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7"/>
  </p:notesMasterIdLst>
  <p:handoutMasterIdLst>
    <p:handoutMasterId r:id="rId68"/>
  </p:handoutMasterIdLst>
  <p:sldIdLst>
    <p:sldId id="257" r:id="rId2"/>
    <p:sldId id="258" r:id="rId3"/>
    <p:sldId id="259" r:id="rId4"/>
    <p:sldId id="267" r:id="rId5"/>
    <p:sldId id="393" r:id="rId6"/>
    <p:sldId id="384" r:id="rId7"/>
    <p:sldId id="385" r:id="rId8"/>
    <p:sldId id="386" r:id="rId9"/>
    <p:sldId id="430" r:id="rId10"/>
    <p:sldId id="428" r:id="rId11"/>
    <p:sldId id="431" r:id="rId12"/>
    <p:sldId id="429" r:id="rId13"/>
    <p:sldId id="432" r:id="rId14"/>
    <p:sldId id="433" r:id="rId15"/>
    <p:sldId id="435" r:id="rId16"/>
    <p:sldId id="434" r:id="rId17"/>
    <p:sldId id="436" r:id="rId18"/>
    <p:sldId id="426" r:id="rId19"/>
    <p:sldId id="387" r:id="rId20"/>
    <p:sldId id="388" r:id="rId21"/>
    <p:sldId id="389" r:id="rId22"/>
    <p:sldId id="390" r:id="rId23"/>
    <p:sldId id="391" r:id="rId24"/>
    <p:sldId id="392" r:id="rId25"/>
    <p:sldId id="394" r:id="rId26"/>
    <p:sldId id="395" r:id="rId27"/>
    <p:sldId id="262" r:id="rId28"/>
    <p:sldId id="263" r:id="rId29"/>
    <p:sldId id="396" r:id="rId30"/>
    <p:sldId id="397" r:id="rId31"/>
    <p:sldId id="398" r:id="rId32"/>
    <p:sldId id="399" r:id="rId33"/>
    <p:sldId id="427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265" r:id="rId51"/>
    <p:sldId id="416" r:id="rId52"/>
    <p:sldId id="264" r:id="rId53"/>
    <p:sldId id="266" r:id="rId54"/>
    <p:sldId id="260" r:id="rId55"/>
    <p:sldId id="261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4" r:id="rId64"/>
    <p:sldId id="425" r:id="rId65"/>
    <p:sldId id="324" r:id="rId66"/>
  </p:sldIdLst>
  <p:sldSz cx="12192000" cy="6858000"/>
  <p:notesSz cx="6858000" cy="9144000"/>
  <p:custDataLst>
    <p:tags r:id="rId6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F01928"/>
    <a:srgbClr val="0000DC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1" autoAdjust="0"/>
    <p:restoredTop sz="75145" autoAdjust="0"/>
  </p:normalViewPr>
  <p:slideViewPr>
    <p:cSldViewPr snapToGrid="0">
      <p:cViewPr varScale="1">
        <p:scale>
          <a:sx n="83" d="100"/>
          <a:sy n="83" d="100"/>
        </p:scale>
        <p:origin x="1308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1.png"/><Relationship Id="rId7" Type="http://schemas.openxmlformats.org/officeDocument/2006/relationships/image" Target="../media/image62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3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11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1.png"/><Relationship Id="rId7" Type="http://schemas.openxmlformats.org/officeDocument/2006/relationships/image" Target="../media/image62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11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EDBB1-DDF4-42D7-9455-B61F98B56D2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D2BB03-2577-44AE-8B00-0CBDB3D60CB9}">
      <dgm:prSet/>
      <dgm:spPr/>
      <dgm:t>
        <a:bodyPr/>
        <a:lstStyle/>
        <a:p>
          <a:r>
            <a:rPr lang="cs-CZ" dirty="0"/>
            <a:t> jedná se o souhrn postupů pro získání dat</a:t>
          </a:r>
          <a:endParaRPr lang="en-US" dirty="0"/>
        </a:p>
      </dgm:t>
    </dgm:pt>
    <dgm:pt modelId="{DC8163A4-96CA-477F-963E-83B4EF296E60}" type="parTrans" cxnId="{8F8604A2-7111-4500-9CBF-7C18B7B6B268}">
      <dgm:prSet/>
      <dgm:spPr/>
      <dgm:t>
        <a:bodyPr/>
        <a:lstStyle/>
        <a:p>
          <a:endParaRPr lang="en-US"/>
        </a:p>
      </dgm:t>
    </dgm:pt>
    <dgm:pt modelId="{4AFAFDC3-4A84-4834-862C-D7C337729687}" type="sibTrans" cxnId="{8F8604A2-7111-4500-9CBF-7C18B7B6B268}">
      <dgm:prSet/>
      <dgm:spPr/>
      <dgm:t>
        <a:bodyPr/>
        <a:lstStyle/>
        <a:p>
          <a:endParaRPr lang="en-US"/>
        </a:p>
      </dgm:t>
    </dgm:pt>
    <dgm:pt modelId="{8151BB9F-7FF5-4848-B89D-21F11CD334D2}">
      <dgm:prSet/>
      <dgm:spPr/>
      <dgm:t>
        <a:bodyPr/>
        <a:lstStyle/>
        <a:p>
          <a:r>
            <a:rPr lang="cs-CZ"/>
            <a:t>Používání techniky </a:t>
          </a:r>
          <a:r>
            <a:rPr lang="cs-CZ" b="1"/>
            <a:t>MUSÍ ODPOVÍDAT = BÝT ADEKVÁTNÍ</a:t>
          </a:r>
          <a:endParaRPr lang="en-US"/>
        </a:p>
      </dgm:t>
    </dgm:pt>
    <dgm:pt modelId="{D097D20C-EC41-4FEB-BB7C-F5C10944E2A7}" type="parTrans" cxnId="{E9C7531E-4185-4036-BA23-E466839A1D98}">
      <dgm:prSet/>
      <dgm:spPr/>
      <dgm:t>
        <a:bodyPr/>
        <a:lstStyle/>
        <a:p>
          <a:endParaRPr lang="en-US"/>
        </a:p>
      </dgm:t>
    </dgm:pt>
    <dgm:pt modelId="{64E3D7DD-9B31-4FCD-B934-D627420FDA29}" type="sibTrans" cxnId="{E9C7531E-4185-4036-BA23-E466839A1D98}">
      <dgm:prSet/>
      <dgm:spPr/>
      <dgm:t>
        <a:bodyPr/>
        <a:lstStyle/>
        <a:p>
          <a:endParaRPr lang="en-US"/>
        </a:p>
      </dgm:t>
    </dgm:pt>
    <dgm:pt modelId="{D10BF459-C40B-40EC-91D8-38EE58E1E094}">
      <dgm:prSet/>
      <dgm:spPr/>
      <dgm:t>
        <a:bodyPr/>
        <a:lstStyle/>
        <a:p>
          <a:r>
            <a:rPr lang="cs-CZ" dirty="0"/>
            <a:t>požadavkům spolehlivosti a platnosti konkrétního empirického výzkumu</a:t>
          </a:r>
          <a:endParaRPr lang="en-US" dirty="0"/>
        </a:p>
      </dgm:t>
    </dgm:pt>
    <dgm:pt modelId="{D54CC1C2-908A-4B96-B096-9ECFEE48A48F}" type="parTrans" cxnId="{BAC29638-0EAE-4743-9AD5-44E9A5B9F784}">
      <dgm:prSet/>
      <dgm:spPr/>
      <dgm:t>
        <a:bodyPr/>
        <a:lstStyle/>
        <a:p>
          <a:endParaRPr lang="en-US"/>
        </a:p>
      </dgm:t>
    </dgm:pt>
    <dgm:pt modelId="{18C443A2-CEE9-40CE-95A4-7E58CA325F38}" type="sibTrans" cxnId="{BAC29638-0EAE-4743-9AD5-44E9A5B9F784}">
      <dgm:prSet/>
      <dgm:spPr/>
      <dgm:t>
        <a:bodyPr/>
        <a:lstStyle/>
        <a:p>
          <a:endParaRPr lang="en-US"/>
        </a:p>
      </dgm:t>
    </dgm:pt>
    <dgm:pt modelId="{92FF4AF9-0E1E-46C3-B52C-32E0FCF45BA0}">
      <dgm:prSet/>
      <dgm:spPr/>
      <dgm:t>
        <a:bodyPr/>
        <a:lstStyle/>
        <a:p>
          <a:r>
            <a:rPr lang="cs-CZ" dirty="0"/>
            <a:t>některé z procedur sběru empirických dat.</a:t>
          </a:r>
          <a:endParaRPr lang="en-US" dirty="0"/>
        </a:p>
      </dgm:t>
    </dgm:pt>
    <dgm:pt modelId="{66F4EB71-0C3D-4EC9-A5DC-1ECCAC677C2C}" type="parTrans" cxnId="{000272F0-8156-48F4-8A5B-39764E93A0ED}">
      <dgm:prSet/>
      <dgm:spPr/>
      <dgm:t>
        <a:bodyPr/>
        <a:lstStyle/>
        <a:p>
          <a:endParaRPr lang="en-GB"/>
        </a:p>
      </dgm:t>
    </dgm:pt>
    <dgm:pt modelId="{CA95D681-1B92-4CFE-8289-A1B3AACB1DC8}" type="sibTrans" cxnId="{000272F0-8156-48F4-8A5B-39764E93A0ED}">
      <dgm:prSet/>
      <dgm:spPr/>
      <dgm:t>
        <a:bodyPr/>
        <a:lstStyle/>
        <a:p>
          <a:endParaRPr lang="en-GB"/>
        </a:p>
      </dgm:t>
    </dgm:pt>
    <dgm:pt modelId="{9E6F74EE-DC05-45D0-AC74-F3A1D5F435A4}" type="pres">
      <dgm:prSet presAssocID="{3BDEDBB1-DDF4-42D7-9455-B61F98B56D2A}" presName="outerComposite" presStyleCnt="0">
        <dgm:presLayoutVars>
          <dgm:chMax val="5"/>
          <dgm:dir/>
          <dgm:resizeHandles val="exact"/>
        </dgm:presLayoutVars>
      </dgm:prSet>
      <dgm:spPr/>
    </dgm:pt>
    <dgm:pt modelId="{4CA7D71F-06CB-4FAB-A076-6CB082B0CED7}" type="pres">
      <dgm:prSet presAssocID="{3BDEDBB1-DDF4-42D7-9455-B61F98B56D2A}" presName="dummyMaxCanvas" presStyleCnt="0">
        <dgm:presLayoutVars/>
      </dgm:prSet>
      <dgm:spPr/>
    </dgm:pt>
    <dgm:pt modelId="{85C96ACA-F9F0-4407-864C-DB2065B8D734}" type="pres">
      <dgm:prSet presAssocID="{3BDEDBB1-DDF4-42D7-9455-B61F98B56D2A}" presName="ThreeNodes_1" presStyleLbl="node1" presStyleIdx="0" presStyleCnt="3">
        <dgm:presLayoutVars>
          <dgm:bulletEnabled val="1"/>
        </dgm:presLayoutVars>
      </dgm:prSet>
      <dgm:spPr/>
    </dgm:pt>
    <dgm:pt modelId="{8A07FADC-FDDC-4C80-8BAF-742D706068E9}" type="pres">
      <dgm:prSet presAssocID="{3BDEDBB1-DDF4-42D7-9455-B61F98B56D2A}" presName="ThreeNodes_2" presStyleLbl="node1" presStyleIdx="1" presStyleCnt="3">
        <dgm:presLayoutVars>
          <dgm:bulletEnabled val="1"/>
        </dgm:presLayoutVars>
      </dgm:prSet>
      <dgm:spPr/>
    </dgm:pt>
    <dgm:pt modelId="{14184091-639C-45AF-9AC1-845D8D59C731}" type="pres">
      <dgm:prSet presAssocID="{3BDEDBB1-DDF4-42D7-9455-B61F98B56D2A}" presName="ThreeNodes_3" presStyleLbl="node1" presStyleIdx="2" presStyleCnt="3">
        <dgm:presLayoutVars>
          <dgm:bulletEnabled val="1"/>
        </dgm:presLayoutVars>
      </dgm:prSet>
      <dgm:spPr/>
    </dgm:pt>
    <dgm:pt modelId="{DEC1FEA9-4534-43C6-A4F1-9DCC9E20904C}" type="pres">
      <dgm:prSet presAssocID="{3BDEDBB1-DDF4-42D7-9455-B61F98B56D2A}" presName="ThreeConn_1-2" presStyleLbl="fgAccFollowNode1" presStyleIdx="0" presStyleCnt="2">
        <dgm:presLayoutVars>
          <dgm:bulletEnabled val="1"/>
        </dgm:presLayoutVars>
      </dgm:prSet>
      <dgm:spPr/>
    </dgm:pt>
    <dgm:pt modelId="{B5F33C17-8C99-4572-88EA-45CF9FDD6480}" type="pres">
      <dgm:prSet presAssocID="{3BDEDBB1-DDF4-42D7-9455-B61F98B56D2A}" presName="ThreeConn_2-3" presStyleLbl="fgAccFollowNode1" presStyleIdx="1" presStyleCnt="2">
        <dgm:presLayoutVars>
          <dgm:bulletEnabled val="1"/>
        </dgm:presLayoutVars>
      </dgm:prSet>
      <dgm:spPr/>
    </dgm:pt>
    <dgm:pt modelId="{A8551029-D0B8-4C90-AF36-1F720FA445FA}" type="pres">
      <dgm:prSet presAssocID="{3BDEDBB1-DDF4-42D7-9455-B61F98B56D2A}" presName="ThreeNodes_1_text" presStyleLbl="node1" presStyleIdx="2" presStyleCnt="3">
        <dgm:presLayoutVars>
          <dgm:bulletEnabled val="1"/>
        </dgm:presLayoutVars>
      </dgm:prSet>
      <dgm:spPr/>
    </dgm:pt>
    <dgm:pt modelId="{757D05DD-CED6-4315-A526-0C92ADDF7096}" type="pres">
      <dgm:prSet presAssocID="{3BDEDBB1-DDF4-42D7-9455-B61F98B56D2A}" presName="ThreeNodes_2_text" presStyleLbl="node1" presStyleIdx="2" presStyleCnt="3">
        <dgm:presLayoutVars>
          <dgm:bulletEnabled val="1"/>
        </dgm:presLayoutVars>
      </dgm:prSet>
      <dgm:spPr/>
    </dgm:pt>
    <dgm:pt modelId="{54F0F760-54E4-4E5D-9AAA-6CCFFC628C8D}" type="pres">
      <dgm:prSet presAssocID="{3BDEDBB1-DDF4-42D7-9455-B61F98B56D2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9C7531E-4185-4036-BA23-E466839A1D98}" srcId="{3BDEDBB1-DDF4-42D7-9455-B61F98B56D2A}" destId="{8151BB9F-7FF5-4848-B89D-21F11CD334D2}" srcOrd="2" destOrd="0" parTransId="{D097D20C-EC41-4FEB-BB7C-F5C10944E2A7}" sibTransId="{64E3D7DD-9B31-4FCD-B934-D627420FDA29}"/>
    <dgm:cxn modelId="{BAC29638-0EAE-4743-9AD5-44E9A5B9F784}" srcId="{8151BB9F-7FF5-4848-B89D-21F11CD334D2}" destId="{D10BF459-C40B-40EC-91D8-38EE58E1E094}" srcOrd="0" destOrd="0" parTransId="{D54CC1C2-908A-4B96-B096-9ECFEE48A48F}" sibTransId="{18C443A2-CEE9-40CE-95A4-7E58CA325F38}"/>
    <dgm:cxn modelId="{B2372461-A13A-487F-A35D-16204D5EFCCD}" type="presOf" srcId="{4AFAFDC3-4A84-4834-862C-D7C337729687}" destId="{DEC1FEA9-4534-43C6-A4F1-9DCC9E20904C}" srcOrd="0" destOrd="0" presId="urn:microsoft.com/office/officeart/2005/8/layout/vProcess5"/>
    <dgm:cxn modelId="{6C0A3E67-4528-4ACD-B7B1-2667090807A1}" type="presOf" srcId="{CA95D681-1B92-4CFE-8289-A1B3AACB1DC8}" destId="{B5F33C17-8C99-4572-88EA-45CF9FDD6480}" srcOrd="0" destOrd="0" presId="urn:microsoft.com/office/officeart/2005/8/layout/vProcess5"/>
    <dgm:cxn modelId="{05C47D6C-A066-4F0C-B284-B3FBD6E80B1D}" type="presOf" srcId="{D10BF459-C40B-40EC-91D8-38EE58E1E094}" destId="{54F0F760-54E4-4E5D-9AAA-6CCFFC628C8D}" srcOrd="1" destOrd="1" presId="urn:microsoft.com/office/officeart/2005/8/layout/vProcess5"/>
    <dgm:cxn modelId="{21879D85-7B2B-49E6-AE76-3AFC560A2E70}" type="presOf" srcId="{BCD2BB03-2577-44AE-8B00-0CBDB3D60CB9}" destId="{85C96ACA-F9F0-4407-864C-DB2065B8D734}" srcOrd="0" destOrd="0" presId="urn:microsoft.com/office/officeart/2005/8/layout/vProcess5"/>
    <dgm:cxn modelId="{4D7AED91-2328-4713-9F54-73784956EC6B}" type="presOf" srcId="{92FF4AF9-0E1E-46C3-B52C-32E0FCF45BA0}" destId="{8A07FADC-FDDC-4C80-8BAF-742D706068E9}" srcOrd="0" destOrd="0" presId="urn:microsoft.com/office/officeart/2005/8/layout/vProcess5"/>
    <dgm:cxn modelId="{0960049E-D389-4F5C-A733-774A74F6CA87}" type="presOf" srcId="{BCD2BB03-2577-44AE-8B00-0CBDB3D60CB9}" destId="{A8551029-D0B8-4C90-AF36-1F720FA445FA}" srcOrd="1" destOrd="0" presId="urn:microsoft.com/office/officeart/2005/8/layout/vProcess5"/>
    <dgm:cxn modelId="{8F8604A2-7111-4500-9CBF-7C18B7B6B268}" srcId="{3BDEDBB1-DDF4-42D7-9455-B61F98B56D2A}" destId="{BCD2BB03-2577-44AE-8B00-0CBDB3D60CB9}" srcOrd="0" destOrd="0" parTransId="{DC8163A4-96CA-477F-963E-83B4EF296E60}" sibTransId="{4AFAFDC3-4A84-4834-862C-D7C337729687}"/>
    <dgm:cxn modelId="{A31750BA-033F-4DFA-B119-3098CA05CC93}" type="presOf" srcId="{3BDEDBB1-DDF4-42D7-9455-B61F98B56D2A}" destId="{9E6F74EE-DC05-45D0-AC74-F3A1D5F435A4}" srcOrd="0" destOrd="0" presId="urn:microsoft.com/office/officeart/2005/8/layout/vProcess5"/>
    <dgm:cxn modelId="{1D6076DB-0B98-40C0-8366-40B5CEA5317F}" type="presOf" srcId="{92FF4AF9-0E1E-46C3-B52C-32E0FCF45BA0}" destId="{757D05DD-CED6-4315-A526-0C92ADDF7096}" srcOrd="1" destOrd="0" presId="urn:microsoft.com/office/officeart/2005/8/layout/vProcess5"/>
    <dgm:cxn modelId="{000272F0-8156-48F4-8A5B-39764E93A0ED}" srcId="{3BDEDBB1-DDF4-42D7-9455-B61F98B56D2A}" destId="{92FF4AF9-0E1E-46C3-B52C-32E0FCF45BA0}" srcOrd="1" destOrd="0" parTransId="{66F4EB71-0C3D-4EC9-A5DC-1ECCAC677C2C}" sibTransId="{CA95D681-1B92-4CFE-8289-A1B3AACB1DC8}"/>
    <dgm:cxn modelId="{651E1EF6-28D0-454B-8D69-DDA9D442A809}" type="presOf" srcId="{D10BF459-C40B-40EC-91D8-38EE58E1E094}" destId="{14184091-639C-45AF-9AC1-845D8D59C731}" srcOrd="0" destOrd="1" presId="urn:microsoft.com/office/officeart/2005/8/layout/vProcess5"/>
    <dgm:cxn modelId="{99A050F6-F071-469E-810B-1E22393DB348}" type="presOf" srcId="{8151BB9F-7FF5-4848-B89D-21F11CD334D2}" destId="{14184091-639C-45AF-9AC1-845D8D59C731}" srcOrd="0" destOrd="0" presId="urn:microsoft.com/office/officeart/2005/8/layout/vProcess5"/>
    <dgm:cxn modelId="{E76596F8-6E1D-44BF-AF27-F64C3A642522}" type="presOf" srcId="{8151BB9F-7FF5-4848-B89D-21F11CD334D2}" destId="{54F0F760-54E4-4E5D-9AAA-6CCFFC628C8D}" srcOrd="1" destOrd="0" presId="urn:microsoft.com/office/officeart/2005/8/layout/vProcess5"/>
    <dgm:cxn modelId="{D20E830A-4455-42ED-A0FB-16341F1E8A8A}" type="presParOf" srcId="{9E6F74EE-DC05-45D0-AC74-F3A1D5F435A4}" destId="{4CA7D71F-06CB-4FAB-A076-6CB082B0CED7}" srcOrd="0" destOrd="0" presId="urn:microsoft.com/office/officeart/2005/8/layout/vProcess5"/>
    <dgm:cxn modelId="{E61DCC3A-9A5B-4502-B351-0FAA15BD4A70}" type="presParOf" srcId="{9E6F74EE-DC05-45D0-AC74-F3A1D5F435A4}" destId="{85C96ACA-F9F0-4407-864C-DB2065B8D734}" srcOrd="1" destOrd="0" presId="urn:microsoft.com/office/officeart/2005/8/layout/vProcess5"/>
    <dgm:cxn modelId="{94B3BD4F-ABF0-43D6-AFC7-0B570B23F7F7}" type="presParOf" srcId="{9E6F74EE-DC05-45D0-AC74-F3A1D5F435A4}" destId="{8A07FADC-FDDC-4C80-8BAF-742D706068E9}" srcOrd="2" destOrd="0" presId="urn:microsoft.com/office/officeart/2005/8/layout/vProcess5"/>
    <dgm:cxn modelId="{20B377AE-6527-46F1-9BA2-4686EE46E302}" type="presParOf" srcId="{9E6F74EE-DC05-45D0-AC74-F3A1D5F435A4}" destId="{14184091-639C-45AF-9AC1-845D8D59C731}" srcOrd="3" destOrd="0" presId="urn:microsoft.com/office/officeart/2005/8/layout/vProcess5"/>
    <dgm:cxn modelId="{1DC719B3-82CE-4219-8F9C-7C99015572CC}" type="presParOf" srcId="{9E6F74EE-DC05-45D0-AC74-F3A1D5F435A4}" destId="{DEC1FEA9-4534-43C6-A4F1-9DCC9E20904C}" srcOrd="4" destOrd="0" presId="urn:microsoft.com/office/officeart/2005/8/layout/vProcess5"/>
    <dgm:cxn modelId="{A8632666-0B55-4831-8A53-CF7AF7A944AB}" type="presParOf" srcId="{9E6F74EE-DC05-45D0-AC74-F3A1D5F435A4}" destId="{B5F33C17-8C99-4572-88EA-45CF9FDD6480}" srcOrd="5" destOrd="0" presId="urn:microsoft.com/office/officeart/2005/8/layout/vProcess5"/>
    <dgm:cxn modelId="{43ACA05F-06A4-4309-A903-3DC1D9CAB11F}" type="presParOf" srcId="{9E6F74EE-DC05-45D0-AC74-F3A1D5F435A4}" destId="{A8551029-D0B8-4C90-AF36-1F720FA445FA}" srcOrd="6" destOrd="0" presId="urn:microsoft.com/office/officeart/2005/8/layout/vProcess5"/>
    <dgm:cxn modelId="{F100292C-3C22-4653-AB2F-DCC6EE6850AF}" type="presParOf" srcId="{9E6F74EE-DC05-45D0-AC74-F3A1D5F435A4}" destId="{757D05DD-CED6-4315-A526-0C92ADDF7096}" srcOrd="7" destOrd="0" presId="urn:microsoft.com/office/officeart/2005/8/layout/vProcess5"/>
    <dgm:cxn modelId="{9BD2F595-729F-4D78-A778-B7D3A166ADF4}" type="presParOf" srcId="{9E6F74EE-DC05-45D0-AC74-F3A1D5F435A4}" destId="{54F0F760-54E4-4E5D-9AAA-6CCFFC628C8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E741D38-9463-437C-BE13-0F2ED8E7853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0394531-61AA-495C-B25A-F0FB73610336}">
      <dgm:prSet/>
      <dgm:spPr/>
      <dgm:t>
        <a:bodyPr/>
        <a:lstStyle/>
        <a:p>
          <a:r>
            <a:rPr lang="cs-CZ"/>
            <a:t>metoda výzkumu, která záměrným vyvoláním určitých jevů, umožňuje kontrolu jejich účinku na jiné jevy a kritickým zhodnocením výsledků umožňuje objasnit jejich povahu</a:t>
          </a:r>
          <a:endParaRPr lang="en-US"/>
        </a:p>
      </dgm:t>
    </dgm:pt>
    <dgm:pt modelId="{4D87E90A-2879-45A4-A154-8C3DDE99E3E2}" type="parTrans" cxnId="{2AAD7C73-8EED-4374-80D7-EA53AAC20FDE}">
      <dgm:prSet/>
      <dgm:spPr/>
      <dgm:t>
        <a:bodyPr/>
        <a:lstStyle/>
        <a:p>
          <a:endParaRPr lang="en-US"/>
        </a:p>
      </dgm:t>
    </dgm:pt>
    <dgm:pt modelId="{F3D56E03-B2C3-4C66-B4E7-61C972301522}" type="sibTrans" cxnId="{2AAD7C73-8EED-4374-80D7-EA53AAC20FDE}">
      <dgm:prSet/>
      <dgm:spPr/>
      <dgm:t>
        <a:bodyPr/>
        <a:lstStyle/>
        <a:p>
          <a:endParaRPr lang="en-US"/>
        </a:p>
      </dgm:t>
    </dgm:pt>
    <dgm:pt modelId="{85184AB1-CF05-40E6-A720-BBDD4ED311F5}">
      <dgm:prSet/>
      <dgm:spPr/>
      <dgm:t>
        <a:bodyPr/>
        <a:lstStyle/>
        <a:p>
          <a:r>
            <a:rPr lang="cs-CZ"/>
            <a:t>podstata spočívá v umělém vyvolání určité žádoucí situace</a:t>
          </a:r>
          <a:endParaRPr lang="en-US"/>
        </a:p>
      </dgm:t>
    </dgm:pt>
    <dgm:pt modelId="{F7DB00FD-36AB-4C90-8ED2-4BB216064C67}" type="parTrans" cxnId="{BABC7F51-0070-4F55-B2F3-5BB7284ADA1D}">
      <dgm:prSet/>
      <dgm:spPr/>
      <dgm:t>
        <a:bodyPr/>
        <a:lstStyle/>
        <a:p>
          <a:endParaRPr lang="en-US"/>
        </a:p>
      </dgm:t>
    </dgm:pt>
    <dgm:pt modelId="{9380491F-6F4C-4712-9663-5386F24414B8}" type="sibTrans" cxnId="{BABC7F51-0070-4F55-B2F3-5BB7284ADA1D}">
      <dgm:prSet/>
      <dgm:spPr/>
      <dgm:t>
        <a:bodyPr/>
        <a:lstStyle/>
        <a:p>
          <a:endParaRPr lang="en-US"/>
        </a:p>
      </dgm:t>
    </dgm:pt>
    <dgm:pt modelId="{88E30347-A7F6-4310-96CF-00D721735115}">
      <dgm:prSet/>
      <dgm:spPr/>
      <dgm:t>
        <a:bodyPr/>
        <a:lstStyle/>
        <a:p>
          <a:r>
            <a:rPr lang="cs-CZ"/>
            <a:t>pro potřeby experimentu je obvykle nutné sestavit dvě skupiny: </a:t>
          </a:r>
          <a:endParaRPr lang="en-US"/>
        </a:p>
      </dgm:t>
    </dgm:pt>
    <dgm:pt modelId="{84F7CC60-3374-4FC7-823D-95CAD7893288}" type="parTrans" cxnId="{7C109819-9957-4A5D-9C02-8FAC2204916F}">
      <dgm:prSet/>
      <dgm:spPr/>
      <dgm:t>
        <a:bodyPr/>
        <a:lstStyle/>
        <a:p>
          <a:endParaRPr lang="en-US"/>
        </a:p>
      </dgm:t>
    </dgm:pt>
    <dgm:pt modelId="{981B7C7A-E299-4833-B018-5FA4FA8F5632}" type="sibTrans" cxnId="{7C109819-9957-4A5D-9C02-8FAC2204916F}">
      <dgm:prSet/>
      <dgm:spPr/>
      <dgm:t>
        <a:bodyPr/>
        <a:lstStyle/>
        <a:p>
          <a:endParaRPr lang="en-US"/>
        </a:p>
      </dgm:t>
    </dgm:pt>
    <dgm:pt modelId="{5396192F-46E2-4BE5-A9D1-71AEED74CC9E}">
      <dgm:prSet/>
      <dgm:spPr/>
      <dgm:t>
        <a:bodyPr/>
        <a:lstStyle/>
        <a:p>
          <a:r>
            <a:rPr lang="cs-CZ" dirty="0"/>
            <a:t>- experimentální </a:t>
          </a:r>
          <a:endParaRPr lang="en-US" dirty="0"/>
        </a:p>
      </dgm:t>
    </dgm:pt>
    <dgm:pt modelId="{FAA1FBE2-9C53-48A8-B09D-7739EDC97E63}" type="parTrans" cxnId="{2F99B7D3-FBF1-4816-9B98-48893856C307}">
      <dgm:prSet/>
      <dgm:spPr/>
      <dgm:t>
        <a:bodyPr/>
        <a:lstStyle/>
        <a:p>
          <a:endParaRPr lang="en-US"/>
        </a:p>
      </dgm:t>
    </dgm:pt>
    <dgm:pt modelId="{87CF6CF2-FB9E-4032-A05D-346D833B4A10}" type="sibTrans" cxnId="{2F99B7D3-FBF1-4816-9B98-48893856C307}">
      <dgm:prSet/>
      <dgm:spPr/>
      <dgm:t>
        <a:bodyPr/>
        <a:lstStyle/>
        <a:p>
          <a:endParaRPr lang="en-US"/>
        </a:p>
      </dgm:t>
    </dgm:pt>
    <dgm:pt modelId="{9B9DD36B-6E8A-423B-8C26-A27BE57A5AF0}">
      <dgm:prSet/>
      <dgm:spPr/>
      <dgm:t>
        <a:bodyPr/>
        <a:lstStyle/>
        <a:p>
          <a:r>
            <a:rPr lang="cs-CZ" dirty="0"/>
            <a:t>- kontrolní</a:t>
          </a:r>
          <a:endParaRPr lang="en-US" dirty="0"/>
        </a:p>
      </dgm:t>
    </dgm:pt>
    <dgm:pt modelId="{9B49C1AB-F1ED-4AB0-A01C-BC93E8B5436E}" type="parTrans" cxnId="{3485B2D1-3045-4B6C-8A94-F5A804484CF1}">
      <dgm:prSet/>
      <dgm:spPr/>
      <dgm:t>
        <a:bodyPr/>
        <a:lstStyle/>
        <a:p>
          <a:endParaRPr lang="en-US"/>
        </a:p>
      </dgm:t>
    </dgm:pt>
    <dgm:pt modelId="{328D88A9-54CB-4802-B5AA-979F526A39A4}" type="sibTrans" cxnId="{3485B2D1-3045-4B6C-8A94-F5A804484CF1}">
      <dgm:prSet/>
      <dgm:spPr/>
      <dgm:t>
        <a:bodyPr/>
        <a:lstStyle/>
        <a:p>
          <a:endParaRPr lang="en-US"/>
        </a:p>
      </dgm:t>
    </dgm:pt>
    <dgm:pt modelId="{FBA21313-C551-47F0-9E9B-02A835329C3A}">
      <dgm:prSet/>
      <dgm:spPr/>
      <dgm:t>
        <a:bodyPr/>
        <a:lstStyle/>
        <a:p>
          <a:r>
            <a:rPr lang="cs-CZ"/>
            <a:t>Rozlišujeme základní typy experimentů:</a:t>
          </a:r>
          <a:endParaRPr lang="en-US"/>
        </a:p>
      </dgm:t>
    </dgm:pt>
    <dgm:pt modelId="{17A51C92-DFB6-4F97-A4DB-73829DA4CF4B}" type="parTrans" cxnId="{FF905FDD-FE63-4DAA-B4C6-1702BBC2C0DE}">
      <dgm:prSet/>
      <dgm:spPr/>
      <dgm:t>
        <a:bodyPr/>
        <a:lstStyle/>
        <a:p>
          <a:endParaRPr lang="en-US"/>
        </a:p>
      </dgm:t>
    </dgm:pt>
    <dgm:pt modelId="{3D38027C-CBF4-417A-B3F3-3385D6B8CD1C}" type="sibTrans" cxnId="{FF905FDD-FE63-4DAA-B4C6-1702BBC2C0DE}">
      <dgm:prSet/>
      <dgm:spPr/>
      <dgm:t>
        <a:bodyPr/>
        <a:lstStyle/>
        <a:p>
          <a:endParaRPr lang="en-US"/>
        </a:p>
      </dgm:t>
    </dgm:pt>
    <dgm:pt modelId="{CD2C9594-34BA-4C53-9B45-E52FC799C8DB}">
      <dgm:prSet/>
      <dgm:spPr/>
      <dgm:t>
        <a:bodyPr/>
        <a:lstStyle/>
        <a:p>
          <a:r>
            <a:rPr lang="cs-CZ" dirty="0"/>
            <a:t>- klasický</a:t>
          </a:r>
          <a:endParaRPr lang="en-US" dirty="0"/>
        </a:p>
      </dgm:t>
    </dgm:pt>
    <dgm:pt modelId="{A025D6AA-B1B3-4957-A79A-CD793B6419DB}" type="parTrans" cxnId="{02CAA762-EF02-4836-B8E5-B91E2AA43C90}">
      <dgm:prSet/>
      <dgm:spPr/>
      <dgm:t>
        <a:bodyPr/>
        <a:lstStyle/>
        <a:p>
          <a:endParaRPr lang="en-US"/>
        </a:p>
      </dgm:t>
    </dgm:pt>
    <dgm:pt modelId="{63967278-0111-4EC4-875F-4FFCEB4D6496}" type="sibTrans" cxnId="{02CAA762-EF02-4836-B8E5-B91E2AA43C90}">
      <dgm:prSet/>
      <dgm:spPr/>
      <dgm:t>
        <a:bodyPr/>
        <a:lstStyle/>
        <a:p>
          <a:endParaRPr lang="en-US"/>
        </a:p>
      </dgm:t>
    </dgm:pt>
    <dgm:pt modelId="{84EF3201-F09B-4A13-9FFA-D57582E2AAFA}">
      <dgm:prSet/>
      <dgm:spPr/>
      <dgm:t>
        <a:bodyPr/>
        <a:lstStyle/>
        <a:p>
          <a:r>
            <a:rPr lang="cs-CZ" dirty="0"/>
            <a:t>- klinický</a:t>
          </a:r>
          <a:endParaRPr lang="en-US" dirty="0"/>
        </a:p>
      </dgm:t>
    </dgm:pt>
    <dgm:pt modelId="{4D2B3C05-B728-442F-976A-A6EA1BE79F30}" type="parTrans" cxnId="{299E203E-81DF-4E00-8A43-B83D133AF782}">
      <dgm:prSet/>
      <dgm:spPr/>
      <dgm:t>
        <a:bodyPr/>
        <a:lstStyle/>
        <a:p>
          <a:endParaRPr lang="en-US"/>
        </a:p>
      </dgm:t>
    </dgm:pt>
    <dgm:pt modelId="{302FCA91-E441-4A24-BDE4-673635BBE9B8}" type="sibTrans" cxnId="{299E203E-81DF-4E00-8A43-B83D133AF782}">
      <dgm:prSet/>
      <dgm:spPr/>
      <dgm:t>
        <a:bodyPr/>
        <a:lstStyle/>
        <a:p>
          <a:endParaRPr lang="en-US"/>
        </a:p>
      </dgm:t>
    </dgm:pt>
    <dgm:pt modelId="{FEF87769-0CD3-43DD-8DD4-077F7E5D2EC6}">
      <dgm:prSet/>
      <dgm:spPr/>
      <dgm:t>
        <a:bodyPr/>
        <a:lstStyle/>
        <a:p>
          <a:r>
            <a:rPr lang="cs-CZ" dirty="0"/>
            <a:t>- přirozený</a:t>
          </a:r>
          <a:endParaRPr lang="en-US" dirty="0"/>
        </a:p>
      </dgm:t>
    </dgm:pt>
    <dgm:pt modelId="{9AFEC1C1-BC56-4D18-ADD1-83CCAC3055E0}" type="parTrans" cxnId="{FAC10F11-D1CE-40ED-9648-A6E9723C23D2}">
      <dgm:prSet/>
      <dgm:spPr/>
      <dgm:t>
        <a:bodyPr/>
        <a:lstStyle/>
        <a:p>
          <a:endParaRPr lang="en-US"/>
        </a:p>
      </dgm:t>
    </dgm:pt>
    <dgm:pt modelId="{50FA8E23-2DB0-43AA-A53E-284C0D3232C6}" type="sibTrans" cxnId="{FAC10F11-D1CE-40ED-9648-A6E9723C23D2}">
      <dgm:prSet/>
      <dgm:spPr/>
      <dgm:t>
        <a:bodyPr/>
        <a:lstStyle/>
        <a:p>
          <a:endParaRPr lang="en-US"/>
        </a:p>
      </dgm:t>
    </dgm:pt>
    <dgm:pt modelId="{0A2BFD8D-AA1F-40B9-A381-D22600151307}" type="pres">
      <dgm:prSet presAssocID="{6E741D38-9463-437C-BE13-0F2ED8E78537}" presName="root" presStyleCnt="0">
        <dgm:presLayoutVars>
          <dgm:dir/>
          <dgm:resizeHandles val="exact"/>
        </dgm:presLayoutVars>
      </dgm:prSet>
      <dgm:spPr/>
    </dgm:pt>
    <dgm:pt modelId="{5C9ADB74-7226-45D6-98C3-B1B677F38CFB}" type="pres">
      <dgm:prSet presAssocID="{50394531-61AA-495C-B25A-F0FB73610336}" presName="compNode" presStyleCnt="0"/>
      <dgm:spPr/>
    </dgm:pt>
    <dgm:pt modelId="{066304C6-8E80-453F-AA21-0E8BD9758DC9}" type="pres">
      <dgm:prSet presAssocID="{50394531-61AA-495C-B25A-F0FB73610336}" presName="bgRect" presStyleLbl="bgShp" presStyleIdx="0" presStyleCnt="4"/>
      <dgm:spPr/>
    </dgm:pt>
    <dgm:pt modelId="{AF7D8B26-CB21-45F0-84A0-4C2E2BCFAB6E}" type="pres">
      <dgm:prSet presAssocID="{50394531-61AA-495C-B25A-F0FB736103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ka"/>
        </a:ext>
      </dgm:extLst>
    </dgm:pt>
    <dgm:pt modelId="{3B6BB49C-1EF8-4CAB-8585-96033E1D07B4}" type="pres">
      <dgm:prSet presAssocID="{50394531-61AA-495C-B25A-F0FB73610336}" presName="spaceRect" presStyleCnt="0"/>
      <dgm:spPr/>
    </dgm:pt>
    <dgm:pt modelId="{981F0CF8-AA58-465B-B569-9354488631CF}" type="pres">
      <dgm:prSet presAssocID="{50394531-61AA-495C-B25A-F0FB73610336}" presName="parTx" presStyleLbl="revTx" presStyleIdx="0" presStyleCnt="6">
        <dgm:presLayoutVars>
          <dgm:chMax val="0"/>
          <dgm:chPref val="0"/>
        </dgm:presLayoutVars>
      </dgm:prSet>
      <dgm:spPr/>
    </dgm:pt>
    <dgm:pt modelId="{6E9FE527-C964-4F3E-90EF-8174FDA5EB0A}" type="pres">
      <dgm:prSet presAssocID="{F3D56E03-B2C3-4C66-B4E7-61C972301522}" presName="sibTrans" presStyleCnt="0"/>
      <dgm:spPr/>
    </dgm:pt>
    <dgm:pt modelId="{BFBDD2EC-BB5A-4EE9-B78A-6BEE95A17754}" type="pres">
      <dgm:prSet presAssocID="{85184AB1-CF05-40E6-A720-BBDD4ED311F5}" presName="compNode" presStyleCnt="0"/>
      <dgm:spPr/>
    </dgm:pt>
    <dgm:pt modelId="{5A6FFF2F-F8AE-442E-B42F-BECACA55121B}" type="pres">
      <dgm:prSet presAssocID="{85184AB1-CF05-40E6-A720-BBDD4ED311F5}" presName="bgRect" presStyleLbl="bgShp" presStyleIdx="1" presStyleCnt="4"/>
      <dgm:spPr/>
    </dgm:pt>
    <dgm:pt modelId="{35E74BA4-BF82-4EF8-ADCA-405784061A58}" type="pres">
      <dgm:prSet presAssocID="{85184AB1-CF05-40E6-A720-BBDD4ED311F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4862B55A-84B9-426C-966B-9298A9F0E00E}" type="pres">
      <dgm:prSet presAssocID="{85184AB1-CF05-40E6-A720-BBDD4ED311F5}" presName="spaceRect" presStyleCnt="0"/>
      <dgm:spPr/>
    </dgm:pt>
    <dgm:pt modelId="{8B2D2F21-7CC8-4C22-BB3F-5B763371DA20}" type="pres">
      <dgm:prSet presAssocID="{85184AB1-CF05-40E6-A720-BBDD4ED311F5}" presName="parTx" presStyleLbl="revTx" presStyleIdx="1" presStyleCnt="6">
        <dgm:presLayoutVars>
          <dgm:chMax val="0"/>
          <dgm:chPref val="0"/>
        </dgm:presLayoutVars>
      </dgm:prSet>
      <dgm:spPr/>
    </dgm:pt>
    <dgm:pt modelId="{CA930842-41D1-4B96-BF1C-3DA6191492ED}" type="pres">
      <dgm:prSet presAssocID="{9380491F-6F4C-4712-9663-5386F24414B8}" presName="sibTrans" presStyleCnt="0"/>
      <dgm:spPr/>
    </dgm:pt>
    <dgm:pt modelId="{D320AAFA-8E9A-4617-B2EF-C24366C81734}" type="pres">
      <dgm:prSet presAssocID="{88E30347-A7F6-4310-96CF-00D721735115}" presName="compNode" presStyleCnt="0"/>
      <dgm:spPr/>
    </dgm:pt>
    <dgm:pt modelId="{7211DF7B-7BA5-4F80-ABF5-34AFA8CDA13A}" type="pres">
      <dgm:prSet presAssocID="{88E30347-A7F6-4310-96CF-00D721735115}" presName="bgRect" presStyleLbl="bgShp" presStyleIdx="2" presStyleCnt="4"/>
      <dgm:spPr/>
    </dgm:pt>
    <dgm:pt modelId="{7AE25988-BD98-4917-9419-6B710B306DE0}" type="pres">
      <dgm:prSet presAssocID="{88E30347-A7F6-4310-96CF-00D72173511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19655C66-5D82-4889-9786-9752E5C5FB40}" type="pres">
      <dgm:prSet presAssocID="{88E30347-A7F6-4310-96CF-00D721735115}" presName="spaceRect" presStyleCnt="0"/>
      <dgm:spPr/>
    </dgm:pt>
    <dgm:pt modelId="{2DA2CB54-B3F0-4A85-A99F-FE476C7D8A75}" type="pres">
      <dgm:prSet presAssocID="{88E30347-A7F6-4310-96CF-00D721735115}" presName="parTx" presStyleLbl="revTx" presStyleIdx="2" presStyleCnt="6">
        <dgm:presLayoutVars>
          <dgm:chMax val="0"/>
          <dgm:chPref val="0"/>
        </dgm:presLayoutVars>
      </dgm:prSet>
      <dgm:spPr/>
    </dgm:pt>
    <dgm:pt modelId="{B94FCF5D-C25F-431E-9345-F41F3B9C39FE}" type="pres">
      <dgm:prSet presAssocID="{88E30347-A7F6-4310-96CF-00D721735115}" presName="desTx" presStyleLbl="revTx" presStyleIdx="3" presStyleCnt="6">
        <dgm:presLayoutVars/>
      </dgm:prSet>
      <dgm:spPr/>
    </dgm:pt>
    <dgm:pt modelId="{7658A051-EF64-49BE-8ACA-FDC42C8C73C1}" type="pres">
      <dgm:prSet presAssocID="{981B7C7A-E299-4833-B018-5FA4FA8F5632}" presName="sibTrans" presStyleCnt="0"/>
      <dgm:spPr/>
    </dgm:pt>
    <dgm:pt modelId="{6E7B322F-CF1B-4C56-B252-01B76577CC65}" type="pres">
      <dgm:prSet presAssocID="{FBA21313-C551-47F0-9E9B-02A835329C3A}" presName="compNode" presStyleCnt="0"/>
      <dgm:spPr/>
    </dgm:pt>
    <dgm:pt modelId="{4247CB73-0E5E-4B2C-ADBC-4C0093860A57}" type="pres">
      <dgm:prSet presAssocID="{FBA21313-C551-47F0-9E9B-02A835329C3A}" presName="bgRect" presStyleLbl="bgShp" presStyleIdx="3" presStyleCnt="4"/>
      <dgm:spPr/>
    </dgm:pt>
    <dgm:pt modelId="{57BBF0FF-0523-454C-B956-9430DD7F612D}" type="pres">
      <dgm:prSet presAssocID="{FBA21313-C551-47F0-9E9B-02A835329C3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žka"/>
        </a:ext>
      </dgm:extLst>
    </dgm:pt>
    <dgm:pt modelId="{1D946AF3-9C9A-4F4A-8644-10D1BB85CDA0}" type="pres">
      <dgm:prSet presAssocID="{FBA21313-C551-47F0-9E9B-02A835329C3A}" presName="spaceRect" presStyleCnt="0"/>
      <dgm:spPr/>
    </dgm:pt>
    <dgm:pt modelId="{91480FBD-0495-46BA-9AF0-585433626E10}" type="pres">
      <dgm:prSet presAssocID="{FBA21313-C551-47F0-9E9B-02A835329C3A}" presName="parTx" presStyleLbl="revTx" presStyleIdx="4" presStyleCnt="6">
        <dgm:presLayoutVars>
          <dgm:chMax val="0"/>
          <dgm:chPref val="0"/>
        </dgm:presLayoutVars>
      </dgm:prSet>
      <dgm:spPr/>
    </dgm:pt>
    <dgm:pt modelId="{B79FA70C-158D-4612-A027-3420B28E8BCA}" type="pres">
      <dgm:prSet presAssocID="{FBA21313-C551-47F0-9E9B-02A835329C3A}" presName="desTx" presStyleLbl="revTx" presStyleIdx="5" presStyleCnt="6">
        <dgm:presLayoutVars/>
      </dgm:prSet>
      <dgm:spPr/>
    </dgm:pt>
  </dgm:ptLst>
  <dgm:cxnLst>
    <dgm:cxn modelId="{FA6B000A-7188-4A4C-B0D8-57E7E7E209B8}" type="presOf" srcId="{88E30347-A7F6-4310-96CF-00D721735115}" destId="{2DA2CB54-B3F0-4A85-A99F-FE476C7D8A75}" srcOrd="0" destOrd="0" presId="urn:microsoft.com/office/officeart/2018/2/layout/IconVerticalSolidList"/>
    <dgm:cxn modelId="{FAC10F11-D1CE-40ED-9648-A6E9723C23D2}" srcId="{FBA21313-C551-47F0-9E9B-02A835329C3A}" destId="{FEF87769-0CD3-43DD-8DD4-077F7E5D2EC6}" srcOrd="2" destOrd="0" parTransId="{9AFEC1C1-BC56-4D18-ADD1-83CCAC3055E0}" sibTransId="{50FA8E23-2DB0-43AA-A53E-284C0D3232C6}"/>
    <dgm:cxn modelId="{7C109819-9957-4A5D-9C02-8FAC2204916F}" srcId="{6E741D38-9463-437C-BE13-0F2ED8E78537}" destId="{88E30347-A7F6-4310-96CF-00D721735115}" srcOrd="2" destOrd="0" parTransId="{84F7CC60-3374-4FC7-823D-95CAD7893288}" sibTransId="{981B7C7A-E299-4833-B018-5FA4FA8F5632}"/>
    <dgm:cxn modelId="{3838E129-EB07-4914-9BB1-EBFD4257E447}" type="presOf" srcId="{85184AB1-CF05-40E6-A720-BBDD4ED311F5}" destId="{8B2D2F21-7CC8-4C22-BB3F-5B763371DA20}" srcOrd="0" destOrd="0" presId="urn:microsoft.com/office/officeart/2018/2/layout/IconVerticalSolidList"/>
    <dgm:cxn modelId="{2DB6E934-9F86-4449-A29C-D19919CD9FBF}" type="presOf" srcId="{6E741D38-9463-437C-BE13-0F2ED8E78537}" destId="{0A2BFD8D-AA1F-40B9-A381-D22600151307}" srcOrd="0" destOrd="0" presId="urn:microsoft.com/office/officeart/2018/2/layout/IconVerticalSolidList"/>
    <dgm:cxn modelId="{299E203E-81DF-4E00-8A43-B83D133AF782}" srcId="{FBA21313-C551-47F0-9E9B-02A835329C3A}" destId="{84EF3201-F09B-4A13-9FFA-D57582E2AAFA}" srcOrd="1" destOrd="0" parTransId="{4D2B3C05-B728-442F-976A-A6EA1BE79F30}" sibTransId="{302FCA91-E441-4A24-BDE4-673635BBE9B8}"/>
    <dgm:cxn modelId="{02CAA762-EF02-4836-B8E5-B91E2AA43C90}" srcId="{FBA21313-C551-47F0-9E9B-02A835329C3A}" destId="{CD2C9594-34BA-4C53-9B45-E52FC799C8DB}" srcOrd="0" destOrd="0" parTransId="{A025D6AA-B1B3-4957-A79A-CD793B6419DB}" sibTransId="{63967278-0111-4EC4-875F-4FFCEB4D6496}"/>
    <dgm:cxn modelId="{6793E26E-BCB2-4AC3-82A6-18F6D51D8574}" type="presOf" srcId="{84EF3201-F09B-4A13-9FFA-D57582E2AAFA}" destId="{B79FA70C-158D-4612-A027-3420B28E8BCA}" srcOrd="0" destOrd="1" presId="urn:microsoft.com/office/officeart/2018/2/layout/IconVerticalSolidList"/>
    <dgm:cxn modelId="{BABC7F51-0070-4F55-B2F3-5BB7284ADA1D}" srcId="{6E741D38-9463-437C-BE13-0F2ED8E78537}" destId="{85184AB1-CF05-40E6-A720-BBDD4ED311F5}" srcOrd="1" destOrd="0" parTransId="{F7DB00FD-36AB-4C90-8ED2-4BB216064C67}" sibTransId="{9380491F-6F4C-4712-9663-5386F24414B8}"/>
    <dgm:cxn modelId="{2AAD7C73-8EED-4374-80D7-EA53AAC20FDE}" srcId="{6E741D38-9463-437C-BE13-0F2ED8E78537}" destId="{50394531-61AA-495C-B25A-F0FB73610336}" srcOrd="0" destOrd="0" parTransId="{4D87E90A-2879-45A4-A154-8C3DDE99E3E2}" sibTransId="{F3D56E03-B2C3-4C66-B4E7-61C972301522}"/>
    <dgm:cxn modelId="{57E0FA98-865B-4C84-8D8D-55C2D3A6EEFB}" type="presOf" srcId="{FBA21313-C551-47F0-9E9B-02A835329C3A}" destId="{91480FBD-0495-46BA-9AF0-585433626E10}" srcOrd="0" destOrd="0" presId="urn:microsoft.com/office/officeart/2018/2/layout/IconVerticalSolidList"/>
    <dgm:cxn modelId="{FCB406C0-4E23-4785-BD84-1D763F9FF63F}" type="presOf" srcId="{CD2C9594-34BA-4C53-9B45-E52FC799C8DB}" destId="{B79FA70C-158D-4612-A027-3420B28E8BCA}" srcOrd="0" destOrd="0" presId="urn:microsoft.com/office/officeart/2018/2/layout/IconVerticalSolidList"/>
    <dgm:cxn modelId="{3485B2D1-3045-4B6C-8A94-F5A804484CF1}" srcId="{88E30347-A7F6-4310-96CF-00D721735115}" destId="{9B9DD36B-6E8A-423B-8C26-A27BE57A5AF0}" srcOrd="1" destOrd="0" parTransId="{9B49C1AB-F1ED-4AB0-A01C-BC93E8B5436E}" sibTransId="{328D88A9-54CB-4802-B5AA-979F526A39A4}"/>
    <dgm:cxn modelId="{2F99B7D3-FBF1-4816-9B98-48893856C307}" srcId="{88E30347-A7F6-4310-96CF-00D721735115}" destId="{5396192F-46E2-4BE5-A9D1-71AEED74CC9E}" srcOrd="0" destOrd="0" parTransId="{FAA1FBE2-9C53-48A8-B09D-7739EDC97E63}" sibTransId="{87CF6CF2-FB9E-4032-A05D-346D833B4A10}"/>
    <dgm:cxn modelId="{FF905FDD-FE63-4DAA-B4C6-1702BBC2C0DE}" srcId="{6E741D38-9463-437C-BE13-0F2ED8E78537}" destId="{FBA21313-C551-47F0-9E9B-02A835329C3A}" srcOrd="3" destOrd="0" parTransId="{17A51C92-DFB6-4F97-A4DB-73829DA4CF4B}" sibTransId="{3D38027C-CBF4-417A-B3F3-3385D6B8CD1C}"/>
    <dgm:cxn modelId="{D6B673DF-7397-46DE-A40A-EB09AAAD5936}" type="presOf" srcId="{FEF87769-0CD3-43DD-8DD4-077F7E5D2EC6}" destId="{B79FA70C-158D-4612-A027-3420B28E8BCA}" srcOrd="0" destOrd="2" presId="urn:microsoft.com/office/officeart/2018/2/layout/IconVerticalSolidList"/>
    <dgm:cxn modelId="{8A8CA4E4-9E58-406B-AF5B-E24E180D02C1}" type="presOf" srcId="{9B9DD36B-6E8A-423B-8C26-A27BE57A5AF0}" destId="{B94FCF5D-C25F-431E-9345-F41F3B9C39FE}" srcOrd="0" destOrd="1" presId="urn:microsoft.com/office/officeart/2018/2/layout/IconVerticalSolidList"/>
    <dgm:cxn modelId="{305E0CF1-F3C1-4ACC-9AEF-637D0F6E7563}" type="presOf" srcId="{5396192F-46E2-4BE5-A9D1-71AEED74CC9E}" destId="{B94FCF5D-C25F-431E-9345-F41F3B9C39FE}" srcOrd="0" destOrd="0" presId="urn:microsoft.com/office/officeart/2018/2/layout/IconVerticalSolidList"/>
    <dgm:cxn modelId="{113DC3F2-739A-41A8-B5FB-CE89C6534E08}" type="presOf" srcId="{50394531-61AA-495C-B25A-F0FB73610336}" destId="{981F0CF8-AA58-465B-B569-9354488631CF}" srcOrd="0" destOrd="0" presId="urn:microsoft.com/office/officeart/2018/2/layout/IconVerticalSolidList"/>
    <dgm:cxn modelId="{957BD5C2-6B28-48CF-8C9E-82265E4DDA6B}" type="presParOf" srcId="{0A2BFD8D-AA1F-40B9-A381-D22600151307}" destId="{5C9ADB74-7226-45D6-98C3-B1B677F38CFB}" srcOrd="0" destOrd="0" presId="urn:microsoft.com/office/officeart/2018/2/layout/IconVerticalSolidList"/>
    <dgm:cxn modelId="{B095E5E4-1862-4A59-91B4-47451A7523E4}" type="presParOf" srcId="{5C9ADB74-7226-45D6-98C3-B1B677F38CFB}" destId="{066304C6-8E80-453F-AA21-0E8BD9758DC9}" srcOrd="0" destOrd="0" presId="urn:microsoft.com/office/officeart/2018/2/layout/IconVerticalSolidList"/>
    <dgm:cxn modelId="{925870DF-5AA1-4920-8313-997C56EE5F2A}" type="presParOf" srcId="{5C9ADB74-7226-45D6-98C3-B1B677F38CFB}" destId="{AF7D8B26-CB21-45F0-84A0-4C2E2BCFAB6E}" srcOrd="1" destOrd="0" presId="urn:microsoft.com/office/officeart/2018/2/layout/IconVerticalSolidList"/>
    <dgm:cxn modelId="{50A02914-C306-40AF-ADD3-46FA3F8234B5}" type="presParOf" srcId="{5C9ADB74-7226-45D6-98C3-B1B677F38CFB}" destId="{3B6BB49C-1EF8-4CAB-8585-96033E1D07B4}" srcOrd="2" destOrd="0" presId="urn:microsoft.com/office/officeart/2018/2/layout/IconVerticalSolidList"/>
    <dgm:cxn modelId="{2AF81FBD-026B-436C-9F3A-645B364133A2}" type="presParOf" srcId="{5C9ADB74-7226-45D6-98C3-B1B677F38CFB}" destId="{981F0CF8-AA58-465B-B569-9354488631CF}" srcOrd="3" destOrd="0" presId="urn:microsoft.com/office/officeart/2018/2/layout/IconVerticalSolidList"/>
    <dgm:cxn modelId="{FDDBFE75-6BAE-42F8-ACF1-481CE8E449AE}" type="presParOf" srcId="{0A2BFD8D-AA1F-40B9-A381-D22600151307}" destId="{6E9FE527-C964-4F3E-90EF-8174FDA5EB0A}" srcOrd="1" destOrd="0" presId="urn:microsoft.com/office/officeart/2018/2/layout/IconVerticalSolidList"/>
    <dgm:cxn modelId="{B3DEF394-91F3-4004-8C87-876666D2E066}" type="presParOf" srcId="{0A2BFD8D-AA1F-40B9-A381-D22600151307}" destId="{BFBDD2EC-BB5A-4EE9-B78A-6BEE95A17754}" srcOrd="2" destOrd="0" presId="urn:microsoft.com/office/officeart/2018/2/layout/IconVerticalSolidList"/>
    <dgm:cxn modelId="{224123E7-B1AB-48FE-A783-EA34438B84A8}" type="presParOf" srcId="{BFBDD2EC-BB5A-4EE9-B78A-6BEE95A17754}" destId="{5A6FFF2F-F8AE-442E-B42F-BECACA55121B}" srcOrd="0" destOrd="0" presId="urn:microsoft.com/office/officeart/2018/2/layout/IconVerticalSolidList"/>
    <dgm:cxn modelId="{A8CD1313-C1D5-4DE8-B362-FBFFD1A318D5}" type="presParOf" srcId="{BFBDD2EC-BB5A-4EE9-B78A-6BEE95A17754}" destId="{35E74BA4-BF82-4EF8-ADCA-405784061A58}" srcOrd="1" destOrd="0" presId="urn:microsoft.com/office/officeart/2018/2/layout/IconVerticalSolidList"/>
    <dgm:cxn modelId="{70B1BD75-BFB9-4757-BF3B-D1AEC4C3D01E}" type="presParOf" srcId="{BFBDD2EC-BB5A-4EE9-B78A-6BEE95A17754}" destId="{4862B55A-84B9-426C-966B-9298A9F0E00E}" srcOrd="2" destOrd="0" presId="urn:microsoft.com/office/officeart/2018/2/layout/IconVerticalSolidList"/>
    <dgm:cxn modelId="{84021483-D547-452B-BE1F-578B8986E540}" type="presParOf" srcId="{BFBDD2EC-BB5A-4EE9-B78A-6BEE95A17754}" destId="{8B2D2F21-7CC8-4C22-BB3F-5B763371DA20}" srcOrd="3" destOrd="0" presId="urn:microsoft.com/office/officeart/2018/2/layout/IconVerticalSolidList"/>
    <dgm:cxn modelId="{888925E8-F9A9-4FBB-83C2-B103B98B80DD}" type="presParOf" srcId="{0A2BFD8D-AA1F-40B9-A381-D22600151307}" destId="{CA930842-41D1-4B96-BF1C-3DA6191492ED}" srcOrd="3" destOrd="0" presId="urn:microsoft.com/office/officeart/2018/2/layout/IconVerticalSolidList"/>
    <dgm:cxn modelId="{E1D7D9DC-3765-471C-A9FA-E7BF10D70636}" type="presParOf" srcId="{0A2BFD8D-AA1F-40B9-A381-D22600151307}" destId="{D320AAFA-8E9A-4617-B2EF-C24366C81734}" srcOrd="4" destOrd="0" presId="urn:microsoft.com/office/officeart/2018/2/layout/IconVerticalSolidList"/>
    <dgm:cxn modelId="{C0705EE8-C314-4E6D-9ACC-EDF14A2E7004}" type="presParOf" srcId="{D320AAFA-8E9A-4617-B2EF-C24366C81734}" destId="{7211DF7B-7BA5-4F80-ABF5-34AFA8CDA13A}" srcOrd="0" destOrd="0" presId="urn:microsoft.com/office/officeart/2018/2/layout/IconVerticalSolidList"/>
    <dgm:cxn modelId="{33463B98-BAB5-44A7-8928-7A27A530C11A}" type="presParOf" srcId="{D320AAFA-8E9A-4617-B2EF-C24366C81734}" destId="{7AE25988-BD98-4917-9419-6B710B306DE0}" srcOrd="1" destOrd="0" presId="urn:microsoft.com/office/officeart/2018/2/layout/IconVerticalSolidList"/>
    <dgm:cxn modelId="{72A926BF-D78E-4779-B55B-6D86D71C8721}" type="presParOf" srcId="{D320AAFA-8E9A-4617-B2EF-C24366C81734}" destId="{19655C66-5D82-4889-9786-9752E5C5FB40}" srcOrd="2" destOrd="0" presId="urn:microsoft.com/office/officeart/2018/2/layout/IconVerticalSolidList"/>
    <dgm:cxn modelId="{EDEDD23B-0910-44AD-A530-D49A9426E937}" type="presParOf" srcId="{D320AAFA-8E9A-4617-B2EF-C24366C81734}" destId="{2DA2CB54-B3F0-4A85-A99F-FE476C7D8A75}" srcOrd="3" destOrd="0" presId="urn:microsoft.com/office/officeart/2018/2/layout/IconVerticalSolidList"/>
    <dgm:cxn modelId="{86AE1D44-2823-4541-80C5-6FBD243F3598}" type="presParOf" srcId="{D320AAFA-8E9A-4617-B2EF-C24366C81734}" destId="{B94FCF5D-C25F-431E-9345-F41F3B9C39FE}" srcOrd="4" destOrd="0" presId="urn:microsoft.com/office/officeart/2018/2/layout/IconVerticalSolidList"/>
    <dgm:cxn modelId="{FA96C000-426C-45B0-BD91-D9EF1C138976}" type="presParOf" srcId="{0A2BFD8D-AA1F-40B9-A381-D22600151307}" destId="{7658A051-EF64-49BE-8ACA-FDC42C8C73C1}" srcOrd="5" destOrd="0" presId="urn:microsoft.com/office/officeart/2018/2/layout/IconVerticalSolidList"/>
    <dgm:cxn modelId="{C4A3B882-3088-49F4-B056-E840E8AC8DFA}" type="presParOf" srcId="{0A2BFD8D-AA1F-40B9-A381-D22600151307}" destId="{6E7B322F-CF1B-4C56-B252-01B76577CC65}" srcOrd="6" destOrd="0" presId="urn:microsoft.com/office/officeart/2018/2/layout/IconVerticalSolidList"/>
    <dgm:cxn modelId="{F942F88C-F7DC-40B3-B9FA-6D4CF513227E}" type="presParOf" srcId="{6E7B322F-CF1B-4C56-B252-01B76577CC65}" destId="{4247CB73-0E5E-4B2C-ADBC-4C0093860A57}" srcOrd="0" destOrd="0" presId="urn:microsoft.com/office/officeart/2018/2/layout/IconVerticalSolidList"/>
    <dgm:cxn modelId="{425E535A-99D1-42AB-86BC-50B9B759E9AC}" type="presParOf" srcId="{6E7B322F-CF1B-4C56-B252-01B76577CC65}" destId="{57BBF0FF-0523-454C-B956-9430DD7F612D}" srcOrd="1" destOrd="0" presId="urn:microsoft.com/office/officeart/2018/2/layout/IconVerticalSolidList"/>
    <dgm:cxn modelId="{F19864CB-757F-4512-8D8E-54B6710A2751}" type="presParOf" srcId="{6E7B322F-CF1B-4C56-B252-01B76577CC65}" destId="{1D946AF3-9C9A-4F4A-8644-10D1BB85CDA0}" srcOrd="2" destOrd="0" presId="urn:microsoft.com/office/officeart/2018/2/layout/IconVerticalSolidList"/>
    <dgm:cxn modelId="{BB45FC6E-4312-4DD2-B3B0-B2BA59ABF2B2}" type="presParOf" srcId="{6E7B322F-CF1B-4C56-B252-01B76577CC65}" destId="{91480FBD-0495-46BA-9AF0-585433626E10}" srcOrd="3" destOrd="0" presId="urn:microsoft.com/office/officeart/2018/2/layout/IconVerticalSolidList"/>
    <dgm:cxn modelId="{B6445460-9F77-4BF3-9B2D-25E1A21836E9}" type="presParOf" srcId="{6E7B322F-CF1B-4C56-B252-01B76577CC65}" destId="{B79FA70C-158D-4612-A027-3420B28E8BC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33F6DC-043B-46CA-BF88-AAA6A32AC6C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A66D6AD-2086-47F8-9807-BC73536B439C}">
      <dgm:prSet/>
      <dgm:spPr/>
      <dgm:t>
        <a:bodyPr/>
        <a:lstStyle/>
        <a:p>
          <a:r>
            <a:rPr lang="cs-CZ"/>
            <a:t>klasická metoda založená na analýze jakýchkoliv dokumentů, které nebyly vytvořeny za účelem výzkumu</a:t>
          </a:r>
          <a:endParaRPr lang="en-US"/>
        </a:p>
      </dgm:t>
    </dgm:pt>
    <dgm:pt modelId="{92199D83-8F92-4F1B-9C41-BE5215BF818B}" type="parTrans" cxnId="{3867E1C5-EDD2-4B51-8E5E-2DB483F5E0B2}">
      <dgm:prSet/>
      <dgm:spPr/>
      <dgm:t>
        <a:bodyPr/>
        <a:lstStyle/>
        <a:p>
          <a:endParaRPr lang="en-US"/>
        </a:p>
      </dgm:t>
    </dgm:pt>
    <dgm:pt modelId="{4B75EF1E-FD57-4908-99B2-F0207AF3DCCD}" type="sibTrans" cxnId="{3867E1C5-EDD2-4B51-8E5E-2DB483F5E0B2}">
      <dgm:prSet/>
      <dgm:spPr/>
      <dgm:t>
        <a:bodyPr/>
        <a:lstStyle/>
        <a:p>
          <a:endParaRPr lang="en-US"/>
        </a:p>
      </dgm:t>
    </dgm:pt>
    <dgm:pt modelId="{265F7EBE-5439-4FC8-AA07-301130B37CFE}">
      <dgm:prSet/>
      <dgm:spPr/>
      <dgm:t>
        <a:bodyPr/>
        <a:lstStyle/>
        <a:p>
          <a:r>
            <a:rPr lang="cs-CZ"/>
            <a:t>jedná se o dokumenty psané, tištěné, zachycené na zvukových nosičích, videozáznamech, ale i fotografiích</a:t>
          </a:r>
          <a:endParaRPr lang="en-US"/>
        </a:p>
      </dgm:t>
    </dgm:pt>
    <dgm:pt modelId="{53005EE5-3490-4ECD-86A7-41FD52A71B44}" type="parTrans" cxnId="{4DDD301E-7304-478E-94E2-7E3BA121AF1F}">
      <dgm:prSet/>
      <dgm:spPr/>
      <dgm:t>
        <a:bodyPr/>
        <a:lstStyle/>
        <a:p>
          <a:endParaRPr lang="en-US"/>
        </a:p>
      </dgm:t>
    </dgm:pt>
    <dgm:pt modelId="{F08A8F78-5BAF-4774-A6AE-791271206A93}" type="sibTrans" cxnId="{4DDD301E-7304-478E-94E2-7E3BA121AF1F}">
      <dgm:prSet/>
      <dgm:spPr/>
      <dgm:t>
        <a:bodyPr/>
        <a:lstStyle/>
        <a:p>
          <a:endParaRPr lang="en-US"/>
        </a:p>
      </dgm:t>
    </dgm:pt>
    <dgm:pt modelId="{5386E461-AAF9-43A7-8297-D31EA090088F}">
      <dgm:prSet/>
      <dgm:spPr/>
      <dgm:t>
        <a:bodyPr/>
        <a:lstStyle/>
        <a:p>
          <a:r>
            <a:rPr lang="cs-CZ"/>
            <a:t>obsahová analýza sloužím k tvorbě závěrů, úsudků, hlavních myšlenek</a:t>
          </a:r>
          <a:endParaRPr lang="en-US"/>
        </a:p>
      </dgm:t>
    </dgm:pt>
    <dgm:pt modelId="{EF621943-2B34-48C9-A09B-9361E74F4905}" type="parTrans" cxnId="{964A9949-0A96-491F-AE28-84277BA70929}">
      <dgm:prSet/>
      <dgm:spPr/>
      <dgm:t>
        <a:bodyPr/>
        <a:lstStyle/>
        <a:p>
          <a:endParaRPr lang="en-US"/>
        </a:p>
      </dgm:t>
    </dgm:pt>
    <dgm:pt modelId="{3A9309F7-6B5D-4A74-9984-24366A81B3FA}" type="sibTrans" cxnId="{964A9949-0A96-491F-AE28-84277BA70929}">
      <dgm:prSet/>
      <dgm:spPr/>
      <dgm:t>
        <a:bodyPr/>
        <a:lstStyle/>
        <a:p>
          <a:endParaRPr lang="en-US"/>
        </a:p>
      </dgm:t>
    </dgm:pt>
    <dgm:pt modelId="{D5641113-1947-41E7-B8B6-3FC97A80A4F9}">
      <dgm:prSet/>
      <dgm:spPr/>
      <dgm:t>
        <a:bodyPr/>
        <a:lstStyle/>
        <a:p>
          <a:r>
            <a:rPr lang="cs-CZ"/>
            <a:t>v ošetřovatelství můžeme obsahovou analýzu zaměřit na zdravotnickou dokumentaci (lékařské a ošetřovatelské záznamy) nebo na dokumenty zdravotnického managementu</a:t>
          </a:r>
          <a:endParaRPr lang="en-US"/>
        </a:p>
      </dgm:t>
    </dgm:pt>
    <dgm:pt modelId="{C9D0F94F-9D2C-4488-B40C-83E3C31208CA}" type="parTrans" cxnId="{153CFC11-8679-4D35-AB47-1446A0FE60FF}">
      <dgm:prSet/>
      <dgm:spPr/>
      <dgm:t>
        <a:bodyPr/>
        <a:lstStyle/>
        <a:p>
          <a:endParaRPr lang="en-US"/>
        </a:p>
      </dgm:t>
    </dgm:pt>
    <dgm:pt modelId="{9357BAA9-AF5B-4242-9FA6-F14B52B638F8}" type="sibTrans" cxnId="{153CFC11-8679-4D35-AB47-1446A0FE60FF}">
      <dgm:prSet/>
      <dgm:spPr/>
      <dgm:t>
        <a:bodyPr/>
        <a:lstStyle/>
        <a:p>
          <a:endParaRPr lang="en-US"/>
        </a:p>
      </dgm:t>
    </dgm:pt>
    <dgm:pt modelId="{FC13EAFE-5888-420F-9B08-8EFD89F83B7B}" type="pres">
      <dgm:prSet presAssocID="{4233F6DC-043B-46CA-BF88-AAA6A32AC6CC}" presName="root" presStyleCnt="0">
        <dgm:presLayoutVars>
          <dgm:dir/>
          <dgm:resizeHandles val="exact"/>
        </dgm:presLayoutVars>
      </dgm:prSet>
      <dgm:spPr/>
    </dgm:pt>
    <dgm:pt modelId="{C2D4CF7E-A9FB-49C2-A768-7E6BB20878DE}" type="pres">
      <dgm:prSet presAssocID="{7A66D6AD-2086-47F8-9807-BC73536B439C}" presName="compNode" presStyleCnt="0"/>
      <dgm:spPr/>
    </dgm:pt>
    <dgm:pt modelId="{D5F6A1BA-B448-4D81-98EE-EC1AE7E32B25}" type="pres">
      <dgm:prSet presAssocID="{7A66D6AD-2086-47F8-9807-BC73536B439C}" presName="bgRect" presStyleLbl="bgShp" presStyleIdx="0" presStyleCnt="4"/>
      <dgm:spPr/>
    </dgm:pt>
    <dgm:pt modelId="{95937F1A-7669-4D6B-B07F-40EE7365EF4A}" type="pres">
      <dgm:prSet presAssocID="{7A66D6AD-2086-47F8-9807-BC73536B439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8B07EAB7-3F0B-46C7-A280-F9629A294798}" type="pres">
      <dgm:prSet presAssocID="{7A66D6AD-2086-47F8-9807-BC73536B439C}" presName="spaceRect" presStyleCnt="0"/>
      <dgm:spPr/>
    </dgm:pt>
    <dgm:pt modelId="{1A520B35-D0B9-4C4A-BB43-0E34AB03F8D1}" type="pres">
      <dgm:prSet presAssocID="{7A66D6AD-2086-47F8-9807-BC73536B439C}" presName="parTx" presStyleLbl="revTx" presStyleIdx="0" presStyleCnt="4">
        <dgm:presLayoutVars>
          <dgm:chMax val="0"/>
          <dgm:chPref val="0"/>
        </dgm:presLayoutVars>
      </dgm:prSet>
      <dgm:spPr/>
    </dgm:pt>
    <dgm:pt modelId="{BDFF975B-3A2A-416E-A5E8-CA2AD3396A03}" type="pres">
      <dgm:prSet presAssocID="{4B75EF1E-FD57-4908-99B2-F0207AF3DCCD}" presName="sibTrans" presStyleCnt="0"/>
      <dgm:spPr/>
    </dgm:pt>
    <dgm:pt modelId="{6ECFA71F-1082-4503-99AE-07F2D9557012}" type="pres">
      <dgm:prSet presAssocID="{265F7EBE-5439-4FC8-AA07-301130B37CFE}" presName="compNode" presStyleCnt="0"/>
      <dgm:spPr/>
    </dgm:pt>
    <dgm:pt modelId="{8885F91F-4CA3-4833-AA7C-6E967821990B}" type="pres">
      <dgm:prSet presAssocID="{265F7EBE-5439-4FC8-AA07-301130B37CFE}" presName="bgRect" presStyleLbl="bgShp" presStyleIdx="1" presStyleCnt="4"/>
      <dgm:spPr/>
    </dgm:pt>
    <dgm:pt modelId="{30B1193F-320F-4D76-9963-940C52B1CA0E}" type="pres">
      <dgm:prSet presAssocID="{265F7EBE-5439-4FC8-AA07-301130B37CF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0341657D-4BB2-4F66-9463-1EFD3618CDAA}" type="pres">
      <dgm:prSet presAssocID="{265F7EBE-5439-4FC8-AA07-301130B37CFE}" presName="spaceRect" presStyleCnt="0"/>
      <dgm:spPr/>
    </dgm:pt>
    <dgm:pt modelId="{5924BCC9-31A3-468D-AA2A-50829C517CC9}" type="pres">
      <dgm:prSet presAssocID="{265F7EBE-5439-4FC8-AA07-301130B37CFE}" presName="parTx" presStyleLbl="revTx" presStyleIdx="1" presStyleCnt="4">
        <dgm:presLayoutVars>
          <dgm:chMax val="0"/>
          <dgm:chPref val="0"/>
        </dgm:presLayoutVars>
      </dgm:prSet>
      <dgm:spPr/>
    </dgm:pt>
    <dgm:pt modelId="{1D4758BF-16F4-48EB-A41A-726B70EB6B6C}" type="pres">
      <dgm:prSet presAssocID="{F08A8F78-5BAF-4774-A6AE-791271206A93}" presName="sibTrans" presStyleCnt="0"/>
      <dgm:spPr/>
    </dgm:pt>
    <dgm:pt modelId="{BBAE67CD-8CE0-404A-9186-27539C0D2182}" type="pres">
      <dgm:prSet presAssocID="{5386E461-AAF9-43A7-8297-D31EA090088F}" presName="compNode" presStyleCnt="0"/>
      <dgm:spPr/>
    </dgm:pt>
    <dgm:pt modelId="{052BD057-04C0-4D0C-B806-F219B19B9737}" type="pres">
      <dgm:prSet presAssocID="{5386E461-AAF9-43A7-8297-D31EA090088F}" presName="bgRect" presStyleLbl="bgShp" presStyleIdx="2" presStyleCnt="4"/>
      <dgm:spPr/>
    </dgm:pt>
    <dgm:pt modelId="{990247BA-9EA0-4AAD-AEC5-C0AD79782322}" type="pres">
      <dgm:prSet presAssocID="{5386E461-AAF9-43A7-8297-D31EA090088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B350B71B-2F82-44BA-A8CD-B9C0CBE76A60}" type="pres">
      <dgm:prSet presAssocID="{5386E461-AAF9-43A7-8297-D31EA090088F}" presName="spaceRect" presStyleCnt="0"/>
      <dgm:spPr/>
    </dgm:pt>
    <dgm:pt modelId="{AA57BAE3-1A44-4341-8000-61D02523A6B2}" type="pres">
      <dgm:prSet presAssocID="{5386E461-AAF9-43A7-8297-D31EA090088F}" presName="parTx" presStyleLbl="revTx" presStyleIdx="2" presStyleCnt="4">
        <dgm:presLayoutVars>
          <dgm:chMax val="0"/>
          <dgm:chPref val="0"/>
        </dgm:presLayoutVars>
      </dgm:prSet>
      <dgm:spPr/>
    </dgm:pt>
    <dgm:pt modelId="{BAB8A14D-058D-488F-80C7-B534BC251F55}" type="pres">
      <dgm:prSet presAssocID="{3A9309F7-6B5D-4A74-9984-24366A81B3FA}" presName="sibTrans" presStyleCnt="0"/>
      <dgm:spPr/>
    </dgm:pt>
    <dgm:pt modelId="{929358C5-A0B7-4FFD-A6D1-064D9CE8691A}" type="pres">
      <dgm:prSet presAssocID="{D5641113-1947-41E7-B8B6-3FC97A80A4F9}" presName="compNode" presStyleCnt="0"/>
      <dgm:spPr/>
    </dgm:pt>
    <dgm:pt modelId="{FBE42A0A-3483-4D64-8EC1-3FC0035EC3B1}" type="pres">
      <dgm:prSet presAssocID="{D5641113-1947-41E7-B8B6-3FC97A80A4F9}" presName="bgRect" presStyleLbl="bgShp" presStyleIdx="3" presStyleCnt="4"/>
      <dgm:spPr/>
    </dgm:pt>
    <dgm:pt modelId="{EF263B90-CFB7-4001-A988-CE2DFFE10BD0}" type="pres">
      <dgm:prSet presAssocID="{D5641113-1947-41E7-B8B6-3FC97A80A4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ékař"/>
        </a:ext>
      </dgm:extLst>
    </dgm:pt>
    <dgm:pt modelId="{BD60A444-2FCC-4770-98DF-5F94ADB14927}" type="pres">
      <dgm:prSet presAssocID="{D5641113-1947-41E7-B8B6-3FC97A80A4F9}" presName="spaceRect" presStyleCnt="0"/>
      <dgm:spPr/>
    </dgm:pt>
    <dgm:pt modelId="{D78C4412-55B0-426D-A78B-7F1793B17FF5}" type="pres">
      <dgm:prSet presAssocID="{D5641113-1947-41E7-B8B6-3FC97A80A4F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53CFC11-8679-4D35-AB47-1446A0FE60FF}" srcId="{4233F6DC-043B-46CA-BF88-AAA6A32AC6CC}" destId="{D5641113-1947-41E7-B8B6-3FC97A80A4F9}" srcOrd="3" destOrd="0" parTransId="{C9D0F94F-9D2C-4488-B40C-83E3C31208CA}" sibTransId="{9357BAA9-AF5B-4242-9FA6-F14B52B638F8}"/>
    <dgm:cxn modelId="{4DDD301E-7304-478E-94E2-7E3BA121AF1F}" srcId="{4233F6DC-043B-46CA-BF88-AAA6A32AC6CC}" destId="{265F7EBE-5439-4FC8-AA07-301130B37CFE}" srcOrd="1" destOrd="0" parTransId="{53005EE5-3490-4ECD-86A7-41FD52A71B44}" sibTransId="{F08A8F78-5BAF-4774-A6AE-791271206A93}"/>
    <dgm:cxn modelId="{F3B2192E-550A-47AD-BEE8-F2BDF4EAEB42}" type="presOf" srcId="{4233F6DC-043B-46CA-BF88-AAA6A32AC6CC}" destId="{FC13EAFE-5888-420F-9B08-8EFD89F83B7B}" srcOrd="0" destOrd="0" presId="urn:microsoft.com/office/officeart/2018/2/layout/IconVerticalSolidList"/>
    <dgm:cxn modelId="{3E567A3E-A3A5-4EBD-AD6F-79D966174C53}" type="presOf" srcId="{D5641113-1947-41E7-B8B6-3FC97A80A4F9}" destId="{D78C4412-55B0-426D-A78B-7F1793B17FF5}" srcOrd="0" destOrd="0" presId="urn:microsoft.com/office/officeart/2018/2/layout/IconVerticalSolidList"/>
    <dgm:cxn modelId="{964A9949-0A96-491F-AE28-84277BA70929}" srcId="{4233F6DC-043B-46CA-BF88-AAA6A32AC6CC}" destId="{5386E461-AAF9-43A7-8297-D31EA090088F}" srcOrd="2" destOrd="0" parTransId="{EF621943-2B34-48C9-A09B-9361E74F4905}" sibTransId="{3A9309F7-6B5D-4A74-9984-24366A81B3FA}"/>
    <dgm:cxn modelId="{3C174C4E-41A9-4994-9001-72DDE149B696}" type="presOf" srcId="{5386E461-AAF9-43A7-8297-D31EA090088F}" destId="{AA57BAE3-1A44-4341-8000-61D02523A6B2}" srcOrd="0" destOrd="0" presId="urn:microsoft.com/office/officeart/2018/2/layout/IconVerticalSolidList"/>
    <dgm:cxn modelId="{BED7DA59-8644-4086-B83C-DC9885973703}" type="presOf" srcId="{265F7EBE-5439-4FC8-AA07-301130B37CFE}" destId="{5924BCC9-31A3-468D-AA2A-50829C517CC9}" srcOrd="0" destOrd="0" presId="urn:microsoft.com/office/officeart/2018/2/layout/IconVerticalSolidList"/>
    <dgm:cxn modelId="{3867E1C5-EDD2-4B51-8E5E-2DB483F5E0B2}" srcId="{4233F6DC-043B-46CA-BF88-AAA6A32AC6CC}" destId="{7A66D6AD-2086-47F8-9807-BC73536B439C}" srcOrd="0" destOrd="0" parTransId="{92199D83-8F92-4F1B-9C41-BE5215BF818B}" sibTransId="{4B75EF1E-FD57-4908-99B2-F0207AF3DCCD}"/>
    <dgm:cxn modelId="{2D2A24D6-9647-488A-A2B3-4B4C24EA3A4B}" type="presOf" srcId="{7A66D6AD-2086-47F8-9807-BC73536B439C}" destId="{1A520B35-D0B9-4C4A-BB43-0E34AB03F8D1}" srcOrd="0" destOrd="0" presId="urn:microsoft.com/office/officeart/2018/2/layout/IconVerticalSolidList"/>
    <dgm:cxn modelId="{31523A00-44CF-4378-997D-7967974CBD0D}" type="presParOf" srcId="{FC13EAFE-5888-420F-9B08-8EFD89F83B7B}" destId="{C2D4CF7E-A9FB-49C2-A768-7E6BB20878DE}" srcOrd="0" destOrd="0" presId="urn:microsoft.com/office/officeart/2018/2/layout/IconVerticalSolidList"/>
    <dgm:cxn modelId="{9CFB937F-649B-47DB-920B-58C39F06266C}" type="presParOf" srcId="{C2D4CF7E-A9FB-49C2-A768-7E6BB20878DE}" destId="{D5F6A1BA-B448-4D81-98EE-EC1AE7E32B25}" srcOrd="0" destOrd="0" presId="urn:microsoft.com/office/officeart/2018/2/layout/IconVerticalSolidList"/>
    <dgm:cxn modelId="{0259D5F1-2EC3-436A-8DC6-E77544CED2CC}" type="presParOf" srcId="{C2D4CF7E-A9FB-49C2-A768-7E6BB20878DE}" destId="{95937F1A-7669-4D6B-B07F-40EE7365EF4A}" srcOrd="1" destOrd="0" presId="urn:microsoft.com/office/officeart/2018/2/layout/IconVerticalSolidList"/>
    <dgm:cxn modelId="{90DD2693-5BBE-4D08-87DC-E8C536BFB9BB}" type="presParOf" srcId="{C2D4CF7E-A9FB-49C2-A768-7E6BB20878DE}" destId="{8B07EAB7-3F0B-46C7-A280-F9629A294798}" srcOrd="2" destOrd="0" presId="urn:microsoft.com/office/officeart/2018/2/layout/IconVerticalSolidList"/>
    <dgm:cxn modelId="{11CED281-7BC8-4968-87D3-01942F4FCCB8}" type="presParOf" srcId="{C2D4CF7E-A9FB-49C2-A768-7E6BB20878DE}" destId="{1A520B35-D0B9-4C4A-BB43-0E34AB03F8D1}" srcOrd="3" destOrd="0" presId="urn:microsoft.com/office/officeart/2018/2/layout/IconVerticalSolidList"/>
    <dgm:cxn modelId="{8558AA9F-1F85-40F8-9A85-76B90926217D}" type="presParOf" srcId="{FC13EAFE-5888-420F-9B08-8EFD89F83B7B}" destId="{BDFF975B-3A2A-416E-A5E8-CA2AD3396A03}" srcOrd="1" destOrd="0" presId="urn:microsoft.com/office/officeart/2018/2/layout/IconVerticalSolidList"/>
    <dgm:cxn modelId="{D4DE63F7-420D-48B9-BFE8-24C2BFCFE415}" type="presParOf" srcId="{FC13EAFE-5888-420F-9B08-8EFD89F83B7B}" destId="{6ECFA71F-1082-4503-99AE-07F2D9557012}" srcOrd="2" destOrd="0" presId="urn:microsoft.com/office/officeart/2018/2/layout/IconVerticalSolidList"/>
    <dgm:cxn modelId="{A818892B-E01F-4535-B99C-258E991B95E7}" type="presParOf" srcId="{6ECFA71F-1082-4503-99AE-07F2D9557012}" destId="{8885F91F-4CA3-4833-AA7C-6E967821990B}" srcOrd="0" destOrd="0" presId="urn:microsoft.com/office/officeart/2018/2/layout/IconVerticalSolidList"/>
    <dgm:cxn modelId="{22327361-2627-4860-8A38-5ADDD24A4892}" type="presParOf" srcId="{6ECFA71F-1082-4503-99AE-07F2D9557012}" destId="{30B1193F-320F-4D76-9963-940C52B1CA0E}" srcOrd="1" destOrd="0" presId="urn:microsoft.com/office/officeart/2018/2/layout/IconVerticalSolidList"/>
    <dgm:cxn modelId="{166DF2B4-BF3E-457E-A7AE-A542F3EF4DEA}" type="presParOf" srcId="{6ECFA71F-1082-4503-99AE-07F2D9557012}" destId="{0341657D-4BB2-4F66-9463-1EFD3618CDAA}" srcOrd="2" destOrd="0" presId="urn:microsoft.com/office/officeart/2018/2/layout/IconVerticalSolidList"/>
    <dgm:cxn modelId="{E81B1417-C3F7-436E-BFB7-E7F6C8498967}" type="presParOf" srcId="{6ECFA71F-1082-4503-99AE-07F2D9557012}" destId="{5924BCC9-31A3-468D-AA2A-50829C517CC9}" srcOrd="3" destOrd="0" presId="urn:microsoft.com/office/officeart/2018/2/layout/IconVerticalSolidList"/>
    <dgm:cxn modelId="{BA606F2F-16A8-4AEB-8D9F-271FA86AFF11}" type="presParOf" srcId="{FC13EAFE-5888-420F-9B08-8EFD89F83B7B}" destId="{1D4758BF-16F4-48EB-A41A-726B70EB6B6C}" srcOrd="3" destOrd="0" presId="urn:microsoft.com/office/officeart/2018/2/layout/IconVerticalSolidList"/>
    <dgm:cxn modelId="{F686D049-2AF0-47A7-AD49-E091172E48F9}" type="presParOf" srcId="{FC13EAFE-5888-420F-9B08-8EFD89F83B7B}" destId="{BBAE67CD-8CE0-404A-9186-27539C0D2182}" srcOrd="4" destOrd="0" presId="urn:microsoft.com/office/officeart/2018/2/layout/IconVerticalSolidList"/>
    <dgm:cxn modelId="{BCEC9CB9-1F9B-4979-AA66-9421F11BD478}" type="presParOf" srcId="{BBAE67CD-8CE0-404A-9186-27539C0D2182}" destId="{052BD057-04C0-4D0C-B806-F219B19B9737}" srcOrd="0" destOrd="0" presId="urn:microsoft.com/office/officeart/2018/2/layout/IconVerticalSolidList"/>
    <dgm:cxn modelId="{2F3B4A91-A1A8-4E08-88CD-EFCBEC7D04C2}" type="presParOf" srcId="{BBAE67CD-8CE0-404A-9186-27539C0D2182}" destId="{990247BA-9EA0-4AAD-AEC5-C0AD79782322}" srcOrd="1" destOrd="0" presId="urn:microsoft.com/office/officeart/2018/2/layout/IconVerticalSolidList"/>
    <dgm:cxn modelId="{144EC2E0-E347-4134-8AEF-4C21027408AD}" type="presParOf" srcId="{BBAE67CD-8CE0-404A-9186-27539C0D2182}" destId="{B350B71B-2F82-44BA-A8CD-B9C0CBE76A60}" srcOrd="2" destOrd="0" presId="urn:microsoft.com/office/officeart/2018/2/layout/IconVerticalSolidList"/>
    <dgm:cxn modelId="{6898066B-5BB3-4DCA-8D30-35F55197AF2C}" type="presParOf" srcId="{BBAE67CD-8CE0-404A-9186-27539C0D2182}" destId="{AA57BAE3-1A44-4341-8000-61D02523A6B2}" srcOrd="3" destOrd="0" presId="urn:microsoft.com/office/officeart/2018/2/layout/IconVerticalSolidList"/>
    <dgm:cxn modelId="{B88C2B65-9F7C-43CB-9095-7396F6E4D3CC}" type="presParOf" srcId="{FC13EAFE-5888-420F-9B08-8EFD89F83B7B}" destId="{BAB8A14D-058D-488F-80C7-B534BC251F55}" srcOrd="5" destOrd="0" presId="urn:microsoft.com/office/officeart/2018/2/layout/IconVerticalSolidList"/>
    <dgm:cxn modelId="{991BC9AC-1E72-48DA-95BC-709A1F3BE0AE}" type="presParOf" srcId="{FC13EAFE-5888-420F-9B08-8EFD89F83B7B}" destId="{929358C5-A0B7-4FFD-A6D1-064D9CE8691A}" srcOrd="6" destOrd="0" presId="urn:microsoft.com/office/officeart/2018/2/layout/IconVerticalSolidList"/>
    <dgm:cxn modelId="{0ABE26D2-B705-46D1-9CC1-B9604EB4B7FC}" type="presParOf" srcId="{929358C5-A0B7-4FFD-A6D1-064D9CE8691A}" destId="{FBE42A0A-3483-4D64-8EC1-3FC0035EC3B1}" srcOrd="0" destOrd="0" presId="urn:microsoft.com/office/officeart/2018/2/layout/IconVerticalSolidList"/>
    <dgm:cxn modelId="{46801CAC-C56B-4BBB-9490-19E4AFB05ED7}" type="presParOf" srcId="{929358C5-A0B7-4FFD-A6D1-064D9CE8691A}" destId="{EF263B90-CFB7-4001-A988-CE2DFFE10BD0}" srcOrd="1" destOrd="0" presId="urn:microsoft.com/office/officeart/2018/2/layout/IconVerticalSolidList"/>
    <dgm:cxn modelId="{C0B036F4-27C5-45B4-B1E1-009B4906D52F}" type="presParOf" srcId="{929358C5-A0B7-4FFD-A6D1-064D9CE8691A}" destId="{BD60A444-2FCC-4770-98DF-5F94ADB14927}" srcOrd="2" destOrd="0" presId="urn:microsoft.com/office/officeart/2018/2/layout/IconVerticalSolidList"/>
    <dgm:cxn modelId="{217D172D-B5E9-4F5C-AA9B-FB43C149BF85}" type="presParOf" srcId="{929358C5-A0B7-4FFD-A6D1-064D9CE8691A}" destId="{D78C4412-55B0-426D-A78B-7F1793B17F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970302-DA5F-4A32-ADA0-EBDE757CB1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638F5A-FF29-4142-9F01-126058288263}">
      <dgm:prSet/>
      <dgm:spPr/>
      <dgm:t>
        <a:bodyPr/>
        <a:lstStyle/>
        <a:p>
          <a:r>
            <a:rPr lang="cs-CZ" b="0" dirty="0"/>
            <a:t>soustředěné a cílené sledování se záměrem něco poznat, zjistit, vyzkoumat</a:t>
          </a:r>
          <a:endParaRPr lang="en-US" dirty="0"/>
        </a:p>
      </dgm:t>
    </dgm:pt>
    <dgm:pt modelId="{DD7BF23A-460D-4A2B-909D-FEE81783E3D8}" type="parTrans" cxnId="{2C82F3F4-795E-4D1C-9C5E-3B4FAFE27E65}">
      <dgm:prSet/>
      <dgm:spPr/>
      <dgm:t>
        <a:bodyPr/>
        <a:lstStyle/>
        <a:p>
          <a:endParaRPr lang="en-US"/>
        </a:p>
      </dgm:t>
    </dgm:pt>
    <dgm:pt modelId="{CF740AF8-77B5-4000-B6D6-D3B5A91DDD86}" type="sibTrans" cxnId="{2C82F3F4-795E-4D1C-9C5E-3B4FAFE27E65}">
      <dgm:prSet/>
      <dgm:spPr/>
      <dgm:t>
        <a:bodyPr/>
        <a:lstStyle/>
        <a:p>
          <a:endParaRPr lang="en-US"/>
        </a:p>
      </dgm:t>
    </dgm:pt>
    <dgm:pt modelId="{57320CC7-F26D-4E8D-857F-C314CDBD6572}">
      <dgm:prSet/>
      <dgm:spPr/>
      <dgm:t>
        <a:bodyPr/>
        <a:lstStyle/>
        <a:p>
          <a:r>
            <a:rPr lang="cs-CZ" b="0"/>
            <a:t>spadá mezi základní techniky sběru informací</a:t>
          </a:r>
          <a:endParaRPr lang="en-US"/>
        </a:p>
      </dgm:t>
    </dgm:pt>
    <dgm:pt modelId="{938739BF-2A88-4640-BF3D-CF1DA735B124}" type="parTrans" cxnId="{FD0DA2F3-6969-4E7D-9B31-940913A1C0FB}">
      <dgm:prSet/>
      <dgm:spPr/>
      <dgm:t>
        <a:bodyPr/>
        <a:lstStyle/>
        <a:p>
          <a:endParaRPr lang="en-US"/>
        </a:p>
      </dgm:t>
    </dgm:pt>
    <dgm:pt modelId="{17AB9A57-6D69-4007-AC6F-9690F00BDBCE}" type="sibTrans" cxnId="{FD0DA2F3-6969-4E7D-9B31-940913A1C0FB}">
      <dgm:prSet/>
      <dgm:spPr/>
      <dgm:t>
        <a:bodyPr/>
        <a:lstStyle/>
        <a:p>
          <a:endParaRPr lang="en-US"/>
        </a:p>
      </dgm:t>
    </dgm:pt>
    <dgm:pt modelId="{D0B580EE-F521-40AC-95C6-AD6406F744E2}">
      <dgm:prSet/>
      <dgm:spPr/>
      <dgm:t>
        <a:bodyPr/>
        <a:lstStyle/>
        <a:p>
          <a:r>
            <a:rPr lang="cs-CZ" b="0"/>
            <a:t>nejčastěji se používá při studiu sociálních interakcí, postojů k práci, komunikace apod.</a:t>
          </a:r>
          <a:endParaRPr lang="en-US"/>
        </a:p>
      </dgm:t>
    </dgm:pt>
    <dgm:pt modelId="{6F4E6899-3910-4D0C-AFED-4C4CE5BEEDC3}" type="parTrans" cxnId="{38D68E46-18FB-4377-A6F0-39893429B2EB}">
      <dgm:prSet/>
      <dgm:spPr/>
      <dgm:t>
        <a:bodyPr/>
        <a:lstStyle/>
        <a:p>
          <a:endParaRPr lang="en-US"/>
        </a:p>
      </dgm:t>
    </dgm:pt>
    <dgm:pt modelId="{8FFC7DFF-3417-4AE1-A564-4A774DFC2231}" type="sibTrans" cxnId="{38D68E46-18FB-4377-A6F0-39893429B2EB}">
      <dgm:prSet/>
      <dgm:spPr/>
      <dgm:t>
        <a:bodyPr/>
        <a:lstStyle/>
        <a:p>
          <a:endParaRPr lang="en-US"/>
        </a:p>
      </dgm:t>
    </dgm:pt>
    <dgm:pt modelId="{ECE2044C-4AA5-4F9B-BFF5-D2EA6BC82351}">
      <dgm:prSet/>
      <dgm:spPr/>
      <dgm:t>
        <a:bodyPr/>
        <a:lstStyle/>
        <a:p>
          <a:r>
            <a:rPr lang="cs-CZ" b="0"/>
            <a:t>všechna zjištění musí být zachycována v protokolech, denících apod.</a:t>
          </a:r>
          <a:endParaRPr lang="en-US"/>
        </a:p>
      </dgm:t>
    </dgm:pt>
    <dgm:pt modelId="{BD28348E-89E1-41BE-9CA0-16887B4DE015}" type="parTrans" cxnId="{A5F80FD0-5BF9-4B02-BE3C-207208BE7A98}">
      <dgm:prSet/>
      <dgm:spPr/>
      <dgm:t>
        <a:bodyPr/>
        <a:lstStyle/>
        <a:p>
          <a:endParaRPr lang="en-US"/>
        </a:p>
      </dgm:t>
    </dgm:pt>
    <dgm:pt modelId="{224E5C3E-1662-4D54-B404-32D966B4778D}" type="sibTrans" cxnId="{A5F80FD0-5BF9-4B02-BE3C-207208BE7A98}">
      <dgm:prSet/>
      <dgm:spPr/>
      <dgm:t>
        <a:bodyPr/>
        <a:lstStyle/>
        <a:p>
          <a:endParaRPr lang="en-US"/>
        </a:p>
      </dgm:t>
    </dgm:pt>
    <dgm:pt modelId="{B381D0A5-5AA3-4280-8A77-F6BEFE393251}">
      <dgm:prSet/>
      <dgm:spPr/>
      <dgm:t>
        <a:bodyPr/>
        <a:lstStyle/>
        <a:p>
          <a:r>
            <a:rPr lang="cs-CZ" b="0"/>
            <a:t>technika pozorování je velmi náročná na čas a vyžaduje specifické schopnosti a dovednosti výzkumníka</a:t>
          </a:r>
          <a:endParaRPr lang="en-US"/>
        </a:p>
      </dgm:t>
    </dgm:pt>
    <dgm:pt modelId="{3DE4247E-0D55-446F-AA2E-B8B159D508C9}" type="parTrans" cxnId="{C8D95DD7-E529-4131-919A-DB8DFA9B2E66}">
      <dgm:prSet/>
      <dgm:spPr/>
      <dgm:t>
        <a:bodyPr/>
        <a:lstStyle/>
        <a:p>
          <a:endParaRPr lang="en-US"/>
        </a:p>
      </dgm:t>
    </dgm:pt>
    <dgm:pt modelId="{BEB78403-18FA-4B22-B5EB-21689CEACA3B}" type="sibTrans" cxnId="{C8D95DD7-E529-4131-919A-DB8DFA9B2E66}">
      <dgm:prSet/>
      <dgm:spPr/>
      <dgm:t>
        <a:bodyPr/>
        <a:lstStyle/>
        <a:p>
          <a:endParaRPr lang="en-US"/>
        </a:p>
      </dgm:t>
    </dgm:pt>
    <dgm:pt modelId="{7CBBBE98-8F8B-4E46-91B8-1D21667D1412}" type="pres">
      <dgm:prSet presAssocID="{BD970302-DA5F-4A32-ADA0-EBDE757CB1D8}" presName="root" presStyleCnt="0">
        <dgm:presLayoutVars>
          <dgm:dir/>
          <dgm:resizeHandles val="exact"/>
        </dgm:presLayoutVars>
      </dgm:prSet>
      <dgm:spPr/>
    </dgm:pt>
    <dgm:pt modelId="{9D881707-E394-4D97-884C-EEE922E59ABF}" type="pres">
      <dgm:prSet presAssocID="{87638F5A-FF29-4142-9F01-126058288263}" presName="compNode" presStyleCnt="0"/>
      <dgm:spPr/>
    </dgm:pt>
    <dgm:pt modelId="{9DD1B322-CF45-42F2-AED2-135477C52052}" type="pres">
      <dgm:prSet presAssocID="{87638F5A-FF29-4142-9F01-126058288263}" presName="bgRect" presStyleLbl="bgShp" presStyleIdx="0" presStyleCnt="5"/>
      <dgm:spPr/>
    </dgm:pt>
    <dgm:pt modelId="{913775F9-2517-46CD-A182-FEE49079C8ED}" type="pres">
      <dgm:prSet presAssocID="{87638F5A-FF29-4142-9F01-12605828826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o"/>
        </a:ext>
      </dgm:extLst>
    </dgm:pt>
    <dgm:pt modelId="{9323DDC0-B991-468A-A536-83C06F433A8C}" type="pres">
      <dgm:prSet presAssocID="{87638F5A-FF29-4142-9F01-126058288263}" presName="spaceRect" presStyleCnt="0"/>
      <dgm:spPr/>
    </dgm:pt>
    <dgm:pt modelId="{FE59AE32-AAC3-420E-874E-98D3FE0C0FB1}" type="pres">
      <dgm:prSet presAssocID="{87638F5A-FF29-4142-9F01-126058288263}" presName="parTx" presStyleLbl="revTx" presStyleIdx="0" presStyleCnt="5">
        <dgm:presLayoutVars>
          <dgm:chMax val="0"/>
          <dgm:chPref val="0"/>
        </dgm:presLayoutVars>
      </dgm:prSet>
      <dgm:spPr/>
    </dgm:pt>
    <dgm:pt modelId="{61F3B21C-C67D-4744-8206-9350EBE630F3}" type="pres">
      <dgm:prSet presAssocID="{CF740AF8-77B5-4000-B6D6-D3B5A91DDD86}" presName="sibTrans" presStyleCnt="0"/>
      <dgm:spPr/>
    </dgm:pt>
    <dgm:pt modelId="{6E966F1F-193A-4E85-A7C9-6E2445A9306D}" type="pres">
      <dgm:prSet presAssocID="{57320CC7-F26D-4E8D-857F-C314CDBD6572}" presName="compNode" presStyleCnt="0"/>
      <dgm:spPr/>
    </dgm:pt>
    <dgm:pt modelId="{F96ED8D0-6556-4FB0-8973-36C9A9E0BBD6}" type="pres">
      <dgm:prSet presAssocID="{57320CC7-F26D-4E8D-857F-C314CDBD6572}" presName="bgRect" presStyleLbl="bgShp" presStyleIdx="1" presStyleCnt="5"/>
      <dgm:spPr/>
    </dgm:pt>
    <dgm:pt modelId="{1EAA91A4-B144-401D-A934-7D671E0E856C}" type="pres">
      <dgm:prSet presAssocID="{57320CC7-F26D-4E8D-857F-C314CDBD657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FF2EE79D-3944-434F-AD1C-34B27EEEB6C6}" type="pres">
      <dgm:prSet presAssocID="{57320CC7-F26D-4E8D-857F-C314CDBD6572}" presName="spaceRect" presStyleCnt="0"/>
      <dgm:spPr/>
    </dgm:pt>
    <dgm:pt modelId="{49DE51A4-E9B8-4070-B6F1-D012AC615B89}" type="pres">
      <dgm:prSet presAssocID="{57320CC7-F26D-4E8D-857F-C314CDBD6572}" presName="parTx" presStyleLbl="revTx" presStyleIdx="1" presStyleCnt="5">
        <dgm:presLayoutVars>
          <dgm:chMax val="0"/>
          <dgm:chPref val="0"/>
        </dgm:presLayoutVars>
      </dgm:prSet>
      <dgm:spPr/>
    </dgm:pt>
    <dgm:pt modelId="{F8934296-AC92-4A21-A58B-BC52A0AF0B4F}" type="pres">
      <dgm:prSet presAssocID="{17AB9A57-6D69-4007-AC6F-9690F00BDBCE}" presName="sibTrans" presStyleCnt="0"/>
      <dgm:spPr/>
    </dgm:pt>
    <dgm:pt modelId="{3C0329B4-EED3-44C5-9DA7-127937491E37}" type="pres">
      <dgm:prSet presAssocID="{D0B580EE-F521-40AC-95C6-AD6406F744E2}" presName="compNode" presStyleCnt="0"/>
      <dgm:spPr/>
    </dgm:pt>
    <dgm:pt modelId="{628EA23E-4836-4EAC-8B08-362D39372155}" type="pres">
      <dgm:prSet presAssocID="{D0B580EE-F521-40AC-95C6-AD6406F744E2}" presName="bgRect" presStyleLbl="bgShp" presStyleIdx="2" presStyleCnt="5"/>
      <dgm:spPr/>
    </dgm:pt>
    <dgm:pt modelId="{4A090675-AE31-44E8-8CC2-9EE32585ECBC}" type="pres">
      <dgm:prSet presAssocID="{D0B580EE-F521-40AC-95C6-AD6406F744E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D591DA45-0A32-4ED1-B4AD-815BA24B7A19}" type="pres">
      <dgm:prSet presAssocID="{D0B580EE-F521-40AC-95C6-AD6406F744E2}" presName="spaceRect" presStyleCnt="0"/>
      <dgm:spPr/>
    </dgm:pt>
    <dgm:pt modelId="{65084A52-78BE-463F-BA87-E6BE9B2338F9}" type="pres">
      <dgm:prSet presAssocID="{D0B580EE-F521-40AC-95C6-AD6406F744E2}" presName="parTx" presStyleLbl="revTx" presStyleIdx="2" presStyleCnt="5">
        <dgm:presLayoutVars>
          <dgm:chMax val="0"/>
          <dgm:chPref val="0"/>
        </dgm:presLayoutVars>
      </dgm:prSet>
      <dgm:spPr/>
    </dgm:pt>
    <dgm:pt modelId="{7CC47089-0DEC-4DEA-9DBA-60F6E52D51A1}" type="pres">
      <dgm:prSet presAssocID="{8FFC7DFF-3417-4AE1-A564-4A774DFC2231}" presName="sibTrans" presStyleCnt="0"/>
      <dgm:spPr/>
    </dgm:pt>
    <dgm:pt modelId="{39FC1E42-F8D2-4EB9-A744-AC103D1AC96C}" type="pres">
      <dgm:prSet presAssocID="{ECE2044C-4AA5-4F9B-BFF5-D2EA6BC82351}" presName="compNode" presStyleCnt="0"/>
      <dgm:spPr/>
    </dgm:pt>
    <dgm:pt modelId="{C0BEE106-8990-4F9E-AA3B-0F62338B05EE}" type="pres">
      <dgm:prSet presAssocID="{ECE2044C-4AA5-4F9B-BFF5-D2EA6BC82351}" presName="bgRect" presStyleLbl="bgShp" presStyleIdx="3" presStyleCnt="5"/>
      <dgm:spPr/>
    </dgm:pt>
    <dgm:pt modelId="{84656394-E376-4C79-8CFA-65FE2EEDC897}" type="pres">
      <dgm:prSet presAssocID="{ECE2044C-4AA5-4F9B-BFF5-D2EA6BC8235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77CAE8D-6DA9-46EC-B5B4-33D8AF1BE7F4}" type="pres">
      <dgm:prSet presAssocID="{ECE2044C-4AA5-4F9B-BFF5-D2EA6BC82351}" presName="spaceRect" presStyleCnt="0"/>
      <dgm:spPr/>
    </dgm:pt>
    <dgm:pt modelId="{91F24677-11F7-4A39-8756-6D9627032474}" type="pres">
      <dgm:prSet presAssocID="{ECE2044C-4AA5-4F9B-BFF5-D2EA6BC82351}" presName="parTx" presStyleLbl="revTx" presStyleIdx="3" presStyleCnt="5">
        <dgm:presLayoutVars>
          <dgm:chMax val="0"/>
          <dgm:chPref val="0"/>
        </dgm:presLayoutVars>
      </dgm:prSet>
      <dgm:spPr/>
    </dgm:pt>
    <dgm:pt modelId="{2D282EDA-3A6B-400E-82E5-F72730D1044E}" type="pres">
      <dgm:prSet presAssocID="{224E5C3E-1662-4D54-B404-32D966B4778D}" presName="sibTrans" presStyleCnt="0"/>
      <dgm:spPr/>
    </dgm:pt>
    <dgm:pt modelId="{733737ED-FD50-436E-8C84-ABB600AD1EF8}" type="pres">
      <dgm:prSet presAssocID="{B381D0A5-5AA3-4280-8A77-F6BEFE393251}" presName="compNode" presStyleCnt="0"/>
      <dgm:spPr/>
    </dgm:pt>
    <dgm:pt modelId="{08FE9C63-6AC1-450B-ADAA-705CEABAF8F2}" type="pres">
      <dgm:prSet presAssocID="{B381D0A5-5AA3-4280-8A77-F6BEFE393251}" presName="bgRect" presStyleLbl="bgShp" presStyleIdx="4" presStyleCnt="5"/>
      <dgm:spPr/>
    </dgm:pt>
    <dgm:pt modelId="{67686327-F277-4DCC-BFB0-DEB9B302C78F}" type="pres">
      <dgm:prSet presAssocID="{B381D0A5-5AA3-4280-8A77-F6BEFE39325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FB69C92-02CF-4814-B487-3CE686DA514A}" type="pres">
      <dgm:prSet presAssocID="{B381D0A5-5AA3-4280-8A77-F6BEFE393251}" presName="spaceRect" presStyleCnt="0"/>
      <dgm:spPr/>
    </dgm:pt>
    <dgm:pt modelId="{75E8465A-D765-4D8A-BE59-40FA24656168}" type="pres">
      <dgm:prSet presAssocID="{B381D0A5-5AA3-4280-8A77-F6BEFE39325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8D68E46-18FB-4377-A6F0-39893429B2EB}" srcId="{BD970302-DA5F-4A32-ADA0-EBDE757CB1D8}" destId="{D0B580EE-F521-40AC-95C6-AD6406F744E2}" srcOrd="2" destOrd="0" parTransId="{6F4E6899-3910-4D0C-AFED-4C4CE5BEEDC3}" sibTransId="{8FFC7DFF-3417-4AE1-A564-4A774DFC2231}"/>
    <dgm:cxn modelId="{2016D854-F1B0-4A5C-8F0B-4E7B3EC2EDFA}" type="presOf" srcId="{BD970302-DA5F-4A32-ADA0-EBDE757CB1D8}" destId="{7CBBBE98-8F8B-4E46-91B8-1D21667D1412}" srcOrd="0" destOrd="0" presId="urn:microsoft.com/office/officeart/2018/2/layout/IconVerticalSolidList"/>
    <dgm:cxn modelId="{3AD1608C-2E36-4E77-8560-CF77D0094B61}" type="presOf" srcId="{87638F5A-FF29-4142-9F01-126058288263}" destId="{FE59AE32-AAC3-420E-874E-98D3FE0C0FB1}" srcOrd="0" destOrd="0" presId="urn:microsoft.com/office/officeart/2018/2/layout/IconVerticalSolidList"/>
    <dgm:cxn modelId="{4080E5AA-3D4A-4B02-AA37-CEAD2355A2F3}" type="presOf" srcId="{B381D0A5-5AA3-4280-8A77-F6BEFE393251}" destId="{75E8465A-D765-4D8A-BE59-40FA24656168}" srcOrd="0" destOrd="0" presId="urn:microsoft.com/office/officeart/2018/2/layout/IconVerticalSolidList"/>
    <dgm:cxn modelId="{787F1CCC-5090-4869-B28E-1D287DE20D3B}" type="presOf" srcId="{D0B580EE-F521-40AC-95C6-AD6406F744E2}" destId="{65084A52-78BE-463F-BA87-E6BE9B2338F9}" srcOrd="0" destOrd="0" presId="urn:microsoft.com/office/officeart/2018/2/layout/IconVerticalSolidList"/>
    <dgm:cxn modelId="{F2A94ECD-971C-455A-AD28-91DE9C1F99A1}" type="presOf" srcId="{57320CC7-F26D-4E8D-857F-C314CDBD6572}" destId="{49DE51A4-E9B8-4070-B6F1-D012AC615B89}" srcOrd="0" destOrd="0" presId="urn:microsoft.com/office/officeart/2018/2/layout/IconVerticalSolidList"/>
    <dgm:cxn modelId="{A5F80FD0-5BF9-4B02-BE3C-207208BE7A98}" srcId="{BD970302-DA5F-4A32-ADA0-EBDE757CB1D8}" destId="{ECE2044C-4AA5-4F9B-BFF5-D2EA6BC82351}" srcOrd="3" destOrd="0" parTransId="{BD28348E-89E1-41BE-9CA0-16887B4DE015}" sibTransId="{224E5C3E-1662-4D54-B404-32D966B4778D}"/>
    <dgm:cxn modelId="{C8D95DD7-E529-4131-919A-DB8DFA9B2E66}" srcId="{BD970302-DA5F-4A32-ADA0-EBDE757CB1D8}" destId="{B381D0A5-5AA3-4280-8A77-F6BEFE393251}" srcOrd="4" destOrd="0" parTransId="{3DE4247E-0D55-446F-AA2E-B8B159D508C9}" sibTransId="{BEB78403-18FA-4B22-B5EB-21689CEACA3B}"/>
    <dgm:cxn modelId="{B47544D7-80D4-4BEB-AD19-0EC100211B9C}" type="presOf" srcId="{ECE2044C-4AA5-4F9B-BFF5-D2EA6BC82351}" destId="{91F24677-11F7-4A39-8756-6D9627032474}" srcOrd="0" destOrd="0" presId="urn:microsoft.com/office/officeart/2018/2/layout/IconVerticalSolidList"/>
    <dgm:cxn modelId="{FD0DA2F3-6969-4E7D-9B31-940913A1C0FB}" srcId="{BD970302-DA5F-4A32-ADA0-EBDE757CB1D8}" destId="{57320CC7-F26D-4E8D-857F-C314CDBD6572}" srcOrd="1" destOrd="0" parTransId="{938739BF-2A88-4640-BF3D-CF1DA735B124}" sibTransId="{17AB9A57-6D69-4007-AC6F-9690F00BDBCE}"/>
    <dgm:cxn modelId="{2C82F3F4-795E-4D1C-9C5E-3B4FAFE27E65}" srcId="{BD970302-DA5F-4A32-ADA0-EBDE757CB1D8}" destId="{87638F5A-FF29-4142-9F01-126058288263}" srcOrd="0" destOrd="0" parTransId="{DD7BF23A-460D-4A2B-909D-FEE81783E3D8}" sibTransId="{CF740AF8-77B5-4000-B6D6-D3B5A91DDD86}"/>
    <dgm:cxn modelId="{681F0146-5E65-46ED-BE64-B7BB66DC95CE}" type="presParOf" srcId="{7CBBBE98-8F8B-4E46-91B8-1D21667D1412}" destId="{9D881707-E394-4D97-884C-EEE922E59ABF}" srcOrd="0" destOrd="0" presId="urn:microsoft.com/office/officeart/2018/2/layout/IconVerticalSolidList"/>
    <dgm:cxn modelId="{EC555DFC-02E6-434B-9804-A80A9C28BDE9}" type="presParOf" srcId="{9D881707-E394-4D97-884C-EEE922E59ABF}" destId="{9DD1B322-CF45-42F2-AED2-135477C52052}" srcOrd="0" destOrd="0" presId="urn:microsoft.com/office/officeart/2018/2/layout/IconVerticalSolidList"/>
    <dgm:cxn modelId="{3988E0C3-0918-42AC-AF4E-4CCD6CF628A9}" type="presParOf" srcId="{9D881707-E394-4D97-884C-EEE922E59ABF}" destId="{913775F9-2517-46CD-A182-FEE49079C8ED}" srcOrd="1" destOrd="0" presId="urn:microsoft.com/office/officeart/2018/2/layout/IconVerticalSolidList"/>
    <dgm:cxn modelId="{C8F9CB96-2DF8-41C0-A50F-5252AA0B7E99}" type="presParOf" srcId="{9D881707-E394-4D97-884C-EEE922E59ABF}" destId="{9323DDC0-B991-468A-A536-83C06F433A8C}" srcOrd="2" destOrd="0" presId="urn:microsoft.com/office/officeart/2018/2/layout/IconVerticalSolidList"/>
    <dgm:cxn modelId="{38542BC1-9392-449F-88DF-8857D35E7149}" type="presParOf" srcId="{9D881707-E394-4D97-884C-EEE922E59ABF}" destId="{FE59AE32-AAC3-420E-874E-98D3FE0C0FB1}" srcOrd="3" destOrd="0" presId="urn:microsoft.com/office/officeart/2018/2/layout/IconVerticalSolidList"/>
    <dgm:cxn modelId="{16248B9A-670B-4BD7-9AF4-7556630CA1FE}" type="presParOf" srcId="{7CBBBE98-8F8B-4E46-91B8-1D21667D1412}" destId="{61F3B21C-C67D-4744-8206-9350EBE630F3}" srcOrd="1" destOrd="0" presId="urn:microsoft.com/office/officeart/2018/2/layout/IconVerticalSolidList"/>
    <dgm:cxn modelId="{FA4D527A-C953-4835-BD6A-EFD2A2B4F89A}" type="presParOf" srcId="{7CBBBE98-8F8B-4E46-91B8-1D21667D1412}" destId="{6E966F1F-193A-4E85-A7C9-6E2445A9306D}" srcOrd="2" destOrd="0" presId="urn:microsoft.com/office/officeart/2018/2/layout/IconVerticalSolidList"/>
    <dgm:cxn modelId="{83D1DCCF-08E8-4B78-B0CA-2F935440C67C}" type="presParOf" srcId="{6E966F1F-193A-4E85-A7C9-6E2445A9306D}" destId="{F96ED8D0-6556-4FB0-8973-36C9A9E0BBD6}" srcOrd="0" destOrd="0" presId="urn:microsoft.com/office/officeart/2018/2/layout/IconVerticalSolidList"/>
    <dgm:cxn modelId="{DC1977EB-1FA3-4098-BC22-439CA06CB9E0}" type="presParOf" srcId="{6E966F1F-193A-4E85-A7C9-6E2445A9306D}" destId="{1EAA91A4-B144-401D-A934-7D671E0E856C}" srcOrd="1" destOrd="0" presId="urn:microsoft.com/office/officeart/2018/2/layout/IconVerticalSolidList"/>
    <dgm:cxn modelId="{4DB1EA27-0F02-4106-8390-E10BE86971BA}" type="presParOf" srcId="{6E966F1F-193A-4E85-A7C9-6E2445A9306D}" destId="{FF2EE79D-3944-434F-AD1C-34B27EEEB6C6}" srcOrd="2" destOrd="0" presId="urn:microsoft.com/office/officeart/2018/2/layout/IconVerticalSolidList"/>
    <dgm:cxn modelId="{618FD130-EF1F-443F-99E9-E409494A7C4B}" type="presParOf" srcId="{6E966F1F-193A-4E85-A7C9-6E2445A9306D}" destId="{49DE51A4-E9B8-4070-B6F1-D012AC615B89}" srcOrd="3" destOrd="0" presId="urn:microsoft.com/office/officeart/2018/2/layout/IconVerticalSolidList"/>
    <dgm:cxn modelId="{F87CDC45-1B7D-4AEC-AE90-75035A59EAC8}" type="presParOf" srcId="{7CBBBE98-8F8B-4E46-91B8-1D21667D1412}" destId="{F8934296-AC92-4A21-A58B-BC52A0AF0B4F}" srcOrd="3" destOrd="0" presId="urn:microsoft.com/office/officeart/2018/2/layout/IconVerticalSolidList"/>
    <dgm:cxn modelId="{4029D28E-CC53-4C04-8FC5-9BC23643E3A8}" type="presParOf" srcId="{7CBBBE98-8F8B-4E46-91B8-1D21667D1412}" destId="{3C0329B4-EED3-44C5-9DA7-127937491E37}" srcOrd="4" destOrd="0" presId="urn:microsoft.com/office/officeart/2018/2/layout/IconVerticalSolidList"/>
    <dgm:cxn modelId="{D9FB0FA6-3713-4BFB-95B2-FB364F3DF1F8}" type="presParOf" srcId="{3C0329B4-EED3-44C5-9DA7-127937491E37}" destId="{628EA23E-4836-4EAC-8B08-362D39372155}" srcOrd="0" destOrd="0" presId="urn:microsoft.com/office/officeart/2018/2/layout/IconVerticalSolidList"/>
    <dgm:cxn modelId="{1939FE75-1DBE-41D5-80F2-5B4C5E9CBEAD}" type="presParOf" srcId="{3C0329B4-EED3-44C5-9DA7-127937491E37}" destId="{4A090675-AE31-44E8-8CC2-9EE32585ECBC}" srcOrd="1" destOrd="0" presId="urn:microsoft.com/office/officeart/2018/2/layout/IconVerticalSolidList"/>
    <dgm:cxn modelId="{AC56AB62-2209-4124-A6CC-4B6B6C841E42}" type="presParOf" srcId="{3C0329B4-EED3-44C5-9DA7-127937491E37}" destId="{D591DA45-0A32-4ED1-B4AD-815BA24B7A19}" srcOrd="2" destOrd="0" presId="urn:microsoft.com/office/officeart/2018/2/layout/IconVerticalSolidList"/>
    <dgm:cxn modelId="{579708BD-4FFE-4A76-AFCC-0656708E6852}" type="presParOf" srcId="{3C0329B4-EED3-44C5-9DA7-127937491E37}" destId="{65084A52-78BE-463F-BA87-E6BE9B2338F9}" srcOrd="3" destOrd="0" presId="urn:microsoft.com/office/officeart/2018/2/layout/IconVerticalSolidList"/>
    <dgm:cxn modelId="{A793AC4A-C36F-4ED3-A47E-62C239112A0A}" type="presParOf" srcId="{7CBBBE98-8F8B-4E46-91B8-1D21667D1412}" destId="{7CC47089-0DEC-4DEA-9DBA-60F6E52D51A1}" srcOrd="5" destOrd="0" presId="urn:microsoft.com/office/officeart/2018/2/layout/IconVerticalSolidList"/>
    <dgm:cxn modelId="{E250B3EF-80BC-4F78-8A06-299E7A35299D}" type="presParOf" srcId="{7CBBBE98-8F8B-4E46-91B8-1D21667D1412}" destId="{39FC1E42-F8D2-4EB9-A744-AC103D1AC96C}" srcOrd="6" destOrd="0" presId="urn:microsoft.com/office/officeart/2018/2/layout/IconVerticalSolidList"/>
    <dgm:cxn modelId="{E936B5F1-381A-4B17-9BEA-387E453FDDC5}" type="presParOf" srcId="{39FC1E42-F8D2-4EB9-A744-AC103D1AC96C}" destId="{C0BEE106-8990-4F9E-AA3B-0F62338B05EE}" srcOrd="0" destOrd="0" presId="urn:microsoft.com/office/officeart/2018/2/layout/IconVerticalSolidList"/>
    <dgm:cxn modelId="{73283656-486B-4A36-9B09-CC1ACFD4755A}" type="presParOf" srcId="{39FC1E42-F8D2-4EB9-A744-AC103D1AC96C}" destId="{84656394-E376-4C79-8CFA-65FE2EEDC897}" srcOrd="1" destOrd="0" presId="urn:microsoft.com/office/officeart/2018/2/layout/IconVerticalSolidList"/>
    <dgm:cxn modelId="{E21D1DAD-7125-4E3C-B1DD-270F29E1E4BF}" type="presParOf" srcId="{39FC1E42-F8D2-4EB9-A744-AC103D1AC96C}" destId="{A77CAE8D-6DA9-46EC-B5B4-33D8AF1BE7F4}" srcOrd="2" destOrd="0" presId="urn:microsoft.com/office/officeart/2018/2/layout/IconVerticalSolidList"/>
    <dgm:cxn modelId="{54861483-602F-4C36-9572-FD43CAD4442F}" type="presParOf" srcId="{39FC1E42-F8D2-4EB9-A744-AC103D1AC96C}" destId="{91F24677-11F7-4A39-8756-6D9627032474}" srcOrd="3" destOrd="0" presId="urn:microsoft.com/office/officeart/2018/2/layout/IconVerticalSolidList"/>
    <dgm:cxn modelId="{9006A9D0-583E-4B59-BB70-B4FDCE95145F}" type="presParOf" srcId="{7CBBBE98-8F8B-4E46-91B8-1D21667D1412}" destId="{2D282EDA-3A6B-400E-82E5-F72730D1044E}" srcOrd="7" destOrd="0" presId="urn:microsoft.com/office/officeart/2018/2/layout/IconVerticalSolidList"/>
    <dgm:cxn modelId="{20B9E5F6-B5D5-489A-85A8-CCA5EF2640F2}" type="presParOf" srcId="{7CBBBE98-8F8B-4E46-91B8-1D21667D1412}" destId="{733737ED-FD50-436E-8C84-ABB600AD1EF8}" srcOrd="8" destOrd="0" presId="urn:microsoft.com/office/officeart/2018/2/layout/IconVerticalSolidList"/>
    <dgm:cxn modelId="{DE6F7C24-1121-4FAB-919A-665976354081}" type="presParOf" srcId="{733737ED-FD50-436E-8C84-ABB600AD1EF8}" destId="{08FE9C63-6AC1-450B-ADAA-705CEABAF8F2}" srcOrd="0" destOrd="0" presId="urn:microsoft.com/office/officeart/2018/2/layout/IconVerticalSolidList"/>
    <dgm:cxn modelId="{E7F7CF72-1162-48DD-82B1-9496BFFB7976}" type="presParOf" srcId="{733737ED-FD50-436E-8C84-ABB600AD1EF8}" destId="{67686327-F277-4DCC-BFB0-DEB9B302C78F}" srcOrd="1" destOrd="0" presId="urn:microsoft.com/office/officeart/2018/2/layout/IconVerticalSolidList"/>
    <dgm:cxn modelId="{126A034F-43CE-4B52-96F2-1D4CAF9A54BB}" type="presParOf" srcId="{733737ED-FD50-436E-8C84-ABB600AD1EF8}" destId="{EFB69C92-02CF-4814-B487-3CE686DA514A}" srcOrd="2" destOrd="0" presId="urn:microsoft.com/office/officeart/2018/2/layout/IconVerticalSolidList"/>
    <dgm:cxn modelId="{B20B82CC-5878-490D-928D-D865EC860C92}" type="presParOf" srcId="{733737ED-FD50-436E-8C84-ABB600AD1EF8}" destId="{75E8465A-D765-4D8A-BE59-40FA246561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785E9B-20A4-42C7-B3F3-6093036D34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476EE5-2E3E-4F2C-85D5-55F652C83902}">
      <dgm:prSet/>
      <dgm:spPr/>
      <dgm:t>
        <a:bodyPr/>
        <a:lstStyle/>
        <a:p>
          <a:r>
            <a:rPr lang="cs-CZ"/>
            <a:t>rozhovor je soustava ústního jednání mezi tazatelem a respondentem, kdy výzkumník získává informace prostřednictvím kladených otázek, směřujících ke zjištění skutečností, vztahující se ke zkoumané realitě.</a:t>
          </a:r>
          <a:endParaRPr lang="en-US"/>
        </a:p>
      </dgm:t>
    </dgm:pt>
    <dgm:pt modelId="{8D95F38A-6753-486F-8FCC-CA4E5045C229}" type="parTrans" cxnId="{1B198C85-FD8A-46FC-AD7B-DAE092A4745E}">
      <dgm:prSet/>
      <dgm:spPr/>
      <dgm:t>
        <a:bodyPr/>
        <a:lstStyle/>
        <a:p>
          <a:endParaRPr lang="en-US"/>
        </a:p>
      </dgm:t>
    </dgm:pt>
    <dgm:pt modelId="{8D5E3DDC-CFF1-49D8-9525-491FDDF5FAB2}" type="sibTrans" cxnId="{1B198C85-FD8A-46FC-AD7B-DAE092A4745E}">
      <dgm:prSet/>
      <dgm:spPr/>
      <dgm:t>
        <a:bodyPr/>
        <a:lstStyle/>
        <a:p>
          <a:endParaRPr lang="en-US"/>
        </a:p>
      </dgm:t>
    </dgm:pt>
    <dgm:pt modelId="{97556956-F750-4B2F-8433-ABA920C8DFD0}">
      <dgm:prSet/>
      <dgm:spPr/>
      <dgm:t>
        <a:bodyPr/>
        <a:lstStyle/>
        <a:p>
          <a:r>
            <a:rPr lang="cs-CZ"/>
            <a:t>Jde o vzájemnou interakci probíhající mezi uvedenými partnery „face to face“.</a:t>
          </a:r>
          <a:endParaRPr lang="en-US"/>
        </a:p>
      </dgm:t>
    </dgm:pt>
    <dgm:pt modelId="{E8C63005-FE17-49D5-AFDB-8EB0FA596435}" type="parTrans" cxnId="{EB840CC0-3B5E-4AD0-A388-8F40A75191BE}">
      <dgm:prSet/>
      <dgm:spPr/>
      <dgm:t>
        <a:bodyPr/>
        <a:lstStyle/>
        <a:p>
          <a:endParaRPr lang="en-US"/>
        </a:p>
      </dgm:t>
    </dgm:pt>
    <dgm:pt modelId="{145AA59D-FF87-4366-A41C-E3E5F566D83E}" type="sibTrans" cxnId="{EB840CC0-3B5E-4AD0-A388-8F40A75191BE}">
      <dgm:prSet/>
      <dgm:spPr/>
      <dgm:t>
        <a:bodyPr/>
        <a:lstStyle/>
        <a:p>
          <a:endParaRPr lang="en-US"/>
        </a:p>
      </dgm:t>
    </dgm:pt>
    <dgm:pt modelId="{99ABDD28-BC04-48B7-8AEB-C25D3E19458E}">
      <dgm:prSet/>
      <dgm:spPr/>
      <dgm:t>
        <a:bodyPr/>
        <a:lstStyle/>
        <a:p>
          <a:r>
            <a:rPr lang="cs-CZ"/>
            <a:t>Příznačný je jednosměrný tok informací.</a:t>
          </a:r>
          <a:endParaRPr lang="en-US"/>
        </a:p>
      </dgm:t>
    </dgm:pt>
    <dgm:pt modelId="{0C2F5314-FA87-47AE-9767-A8AF58CD663B}" type="parTrans" cxnId="{3D879114-4EBB-4843-839C-9B40CB89A0E4}">
      <dgm:prSet/>
      <dgm:spPr/>
      <dgm:t>
        <a:bodyPr/>
        <a:lstStyle/>
        <a:p>
          <a:endParaRPr lang="en-US"/>
        </a:p>
      </dgm:t>
    </dgm:pt>
    <dgm:pt modelId="{FC1FF6D9-F36F-4149-B8AE-C4C9B5EE025B}" type="sibTrans" cxnId="{3D879114-4EBB-4843-839C-9B40CB89A0E4}">
      <dgm:prSet/>
      <dgm:spPr/>
      <dgm:t>
        <a:bodyPr/>
        <a:lstStyle/>
        <a:p>
          <a:endParaRPr lang="en-US"/>
        </a:p>
      </dgm:t>
    </dgm:pt>
    <dgm:pt modelId="{2D983C1A-7BE1-4585-8D3B-B0FE77053CAC}">
      <dgm:prSet/>
      <dgm:spPr/>
      <dgm:t>
        <a:bodyPr/>
        <a:lstStyle/>
        <a:p>
          <a:r>
            <a:rPr lang="cs-CZ"/>
            <a:t>Nároky na zvládnutí této techniky se liší: </a:t>
          </a:r>
          <a:endParaRPr lang="en-US"/>
        </a:p>
      </dgm:t>
    </dgm:pt>
    <dgm:pt modelId="{B0813501-EF5D-49F9-A34D-02D1ECD36AAD}" type="parTrans" cxnId="{CACFF697-EEAF-456B-8198-36DD483620B3}">
      <dgm:prSet/>
      <dgm:spPr/>
      <dgm:t>
        <a:bodyPr/>
        <a:lstStyle/>
        <a:p>
          <a:endParaRPr lang="en-US"/>
        </a:p>
      </dgm:t>
    </dgm:pt>
    <dgm:pt modelId="{432688F2-0A38-45D4-AE88-A07363BCACDA}" type="sibTrans" cxnId="{CACFF697-EEAF-456B-8198-36DD483620B3}">
      <dgm:prSet/>
      <dgm:spPr/>
      <dgm:t>
        <a:bodyPr/>
        <a:lstStyle/>
        <a:p>
          <a:endParaRPr lang="en-US"/>
        </a:p>
      </dgm:t>
    </dgm:pt>
    <dgm:pt modelId="{2B51D77F-EDA6-4956-8A54-AF190637ACDA}">
      <dgm:prSet/>
      <dgm:spPr/>
      <dgm:t>
        <a:bodyPr/>
        <a:lstStyle/>
        <a:p>
          <a:r>
            <a:rPr lang="cs-CZ"/>
            <a:t>podle tématu</a:t>
          </a:r>
          <a:endParaRPr lang="en-US"/>
        </a:p>
      </dgm:t>
    </dgm:pt>
    <dgm:pt modelId="{C1BC3FB3-ED32-4CA9-A7D2-D36F203EC7FB}" type="parTrans" cxnId="{D4F0CA63-93BA-442B-903B-F516959A96E0}">
      <dgm:prSet/>
      <dgm:spPr/>
      <dgm:t>
        <a:bodyPr/>
        <a:lstStyle/>
        <a:p>
          <a:endParaRPr lang="en-US"/>
        </a:p>
      </dgm:t>
    </dgm:pt>
    <dgm:pt modelId="{09E718B2-911E-4D06-911B-47D68F5E5E8B}" type="sibTrans" cxnId="{D4F0CA63-93BA-442B-903B-F516959A96E0}">
      <dgm:prSet/>
      <dgm:spPr/>
      <dgm:t>
        <a:bodyPr/>
        <a:lstStyle/>
        <a:p>
          <a:endParaRPr lang="en-US"/>
        </a:p>
      </dgm:t>
    </dgm:pt>
    <dgm:pt modelId="{7B6018B2-9744-4DAF-889E-5B565F5AE5FB}">
      <dgm:prSet/>
      <dgm:spPr/>
      <dgm:t>
        <a:bodyPr/>
        <a:lstStyle/>
        <a:p>
          <a:r>
            <a:rPr lang="cs-CZ"/>
            <a:t>podle požadované hloubky informačního záměru</a:t>
          </a:r>
          <a:endParaRPr lang="en-US"/>
        </a:p>
      </dgm:t>
    </dgm:pt>
    <dgm:pt modelId="{DCE1A80B-5095-4155-9DA5-9021F612644D}" type="parTrans" cxnId="{57FA0E18-C8BE-417A-AE1B-668BF76384A8}">
      <dgm:prSet/>
      <dgm:spPr/>
      <dgm:t>
        <a:bodyPr/>
        <a:lstStyle/>
        <a:p>
          <a:endParaRPr lang="en-US"/>
        </a:p>
      </dgm:t>
    </dgm:pt>
    <dgm:pt modelId="{2FE2DDE7-4230-438C-98A2-4681E433044B}" type="sibTrans" cxnId="{57FA0E18-C8BE-417A-AE1B-668BF76384A8}">
      <dgm:prSet/>
      <dgm:spPr/>
      <dgm:t>
        <a:bodyPr/>
        <a:lstStyle/>
        <a:p>
          <a:endParaRPr lang="en-US"/>
        </a:p>
      </dgm:t>
    </dgm:pt>
    <dgm:pt modelId="{EFBE1CE3-6AEB-4902-A321-FE3EF991E668}">
      <dgm:prSet/>
      <dgm:spPr/>
      <dgm:t>
        <a:bodyPr/>
        <a:lstStyle/>
        <a:p>
          <a:r>
            <a:rPr lang="cs-CZ"/>
            <a:t>podle typu respondentů.</a:t>
          </a:r>
          <a:endParaRPr lang="en-US"/>
        </a:p>
      </dgm:t>
    </dgm:pt>
    <dgm:pt modelId="{BD22C2B2-1C8A-46C0-882B-D3B97E8D7507}" type="parTrans" cxnId="{05143541-A385-4C87-8418-00765BE4F282}">
      <dgm:prSet/>
      <dgm:spPr/>
      <dgm:t>
        <a:bodyPr/>
        <a:lstStyle/>
        <a:p>
          <a:endParaRPr lang="en-US"/>
        </a:p>
      </dgm:t>
    </dgm:pt>
    <dgm:pt modelId="{D750BC0B-E8A0-4A18-9F5C-9CE6074A4F72}" type="sibTrans" cxnId="{05143541-A385-4C87-8418-00765BE4F282}">
      <dgm:prSet/>
      <dgm:spPr/>
      <dgm:t>
        <a:bodyPr/>
        <a:lstStyle/>
        <a:p>
          <a:endParaRPr lang="en-US"/>
        </a:p>
      </dgm:t>
    </dgm:pt>
    <dgm:pt modelId="{1D36A9B5-8B65-4917-9BEB-459EFA096ED6}" type="pres">
      <dgm:prSet presAssocID="{21785E9B-20A4-42C7-B3F3-6093036D341C}" presName="root" presStyleCnt="0">
        <dgm:presLayoutVars>
          <dgm:dir/>
          <dgm:resizeHandles val="exact"/>
        </dgm:presLayoutVars>
      </dgm:prSet>
      <dgm:spPr/>
    </dgm:pt>
    <dgm:pt modelId="{2721F227-63D7-4EA0-80E3-88417E5B49A8}" type="pres">
      <dgm:prSet presAssocID="{3B476EE5-2E3E-4F2C-85D5-55F652C83902}" presName="compNode" presStyleCnt="0"/>
      <dgm:spPr/>
    </dgm:pt>
    <dgm:pt modelId="{AD5B9B16-B5BC-4F65-BAD5-3EF62E6AB2D0}" type="pres">
      <dgm:prSet presAssocID="{3B476EE5-2E3E-4F2C-85D5-55F652C83902}" presName="bgRect" presStyleLbl="bgShp" presStyleIdx="0" presStyleCnt="4"/>
      <dgm:spPr/>
    </dgm:pt>
    <dgm:pt modelId="{40564F08-B7C0-407E-9C63-6E089C88DC65}" type="pres">
      <dgm:prSet presAssocID="{3B476EE5-2E3E-4F2C-85D5-55F652C839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2CD94A05-9340-4ACA-81BC-2B217AF48F12}" type="pres">
      <dgm:prSet presAssocID="{3B476EE5-2E3E-4F2C-85D5-55F652C83902}" presName="spaceRect" presStyleCnt="0"/>
      <dgm:spPr/>
    </dgm:pt>
    <dgm:pt modelId="{1DE2EC92-4F3D-46DA-9F75-D2D13F09D389}" type="pres">
      <dgm:prSet presAssocID="{3B476EE5-2E3E-4F2C-85D5-55F652C83902}" presName="parTx" presStyleLbl="revTx" presStyleIdx="0" presStyleCnt="5">
        <dgm:presLayoutVars>
          <dgm:chMax val="0"/>
          <dgm:chPref val="0"/>
        </dgm:presLayoutVars>
      </dgm:prSet>
      <dgm:spPr/>
    </dgm:pt>
    <dgm:pt modelId="{F0370A6C-CDF3-4873-BB7A-50E2A96F5BCA}" type="pres">
      <dgm:prSet presAssocID="{8D5E3DDC-CFF1-49D8-9525-491FDDF5FAB2}" presName="sibTrans" presStyleCnt="0"/>
      <dgm:spPr/>
    </dgm:pt>
    <dgm:pt modelId="{D7899071-0E30-49E0-912A-14710E7F32B2}" type="pres">
      <dgm:prSet presAssocID="{97556956-F750-4B2F-8433-ABA920C8DFD0}" presName="compNode" presStyleCnt="0"/>
      <dgm:spPr/>
    </dgm:pt>
    <dgm:pt modelId="{26AC7A4D-1D36-4476-AA4E-62C401BAB12B}" type="pres">
      <dgm:prSet presAssocID="{97556956-F750-4B2F-8433-ABA920C8DFD0}" presName="bgRect" presStyleLbl="bgShp" presStyleIdx="1" presStyleCnt="4"/>
      <dgm:spPr/>
    </dgm:pt>
    <dgm:pt modelId="{2B78A0FC-A70C-4E11-9487-C207578A63DC}" type="pres">
      <dgm:prSet presAssocID="{97556956-F750-4B2F-8433-ABA920C8DFD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0B1C77E8-327C-4A4C-921D-DB1989691F77}" type="pres">
      <dgm:prSet presAssocID="{97556956-F750-4B2F-8433-ABA920C8DFD0}" presName="spaceRect" presStyleCnt="0"/>
      <dgm:spPr/>
    </dgm:pt>
    <dgm:pt modelId="{B0A25367-2C2F-4328-BBB3-AA4255BB6BEE}" type="pres">
      <dgm:prSet presAssocID="{97556956-F750-4B2F-8433-ABA920C8DFD0}" presName="parTx" presStyleLbl="revTx" presStyleIdx="1" presStyleCnt="5">
        <dgm:presLayoutVars>
          <dgm:chMax val="0"/>
          <dgm:chPref val="0"/>
        </dgm:presLayoutVars>
      </dgm:prSet>
      <dgm:spPr/>
    </dgm:pt>
    <dgm:pt modelId="{CC410C7F-DBC7-48D3-A63A-2EA2B5F22092}" type="pres">
      <dgm:prSet presAssocID="{145AA59D-FF87-4366-A41C-E3E5F566D83E}" presName="sibTrans" presStyleCnt="0"/>
      <dgm:spPr/>
    </dgm:pt>
    <dgm:pt modelId="{97EC6EDA-EA95-43AF-B2E7-760AE4238216}" type="pres">
      <dgm:prSet presAssocID="{99ABDD28-BC04-48B7-8AEB-C25D3E19458E}" presName="compNode" presStyleCnt="0"/>
      <dgm:spPr/>
    </dgm:pt>
    <dgm:pt modelId="{6713524E-79ED-4EAB-BEE9-EB5EE76249E1}" type="pres">
      <dgm:prSet presAssocID="{99ABDD28-BC04-48B7-8AEB-C25D3E19458E}" presName="bgRect" presStyleLbl="bgShp" presStyleIdx="2" presStyleCnt="4"/>
      <dgm:spPr/>
    </dgm:pt>
    <dgm:pt modelId="{FA4726B3-E491-4F5D-A38C-CDFD0481F074}" type="pres">
      <dgm:prSet presAssocID="{99ABDD28-BC04-48B7-8AEB-C25D3E19458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788B1229-031C-409A-990F-A47F8E91389B}" type="pres">
      <dgm:prSet presAssocID="{99ABDD28-BC04-48B7-8AEB-C25D3E19458E}" presName="spaceRect" presStyleCnt="0"/>
      <dgm:spPr/>
    </dgm:pt>
    <dgm:pt modelId="{DCD8A8D2-0E1D-45CD-BC7C-3F5071864394}" type="pres">
      <dgm:prSet presAssocID="{99ABDD28-BC04-48B7-8AEB-C25D3E19458E}" presName="parTx" presStyleLbl="revTx" presStyleIdx="2" presStyleCnt="5">
        <dgm:presLayoutVars>
          <dgm:chMax val="0"/>
          <dgm:chPref val="0"/>
        </dgm:presLayoutVars>
      </dgm:prSet>
      <dgm:spPr/>
    </dgm:pt>
    <dgm:pt modelId="{065C58FA-320A-4AE7-961E-726A0137643B}" type="pres">
      <dgm:prSet presAssocID="{FC1FF6D9-F36F-4149-B8AE-C4C9B5EE025B}" presName="sibTrans" presStyleCnt="0"/>
      <dgm:spPr/>
    </dgm:pt>
    <dgm:pt modelId="{8A8B846E-5604-4961-B038-E20AA3C68D60}" type="pres">
      <dgm:prSet presAssocID="{2D983C1A-7BE1-4585-8D3B-B0FE77053CAC}" presName="compNode" presStyleCnt="0"/>
      <dgm:spPr/>
    </dgm:pt>
    <dgm:pt modelId="{EC0CD996-2019-46CC-97BF-76F549ADCEDD}" type="pres">
      <dgm:prSet presAssocID="{2D983C1A-7BE1-4585-8D3B-B0FE77053CAC}" presName="bgRect" presStyleLbl="bgShp" presStyleIdx="3" presStyleCnt="4"/>
      <dgm:spPr/>
    </dgm:pt>
    <dgm:pt modelId="{8F4E4BE6-596F-4D85-890E-4D8E98C13356}" type="pres">
      <dgm:prSet presAssocID="{2D983C1A-7BE1-4585-8D3B-B0FE77053CA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ka"/>
        </a:ext>
      </dgm:extLst>
    </dgm:pt>
    <dgm:pt modelId="{400E480D-9758-45AA-A8C1-EFA7CD3859A8}" type="pres">
      <dgm:prSet presAssocID="{2D983C1A-7BE1-4585-8D3B-B0FE77053CAC}" presName="spaceRect" presStyleCnt="0"/>
      <dgm:spPr/>
    </dgm:pt>
    <dgm:pt modelId="{0DFB5C93-231F-4A8C-B158-B0C902CA0A23}" type="pres">
      <dgm:prSet presAssocID="{2D983C1A-7BE1-4585-8D3B-B0FE77053CAC}" presName="parTx" presStyleLbl="revTx" presStyleIdx="3" presStyleCnt="5">
        <dgm:presLayoutVars>
          <dgm:chMax val="0"/>
          <dgm:chPref val="0"/>
        </dgm:presLayoutVars>
      </dgm:prSet>
      <dgm:spPr/>
    </dgm:pt>
    <dgm:pt modelId="{61311152-6B25-4A0A-9FB3-CE6D4E33B069}" type="pres">
      <dgm:prSet presAssocID="{2D983C1A-7BE1-4585-8D3B-B0FE77053CAC}" presName="desTx" presStyleLbl="revTx" presStyleIdx="4" presStyleCnt="5">
        <dgm:presLayoutVars/>
      </dgm:prSet>
      <dgm:spPr/>
    </dgm:pt>
  </dgm:ptLst>
  <dgm:cxnLst>
    <dgm:cxn modelId="{3D879114-4EBB-4843-839C-9B40CB89A0E4}" srcId="{21785E9B-20A4-42C7-B3F3-6093036D341C}" destId="{99ABDD28-BC04-48B7-8AEB-C25D3E19458E}" srcOrd="2" destOrd="0" parTransId="{0C2F5314-FA87-47AE-9767-A8AF58CD663B}" sibTransId="{FC1FF6D9-F36F-4149-B8AE-C4C9B5EE025B}"/>
    <dgm:cxn modelId="{57FA0E18-C8BE-417A-AE1B-668BF76384A8}" srcId="{2D983C1A-7BE1-4585-8D3B-B0FE77053CAC}" destId="{7B6018B2-9744-4DAF-889E-5B565F5AE5FB}" srcOrd="1" destOrd="0" parTransId="{DCE1A80B-5095-4155-9DA5-9021F612644D}" sibTransId="{2FE2DDE7-4230-438C-98A2-4681E433044B}"/>
    <dgm:cxn modelId="{04891E2D-1825-45E8-9E24-0C2C3BB729B2}" type="presOf" srcId="{2D983C1A-7BE1-4585-8D3B-B0FE77053CAC}" destId="{0DFB5C93-231F-4A8C-B158-B0C902CA0A23}" srcOrd="0" destOrd="0" presId="urn:microsoft.com/office/officeart/2018/2/layout/IconVerticalSolidList"/>
    <dgm:cxn modelId="{05143541-A385-4C87-8418-00765BE4F282}" srcId="{2D983C1A-7BE1-4585-8D3B-B0FE77053CAC}" destId="{EFBE1CE3-6AEB-4902-A321-FE3EF991E668}" srcOrd="2" destOrd="0" parTransId="{BD22C2B2-1C8A-46C0-882B-D3B97E8D7507}" sibTransId="{D750BC0B-E8A0-4A18-9F5C-9CE6074A4F72}"/>
    <dgm:cxn modelId="{D4F0CA63-93BA-442B-903B-F516959A96E0}" srcId="{2D983C1A-7BE1-4585-8D3B-B0FE77053CAC}" destId="{2B51D77F-EDA6-4956-8A54-AF190637ACDA}" srcOrd="0" destOrd="0" parTransId="{C1BC3FB3-ED32-4CA9-A7D2-D36F203EC7FB}" sibTransId="{09E718B2-911E-4D06-911B-47D68F5E5E8B}"/>
    <dgm:cxn modelId="{F7225147-29ED-4869-81D0-07992D017F80}" type="presOf" srcId="{99ABDD28-BC04-48B7-8AEB-C25D3E19458E}" destId="{DCD8A8D2-0E1D-45CD-BC7C-3F5071864394}" srcOrd="0" destOrd="0" presId="urn:microsoft.com/office/officeart/2018/2/layout/IconVerticalSolidList"/>
    <dgm:cxn modelId="{1B198C85-FD8A-46FC-AD7B-DAE092A4745E}" srcId="{21785E9B-20A4-42C7-B3F3-6093036D341C}" destId="{3B476EE5-2E3E-4F2C-85D5-55F652C83902}" srcOrd="0" destOrd="0" parTransId="{8D95F38A-6753-486F-8FCC-CA4E5045C229}" sibTransId="{8D5E3DDC-CFF1-49D8-9525-491FDDF5FAB2}"/>
    <dgm:cxn modelId="{CACFF697-EEAF-456B-8198-36DD483620B3}" srcId="{21785E9B-20A4-42C7-B3F3-6093036D341C}" destId="{2D983C1A-7BE1-4585-8D3B-B0FE77053CAC}" srcOrd="3" destOrd="0" parTransId="{B0813501-EF5D-49F9-A34D-02D1ECD36AAD}" sibTransId="{432688F2-0A38-45D4-AE88-A07363BCACDA}"/>
    <dgm:cxn modelId="{DB1F089F-CB7B-4634-B94B-BEEF78701175}" type="presOf" srcId="{3B476EE5-2E3E-4F2C-85D5-55F652C83902}" destId="{1DE2EC92-4F3D-46DA-9F75-D2D13F09D389}" srcOrd="0" destOrd="0" presId="urn:microsoft.com/office/officeart/2018/2/layout/IconVerticalSolidList"/>
    <dgm:cxn modelId="{D956DCA4-583B-43F5-8779-7FB3EAA228F5}" type="presOf" srcId="{21785E9B-20A4-42C7-B3F3-6093036D341C}" destId="{1D36A9B5-8B65-4917-9BEB-459EFA096ED6}" srcOrd="0" destOrd="0" presId="urn:microsoft.com/office/officeart/2018/2/layout/IconVerticalSolidList"/>
    <dgm:cxn modelId="{EB840CC0-3B5E-4AD0-A388-8F40A75191BE}" srcId="{21785E9B-20A4-42C7-B3F3-6093036D341C}" destId="{97556956-F750-4B2F-8433-ABA920C8DFD0}" srcOrd="1" destOrd="0" parTransId="{E8C63005-FE17-49D5-AFDB-8EB0FA596435}" sibTransId="{145AA59D-FF87-4366-A41C-E3E5F566D83E}"/>
    <dgm:cxn modelId="{A7B1A2C4-E889-490A-9A3E-746D89D2B89B}" type="presOf" srcId="{2B51D77F-EDA6-4956-8A54-AF190637ACDA}" destId="{61311152-6B25-4A0A-9FB3-CE6D4E33B069}" srcOrd="0" destOrd="0" presId="urn:microsoft.com/office/officeart/2018/2/layout/IconVerticalSolidList"/>
    <dgm:cxn modelId="{6D4811D7-6DD4-4CC3-A3DA-7A60EF9F0C2F}" type="presOf" srcId="{97556956-F750-4B2F-8433-ABA920C8DFD0}" destId="{B0A25367-2C2F-4328-BBB3-AA4255BB6BEE}" srcOrd="0" destOrd="0" presId="urn:microsoft.com/office/officeart/2018/2/layout/IconVerticalSolidList"/>
    <dgm:cxn modelId="{0E9E1DEA-EBE7-476F-A9F1-556E5A5ED210}" type="presOf" srcId="{7B6018B2-9744-4DAF-889E-5B565F5AE5FB}" destId="{61311152-6B25-4A0A-9FB3-CE6D4E33B069}" srcOrd="0" destOrd="1" presId="urn:microsoft.com/office/officeart/2018/2/layout/IconVerticalSolidList"/>
    <dgm:cxn modelId="{68BA70EB-341B-4C25-B2D4-927CDC22E723}" type="presOf" srcId="{EFBE1CE3-6AEB-4902-A321-FE3EF991E668}" destId="{61311152-6B25-4A0A-9FB3-CE6D4E33B069}" srcOrd="0" destOrd="2" presId="urn:microsoft.com/office/officeart/2018/2/layout/IconVerticalSolidList"/>
    <dgm:cxn modelId="{A7C4B369-839E-41B3-8388-072C20BF2DF6}" type="presParOf" srcId="{1D36A9B5-8B65-4917-9BEB-459EFA096ED6}" destId="{2721F227-63D7-4EA0-80E3-88417E5B49A8}" srcOrd="0" destOrd="0" presId="urn:microsoft.com/office/officeart/2018/2/layout/IconVerticalSolidList"/>
    <dgm:cxn modelId="{2E9BA5C9-25D5-4F45-8E67-8520C7A1BBC4}" type="presParOf" srcId="{2721F227-63D7-4EA0-80E3-88417E5B49A8}" destId="{AD5B9B16-B5BC-4F65-BAD5-3EF62E6AB2D0}" srcOrd="0" destOrd="0" presId="urn:microsoft.com/office/officeart/2018/2/layout/IconVerticalSolidList"/>
    <dgm:cxn modelId="{9239296B-30AA-4A1F-B9F9-85AAD41857B6}" type="presParOf" srcId="{2721F227-63D7-4EA0-80E3-88417E5B49A8}" destId="{40564F08-B7C0-407E-9C63-6E089C88DC65}" srcOrd="1" destOrd="0" presId="urn:microsoft.com/office/officeart/2018/2/layout/IconVerticalSolidList"/>
    <dgm:cxn modelId="{A53AF58E-BA06-4C15-B44E-31DEE1ADDC15}" type="presParOf" srcId="{2721F227-63D7-4EA0-80E3-88417E5B49A8}" destId="{2CD94A05-9340-4ACA-81BC-2B217AF48F12}" srcOrd="2" destOrd="0" presId="urn:microsoft.com/office/officeart/2018/2/layout/IconVerticalSolidList"/>
    <dgm:cxn modelId="{A8CBA2A9-4B9D-4ED6-8B9A-EF535AA91A63}" type="presParOf" srcId="{2721F227-63D7-4EA0-80E3-88417E5B49A8}" destId="{1DE2EC92-4F3D-46DA-9F75-D2D13F09D389}" srcOrd="3" destOrd="0" presId="urn:microsoft.com/office/officeart/2018/2/layout/IconVerticalSolidList"/>
    <dgm:cxn modelId="{7C633CB1-5B1D-43CB-9A00-D4F6946C57CF}" type="presParOf" srcId="{1D36A9B5-8B65-4917-9BEB-459EFA096ED6}" destId="{F0370A6C-CDF3-4873-BB7A-50E2A96F5BCA}" srcOrd="1" destOrd="0" presId="urn:microsoft.com/office/officeart/2018/2/layout/IconVerticalSolidList"/>
    <dgm:cxn modelId="{AF288078-F867-4622-BF4B-A829DC22CA1C}" type="presParOf" srcId="{1D36A9B5-8B65-4917-9BEB-459EFA096ED6}" destId="{D7899071-0E30-49E0-912A-14710E7F32B2}" srcOrd="2" destOrd="0" presId="urn:microsoft.com/office/officeart/2018/2/layout/IconVerticalSolidList"/>
    <dgm:cxn modelId="{AEF3FFAC-ABDE-49E3-969D-6D0E338682E3}" type="presParOf" srcId="{D7899071-0E30-49E0-912A-14710E7F32B2}" destId="{26AC7A4D-1D36-4476-AA4E-62C401BAB12B}" srcOrd="0" destOrd="0" presId="urn:microsoft.com/office/officeart/2018/2/layout/IconVerticalSolidList"/>
    <dgm:cxn modelId="{00DF8DB6-6576-4F67-B34E-73443BBE71D9}" type="presParOf" srcId="{D7899071-0E30-49E0-912A-14710E7F32B2}" destId="{2B78A0FC-A70C-4E11-9487-C207578A63DC}" srcOrd="1" destOrd="0" presId="urn:microsoft.com/office/officeart/2018/2/layout/IconVerticalSolidList"/>
    <dgm:cxn modelId="{3227A177-2F91-4AE1-88D5-C64379E2FBC2}" type="presParOf" srcId="{D7899071-0E30-49E0-912A-14710E7F32B2}" destId="{0B1C77E8-327C-4A4C-921D-DB1989691F77}" srcOrd="2" destOrd="0" presId="urn:microsoft.com/office/officeart/2018/2/layout/IconVerticalSolidList"/>
    <dgm:cxn modelId="{8F1DA944-C3E2-4B7F-80A2-5CA9A214CB3C}" type="presParOf" srcId="{D7899071-0E30-49E0-912A-14710E7F32B2}" destId="{B0A25367-2C2F-4328-BBB3-AA4255BB6BEE}" srcOrd="3" destOrd="0" presId="urn:microsoft.com/office/officeart/2018/2/layout/IconVerticalSolidList"/>
    <dgm:cxn modelId="{78375358-D08E-464F-9765-7AB98FD1100B}" type="presParOf" srcId="{1D36A9B5-8B65-4917-9BEB-459EFA096ED6}" destId="{CC410C7F-DBC7-48D3-A63A-2EA2B5F22092}" srcOrd="3" destOrd="0" presId="urn:microsoft.com/office/officeart/2018/2/layout/IconVerticalSolidList"/>
    <dgm:cxn modelId="{A7B6A89D-D055-4642-BAB4-E85976DE63A3}" type="presParOf" srcId="{1D36A9B5-8B65-4917-9BEB-459EFA096ED6}" destId="{97EC6EDA-EA95-43AF-B2E7-760AE4238216}" srcOrd="4" destOrd="0" presId="urn:microsoft.com/office/officeart/2018/2/layout/IconVerticalSolidList"/>
    <dgm:cxn modelId="{EC077C56-1311-4C99-AC85-9B87B2FE4697}" type="presParOf" srcId="{97EC6EDA-EA95-43AF-B2E7-760AE4238216}" destId="{6713524E-79ED-4EAB-BEE9-EB5EE76249E1}" srcOrd="0" destOrd="0" presId="urn:microsoft.com/office/officeart/2018/2/layout/IconVerticalSolidList"/>
    <dgm:cxn modelId="{FBD28550-A22C-4054-BA5C-AA4CC7A55BB4}" type="presParOf" srcId="{97EC6EDA-EA95-43AF-B2E7-760AE4238216}" destId="{FA4726B3-E491-4F5D-A38C-CDFD0481F074}" srcOrd="1" destOrd="0" presId="urn:microsoft.com/office/officeart/2018/2/layout/IconVerticalSolidList"/>
    <dgm:cxn modelId="{2FC7EF80-AB62-4BB2-BAD9-A01368463C04}" type="presParOf" srcId="{97EC6EDA-EA95-43AF-B2E7-760AE4238216}" destId="{788B1229-031C-409A-990F-A47F8E91389B}" srcOrd="2" destOrd="0" presId="urn:microsoft.com/office/officeart/2018/2/layout/IconVerticalSolidList"/>
    <dgm:cxn modelId="{42223359-CB34-48DA-BF3E-D069AFC92F20}" type="presParOf" srcId="{97EC6EDA-EA95-43AF-B2E7-760AE4238216}" destId="{DCD8A8D2-0E1D-45CD-BC7C-3F5071864394}" srcOrd="3" destOrd="0" presId="urn:microsoft.com/office/officeart/2018/2/layout/IconVerticalSolidList"/>
    <dgm:cxn modelId="{CCEC1DAF-8539-4428-AFCB-79A500854F35}" type="presParOf" srcId="{1D36A9B5-8B65-4917-9BEB-459EFA096ED6}" destId="{065C58FA-320A-4AE7-961E-726A0137643B}" srcOrd="5" destOrd="0" presId="urn:microsoft.com/office/officeart/2018/2/layout/IconVerticalSolidList"/>
    <dgm:cxn modelId="{18ED50C2-47BE-486B-B527-E5DEACD15396}" type="presParOf" srcId="{1D36A9B5-8B65-4917-9BEB-459EFA096ED6}" destId="{8A8B846E-5604-4961-B038-E20AA3C68D60}" srcOrd="6" destOrd="0" presId="urn:microsoft.com/office/officeart/2018/2/layout/IconVerticalSolidList"/>
    <dgm:cxn modelId="{46383870-6EFC-4063-ACE3-E8B365D16060}" type="presParOf" srcId="{8A8B846E-5604-4961-B038-E20AA3C68D60}" destId="{EC0CD996-2019-46CC-97BF-76F549ADCEDD}" srcOrd="0" destOrd="0" presId="urn:microsoft.com/office/officeart/2018/2/layout/IconVerticalSolidList"/>
    <dgm:cxn modelId="{C38845F4-D563-4C15-AAA8-14587E8BB544}" type="presParOf" srcId="{8A8B846E-5604-4961-B038-E20AA3C68D60}" destId="{8F4E4BE6-596F-4D85-890E-4D8E98C13356}" srcOrd="1" destOrd="0" presId="urn:microsoft.com/office/officeart/2018/2/layout/IconVerticalSolidList"/>
    <dgm:cxn modelId="{3A67684D-16BC-40FB-A0EC-750EF8F58C66}" type="presParOf" srcId="{8A8B846E-5604-4961-B038-E20AA3C68D60}" destId="{400E480D-9758-45AA-A8C1-EFA7CD3859A8}" srcOrd="2" destOrd="0" presId="urn:microsoft.com/office/officeart/2018/2/layout/IconVerticalSolidList"/>
    <dgm:cxn modelId="{943A9C19-977C-49CB-A69B-4800FCD3A0B8}" type="presParOf" srcId="{8A8B846E-5604-4961-B038-E20AA3C68D60}" destId="{0DFB5C93-231F-4A8C-B158-B0C902CA0A23}" srcOrd="3" destOrd="0" presId="urn:microsoft.com/office/officeart/2018/2/layout/IconVerticalSolidList"/>
    <dgm:cxn modelId="{1EBF7797-276E-4F40-A203-EC001BA08420}" type="presParOf" srcId="{8A8B846E-5604-4961-B038-E20AA3C68D60}" destId="{61311152-6B25-4A0A-9FB3-CE6D4E33B06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84982E-A573-46BB-A485-1EC4365C126A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767E6E2-7611-4246-89E0-86F2CA1A9F7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- je možné použít audiovizuální záznam a/nebo pořídit písemný záznam rozhovoru.</a:t>
          </a:r>
          <a:endParaRPr lang="en-US" dirty="0"/>
        </a:p>
      </dgm:t>
    </dgm:pt>
    <dgm:pt modelId="{8A5F5F0C-0453-47ED-A18D-7455C9F602AE}" type="parTrans" cxnId="{AA2B3862-6CBE-4D5A-A03A-3F0CFC376DCD}">
      <dgm:prSet/>
      <dgm:spPr/>
      <dgm:t>
        <a:bodyPr/>
        <a:lstStyle/>
        <a:p>
          <a:endParaRPr lang="en-US"/>
        </a:p>
      </dgm:t>
    </dgm:pt>
    <dgm:pt modelId="{BFE40B94-2EAD-4F6A-A120-FCE35D535B13}" type="sibTrans" cxnId="{AA2B3862-6CBE-4D5A-A03A-3F0CFC376D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66F9FD7-8CEE-4733-9BFF-ABB5B02D024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- použití rozhovoru je vhodné pokud se jedná o významnou problematiku, když je vhodné doprovodné prostředí, když lze předpokládat přátelské klima.</a:t>
          </a:r>
          <a:endParaRPr lang="en-US" dirty="0"/>
        </a:p>
      </dgm:t>
    </dgm:pt>
    <dgm:pt modelId="{815B08A0-B972-4FF5-8065-43AD3E1789DD}" type="parTrans" cxnId="{B39A16A5-321D-4981-A84D-802627CC7762}">
      <dgm:prSet/>
      <dgm:spPr/>
      <dgm:t>
        <a:bodyPr/>
        <a:lstStyle/>
        <a:p>
          <a:endParaRPr lang="en-US"/>
        </a:p>
      </dgm:t>
    </dgm:pt>
    <dgm:pt modelId="{A12A5F52-1352-40B2-852E-62738AF44A92}" type="sibTrans" cxnId="{B39A16A5-321D-4981-A84D-802627CC776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471EBC-29F6-4B61-AEE1-FAC58CE0A17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- v ošetřovatelství je tato metoda velmi přínosná, protože umožňuje přímý kontakt s respondentem</a:t>
          </a:r>
          <a:endParaRPr lang="en-US" dirty="0"/>
        </a:p>
      </dgm:t>
    </dgm:pt>
    <dgm:pt modelId="{DF540145-979C-4BC6-8265-7F7CF721D947}" type="parTrans" cxnId="{A7A99580-8AB6-43B2-8AA9-68E5B3C91B5F}">
      <dgm:prSet/>
      <dgm:spPr/>
      <dgm:t>
        <a:bodyPr/>
        <a:lstStyle/>
        <a:p>
          <a:endParaRPr lang="en-US"/>
        </a:p>
      </dgm:t>
    </dgm:pt>
    <dgm:pt modelId="{33E81C69-C885-4FE1-8113-748C924FC30C}" type="sibTrans" cxnId="{A7A99580-8AB6-43B2-8AA9-68E5B3C91B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259C6B-DAB0-4FD4-A169-193EB4DB7F4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- výzkumník si může všímat i neverbálního vyjadřování respondenta </a:t>
          </a:r>
          <a:endParaRPr lang="en-US" dirty="0"/>
        </a:p>
      </dgm:t>
    </dgm:pt>
    <dgm:pt modelId="{8F6D2FBE-2FE0-408F-9361-69BFBC8DC991}" type="parTrans" cxnId="{E5D39CEA-8701-40B5-AA6E-872748AFE0B7}">
      <dgm:prSet/>
      <dgm:spPr/>
      <dgm:t>
        <a:bodyPr/>
        <a:lstStyle/>
        <a:p>
          <a:endParaRPr lang="en-US"/>
        </a:p>
      </dgm:t>
    </dgm:pt>
    <dgm:pt modelId="{25C2F676-5246-41B0-9D4B-872B96C90D22}" type="sibTrans" cxnId="{E5D39CEA-8701-40B5-AA6E-872748AFE0B7}">
      <dgm:prSet/>
      <dgm:spPr/>
      <dgm:t>
        <a:bodyPr/>
        <a:lstStyle/>
        <a:p>
          <a:endParaRPr lang="en-US"/>
        </a:p>
      </dgm:t>
    </dgm:pt>
    <dgm:pt modelId="{0B963C67-21A5-4C9C-8013-6FB0563B9848}" type="pres">
      <dgm:prSet presAssocID="{0784982E-A573-46BB-A485-1EC4365C126A}" presName="vert0" presStyleCnt="0">
        <dgm:presLayoutVars>
          <dgm:dir/>
          <dgm:animOne val="branch"/>
          <dgm:animLvl val="lvl"/>
        </dgm:presLayoutVars>
      </dgm:prSet>
      <dgm:spPr/>
    </dgm:pt>
    <dgm:pt modelId="{3E46BA68-59CB-40EB-A637-6178FA3AF034}" type="pres">
      <dgm:prSet presAssocID="{1767E6E2-7611-4246-89E0-86F2CA1A9F7A}" presName="thickLine" presStyleLbl="alignNode1" presStyleIdx="0" presStyleCnt="4"/>
      <dgm:spPr/>
    </dgm:pt>
    <dgm:pt modelId="{E7496351-BD31-4B9C-B1E3-740B2661FF4D}" type="pres">
      <dgm:prSet presAssocID="{1767E6E2-7611-4246-89E0-86F2CA1A9F7A}" presName="horz1" presStyleCnt="0"/>
      <dgm:spPr/>
    </dgm:pt>
    <dgm:pt modelId="{13729772-51F6-4D15-A7A9-71061B391AAA}" type="pres">
      <dgm:prSet presAssocID="{1767E6E2-7611-4246-89E0-86F2CA1A9F7A}" presName="tx1" presStyleLbl="revTx" presStyleIdx="0" presStyleCnt="4"/>
      <dgm:spPr/>
    </dgm:pt>
    <dgm:pt modelId="{3E5866C6-FDFD-40C3-8D73-4FFC8AF5E3C4}" type="pres">
      <dgm:prSet presAssocID="{1767E6E2-7611-4246-89E0-86F2CA1A9F7A}" presName="vert1" presStyleCnt="0"/>
      <dgm:spPr/>
    </dgm:pt>
    <dgm:pt modelId="{D6A504ED-BEAE-4A00-BE55-BA603987041D}" type="pres">
      <dgm:prSet presAssocID="{266F9FD7-8CEE-4733-9BFF-ABB5B02D0249}" presName="thickLine" presStyleLbl="alignNode1" presStyleIdx="1" presStyleCnt="4"/>
      <dgm:spPr/>
    </dgm:pt>
    <dgm:pt modelId="{042A85CD-AF61-4557-BC19-C6E84C354770}" type="pres">
      <dgm:prSet presAssocID="{266F9FD7-8CEE-4733-9BFF-ABB5B02D0249}" presName="horz1" presStyleCnt="0"/>
      <dgm:spPr/>
    </dgm:pt>
    <dgm:pt modelId="{F5EF410B-53B5-4867-97D7-DE43B5F1A518}" type="pres">
      <dgm:prSet presAssocID="{266F9FD7-8CEE-4733-9BFF-ABB5B02D0249}" presName="tx1" presStyleLbl="revTx" presStyleIdx="1" presStyleCnt="4"/>
      <dgm:spPr/>
    </dgm:pt>
    <dgm:pt modelId="{88B8916C-19E3-4173-9629-21D82F4C6CEF}" type="pres">
      <dgm:prSet presAssocID="{266F9FD7-8CEE-4733-9BFF-ABB5B02D0249}" presName="vert1" presStyleCnt="0"/>
      <dgm:spPr/>
    </dgm:pt>
    <dgm:pt modelId="{F6294F09-DABC-4E05-932C-EBB5D31BAD53}" type="pres">
      <dgm:prSet presAssocID="{3D471EBC-29F6-4B61-AEE1-FAC58CE0A17F}" presName="thickLine" presStyleLbl="alignNode1" presStyleIdx="2" presStyleCnt="4"/>
      <dgm:spPr/>
    </dgm:pt>
    <dgm:pt modelId="{B5EA9901-FFE3-487B-834D-05872FBB6A60}" type="pres">
      <dgm:prSet presAssocID="{3D471EBC-29F6-4B61-AEE1-FAC58CE0A17F}" presName="horz1" presStyleCnt="0"/>
      <dgm:spPr/>
    </dgm:pt>
    <dgm:pt modelId="{B5AF1014-8F35-4C03-A282-67BB153C2F65}" type="pres">
      <dgm:prSet presAssocID="{3D471EBC-29F6-4B61-AEE1-FAC58CE0A17F}" presName="tx1" presStyleLbl="revTx" presStyleIdx="2" presStyleCnt="4"/>
      <dgm:spPr/>
    </dgm:pt>
    <dgm:pt modelId="{7860FDD5-BD0F-4D45-B3C7-9663B8B8127D}" type="pres">
      <dgm:prSet presAssocID="{3D471EBC-29F6-4B61-AEE1-FAC58CE0A17F}" presName="vert1" presStyleCnt="0"/>
      <dgm:spPr/>
    </dgm:pt>
    <dgm:pt modelId="{7645A157-0E7B-48F0-8153-A58FB2E3782D}" type="pres">
      <dgm:prSet presAssocID="{DF259C6B-DAB0-4FD4-A169-193EB4DB7F4E}" presName="thickLine" presStyleLbl="alignNode1" presStyleIdx="3" presStyleCnt="4"/>
      <dgm:spPr/>
    </dgm:pt>
    <dgm:pt modelId="{9E062CEE-BAF2-4C7D-A5E2-4626001D2C50}" type="pres">
      <dgm:prSet presAssocID="{DF259C6B-DAB0-4FD4-A169-193EB4DB7F4E}" presName="horz1" presStyleCnt="0"/>
      <dgm:spPr/>
    </dgm:pt>
    <dgm:pt modelId="{B9048D33-0449-45D2-A290-28FE85B9FFBB}" type="pres">
      <dgm:prSet presAssocID="{DF259C6B-DAB0-4FD4-A169-193EB4DB7F4E}" presName="tx1" presStyleLbl="revTx" presStyleIdx="3" presStyleCnt="4"/>
      <dgm:spPr/>
    </dgm:pt>
    <dgm:pt modelId="{9126C2C8-29C9-4DB9-9B82-6D0A95E66D9E}" type="pres">
      <dgm:prSet presAssocID="{DF259C6B-DAB0-4FD4-A169-193EB4DB7F4E}" presName="vert1" presStyleCnt="0"/>
      <dgm:spPr/>
    </dgm:pt>
  </dgm:ptLst>
  <dgm:cxnLst>
    <dgm:cxn modelId="{50E6270C-AC61-47AA-80A3-F193BECEFCB6}" type="presOf" srcId="{DF259C6B-DAB0-4FD4-A169-193EB4DB7F4E}" destId="{B9048D33-0449-45D2-A290-28FE85B9FFBB}" srcOrd="0" destOrd="0" presId="urn:microsoft.com/office/officeart/2008/layout/LinedList"/>
    <dgm:cxn modelId="{9FFDFE5C-ED41-44AC-A024-6F312B54704E}" type="presOf" srcId="{1767E6E2-7611-4246-89E0-86F2CA1A9F7A}" destId="{13729772-51F6-4D15-A7A9-71061B391AAA}" srcOrd="0" destOrd="0" presId="urn:microsoft.com/office/officeart/2008/layout/LinedList"/>
    <dgm:cxn modelId="{AA2B3862-6CBE-4D5A-A03A-3F0CFC376DCD}" srcId="{0784982E-A573-46BB-A485-1EC4365C126A}" destId="{1767E6E2-7611-4246-89E0-86F2CA1A9F7A}" srcOrd="0" destOrd="0" parTransId="{8A5F5F0C-0453-47ED-A18D-7455C9F602AE}" sibTransId="{BFE40B94-2EAD-4F6A-A120-FCE35D535B13}"/>
    <dgm:cxn modelId="{2E878757-769C-4A43-8D87-81F87A09E3AF}" type="presOf" srcId="{0784982E-A573-46BB-A485-1EC4365C126A}" destId="{0B963C67-21A5-4C9C-8013-6FB0563B9848}" srcOrd="0" destOrd="0" presId="urn:microsoft.com/office/officeart/2008/layout/LinedList"/>
    <dgm:cxn modelId="{A7A99580-8AB6-43B2-8AA9-68E5B3C91B5F}" srcId="{0784982E-A573-46BB-A485-1EC4365C126A}" destId="{3D471EBC-29F6-4B61-AEE1-FAC58CE0A17F}" srcOrd="2" destOrd="0" parTransId="{DF540145-979C-4BC6-8265-7F7CF721D947}" sibTransId="{33E81C69-C885-4FE1-8113-748C924FC30C}"/>
    <dgm:cxn modelId="{B39A16A5-321D-4981-A84D-802627CC7762}" srcId="{0784982E-A573-46BB-A485-1EC4365C126A}" destId="{266F9FD7-8CEE-4733-9BFF-ABB5B02D0249}" srcOrd="1" destOrd="0" parTransId="{815B08A0-B972-4FF5-8065-43AD3E1789DD}" sibTransId="{A12A5F52-1352-40B2-852E-62738AF44A92}"/>
    <dgm:cxn modelId="{E5D39CEA-8701-40B5-AA6E-872748AFE0B7}" srcId="{0784982E-A573-46BB-A485-1EC4365C126A}" destId="{DF259C6B-DAB0-4FD4-A169-193EB4DB7F4E}" srcOrd="3" destOrd="0" parTransId="{8F6D2FBE-2FE0-408F-9361-69BFBC8DC991}" sibTransId="{25C2F676-5246-41B0-9D4B-872B96C90D22}"/>
    <dgm:cxn modelId="{7D92F2F4-D025-4BC7-A266-E134A8446722}" type="presOf" srcId="{3D471EBC-29F6-4B61-AEE1-FAC58CE0A17F}" destId="{B5AF1014-8F35-4C03-A282-67BB153C2F65}" srcOrd="0" destOrd="0" presId="urn:microsoft.com/office/officeart/2008/layout/LinedList"/>
    <dgm:cxn modelId="{996F61F7-C527-465C-BECC-77E73708CF53}" type="presOf" srcId="{266F9FD7-8CEE-4733-9BFF-ABB5B02D0249}" destId="{F5EF410B-53B5-4867-97D7-DE43B5F1A518}" srcOrd="0" destOrd="0" presId="urn:microsoft.com/office/officeart/2008/layout/LinedList"/>
    <dgm:cxn modelId="{53826633-BEBF-44CE-932C-D9663E79DA5A}" type="presParOf" srcId="{0B963C67-21A5-4C9C-8013-6FB0563B9848}" destId="{3E46BA68-59CB-40EB-A637-6178FA3AF034}" srcOrd="0" destOrd="0" presId="urn:microsoft.com/office/officeart/2008/layout/LinedList"/>
    <dgm:cxn modelId="{6A22EF78-806E-438A-8578-A70A3953FD7B}" type="presParOf" srcId="{0B963C67-21A5-4C9C-8013-6FB0563B9848}" destId="{E7496351-BD31-4B9C-B1E3-740B2661FF4D}" srcOrd="1" destOrd="0" presId="urn:microsoft.com/office/officeart/2008/layout/LinedList"/>
    <dgm:cxn modelId="{EEC55EB7-4803-4A38-85EF-D2E008E4D818}" type="presParOf" srcId="{E7496351-BD31-4B9C-B1E3-740B2661FF4D}" destId="{13729772-51F6-4D15-A7A9-71061B391AAA}" srcOrd="0" destOrd="0" presId="urn:microsoft.com/office/officeart/2008/layout/LinedList"/>
    <dgm:cxn modelId="{DFFF189F-CDB4-4B84-9AD3-BE0CC1AD0AB1}" type="presParOf" srcId="{E7496351-BD31-4B9C-B1E3-740B2661FF4D}" destId="{3E5866C6-FDFD-40C3-8D73-4FFC8AF5E3C4}" srcOrd="1" destOrd="0" presId="urn:microsoft.com/office/officeart/2008/layout/LinedList"/>
    <dgm:cxn modelId="{68A9AABC-655A-47DE-AA3A-9B34871FA366}" type="presParOf" srcId="{0B963C67-21A5-4C9C-8013-6FB0563B9848}" destId="{D6A504ED-BEAE-4A00-BE55-BA603987041D}" srcOrd="2" destOrd="0" presId="urn:microsoft.com/office/officeart/2008/layout/LinedList"/>
    <dgm:cxn modelId="{9DDF980E-D7FF-4683-902E-BAB9E02A2FBA}" type="presParOf" srcId="{0B963C67-21A5-4C9C-8013-6FB0563B9848}" destId="{042A85CD-AF61-4557-BC19-C6E84C354770}" srcOrd="3" destOrd="0" presId="urn:microsoft.com/office/officeart/2008/layout/LinedList"/>
    <dgm:cxn modelId="{5638685B-A682-4D8F-89B9-D01F4E33875F}" type="presParOf" srcId="{042A85CD-AF61-4557-BC19-C6E84C354770}" destId="{F5EF410B-53B5-4867-97D7-DE43B5F1A518}" srcOrd="0" destOrd="0" presId="urn:microsoft.com/office/officeart/2008/layout/LinedList"/>
    <dgm:cxn modelId="{65188F07-DA76-438F-BBD7-BB7DCCBA1416}" type="presParOf" srcId="{042A85CD-AF61-4557-BC19-C6E84C354770}" destId="{88B8916C-19E3-4173-9629-21D82F4C6CEF}" srcOrd="1" destOrd="0" presId="urn:microsoft.com/office/officeart/2008/layout/LinedList"/>
    <dgm:cxn modelId="{F435A1F4-D729-410E-AB53-52E5C070CB7C}" type="presParOf" srcId="{0B963C67-21A5-4C9C-8013-6FB0563B9848}" destId="{F6294F09-DABC-4E05-932C-EBB5D31BAD53}" srcOrd="4" destOrd="0" presId="urn:microsoft.com/office/officeart/2008/layout/LinedList"/>
    <dgm:cxn modelId="{B6BBF492-D528-4F87-91C4-2EA32CED118C}" type="presParOf" srcId="{0B963C67-21A5-4C9C-8013-6FB0563B9848}" destId="{B5EA9901-FFE3-487B-834D-05872FBB6A60}" srcOrd="5" destOrd="0" presId="urn:microsoft.com/office/officeart/2008/layout/LinedList"/>
    <dgm:cxn modelId="{5EDAE471-5B0A-4FE5-B4E1-240E4F29EF9C}" type="presParOf" srcId="{B5EA9901-FFE3-487B-834D-05872FBB6A60}" destId="{B5AF1014-8F35-4C03-A282-67BB153C2F65}" srcOrd="0" destOrd="0" presId="urn:microsoft.com/office/officeart/2008/layout/LinedList"/>
    <dgm:cxn modelId="{D0324045-8A62-42F2-B3DC-BE0B5F47D472}" type="presParOf" srcId="{B5EA9901-FFE3-487B-834D-05872FBB6A60}" destId="{7860FDD5-BD0F-4D45-B3C7-9663B8B8127D}" srcOrd="1" destOrd="0" presId="urn:microsoft.com/office/officeart/2008/layout/LinedList"/>
    <dgm:cxn modelId="{C366058D-955D-49FF-A58F-86F33DD2F885}" type="presParOf" srcId="{0B963C67-21A5-4C9C-8013-6FB0563B9848}" destId="{7645A157-0E7B-48F0-8153-A58FB2E3782D}" srcOrd="6" destOrd="0" presId="urn:microsoft.com/office/officeart/2008/layout/LinedList"/>
    <dgm:cxn modelId="{99DC4C77-359B-441B-A0FF-6D57A13AB0F0}" type="presParOf" srcId="{0B963C67-21A5-4C9C-8013-6FB0563B9848}" destId="{9E062CEE-BAF2-4C7D-A5E2-4626001D2C50}" srcOrd="7" destOrd="0" presId="urn:microsoft.com/office/officeart/2008/layout/LinedList"/>
    <dgm:cxn modelId="{920E07E8-FEFC-4E30-9ADB-58812B68197C}" type="presParOf" srcId="{9E062CEE-BAF2-4C7D-A5E2-4626001D2C50}" destId="{B9048D33-0449-45D2-A290-28FE85B9FFBB}" srcOrd="0" destOrd="0" presId="urn:microsoft.com/office/officeart/2008/layout/LinedList"/>
    <dgm:cxn modelId="{4D8472BE-7053-45BE-8D56-071AFB23E6F2}" type="presParOf" srcId="{9E062CEE-BAF2-4C7D-A5E2-4626001D2C50}" destId="{9126C2C8-29C9-4DB9-9B82-6D0A95E66D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D4CA6D-3B1C-427C-885E-2E4223A1C0F6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859558-4043-4FD2-8601-19BB850295F3}">
      <dgm:prSet custT="1"/>
      <dgm:spPr/>
      <dgm:t>
        <a:bodyPr/>
        <a:lstStyle/>
        <a:p>
          <a:r>
            <a:rPr lang="cs-CZ" sz="1600" dirty="0"/>
            <a:t>- odhadnout složitost zkoumaného problému s ohledem na charakter respondentů </a:t>
          </a:r>
          <a:br>
            <a:rPr lang="cs-CZ" sz="1600" dirty="0"/>
          </a:br>
          <a:r>
            <a:rPr lang="cs-CZ" sz="1600" dirty="0"/>
            <a:t>(věk, vzdělání, inteligence, informovanost vdané oblasti)</a:t>
          </a:r>
          <a:endParaRPr lang="en-US" sz="1600" dirty="0"/>
        </a:p>
      </dgm:t>
    </dgm:pt>
    <dgm:pt modelId="{261D3301-F1C6-49D3-963F-151C20973B4F}" type="parTrans" cxnId="{D44D7512-50A9-4243-B8E7-5828907AB74E}">
      <dgm:prSet/>
      <dgm:spPr/>
      <dgm:t>
        <a:bodyPr/>
        <a:lstStyle/>
        <a:p>
          <a:endParaRPr lang="en-US"/>
        </a:p>
      </dgm:t>
    </dgm:pt>
    <dgm:pt modelId="{B591F70B-0E3C-4488-ADC4-7E685407E805}" type="sibTrans" cxnId="{D44D7512-50A9-4243-B8E7-5828907AB74E}">
      <dgm:prSet/>
      <dgm:spPr/>
      <dgm:t>
        <a:bodyPr/>
        <a:lstStyle/>
        <a:p>
          <a:endParaRPr lang="en-US"/>
        </a:p>
      </dgm:t>
    </dgm:pt>
    <dgm:pt modelId="{CBDCF920-A614-436D-BEBA-90A42B6D3683}">
      <dgm:prSet custT="1"/>
      <dgm:spPr/>
      <dgm:t>
        <a:bodyPr/>
        <a:lstStyle/>
        <a:p>
          <a:r>
            <a:rPr lang="cs-CZ" sz="1600" dirty="0"/>
            <a:t>- koncipovat rozhovor jako přirozený, nenásilný dialog, kdy jedna otázka navazuje na druhou</a:t>
          </a:r>
          <a:endParaRPr lang="en-US" sz="1600" dirty="0"/>
        </a:p>
      </dgm:t>
    </dgm:pt>
    <dgm:pt modelId="{41838496-A632-4EC5-83E7-2C9741373925}" type="parTrans" cxnId="{FD60D7AC-DF80-40F6-B2A1-C47EDD364EB0}">
      <dgm:prSet/>
      <dgm:spPr/>
      <dgm:t>
        <a:bodyPr/>
        <a:lstStyle/>
        <a:p>
          <a:endParaRPr lang="en-US"/>
        </a:p>
      </dgm:t>
    </dgm:pt>
    <dgm:pt modelId="{184D7B3F-93C0-4B47-A649-3A55EDE78315}" type="sibTrans" cxnId="{FD60D7AC-DF80-40F6-B2A1-C47EDD364EB0}">
      <dgm:prSet/>
      <dgm:spPr/>
      <dgm:t>
        <a:bodyPr/>
        <a:lstStyle/>
        <a:p>
          <a:endParaRPr lang="en-US"/>
        </a:p>
      </dgm:t>
    </dgm:pt>
    <dgm:pt modelId="{A8A0A1ED-14BB-493E-B596-E147D6378DAC}">
      <dgm:prSet custT="1"/>
      <dgm:spPr/>
      <dgm:t>
        <a:bodyPr/>
        <a:lstStyle/>
        <a:p>
          <a:r>
            <a:rPr lang="cs-CZ" sz="1600" dirty="0"/>
            <a:t>- počítat s narůstající únavou v průběhu rozhovoru (maximální doba rozhovoru je 1 hodina)</a:t>
          </a:r>
          <a:endParaRPr lang="en-US" sz="1600" dirty="0"/>
        </a:p>
      </dgm:t>
    </dgm:pt>
    <dgm:pt modelId="{E23B3746-3C52-4D40-B019-3B3EFD9A2C59}" type="parTrans" cxnId="{67D1FE92-E479-4C9B-9ABB-11466199F977}">
      <dgm:prSet/>
      <dgm:spPr/>
      <dgm:t>
        <a:bodyPr/>
        <a:lstStyle/>
        <a:p>
          <a:endParaRPr lang="en-US"/>
        </a:p>
      </dgm:t>
    </dgm:pt>
    <dgm:pt modelId="{067B232D-3A02-43AE-8778-C77008A824A5}" type="sibTrans" cxnId="{67D1FE92-E479-4C9B-9ABB-11466199F977}">
      <dgm:prSet/>
      <dgm:spPr/>
      <dgm:t>
        <a:bodyPr/>
        <a:lstStyle/>
        <a:p>
          <a:endParaRPr lang="en-US"/>
        </a:p>
      </dgm:t>
    </dgm:pt>
    <dgm:pt modelId="{156CE94F-5086-4597-A885-6382319A6ACE}">
      <dgm:prSet custT="1"/>
      <dgm:spPr/>
      <dgm:t>
        <a:bodyPr/>
        <a:lstStyle/>
        <a:p>
          <a:r>
            <a:rPr lang="cs-CZ" sz="1600" dirty="0"/>
            <a:t>- motivovat respondenty vhodným vysvětlením smyslu rozhovoru</a:t>
          </a:r>
          <a:endParaRPr lang="en-US" sz="1600" dirty="0"/>
        </a:p>
      </dgm:t>
    </dgm:pt>
    <dgm:pt modelId="{2A29E9CA-ADB9-4A26-A214-0AA4E246D667}" type="parTrans" cxnId="{993BA956-E221-427C-986B-D45505B45CF6}">
      <dgm:prSet/>
      <dgm:spPr/>
      <dgm:t>
        <a:bodyPr/>
        <a:lstStyle/>
        <a:p>
          <a:endParaRPr lang="en-US"/>
        </a:p>
      </dgm:t>
    </dgm:pt>
    <dgm:pt modelId="{60A0738C-DC44-4884-84AE-3B7120840FE3}" type="sibTrans" cxnId="{993BA956-E221-427C-986B-D45505B45CF6}">
      <dgm:prSet/>
      <dgm:spPr/>
      <dgm:t>
        <a:bodyPr/>
        <a:lstStyle/>
        <a:p>
          <a:endParaRPr lang="en-US"/>
        </a:p>
      </dgm:t>
    </dgm:pt>
    <dgm:pt modelId="{91434136-5CD1-4BF8-ACCD-EB8F2284A3A2}">
      <dgm:prSet custT="1"/>
      <dgm:spPr/>
      <dgm:t>
        <a:bodyPr/>
        <a:lstStyle/>
        <a:p>
          <a:r>
            <a:rPr lang="cs-CZ" sz="1600" dirty="0"/>
            <a:t>- vytvořit přátelskou, nikoliv však příliš důvěrnou atmosféru</a:t>
          </a:r>
          <a:endParaRPr lang="en-US" sz="1600" dirty="0"/>
        </a:p>
      </dgm:t>
    </dgm:pt>
    <dgm:pt modelId="{303F6676-F38E-4E38-BF3D-E1A8BEB816F3}" type="parTrans" cxnId="{446DD3AD-4C98-4630-B662-0930662B743F}">
      <dgm:prSet/>
      <dgm:spPr/>
      <dgm:t>
        <a:bodyPr/>
        <a:lstStyle/>
        <a:p>
          <a:endParaRPr lang="en-US"/>
        </a:p>
      </dgm:t>
    </dgm:pt>
    <dgm:pt modelId="{22B18B79-BA9C-4F2A-B23C-F31B4D6800FC}" type="sibTrans" cxnId="{446DD3AD-4C98-4630-B662-0930662B743F}">
      <dgm:prSet/>
      <dgm:spPr/>
      <dgm:t>
        <a:bodyPr/>
        <a:lstStyle/>
        <a:p>
          <a:endParaRPr lang="en-US"/>
        </a:p>
      </dgm:t>
    </dgm:pt>
    <dgm:pt modelId="{7F3628BA-BEBB-492B-A9D9-6AD297669E12}">
      <dgm:prSet custT="1"/>
      <dgm:spPr/>
      <dgm:t>
        <a:bodyPr/>
        <a:lstStyle/>
        <a:p>
          <a:r>
            <a:rPr lang="cs-CZ" sz="1600" dirty="0"/>
            <a:t>- zajistit dodržení předepsaného postupu (stanovené míry standardizace, způsobu použití instrumentů)</a:t>
          </a:r>
          <a:endParaRPr lang="en-US" sz="1600" dirty="0"/>
        </a:p>
      </dgm:t>
    </dgm:pt>
    <dgm:pt modelId="{88188A44-8CAA-4C01-AD6E-6692D9B3151F}" type="parTrans" cxnId="{917C223F-1B5E-4624-9210-E824F30B98FE}">
      <dgm:prSet/>
      <dgm:spPr/>
      <dgm:t>
        <a:bodyPr/>
        <a:lstStyle/>
        <a:p>
          <a:endParaRPr lang="en-US"/>
        </a:p>
      </dgm:t>
    </dgm:pt>
    <dgm:pt modelId="{FE1B2982-D1DC-43B9-837D-3DFAA5BD57F0}" type="sibTrans" cxnId="{917C223F-1B5E-4624-9210-E824F30B98FE}">
      <dgm:prSet/>
      <dgm:spPr/>
      <dgm:t>
        <a:bodyPr/>
        <a:lstStyle/>
        <a:p>
          <a:endParaRPr lang="en-US"/>
        </a:p>
      </dgm:t>
    </dgm:pt>
    <dgm:pt modelId="{8C83D5D1-33CD-4AFF-8AB0-C56715674170}">
      <dgm:prSet custT="1"/>
      <dgm:spPr/>
      <dgm:t>
        <a:bodyPr/>
        <a:lstStyle/>
        <a:p>
          <a:r>
            <a:rPr lang="cs-CZ" sz="1600" dirty="0"/>
            <a:t>- mít rámcově připravené odpovědi pro vysvětlení hůře pochopitelných otázek</a:t>
          </a:r>
          <a:endParaRPr lang="en-US" sz="1600" dirty="0"/>
        </a:p>
      </dgm:t>
    </dgm:pt>
    <dgm:pt modelId="{5DA76C19-579D-444D-B716-C7495040CA31}" type="parTrans" cxnId="{6A3B8450-D43D-46A3-B3A1-71B13EBB697B}">
      <dgm:prSet/>
      <dgm:spPr/>
      <dgm:t>
        <a:bodyPr/>
        <a:lstStyle/>
        <a:p>
          <a:endParaRPr lang="en-US"/>
        </a:p>
      </dgm:t>
    </dgm:pt>
    <dgm:pt modelId="{29323691-7081-4A99-9BFA-2597AA737038}" type="sibTrans" cxnId="{6A3B8450-D43D-46A3-B3A1-71B13EBB697B}">
      <dgm:prSet/>
      <dgm:spPr/>
      <dgm:t>
        <a:bodyPr/>
        <a:lstStyle/>
        <a:p>
          <a:endParaRPr lang="en-US"/>
        </a:p>
      </dgm:t>
    </dgm:pt>
    <dgm:pt modelId="{21C5DB17-8C86-4058-864D-F21CD45A02BA}">
      <dgm:prSet custT="1"/>
      <dgm:spPr/>
      <dgm:t>
        <a:bodyPr/>
        <a:lstStyle/>
        <a:p>
          <a:r>
            <a:rPr lang="cs-CZ" sz="1600" dirty="0"/>
            <a:t>- používat srozumitelný jazyk blízký chápání respondenta</a:t>
          </a:r>
          <a:endParaRPr lang="en-US" sz="1600" dirty="0"/>
        </a:p>
      </dgm:t>
    </dgm:pt>
    <dgm:pt modelId="{1363C2CE-0153-4E4D-AEC2-36A141910876}" type="parTrans" cxnId="{0B8E7EBF-43DE-4E9E-A497-333F40C78EDB}">
      <dgm:prSet/>
      <dgm:spPr/>
      <dgm:t>
        <a:bodyPr/>
        <a:lstStyle/>
        <a:p>
          <a:endParaRPr lang="en-US"/>
        </a:p>
      </dgm:t>
    </dgm:pt>
    <dgm:pt modelId="{4F7E195B-24F9-46B4-A9BB-46C99C272473}" type="sibTrans" cxnId="{0B8E7EBF-43DE-4E9E-A497-333F40C78EDB}">
      <dgm:prSet/>
      <dgm:spPr/>
      <dgm:t>
        <a:bodyPr/>
        <a:lstStyle/>
        <a:p>
          <a:endParaRPr lang="en-US"/>
        </a:p>
      </dgm:t>
    </dgm:pt>
    <dgm:pt modelId="{5B13DF3C-81DA-4489-A040-326583BDEEA6}">
      <dgm:prSet custT="1"/>
      <dgm:spPr/>
      <dgm:t>
        <a:bodyPr/>
        <a:lstStyle/>
        <a:p>
          <a:r>
            <a:rPr lang="cs-CZ" sz="1600" dirty="0"/>
            <a:t>- zajistit pozornost respondenta na daný problém a udržet pozornost po celou dobu rozhovoru</a:t>
          </a:r>
          <a:endParaRPr lang="en-US" sz="1600" dirty="0"/>
        </a:p>
      </dgm:t>
    </dgm:pt>
    <dgm:pt modelId="{E50617D6-77D3-4020-8E2C-68EF46B35B0F}" type="parTrans" cxnId="{662CD1BE-A29A-48D1-B148-4E4D7AE7A5CF}">
      <dgm:prSet/>
      <dgm:spPr/>
      <dgm:t>
        <a:bodyPr/>
        <a:lstStyle/>
        <a:p>
          <a:endParaRPr lang="en-US"/>
        </a:p>
      </dgm:t>
    </dgm:pt>
    <dgm:pt modelId="{1231B80C-B239-4AE6-9B8D-1156079C635F}" type="sibTrans" cxnId="{662CD1BE-A29A-48D1-B148-4E4D7AE7A5CF}">
      <dgm:prSet/>
      <dgm:spPr/>
      <dgm:t>
        <a:bodyPr/>
        <a:lstStyle/>
        <a:p>
          <a:endParaRPr lang="en-US"/>
        </a:p>
      </dgm:t>
    </dgm:pt>
    <dgm:pt modelId="{546A70AD-43F6-4500-9CE8-56D0AD1CFC59}">
      <dgm:prSet custT="1"/>
      <dgm:spPr/>
      <dgm:t>
        <a:bodyPr/>
        <a:lstStyle/>
        <a:p>
          <a:r>
            <a:rPr lang="cs-CZ" sz="1600" dirty="0"/>
            <a:t>- vyloučit subjektivní ovlivňování odpovědí</a:t>
          </a:r>
          <a:endParaRPr lang="en-US" sz="1400" dirty="0"/>
        </a:p>
      </dgm:t>
    </dgm:pt>
    <dgm:pt modelId="{0965A99E-36F9-46F7-84A9-632BE2498540}" type="parTrans" cxnId="{E23F96EC-00FD-4980-86C0-E8001461D808}">
      <dgm:prSet/>
      <dgm:spPr/>
      <dgm:t>
        <a:bodyPr/>
        <a:lstStyle/>
        <a:p>
          <a:endParaRPr lang="en-US"/>
        </a:p>
      </dgm:t>
    </dgm:pt>
    <dgm:pt modelId="{9E0BCE3B-7C5F-4854-8BFC-B4D407DF24DE}" type="sibTrans" cxnId="{E23F96EC-00FD-4980-86C0-E8001461D808}">
      <dgm:prSet/>
      <dgm:spPr/>
      <dgm:t>
        <a:bodyPr/>
        <a:lstStyle/>
        <a:p>
          <a:endParaRPr lang="en-US"/>
        </a:p>
      </dgm:t>
    </dgm:pt>
    <dgm:pt modelId="{05CDB576-5DA7-461C-AEB5-4EB7DAC7885E}" type="pres">
      <dgm:prSet presAssocID="{D6D4CA6D-3B1C-427C-885E-2E4223A1C0F6}" presName="vert0" presStyleCnt="0">
        <dgm:presLayoutVars>
          <dgm:dir/>
          <dgm:animOne val="branch"/>
          <dgm:animLvl val="lvl"/>
        </dgm:presLayoutVars>
      </dgm:prSet>
      <dgm:spPr/>
    </dgm:pt>
    <dgm:pt modelId="{041B389E-19EA-40EC-8782-CE9D53192A55}" type="pres">
      <dgm:prSet presAssocID="{34859558-4043-4FD2-8601-19BB850295F3}" presName="thickLine" presStyleLbl="alignNode1" presStyleIdx="0" presStyleCnt="10"/>
      <dgm:spPr/>
    </dgm:pt>
    <dgm:pt modelId="{AD250EC8-E61F-4195-9649-E725433A35F7}" type="pres">
      <dgm:prSet presAssocID="{34859558-4043-4FD2-8601-19BB850295F3}" presName="horz1" presStyleCnt="0"/>
      <dgm:spPr/>
    </dgm:pt>
    <dgm:pt modelId="{024FA08D-DA9B-4A9D-B7C0-1FBE908B5F82}" type="pres">
      <dgm:prSet presAssocID="{34859558-4043-4FD2-8601-19BB850295F3}" presName="tx1" presStyleLbl="revTx" presStyleIdx="0" presStyleCnt="10"/>
      <dgm:spPr/>
    </dgm:pt>
    <dgm:pt modelId="{ED7F22C1-33AC-42D7-B969-BE30BADD5E7D}" type="pres">
      <dgm:prSet presAssocID="{34859558-4043-4FD2-8601-19BB850295F3}" presName="vert1" presStyleCnt="0"/>
      <dgm:spPr/>
    </dgm:pt>
    <dgm:pt modelId="{8FE1810B-25F6-4672-BD78-DC487A61D7FE}" type="pres">
      <dgm:prSet presAssocID="{CBDCF920-A614-436D-BEBA-90A42B6D3683}" presName="thickLine" presStyleLbl="alignNode1" presStyleIdx="1" presStyleCnt="10"/>
      <dgm:spPr/>
    </dgm:pt>
    <dgm:pt modelId="{67908A12-498A-4A7C-BD82-3F2919282BA9}" type="pres">
      <dgm:prSet presAssocID="{CBDCF920-A614-436D-BEBA-90A42B6D3683}" presName="horz1" presStyleCnt="0"/>
      <dgm:spPr/>
    </dgm:pt>
    <dgm:pt modelId="{A4F24F41-EC16-4131-81E6-2D814C5B80C3}" type="pres">
      <dgm:prSet presAssocID="{CBDCF920-A614-436D-BEBA-90A42B6D3683}" presName="tx1" presStyleLbl="revTx" presStyleIdx="1" presStyleCnt="10"/>
      <dgm:spPr/>
    </dgm:pt>
    <dgm:pt modelId="{B1058B27-2D5C-4370-A091-AC9FC5710B7E}" type="pres">
      <dgm:prSet presAssocID="{CBDCF920-A614-436D-BEBA-90A42B6D3683}" presName="vert1" presStyleCnt="0"/>
      <dgm:spPr/>
    </dgm:pt>
    <dgm:pt modelId="{A4290E4A-4170-4816-B450-FCFF6E3DA5AC}" type="pres">
      <dgm:prSet presAssocID="{A8A0A1ED-14BB-493E-B596-E147D6378DAC}" presName="thickLine" presStyleLbl="alignNode1" presStyleIdx="2" presStyleCnt="10"/>
      <dgm:spPr/>
    </dgm:pt>
    <dgm:pt modelId="{1F71FA1C-02D8-4A2B-9F00-B4451E3D173D}" type="pres">
      <dgm:prSet presAssocID="{A8A0A1ED-14BB-493E-B596-E147D6378DAC}" presName="horz1" presStyleCnt="0"/>
      <dgm:spPr/>
    </dgm:pt>
    <dgm:pt modelId="{3F746C29-FD82-4BEA-850E-FFBCC41D400A}" type="pres">
      <dgm:prSet presAssocID="{A8A0A1ED-14BB-493E-B596-E147D6378DAC}" presName="tx1" presStyleLbl="revTx" presStyleIdx="2" presStyleCnt="10"/>
      <dgm:spPr/>
    </dgm:pt>
    <dgm:pt modelId="{16EA44E4-897D-432A-B5B6-83E8025A039C}" type="pres">
      <dgm:prSet presAssocID="{A8A0A1ED-14BB-493E-B596-E147D6378DAC}" presName="vert1" presStyleCnt="0"/>
      <dgm:spPr/>
    </dgm:pt>
    <dgm:pt modelId="{41801F61-E57B-4F64-B561-827EE9385B68}" type="pres">
      <dgm:prSet presAssocID="{156CE94F-5086-4597-A885-6382319A6ACE}" presName="thickLine" presStyleLbl="alignNode1" presStyleIdx="3" presStyleCnt="10"/>
      <dgm:spPr/>
    </dgm:pt>
    <dgm:pt modelId="{E2EA66E0-9335-47B0-A950-99962BAD8D51}" type="pres">
      <dgm:prSet presAssocID="{156CE94F-5086-4597-A885-6382319A6ACE}" presName="horz1" presStyleCnt="0"/>
      <dgm:spPr/>
    </dgm:pt>
    <dgm:pt modelId="{6E04BCAF-6117-47F1-96F5-22EC91EF590A}" type="pres">
      <dgm:prSet presAssocID="{156CE94F-5086-4597-A885-6382319A6ACE}" presName="tx1" presStyleLbl="revTx" presStyleIdx="3" presStyleCnt="10"/>
      <dgm:spPr/>
    </dgm:pt>
    <dgm:pt modelId="{8ACCA6A6-81EC-48D9-94D2-FB2167323B1C}" type="pres">
      <dgm:prSet presAssocID="{156CE94F-5086-4597-A885-6382319A6ACE}" presName="vert1" presStyleCnt="0"/>
      <dgm:spPr/>
    </dgm:pt>
    <dgm:pt modelId="{014168FC-F9EC-441E-A621-FFE89DF02DAB}" type="pres">
      <dgm:prSet presAssocID="{91434136-5CD1-4BF8-ACCD-EB8F2284A3A2}" presName="thickLine" presStyleLbl="alignNode1" presStyleIdx="4" presStyleCnt="10"/>
      <dgm:spPr/>
    </dgm:pt>
    <dgm:pt modelId="{BF2378B7-4EBA-477F-A022-36A81F282B55}" type="pres">
      <dgm:prSet presAssocID="{91434136-5CD1-4BF8-ACCD-EB8F2284A3A2}" presName="horz1" presStyleCnt="0"/>
      <dgm:spPr/>
    </dgm:pt>
    <dgm:pt modelId="{7139EC0D-2E04-4606-9330-CEB19598C488}" type="pres">
      <dgm:prSet presAssocID="{91434136-5CD1-4BF8-ACCD-EB8F2284A3A2}" presName="tx1" presStyleLbl="revTx" presStyleIdx="4" presStyleCnt="10"/>
      <dgm:spPr/>
    </dgm:pt>
    <dgm:pt modelId="{B955E210-6D43-4797-A0CF-215D3DFBF063}" type="pres">
      <dgm:prSet presAssocID="{91434136-5CD1-4BF8-ACCD-EB8F2284A3A2}" presName="vert1" presStyleCnt="0"/>
      <dgm:spPr/>
    </dgm:pt>
    <dgm:pt modelId="{C8B92052-BDED-498B-AAE9-CF495C17EB07}" type="pres">
      <dgm:prSet presAssocID="{7F3628BA-BEBB-492B-A9D9-6AD297669E12}" presName="thickLine" presStyleLbl="alignNode1" presStyleIdx="5" presStyleCnt="10"/>
      <dgm:spPr/>
    </dgm:pt>
    <dgm:pt modelId="{7D60B883-A93A-41DF-B057-C4FDFB05DF09}" type="pres">
      <dgm:prSet presAssocID="{7F3628BA-BEBB-492B-A9D9-6AD297669E12}" presName="horz1" presStyleCnt="0"/>
      <dgm:spPr/>
    </dgm:pt>
    <dgm:pt modelId="{5CF2AAD6-B2A5-4EFB-9174-CF7BA106FDBD}" type="pres">
      <dgm:prSet presAssocID="{7F3628BA-BEBB-492B-A9D9-6AD297669E12}" presName="tx1" presStyleLbl="revTx" presStyleIdx="5" presStyleCnt="10"/>
      <dgm:spPr/>
    </dgm:pt>
    <dgm:pt modelId="{B65DDDC0-3C49-4E09-A4B2-F8F93B273D89}" type="pres">
      <dgm:prSet presAssocID="{7F3628BA-BEBB-492B-A9D9-6AD297669E12}" presName="vert1" presStyleCnt="0"/>
      <dgm:spPr/>
    </dgm:pt>
    <dgm:pt modelId="{316152EA-5E9C-41F5-844E-4E8E7C32709D}" type="pres">
      <dgm:prSet presAssocID="{8C83D5D1-33CD-4AFF-8AB0-C56715674170}" presName="thickLine" presStyleLbl="alignNode1" presStyleIdx="6" presStyleCnt="10"/>
      <dgm:spPr/>
    </dgm:pt>
    <dgm:pt modelId="{76A76119-D0E7-463A-8AE4-7B32C1A876E9}" type="pres">
      <dgm:prSet presAssocID="{8C83D5D1-33CD-4AFF-8AB0-C56715674170}" presName="horz1" presStyleCnt="0"/>
      <dgm:spPr/>
    </dgm:pt>
    <dgm:pt modelId="{B66ACB2D-B984-4BD6-99D6-D2EF6AC0F0EA}" type="pres">
      <dgm:prSet presAssocID="{8C83D5D1-33CD-4AFF-8AB0-C56715674170}" presName="tx1" presStyleLbl="revTx" presStyleIdx="6" presStyleCnt="10"/>
      <dgm:spPr/>
    </dgm:pt>
    <dgm:pt modelId="{13034CE5-F70E-405F-9243-FBAE224B8A98}" type="pres">
      <dgm:prSet presAssocID="{8C83D5D1-33CD-4AFF-8AB0-C56715674170}" presName="vert1" presStyleCnt="0"/>
      <dgm:spPr/>
    </dgm:pt>
    <dgm:pt modelId="{32735151-427F-4333-9122-DA013AD0690A}" type="pres">
      <dgm:prSet presAssocID="{21C5DB17-8C86-4058-864D-F21CD45A02BA}" presName="thickLine" presStyleLbl="alignNode1" presStyleIdx="7" presStyleCnt="10"/>
      <dgm:spPr/>
    </dgm:pt>
    <dgm:pt modelId="{7B1BCAE7-9593-4978-BF17-D829365D5619}" type="pres">
      <dgm:prSet presAssocID="{21C5DB17-8C86-4058-864D-F21CD45A02BA}" presName="horz1" presStyleCnt="0"/>
      <dgm:spPr/>
    </dgm:pt>
    <dgm:pt modelId="{42600442-958C-4E8E-A4F9-E042994E2352}" type="pres">
      <dgm:prSet presAssocID="{21C5DB17-8C86-4058-864D-F21CD45A02BA}" presName="tx1" presStyleLbl="revTx" presStyleIdx="7" presStyleCnt="10"/>
      <dgm:spPr/>
    </dgm:pt>
    <dgm:pt modelId="{C95E2F03-E37A-45D9-B71F-371AE5335A84}" type="pres">
      <dgm:prSet presAssocID="{21C5DB17-8C86-4058-864D-F21CD45A02BA}" presName="vert1" presStyleCnt="0"/>
      <dgm:spPr/>
    </dgm:pt>
    <dgm:pt modelId="{C0AA807A-61EE-4C8A-9BBE-A55D3C647E4C}" type="pres">
      <dgm:prSet presAssocID="{5B13DF3C-81DA-4489-A040-326583BDEEA6}" presName="thickLine" presStyleLbl="alignNode1" presStyleIdx="8" presStyleCnt="10"/>
      <dgm:spPr/>
    </dgm:pt>
    <dgm:pt modelId="{A8CFA20D-4B02-41E6-948A-C4F34187C4FD}" type="pres">
      <dgm:prSet presAssocID="{5B13DF3C-81DA-4489-A040-326583BDEEA6}" presName="horz1" presStyleCnt="0"/>
      <dgm:spPr/>
    </dgm:pt>
    <dgm:pt modelId="{098ED62B-6D2A-415E-8D56-D6AD495B8BD7}" type="pres">
      <dgm:prSet presAssocID="{5B13DF3C-81DA-4489-A040-326583BDEEA6}" presName="tx1" presStyleLbl="revTx" presStyleIdx="8" presStyleCnt="10"/>
      <dgm:spPr/>
    </dgm:pt>
    <dgm:pt modelId="{9C1A1BAB-5B8F-4480-B492-556414121EDB}" type="pres">
      <dgm:prSet presAssocID="{5B13DF3C-81DA-4489-A040-326583BDEEA6}" presName="vert1" presStyleCnt="0"/>
      <dgm:spPr/>
    </dgm:pt>
    <dgm:pt modelId="{A50B4621-27A3-4658-A370-D5DBD914E758}" type="pres">
      <dgm:prSet presAssocID="{546A70AD-43F6-4500-9CE8-56D0AD1CFC59}" presName="thickLine" presStyleLbl="alignNode1" presStyleIdx="9" presStyleCnt="10"/>
      <dgm:spPr/>
    </dgm:pt>
    <dgm:pt modelId="{E8FF44CB-12BE-4820-AAAF-ABA279E1AFCE}" type="pres">
      <dgm:prSet presAssocID="{546A70AD-43F6-4500-9CE8-56D0AD1CFC59}" presName="horz1" presStyleCnt="0"/>
      <dgm:spPr/>
    </dgm:pt>
    <dgm:pt modelId="{C624B6A8-2114-4D54-95AF-46602F25C8F6}" type="pres">
      <dgm:prSet presAssocID="{546A70AD-43F6-4500-9CE8-56D0AD1CFC59}" presName="tx1" presStyleLbl="revTx" presStyleIdx="9" presStyleCnt="10"/>
      <dgm:spPr/>
    </dgm:pt>
    <dgm:pt modelId="{576E31CA-EF1A-45E7-9AE3-354BCE08FC1B}" type="pres">
      <dgm:prSet presAssocID="{546A70AD-43F6-4500-9CE8-56D0AD1CFC59}" presName="vert1" presStyleCnt="0"/>
      <dgm:spPr/>
    </dgm:pt>
  </dgm:ptLst>
  <dgm:cxnLst>
    <dgm:cxn modelId="{D44D7512-50A9-4243-B8E7-5828907AB74E}" srcId="{D6D4CA6D-3B1C-427C-885E-2E4223A1C0F6}" destId="{34859558-4043-4FD2-8601-19BB850295F3}" srcOrd="0" destOrd="0" parTransId="{261D3301-F1C6-49D3-963F-151C20973B4F}" sibTransId="{B591F70B-0E3C-4488-ADC4-7E685407E805}"/>
    <dgm:cxn modelId="{A2DA612E-1CB4-4CA2-8592-0C290D934B3B}" type="presOf" srcId="{34859558-4043-4FD2-8601-19BB850295F3}" destId="{024FA08D-DA9B-4A9D-B7C0-1FBE908B5F82}" srcOrd="0" destOrd="0" presId="urn:microsoft.com/office/officeart/2008/layout/LinedList"/>
    <dgm:cxn modelId="{2DE9F934-F0A3-4942-80E2-1420F1FFFBB9}" type="presOf" srcId="{91434136-5CD1-4BF8-ACCD-EB8F2284A3A2}" destId="{7139EC0D-2E04-4606-9330-CEB19598C488}" srcOrd="0" destOrd="0" presId="urn:microsoft.com/office/officeart/2008/layout/LinedList"/>
    <dgm:cxn modelId="{917C223F-1B5E-4624-9210-E824F30B98FE}" srcId="{D6D4CA6D-3B1C-427C-885E-2E4223A1C0F6}" destId="{7F3628BA-BEBB-492B-A9D9-6AD297669E12}" srcOrd="5" destOrd="0" parTransId="{88188A44-8CAA-4C01-AD6E-6692D9B3151F}" sibTransId="{FE1B2982-D1DC-43B9-837D-3DFAA5BD57F0}"/>
    <dgm:cxn modelId="{336E893F-85A4-403A-AACC-2726CFE81679}" type="presOf" srcId="{7F3628BA-BEBB-492B-A9D9-6AD297669E12}" destId="{5CF2AAD6-B2A5-4EFB-9174-CF7BA106FDBD}" srcOrd="0" destOrd="0" presId="urn:microsoft.com/office/officeart/2008/layout/LinedList"/>
    <dgm:cxn modelId="{AE80B76E-1088-4CA7-862E-8A5CCEC128D5}" type="presOf" srcId="{CBDCF920-A614-436D-BEBA-90A42B6D3683}" destId="{A4F24F41-EC16-4131-81E6-2D814C5B80C3}" srcOrd="0" destOrd="0" presId="urn:microsoft.com/office/officeart/2008/layout/LinedList"/>
    <dgm:cxn modelId="{6D33596F-F247-4452-ADE4-28CF01398DE0}" type="presOf" srcId="{D6D4CA6D-3B1C-427C-885E-2E4223A1C0F6}" destId="{05CDB576-5DA7-461C-AEB5-4EB7DAC7885E}" srcOrd="0" destOrd="0" presId="urn:microsoft.com/office/officeart/2008/layout/LinedList"/>
    <dgm:cxn modelId="{6A3B8450-D43D-46A3-B3A1-71B13EBB697B}" srcId="{D6D4CA6D-3B1C-427C-885E-2E4223A1C0F6}" destId="{8C83D5D1-33CD-4AFF-8AB0-C56715674170}" srcOrd="6" destOrd="0" parTransId="{5DA76C19-579D-444D-B716-C7495040CA31}" sibTransId="{29323691-7081-4A99-9BFA-2597AA737038}"/>
    <dgm:cxn modelId="{993BA956-E221-427C-986B-D45505B45CF6}" srcId="{D6D4CA6D-3B1C-427C-885E-2E4223A1C0F6}" destId="{156CE94F-5086-4597-A885-6382319A6ACE}" srcOrd="3" destOrd="0" parTransId="{2A29E9CA-ADB9-4A26-A214-0AA4E246D667}" sibTransId="{60A0738C-DC44-4884-84AE-3B7120840FE3}"/>
    <dgm:cxn modelId="{5D7EBB7A-C905-473A-98A5-BA13CE5C0CEB}" type="presOf" srcId="{21C5DB17-8C86-4058-864D-F21CD45A02BA}" destId="{42600442-958C-4E8E-A4F9-E042994E2352}" srcOrd="0" destOrd="0" presId="urn:microsoft.com/office/officeart/2008/layout/LinedList"/>
    <dgm:cxn modelId="{0B2E6C8C-9C2F-4868-9ACF-01B05F6FCDDC}" type="presOf" srcId="{156CE94F-5086-4597-A885-6382319A6ACE}" destId="{6E04BCAF-6117-47F1-96F5-22EC91EF590A}" srcOrd="0" destOrd="0" presId="urn:microsoft.com/office/officeart/2008/layout/LinedList"/>
    <dgm:cxn modelId="{D708A892-1670-4A43-9C73-88FF6412843F}" type="presOf" srcId="{8C83D5D1-33CD-4AFF-8AB0-C56715674170}" destId="{B66ACB2D-B984-4BD6-99D6-D2EF6AC0F0EA}" srcOrd="0" destOrd="0" presId="urn:microsoft.com/office/officeart/2008/layout/LinedList"/>
    <dgm:cxn modelId="{67D1FE92-E479-4C9B-9ABB-11466199F977}" srcId="{D6D4CA6D-3B1C-427C-885E-2E4223A1C0F6}" destId="{A8A0A1ED-14BB-493E-B596-E147D6378DAC}" srcOrd="2" destOrd="0" parTransId="{E23B3746-3C52-4D40-B019-3B3EFD9A2C59}" sibTransId="{067B232D-3A02-43AE-8778-C77008A824A5}"/>
    <dgm:cxn modelId="{FD60D7AC-DF80-40F6-B2A1-C47EDD364EB0}" srcId="{D6D4CA6D-3B1C-427C-885E-2E4223A1C0F6}" destId="{CBDCF920-A614-436D-BEBA-90A42B6D3683}" srcOrd="1" destOrd="0" parTransId="{41838496-A632-4EC5-83E7-2C9741373925}" sibTransId="{184D7B3F-93C0-4B47-A649-3A55EDE78315}"/>
    <dgm:cxn modelId="{446DD3AD-4C98-4630-B662-0930662B743F}" srcId="{D6D4CA6D-3B1C-427C-885E-2E4223A1C0F6}" destId="{91434136-5CD1-4BF8-ACCD-EB8F2284A3A2}" srcOrd="4" destOrd="0" parTransId="{303F6676-F38E-4E38-BF3D-E1A8BEB816F3}" sibTransId="{22B18B79-BA9C-4F2A-B23C-F31B4D6800FC}"/>
    <dgm:cxn modelId="{662CD1BE-A29A-48D1-B148-4E4D7AE7A5CF}" srcId="{D6D4CA6D-3B1C-427C-885E-2E4223A1C0F6}" destId="{5B13DF3C-81DA-4489-A040-326583BDEEA6}" srcOrd="8" destOrd="0" parTransId="{E50617D6-77D3-4020-8E2C-68EF46B35B0F}" sibTransId="{1231B80C-B239-4AE6-9B8D-1156079C635F}"/>
    <dgm:cxn modelId="{0B8E7EBF-43DE-4E9E-A497-333F40C78EDB}" srcId="{D6D4CA6D-3B1C-427C-885E-2E4223A1C0F6}" destId="{21C5DB17-8C86-4058-864D-F21CD45A02BA}" srcOrd="7" destOrd="0" parTransId="{1363C2CE-0153-4E4D-AEC2-36A141910876}" sibTransId="{4F7E195B-24F9-46B4-A9BB-46C99C272473}"/>
    <dgm:cxn modelId="{9E7677C9-08D4-41C3-A087-E375D427BF86}" type="presOf" srcId="{5B13DF3C-81DA-4489-A040-326583BDEEA6}" destId="{098ED62B-6D2A-415E-8D56-D6AD495B8BD7}" srcOrd="0" destOrd="0" presId="urn:microsoft.com/office/officeart/2008/layout/LinedList"/>
    <dgm:cxn modelId="{325992E8-2421-4569-B2CF-DB317CC9BCB7}" type="presOf" srcId="{A8A0A1ED-14BB-493E-B596-E147D6378DAC}" destId="{3F746C29-FD82-4BEA-850E-FFBCC41D400A}" srcOrd="0" destOrd="0" presId="urn:microsoft.com/office/officeart/2008/layout/LinedList"/>
    <dgm:cxn modelId="{EC6696E8-1DFA-4823-9A19-8F4904854BB4}" type="presOf" srcId="{546A70AD-43F6-4500-9CE8-56D0AD1CFC59}" destId="{C624B6A8-2114-4D54-95AF-46602F25C8F6}" srcOrd="0" destOrd="0" presId="urn:microsoft.com/office/officeart/2008/layout/LinedList"/>
    <dgm:cxn modelId="{E23F96EC-00FD-4980-86C0-E8001461D808}" srcId="{D6D4CA6D-3B1C-427C-885E-2E4223A1C0F6}" destId="{546A70AD-43F6-4500-9CE8-56D0AD1CFC59}" srcOrd="9" destOrd="0" parTransId="{0965A99E-36F9-46F7-84A9-632BE2498540}" sibTransId="{9E0BCE3B-7C5F-4854-8BFC-B4D407DF24DE}"/>
    <dgm:cxn modelId="{B247D48F-3CB7-4B48-8FA1-E7A7EFD15A5F}" type="presParOf" srcId="{05CDB576-5DA7-461C-AEB5-4EB7DAC7885E}" destId="{041B389E-19EA-40EC-8782-CE9D53192A55}" srcOrd="0" destOrd="0" presId="urn:microsoft.com/office/officeart/2008/layout/LinedList"/>
    <dgm:cxn modelId="{2A4725D8-57EB-4704-8BFE-B258FB03862F}" type="presParOf" srcId="{05CDB576-5DA7-461C-AEB5-4EB7DAC7885E}" destId="{AD250EC8-E61F-4195-9649-E725433A35F7}" srcOrd="1" destOrd="0" presId="urn:microsoft.com/office/officeart/2008/layout/LinedList"/>
    <dgm:cxn modelId="{4FD91127-E7AF-406D-96A3-36C716E3DBA4}" type="presParOf" srcId="{AD250EC8-E61F-4195-9649-E725433A35F7}" destId="{024FA08D-DA9B-4A9D-B7C0-1FBE908B5F82}" srcOrd="0" destOrd="0" presId="urn:microsoft.com/office/officeart/2008/layout/LinedList"/>
    <dgm:cxn modelId="{CCC8C45F-6D55-4D55-96F2-6C3B6B9B4E50}" type="presParOf" srcId="{AD250EC8-E61F-4195-9649-E725433A35F7}" destId="{ED7F22C1-33AC-42D7-B969-BE30BADD5E7D}" srcOrd="1" destOrd="0" presId="urn:microsoft.com/office/officeart/2008/layout/LinedList"/>
    <dgm:cxn modelId="{1C9F90B2-12DC-4F01-86E3-96EF1400B03F}" type="presParOf" srcId="{05CDB576-5DA7-461C-AEB5-4EB7DAC7885E}" destId="{8FE1810B-25F6-4672-BD78-DC487A61D7FE}" srcOrd="2" destOrd="0" presId="urn:microsoft.com/office/officeart/2008/layout/LinedList"/>
    <dgm:cxn modelId="{C80FA815-5ECB-4C8A-9D77-214FCF82D052}" type="presParOf" srcId="{05CDB576-5DA7-461C-AEB5-4EB7DAC7885E}" destId="{67908A12-498A-4A7C-BD82-3F2919282BA9}" srcOrd="3" destOrd="0" presId="urn:microsoft.com/office/officeart/2008/layout/LinedList"/>
    <dgm:cxn modelId="{A8809051-8F2F-4923-A1CA-B38505ECB42D}" type="presParOf" srcId="{67908A12-498A-4A7C-BD82-3F2919282BA9}" destId="{A4F24F41-EC16-4131-81E6-2D814C5B80C3}" srcOrd="0" destOrd="0" presId="urn:microsoft.com/office/officeart/2008/layout/LinedList"/>
    <dgm:cxn modelId="{E4979D95-5093-40F0-96B5-D2505A55B7CB}" type="presParOf" srcId="{67908A12-498A-4A7C-BD82-3F2919282BA9}" destId="{B1058B27-2D5C-4370-A091-AC9FC5710B7E}" srcOrd="1" destOrd="0" presId="urn:microsoft.com/office/officeart/2008/layout/LinedList"/>
    <dgm:cxn modelId="{A0274654-B3BA-4584-BBBE-2ED0C553BB2E}" type="presParOf" srcId="{05CDB576-5DA7-461C-AEB5-4EB7DAC7885E}" destId="{A4290E4A-4170-4816-B450-FCFF6E3DA5AC}" srcOrd="4" destOrd="0" presId="urn:microsoft.com/office/officeart/2008/layout/LinedList"/>
    <dgm:cxn modelId="{40190C28-9A66-4EA3-93D9-FD8B225D8CA9}" type="presParOf" srcId="{05CDB576-5DA7-461C-AEB5-4EB7DAC7885E}" destId="{1F71FA1C-02D8-4A2B-9F00-B4451E3D173D}" srcOrd="5" destOrd="0" presId="urn:microsoft.com/office/officeart/2008/layout/LinedList"/>
    <dgm:cxn modelId="{D839E9F0-2DCE-43D0-A71B-88C33AC2F55D}" type="presParOf" srcId="{1F71FA1C-02D8-4A2B-9F00-B4451E3D173D}" destId="{3F746C29-FD82-4BEA-850E-FFBCC41D400A}" srcOrd="0" destOrd="0" presId="urn:microsoft.com/office/officeart/2008/layout/LinedList"/>
    <dgm:cxn modelId="{CB8C7FED-FD6E-4122-9C76-23BBE31CFCEB}" type="presParOf" srcId="{1F71FA1C-02D8-4A2B-9F00-B4451E3D173D}" destId="{16EA44E4-897D-432A-B5B6-83E8025A039C}" srcOrd="1" destOrd="0" presId="urn:microsoft.com/office/officeart/2008/layout/LinedList"/>
    <dgm:cxn modelId="{0E6F3BE1-AB71-485D-ACA3-E4B4E1D41A4A}" type="presParOf" srcId="{05CDB576-5DA7-461C-AEB5-4EB7DAC7885E}" destId="{41801F61-E57B-4F64-B561-827EE9385B68}" srcOrd="6" destOrd="0" presId="urn:microsoft.com/office/officeart/2008/layout/LinedList"/>
    <dgm:cxn modelId="{4B610B2C-A987-4C47-B0A5-3743C77FE29A}" type="presParOf" srcId="{05CDB576-5DA7-461C-AEB5-4EB7DAC7885E}" destId="{E2EA66E0-9335-47B0-A950-99962BAD8D51}" srcOrd="7" destOrd="0" presId="urn:microsoft.com/office/officeart/2008/layout/LinedList"/>
    <dgm:cxn modelId="{1F479C56-23A5-4D8A-8A7E-6DD8F2C0AA59}" type="presParOf" srcId="{E2EA66E0-9335-47B0-A950-99962BAD8D51}" destId="{6E04BCAF-6117-47F1-96F5-22EC91EF590A}" srcOrd="0" destOrd="0" presId="urn:microsoft.com/office/officeart/2008/layout/LinedList"/>
    <dgm:cxn modelId="{388D81C8-9362-4EBB-B9E8-AB139C5E6403}" type="presParOf" srcId="{E2EA66E0-9335-47B0-A950-99962BAD8D51}" destId="{8ACCA6A6-81EC-48D9-94D2-FB2167323B1C}" srcOrd="1" destOrd="0" presId="urn:microsoft.com/office/officeart/2008/layout/LinedList"/>
    <dgm:cxn modelId="{F51F564B-7B0D-4ACA-B0BE-1071D3009BE0}" type="presParOf" srcId="{05CDB576-5DA7-461C-AEB5-4EB7DAC7885E}" destId="{014168FC-F9EC-441E-A621-FFE89DF02DAB}" srcOrd="8" destOrd="0" presId="urn:microsoft.com/office/officeart/2008/layout/LinedList"/>
    <dgm:cxn modelId="{80DCB608-D8EB-4621-82FD-D3B5E81EACDA}" type="presParOf" srcId="{05CDB576-5DA7-461C-AEB5-4EB7DAC7885E}" destId="{BF2378B7-4EBA-477F-A022-36A81F282B55}" srcOrd="9" destOrd="0" presId="urn:microsoft.com/office/officeart/2008/layout/LinedList"/>
    <dgm:cxn modelId="{8B219A10-C7B4-4DC2-9253-B118BCEF178F}" type="presParOf" srcId="{BF2378B7-4EBA-477F-A022-36A81F282B55}" destId="{7139EC0D-2E04-4606-9330-CEB19598C488}" srcOrd="0" destOrd="0" presId="urn:microsoft.com/office/officeart/2008/layout/LinedList"/>
    <dgm:cxn modelId="{71BA4C24-BBFB-4FDF-83AC-ACA65938AE11}" type="presParOf" srcId="{BF2378B7-4EBA-477F-A022-36A81F282B55}" destId="{B955E210-6D43-4797-A0CF-215D3DFBF063}" srcOrd="1" destOrd="0" presId="urn:microsoft.com/office/officeart/2008/layout/LinedList"/>
    <dgm:cxn modelId="{31ECAD1E-72DE-4E68-A1A0-51439388D26A}" type="presParOf" srcId="{05CDB576-5DA7-461C-AEB5-4EB7DAC7885E}" destId="{C8B92052-BDED-498B-AAE9-CF495C17EB07}" srcOrd="10" destOrd="0" presId="urn:microsoft.com/office/officeart/2008/layout/LinedList"/>
    <dgm:cxn modelId="{00DBAE6A-F093-4139-BD0C-6A44A6AB29D9}" type="presParOf" srcId="{05CDB576-5DA7-461C-AEB5-4EB7DAC7885E}" destId="{7D60B883-A93A-41DF-B057-C4FDFB05DF09}" srcOrd="11" destOrd="0" presId="urn:microsoft.com/office/officeart/2008/layout/LinedList"/>
    <dgm:cxn modelId="{2D71153B-2C26-4E39-BE05-B9F010FA4136}" type="presParOf" srcId="{7D60B883-A93A-41DF-B057-C4FDFB05DF09}" destId="{5CF2AAD6-B2A5-4EFB-9174-CF7BA106FDBD}" srcOrd="0" destOrd="0" presId="urn:microsoft.com/office/officeart/2008/layout/LinedList"/>
    <dgm:cxn modelId="{0A73E9DF-D7A6-4EE3-8617-7C754555BA73}" type="presParOf" srcId="{7D60B883-A93A-41DF-B057-C4FDFB05DF09}" destId="{B65DDDC0-3C49-4E09-A4B2-F8F93B273D89}" srcOrd="1" destOrd="0" presId="urn:microsoft.com/office/officeart/2008/layout/LinedList"/>
    <dgm:cxn modelId="{DCDCDAC0-741C-4E09-BA78-6208ACFE16CE}" type="presParOf" srcId="{05CDB576-5DA7-461C-AEB5-4EB7DAC7885E}" destId="{316152EA-5E9C-41F5-844E-4E8E7C32709D}" srcOrd="12" destOrd="0" presId="urn:microsoft.com/office/officeart/2008/layout/LinedList"/>
    <dgm:cxn modelId="{F23724D2-BEA5-4B1E-BFD8-4E8C996B025D}" type="presParOf" srcId="{05CDB576-5DA7-461C-AEB5-4EB7DAC7885E}" destId="{76A76119-D0E7-463A-8AE4-7B32C1A876E9}" srcOrd="13" destOrd="0" presId="urn:microsoft.com/office/officeart/2008/layout/LinedList"/>
    <dgm:cxn modelId="{542944AE-A345-4C28-BE9D-2DFE37BFA019}" type="presParOf" srcId="{76A76119-D0E7-463A-8AE4-7B32C1A876E9}" destId="{B66ACB2D-B984-4BD6-99D6-D2EF6AC0F0EA}" srcOrd="0" destOrd="0" presId="urn:microsoft.com/office/officeart/2008/layout/LinedList"/>
    <dgm:cxn modelId="{F1AF86FA-83BF-482D-B22B-257380B0B8D7}" type="presParOf" srcId="{76A76119-D0E7-463A-8AE4-7B32C1A876E9}" destId="{13034CE5-F70E-405F-9243-FBAE224B8A98}" srcOrd="1" destOrd="0" presId="urn:microsoft.com/office/officeart/2008/layout/LinedList"/>
    <dgm:cxn modelId="{863CD8A1-9E3E-41DD-9E07-6CAB65A6245C}" type="presParOf" srcId="{05CDB576-5DA7-461C-AEB5-4EB7DAC7885E}" destId="{32735151-427F-4333-9122-DA013AD0690A}" srcOrd="14" destOrd="0" presId="urn:microsoft.com/office/officeart/2008/layout/LinedList"/>
    <dgm:cxn modelId="{A8D41FCA-4398-410F-B962-8D71D86A8F93}" type="presParOf" srcId="{05CDB576-5DA7-461C-AEB5-4EB7DAC7885E}" destId="{7B1BCAE7-9593-4978-BF17-D829365D5619}" srcOrd="15" destOrd="0" presId="urn:microsoft.com/office/officeart/2008/layout/LinedList"/>
    <dgm:cxn modelId="{50B1FED8-F8DC-4E88-AFE7-8DB83755C643}" type="presParOf" srcId="{7B1BCAE7-9593-4978-BF17-D829365D5619}" destId="{42600442-958C-4E8E-A4F9-E042994E2352}" srcOrd="0" destOrd="0" presId="urn:microsoft.com/office/officeart/2008/layout/LinedList"/>
    <dgm:cxn modelId="{5CDA9547-2143-4997-BC80-5AC2947248F5}" type="presParOf" srcId="{7B1BCAE7-9593-4978-BF17-D829365D5619}" destId="{C95E2F03-E37A-45D9-B71F-371AE5335A84}" srcOrd="1" destOrd="0" presId="urn:microsoft.com/office/officeart/2008/layout/LinedList"/>
    <dgm:cxn modelId="{D57DF988-EDAA-4744-B467-AC4C24FF4B88}" type="presParOf" srcId="{05CDB576-5DA7-461C-AEB5-4EB7DAC7885E}" destId="{C0AA807A-61EE-4C8A-9BBE-A55D3C647E4C}" srcOrd="16" destOrd="0" presId="urn:microsoft.com/office/officeart/2008/layout/LinedList"/>
    <dgm:cxn modelId="{EA739A86-D28A-4072-94E8-481CF65AE76A}" type="presParOf" srcId="{05CDB576-5DA7-461C-AEB5-4EB7DAC7885E}" destId="{A8CFA20D-4B02-41E6-948A-C4F34187C4FD}" srcOrd="17" destOrd="0" presId="urn:microsoft.com/office/officeart/2008/layout/LinedList"/>
    <dgm:cxn modelId="{50F8D82A-D119-4E88-9F3C-70C0916E4FC3}" type="presParOf" srcId="{A8CFA20D-4B02-41E6-948A-C4F34187C4FD}" destId="{098ED62B-6D2A-415E-8D56-D6AD495B8BD7}" srcOrd="0" destOrd="0" presId="urn:microsoft.com/office/officeart/2008/layout/LinedList"/>
    <dgm:cxn modelId="{5C4E970A-82E8-4EFF-970B-685432B0A49C}" type="presParOf" srcId="{A8CFA20D-4B02-41E6-948A-C4F34187C4FD}" destId="{9C1A1BAB-5B8F-4480-B492-556414121EDB}" srcOrd="1" destOrd="0" presId="urn:microsoft.com/office/officeart/2008/layout/LinedList"/>
    <dgm:cxn modelId="{208D73EF-7873-4200-A8EC-AD1A94CAF7E1}" type="presParOf" srcId="{05CDB576-5DA7-461C-AEB5-4EB7DAC7885E}" destId="{A50B4621-27A3-4658-A370-D5DBD914E758}" srcOrd="18" destOrd="0" presId="urn:microsoft.com/office/officeart/2008/layout/LinedList"/>
    <dgm:cxn modelId="{BE304EDC-8587-47E6-9E53-51BC4699868E}" type="presParOf" srcId="{05CDB576-5DA7-461C-AEB5-4EB7DAC7885E}" destId="{E8FF44CB-12BE-4820-AAAF-ABA279E1AFCE}" srcOrd="19" destOrd="0" presId="urn:microsoft.com/office/officeart/2008/layout/LinedList"/>
    <dgm:cxn modelId="{FFDDC819-2974-4AB4-B65B-2E44D457E77D}" type="presParOf" srcId="{E8FF44CB-12BE-4820-AAAF-ABA279E1AFCE}" destId="{C624B6A8-2114-4D54-95AF-46602F25C8F6}" srcOrd="0" destOrd="0" presId="urn:microsoft.com/office/officeart/2008/layout/LinedList"/>
    <dgm:cxn modelId="{96EE936E-685B-4F2E-B4F2-9842C2E24BBA}" type="presParOf" srcId="{E8FF44CB-12BE-4820-AAAF-ABA279E1AFCE}" destId="{576E31CA-EF1A-45E7-9AE3-354BCE08FC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02AA5D-453B-42FF-9174-BAF13023BC2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4E1AE48-0DCE-4907-AF77-4E7AAB4BDD01}">
      <dgm:prSet/>
      <dgm:spPr/>
      <dgm:t>
        <a:bodyPr/>
        <a:lstStyle/>
        <a:p>
          <a:r>
            <a:rPr lang="cs-CZ" b="0" dirty="0"/>
            <a:t>Individuální rozhovor </a:t>
          </a:r>
          <a:br>
            <a:rPr lang="cs-CZ" b="0" dirty="0"/>
          </a:br>
          <a:r>
            <a:rPr lang="cs-CZ" b="0" dirty="0"/>
            <a:t>(tazatel – respondent)</a:t>
          </a:r>
          <a:endParaRPr lang="en-US" dirty="0"/>
        </a:p>
      </dgm:t>
    </dgm:pt>
    <dgm:pt modelId="{9917F051-2344-46CC-8FDB-DB9CA4E1CC88}" type="parTrans" cxnId="{A05FA345-AEE2-4F78-A0A8-B89B2BFFEE35}">
      <dgm:prSet/>
      <dgm:spPr/>
      <dgm:t>
        <a:bodyPr/>
        <a:lstStyle/>
        <a:p>
          <a:endParaRPr lang="en-US"/>
        </a:p>
      </dgm:t>
    </dgm:pt>
    <dgm:pt modelId="{58EE4772-A638-4F27-A50D-FD6A0804D11A}" type="sibTrans" cxnId="{A05FA345-AEE2-4F78-A0A8-B89B2BFFEE35}">
      <dgm:prSet/>
      <dgm:spPr/>
      <dgm:t>
        <a:bodyPr/>
        <a:lstStyle/>
        <a:p>
          <a:endParaRPr lang="en-US"/>
        </a:p>
      </dgm:t>
    </dgm:pt>
    <dgm:pt modelId="{8784D714-4538-4BDA-A442-1ABCE25B243E}">
      <dgm:prSet/>
      <dgm:spPr/>
      <dgm:t>
        <a:bodyPr/>
        <a:lstStyle/>
        <a:p>
          <a:r>
            <a:rPr lang="cs-CZ" b="0"/>
            <a:t>Může probíhat buď osobně nebo telefonicky.</a:t>
          </a:r>
          <a:endParaRPr lang="en-US"/>
        </a:p>
      </dgm:t>
    </dgm:pt>
    <dgm:pt modelId="{9CBD1C37-27F7-4D04-94D8-B8F1F6344AED}" type="parTrans" cxnId="{A21F4190-7EF3-48D7-B068-672D2DDE2CE8}">
      <dgm:prSet/>
      <dgm:spPr/>
      <dgm:t>
        <a:bodyPr/>
        <a:lstStyle/>
        <a:p>
          <a:endParaRPr lang="en-US"/>
        </a:p>
      </dgm:t>
    </dgm:pt>
    <dgm:pt modelId="{F139816B-01CE-4961-915F-086A80C603DA}" type="sibTrans" cxnId="{A21F4190-7EF3-48D7-B068-672D2DDE2CE8}">
      <dgm:prSet/>
      <dgm:spPr/>
      <dgm:t>
        <a:bodyPr/>
        <a:lstStyle/>
        <a:p>
          <a:endParaRPr lang="en-US"/>
        </a:p>
      </dgm:t>
    </dgm:pt>
    <dgm:pt modelId="{E4A49934-2A73-4DCE-81FB-1FD82515AEE0}">
      <dgm:prSet/>
      <dgm:spPr/>
      <dgm:t>
        <a:bodyPr/>
        <a:lstStyle/>
        <a:p>
          <a:r>
            <a:rPr lang="cs-CZ" b="0" dirty="0"/>
            <a:t>Skupinový rozhovor </a:t>
          </a:r>
          <a:br>
            <a:rPr lang="cs-CZ" b="0" dirty="0"/>
          </a:br>
          <a:r>
            <a:rPr lang="cs-CZ" b="0" dirty="0"/>
            <a:t>(tazatel – skupina)</a:t>
          </a:r>
          <a:endParaRPr lang="en-US" dirty="0"/>
        </a:p>
      </dgm:t>
    </dgm:pt>
    <dgm:pt modelId="{98F40072-AFF1-453F-A05C-4220474AD1E7}" type="parTrans" cxnId="{68B84556-42DC-4529-AA1B-78B4ED626F1B}">
      <dgm:prSet/>
      <dgm:spPr/>
      <dgm:t>
        <a:bodyPr/>
        <a:lstStyle/>
        <a:p>
          <a:endParaRPr lang="en-US"/>
        </a:p>
      </dgm:t>
    </dgm:pt>
    <dgm:pt modelId="{1C6F2F84-4573-4F90-80DD-393EE6216877}" type="sibTrans" cxnId="{68B84556-42DC-4529-AA1B-78B4ED626F1B}">
      <dgm:prSet/>
      <dgm:spPr/>
      <dgm:t>
        <a:bodyPr/>
        <a:lstStyle/>
        <a:p>
          <a:endParaRPr lang="en-US"/>
        </a:p>
      </dgm:t>
    </dgm:pt>
    <dgm:pt modelId="{3D5DB01B-9E84-4BAB-898B-68DD94B0BF44}">
      <dgm:prSet/>
      <dgm:spPr/>
      <dgm:t>
        <a:bodyPr/>
        <a:lstStyle/>
        <a:p>
          <a:r>
            <a:rPr lang="cs-CZ" b="0"/>
            <a:t>Otevřený rozhovor – cíl je respondentům oznámen</a:t>
          </a:r>
          <a:endParaRPr lang="en-US"/>
        </a:p>
      </dgm:t>
    </dgm:pt>
    <dgm:pt modelId="{A04625D8-1041-4541-AEF5-21AF17901D70}" type="parTrans" cxnId="{BD3E8A2F-AB8B-4B4A-9DFB-EACC8836F020}">
      <dgm:prSet/>
      <dgm:spPr/>
      <dgm:t>
        <a:bodyPr/>
        <a:lstStyle/>
        <a:p>
          <a:endParaRPr lang="en-US"/>
        </a:p>
      </dgm:t>
    </dgm:pt>
    <dgm:pt modelId="{119403CA-2BD3-43E3-B068-4214B03CF851}" type="sibTrans" cxnId="{BD3E8A2F-AB8B-4B4A-9DFB-EACC8836F020}">
      <dgm:prSet/>
      <dgm:spPr/>
      <dgm:t>
        <a:bodyPr/>
        <a:lstStyle/>
        <a:p>
          <a:endParaRPr lang="en-US"/>
        </a:p>
      </dgm:t>
    </dgm:pt>
    <dgm:pt modelId="{AA34D5B4-7ED2-4A5A-AEED-76DA4D621030}">
      <dgm:prSet/>
      <dgm:spPr/>
      <dgm:t>
        <a:bodyPr/>
        <a:lstStyle/>
        <a:p>
          <a:r>
            <a:rPr lang="cs-CZ" b="0"/>
            <a:t>Skrytý rozhovor – respondent není informovaný o účelech výzkumu</a:t>
          </a:r>
          <a:endParaRPr lang="en-US"/>
        </a:p>
      </dgm:t>
    </dgm:pt>
    <dgm:pt modelId="{EC5DE586-0753-4E85-9B0E-A84A7C93052D}" type="parTrans" cxnId="{FF0FEA76-83D7-4656-9C73-2931365E9C0F}">
      <dgm:prSet/>
      <dgm:spPr/>
      <dgm:t>
        <a:bodyPr/>
        <a:lstStyle/>
        <a:p>
          <a:endParaRPr lang="en-US"/>
        </a:p>
      </dgm:t>
    </dgm:pt>
    <dgm:pt modelId="{7A9F711B-3BBE-40F8-BD99-A24F55EBC9BF}" type="sibTrans" cxnId="{FF0FEA76-83D7-4656-9C73-2931365E9C0F}">
      <dgm:prSet/>
      <dgm:spPr/>
      <dgm:t>
        <a:bodyPr/>
        <a:lstStyle/>
        <a:p>
          <a:endParaRPr lang="en-US"/>
        </a:p>
      </dgm:t>
    </dgm:pt>
    <dgm:pt modelId="{A5920917-8A3E-4622-A0B4-83FCB8385D91}" type="pres">
      <dgm:prSet presAssocID="{8A02AA5D-453B-42FF-9174-BAF13023BC27}" presName="root" presStyleCnt="0">
        <dgm:presLayoutVars>
          <dgm:dir/>
          <dgm:resizeHandles val="exact"/>
        </dgm:presLayoutVars>
      </dgm:prSet>
      <dgm:spPr/>
    </dgm:pt>
    <dgm:pt modelId="{168D7CCD-5E82-4DCF-BE00-A7E87B251522}" type="pres">
      <dgm:prSet presAssocID="{D4E1AE48-0DCE-4907-AF77-4E7AAB4BDD01}" presName="compNode" presStyleCnt="0"/>
      <dgm:spPr/>
    </dgm:pt>
    <dgm:pt modelId="{0783A076-9029-4CCB-A238-ADACC0BB9C1C}" type="pres">
      <dgm:prSet presAssocID="{D4E1AE48-0DCE-4907-AF77-4E7AAB4BDD01}" presName="bgRect" presStyleLbl="bgShp" presStyleIdx="0" presStyleCnt="4"/>
      <dgm:spPr/>
    </dgm:pt>
    <dgm:pt modelId="{D44AF812-9F9A-4FF5-95D4-DDAC05FA00FB}" type="pres">
      <dgm:prSet presAssocID="{D4E1AE48-0DCE-4907-AF77-4E7AAB4BDD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 se souvislou výplní"/>
        </a:ext>
      </dgm:extLst>
    </dgm:pt>
    <dgm:pt modelId="{D90E47EC-F725-4596-9E0E-3BB979876A32}" type="pres">
      <dgm:prSet presAssocID="{D4E1AE48-0DCE-4907-AF77-4E7AAB4BDD01}" presName="spaceRect" presStyleCnt="0"/>
      <dgm:spPr/>
    </dgm:pt>
    <dgm:pt modelId="{6ED02C25-009F-4F2D-9213-37399D580DB7}" type="pres">
      <dgm:prSet presAssocID="{D4E1AE48-0DCE-4907-AF77-4E7AAB4BDD01}" presName="parTx" presStyleLbl="revTx" presStyleIdx="0" presStyleCnt="5">
        <dgm:presLayoutVars>
          <dgm:chMax val="0"/>
          <dgm:chPref val="0"/>
        </dgm:presLayoutVars>
      </dgm:prSet>
      <dgm:spPr/>
    </dgm:pt>
    <dgm:pt modelId="{A92229AB-40F8-4355-915F-A634B8B736A9}" type="pres">
      <dgm:prSet presAssocID="{D4E1AE48-0DCE-4907-AF77-4E7AAB4BDD01}" presName="desTx" presStyleLbl="revTx" presStyleIdx="1" presStyleCnt="5">
        <dgm:presLayoutVars/>
      </dgm:prSet>
      <dgm:spPr/>
    </dgm:pt>
    <dgm:pt modelId="{A615F631-3975-4EB4-A31E-7E6869AB3E25}" type="pres">
      <dgm:prSet presAssocID="{58EE4772-A638-4F27-A50D-FD6A0804D11A}" presName="sibTrans" presStyleCnt="0"/>
      <dgm:spPr/>
    </dgm:pt>
    <dgm:pt modelId="{91C76105-5AD4-4C65-9C9F-90189001613B}" type="pres">
      <dgm:prSet presAssocID="{E4A49934-2A73-4DCE-81FB-1FD82515AEE0}" presName="compNode" presStyleCnt="0"/>
      <dgm:spPr/>
    </dgm:pt>
    <dgm:pt modelId="{A08E0390-A67F-45D5-B1D5-A98524EDBCF2}" type="pres">
      <dgm:prSet presAssocID="{E4A49934-2A73-4DCE-81FB-1FD82515AEE0}" presName="bgRect" presStyleLbl="bgShp" presStyleIdx="1" presStyleCnt="4"/>
      <dgm:spPr/>
    </dgm:pt>
    <dgm:pt modelId="{AC8394C8-5DEE-4DA9-AE00-2E04FB630A98}" type="pres">
      <dgm:prSet presAssocID="{E4A49934-2A73-4DCE-81FB-1FD82515AEE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tázky"/>
        </a:ext>
      </dgm:extLst>
    </dgm:pt>
    <dgm:pt modelId="{8204E1E9-2309-49E6-9BDD-30636D0D203C}" type="pres">
      <dgm:prSet presAssocID="{E4A49934-2A73-4DCE-81FB-1FD82515AEE0}" presName="spaceRect" presStyleCnt="0"/>
      <dgm:spPr/>
    </dgm:pt>
    <dgm:pt modelId="{7853FE79-BEB5-4271-A07A-8CF91BD157C5}" type="pres">
      <dgm:prSet presAssocID="{E4A49934-2A73-4DCE-81FB-1FD82515AEE0}" presName="parTx" presStyleLbl="revTx" presStyleIdx="2" presStyleCnt="5">
        <dgm:presLayoutVars>
          <dgm:chMax val="0"/>
          <dgm:chPref val="0"/>
        </dgm:presLayoutVars>
      </dgm:prSet>
      <dgm:spPr/>
    </dgm:pt>
    <dgm:pt modelId="{44F60C64-CF11-4C02-8464-E51334155F67}" type="pres">
      <dgm:prSet presAssocID="{1C6F2F84-4573-4F90-80DD-393EE6216877}" presName="sibTrans" presStyleCnt="0"/>
      <dgm:spPr/>
    </dgm:pt>
    <dgm:pt modelId="{11A30A82-ED58-480F-9E16-858CF69EC3CC}" type="pres">
      <dgm:prSet presAssocID="{3D5DB01B-9E84-4BAB-898B-68DD94B0BF44}" presName="compNode" presStyleCnt="0"/>
      <dgm:spPr/>
    </dgm:pt>
    <dgm:pt modelId="{0290F54D-092B-4B19-9964-B1B39AE2082F}" type="pres">
      <dgm:prSet presAssocID="{3D5DB01B-9E84-4BAB-898B-68DD94B0BF44}" presName="bgRect" presStyleLbl="bgShp" presStyleIdx="2" presStyleCnt="4"/>
      <dgm:spPr/>
    </dgm:pt>
    <dgm:pt modelId="{5E329D8F-C1BA-4681-8BCC-7E1B4F329651}" type="pres">
      <dgm:prSet presAssocID="{3D5DB01B-9E84-4BAB-898B-68DD94B0BF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5907F252-4A2F-4B72-B898-94E8EDDF3668}" type="pres">
      <dgm:prSet presAssocID="{3D5DB01B-9E84-4BAB-898B-68DD94B0BF44}" presName="spaceRect" presStyleCnt="0"/>
      <dgm:spPr/>
    </dgm:pt>
    <dgm:pt modelId="{E1DAA85F-3A08-40A5-8656-6B1EE5C2B486}" type="pres">
      <dgm:prSet presAssocID="{3D5DB01B-9E84-4BAB-898B-68DD94B0BF44}" presName="parTx" presStyleLbl="revTx" presStyleIdx="3" presStyleCnt="5">
        <dgm:presLayoutVars>
          <dgm:chMax val="0"/>
          <dgm:chPref val="0"/>
        </dgm:presLayoutVars>
      </dgm:prSet>
      <dgm:spPr/>
    </dgm:pt>
    <dgm:pt modelId="{6B94AB8D-6A6A-4D9E-B554-A63ACB56125A}" type="pres">
      <dgm:prSet presAssocID="{119403CA-2BD3-43E3-B068-4214B03CF851}" presName="sibTrans" presStyleCnt="0"/>
      <dgm:spPr/>
    </dgm:pt>
    <dgm:pt modelId="{A2E72F0B-83F9-4D8E-92B8-8407FCC8BA4A}" type="pres">
      <dgm:prSet presAssocID="{AA34D5B4-7ED2-4A5A-AEED-76DA4D621030}" presName="compNode" presStyleCnt="0"/>
      <dgm:spPr/>
    </dgm:pt>
    <dgm:pt modelId="{23A1B46D-89C4-426A-8E7A-2AA324DD1256}" type="pres">
      <dgm:prSet presAssocID="{AA34D5B4-7ED2-4A5A-AEED-76DA4D621030}" presName="bgRect" presStyleLbl="bgShp" presStyleIdx="3" presStyleCnt="4"/>
      <dgm:spPr/>
    </dgm:pt>
    <dgm:pt modelId="{2060FD25-1092-4DA5-BD5C-D332FDC0EEAA}" type="pres">
      <dgm:prSet presAssocID="{AA34D5B4-7ED2-4A5A-AEED-76DA4D6210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EE5536F-9178-4E4B-87B6-9D8BC4CD04CF}" type="pres">
      <dgm:prSet presAssocID="{AA34D5B4-7ED2-4A5A-AEED-76DA4D621030}" presName="spaceRect" presStyleCnt="0"/>
      <dgm:spPr/>
    </dgm:pt>
    <dgm:pt modelId="{58EF4EA8-4A79-4816-9C9D-1D293EB2A594}" type="pres">
      <dgm:prSet presAssocID="{AA34D5B4-7ED2-4A5A-AEED-76DA4D62103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EC6F207-D886-42ED-A57B-B42FAE659510}" type="presOf" srcId="{D4E1AE48-0DCE-4907-AF77-4E7AAB4BDD01}" destId="{6ED02C25-009F-4F2D-9213-37399D580DB7}" srcOrd="0" destOrd="0" presId="urn:microsoft.com/office/officeart/2018/2/layout/IconVerticalSolidList"/>
    <dgm:cxn modelId="{13A37F2D-D375-48A9-81B5-6718B2EA9ABD}" type="presOf" srcId="{3D5DB01B-9E84-4BAB-898B-68DD94B0BF44}" destId="{E1DAA85F-3A08-40A5-8656-6B1EE5C2B486}" srcOrd="0" destOrd="0" presId="urn:microsoft.com/office/officeart/2018/2/layout/IconVerticalSolidList"/>
    <dgm:cxn modelId="{BD3E8A2F-AB8B-4B4A-9DFB-EACC8836F020}" srcId="{8A02AA5D-453B-42FF-9174-BAF13023BC27}" destId="{3D5DB01B-9E84-4BAB-898B-68DD94B0BF44}" srcOrd="2" destOrd="0" parTransId="{A04625D8-1041-4541-AEF5-21AF17901D70}" sibTransId="{119403CA-2BD3-43E3-B068-4214B03CF851}"/>
    <dgm:cxn modelId="{A05FA345-AEE2-4F78-A0A8-B89B2BFFEE35}" srcId="{8A02AA5D-453B-42FF-9174-BAF13023BC27}" destId="{D4E1AE48-0DCE-4907-AF77-4E7AAB4BDD01}" srcOrd="0" destOrd="0" parTransId="{9917F051-2344-46CC-8FDB-DB9CA4E1CC88}" sibTransId="{58EE4772-A638-4F27-A50D-FD6A0804D11A}"/>
    <dgm:cxn modelId="{2665AA4A-013D-4F50-94F8-F1458B3E705E}" type="presOf" srcId="{E4A49934-2A73-4DCE-81FB-1FD82515AEE0}" destId="{7853FE79-BEB5-4271-A07A-8CF91BD157C5}" srcOrd="0" destOrd="0" presId="urn:microsoft.com/office/officeart/2018/2/layout/IconVerticalSolidList"/>
    <dgm:cxn modelId="{68EEF14F-E1A6-4115-BE38-2284449C1D0E}" type="presOf" srcId="{8784D714-4538-4BDA-A442-1ABCE25B243E}" destId="{A92229AB-40F8-4355-915F-A634B8B736A9}" srcOrd="0" destOrd="0" presId="urn:microsoft.com/office/officeart/2018/2/layout/IconVerticalSolidList"/>
    <dgm:cxn modelId="{DC54DF71-03BD-473A-AE9D-E160745B3664}" type="presOf" srcId="{AA34D5B4-7ED2-4A5A-AEED-76DA4D621030}" destId="{58EF4EA8-4A79-4816-9C9D-1D293EB2A594}" srcOrd="0" destOrd="0" presId="urn:microsoft.com/office/officeart/2018/2/layout/IconVerticalSolidList"/>
    <dgm:cxn modelId="{68B84556-42DC-4529-AA1B-78B4ED626F1B}" srcId="{8A02AA5D-453B-42FF-9174-BAF13023BC27}" destId="{E4A49934-2A73-4DCE-81FB-1FD82515AEE0}" srcOrd="1" destOrd="0" parTransId="{98F40072-AFF1-453F-A05C-4220474AD1E7}" sibTransId="{1C6F2F84-4573-4F90-80DD-393EE6216877}"/>
    <dgm:cxn modelId="{FF0FEA76-83D7-4656-9C73-2931365E9C0F}" srcId="{8A02AA5D-453B-42FF-9174-BAF13023BC27}" destId="{AA34D5B4-7ED2-4A5A-AEED-76DA4D621030}" srcOrd="3" destOrd="0" parTransId="{EC5DE586-0753-4E85-9B0E-A84A7C93052D}" sibTransId="{7A9F711B-3BBE-40F8-BD99-A24F55EBC9BF}"/>
    <dgm:cxn modelId="{A21F4190-7EF3-48D7-B068-672D2DDE2CE8}" srcId="{D4E1AE48-0DCE-4907-AF77-4E7AAB4BDD01}" destId="{8784D714-4538-4BDA-A442-1ABCE25B243E}" srcOrd="0" destOrd="0" parTransId="{9CBD1C37-27F7-4D04-94D8-B8F1F6344AED}" sibTransId="{F139816B-01CE-4961-915F-086A80C603DA}"/>
    <dgm:cxn modelId="{033B70C3-2E56-4DC3-B120-9AE2CB350EC4}" type="presOf" srcId="{8A02AA5D-453B-42FF-9174-BAF13023BC27}" destId="{A5920917-8A3E-4622-A0B4-83FCB8385D91}" srcOrd="0" destOrd="0" presId="urn:microsoft.com/office/officeart/2018/2/layout/IconVerticalSolidList"/>
    <dgm:cxn modelId="{7B7433F1-B785-412D-BC53-BA103877D9EA}" type="presParOf" srcId="{A5920917-8A3E-4622-A0B4-83FCB8385D91}" destId="{168D7CCD-5E82-4DCF-BE00-A7E87B251522}" srcOrd="0" destOrd="0" presId="urn:microsoft.com/office/officeart/2018/2/layout/IconVerticalSolidList"/>
    <dgm:cxn modelId="{BCEF56E3-C0DC-461C-AF0F-1ABEE379DC60}" type="presParOf" srcId="{168D7CCD-5E82-4DCF-BE00-A7E87B251522}" destId="{0783A076-9029-4CCB-A238-ADACC0BB9C1C}" srcOrd="0" destOrd="0" presId="urn:microsoft.com/office/officeart/2018/2/layout/IconVerticalSolidList"/>
    <dgm:cxn modelId="{24FDCA08-7A71-4C00-AD72-A82CC549C3B3}" type="presParOf" srcId="{168D7CCD-5E82-4DCF-BE00-A7E87B251522}" destId="{D44AF812-9F9A-4FF5-95D4-DDAC05FA00FB}" srcOrd="1" destOrd="0" presId="urn:microsoft.com/office/officeart/2018/2/layout/IconVerticalSolidList"/>
    <dgm:cxn modelId="{FA4F4108-F4CF-45AE-85C0-DAED05E42DFA}" type="presParOf" srcId="{168D7CCD-5E82-4DCF-BE00-A7E87B251522}" destId="{D90E47EC-F725-4596-9E0E-3BB979876A32}" srcOrd="2" destOrd="0" presId="urn:microsoft.com/office/officeart/2018/2/layout/IconVerticalSolidList"/>
    <dgm:cxn modelId="{6F161F87-44BC-4DD8-8C92-3D91DC050638}" type="presParOf" srcId="{168D7CCD-5E82-4DCF-BE00-A7E87B251522}" destId="{6ED02C25-009F-4F2D-9213-37399D580DB7}" srcOrd="3" destOrd="0" presId="urn:microsoft.com/office/officeart/2018/2/layout/IconVerticalSolidList"/>
    <dgm:cxn modelId="{016AA79E-A33E-458D-9950-2EA06EAA3233}" type="presParOf" srcId="{168D7CCD-5E82-4DCF-BE00-A7E87B251522}" destId="{A92229AB-40F8-4355-915F-A634B8B736A9}" srcOrd="4" destOrd="0" presId="urn:microsoft.com/office/officeart/2018/2/layout/IconVerticalSolidList"/>
    <dgm:cxn modelId="{1288EA79-D1DA-47D5-B997-B43DD7FD58FA}" type="presParOf" srcId="{A5920917-8A3E-4622-A0B4-83FCB8385D91}" destId="{A615F631-3975-4EB4-A31E-7E6869AB3E25}" srcOrd="1" destOrd="0" presId="urn:microsoft.com/office/officeart/2018/2/layout/IconVerticalSolidList"/>
    <dgm:cxn modelId="{3CA79CE8-F51F-42CB-8714-D619CD063FF7}" type="presParOf" srcId="{A5920917-8A3E-4622-A0B4-83FCB8385D91}" destId="{91C76105-5AD4-4C65-9C9F-90189001613B}" srcOrd="2" destOrd="0" presId="urn:microsoft.com/office/officeart/2018/2/layout/IconVerticalSolidList"/>
    <dgm:cxn modelId="{A476F510-5FBD-4785-A10E-3EC8E36F7914}" type="presParOf" srcId="{91C76105-5AD4-4C65-9C9F-90189001613B}" destId="{A08E0390-A67F-45D5-B1D5-A98524EDBCF2}" srcOrd="0" destOrd="0" presId="urn:microsoft.com/office/officeart/2018/2/layout/IconVerticalSolidList"/>
    <dgm:cxn modelId="{CD6AD2A0-093D-470F-926C-BEAC9D81D48C}" type="presParOf" srcId="{91C76105-5AD4-4C65-9C9F-90189001613B}" destId="{AC8394C8-5DEE-4DA9-AE00-2E04FB630A98}" srcOrd="1" destOrd="0" presId="urn:microsoft.com/office/officeart/2018/2/layout/IconVerticalSolidList"/>
    <dgm:cxn modelId="{89CACF5F-30CC-48FA-9C37-FA2A56FDC3CD}" type="presParOf" srcId="{91C76105-5AD4-4C65-9C9F-90189001613B}" destId="{8204E1E9-2309-49E6-9BDD-30636D0D203C}" srcOrd="2" destOrd="0" presId="urn:microsoft.com/office/officeart/2018/2/layout/IconVerticalSolidList"/>
    <dgm:cxn modelId="{6F68F9F4-A9AA-4131-861F-BEF368A37788}" type="presParOf" srcId="{91C76105-5AD4-4C65-9C9F-90189001613B}" destId="{7853FE79-BEB5-4271-A07A-8CF91BD157C5}" srcOrd="3" destOrd="0" presId="urn:microsoft.com/office/officeart/2018/2/layout/IconVerticalSolidList"/>
    <dgm:cxn modelId="{CC46AF59-26AF-4B9B-98FF-1833D89CE8A7}" type="presParOf" srcId="{A5920917-8A3E-4622-A0B4-83FCB8385D91}" destId="{44F60C64-CF11-4C02-8464-E51334155F67}" srcOrd="3" destOrd="0" presId="urn:microsoft.com/office/officeart/2018/2/layout/IconVerticalSolidList"/>
    <dgm:cxn modelId="{6B50A2C4-4563-41B6-8AAA-2DCB65FB8A1D}" type="presParOf" srcId="{A5920917-8A3E-4622-A0B4-83FCB8385D91}" destId="{11A30A82-ED58-480F-9E16-858CF69EC3CC}" srcOrd="4" destOrd="0" presId="urn:microsoft.com/office/officeart/2018/2/layout/IconVerticalSolidList"/>
    <dgm:cxn modelId="{951657F8-77FA-4470-B44E-7433115FB5AA}" type="presParOf" srcId="{11A30A82-ED58-480F-9E16-858CF69EC3CC}" destId="{0290F54D-092B-4B19-9964-B1B39AE2082F}" srcOrd="0" destOrd="0" presId="urn:microsoft.com/office/officeart/2018/2/layout/IconVerticalSolidList"/>
    <dgm:cxn modelId="{788EFDA5-C670-45AD-90A6-A56EF6779B74}" type="presParOf" srcId="{11A30A82-ED58-480F-9E16-858CF69EC3CC}" destId="{5E329D8F-C1BA-4681-8BCC-7E1B4F329651}" srcOrd="1" destOrd="0" presId="urn:microsoft.com/office/officeart/2018/2/layout/IconVerticalSolidList"/>
    <dgm:cxn modelId="{5D656786-208B-40A5-BFF1-D6F7EA268EBB}" type="presParOf" srcId="{11A30A82-ED58-480F-9E16-858CF69EC3CC}" destId="{5907F252-4A2F-4B72-B898-94E8EDDF3668}" srcOrd="2" destOrd="0" presId="urn:microsoft.com/office/officeart/2018/2/layout/IconVerticalSolidList"/>
    <dgm:cxn modelId="{82CA5F08-8FD1-4970-9588-2E909C0A6318}" type="presParOf" srcId="{11A30A82-ED58-480F-9E16-858CF69EC3CC}" destId="{E1DAA85F-3A08-40A5-8656-6B1EE5C2B486}" srcOrd="3" destOrd="0" presId="urn:microsoft.com/office/officeart/2018/2/layout/IconVerticalSolidList"/>
    <dgm:cxn modelId="{9632A33D-B14F-46A7-AAAB-56FB27615568}" type="presParOf" srcId="{A5920917-8A3E-4622-A0B4-83FCB8385D91}" destId="{6B94AB8D-6A6A-4D9E-B554-A63ACB56125A}" srcOrd="5" destOrd="0" presId="urn:microsoft.com/office/officeart/2018/2/layout/IconVerticalSolidList"/>
    <dgm:cxn modelId="{8BFD449C-ECD4-4BF6-8AE7-67BBACAD91A7}" type="presParOf" srcId="{A5920917-8A3E-4622-A0B4-83FCB8385D91}" destId="{A2E72F0B-83F9-4D8E-92B8-8407FCC8BA4A}" srcOrd="6" destOrd="0" presId="urn:microsoft.com/office/officeart/2018/2/layout/IconVerticalSolidList"/>
    <dgm:cxn modelId="{86894BB4-6083-4212-881A-746133FF6EF4}" type="presParOf" srcId="{A2E72F0B-83F9-4D8E-92B8-8407FCC8BA4A}" destId="{23A1B46D-89C4-426A-8E7A-2AA324DD1256}" srcOrd="0" destOrd="0" presId="urn:microsoft.com/office/officeart/2018/2/layout/IconVerticalSolidList"/>
    <dgm:cxn modelId="{20251E25-17DD-4301-A3B0-35F68D558A54}" type="presParOf" srcId="{A2E72F0B-83F9-4D8E-92B8-8407FCC8BA4A}" destId="{2060FD25-1092-4DA5-BD5C-D332FDC0EEAA}" srcOrd="1" destOrd="0" presId="urn:microsoft.com/office/officeart/2018/2/layout/IconVerticalSolidList"/>
    <dgm:cxn modelId="{24F93A62-E7CF-4B4C-88AC-FB80E1619893}" type="presParOf" srcId="{A2E72F0B-83F9-4D8E-92B8-8407FCC8BA4A}" destId="{6EE5536F-9178-4E4B-87B6-9D8BC4CD04CF}" srcOrd="2" destOrd="0" presId="urn:microsoft.com/office/officeart/2018/2/layout/IconVerticalSolidList"/>
    <dgm:cxn modelId="{81978102-D804-4A04-8360-8ECC8F838F3F}" type="presParOf" srcId="{A2E72F0B-83F9-4D8E-92B8-8407FCC8BA4A}" destId="{58EF4EA8-4A79-4816-9C9D-1D293EB2A5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5A9844-822D-4FF4-9D53-FE94B546ABB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9537B3-35B8-4190-84B8-50472A0BA619}">
      <dgm:prSet/>
      <dgm:spPr/>
      <dgm:t>
        <a:bodyPr/>
        <a:lstStyle/>
        <a:p>
          <a:r>
            <a:rPr lang="cs-CZ" dirty="0"/>
            <a:t>srozumitelnost</a:t>
          </a:r>
          <a:endParaRPr lang="en-US" dirty="0"/>
        </a:p>
      </dgm:t>
    </dgm:pt>
    <dgm:pt modelId="{9CBD1576-02A9-4B97-8288-CFD79BC24DAC}" type="parTrans" cxnId="{B8050F02-36E2-4E51-A430-15D57D559F3D}">
      <dgm:prSet/>
      <dgm:spPr/>
      <dgm:t>
        <a:bodyPr/>
        <a:lstStyle/>
        <a:p>
          <a:endParaRPr lang="en-US"/>
        </a:p>
      </dgm:t>
    </dgm:pt>
    <dgm:pt modelId="{DF9B5E77-ACCA-4A90-8895-69414991C35E}" type="sibTrans" cxnId="{B8050F02-36E2-4E51-A430-15D57D559F3D}">
      <dgm:prSet/>
      <dgm:spPr/>
      <dgm:t>
        <a:bodyPr/>
        <a:lstStyle/>
        <a:p>
          <a:endParaRPr lang="en-US"/>
        </a:p>
      </dgm:t>
    </dgm:pt>
    <dgm:pt modelId="{4791FB69-A80C-42F0-8CD1-F1B05D65B557}">
      <dgm:prSet/>
      <dgm:spPr/>
      <dgm:t>
        <a:bodyPr/>
        <a:lstStyle/>
        <a:p>
          <a:r>
            <a:rPr lang="cs-CZ"/>
            <a:t>přehlednost a snadnou orientaci </a:t>
          </a:r>
          <a:endParaRPr lang="en-US"/>
        </a:p>
      </dgm:t>
    </dgm:pt>
    <dgm:pt modelId="{3A79F077-8070-459C-AB9D-41F743D974E8}" type="parTrans" cxnId="{06C0E8BF-432B-41CD-9A42-9184F3D4EAE7}">
      <dgm:prSet/>
      <dgm:spPr/>
      <dgm:t>
        <a:bodyPr/>
        <a:lstStyle/>
        <a:p>
          <a:endParaRPr lang="en-US"/>
        </a:p>
      </dgm:t>
    </dgm:pt>
    <dgm:pt modelId="{0CD22212-D518-47A8-B1C1-55EB7B7FC0E8}" type="sibTrans" cxnId="{06C0E8BF-432B-41CD-9A42-9184F3D4EAE7}">
      <dgm:prSet/>
      <dgm:spPr/>
      <dgm:t>
        <a:bodyPr/>
        <a:lstStyle/>
        <a:p>
          <a:endParaRPr lang="en-US"/>
        </a:p>
      </dgm:t>
    </dgm:pt>
    <dgm:pt modelId="{E31492AD-6158-4AC7-AF64-A269D2BB0E29}">
      <dgm:prSet/>
      <dgm:spPr/>
      <dgm:t>
        <a:bodyPr/>
        <a:lstStyle/>
        <a:p>
          <a:r>
            <a:rPr lang="cs-CZ"/>
            <a:t>jednoduchost vyplňování</a:t>
          </a:r>
          <a:endParaRPr lang="en-US"/>
        </a:p>
      </dgm:t>
    </dgm:pt>
    <dgm:pt modelId="{523860B7-608C-4AA5-8373-F85BB49F771B}" type="parTrans" cxnId="{A2BEA78B-12FC-48ED-A620-5A53D5E0C6B6}">
      <dgm:prSet/>
      <dgm:spPr/>
      <dgm:t>
        <a:bodyPr/>
        <a:lstStyle/>
        <a:p>
          <a:endParaRPr lang="en-US"/>
        </a:p>
      </dgm:t>
    </dgm:pt>
    <dgm:pt modelId="{FC9FAA50-08CD-4D7D-A8F7-F21F13ADA60A}" type="sibTrans" cxnId="{A2BEA78B-12FC-48ED-A620-5A53D5E0C6B6}">
      <dgm:prSet/>
      <dgm:spPr/>
      <dgm:t>
        <a:bodyPr/>
        <a:lstStyle/>
        <a:p>
          <a:endParaRPr lang="en-US"/>
        </a:p>
      </dgm:t>
    </dgm:pt>
    <dgm:pt modelId="{5698A0D9-98BA-4E12-92C2-1882FE51E52A}">
      <dgm:prSet/>
      <dgm:spPr/>
      <dgm:t>
        <a:bodyPr/>
        <a:lstStyle/>
        <a:p>
          <a:r>
            <a:rPr lang="cs-CZ"/>
            <a:t>jazykovou korektnost</a:t>
          </a:r>
          <a:endParaRPr lang="en-US"/>
        </a:p>
      </dgm:t>
    </dgm:pt>
    <dgm:pt modelId="{6756D29B-593C-4419-B0BE-2EA70D39F070}" type="parTrans" cxnId="{4E050E62-C898-4942-B305-569F60BFF1DA}">
      <dgm:prSet/>
      <dgm:spPr/>
      <dgm:t>
        <a:bodyPr/>
        <a:lstStyle/>
        <a:p>
          <a:endParaRPr lang="en-US"/>
        </a:p>
      </dgm:t>
    </dgm:pt>
    <dgm:pt modelId="{EA245662-A0D6-4A7C-9C42-680D0CB7B5AB}" type="sibTrans" cxnId="{4E050E62-C898-4942-B305-569F60BFF1DA}">
      <dgm:prSet/>
      <dgm:spPr/>
      <dgm:t>
        <a:bodyPr/>
        <a:lstStyle/>
        <a:p>
          <a:endParaRPr lang="en-US"/>
        </a:p>
      </dgm:t>
    </dgm:pt>
    <dgm:pt modelId="{856D68E5-7491-47A1-83D3-287B65DA0EC9}">
      <dgm:prSet/>
      <dgm:spPr/>
      <dgm:t>
        <a:bodyPr/>
        <a:lstStyle/>
        <a:p>
          <a:r>
            <a:rPr lang="cs-CZ"/>
            <a:t>grafickou úpravu</a:t>
          </a:r>
          <a:endParaRPr lang="en-US"/>
        </a:p>
      </dgm:t>
    </dgm:pt>
    <dgm:pt modelId="{CD95DB8A-68E3-4A59-9A12-1EC5ACC6C62E}" type="parTrans" cxnId="{94E334C9-41D9-426A-B24A-4CBB6C27866F}">
      <dgm:prSet/>
      <dgm:spPr/>
      <dgm:t>
        <a:bodyPr/>
        <a:lstStyle/>
        <a:p>
          <a:endParaRPr lang="en-US"/>
        </a:p>
      </dgm:t>
    </dgm:pt>
    <dgm:pt modelId="{B080B9ED-F51B-41E9-AB8C-C3E18AC64C73}" type="sibTrans" cxnId="{94E334C9-41D9-426A-B24A-4CBB6C27866F}">
      <dgm:prSet/>
      <dgm:spPr/>
      <dgm:t>
        <a:bodyPr/>
        <a:lstStyle/>
        <a:p>
          <a:endParaRPr lang="en-US"/>
        </a:p>
      </dgm:t>
    </dgm:pt>
    <dgm:pt modelId="{78799798-19F1-49D6-94A3-361AE8BB3490}" type="pres">
      <dgm:prSet presAssocID="{795A9844-822D-4FF4-9D53-FE94B546ABB5}" presName="vert0" presStyleCnt="0">
        <dgm:presLayoutVars>
          <dgm:dir/>
          <dgm:animOne val="branch"/>
          <dgm:animLvl val="lvl"/>
        </dgm:presLayoutVars>
      </dgm:prSet>
      <dgm:spPr/>
    </dgm:pt>
    <dgm:pt modelId="{D2394B97-2E21-4CE3-BAA7-4AFBB5F8B5C3}" type="pres">
      <dgm:prSet presAssocID="{6E9537B3-35B8-4190-84B8-50472A0BA619}" presName="thickLine" presStyleLbl="alignNode1" presStyleIdx="0" presStyleCnt="5"/>
      <dgm:spPr/>
    </dgm:pt>
    <dgm:pt modelId="{EBED0CC7-8848-4394-8E32-EC4D3B0EC7EC}" type="pres">
      <dgm:prSet presAssocID="{6E9537B3-35B8-4190-84B8-50472A0BA619}" presName="horz1" presStyleCnt="0"/>
      <dgm:spPr/>
    </dgm:pt>
    <dgm:pt modelId="{27FB239A-E195-453E-AD2B-31DC819C6185}" type="pres">
      <dgm:prSet presAssocID="{6E9537B3-35B8-4190-84B8-50472A0BA619}" presName="tx1" presStyleLbl="revTx" presStyleIdx="0" presStyleCnt="5"/>
      <dgm:spPr/>
    </dgm:pt>
    <dgm:pt modelId="{A09402A0-EC5D-4A91-8D69-FF5BE6E14AF7}" type="pres">
      <dgm:prSet presAssocID="{6E9537B3-35B8-4190-84B8-50472A0BA619}" presName="vert1" presStyleCnt="0"/>
      <dgm:spPr/>
    </dgm:pt>
    <dgm:pt modelId="{04A3D383-EEA8-4CFA-8127-9C9AF370EE62}" type="pres">
      <dgm:prSet presAssocID="{4791FB69-A80C-42F0-8CD1-F1B05D65B557}" presName="thickLine" presStyleLbl="alignNode1" presStyleIdx="1" presStyleCnt="5"/>
      <dgm:spPr/>
    </dgm:pt>
    <dgm:pt modelId="{6E7DB999-D0C1-4B76-83B1-E9B87AAA8B9E}" type="pres">
      <dgm:prSet presAssocID="{4791FB69-A80C-42F0-8CD1-F1B05D65B557}" presName="horz1" presStyleCnt="0"/>
      <dgm:spPr/>
    </dgm:pt>
    <dgm:pt modelId="{7D76E8EF-5327-4313-AB07-3E5584CEB759}" type="pres">
      <dgm:prSet presAssocID="{4791FB69-A80C-42F0-8CD1-F1B05D65B557}" presName="tx1" presStyleLbl="revTx" presStyleIdx="1" presStyleCnt="5"/>
      <dgm:spPr/>
    </dgm:pt>
    <dgm:pt modelId="{332450D5-88D9-4EA6-A829-597E163BCFA1}" type="pres">
      <dgm:prSet presAssocID="{4791FB69-A80C-42F0-8CD1-F1B05D65B557}" presName="vert1" presStyleCnt="0"/>
      <dgm:spPr/>
    </dgm:pt>
    <dgm:pt modelId="{5775ED1E-A946-4FA6-93C0-1A9070681DD2}" type="pres">
      <dgm:prSet presAssocID="{E31492AD-6158-4AC7-AF64-A269D2BB0E29}" presName="thickLine" presStyleLbl="alignNode1" presStyleIdx="2" presStyleCnt="5"/>
      <dgm:spPr/>
    </dgm:pt>
    <dgm:pt modelId="{04EA8209-AD0D-4160-986A-E854F246C336}" type="pres">
      <dgm:prSet presAssocID="{E31492AD-6158-4AC7-AF64-A269D2BB0E29}" presName="horz1" presStyleCnt="0"/>
      <dgm:spPr/>
    </dgm:pt>
    <dgm:pt modelId="{7113BFFD-1382-4D7B-B88D-0BE731E47DD7}" type="pres">
      <dgm:prSet presAssocID="{E31492AD-6158-4AC7-AF64-A269D2BB0E29}" presName="tx1" presStyleLbl="revTx" presStyleIdx="2" presStyleCnt="5"/>
      <dgm:spPr/>
    </dgm:pt>
    <dgm:pt modelId="{9AB2346A-C19D-4C42-9855-2DA8942DA4CB}" type="pres">
      <dgm:prSet presAssocID="{E31492AD-6158-4AC7-AF64-A269D2BB0E29}" presName="vert1" presStyleCnt="0"/>
      <dgm:spPr/>
    </dgm:pt>
    <dgm:pt modelId="{2B185A54-DF2C-4304-97B6-CB2E7321F242}" type="pres">
      <dgm:prSet presAssocID="{5698A0D9-98BA-4E12-92C2-1882FE51E52A}" presName="thickLine" presStyleLbl="alignNode1" presStyleIdx="3" presStyleCnt="5"/>
      <dgm:spPr/>
    </dgm:pt>
    <dgm:pt modelId="{5BFB4046-7D18-4391-98F5-31202CC5272D}" type="pres">
      <dgm:prSet presAssocID="{5698A0D9-98BA-4E12-92C2-1882FE51E52A}" presName="horz1" presStyleCnt="0"/>
      <dgm:spPr/>
    </dgm:pt>
    <dgm:pt modelId="{781DA890-7F87-4E89-ACB6-8B7B904C1144}" type="pres">
      <dgm:prSet presAssocID="{5698A0D9-98BA-4E12-92C2-1882FE51E52A}" presName="tx1" presStyleLbl="revTx" presStyleIdx="3" presStyleCnt="5"/>
      <dgm:spPr/>
    </dgm:pt>
    <dgm:pt modelId="{00685EB6-C418-407E-B861-DE4A7F1E8673}" type="pres">
      <dgm:prSet presAssocID="{5698A0D9-98BA-4E12-92C2-1882FE51E52A}" presName="vert1" presStyleCnt="0"/>
      <dgm:spPr/>
    </dgm:pt>
    <dgm:pt modelId="{B1FE5CE3-2C5D-4307-85F6-240A0DA18597}" type="pres">
      <dgm:prSet presAssocID="{856D68E5-7491-47A1-83D3-287B65DA0EC9}" presName="thickLine" presStyleLbl="alignNode1" presStyleIdx="4" presStyleCnt="5"/>
      <dgm:spPr/>
    </dgm:pt>
    <dgm:pt modelId="{09E1BE97-5092-4841-9B61-458A937EBF1E}" type="pres">
      <dgm:prSet presAssocID="{856D68E5-7491-47A1-83D3-287B65DA0EC9}" presName="horz1" presStyleCnt="0"/>
      <dgm:spPr/>
    </dgm:pt>
    <dgm:pt modelId="{9FEDFFAB-7D51-43A2-84C9-BECABB42A06A}" type="pres">
      <dgm:prSet presAssocID="{856D68E5-7491-47A1-83D3-287B65DA0EC9}" presName="tx1" presStyleLbl="revTx" presStyleIdx="4" presStyleCnt="5"/>
      <dgm:spPr/>
    </dgm:pt>
    <dgm:pt modelId="{270A14E0-188E-430B-860E-BDFDB7145EB7}" type="pres">
      <dgm:prSet presAssocID="{856D68E5-7491-47A1-83D3-287B65DA0EC9}" presName="vert1" presStyleCnt="0"/>
      <dgm:spPr/>
    </dgm:pt>
  </dgm:ptLst>
  <dgm:cxnLst>
    <dgm:cxn modelId="{B8050F02-36E2-4E51-A430-15D57D559F3D}" srcId="{795A9844-822D-4FF4-9D53-FE94B546ABB5}" destId="{6E9537B3-35B8-4190-84B8-50472A0BA619}" srcOrd="0" destOrd="0" parTransId="{9CBD1576-02A9-4B97-8288-CFD79BC24DAC}" sibTransId="{DF9B5E77-ACCA-4A90-8895-69414991C35E}"/>
    <dgm:cxn modelId="{4E050E62-C898-4942-B305-569F60BFF1DA}" srcId="{795A9844-822D-4FF4-9D53-FE94B546ABB5}" destId="{5698A0D9-98BA-4E12-92C2-1882FE51E52A}" srcOrd="3" destOrd="0" parTransId="{6756D29B-593C-4419-B0BE-2EA70D39F070}" sibTransId="{EA245662-A0D6-4A7C-9C42-680D0CB7B5AB}"/>
    <dgm:cxn modelId="{D73FB573-01D0-4E01-B8CF-3BC402D95BE3}" type="presOf" srcId="{4791FB69-A80C-42F0-8CD1-F1B05D65B557}" destId="{7D76E8EF-5327-4313-AB07-3E5584CEB759}" srcOrd="0" destOrd="0" presId="urn:microsoft.com/office/officeart/2008/layout/LinedList"/>
    <dgm:cxn modelId="{38BC5883-2419-44DE-8452-6C887B2D6DA1}" type="presOf" srcId="{E31492AD-6158-4AC7-AF64-A269D2BB0E29}" destId="{7113BFFD-1382-4D7B-B88D-0BE731E47DD7}" srcOrd="0" destOrd="0" presId="urn:microsoft.com/office/officeart/2008/layout/LinedList"/>
    <dgm:cxn modelId="{A2BEA78B-12FC-48ED-A620-5A53D5E0C6B6}" srcId="{795A9844-822D-4FF4-9D53-FE94B546ABB5}" destId="{E31492AD-6158-4AC7-AF64-A269D2BB0E29}" srcOrd="2" destOrd="0" parTransId="{523860B7-608C-4AA5-8373-F85BB49F771B}" sibTransId="{FC9FAA50-08CD-4D7D-A8F7-F21F13ADA60A}"/>
    <dgm:cxn modelId="{B2AD488E-1C45-4B7E-BB6C-BFCE11292A1B}" type="presOf" srcId="{6E9537B3-35B8-4190-84B8-50472A0BA619}" destId="{27FB239A-E195-453E-AD2B-31DC819C6185}" srcOrd="0" destOrd="0" presId="urn:microsoft.com/office/officeart/2008/layout/LinedList"/>
    <dgm:cxn modelId="{06C0E8BF-432B-41CD-9A42-9184F3D4EAE7}" srcId="{795A9844-822D-4FF4-9D53-FE94B546ABB5}" destId="{4791FB69-A80C-42F0-8CD1-F1B05D65B557}" srcOrd="1" destOrd="0" parTransId="{3A79F077-8070-459C-AB9D-41F743D974E8}" sibTransId="{0CD22212-D518-47A8-B1C1-55EB7B7FC0E8}"/>
    <dgm:cxn modelId="{94E334C9-41D9-426A-B24A-4CBB6C27866F}" srcId="{795A9844-822D-4FF4-9D53-FE94B546ABB5}" destId="{856D68E5-7491-47A1-83D3-287B65DA0EC9}" srcOrd="4" destOrd="0" parTransId="{CD95DB8A-68E3-4A59-9A12-1EC5ACC6C62E}" sibTransId="{B080B9ED-F51B-41E9-AB8C-C3E18AC64C73}"/>
    <dgm:cxn modelId="{5ECE4CCF-78D6-4EED-9C31-2857919466F9}" type="presOf" srcId="{795A9844-822D-4FF4-9D53-FE94B546ABB5}" destId="{78799798-19F1-49D6-94A3-361AE8BB3490}" srcOrd="0" destOrd="0" presId="urn:microsoft.com/office/officeart/2008/layout/LinedList"/>
    <dgm:cxn modelId="{616A79E8-ACC9-49D6-A325-90FA914F8979}" type="presOf" srcId="{856D68E5-7491-47A1-83D3-287B65DA0EC9}" destId="{9FEDFFAB-7D51-43A2-84C9-BECABB42A06A}" srcOrd="0" destOrd="0" presId="urn:microsoft.com/office/officeart/2008/layout/LinedList"/>
    <dgm:cxn modelId="{CBD16CF5-F647-41F2-BCB3-6B4470B39CED}" type="presOf" srcId="{5698A0D9-98BA-4E12-92C2-1882FE51E52A}" destId="{781DA890-7F87-4E89-ACB6-8B7B904C1144}" srcOrd="0" destOrd="0" presId="urn:microsoft.com/office/officeart/2008/layout/LinedList"/>
    <dgm:cxn modelId="{28B3CAA4-8BD1-4393-A3E7-55DA30D02B80}" type="presParOf" srcId="{78799798-19F1-49D6-94A3-361AE8BB3490}" destId="{D2394B97-2E21-4CE3-BAA7-4AFBB5F8B5C3}" srcOrd="0" destOrd="0" presId="urn:microsoft.com/office/officeart/2008/layout/LinedList"/>
    <dgm:cxn modelId="{E3F2B818-0323-4394-A996-BFF5BE960978}" type="presParOf" srcId="{78799798-19F1-49D6-94A3-361AE8BB3490}" destId="{EBED0CC7-8848-4394-8E32-EC4D3B0EC7EC}" srcOrd="1" destOrd="0" presId="urn:microsoft.com/office/officeart/2008/layout/LinedList"/>
    <dgm:cxn modelId="{B93CEC1E-D998-49B8-9F40-CBF977373E5D}" type="presParOf" srcId="{EBED0CC7-8848-4394-8E32-EC4D3B0EC7EC}" destId="{27FB239A-E195-453E-AD2B-31DC819C6185}" srcOrd="0" destOrd="0" presId="urn:microsoft.com/office/officeart/2008/layout/LinedList"/>
    <dgm:cxn modelId="{62105918-9EC7-4216-9F40-E32644BDB5A0}" type="presParOf" srcId="{EBED0CC7-8848-4394-8E32-EC4D3B0EC7EC}" destId="{A09402A0-EC5D-4A91-8D69-FF5BE6E14AF7}" srcOrd="1" destOrd="0" presId="urn:microsoft.com/office/officeart/2008/layout/LinedList"/>
    <dgm:cxn modelId="{0C9CB8E1-92D5-4D17-B853-958A310B6989}" type="presParOf" srcId="{78799798-19F1-49D6-94A3-361AE8BB3490}" destId="{04A3D383-EEA8-4CFA-8127-9C9AF370EE62}" srcOrd="2" destOrd="0" presId="urn:microsoft.com/office/officeart/2008/layout/LinedList"/>
    <dgm:cxn modelId="{3CBFC134-AF46-4036-8511-7E4B9A76E475}" type="presParOf" srcId="{78799798-19F1-49D6-94A3-361AE8BB3490}" destId="{6E7DB999-D0C1-4B76-83B1-E9B87AAA8B9E}" srcOrd="3" destOrd="0" presId="urn:microsoft.com/office/officeart/2008/layout/LinedList"/>
    <dgm:cxn modelId="{AA15F710-893A-4840-BA10-5EDE3280B798}" type="presParOf" srcId="{6E7DB999-D0C1-4B76-83B1-E9B87AAA8B9E}" destId="{7D76E8EF-5327-4313-AB07-3E5584CEB759}" srcOrd="0" destOrd="0" presId="urn:microsoft.com/office/officeart/2008/layout/LinedList"/>
    <dgm:cxn modelId="{AEC8ED2C-7B2F-47CE-AD4E-F02B52F50F02}" type="presParOf" srcId="{6E7DB999-D0C1-4B76-83B1-E9B87AAA8B9E}" destId="{332450D5-88D9-4EA6-A829-597E163BCFA1}" srcOrd="1" destOrd="0" presId="urn:microsoft.com/office/officeart/2008/layout/LinedList"/>
    <dgm:cxn modelId="{41B2C7CB-4A55-4547-A074-7E8619810681}" type="presParOf" srcId="{78799798-19F1-49D6-94A3-361AE8BB3490}" destId="{5775ED1E-A946-4FA6-93C0-1A9070681DD2}" srcOrd="4" destOrd="0" presId="urn:microsoft.com/office/officeart/2008/layout/LinedList"/>
    <dgm:cxn modelId="{886937B8-068F-4F2F-9BAD-69FB1A482CFE}" type="presParOf" srcId="{78799798-19F1-49D6-94A3-361AE8BB3490}" destId="{04EA8209-AD0D-4160-986A-E854F246C336}" srcOrd="5" destOrd="0" presId="urn:microsoft.com/office/officeart/2008/layout/LinedList"/>
    <dgm:cxn modelId="{15F66D28-D696-48A9-A1D0-C5F722806D5C}" type="presParOf" srcId="{04EA8209-AD0D-4160-986A-E854F246C336}" destId="{7113BFFD-1382-4D7B-B88D-0BE731E47DD7}" srcOrd="0" destOrd="0" presId="urn:microsoft.com/office/officeart/2008/layout/LinedList"/>
    <dgm:cxn modelId="{AC55F7DE-4083-4D86-B085-A3852940B0AC}" type="presParOf" srcId="{04EA8209-AD0D-4160-986A-E854F246C336}" destId="{9AB2346A-C19D-4C42-9855-2DA8942DA4CB}" srcOrd="1" destOrd="0" presId="urn:microsoft.com/office/officeart/2008/layout/LinedList"/>
    <dgm:cxn modelId="{6C18EEED-4A70-47FC-ABF3-2F09222663F6}" type="presParOf" srcId="{78799798-19F1-49D6-94A3-361AE8BB3490}" destId="{2B185A54-DF2C-4304-97B6-CB2E7321F242}" srcOrd="6" destOrd="0" presId="urn:microsoft.com/office/officeart/2008/layout/LinedList"/>
    <dgm:cxn modelId="{93810A19-35BA-4F45-84EF-70677C03C57B}" type="presParOf" srcId="{78799798-19F1-49D6-94A3-361AE8BB3490}" destId="{5BFB4046-7D18-4391-98F5-31202CC5272D}" srcOrd="7" destOrd="0" presId="urn:microsoft.com/office/officeart/2008/layout/LinedList"/>
    <dgm:cxn modelId="{26CD3002-365E-4ADF-944D-546BAF02A987}" type="presParOf" srcId="{5BFB4046-7D18-4391-98F5-31202CC5272D}" destId="{781DA890-7F87-4E89-ACB6-8B7B904C1144}" srcOrd="0" destOrd="0" presId="urn:microsoft.com/office/officeart/2008/layout/LinedList"/>
    <dgm:cxn modelId="{EC2C6A28-70BD-4FCD-AFED-EB457F0606EB}" type="presParOf" srcId="{5BFB4046-7D18-4391-98F5-31202CC5272D}" destId="{00685EB6-C418-407E-B861-DE4A7F1E8673}" srcOrd="1" destOrd="0" presId="urn:microsoft.com/office/officeart/2008/layout/LinedList"/>
    <dgm:cxn modelId="{9CDC6701-FA05-431C-82BE-55D4F36A19C3}" type="presParOf" srcId="{78799798-19F1-49D6-94A3-361AE8BB3490}" destId="{B1FE5CE3-2C5D-4307-85F6-240A0DA18597}" srcOrd="8" destOrd="0" presId="urn:microsoft.com/office/officeart/2008/layout/LinedList"/>
    <dgm:cxn modelId="{8E75B3C3-7288-4D9B-883A-549E27D1A9D9}" type="presParOf" srcId="{78799798-19F1-49D6-94A3-361AE8BB3490}" destId="{09E1BE97-5092-4841-9B61-458A937EBF1E}" srcOrd="9" destOrd="0" presId="urn:microsoft.com/office/officeart/2008/layout/LinedList"/>
    <dgm:cxn modelId="{64711EBF-45E4-45BB-AAD5-1C0D9D9D6DE4}" type="presParOf" srcId="{09E1BE97-5092-4841-9B61-458A937EBF1E}" destId="{9FEDFFAB-7D51-43A2-84C9-BECABB42A06A}" srcOrd="0" destOrd="0" presId="urn:microsoft.com/office/officeart/2008/layout/LinedList"/>
    <dgm:cxn modelId="{5EAC8F4F-4079-46D5-BF56-1045A878EA67}" type="presParOf" srcId="{09E1BE97-5092-4841-9B61-458A937EBF1E}" destId="{270A14E0-188E-430B-860E-BDFDB7145E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36B9D2-80D5-4B25-8C32-DBFB38FFD1A6}" type="doc">
      <dgm:prSet loTypeId="urn:microsoft.com/office/officeart/2005/8/layout/process5" loCatId="process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738F5493-D09D-41AE-B84D-B941B79A70BB}">
      <dgm:prSet/>
      <dgm:spPr/>
      <dgm:t>
        <a:bodyPr/>
        <a:lstStyle/>
        <a:p>
          <a:r>
            <a:rPr lang="cs-CZ" b="0"/>
            <a:t>sdělit stručné pokyny k vyplňování</a:t>
          </a:r>
          <a:endParaRPr lang="en-US"/>
        </a:p>
      </dgm:t>
    </dgm:pt>
    <dgm:pt modelId="{070FC9F9-D5E6-4E13-BB20-D7A094CA8F33}" type="parTrans" cxnId="{219D2B86-5F42-483A-862B-94F27A7A78E7}">
      <dgm:prSet/>
      <dgm:spPr/>
      <dgm:t>
        <a:bodyPr/>
        <a:lstStyle/>
        <a:p>
          <a:endParaRPr lang="en-US"/>
        </a:p>
      </dgm:t>
    </dgm:pt>
    <dgm:pt modelId="{3B5F14B8-8A11-4F96-B0E7-AB9FAFCF6F40}" type="sibTrans" cxnId="{219D2B86-5F42-483A-862B-94F27A7A78E7}">
      <dgm:prSet/>
      <dgm:spPr/>
      <dgm:t>
        <a:bodyPr/>
        <a:lstStyle/>
        <a:p>
          <a:endParaRPr lang="en-US"/>
        </a:p>
      </dgm:t>
    </dgm:pt>
    <dgm:pt modelId="{013CF4CA-D641-4366-A077-728679B20C75}">
      <dgm:prSet/>
      <dgm:spPr/>
      <dgm:t>
        <a:bodyPr/>
        <a:lstStyle/>
        <a:p>
          <a:r>
            <a:rPr lang="cs-CZ" b="0"/>
            <a:t>obsáhlé pokyny dotazovaného odrazují již na začátku</a:t>
          </a:r>
          <a:endParaRPr lang="en-US"/>
        </a:p>
      </dgm:t>
    </dgm:pt>
    <dgm:pt modelId="{EE838D82-A4B4-4E4D-A4C2-12B95588BE44}" type="parTrans" cxnId="{0A2B1BD7-03FF-4BCB-9920-76C5DC7032F2}">
      <dgm:prSet/>
      <dgm:spPr/>
      <dgm:t>
        <a:bodyPr/>
        <a:lstStyle/>
        <a:p>
          <a:endParaRPr lang="en-US"/>
        </a:p>
      </dgm:t>
    </dgm:pt>
    <dgm:pt modelId="{BC5AA19A-EBDD-4712-B510-38E2A9D1A6BB}" type="sibTrans" cxnId="{0A2B1BD7-03FF-4BCB-9920-76C5DC7032F2}">
      <dgm:prSet/>
      <dgm:spPr/>
      <dgm:t>
        <a:bodyPr/>
        <a:lstStyle/>
        <a:p>
          <a:endParaRPr lang="en-US"/>
        </a:p>
      </dgm:t>
    </dgm:pt>
    <dgm:pt modelId="{EE8285CC-D92B-463F-A5C8-271AC2AD3DA4}">
      <dgm:prSet/>
      <dgm:spPr/>
      <dgm:t>
        <a:bodyPr/>
        <a:lstStyle/>
        <a:p>
          <a:r>
            <a:rPr lang="cs-CZ" b="0"/>
            <a:t>zmínit přibližnou délku vyplňování dotazníku</a:t>
          </a:r>
          <a:endParaRPr lang="en-US"/>
        </a:p>
      </dgm:t>
    </dgm:pt>
    <dgm:pt modelId="{EE48E9BF-8218-4C03-B476-659C22DC9656}" type="parTrans" cxnId="{B489DEC6-7FE7-43B5-ABAB-0AAC98BFD206}">
      <dgm:prSet/>
      <dgm:spPr/>
      <dgm:t>
        <a:bodyPr/>
        <a:lstStyle/>
        <a:p>
          <a:endParaRPr lang="en-US"/>
        </a:p>
      </dgm:t>
    </dgm:pt>
    <dgm:pt modelId="{D7660C65-851E-4217-856A-8586C150BEF8}" type="sibTrans" cxnId="{B489DEC6-7FE7-43B5-ABAB-0AAC98BFD206}">
      <dgm:prSet/>
      <dgm:spPr/>
      <dgm:t>
        <a:bodyPr/>
        <a:lstStyle/>
        <a:p>
          <a:endParaRPr lang="en-US"/>
        </a:p>
      </dgm:t>
    </dgm:pt>
    <dgm:pt modelId="{AFA09651-5BF6-4A1E-86D3-8E50FCD6FCDE}">
      <dgm:prSet/>
      <dgm:spPr/>
      <dgm:t>
        <a:bodyPr/>
        <a:lstStyle/>
        <a:p>
          <a:r>
            <a:rPr lang="cs-CZ" b="0"/>
            <a:t>poděkovat za čas, který bude vyplňování věnovat</a:t>
          </a:r>
          <a:endParaRPr lang="en-US"/>
        </a:p>
      </dgm:t>
    </dgm:pt>
    <dgm:pt modelId="{22C14B65-4F8B-48CC-B6EF-04CE7EDD2F19}" type="parTrans" cxnId="{D3FE17F7-AA45-42F1-B582-BFF002A26CA0}">
      <dgm:prSet/>
      <dgm:spPr/>
      <dgm:t>
        <a:bodyPr/>
        <a:lstStyle/>
        <a:p>
          <a:endParaRPr lang="en-US"/>
        </a:p>
      </dgm:t>
    </dgm:pt>
    <dgm:pt modelId="{5E85F153-B8B6-4568-AE99-7A9F6CC1F23E}" type="sibTrans" cxnId="{D3FE17F7-AA45-42F1-B582-BFF002A26CA0}">
      <dgm:prSet/>
      <dgm:spPr/>
      <dgm:t>
        <a:bodyPr/>
        <a:lstStyle/>
        <a:p>
          <a:endParaRPr lang="en-US"/>
        </a:p>
      </dgm:t>
    </dgm:pt>
    <dgm:pt modelId="{8B72EE34-16A4-493A-B500-DE274092AE38}">
      <dgm:prSet/>
      <dgm:spPr/>
      <dgm:t>
        <a:bodyPr/>
        <a:lstStyle/>
        <a:p>
          <a:r>
            <a:rPr lang="cs-CZ" b="0"/>
            <a:t>ujištění o anonymitě</a:t>
          </a:r>
          <a:endParaRPr lang="en-US"/>
        </a:p>
      </dgm:t>
    </dgm:pt>
    <dgm:pt modelId="{C0889F91-9E49-46B5-A6AB-386C63C9B08B}" type="parTrans" cxnId="{7953F392-F6AA-4F17-A1A3-97857F0C8D7F}">
      <dgm:prSet/>
      <dgm:spPr/>
      <dgm:t>
        <a:bodyPr/>
        <a:lstStyle/>
        <a:p>
          <a:endParaRPr lang="en-US"/>
        </a:p>
      </dgm:t>
    </dgm:pt>
    <dgm:pt modelId="{461837F0-B5B3-4355-89C9-BA932279A036}" type="sibTrans" cxnId="{7953F392-F6AA-4F17-A1A3-97857F0C8D7F}">
      <dgm:prSet/>
      <dgm:spPr/>
      <dgm:t>
        <a:bodyPr/>
        <a:lstStyle/>
        <a:p>
          <a:endParaRPr lang="en-US"/>
        </a:p>
      </dgm:t>
    </dgm:pt>
    <dgm:pt modelId="{AE5AC3EE-D1C6-4C62-AF29-3A363C1EC77D}" type="pres">
      <dgm:prSet presAssocID="{E836B9D2-80D5-4B25-8C32-DBFB38FFD1A6}" presName="diagram" presStyleCnt="0">
        <dgm:presLayoutVars>
          <dgm:dir/>
          <dgm:resizeHandles val="exact"/>
        </dgm:presLayoutVars>
      </dgm:prSet>
      <dgm:spPr/>
    </dgm:pt>
    <dgm:pt modelId="{8962613B-A445-41D8-92F2-B95D92E5D46A}" type="pres">
      <dgm:prSet presAssocID="{738F5493-D09D-41AE-B84D-B941B79A70BB}" presName="node" presStyleLbl="node1" presStyleIdx="0" presStyleCnt="5">
        <dgm:presLayoutVars>
          <dgm:bulletEnabled val="1"/>
        </dgm:presLayoutVars>
      </dgm:prSet>
      <dgm:spPr/>
    </dgm:pt>
    <dgm:pt modelId="{3AC99732-DF52-4E7D-9CAE-5854086BFFB4}" type="pres">
      <dgm:prSet presAssocID="{3B5F14B8-8A11-4F96-B0E7-AB9FAFCF6F40}" presName="sibTrans" presStyleLbl="sibTrans2D1" presStyleIdx="0" presStyleCnt="4"/>
      <dgm:spPr/>
    </dgm:pt>
    <dgm:pt modelId="{75128A1F-8E9E-4671-858A-2D5EE85AAB45}" type="pres">
      <dgm:prSet presAssocID="{3B5F14B8-8A11-4F96-B0E7-AB9FAFCF6F40}" presName="connectorText" presStyleLbl="sibTrans2D1" presStyleIdx="0" presStyleCnt="4"/>
      <dgm:spPr/>
    </dgm:pt>
    <dgm:pt modelId="{78141F01-2FC4-400A-B855-E6AB26FF7B56}" type="pres">
      <dgm:prSet presAssocID="{013CF4CA-D641-4366-A077-728679B20C75}" presName="node" presStyleLbl="node1" presStyleIdx="1" presStyleCnt="5">
        <dgm:presLayoutVars>
          <dgm:bulletEnabled val="1"/>
        </dgm:presLayoutVars>
      </dgm:prSet>
      <dgm:spPr/>
    </dgm:pt>
    <dgm:pt modelId="{9723AE9B-81D3-4BF3-8E43-FB5EF23EB502}" type="pres">
      <dgm:prSet presAssocID="{BC5AA19A-EBDD-4712-B510-38E2A9D1A6BB}" presName="sibTrans" presStyleLbl="sibTrans2D1" presStyleIdx="1" presStyleCnt="4"/>
      <dgm:spPr/>
    </dgm:pt>
    <dgm:pt modelId="{0F59F3F5-6C34-4B19-9379-0DB6D8B83F9D}" type="pres">
      <dgm:prSet presAssocID="{BC5AA19A-EBDD-4712-B510-38E2A9D1A6BB}" presName="connectorText" presStyleLbl="sibTrans2D1" presStyleIdx="1" presStyleCnt="4"/>
      <dgm:spPr/>
    </dgm:pt>
    <dgm:pt modelId="{19EAF41B-658F-47D2-85DB-32741CAC0AE5}" type="pres">
      <dgm:prSet presAssocID="{EE8285CC-D92B-463F-A5C8-271AC2AD3DA4}" presName="node" presStyleLbl="node1" presStyleIdx="2" presStyleCnt="5">
        <dgm:presLayoutVars>
          <dgm:bulletEnabled val="1"/>
        </dgm:presLayoutVars>
      </dgm:prSet>
      <dgm:spPr/>
    </dgm:pt>
    <dgm:pt modelId="{EAA48542-1F03-451A-837D-2AD9C6AAF894}" type="pres">
      <dgm:prSet presAssocID="{D7660C65-851E-4217-856A-8586C150BEF8}" presName="sibTrans" presStyleLbl="sibTrans2D1" presStyleIdx="2" presStyleCnt="4"/>
      <dgm:spPr/>
    </dgm:pt>
    <dgm:pt modelId="{97020634-6C28-4A9F-887B-03D0401C73A8}" type="pres">
      <dgm:prSet presAssocID="{D7660C65-851E-4217-856A-8586C150BEF8}" presName="connectorText" presStyleLbl="sibTrans2D1" presStyleIdx="2" presStyleCnt="4"/>
      <dgm:spPr/>
    </dgm:pt>
    <dgm:pt modelId="{D821D8EE-DBAA-41C6-8B2B-B952319AE7A7}" type="pres">
      <dgm:prSet presAssocID="{AFA09651-5BF6-4A1E-86D3-8E50FCD6FCDE}" presName="node" presStyleLbl="node1" presStyleIdx="3" presStyleCnt="5">
        <dgm:presLayoutVars>
          <dgm:bulletEnabled val="1"/>
        </dgm:presLayoutVars>
      </dgm:prSet>
      <dgm:spPr/>
    </dgm:pt>
    <dgm:pt modelId="{563565AD-42A4-48AA-8E40-859AD76B1677}" type="pres">
      <dgm:prSet presAssocID="{5E85F153-B8B6-4568-AE99-7A9F6CC1F23E}" presName="sibTrans" presStyleLbl="sibTrans2D1" presStyleIdx="3" presStyleCnt="4"/>
      <dgm:spPr/>
    </dgm:pt>
    <dgm:pt modelId="{D00F945A-D14E-48D5-A657-6C9D1789E698}" type="pres">
      <dgm:prSet presAssocID="{5E85F153-B8B6-4568-AE99-7A9F6CC1F23E}" presName="connectorText" presStyleLbl="sibTrans2D1" presStyleIdx="3" presStyleCnt="4"/>
      <dgm:spPr/>
    </dgm:pt>
    <dgm:pt modelId="{593442DF-2C35-448C-A1BD-7D2320427482}" type="pres">
      <dgm:prSet presAssocID="{8B72EE34-16A4-493A-B500-DE274092AE38}" presName="node" presStyleLbl="node1" presStyleIdx="4" presStyleCnt="5">
        <dgm:presLayoutVars>
          <dgm:bulletEnabled val="1"/>
        </dgm:presLayoutVars>
      </dgm:prSet>
      <dgm:spPr/>
    </dgm:pt>
  </dgm:ptLst>
  <dgm:cxnLst>
    <dgm:cxn modelId="{49A23200-2566-496D-9BAE-FF0A74F07D7A}" type="presOf" srcId="{5E85F153-B8B6-4568-AE99-7A9F6CC1F23E}" destId="{563565AD-42A4-48AA-8E40-859AD76B1677}" srcOrd="0" destOrd="0" presId="urn:microsoft.com/office/officeart/2005/8/layout/process5"/>
    <dgm:cxn modelId="{D3EA3F04-5532-49B4-9049-040AB667851E}" type="presOf" srcId="{AFA09651-5BF6-4A1E-86D3-8E50FCD6FCDE}" destId="{D821D8EE-DBAA-41C6-8B2B-B952319AE7A7}" srcOrd="0" destOrd="0" presId="urn:microsoft.com/office/officeart/2005/8/layout/process5"/>
    <dgm:cxn modelId="{F11CA92A-47F4-4E8C-A402-EDA84C3995D9}" type="presOf" srcId="{5E85F153-B8B6-4568-AE99-7A9F6CC1F23E}" destId="{D00F945A-D14E-48D5-A657-6C9D1789E698}" srcOrd="1" destOrd="0" presId="urn:microsoft.com/office/officeart/2005/8/layout/process5"/>
    <dgm:cxn modelId="{AAAA8C63-29EE-46DB-A256-BC13C55AB88D}" type="presOf" srcId="{8B72EE34-16A4-493A-B500-DE274092AE38}" destId="{593442DF-2C35-448C-A1BD-7D2320427482}" srcOrd="0" destOrd="0" presId="urn:microsoft.com/office/officeart/2005/8/layout/process5"/>
    <dgm:cxn modelId="{68FF7671-A5C6-4990-B737-97C1B0B8E5C9}" type="presOf" srcId="{3B5F14B8-8A11-4F96-B0E7-AB9FAFCF6F40}" destId="{75128A1F-8E9E-4671-858A-2D5EE85AAB45}" srcOrd="1" destOrd="0" presId="urn:microsoft.com/office/officeart/2005/8/layout/process5"/>
    <dgm:cxn modelId="{219D2B86-5F42-483A-862B-94F27A7A78E7}" srcId="{E836B9D2-80D5-4B25-8C32-DBFB38FFD1A6}" destId="{738F5493-D09D-41AE-B84D-B941B79A70BB}" srcOrd="0" destOrd="0" parTransId="{070FC9F9-D5E6-4E13-BB20-D7A094CA8F33}" sibTransId="{3B5F14B8-8A11-4F96-B0E7-AB9FAFCF6F40}"/>
    <dgm:cxn modelId="{7953F392-F6AA-4F17-A1A3-97857F0C8D7F}" srcId="{E836B9D2-80D5-4B25-8C32-DBFB38FFD1A6}" destId="{8B72EE34-16A4-493A-B500-DE274092AE38}" srcOrd="4" destOrd="0" parTransId="{C0889F91-9E49-46B5-A6AB-386C63C9B08B}" sibTransId="{461837F0-B5B3-4355-89C9-BA932279A036}"/>
    <dgm:cxn modelId="{A4F01C98-1F9E-464E-9139-6B5890C47AA2}" type="presOf" srcId="{D7660C65-851E-4217-856A-8586C150BEF8}" destId="{97020634-6C28-4A9F-887B-03D0401C73A8}" srcOrd="1" destOrd="0" presId="urn:microsoft.com/office/officeart/2005/8/layout/process5"/>
    <dgm:cxn modelId="{D0B5589D-FEC4-43B6-8A70-D91B3783E054}" type="presOf" srcId="{3B5F14B8-8A11-4F96-B0E7-AB9FAFCF6F40}" destId="{3AC99732-DF52-4E7D-9CAE-5854086BFFB4}" srcOrd="0" destOrd="0" presId="urn:microsoft.com/office/officeart/2005/8/layout/process5"/>
    <dgm:cxn modelId="{C25848A2-9107-477F-A5C2-B537C39894C6}" type="presOf" srcId="{EE8285CC-D92B-463F-A5C8-271AC2AD3DA4}" destId="{19EAF41B-658F-47D2-85DB-32741CAC0AE5}" srcOrd="0" destOrd="0" presId="urn:microsoft.com/office/officeart/2005/8/layout/process5"/>
    <dgm:cxn modelId="{981DC8A6-5CBA-4E6F-A8ED-5F1C14F3672F}" type="presOf" srcId="{013CF4CA-D641-4366-A077-728679B20C75}" destId="{78141F01-2FC4-400A-B855-E6AB26FF7B56}" srcOrd="0" destOrd="0" presId="urn:microsoft.com/office/officeart/2005/8/layout/process5"/>
    <dgm:cxn modelId="{B489DEC6-7FE7-43B5-ABAB-0AAC98BFD206}" srcId="{E836B9D2-80D5-4B25-8C32-DBFB38FFD1A6}" destId="{EE8285CC-D92B-463F-A5C8-271AC2AD3DA4}" srcOrd="2" destOrd="0" parTransId="{EE48E9BF-8218-4C03-B476-659C22DC9656}" sibTransId="{D7660C65-851E-4217-856A-8586C150BEF8}"/>
    <dgm:cxn modelId="{63A5DCC9-1CBC-453F-998C-9CDBFB585052}" type="presOf" srcId="{BC5AA19A-EBDD-4712-B510-38E2A9D1A6BB}" destId="{9723AE9B-81D3-4BF3-8E43-FB5EF23EB502}" srcOrd="0" destOrd="0" presId="urn:microsoft.com/office/officeart/2005/8/layout/process5"/>
    <dgm:cxn modelId="{1077FCCF-BE7F-4E12-95A8-F1EF7C40AE60}" type="presOf" srcId="{D7660C65-851E-4217-856A-8586C150BEF8}" destId="{EAA48542-1F03-451A-837D-2AD9C6AAF894}" srcOrd="0" destOrd="0" presId="urn:microsoft.com/office/officeart/2005/8/layout/process5"/>
    <dgm:cxn modelId="{AD7989D0-C804-4CA0-AB8A-53335F978F84}" type="presOf" srcId="{BC5AA19A-EBDD-4712-B510-38E2A9D1A6BB}" destId="{0F59F3F5-6C34-4B19-9379-0DB6D8B83F9D}" srcOrd="1" destOrd="0" presId="urn:microsoft.com/office/officeart/2005/8/layout/process5"/>
    <dgm:cxn modelId="{0A2B1BD7-03FF-4BCB-9920-76C5DC7032F2}" srcId="{E836B9D2-80D5-4B25-8C32-DBFB38FFD1A6}" destId="{013CF4CA-D641-4366-A077-728679B20C75}" srcOrd="1" destOrd="0" parTransId="{EE838D82-A4B4-4E4D-A4C2-12B95588BE44}" sibTransId="{BC5AA19A-EBDD-4712-B510-38E2A9D1A6BB}"/>
    <dgm:cxn modelId="{26D8EAE1-7875-4596-B23B-EF630DCD3444}" type="presOf" srcId="{E836B9D2-80D5-4B25-8C32-DBFB38FFD1A6}" destId="{AE5AC3EE-D1C6-4C62-AF29-3A363C1EC77D}" srcOrd="0" destOrd="0" presId="urn:microsoft.com/office/officeart/2005/8/layout/process5"/>
    <dgm:cxn modelId="{CBBE7CEC-D7AC-4B62-9A1D-ED904332D498}" type="presOf" srcId="{738F5493-D09D-41AE-B84D-B941B79A70BB}" destId="{8962613B-A445-41D8-92F2-B95D92E5D46A}" srcOrd="0" destOrd="0" presId="urn:microsoft.com/office/officeart/2005/8/layout/process5"/>
    <dgm:cxn modelId="{D3FE17F7-AA45-42F1-B582-BFF002A26CA0}" srcId="{E836B9D2-80D5-4B25-8C32-DBFB38FFD1A6}" destId="{AFA09651-5BF6-4A1E-86D3-8E50FCD6FCDE}" srcOrd="3" destOrd="0" parTransId="{22C14B65-4F8B-48CC-B6EF-04CE7EDD2F19}" sibTransId="{5E85F153-B8B6-4568-AE99-7A9F6CC1F23E}"/>
    <dgm:cxn modelId="{9D79FDC6-A145-452B-AA32-4ADE7170DEFF}" type="presParOf" srcId="{AE5AC3EE-D1C6-4C62-AF29-3A363C1EC77D}" destId="{8962613B-A445-41D8-92F2-B95D92E5D46A}" srcOrd="0" destOrd="0" presId="urn:microsoft.com/office/officeart/2005/8/layout/process5"/>
    <dgm:cxn modelId="{D0AD0A34-47D9-4E5E-86F9-D3F17AFADD62}" type="presParOf" srcId="{AE5AC3EE-D1C6-4C62-AF29-3A363C1EC77D}" destId="{3AC99732-DF52-4E7D-9CAE-5854086BFFB4}" srcOrd="1" destOrd="0" presId="urn:microsoft.com/office/officeart/2005/8/layout/process5"/>
    <dgm:cxn modelId="{27399830-68B8-41E3-B551-0BB616E798BF}" type="presParOf" srcId="{3AC99732-DF52-4E7D-9CAE-5854086BFFB4}" destId="{75128A1F-8E9E-4671-858A-2D5EE85AAB45}" srcOrd="0" destOrd="0" presId="urn:microsoft.com/office/officeart/2005/8/layout/process5"/>
    <dgm:cxn modelId="{E1671400-DF76-456C-87CA-653B807A4F58}" type="presParOf" srcId="{AE5AC3EE-D1C6-4C62-AF29-3A363C1EC77D}" destId="{78141F01-2FC4-400A-B855-E6AB26FF7B56}" srcOrd="2" destOrd="0" presId="urn:microsoft.com/office/officeart/2005/8/layout/process5"/>
    <dgm:cxn modelId="{706516B0-F0DE-4442-92D8-9AB22BEB85D6}" type="presParOf" srcId="{AE5AC3EE-D1C6-4C62-AF29-3A363C1EC77D}" destId="{9723AE9B-81D3-4BF3-8E43-FB5EF23EB502}" srcOrd="3" destOrd="0" presId="urn:microsoft.com/office/officeart/2005/8/layout/process5"/>
    <dgm:cxn modelId="{D132C577-C05F-423B-BA50-5AC4A7857CB7}" type="presParOf" srcId="{9723AE9B-81D3-4BF3-8E43-FB5EF23EB502}" destId="{0F59F3F5-6C34-4B19-9379-0DB6D8B83F9D}" srcOrd="0" destOrd="0" presId="urn:microsoft.com/office/officeart/2005/8/layout/process5"/>
    <dgm:cxn modelId="{4B486B54-91F8-41EE-8B33-F4460FFAFDA9}" type="presParOf" srcId="{AE5AC3EE-D1C6-4C62-AF29-3A363C1EC77D}" destId="{19EAF41B-658F-47D2-85DB-32741CAC0AE5}" srcOrd="4" destOrd="0" presId="urn:microsoft.com/office/officeart/2005/8/layout/process5"/>
    <dgm:cxn modelId="{92BD8591-365B-4C82-BC4B-21FF27F3F180}" type="presParOf" srcId="{AE5AC3EE-D1C6-4C62-AF29-3A363C1EC77D}" destId="{EAA48542-1F03-451A-837D-2AD9C6AAF894}" srcOrd="5" destOrd="0" presId="urn:microsoft.com/office/officeart/2005/8/layout/process5"/>
    <dgm:cxn modelId="{450BB9C7-097E-4439-9F41-AE760622A1EF}" type="presParOf" srcId="{EAA48542-1F03-451A-837D-2AD9C6AAF894}" destId="{97020634-6C28-4A9F-887B-03D0401C73A8}" srcOrd="0" destOrd="0" presId="urn:microsoft.com/office/officeart/2005/8/layout/process5"/>
    <dgm:cxn modelId="{B454FB16-1746-4C5F-B620-D43CDD2C56D2}" type="presParOf" srcId="{AE5AC3EE-D1C6-4C62-AF29-3A363C1EC77D}" destId="{D821D8EE-DBAA-41C6-8B2B-B952319AE7A7}" srcOrd="6" destOrd="0" presId="urn:microsoft.com/office/officeart/2005/8/layout/process5"/>
    <dgm:cxn modelId="{B463CDB0-1364-4497-B5EE-AF602A1CBCC5}" type="presParOf" srcId="{AE5AC3EE-D1C6-4C62-AF29-3A363C1EC77D}" destId="{563565AD-42A4-48AA-8E40-859AD76B1677}" srcOrd="7" destOrd="0" presId="urn:microsoft.com/office/officeart/2005/8/layout/process5"/>
    <dgm:cxn modelId="{4AFD5628-A3B2-4CFA-9360-553B6F2B1D39}" type="presParOf" srcId="{563565AD-42A4-48AA-8E40-859AD76B1677}" destId="{D00F945A-D14E-48D5-A657-6C9D1789E698}" srcOrd="0" destOrd="0" presId="urn:microsoft.com/office/officeart/2005/8/layout/process5"/>
    <dgm:cxn modelId="{539A2771-C58A-4B5A-A54D-E9FCCE2D46D6}" type="presParOf" srcId="{AE5AC3EE-D1C6-4C62-AF29-3A363C1EC77D}" destId="{593442DF-2C35-448C-A1BD-7D232042748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F5C9B5-64F3-487B-96B3-458E6F689DB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04D573-1C67-4664-9F6D-FC3CB1CF9D44}">
      <dgm:prSet/>
      <dgm:spPr/>
      <dgm:t>
        <a:bodyPr/>
        <a:lstStyle/>
        <a:p>
          <a:r>
            <a:rPr lang="cs-CZ"/>
            <a:t>= poměr počtu distribuovaných dotazníků k počtu vyplněných a vrácených dotazníků, udává se v procentech. </a:t>
          </a:r>
          <a:endParaRPr lang="en-US"/>
        </a:p>
      </dgm:t>
    </dgm:pt>
    <dgm:pt modelId="{7D39DB4A-61D4-4534-8262-E069C46C04FA}" type="parTrans" cxnId="{B47CD6FB-0FA8-4DEA-B64E-BECD009E6F5F}">
      <dgm:prSet/>
      <dgm:spPr/>
      <dgm:t>
        <a:bodyPr/>
        <a:lstStyle/>
        <a:p>
          <a:endParaRPr lang="en-US"/>
        </a:p>
      </dgm:t>
    </dgm:pt>
    <dgm:pt modelId="{E7091107-1097-47DF-A419-8BDF07A51B71}" type="sibTrans" cxnId="{B47CD6FB-0FA8-4DEA-B64E-BECD009E6F5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1370B85-6C67-415D-977B-E61B1D9FE9D2}">
      <dgm:prSet/>
      <dgm:spPr/>
      <dgm:t>
        <a:bodyPr/>
        <a:lstStyle/>
        <a:p>
          <a:r>
            <a:rPr lang="cs-CZ"/>
            <a:t>za požadovanou minimální návratnost dotazníkového výzkumu se považuje 75 %.</a:t>
          </a:r>
          <a:endParaRPr lang="en-US"/>
        </a:p>
      </dgm:t>
    </dgm:pt>
    <dgm:pt modelId="{3EAA5B5D-F88F-4C26-9603-DA3F55449D92}" type="parTrans" cxnId="{D4B41B9A-E996-4C08-A39A-C46AB9B4ED42}">
      <dgm:prSet/>
      <dgm:spPr/>
      <dgm:t>
        <a:bodyPr/>
        <a:lstStyle/>
        <a:p>
          <a:endParaRPr lang="en-US"/>
        </a:p>
      </dgm:t>
    </dgm:pt>
    <dgm:pt modelId="{C8C7854C-57AD-41E7-823F-19714ADC6149}" type="sibTrans" cxnId="{D4B41B9A-E996-4C08-A39A-C46AB9B4ED4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514DC30-3495-4680-A227-AA20352E64C6}">
      <dgm:prSet/>
      <dgm:spPr/>
      <dgm:t>
        <a:bodyPr/>
        <a:lstStyle/>
        <a:p>
          <a:r>
            <a:rPr lang="cs-CZ" b="1"/>
            <a:t>Návratnost snižuje </a:t>
          </a:r>
          <a:r>
            <a:rPr lang="cs-CZ"/>
            <a:t>– přílišná délka dotazníku, neaktuálnost problému, nedostatečná srozumitelnost otázek</a:t>
          </a:r>
          <a:endParaRPr lang="en-US"/>
        </a:p>
      </dgm:t>
    </dgm:pt>
    <dgm:pt modelId="{7764F955-C68B-4D29-9383-226B7CF265A1}" type="parTrans" cxnId="{9B662AFF-04A0-46E0-8839-DFD329CEBD01}">
      <dgm:prSet/>
      <dgm:spPr/>
      <dgm:t>
        <a:bodyPr/>
        <a:lstStyle/>
        <a:p>
          <a:endParaRPr lang="en-US"/>
        </a:p>
      </dgm:t>
    </dgm:pt>
    <dgm:pt modelId="{F9F3FFB4-BD1D-4A66-A0AE-BE12EC8A3F82}" type="sibTrans" cxnId="{9B662AFF-04A0-46E0-8839-DFD329CEBD0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2A1911D-F276-41A3-BDAC-2C77B12B7E67}" type="pres">
      <dgm:prSet presAssocID="{3FF5C9B5-64F3-487B-96B3-458E6F689DB3}" presName="Name0" presStyleCnt="0">
        <dgm:presLayoutVars>
          <dgm:animLvl val="lvl"/>
          <dgm:resizeHandles val="exact"/>
        </dgm:presLayoutVars>
      </dgm:prSet>
      <dgm:spPr/>
    </dgm:pt>
    <dgm:pt modelId="{E797A86B-D34F-43F1-9DA3-F09E0805E2B6}" type="pres">
      <dgm:prSet presAssocID="{3404D573-1C67-4664-9F6D-FC3CB1CF9D44}" presName="compositeNode" presStyleCnt="0">
        <dgm:presLayoutVars>
          <dgm:bulletEnabled val="1"/>
        </dgm:presLayoutVars>
      </dgm:prSet>
      <dgm:spPr/>
    </dgm:pt>
    <dgm:pt modelId="{49F97675-2DBE-43CC-BA4E-6203817A376C}" type="pres">
      <dgm:prSet presAssocID="{3404D573-1C67-4664-9F6D-FC3CB1CF9D44}" presName="bgRect" presStyleLbl="bgAccFollowNode1" presStyleIdx="0" presStyleCnt="3"/>
      <dgm:spPr/>
    </dgm:pt>
    <dgm:pt modelId="{3D3A7849-740D-4D55-AEB2-700FC23BC5D6}" type="pres">
      <dgm:prSet presAssocID="{E7091107-1097-47DF-A419-8BDF07A51B7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85C3DB0F-1099-40E8-88CF-F468A51AAC5F}" type="pres">
      <dgm:prSet presAssocID="{3404D573-1C67-4664-9F6D-FC3CB1CF9D44}" presName="bottomLine" presStyleLbl="alignNode1" presStyleIdx="1" presStyleCnt="6">
        <dgm:presLayoutVars/>
      </dgm:prSet>
      <dgm:spPr/>
    </dgm:pt>
    <dgm:pt modelId="{55BAA3EF-082D-4FAF-B9CC-65F61070E5E8}" type="pres">
      <dgm:prSet presAssocID="{3404D573-1C67-4664-9F6D-FC3CB1CF9D44}" presName="nodeText" presStyleLbl="bgAccFollowNode1" presStyleIdx="0" presStyleCnt="3">
        <dgm:presLayoutVars>
          <dgm:bulletEnabled val="1"/>
        </dgm:presLayoutVars>
      </dgm:prSet>
      <dgm:spPr/>
    </dgm:pt>
    <dgm:pt modelId="{7FF4B6BB-1977-4E8C-B7C6-AC7CC7019AA9}" type="pres">
      <dgm:prSet presAssocID="{E7091107-1097-47DF-A419-8BDF07A51B71}" presName="sibTrans" presStyleCnt="0"/>
      <dgm:spPr/>
    </dgm:pt>
    <dgm:pt modelId="{3AC8F887-AA8B-4B39-A79B-5ED6DA4BA3CC}" type="pres">
      <dgm:prSet presAssocID="{41370B85-6C67-415D-977B-E61B1D9FE9D2}" presName="compositeNode" presStyleCnt="0">
        <dgm:presLayoutVars>
          <dgm:bulletEnabled val="1"/>
        </dgm:presLayoutVars>
      </dgm:prSet>
      <dgm:spPr/>
    </dgm:pt>
    <dgm:pt modelId="{EE5D38D3-7658-4E60-B56B-573F8C81407D}" type="pres">
      <dgm:prSet presAssocID="{41370B85-6C67-415D-977B-E61B1D9FE9D2}" presName="bgRect" presStyleLbl="bgAccFollowNode1" presStyleIdx="1" presStyleCnt="3"/>
      <dgm:spPr/>
    </dgm:pt>
    <dgm:pt modelId="{DB4FEED8-275F-4453-9F1F-4BFBCF254E4F}" type="pres">
      <dgm:prSet presAssocID="{C8C7854C-57AD-41E7-823F-19714ADC614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0E2E4922-A370-44F5-9C01-EC44C67F349D}" type="pres">
      <dgm:prSet presAssocID="{41370B85-6C67-415D-977B-E61B1D9FE9D2}" presName="bottomLine" presStyleLbl="alignNode1" presStyleIdx="3" presStyleCnt="6">
        <dgm:presLayoutVars/>
      </dgm:prSet>
      <dgm:spPr/>
    </dgm:pt>
    <dgm:pt modelId="{07375418-E445-4A21-842E-1ACA569C2278}" type="pres">
      <dgm:prSet presAssocID="{41370B85-6C67-415D-977B-E61B1D9FE9D2}" presName="nodeText" presStyleLbl="bgAccFollowNode1" presStyleIdx="1" presStyleCnt="3">
        <dgm:presLayoutVars>
          <dgm:bulletEnabled val="1"/>
        </dgm:presLayoutVars>
      </dgm:prSet>
      <dgm:spPr/>
    </dgm:pt>
    <dgm:pt modelId="{38FCCAAE-776B-45E4-9404-8B33C12D85BD}" type="pres">
      <dgm:prSet presAssocID="{C8C7854C-57AD-41E7-823F-19714ADC6149}" presName="sibTrans" presStyleCnt="0"/>
      <dgm:spPr/>
    </dgm:pt>
    <dgm:pt modelId="{E893F7EB-E6E5-41FA-9EE6-536344A32F4B}" type="pres">
      <dgm:prSet presAssocID="{A514DC30-3495-4680-A227-AA20352E64C6}" presName="compositeNode" presStyleCnt="0">
        <dgm:presLayoutVars>
          <dgm:bulletEnabled val="1"/>
        </dgm:presLayoutVars>
      </dgm:prSet>
      <dgm:spPr/>
    </dgm:pt>
    <dgm:pt modelId="{43D1F4B6-63AE-41D6-9890-9723B36BB245}" type="pres">
      <dgm:prSet presAssocID="{A514DC30-3495-4680-A227-AA20352E64C6}" presName="bgRect" presStyleLbl="bgAccFollowNode1" presStyleIdx="2" presStyleCnt="3"/>
      <dgm:spPr/>
    </dgm:pt>
    <dgm:pt modelId="{60874154-3664-43C0-B4AF-82C1FCE4E752}" type="pres">
      <dgm:prSet presAssocID="{F9F3FFB4-BD1D-4A66-A0AE-BE12EC8A3F82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B629A3C-BDAD-4165-9D55-C3AD715FC683}" type="pres">
      <dgm:prSet presAssocID="{A514DC30-3495-4680-A227-AA20352E64C6}" presName="bottomLine" presStyleLbl="alignNode1" presStyleIdx="5" presStyleCnt="6">
        <dgm:presLayoutVars/>
      </dgm:prSet>
      <dgm:spPr/>
    </dgm:pt>
    <dgm:pt modelId="{940EAF8F-2311-47DF-94A5-E6E121BC7DD7}" type="pres">
      <dgm:prSet presAssocID="{A514DC30-3495-4680-A227-AA20352E64C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19F3011-0E7C-4A58-93BC-A6D3165D03CB}" type="presOf" srcId="{E7091107-1097-47DF-A419-8BDF07A51B71}" destId="{3D3A7849-740D-4D55-AEB2-700FC23BC5D6}" srcOrd="0" destOrd="0" presId="urn:microsoft.com/office/officeart/2016/7/layout/BasicLinearProcessNumbered"/>
    <dgm:cxn modelId="{28817B3D-A95A-4243-A6BA-51971FF6E3CA}" type="presOf" srcId="{3404D573-1C67-4664-9F6D-FC3CB1CF9D44}" destId="{55BAA3EF-082D-4FAF-B9CC-65F61070E5E8}" srcOrd="1" destOrd="0" presId="urn:microsoft.com/office/officeart/2016/7/layout/BasicLinearProcessNumbered"/>
    <dgm:cxn modelId="{BFA40560-EA92-4805-B3DF-FF61A5D92227}" type="presOf" srcId="{A514DC30-3495-4680-A227-AA20352E64C6}" destId="{43D1F4B6-63AE-41D6-9890-9723B36BB245}" srcOrd="0" destOrd="0" presId="urn:microsoft.com/office/officeart/2016/7/layout/BasicLinearProcessNumbered"/>
    <dgm:cxn modelId="{33A0B252-F6C4-4E6C-A530-653071119AAE}" type="presOf" srcId="{41370B85-6C67-415D-977B-E61B1D9FE9D2}" destId="{EE5D38D3-7658-4E60-B56B-573F8C81407D}" srcOrd="0" destOrd="0" presId="urn:microsoft.com/office/officeart/2016/7/layout/BasicLinearProcessNumbered"/>
    <dgm:cxn modelId="{D4B41B9A-E996-4C08-A39A-C46AB9B4ED42}" srcId="{3FF5C9B5-64F3-487B-96B3-458E6F689DB3}" destId="{41370B85-6C67-415D-977B-E61B1D9FE9D2}" srcOrd="1" destOrd="0" parTransId="{3EAA5B5D-F88F-4C26-9603-DA3F55449D92}" sibTransId="{C8C7854C-57AD-41E7-823F-19714ADC6149}"/>
    <dgm:cxn modelId="{A651FFA8-DD07-4319-9470-C83DF44B050C}" type="presOf" srcId="{F9F3FFB4-BD1D-4A66-A0AE-BE12EC8A3F82}" destId="{60874154-3664-43C0-B4AF-82C1FCE4E752}" srcOrd="0" destOrd="0" presId="urn:microsoft.com/office/officeart/2016/7/layout/BasicLinearProcessNumbered"/>
    <dgm:cxn modelId="{0B10E1AB-715B-43D0-8CA2-B8AFC83BDB6B}" type="presOf" srcId="{41370B85-6C67-415D-977B-E61B1D9FE9D2}" destId="{07375418-E445-4A21-842E-1ACA569C2278}" srcOrd="1" destOrd="0" presId="urn:microsoft.com/office/officeart/2016/7/layout/BasicLinearProcessNumbered"/>
    <dgm:cxn modelId="{C00815D4-155F-4BA4-9393-BA14A0DEBF12}" type="presOf" srcId="{A514DC30-3495-4680-A227-AA20352E64C6}" destId="{940EAF8F-2311-47DF-94A5-E6E121BC7DD7}" srcOrd="1" destOrd="0" presId="urn:microsoft.com/office/officeart/2016/7/layout/BasicLinearProcessNumbered"/>
    <dgm:cxn modelId="{4F7E46DA-193D-4155-898C-3E241735BF6D}" type="presOf" srcId="{3FF5C9B5-64F3-487B-96B3-458E6F689DB3}" destId="{92A1911D-F276-41A3-BDAC-2C77B12B7E67}" srcOrd="0" destOrd="0" presId="urn:microsoft.com/office/officeart/2016/7/layout/BasicLinearProcessNumbered"/>
    <dgm:cxn modelId="{590D1FDB-FD34-4206-A53A-806CF8115770}" type="presOf" srcId="{3404D573-1C67-4664-9F6D-FC3CB1CF9D44}" destId="{49F97675-2DBE-43CC-BA4E-6203817A376C}" srcOrd="0" destOrd="0" presId="urn:microsoft.com/office/officeart/2016/7/layout/BasicLinearProcessNumbered"/>
    <dgm:cxn modelId="{71824BF3-1703-4361-94C1-3E7B0E4706E1}" type="presOf" srcId="{C8C7854C-57AD-41E7-823F-19714ADC6149}" destId="{DB4FEED8-275F-4453-9F1F-4BFBCF254E4F}" srcOrd="0" destOrd="0" presId="urn:microsoft.com/office/officeart/2016/7/layout/BasicLinearProcessNumbered"/>
    <dgm:cxn modelId="{B47CD6FB-0FA8-4DEA-B64E-BECD009E6F5F}" srcId="{3FF5C9B5-64F3-487B-96B3-458E6F689DB3}" destId="{3404D573-1C67-4664-9F6D-FC3CB1CF9D44}" srcOrd="0" destOrd="0" parTransId="{7D39DB4A-61D4-4534-8262-E069C46C04FA}" sibTransId="{E7091107-1097-47DF-A419-8BDF07A51B71}"/>
    <dgm:cxn modelId="{9B662AFF-04A0-46E0-8839-DFD329CEBD01}" srcId="{3FF5C9B5-64F3-487B-96B3-458E6F689DB3}" destId="{A514DC30-3495-4680-A227-AA20352E64C6}" srcOrd="2" destOrd="0" parTransId="{7764F955-C68B-4D29-9383-226B7CF265A1}" sibTransId="{F9F3FFB4-BD1D-4A66-A0AE-BE12EC8A3F82}"/>
    <dgm:cxn modelId="{FCBDCC73-552F-4F27-9137-C6CDBD33A6E2}" type="presParOf" srcId="{92A1911D-F276-41A3-BDAC-2C77B12B7E67}" destId="{E797A86B-D34F-43F1-9DA3-F09E0805E2B6}" srcOrd="0" destOrd="0" presId="urn:microsoft.com/office/officeart/2016/7/layout/BasicLinearProcessNumbered"/>
    <dgm:cxn modelId="{DF35F2FB-14DE-4B26-AE13-6A280CD32BEB}" type="presParOf" srcId="{E797A86B-D34F-43F1-9DA3-F09E0805E2B6}" destId="{49F97675-2DBE-43CC-BA4E-6203817A376C}" srcOrd="0" destOrd="0" presId="urn:microsoft.com/office/officeart/2016/7/layout/BasicLinearProcessNumbered"/>
    <dgm:cxn modelId="{40B17A5E-7112-485C-886E-1CAED1A18DB8}" type="presParOf" srcId="{E797A86B-D34F-43F1-9DA3-F09E0805E2B6}" destId="{3D3A7849-740D-4D55-AEB2-700FC23BC5D6}" srcOrd="1" destOrd="0" presId="urn:microsoft.com/office/officeart/2016/7/layout/BasicLinearProcessNumbered"/>
    <dgm:cxn modelId="{129056A3-A9D1-4D65-9859-749979FB3D47}" type="presParOf" srcId="{E797A86B-D34F-43F1-9DA3-F09E0805E2B6}" destId="{85C3DB0F-1099-40E8-88CF-F468A51AAC5F}" srcOrd="2" destOrd="0" presId="urn:microsoft.com/office/officeart/2016/7/layout/BasicLinearProcessNumbered"/>
    <dgm:cxn modelId="{C7CBCC4C-5538-49C4-B8E5-D9ED916FDC9E}" type="presParOf" srcId="{E797A86B-D34F-43F1-9DA3-F09E0805E2B6}" destId="{55BAA3EF-082D-4FAF-B9CC-65F61070E5E8}" srcOrd="3" destOrd="0" presId="urn:microsoft.com/office/officeart/2016/7/layout/BasicLinearProcessNumbered"/>
    <dgm:cxn modelId="{0D1ED559-0B00-4EFE-BC73-C69A61C9C4BF}" type="presParOf" srcId="{92A1911D-F276-41A3-BDAC-2C77B12B7E67}" destId="{7FF4B6BB-1977-4E8C-B7C6-AC7CC7019AA9}" srcOrd="1" destOrd="0" presId="urn:microsoft.com/office/officeart/2016/7/layout/BasicLinearProcessNumbered"/>
    <dgm:cxn modelId="{CE318A6D-B31E-4821-9A0D-022CDE7E46D3}" type="presParOf" srcId="{92A1911D-F276-41A3-BDAC-2C77B12B7E67}" destId="{3AC8F887-AA8B-4B39-A79B-5ED6DA4BA3CC}" srcOrd="2" destOrd="0" presId="urn:microsoft.com/office/officeart/2016/7/layout/BasicLinearProcessNumbered"/>
    <dgm:cxn modelId="{451C7388-D190-4E8E-ABCE-5D59C502A7E6}" type="presParOf" srcId="{3AC8F887-AA8B-4B39-A79B-5ED6DA4BA3CC}" destId="{EE5D38D3-7658-4E60-B56B-573F8C81407D}" srcOrd="0" destOrd="0" presId="urn:microsoft.com/office/officeart/2016/7/layout/BasicLinearProcessNumbered"/>
    <dgm:cxn modelId="{1C0E1FF8-F834-4087-A581-B47B6104ABDE}" type="presParOf" srcId="{3AC8F887-AA8B-4B39-A79B-5ED6DA4BA3CC}" destId="{DB4FEED8-275F-4453-9F1F-4BFBCF254E4F}" srcOrd="1" destOrd="0" presId="urn:microsoft.com/office/officeart/2016/7/layout/BasicLinearProcessNumbered"/>
    <dgm:cxn modelId="{1E5CF91C-2649-4C5A-B839-84128B9F336F}" type="presParOf" srcId="{3AC8F887-AA8B-4B39-A79B-5ED6DA4BA3CC}" destId="{0E2E4922-A370-44F5-9C01-EC44C67F349D}" srcOrd="2" destOrd="0" presId="urn:microsoft.com/office/officeart/2016/7/layout/BasicLinearProcessNumbered"/>
    <dgm:cxn modelId="{C98E7195-B8F3-4ED0-9943-B4F57E9B2A06}" type="presParOf" srcId="{3AC8F887-AA8B-4B39-A79B-5ED6DA4BA3CC}" destId="{07375418-E445-4A21-842E-1ACA569C2278}" srcOrd="3" destOrd="0" presId="urn:microsoft.com/office/officeart/2016/7/layout/BasicLinearProcessNumbered"/>
    <dgm:cxn modelId="{B36B30C9-702B-4916-BCD0-247DC4342D94}" type="presParOf" srcId="{92A1911D-F276-41A3-BDAC-2C77B12B7E67}" destId="{38FCCAAE-776B-45E4-9404-8B33C12D85BD}" srcOrd="3" destOrd="0" presId="urn:microsoft.com/office/officeart/2016/7/layout/BasicLinearProcessNumbered"/>
    <dgm:cxn modelId="{2D8B6AF2-08D8-411D-8EC4-4BA9C8E70223}" type="presParOf" srcId="{92A1911D-F276-41A3-BDAC-2C77B12B7E67}" destId="{E893F7EB-E6E5-41FA-9EE6-536344A32F4B}" srcOrd="4" destOrd="0" presId="urn:microsoft.com/office/officeart/2016/7/layout/BasicLinearProcessNumbered"/>
    <dgm:cxn modelId="{DC7D0A5C-0A18-42C5-8DA7-98599A9C27A4}" type="presParOf" srcId="{E893F7EB-E6E5-41FA-9EE6-536344A32F4B}" destId="{43D1F4B6-63AE-41D6-9890-9723B36BB245}" srcOrd="0" destOrd="0" presId="urn:microsoft.com/office/officeart/2016/7/layout/BasicLinearProcessNumbered"/>
    <dgm:cxn modelId="{6B520AF3-39E5-49EA-9D23-CE4E9FA4A93E}" type="presParOf" srcId="{E893F7EB-E6E5-41FA-9EE6-536344A32F4B}" destId="{60874154-3664-43C0-B4AF-82C1FCE4E752}" srcOrd="1" destOrd="0" presId="urn:microsoft.com/office/officeart/2016/7/layout/BasicLinearProcessNumbered"/>
    <dgm:cxn modelId="{4227FDF2-3CC5-4A83-805E-6CFB499CA0E8}" type="presParOf" srcId="{E893F7EB-E6E5-41FA-9EE6-536344A32F4B}" destId="{3B629A3C-BDAD-4165-9D55-C3AD715FC683}" srcOrd="2" destOrd="0" presId="urn:microsoft.com/office/officeart/2016/7/layout/BasicLinearProcessNumbered"/>
    <dgm:cxn modelId="{B2FF2BE5-274D-4145-A639-F8B94748B51C}" type="presParOf" srcId="{E893F7EB-E6E5-41FA-9EE6-536344A32F4B}" destId="{940EAF8F-2311-47DF-94A5-E6E121BC7DD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6ACA-F9F0-4407-864C-DB2065B8D734}">
      <dsp:nvSpPr>
        <dsp:cNvPr id="0" name=""/>
        <dsp:cNvSpPr/>
      </dsp:nvSpPr>
      <dsp:spPr>
        <a:xfrm>
          <a:off x="0" y="0"/>
          <a:ext cx="9140220" cy="1241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 jedná se o souhrn postupů pro získání dat</a:t>
          </a:r>
          <a:endParaRPr lang="en-US" sz="2200" kern="1200" dirty="0"/>
        </a:p>
      </dsp:txBody>
      <dsp:txXfrm>
        <a:off x="36377" y="36377"/>
        <a:ext cx="7800005" cy="1169245"/>
      </dsp:txXfrm>
    </dsp:sp>
    <dsp:sp modelId="{8A07FADC-FDDC-4C80-8BAF-742D706068E9}">
      <dsp:nvSpPr>
        <dsp:cNvPr id="0" name=""/>
        <dsp:cNvSpPr/>
      </dsp:nvSpPr>
      <dsp:spPr>
        <a:xfrm>
          <a:off x="806489" y="1448999"/>
          <a:ext cx="9140220" cy="1241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některé z procedur sběru empirických dat.</a:t>
          </a:r>
          <a:endParaRPr lang="en-US" sz="2200" kern="1200" dirty="0"/>
        </a:p>
      </dsp:txBody>
      <dsp:txXfrm>
        <a:off x="842866" y="1485376"/>
        <a:ext cx="7453676" cy="1169245"/>
      </dsp:txXfrm>
    </dsp:sp>
    <dsp:sp modelId="{14184091-639C-45AF-9AC1-845D8D59C731}">
      <dsp:nvSpPr>
        <dsp:cNvPr id="0" name=""/>
        <dsp:cNvSpPr/>
      </dsp:nvSpPr>
      <dsp:spPr>
        <a:xfrm>
          <a:off x="1612979" y="2897998"/>
          <a:ext cx="9140220" cy="1241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Používání techniky </a:t>
          </a:r>
          <a:r>
            <a:rPr lang="cs-CZ" sz="2200" b="1" kern="1200"/>
            <a:t>MUSÍ ODPOVÍDAT = BÝT ADEKVÁTNÍ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požadavkům spolehlivosti a platnosti konkrétního empirického výzkumu</a:t>
          </a:r>
          <a:endParaRPr lang="en-US" sz="1700" kern="1200" dirty="0"/>
        </a:p>
      </dsp:txBody>
      <dsp:txXfrm>
        <a:off x="1649356" y="2934375"/>
        <a:ext cx="7453676" cy="1169245"/>
      </dsp:txXfrm>
    </dsp:sp>
    <dsp:sp modelId="{DEC1FEA9-4534-43C6-A4F1-9DCC9E20904C}">
      <dsp:nvSpPr>
        <dsp:cNvPr id="0" name=""/>
        <dsp:cNvSpPr/>
      </dsp:nvSpPr>
      <dsp:spPr>
        <a:xfrm>
          <a:off x="8332920" y="941849"/>
          <a:ext cx="807299" cy="807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14562" y="941849"/>
        <a:ext cx="444015" cy="607492"/>
      </dsp:txXfrm>
    </dsp:sp>
    <dsp:sp modelId="{B5F33C17-8C99-4572-88EA-45CF9FDD6480}">
      <dsp:nvSpPr>
        <dsp:cNvPr id="0" name=""/>
        <dsp:cNvSpPr/>
      </dsp:nvSpPr>
      <dsp:spPr>
        <a:xfrm>
          <a:off x="9139410" y="2382568"/>
          <a:ext cx="807299" cy="807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9321052" y="2382568"/>
        <a:ext cx="444015" cy="6074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304C6-8E80-453F-AA21-0E8BD9758DC9}">
      <dsp:nvSpPr>
        <dsp:cNvPr id="0" name=""/>
        <dsp:cNvSpPr/>
      </dsp:nvSpPr>
      <dsp:spPr>
        <a:xfrm>
          <a:off x="0" y="1718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D8B26-CB21-45F0-84A0-4C2E2BCFAB6E}">
      <dsp:nvSpPr>
        <dsp:cNvPr id="0" name=""/>
        <dsp:cNvSpPr/>
      </dsp:nvSpPr>
      <dsp:spPr>
        <a:xfrm>
          <a:off x="263433" y="197660"/>
          <a:ext cx="478970" cy="478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F0CF8-AA58-465B-B569-9354488631CF}">
      <dsp:nvSpPr>
        <dsp:cNvPr id="0" name=""/>
        <dsp:cNvSpPr/>
      </dsp:nvSpPr>
      <dsp:spPr>
        <a:xfrm>
          <a:off x="1005837" y="1718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metoda výzkumu, která záměrným vyvoláním určitých jevů, umožňuje kontrolu jejich účinku na jiné jevy a kritickým zhodnocením výsledků umožňuje objasnit jejich povahu</a:t>
          </a:r>
          <a:endParaRPr lang="en-US" sz="1900" kern="1200"/>
        </a:p>
      </dsp:txBody>
      <dsp:txXfrm>
        <a:off x="1005837" y="1718"/>
        <a:ext cx="9747362" cy="870855"/>
      </dsp:txXfrm>
    </dsp:sp>
    <dsp:sp modelId="{5A6FFF2F-F8AE-442E-B42F-BECACA55121B}">
      <dsp:nvSpPr>
        <dsp:cNvPr id="0" name=""/>
        <dsp:cNvSpPr/>
      </dsp:nvSpPr>
      <dsp:spPr>
        <a:xfrm>
          <a:off x="0" y="1090287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74BA4-BF82-4EF8-ADCA-405784061A58}">
      <dsp:nvSpPr>
        <dsp:cNvPr id="0" name=""/>
        <dsp:cNvSpPr/>
      </dsp:nvSpPr>
      <dsp:spPr>
        <a:xfrm>
          <a:off x="263433" y="1286229"/>
          <a:ext cx="478970" cy="478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D2F21-7CC8-4C22-BB3F-5B763371DA20}">
      <dsp:nvSpPr>
        <dsp:cNvPr id="0" name=""/>
        <dsp:cNvSpPr/>
      </dsp:nvSpPr>
      <dsp:spPr>
        <a:xfrm>
          <a:off x="1005837" y="1090287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podstata spočívá v umělém vyvolání určité žádoucí situace</a:t>
          </a:r>
          <a:endParaRPr lang="en-US" sz="1900" kern="1200"/>
        </a:p>
      </dsp:txBody>
      <dsp:txXfrm>
        <a:off x="1005837" y="1090287"/>
        <a:ext cx="9747362" cy="870855"/>
      </dsp:txXfrm>
    </dsp:sp>
    <dsp:sp modelId="{7211DF7B-7BA5-4F80-ABF5-34AFA8CDA13A}">
      <dsp:nvSpPr>
        <dsp:cNvPr id="0" name=""/>
        <dsp:cNvSpPr/>
      </dsp:nvSpPr>
      <dsp:spPr>
        <a:xfrm>
          <a:off x="0" y="2178855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5988-BD98-4917-9419-6B710B306DE0}">
      <dsp:nvSpPr>
        <dsp:cNvPr id="0" name=""/>
        <dsp:cNvSpPr/>
      </dsp:nvSpPr>
      <dsp:spPr>
        <a:xfrm>
          <a:off x="263433" y="2374798"/>
          <a:ext cx="478970" cy="478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2CB54-B3F0-4A85-A99F-FE476C7D8A75}">
      <dsp:nvSpPr>
        <dsp:cNvPr id="0" name=""/>
        <dsp:cNvSpPr/>
      </dsp:nvSpPr>
      <dsp:spPr>
        <a:xfrm>
          <a:off x="1005837" y="2178855"/>
          <a:ext cx="4838940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pro potřeby experimentu je obvykle nutné sestavit dvě skupiny: </a:t>
          </a:r>
          <a:endParaRPr lang="en-US" sz="1900" kern="1200"/>
        </a:p>
      </dsp:txBody>
      <dsp:txXfrm>
        <a:off x="1005837" y="2178855"/>
        <a:ext cx="4838940" cy="870855"/>
      </dsp:txXfrm>
    </dsp:sp>
    <dsp:sp modelId="{B94FCF5D-C25F-431E-9345-F41F3B9C39FE}">
      <dsp:nvSpPr>
        <dsp:cNvPr id="0" name=""/>
        <dsp:cNvSpPr/>
      </dsp:nvSpPr>
      <dsp:spPr>
        <a:xfrm>
          <a:off x="5844777" y="2178855"/>
          <a:ext cx="490842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- experimentální 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- kontrolní</a:t>
          </a:r>
          <a:endParaRPr lang="en-US" sz="1300" kern="1200" dirty="0"/>
        </a:p>
      </dsp:txBody>
      <dsp:txXfrm>
        <a:off x="5844777" y="2178855"/>
        <a:ext cx="4908422" cy="870855"/>
      </dsp:txXfrm>
    </dsp:sp>
    <dsp:sp modelId="{4247CB73-0E5E-4B2C-ADBC-4C0093860A57}">
      <dsp:nvSpPr>
        <dsp:cNvPr id="0" name=""/>
        <dsp:cNvSpPr/>
      </dsp:nvSpPr>
      <dsp:spPr>
        <a:xfrm>
          <a:off x="0" y="3267424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BF0FF-0523-454C-B956-9430DD7F612D}">
      <dsp:nvSpPr>
        <dsp:cNvPr id="0" name=""/>
        <dsp:cNvSpPr/>
      </dsp:nvSpPr>
      <dsp:spPr>
        <a:xfrm>
          <a:off x="263433" y="3463367"/>
          <a:ext cx="478970" cy="4789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80FBD-0495-46BA-9AF0-585433626E10}">
      <dsp:nvSpPr>
        <dsp:cNvPr id="0" name=""/>
        <dsp:cNvSpPr/>
      </dsp:nvSpPr>
      <dsp:spPr>
        <a:xfrm>
          <a:off x="1005837" y="3267424"/>
          <a:ext cx="4838940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Rozlišujeme základní typy experimentů:</a:t>
          </a:r>
          <a:endParaRPr lang="en-US" sz="1900" kern="1200"/>
        </a:p>
      </dsp:txBody>
      <dsp:txXfrm>
        <a:off x="1005837" y="3267424"/>
        <a:ext cx="4838940" cy="870855"/>
      </dsp:txXfrm>
    </dsp:sp>
    <dsp:sp modelId="{B79FA70C-158D-4612-A027-3420B28E8BCA}">
      <dsp:nvSpPr>
        <dsp:cNvPr id="0" name=""/>
        <dsp:cNvSpPr/>
      </dsp:nvSpPr>
      <dsp:spPr>
        <a:xfrm>
          <a:off x="5844777" y="3267424"/>
          <a:ext cx="490842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- klasický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- klinický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- přirozený</a:t>
          </a:r>
          <a:endParaRPr lang="en-US" sz="1300" kern="1200" dirty="0"/>
        </a:p>
      </dsp:txBody>
      <dsp:txXfrm>
        <a:off x="5844777" y="3267424"/>
        <a:ext cx="4908422" cy="8708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6A1BA-B448-4D81-98EE-EC1AE7E32B25}">
      <dsp:nvSpPr>
        <dsp:cNvPr id="0" name=""/>
        <dsp:cNvSpPr/>
      </dsp:nvSpPr>
      <dsp:spPr>
        <a:xfrm>
          <a:off x="0" y="1718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37F1A-7669-4D6B-B07F-40EE7365EF4A}">
      <dsp:nvSpPr>
        <dsp:cNvPr id="0" name=""/>
        <dsp:cNvSpPr/>
      </dsp:nvSpPr>
      <dsp:spPr>
        <a:xfrm>
          <a:off x="263433" y="197660"/>
          <a:ext cx="478970" cy="478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20B35-D0B9-4C4A-BB43-0E34AB03F8D1}">
      <dsp:nvSpPr>
        <dsp:cNvPr id="0" name=""/>
        <dsp:cNvSpPr/>
      </dsp:nvSpPr>
      <dsp:spPr>
        <a:xfrm>
          <a:off x="1005837" y="1718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klasická metoda založená na analýze jakýchkoliv dokumentů, které nebyly vytvořeny za účelem výzkumu</a:t>
          </a:r>
          <a:endParaRPr lang="en-US" sz="1900" kern="1200"/>
        </a:p>
      </dsp:txBody>
      <dsp:txXfrm>
        <a:off x="1005837" y="1718"/>
        <a:ext cx="9747362" cy="870855"/>
      </dsp:txXfrm>
    </dsp:sp>
    <dsp:sp modelId="{8885F91F-4CA3-4833-AA7C-6E967821990B}">
      <dsp:nvSpPr>
        <dsp:cNvPr id="0" name=""/>
        <dsp:cNvSpPr/>
      </dsp:nvSpPr>
      <dsp:spPr>
        <a:xfrm>
          <a:off x="0" y="1090287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1193F-320F-4D76-9963-940C52B1CA0E}">
      <dsp:nvSpPr>
        <dsp:cNvPr id="0" name=""/>
        <dsp:cNvSpPr/>
      </dsp:nvSpPr>
      <dsp:spPr>
        <a:xfrm>
          <a:off x="263433" y="1286229"/>
          <a:ext cx="478970" cy="478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4BCC9-31A3-468D-AA2A-50829C517CC9}">
      <dsp:nvSpPr>
        <dsp:cNvPr id="0" name=""/>
        <dsp:cNvSpPr/>
      </dsp:nvSpPr>
      <dsp:spPr>
        <a:xfrm>
          <a:off x="1005837" y="1090287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jedná se o dokumenty psané, tištěné, zachycené na zvukových nosičích, videozáznamech, ale i fotografiích</a:t>
          </a:r>
          <a:endParaRPr lang="en-US" sz="1900" kern="1200"/>
        </a:p>
      </dsp:txBody>
      <dsp:txXfrm>
        <a:off x="1005837" y="1090287"/>
        <a:ext cx="9747362" cy="870855"/>
      </dsp:txXfrm>
    </dsp:sp>
    <dsp:sp modelId="{052BD057-04C0-4D0C-B806-F219B19B9737}">
      <dsp:nvSpPr>
        <dsp:cNvPr id="0" name=""/>
        <dsp:cNvSpPr/>
      </dsp:nvSpPr>
      <dsp:spPr>
        <a:xfrm>
          <a:off x="0" y="2178855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247BA-9EA0-4AAD-AEC5-C0AD79782322}">
      <dsp:nvSpPr>
        <dsp:cNvPr id="0" name=""/>
        <dsp:cNvSpPr/>
      </dsp:nvSpPr>
      <dsp:spPr>
        <a:xfrm>
          <a:off x="263433" y="2374798"/>
          <a:ext cx="478970" cy="478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7BAE3-1A44-4341-8000-61D02523A6B2}">
      <dsp:nvSpPr>
        <dsp:cNvPr id="0" name=""/>
        <dsp:cNvSpPr/>
      </dsp:nvSpPr>
      <dsp:spPr>
        <a:xfrm>
          <a:off x="1005837" y="2178855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obsahová analýza sloužím k tvorbě závěrů, úsudků, hlavních myšlenek</a:t>
          </a:r>
          <a:endParaRPr lang="en-US" sz="1900" kern="1200"/>
        </a:p>
      </dsp:txBody>
      <dsp:txXfrm>
        <a:off x="1005837" y="2178855"/>
        <a:ext cx="9747362" cy="870855"/>
      </dsp:txXfrm>
    </dsp:sp>
    <dsp:sp modelId="{FBE42A0A-3483-4D64-8EC1-3FC0035EC3B1}">
      <dsp:nvSpPr>
        <dsp:cNvPr id="0" name=""/>
        <dsp:cNvSpPr/>
      </dsp:nvSpPr>
      <dsp:spPr>
        <a:xfrm>
          <a:off x="0" y="3267424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63B90-CFB7-4001-A988-CE2DFFE10BD0}">
      <dsp:nvSpPr>
        <dsp:cNvPr id="0" name=""/>
        <dsp:cNvSpPr/>
      </dsp:nvSpPr>
      <dsp:spPr>
        <a:xfrm>
          <a:off x="263433" y="3463367"/>
          <a:ext cx="478970" cy="4789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C4412-55B0-426D-A78B-7F1793B17FF5}">
      <dsp:nvSpPr>
        <dsp:cNvPr id="0" name=""/>
        <dsp:cNvSpPr/>
      </dsp:nvSpPr>
      <dsp:spPr>
        <a:xfrm>
          <a:off x="1005837" y="3267424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v ošetřovatelství můžeme obsahovou analýzu zaměřit na zdravotnickou dokumentaci (lékařské a ošetřovatelské záznamy) nebo na dokumenty zdravotnického managementu</a:t>
          </a:r>
          <a:endParaRPr lang="en-US" sz="1900" kern="1200"/>
        </a:p>
      </dsp:txBody>
      <dsp:txXfrm>
        <a:off x="1005837" y="3267424"/>
        <a:ext cx="9747362" cy="870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1B322-CF45-42F2-AED2-135477C52052}">
      <dsp:nvSpPr>
        <dsp:cNvPr id="0" name=""/>
        <dsp:cNvSpPr/>
      </dsp:nvSpPr>
      <dsp:spPr>
        <a:xfrm>
          <a:off x="0" y="3234"/>
          <a:ext cx="10753200" cy="6889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775F9-2517-46CD-A182-FEE49079C8ED}">
      <dsp:nvSpPr>
        <dsp:cNvPr id="0" name=""/>
        <dsp:cNvSpPr/>
      </dsp:nvSpPr>
      <dsp:spPr>
        <a:xfrm>
          <a:off x="208398" y="158241"/>
          <a:ext cx="378906" cy="3789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9AE32-AAC3-420E-874E-98D3FE0C0FB1}">
      <dsp:nvSpPr>
        <dsp:cNvPr id="0" name=""/>
        <dsp:cNvSpPr/>
      </dsp:nvSpPr>
      <dsp:spPr>
        <a:xfrm>
          <a:off x="795704" y="3234"/>
          <a:ext cx="9957495" cy="68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11" tIns="72911" rIns="72911" bIns="7291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 dirty="0"/>
            <a:t>soustředěné a cílené sledování se záměrem něco poznat, zjistit, vyzkoumat</a:t>
          </a:r>
          <a:endParaRPr lang="en-US" sz="1900" kern="1200" dirty="0"/>
        </a:p>
      </dsp:txBody>
      <dsp:txXfrm>
        <a:off x="795704" y="3234"/>
        <a:ext cx="9957495" cy="688921"/>
      </dsp:txXfrm>
    </dsp:sp>
    <dsp:sp modelId="{F96ED8D0-6556-4FB0-8973-36C9A9E0BBD6}">
      <dsp:nvSpPr>
        <dsp:cNvPr id="0" name=""/>
        <dsp:cNvSpPr/>
      </dsp:nvSpPr>
      <dsp:spPr>
        <a:xfrm>
          <a:off x="0" y="864386"/>
          <a:ext cx="10753200" cy="6889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A91A4-B144-401D-A934-7D671E0E856C}">
      <dsp:nvSpPr>
        <dsp:cNvPr id="0" name=""/>
        <dsp:cNvSpPr/>
      </dsp:nvSpPr>
      <dsp:spPr>
        <a:xfrm>
          <a:off x="208398" y="1019393"/>
          <a:ext cx="378906" cy="3789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E51A4-E9B8-4070-B6F1-D012AC615B89}">
      <dsp:nvSpPr>
        <dsp:cNvPr id="0" name=""/>
        <dsp:cNvSpPr/>
      </dsp:nvSpPr>
      <dsp:spPr>
        <a:xfrm>
          <a:off x="795704" y="864386"/>
          <a:ext cx="9957495" cy="68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11" tIns="72911" rIns="72911" bIns="7291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/>
            <a:t>spadá mezi základní techniky sběru informací</a:t>
          </a:r>
          <a:endParaRPr lang="en-US" sz="1900" kern="1200"/>
        </a:p>
      </dsp:txBody>
      <dsp:txXfrm>
        <a:off x="795704" y="864386"/>
        <a:ext cx="9957495" cy="688921"/>
      </dsp:txXfrm>
    </dsp:sp>
    <dsp:sp modelId="{628EA23E-4836-4EAC-8B08-362D39372155}">
      <dsp:nvSpPr>
        <dsp:cNvPr id="0" name=""/>
        <dsp:cNvSpPr/>
      </dsp:nvSpPr>
      <dsp:spPr>
        <a:xfrm>
          <a:off x="0" y="1725538"/>
          <a:ext cx="10753200" cy="6889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90675-AE31-44E8-8CC2-9EE32585ECBC}">
      <dsp:nvSpPr>
        <dsp:cNvPr id="0" name=""/>
        <dsp:cNvSpPr/>
      </dsp:nvSpPr>
      <dsp:spPr>
        <a:xfrm>
          <a:off x="208398" y="1880545"/>
          <a:ext cx="378906" cy="3789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84A52-78BE-463F-BA87-E6BE9B2338F9}">
      <dsp:nvSpPr>
        <dsp:cNvPr id="0" name=""/>
        <dsp:cNvSpPr/>
      </dsp:nvSpPr>
      <dsp:spPr>
        <a:xfrm>
          <a:off x="795704" y="1725538"/>
          <a:ext cx="9957495" cy="68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11" tIns="72911" rIns="72911" bIns="7291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/>
            <a:t>nejčastěji se používá při studiu sociálních interakcí, postojů k práci, komunikace apod.</a:t>
          </a:r>
          <a:endParaRPr lang="en-US" sz="1900" kern="1200"/>
        </a:p>
      </dsp:txBody>
      <dsp:txXfrm>
        <a:off x="795704" y="1725538"/>
        <a:ext cx="9957495" cy="688921"/>
      </dsp:txXfrm>
    </dsp:sp>
    <dsp:sp modelId="{C0BEE106-8990-4F9E-AA3B-0F62338B05EE}">
      <dsp:nvSpPr>
        <dsp:cNvPr id="0" name=""/>
        <dsp:cNvSpPr/>
      </dsp:nvSpPr>
      <dsp:spPr>
        <a:xfrm>
          <a:off x="0" y="2586690"/>
          <a:ext cx="10753200" cy="6889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56394-E376-4C79-8CFA-65FE2EEDC897}">
      <dsp:nvSpPr>
        <dsp:cNvPr id="0" name=""/>
        <dsp:cNvSpPr/>
      </dsp:nvSpPr>
      <dsp:spPr>
        <a:xfrm>
          <a:off x="208398" y="2741697"/>
          <a:ext cx="378906" cy="3789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24677-11F7-4A39-8756-6D9627032474}">
      <dsp:nvSpPr>
        <dsp:cNvPr id="0" name=""/>
        <dsp:cNvSpPr/>
      </dsp:nvSpPr>
      <dsp:spPr>
        <a:xfrm>
          <a:off x="795704" y="2586690"/>
          <a:ext cx="9957495" cy="68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11" tIns="72911" rIns="72911" bIns="7291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/>
            <a:t>všechna zjištění musí být zachycována v protokolech, denících apod.</a:t>
          </a:r>
          <a:endParaRPr lang="en-US" sz="1900" kern="1200"/>
        </a:p>
      </dsp:txBody>
      <dsp:txXfrm>
        <a:off x="795704" y="2586690"/>
        <a:ext cx="9957495" cy="688921"/>
      </dsp:txXfrm>
    </dsp:sp>
    <dsp:sp modelId="{08FE9C63-6AC1-450B-ADAA-705CEABAF8F2}">
      <dsp:nvSpPr>
        <dsp:cNvPr id="0" name=""/>
        <dsp:cNvSpPr/>
      </dsp:nvSpPr>
      <dsp:spPr>
        <a:xfrm>
          <a:off x="0" y="3447842"/>
          <a:ext cx="10753200" cy="6889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86327-F277-4DCC-BFB0-DEB9B302C78F}">
      <dsp:nvSpPr>
        <dsp:cNvPr id="0" name=""/>
        <dsp:cNvSpPr/>
      </dsp:nvSpPr>
      <dsp:spPr>
        <a:xfrm>
          <a:off x="208398" y="3602849"/>
          <a:ext cx="378906" cy="3789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8465A-D765-4D8A-BE59-40FA24656168}">
      <dsp:nvSpPr>
        <dsp:cNvPr id="0" name=""/>
        <dsp:cNvSpPr/>
      </dsp:nvSpPr>
      <dsp:spPr>
        <a:xfrm>
          <a:off x="795704" y="3447842"/>
          <a:ext cx="9957495" cy="68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11" tIns="72911" rIns="72911" bIns="7291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kern="1200"/>
            <a:t>technika pozorování je velmi náročná na čas a vyžaduje specifické schopnosti a dovednosti výzkumníka</a:t>
          </a:r>
          <a:endParaRPr lang="en-US" sz="1900" kern="1200"/>
        </a:p>
      </dsp:txBody>
      <dsp:txXfrm>
        <a:off x="795704" y="3447842"/>
        <a:ext cx="9957495" cy="6889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B9B16-B5BC-4F65-BAD5-3EF62E6AB2D0}">
      <dsp:nvSpPr>
        <dsp:cNvPr id="0" name=""/>
        <dsp:cNvSpPr/>
      </dsp:nvSpPr>
      <dsp:spPr>
        <a:xfrm>
          <a:off x="0" y="1718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64F08-B7C0-407E-9C63-6E089C88DC65}">
      <dsp:nvSpPr>
        <dsp:cNvPr id="0" name=""/>
        <dsp:cNvSpPr/>
      </dsp:nvSpPr>
      <dsp:spPr>
        <a:xfrm>
          <a:off x="263433" y="197660"/>
          <a:ext cx="478970" cy="478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2EC92-4F3D-46DA-9F75-D2D13F09D389}">
      <dsp:nvSpPr>
        <dsp:cNvPr id="0" name=""/>
        <dsp:cNvSpPr/>
      </dsp:nvSpPr>
      <dsp:spPr>
        <a:xfrm>
          <a:off x="1005837" y="1718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rozhovor je soustava ústního jednání mezi tazatelem a respondentem, kdy výzkumník získává informace prostřednictvím kladených otázek, směřujících ke zjištění skutečností, vztahující se ke zkoumané realitě.</a:t>
          </a:r>
          <a:endParaRPr lang="en-US" sz="1700" kern="1200"/>
        </a:p>
      </dsp:txBody>
      <dsp:txXfrm>
        <a:off x="1005837" y="1718"/>
        <a:ext cx="9747362" cy="870855"/>
      </dsp:txXfrm>
    </dsp:sp>
    <dsp:sp modelId="{26AC7A4D-1D36-4476-AA4E-62C401BAB12B}">
      <dsp:nvSpPr>
        <dsp:cNvPr id="0" name=""/>
        <dsp:cNvSpPr/>
      </dsp:nvSpPr>
      <dsp:spPr>
        <a:xfrm>
          <a:off x="0" y="1090287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8A0FC-A70C-4E11-9487-C207578A63DC}">
      <dsp:nvSpPr>
        <dsp:cNvPr id="0" name=""/>
        <dsp:cNvSpPr/>
      </dsp:nvSpPr>
      <dsp:spPr>
        <a:xfrm>
          <a:off x="263433" y="1286229"/>
          <a:ext cx="478970" cy="478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25367-2C2F-4328-BBB3-AA4255BB6BEE}">
      <dsp:nvSpPr>
        <dsp:cNvPr id="0" name=""/>
        <dsp:cNvSpPr/>
      </dsp:nvSpPr>
      <dsp:spPr>
        <a:xfrm>
          <a:off x="1005837" y="1090287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Jde o vzájemnou interakci probíhající mezi uvedenými partnery „face to face“.</a:t>
          </a:r>
          <a:endParaRPr lang="en-US" sz="1700" kern="1200"/>
        </a:p>
      </dsp:txBody>
      <dsp:txXfrm>
        <a:off x="1005837" y="1090287"/>
        <a:ext cx="9747362" cy="870855"/>
      </dsp:txXfrm>
    </dsp:sp>
    <dsp:sp modelId="{6713524E-79ED-4EAB-BEE9-EB5EE76249E1}">
      <dsp:nvSpPr>
        <dsp:cNvPr id="0" name=""/>
        <dsp:cNvSpPr/>
      </dsp:nvSpPr>
      <dsp:spPr>
        <a:xfrm>
          <a:off x="0" y="2178855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726B3-E491-4F5D-A38C-CDFD0481F074}">
      <dsp:nvSpPr>
        <dsp:cNvPr id="0" name=""/>
        <dsp:cNvSpPr/>
      </dsp:nvSpPr>
      <dsp:spPr>
        <a:xfrm>
          <a:off x="263433" y="2374798"/>
          <a:ext cx="478970" cy="478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8A8D2-0E1D-45CD-BC7C-3F5071864394}">
      <dsp:nvSpPr>
        <dsp:cNvPr id="0" name=""/>
        <dsp:cNvSpPr/>
      </dsp:nvSpPr>
      <dsp:spPr>
        <a:xfrm>
          <a:off x="1005837" y="2178855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Příznačný je jednosměrný tok informací.</a:t>
          </a:r>
          <a:endParaRPr lang="en-US" sz="1700" kern="1200"/>
        </a:p>
      </dsp:txBody>
      <dsp:txXfrm>
        <a:off x="1005837" y="2178855"/>
        <a:ext cx="9747362" cy="870855"/>
      </dsp:txXfrm>
    </dsp:sp>
    <dsp:sp modelId="{EC0CD996-2019-46CC-97BF-76F549ADCEDD}">
      <dsp:nvSpPr>
        <dsp:cNvPr id="0" name=""/>
        <dsp:cNvSpPr/>
      </dsp:nvSpPr>
      <dsp:spPr>
        <a:xfrm>
          <a:off x="0" y="3267424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E4BE6-596F-4D85-890E-4D8E98C13356}">
      <dsp:nvSpPr>
        <dsp:cNvPr id="0" name=""/>
        <dsp:cNvSpPr/>
      </dsp:nvSpPr>
      <dsp:spPr>
        <a:xfrm>
          <a:off x="263433" y="3463367"/>
          <a:ext cx="478970" cy="4789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B5C93-231F-4A8C-B158-B0C902CA0A23}">
      <dsp:nvSpPr>
        <dsp:cNvPr id="0" name=""/>
        <dsp:cNvSpPr/>
      </dsp:nvSpPr>
      <dsp:spPr>
        <a:xfrm>
          <a:off x="1005837" y="3267424"/>
          <a:ext cx="4838940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Nároky na zvládnutí této techniky se liší: </a:t>
          </a:r>
          <a:endParaRPr lang="en-US" sz="1700" kern="1200"/>
        </a:p>
      </dsp:txBody>
      <dsp:txXfrm>
        <a:off x="1005837" y="3267424"/>
        <a:ext cx="4838940" cy="870855"/>
      </dsp:txXfrm>
    </dsp:sp>
    <dsp:sp modelId="{61311152-6B25-4A0A-9FB3-CE6D4E33B069}">
      <dsp:nvSpPr>
        <dsp:cNvPr id="0" name=""/>
        <dsp:cNvSpPr/>
      </dsp:nvSpPr>
      <dsp:spPr>
        <a:xfrm>
          <a:off x="5844777" y="3267424"/>
          <a:ext cx="490842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podle tématu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podle požadované hloubky informačního záměru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podle typu respondentů.</a:t>
          </a:r>
          <a:endParaRPr lang="en-US" sz="1300" kern="1200"/>
        </a:p>
      </dsp:txBody>
      <dsp:txXfrm>
        <a:off x="5844777" y="3267424"/>
        <a:ext cx="4908422" cy="8708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6BA68-59CB-40EB-A637-6178FA3AF034}">
      <dsp:nvSpPr>
        <dsp:cNvPr id="0" name=""/>
        <dsp:cNvSpPr/>
      </dsp:nvSpPr>
      <dsp:spPr>
        <a:xfrm>
          <a:off x="0" y="0"/>
          <a:ext cx="10753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729772-51F6-4D15-A7A9-71061B391AAA}">
      <dsp:nvSpPr>
        <dsp:cNvPr id="0" name=""/>
        <dsp:cNvSpPr/>
      </dsp:nvSpPr>
      <dsp:spPr>
        <a:xfrm>
          <a:off x="0" y="0"/>
          <a:ext cx="10753200" cy="1034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 dirty="0"/>
            <a:t>- je možné použít audiovizuální záznam a/nebo pořídit písemný záznam rozhovoru.</a:t>
          </a:r>
          <a:endParaRPr lang="en-US" sz="2400" kern="1200" dirty="0"/>
        </a:p>
      </dsp:txBody>
      <dsp:txXfrm>
        <a:off x="0" y="0"/>
        <a:ext cx="10753200" cy="1034999"/>
      </dsp:txXfrm>
    </dsp:sp>
    <dsp:sp modelId="{D6A504ED-BEAE-4A00-BE55-BA603987041D}">
      <dsp:nvSpPr>
        <dsp:cNvPr id="0" name=""/>
        <dsp:cNvSpPr/>
      </dsp:nvSpPr>
      <dsp:spPr>
        <a:xfrm>
          <a:off x="0" y="1034999"/>
          <a:ext cx="10753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EF410B-53B5-4867-97D7-DE43B5F1A518}">
      <dsp:nvSpPr>
        <dsp:cNvPr id="0" name=""/>
        <dsp:cNvSpPr/>
      </dsp:nvSpPr>
      <dsp:spPr>
        <a:xfrm>
          <a:off x="0" y="1034999"/>
          <a:ext cx="10753200" cy="1034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 dirty="0"/>
            <a:t>- použití rozhovoru je vhodné pokud se jedná o významnou problematiku, když je vhodné doprovodné prostředí, když lze předpokládat přátelské klima.</a:t>
          </a:r>
          <a:endParaRPr lang="en-US" sz="2400" kern="1200" dirty="0"/>
        </a:p>
      </dsp:txBody>
      <dsp:txXfrm>
        <a:off x="0" y="1034999"/>
        <a:ext cx="10753200" cy="1034999"/>
      </dsp:txXfrm>
    </dsp:sp>
    <dsp:sp modelId="{F6294F09-DABC-4E05-932C-EBB5D31BAD53}">
      <dsp:nvSpPr>
        <dsp:cNvPr id="0" name=""/>
        <dsp:cNvSpPr/>
      </dsp:nvSpPr>
      <dsp:spPr>
        <a:xfrm>
          <a:off x="0" y="2069999"/>
          <a:ext cx="10753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AF1014-8F35-4C03-A282-67BB153C2F65}">
      <dsp:nvSpPr>
        <dsp:cNvPr id="0" name=""/>
        <dsp:cNvSpPr/>
      </dsp:nvSpPr>
      <dsp:spPr>
        <a:xfrm>
          <a:off x="0" y="2069999"/>
          <a:ext cx="10753200" cy="1034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 dirty="0"/>
            <a:t>- v ošetřovatelství je tato metoda velmi přínosná, protože umožňuje přímý kontakt s respondentem</a:t>
          </a:r>
          <a:endParaRPr lang="en-US" sz="2400" kern="1200" dirty="0"/>
        </a:p>
      </dsp:txBody>
      <dsp:txXfrm>
        <a:off x="0" y="2069999"/>
        <a:ext cx="10753200" cy="1034999"/>
      </dsp:txXfrm>
    </dsp:sp>
    <dsp:sp modelId="{7645A157-0E7B-48F0-8153-A58FB2E3782D}">
      <dsp:nvSpPr>
        <dsp:cNvPr id="0" name=""/>
        <dsp:cNvSpPr/>
      </dsp:nvSpPr>
      <dsp:spPr>
        <a:xfrm>
          <a:off x="0" y="3104998"/>
          <a:ext cx="10753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048D33-0449-45D2-A290-28FE85B9FFBB}">
      <dsp:nvSpPr>
        <dsp:cNvPr id="0" name=""/>
        <dsp:cNvSpPr/>
      </dsp:nvSpPr>
      <dsp:spPr>
        <a:xfrm>
          <a:off x="0" y="3104998"/>
          <a:ext cx="10753200" cy="1034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 dirty="0"/>
            <a:t>- výzkumník si může všímat i neverbálního vyjadřování respondenta </a:t>
          </a:r>
          <a:endParaRPr lang="en-US" sz="2400" kern="1200" dirty="0"/>
        </a:p>
      </dsp:txBody>
      <dsp:txXfrm>
        <a:off x="0" y="3104998"/>
        <a:ext cx="10753200" cy="1034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B389E-19EA-40EC-8782-CE9D53192A55}">
      <dsp:nvSpPr>
        <dsp:cNvPr id="0" name=""/>
        <dsp:cNvSpPr/>
      </dsp:nvSpPr>
      <dsp:spPr>
        <a:xfrm>
          <a:off x="0" y="601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4FA08D-DA9B-4A9D-B7C0-1FBE908B5F82}">
      <dsp:nvSpPr>
        <dsp:cNvPr id="0" name=""/>
        <dsp:cNvSpPr/>
      </dsp:nvSpPr>
      <dsp:spPr>
        <a:xfrm>
          <a:off x="0" y="601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odhadnout složitost zkoumaného problému s ohledem na charakter respondentů </a:t>
          </a:r>
          <a:br>
            <a:rPr lang="cs-CZ" sz="1600" kern="1200" dirty="0"/>
          </a:br>
          <a:r>
            <a:rPr lang="cs-CZ" sz="1600" kern="1200" dirty="0"/>
            <a:t>(věk, vzdělání, inteligence, informovanost vdané oblasti)</a:t>
          </a:r>
          <a:endParaRPr lang="en-US" sz="1600" kern="1200" dirty="0"/>
        </a:p>
      </dsp:txBody>
      <dsp:txXfrm>
        <a:off x="0" y="601"/>
        <a:ext cx="11178775" cy="492797"/>
      </dsp:txXfrm>
    </dsp:sp>
    <dsp:sp modelId="{8FE1810B-25F6-4672-BD78-DC487A61D7FE}">
      <dsp:nvSpPr>
        <dsp:cNvPr id="0" name=""/>
        <dsp:cNvSpPr/>
      </dsp:nvSpPr>
      <dsp:spPr>
        <a:xfrm>
          <a:off x="0" y="493398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F24F41-EC16-4131-81E6-2D814C5B80C3}">
      <dsp:nvSpPr>
        <dsp:cNvPr id="0" name=""/>
        <dsp:cNvSpPr/>
      </dsp:nvSpPr>
      <dsp:spPr>
        <a:xfrm>
          <a:off x="0" y="493398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koncipovat rozhovor jako přirozený, nenásilný dialog, kdy jedna otázka navazuje na druhou</a:t>
          </a:r>
          <a:endParaRPr lang="en-US" sz="1600" kern="1200" dirty="0"/>
        </a:p>
      </dsp:txBody>
      <dsp:txXfrm>
        <a:off x="0" y="493398"/>
        <a:ext cx="11178775" cy="492797"/>
      </dsp:txXfrm>
    </dsp:sp>
    <dsp:sp modelId="{A4290E4A-4170-4816-B450-FCFF6E3DA5AC}">
      <dsp:nvSpPr>
        <dsp:cNvPr id="0" name=""/>
        <dsp:cNvSpPr/>
      </dsp:nvSpPr>
      <dsp:spPr>
        <a:xfrm>
          <a:off x="0" y="986196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746C29-FD82-4BEA-850E-FFBCC41D400A}">
      <dsp:nvSpPr>
        <dsp:cNvPr id="0" name=""/>
        <dsp:cNvSpPr/>
      </dsp:nvSpPr>
      <dsp:spPr>
        <a:xfrm>
          <a:off x="0" y="986196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počítat s narůstající únavou v průběhu rozhovoru (maximální doba rozhovoru je 1 hodina)</a:t>
          </a:r>
          <a:endParaRPr lang="en-US" sz="1600" kern="1200" dirty="0"/>
        </a:p>
      </dsp:txBody>
      <dsp:txXfrm>
        <a:off x="0" y="986196"/>
        <a:ext cx="11178775" cy="492797"/>
      </dsp:txXfrm>
    </dsp:sp>
    <dsp:sp modelId="{41801F61-E57B-4F64-B561-827EE9385B68}">
      <dsp:nvSpPr>
        <dsp:cNvPr id="0" name=""/>
        <dsp:cNvSpPr/>
      </dsp:nvSpPr>
      <dsp:spPr>
        <a:xfrm>
          <a:off x="0" y="1478993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04BCAF-6117-47F1-96F5-22EC91EF590A}">
      <dsp:nvSpPr>
        <dsp:cNvPr id="0" name=""/>
        <dsp:cNvSpPr/>
      </dsp:nvSpPr>
      <dsp:spPr>
        <a:xfrm>
          <a:off x="0" y="1478993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motivovat respondenty vhodným vysvětlením smyslu rozhovoru</a:t>
          </a:r>
          <a:endParaRPr lang="en-US" sz="1600" kern="1200" dirty="0"/>
        </a:p>
      </dsp:txBody>
      <dsp:txXfrm>
        <a:off x="0" y="1478993"/>
        <a:ext cx="11178775" cy="492797"/>
      </dsp:txXfrm>
    </dsp:sp>
    <dsp:sp modelId="{014168FC-F9EC-441E-A621-FFE89DF02DAB}">
      <dsp:nvSpPr>
        <dsp:cNvPr id="0" name=""/>
        <dsp:cNvSpPr/>
      </dsp:nvSpPr>
      <dsp:spPr>
        <a:xfrm>
          <a:off x="0" y="1971790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139EC0D-2E04-4606-9330-CEB19598C488}">
      <dsp:nvSpPr>
        <dsp:cNvPr id="0" name=""/>
        <dsp:cNvSpPr/>
      </dsp:nvSpPr>
      <dsp:spPr>
        <a:xfrm>
          <a:off x="0" y="1971790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vytvořit přátelskou, nikoliv však příliš důvěrnou atmosféru</a:t>
          </a:r>
          <a:endParaRPr lang="en-US" sz="1600" kern="1200" dirty="0"/>
        </a:p>
      </dsp:txBody>
      <dsp:txXfrm>
        <a:off x="0" y="1971790"/>
        <a:ext cx="11178775" cy="492797"/>
      </dsp:txXfrm>
    </dsp:sp>
    <dsp:sp modelId="{C8B92052-BDED-498B-AAE9-CF495C17EB07}">
      <dsp:nvSpPr>
        <dsp:cNvPr id="0" name=""/>
        <dsp:cNvSpPr/>
      </dsp:nvSpPr>
      <dsp:spPr>
        <a:xfrm>
          <a:off x="0" y="2464587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F2AAD6-B2A5-4EFB-9174-CF7BA106FDBD}">
      <dsp:nvSpPr>
        <dsp:cNvPr id="0" name=""/>
        <dsp:cNvSpPr/>
      </dsp:nvSpPr>
      <dsp:spPr>
        <a:xfrm>
          <a:off x="0" y="2464587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zajistit dodržení předepsaného postupu (stanovené míry standardizace, způsobu použití instrumentů)</a:t>
          </a:r>
          <a:endParaRPr lang="en-US" sz="1600" kern="1200" dirty="0"/>
        </a:p>
      </dsp:txBody>
      <dsp:txXfrm>
        <a:off x="0" y="2464587"/>
        <a:ext cx="11178775" cy="492797"/>
      </dsp:txXfrm>
    </dsp:sp>
    <dsp:sp modelId="{316152EA-5E9C-41F5-844E-4E8E7C32709D}">
      <dsp:nvSpPr>
        <dsp:cNvPr id="0" name=""/>
        <dsp:cNvSpPr/>
      </dsp:nvSpPr>
      <dsp:spPr>
        <a:xfrm>
          <a:off x="0" y="2957384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ACB2D-B984-4BD6-99D6-D2EF6AC0F0EA}">
      <dsp:nvSpPr>
        <dsp:cNvPr id="0" name=""/>
        <dsp:cNvSpPr/>
      </dsp:nvSpPr>
      <dsp:spPr>
        <a:xfrm>
          <a:off x="0" y="2957384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mít rámcově připravené odpovědi pro vysvětlení hůře pochopitelných otázek</a:t>
          </a:r>
          <a:endParaRPr lang="en-US" sz="1600" kern="1200" dirty="0"/>
        </a:p>
      </dsp:txBody>
      <dsp:txXfrm>
        <a:off x="0" y="2957384"/>
        <a:ext cx="11178775" cy="492797"/>
      </dsp:txXfrm>
    </dsp:sp>
    <dsp:sp modelId="{32735151-427F-4333-9122-DA013AD0690A}">
      <dsp:nvSpPr>
        <dsp:cNvPr id="0" name=""/>
        <dsp:cNvSpPr/>
      </dsp:nvSpPr>
      <dsp:spPr>
        <a:xfrm>
          <a:off x="0" y="3450181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600442-958C-4E8E-A4F9-E042994E2352}">
      <dsp:nvSpPr>
        <dsp:cNvPr id="0" name=""/>
        <dsp:cNvSpPr/>
      </dsp:nvSpPr>
      <dsp:spPr>
        <a:xfrm>
          <a:off x="0" y="3450181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používat srozumitelný jazyk blízký chápání respondenta</a:t>
          </a:r>
          <a:endParaRPr lang="en-US" sz="1600" kern="1200" dirty="0"/>
        </a:p>
      </dsp:txBody>
      <dsp:txXfrm>
        <a:off x="0" y="3450181"/>
        <a:ext cx="11178775" cy="492797"/>
      </dsp:txXfrm>
    </dsp:sp>
    <dsp:sp modelId="{C0AA807A-61EE-4C8A-9BBE-A55D3C647E4C}">
      <dsp:nvSpPr>
        <dsp:cNvPr id="0" name=""/>
        <dsp:cNvSpPr/>
      </dsp:nvSpPr>
      <dsp:spPr>
        <a:xfrm>
          <a:off x="0" y="3942978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8ED62B-6D2A-415E-8D56-D6AD495B8BD7}">
      <dsp:nvSpPr>
        <dsp:cNvPr id="0" name=""/>
        <dsp:cNvSpPr/>
      </dsp:nvSpPr>
      <dsp:spPr>
        <a:xfrm>
          <a:off x="0" y="3942978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zajistit pozornost respondenta na daný problém a udržet pozornost po celou dobu rozhovoru</a:t>
          </a:r>
          <a:endParaRPr lang="en-US" sz="1600" kern="1200" dirty="0"/>
        </a:p>
      </dsp:txBody>
      <dsp:txXfrm>
        <a:off x="0" y="3942978"/>
        <a:ext cx="11178775" cy="492797"/>
      </dsp:txXfrm>
    </dsp:sp>
    <dsp:sp modelId="{A50B4621-27A3-4658-A370-D5DBD914E758}">
      <dsp:nvSpPr>
        <dsp:cNvPr id="0" name=""/>
        <dsp:cNvSpPr/>
      </dsp:nvSpPr>
      <dsp:spPr>
        <a:xfrm>
          <a:off x="0" y="4435776"/>
          <a:ext cx="111787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24B6A8-2114-4D54-95AF-46602F25C8F6}">
      <dsp:nvSpPr>
        <dsp:cNvPr id="0" name=""/>
        <dsp:cNvSpPr/>
      </dsp:nvSpPr>
      <dsp:spPr>
        <a:xfrm>
          <a:off x="0" y="4435776"/>
          <a:ext cx="11178775" cy="49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- vyloučit subjektivní ovlivňování odpovědí</a:t>
          </a:r>
          <a:endParaRPr lang="en-US" sz="1400" kern="1200" dirty="0"/>
        </a:p>
      </dsp:txBody>
      <dsp:txXfrm>
        <a:off x="0" y="4435776"/>
        <a:ext cx="11178775" cy="4927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3A076-9029-4CCB-A238-ADACC0BB9C1C}">
      <dsp:nvSpPr>
        <dsp:cNvPr id="0" name=""/>
        <dsp:cNvSpPr/>
      </dsp:nvSpPr>
      <dsp:spPr>
        <a:xfrm>
          <a:off x="0" y="1718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AF812-9F9A-4FF5-95D4-DDAC05FA00FB}">
      <dsp:nvSpPr>
        <dsp:cNvPr id="0" name=""/>
        <dsp:cNvSpPr/>
      </dsp:nvSpPr>
      <dsp:spPr>
        <a:xfrm>
          <a:off x="263433" y="197660"/>
          <a:ext cx="478970" cy="478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02C25-009F-4F2D-9213-37399D580DB7}">
      <dsp:nvSpPr>
        <dsp:cNvPr id="0" name=""/>
        <dsp:cNvSpPr/>
      </dsp:nvSpPr>
      <dsp:spPr>
        <a:xfrm>
          <a:off x="1005837" y="1718"/>
          <a:ext cx="4838940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 dirty="0"/>
            <a:t>Individuální rozhovor </a:t>
          </a:r>
          <a:br>
            <a:rPr lang="cs-CZ" sz="2200" b="0" kern="1200" dirty="0"/>
          </a:br>
          <a:r>
            <a:rPr lang="cs-CZ" sz="2200" b="0" kern="1200" dirty="0"/>
            <a:t>(tazatel – respondent)</a:t>
          </a:r>
          <a:endParaRPr lang="en-US" sz="2200" kern="1200" dirty="0"/>
        </a:p>
      </dsp:txBody>
      <dsp:txXfrm>
        <a:off x="1005837" y="1718"/>
        <a:ext cx="4838940" cy="870855"/>
      </dsp:txXfrm>
    </dsp:sp>
    <dsp:sp modelId="{A92229AB-40F8-4355-915F-A634B8B736A9}">
      <dsp:nvSpPr>
        <dsp:cNvPr id="0" name=""/>
        <dsp:cNvSpPr/>
      </dsp:nvSpPr>
      <dsp:spPr>
        <a:xfrm>
          <a:off x="5844777" y="1718"/>
          <a:ext cx="490842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Může probíhat buď osobně nebo telefonicky.</a:t>
          </a:r>
          <a:endParaRPr lang="en-US" sz="1800" kern="1200"/>
        </a:p>
      </dsp:txBody>
      <dsp:txXfrm>
        <a:off x="5844777" y="1718"/>
        <a:ext cx="4908422" cy="870855"/>
      </dsp:txXfrm>
    </dsp:sp>
    <dsp:sp modelId="{A08E0390-A67F-45D5-B1D5-A98524EDBCF2}">
      <dsp:nvSpPr>
        <dsp:cNvPr id="0" name=""/>
        <dsp:cNvSpPr/>
      </dsp:nvSpPr>
      <dsp:spPr>
        <a:xfrm>
          <a:off x="0" y="1090287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394C8-5DEE-4DA9-AE00-2E04FB630A98}">
      <dsp:nvSpPr>
        <dsp:cNvPr id="0" name=""/>
        <dsp:cNvSpPr/>
      </dsp:nvSpPr>
      <dsp:spPr>
        <a:xfrm>
          <a:off x="263433" y="1286229"/>
          <a:ext cx="478970" cy="478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3FE79-BEB5-4271-A07A-8CF91BD157C5}">
      <dsp:nvSpPr>
        <dsp:cNvPr id="0" name=""/>
        <dsp:cNvSpPr/>
      </dsp:nvSpPr>
      <dsp:spPr>
        <a:xfrm>
          <a:off x="1005837" y="1090287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 dirty="0"/>
            <a:t>Skupinový rozhovor </a:t>
          </a:r>
          <a:br>
            <a:rPr lang="cs-CZ" sz="2200" b="0" kern="1200" dirty="0"/>
          </a:br>
          <a:r>
            <a:rPr lang="cs-CZ" sz="2200" b="0" kern="1200" dirty="0"/>
            <a:t>(tazatel – skupina)</a:t>
          </a:r>
          <a:endParaRPr lang="en-US" sz="2200" kern="1200" dirty="0"/>
        </a:p>
      </dsp:txBody>
      <dsp:txXfrm>
        <a:off x="1005837" y="1090287"/>
        <a:ext cx="9747362" cy="870855"/>
      </dsp:txXfrm>
    </dsp:sp>
    <dsp:sp modelId="{0290F54D-092B-4B19-9964-B1B39AE2082F}">
      <dsp:nvSpPr>
        <dsp:cNvPr id="0" name=""/>
        <dsp:cNvSpPr/>
      </dsp:nvSpPr>
      <dsp:spPr>
        <a:xfrm>
          <a:off x="0" y="2178855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29D8F-C1BA-4681-8BCC-7E1B4F329651}">
      <dsp:nvSpPr>
        <dsp:cNvPr id="0" name=""/>
        <dsp:cNvSpPr/>
      </dsp:nvSpPr>
      <dsp:spPr>
        <a:xfrm>
          <a:off x="263433" y="2374798"/>
          <a:ext cx="478970" cy="478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AA85F-3A08-40A5-8656-6B1EE5C2B486}">
      <dsp:nvSpPr>
        <dsp:cNvPr id="0" name=""/>
        <dsp:cNvSpPr/>
      </dsp:nvSpPr>
      <dsp:spPr>
        <a:xfrm>
          <a:off x="1005837" y="2178855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Otevřený rozhovor – cíl je respondentům oznámen</a:t>
          </a:r>
          <a:endParaRPr lang="en-US" sz="2200" kern="1200"/>
        </a:p>
      </dsp:txBody>
      <dsp:txXfrm>
        <a:off x="1005837" y="2178855"/>
        <a:ext cx="9747362" cy="870855"/>
      </dsp:txXfrm>
    </dsp:sp>
    <dsp:sp modelId="{23A1B46D-89C4-426A-8E7A-2AA324DD1256}">
      <dsp:nvSpPr>
        <dsp:cNvPr id="0" name=""/>
        <dsp:cNvSpPr/>
      </dsp:nvSpPr>
      <dsp:spPr>
        <a:xfrm>
          <a:off x="0" y="3267424"/>
          <a:ext cx="10753200" cy="8708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0FD25-1092-4DA5-BD5C-D332FDC0EEAA}">
      <dsp:nvSpPr>
        <dsp:cNvPr id="0" name=""/>
        <dsp:cNvSpPr/>
      </dsp:nvSpPr>
      <dsp:spPr>
        <a:xfrm>
          <a:off x="263433" y="3463367"/>
          <a:ext cx="478970" cy="4789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F4EA8-4A79-4816-9C9D-1D293EB2A594}">
      <dsp:nvSpPr>
        <dsp:cNvPr id="0" name=""/>
        <dsp:cNvSpPr/>
      </dsp:nvSpPr>
      <dsp:spPr>
        <a:xfrm>
          <a:off x="1005837" y="3267424"/>
          <a:ext cx="9747362" cy="870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5" tIns="92165" rIns="92165" bIns="921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Skrytý rozhovor – respondent není informovaný o účelech výzkumu</a:t>
          </a:r>
          <a:endParaRPr lang="en-US" sz="2200" kern="1200"/>
        </a:p>
      </dsp:txBody>
      <dsp:txXfrm>
        <a:off x="1005837" y="3267424"/>
        <a:ext cx="9747362" cy="8708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94B97-2E21-4CE3-BAA7-4AFBB5F8B5C3}">
      <dsp:nvSpPr>
        <dsp:cNvPr id="0" name=""/>
        <dsp:cNvSpPr/>
      </dsp:nvSpPr>
      <dsp:spPr>
        <a:xfrm>
          <a:off x="0" y="505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FB239A-E195-453E-AD2B-31DC819C6185}">
      <dsp:nvSpPr>
        <dsp:cNvPr id="0" name=""/>
        <dsp:cNvSpPr/>
      </dsp:nvSpPr>
      <dsp:spPr>
        <a:xfrm>
          <a:off x="0" y="505"/>
          <a:ext cx="10753200" cy="827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srozumitelnost</a:t>
          </a:r>
          <a:endParaRPr lang="en-US" sz="3900" kern="1200" dirty="0"/>
        </a:p>
      </dsp:txBody>
      <dsp:txXfrm>
        <a:off x="0" y="505"/>
        <a:ext cx="10753200" cy="827797"/>
      </dsp:txXfrm>
    </dsp:sp>
    <dsp:sp modelId="{04A3D383-EEA8-4CFA-8127-9C9AF370EE62}">
      <dsp:nvSpPr>
        <dsp:cNvPr id="0" name=""/>
        <dsp:cNvSpPr/>
      </dsp:nvSpPr>
      <dsp:spPr>
        <a:xfrm>
          <a:off x="0" y="828302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76E8EF-5327-4313-AB07-3E5584CEB759}">
      <dsp:nvSpPr>
        <dsp:cNvPr id="0" name=""/>
        <dsp:cNvSpPr/>
      </dsp:nvSpPr>
      <dsp:spPr>
        <a:xfrm>
          <a:off x="0" y="828302"/>
          <a:ext cx="10753200" cy="827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přehlednost a snadnou orientaci </a:t>
          </a:r>
          <a:endParaRPr lang="en-US" sz="3900" kern="1200"/>
        </a:p>
      </dsp:txBody>
      <dsp:txXfrm>
        <a:off x="0" y="828302"/>
        <a:ext cx="10753200" cy="827797"/>
      </dsp:txXfrm>
    </dsp:sp>
    <dsp:sp modelId="{5775ED1E-A946-4FA6-93C0-1A9070681DD2}">
      <dsp:nvSpPr>
        <dsp:cNvPr id="0" name=""/>
        <dsp:cNvSpPr/>
      </dsp:nvSpPr>
      <dsp:spPr>
        <a:xfrm>
          <a:off x="0" y="1656100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13BFFD-1382-4D7B-B88D-0BE731E47DD7}">
      <dsp:nvSpPr>
        <dsp:cNvPr id="0" name=""/>
        <dsp:cNvSpPr/>
      </dsp:nvSpPr>
      <dsp:spPr>
        <a:xfrm>
          <a:off x="0" y="1656100"/>
          <a:ext cx="10753200" cy="827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jednoduchost vyplňování</a:t>
          </a:r>
          <a:endParaRPr lang="en-US" sz="3900" kern="1200"/>
        </a:p>
      </dsp:txBody>
      <dsp:txXfrm>
        <a:off x="0" y="1656100"/>
        <a:ext cx="10753200" cy="827797"/>
      </dsp:txXfrm>
    </dsp:sp>
    <dsp:sp modelId="{2B185A54-DF2C-4304-97B6-CB2E7321F242}">
      <dsp:nvSpPr>
        <dsp:cNvPr id="0" name=""/>
        <dsp:cNvSpPr/>
      </dsp:nvSpPr>
      <dsp:spPr>
        <a:xfrm>
          <a:off x="0" y="2483897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1DA890-7F87-4E89-ACB6-8B7B904C1144}">
      <dsp:nvSpPr>
        <dsp:cNvPr id="0" name=""/>
        <dsp:cNvSpPr/>
      </dsp:nvSpPr>
      <dsp:spPr>
        <a:xfrm>
          <a:off x="0" y="2483897"/>
          <a:ext cx="10753200" cy="827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jazykovou korektnost</a:t>
          </a:r>
          <a:endParaRPr lang="en-US" sz="3900" kern="1200"/>
        </a:p>
      </dsp:txBody>
      <dsp:txXfrm>
        <a:off x="0" y="2483897"/>
        <a:ext cx="10753200" cy="827797"/>
      </dsp:txXfrm>
    </dsp:sp>
    <dsp:sp modelId="{B1FE5CE3-2C5D-4307-85F6-240A0DA18597}">
      <dsp:nvSpPr>
        <dsp:cNvPr id="0" name=""/>
        <dsp:cNvSpPr/>
      </dsp:nvSpPr>
      <dsp:spPr>
        <a:xfrm>
          <a:off x="0" y="3311695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DFFAB-7D51-43A2-84C9-BECABB42A06A}">
      <dsp:nvSpPr>
        <dsp:cNvPr id="0" name=""/>
        <dsp:cNvSpPr/>
      </dsp:nvSpPr>
      <dsp:spPr>
        <a:xfrm>
          <a:off x="0" y="3311695"/>
          <a:ext cx="10753200" cy="827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grafickou úpravu</a:t>
          </a:r>
          <a:endParaRPr lang="en-US" sz="3900" kern="1200"/>
        </a:p>
      </dsp:txBody>
      <dsp:txXfrm>
        <a:off x="0" y="3311695"/>
        <a:ext cx="10753200" cy="827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2613B-A445-41D8-92F2-B95D92E5D46A}">
      <dsp:nvSpPr>
        <dsp:cNvPr id="0" name=""/>
        <dsp:cNvSpPr/>
      </dsp:nvSpPr>
      <dsp:spPr>
        <a:xfrm>
          <a:off x="701437" y="2390"/>
          <a:ext cx="1590468" cy="954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sdělit stručné pokyny k vyplňování</a:t>
          </a:r>
          <a:endParaRPr lang="en-US" sz="1400" kern="1200"/>
        </a:p>
      </dsp:txBody>
      <dsp:txXfrm>
        <a:off x="729387" y="30340"/>
        <a:ext cx="1534568" cy="898380"/>
      </dsp:txXfrm>
    </dsp:sp>
    <dsp:sp modelId="{3AC99732-DF52-4E7D-9CAE-5854086BFFB4}">
      <dsp:nvSpPr>
        <dsp:cNvPr id="0" name=""/>
        <dsp:cNvSpPr/>
      </dsp:nvSpPr>
      <dsp:spPr>
        <a:xfrm>
          <a:off x="2431866" y="282312"/>
          <a:ext cx="337179" cy="39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431866" y="361199"/>
        <a:ext cx="236025" cy="236662"/>
      </dsp:txXfrm>
    </dsp:sp>
    <dsp:sp modelId="{78141F01-2FC4-400A-B855-E6AB26FF7B56}">
      <dsp:nvSpPr>
        <dsp:cNvPr id="0" name=""/>
        <dsp:cNvSpPr/>
      </dsp:nvSpPr>
      <dsp:spPr>
        <a:xfrm>
          <a:off x="2928092" y="2390"/>
          <a:ext cx="1590468" cy="954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obsáhlé pokyny dotazovaného odrazují již na začátku</a:t>
          </a:r>
          <a:endParaRPr lang="en-US" sz="1400" kern="1200"/>
        </a:p>
      </dsp:txBody>
      <dsp:txXfrm>
        <a:off x="2956042" y="30340"/>
        <a:ext cx="1534568" cy="898380"/>
      </dsp:txXfrm>
    </dsp:sp>
    <dsp:sp modelId="{9723AE9B-81D3-4BF3-8E43-FB5EF23EB502}">
      <dsp:nvSpPr>
        <dsp:cNvPr id="0" name=""/>
        <dsp:cNvSpPr/>
      </dsp:nvSpPr>
      <dsp:spPr>
        <a:xfrm rot="5400000">
          <a:off x="3554737" y="1068004"/>
          <a:ext cx="337179" cy="39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604996" y="1096632"/>
        <a:ext cx="236662" cy="236025"/>
      </dsp:txXfrm>
    </dsp:sp>
    <dsp:sp modelId="{19EAF41B-658F-47D2-85DB-32741CAC0AE5}">
      <dsp:nvSpPr>
        <dsp:cNvPr id="0" name=""/>
        <dsp:cNvSpPr/>
      </dsp:nvSpPr>
      <dsp:spPr>
        <a:xfrm>
          <a:off x="2928092" y="1592858"/>
          <a:ext cx="1590468" cy="954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zmínit přibližnou délku vyplňování dotazníku</a:t>
          </a:r>
          <a:endParaRPr lang="en-US" sz="1400" kern="1200"/>
        </a:p>
      </dsp:txBody>
      <dsp:txXfrm>
        <a:off x="2956042" y="1620808"/>
        <a:ext cx="1534568" cy="898380"/>
      </dsp:txXfrm>
    </dsp:sp>
    <dsp:sp modelId="{EAA48542-1F03-451A-837D-2AD9C6AAF894}">
      <dsp:nvSpPr>
        <dsp:cNvPr id="0" name=""/>
        <dsp:cNvSpPr/>
      </dsp:nvSpPr>
      <dsp:spPr>
        <a:xfrm rot="10800000">
          <a:off x="2450952" y="1872780"/>
          <a:ext cx="337179" cy="39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552106" y="1951667"/>
        <a:ext cx="236025" cy="236662"/>
      </dsp:txXfrm>
    </dsp:sp>
    <dsp:sp modelId="{D821D8EE-DBAA-41C6-8B2B-B952319AE7A7}">
      <dsp:nvSpPr>
        <dsp:cNvPr id="0" name=""/>
        <dsp:cNvSpPr/>
      </dsp:nvSpPr>
      <dsp:spPr>
        <a:xfrm>
          <a:off x="701437" y="1592858"/>
          <a:ext cx="1590468" cy="954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poděkovat za čas, který bude vyplňování věnovat</a:t>
          </a:r>
          <a:endParaRPr lang="en-US" sz="1400" kern="1200"/>
        </a:p>
      </dsp:txBody>
      <dsp:txXfrm>
        <a:off x="729387" y="1620808"/>
        <a:ext cx="1534568" cy="898380"/>
      </dsp:txXfrm>
    </dsp:sp>
    <dsp:sp modelId="{563565AD-42A4-48AA-8E40-859AD76B1677}">
      <dsp:nvSpPr>
        <dsp:cNvPr id="0" name=""/>
        <dsp:cNvSpPr/>
      </dsp:nvSpPr>
      <dsp:spPr>
        <a:xfrm rot="5400000">
          <a:off x="1328081" y="2658472"/>
          <a:ext cx="337179" cy="39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378340" y="2687100"/>
        <a:ext cx="236662" cy="236025"/>
      </dsp:txXfrm>
    </dsp:sp>
    <dsp:sp modelId="{593442DF-2C35-448C-A1BD-7D2320427482}">
      <dsp:nvSpPr>
        <dsp:cNvPr id="0" name=""/>
        <dsp:cNvSpPr/>
      </dsp:nvSpPr>
      <dsp:spPr>
        <a:xfrm>
          <a:off x="701437" y="3183326"/>
          <a:ext cx="1590468" cy="954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ujištění o anonymitě</a:t>
          </a:r>
          <a:endParaRPr lang="en-US" sz="1400" kern="1200"/>
        </a:p>
      </dsp:txBody>
      <dsp:txXfrm>
        <a:off x="729387" y="3211276"/>
        <a:ext cx="1534568" cy="8983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97675-2DBE-43CC-BA4E-6203817A376C}">
      <dsp:nvSpPr>
        <dsp:cNvPr id="0" name=""/>
        <dsp:cNvSpPr/>
      </dsp:nvSpPr>
      <dsp:spPr>
        <a:xfrm>
          <a:off x="0" y="0"/>
          <a:ext cx="3360374" cy="41399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88" tIns="330200" rIns="261988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= poměr počtu distribuovaných dotazníků k počtu vyplněných a vrácených dotazníků, udává se v procentech. </a:t>
          </a:r>
          <a:endParaRPr lang="en-US" sz="2100" kern="1200"/>
        </a:p>
      </dsp:txBody>
      <dsp:txXfrm>
        <a:off x="0" y="1573199"/>
        <a:ext cx="3360374" cy="2483998"/>
      </dsp:txXfrm>
    </dsp:sp>
    <dsp:sp modelId="{3D3A7849-740D-4D55-AEB2-700FC23BC5D6}">
      <dsp:nvSpPr>
        <dsp:cNvPr id="0" name=""/>
        <dsp:cNvSpPr/>
      </dsp:nvSpPr>
      <dsp:spPr>
        <a:xfrm>
          <a:off x="1059187" y="413999"/>
          <a:ext cx="1241999" cy="124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831" tIns="12700" rIns="9683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41074" y="595886"/>
        <a:ext cx="878225" cy="878225"/>
      </dsp:txXfrm>
    </dsp:sp>
    <dsp:sp modelId="{85C3DB0F-1099-40E8-88CF-F468A51AAC5F}">
      <dsp:nvSpPr>
        <dsp:cNvPr id="0" name=""/>
        <dsp:cNvSpPr/>
      </dsp:nvSpPr>
      <dsp:spPr>
        <a:xfrm>
          <a:off x="0" y="4139926"/>
          <a:ext cx="336037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D38D3-7658-4E60-B56B-573F8C81407D}">
      <dsp:nvSpPr>
        <dsp:cNvPr id="0" name=""/>
        <dsp:cNvSpPr/>
      </dsp:nvSpPr>
      <dsp:spPr>
        <a:xfrm>
          <a:off x="3696412" y="0"/>
          <a:ext cx="3360374" cy="41399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88" tIns="330200" rIns="261988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za požadovanou minimální návratnost dotazníkového výzkumu se považuje 75 %.</a:t>
          </a:r>
          <a:endParaRPr lang="en-US" sz="2100" kern="1200"/>
        </a:p>
      </dsp:txBody>
      <dsp:txXfrm>
        <a:off x="3696412" y="1573199"/>
        <a:ext cx="3360374" cy="2483998"/>
      </dsp:txXfrm>
    </dsp:sp>
    <dsp:sp modelId="{DB4FEED8-275F-4453-9F1F-4BFBCF254E4F}">
      <dsp:nvSpPr>
        <dsp:cNvPr id="0" name=""/>
        <dsp:cNvSpPr/>
      </dsp:nvSpPr>
      <dsp:spPr>
        <a:xfrm>
          <a:off x="4755600" y="413999"/>
          <a:ext cx="1241999" cy="124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831" tIns="12700" rIns="9683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937487" y="595886"/>
        <a:ext cx="878225" cy="878225"/>
      </dsp:txXfrm>
    </dsp:sp>
    <dsp:sp modelId="{0E2E4922-A370-44F5-9C01-EC44C67F349D}">
      <dsp:nvSpPr>
        <dsp:cNvPr id="0" name=""/>
        <dsp:cNvSpPr/>
      </dsp:nvSpPr>
      <dsp:spPr>
        <a:xfrm>
          <a:off x="3696412" y="4139926"/>
          <a:ext cx="336037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1F4B6-63AE-41D6-9890-9723B36BB245}">
      <dsp:nvSpPr>
        <dsp:cNvPr id="0" name=""/>
        <dsp:cNvSpPr/>
      </dsp:nvSpPr>
      <dsp:spPr>
        <a:xfrm>
          <a:off x="7392824" y="0"/>
          <a:ext cx="3360374" cy="41399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88" tIns="330200" rIns="261988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Návratnost snižuje </a:t>
          </a:r>
          <a:r>
            <a:rPr lang="cs-CZ" sz="2100" kern="1200"/>
            <a:t>– přílišná délka dotazníku, neaktuálnost problému, nedostatečná srozumitelnost otázek</a:t>
          </a:r>
          <a:endParaRPr lang="en-US" sz="2100" kern="1200"/>
        </a:p>
      </dsp:txBody>
      <dsp:txXfrm>
        <a:off x="7392824" y="1573199"/>
        <a:ext cx="3360374" cy="2483998"/>
      </dsp:txXfrm>
    </dsp:sp>
    <dsp:sp modelId="{60874154-3664-43C0-B4AF-82C1FCE4E752}">
      <dsp:nvSpPr>
        <dsp:cNvPr id="0" name=""/>
        <dsp:cNvSpPr/>
      </dsp:nvSpPr>
      <dsp:spPr>
        <a:xfrm>
          <a:off x="8452012" y="413999"/>
          <a:ext cx="1241999" cy="124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831" tIns="12700" rIns="9683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633899" y="595886"/>
        <a:ext cx="878225" cy="878225"/>
      </dsp:txXfrm>
    </dsp:sp>
    <dsp:sp modelId="{3B629A3C-BDAD-4165-9D55-C3AD715FC683}">
      <dsp:nvSpPr>
        <dsp:cNvPr id="0" name=""/>
        <dsp:cNvSpPr/>
      </dsp:nvSpPr>
      <dsp:spPr>
        <a:xfrm>
          <a:off x="7392824" y="4139926"/>
          <a:ext cx="336037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33095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klopedie.soc.cas.cz/w/Tazatel" TargetMode="External"/><Relationship Id="rId2" Type="http://schemas.openxmlformats.org/officeDocument/2006/relationships/hyperlink" Target="https://encyklopedie.soc.cas.cz/w/Inter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cyklopedie.soc.cas.cz/w/Standardizace" TargetMode="External"/><Relationship Id="rId4" Type="http://schemas.openxmlformats.org/officeDocument/2006/relationships/hyperlink" Target="https://encyklopedie.soc.cas.cz/w/Pozorov%C3%A1n%C3%AD_p%C5%99%C3%ADm%C3%A9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h.gov.sa/Ministry/MediaCenter/Publications/Documents/Adults-Electrolyte-Replacement-Therapy-protocol.pdf" TargetMode="External"/><Relationship Id="rId2" Type="http://schemas.openxmlformats.org/officeDocument/2006/relationships/hyperlink" Target="https://www.ncbi.nlm.nih.gov/pmc/articles/PMC551549/figure/fig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vcr.cz/odz/zdrav/134/page08.html" TargetMode="External"/><Relationship Id="rId2" Type="http://schemas.openxmlformats.org/officeDocument/2006/relationships/hyperlink" Target="https://is.muni.cz/el/med/jaro2021/BSTO0222/Vyzkum_v_os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muni.cz/el/1411/podzim2012/MIVO011c/um/e-kurz/metody-sberu-empirickych-dat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io.com/vzor-dotazniku/dotaznik-pro-kuraky" TargetMode="External"/><Relationship Id="rId2" Type="http://schemas.openxmlformats.org/officeDocument/2006/relationships/hyperlink" Target="https://www.survio.com/vzor-dotazniku/dotaznik-pruzkum-stravovaci-navyky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3832" y="2993878"/>
            <a:ext cx="7102133" cy="695585"/>
          </a:xfrm>
        </p:spPr>
        <p:txBody>
          <a:bodyPr>
            <a:normAutofit/>
          </a:bodyPr>
          <a:lstStyle/>
          <a:p>
            <a:r>
              <a:rPr lang="cs-CZ" dirty="0"/>
              <a:t>VÝZKUMNÝ NÁSTROJ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F99DB5A-5EC1-41B1-B619-33325E521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14AB33CB-EF36-4A14-832D-D33078F50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97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B169C0-2B7A-6043-4C16-0BD4A0B044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1CBF13-74A6-25EE-8C59-55A04D7176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FE5E78-451C-77E9-1747-69B05729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Záznamový arch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AD2D95-F514-B4A8-DA7B-E764802C6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2083"/>
            <a:ext cx="11039878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formulář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většinou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podobný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dotazníku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který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při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u="none" strike="noStrike" dirty="0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2" tooltip="Interview"/>
              </a:rPr>
              <a:t>interview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slouží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u="none" strike="noStrike" dirty="0" err="1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3" tooltip="Tazatel"/>
              </a:rPr>
              <a:t>tazateli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kladení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otázek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a k 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záznamu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odpovědí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cs-CZ" sz="24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Někdy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se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tak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nazývá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pomůcka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používaná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při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u="none" strike="noStrike" dirty="0" err="1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4" tooltip="Pozorování přímé"/>
              </a:rPr>
              <a:t>přímém</a:t>
            </a:r>
            <a:r>
              <a:rPr lang="en-GB" sz="2400" b="0" i="0" u="none" strike="noStrike" dirty="0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4" tooltip="Pozorování přímé"/>
              </a:rPr>
              <a:t> </a:t>
            </a:r>
            <a:r>
              <a:rPr lang="en-GB" sz="2400" b="0" i="0" u="none" strike="noStrike" dirty="0" err="1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4" tooltip="Pozorování přímé"/>
              </a:rPr>
              <a:t>pozorování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obsahující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pozorované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kategorie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 </a:t>
            </a:r>
            <a:endParaRPr lang="cs-CZ" sz="2400" i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pro interview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obsahuje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buď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přesné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formulace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otázek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různých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typů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nebo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jen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naznačení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dotazů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vodítko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jak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otázky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tvořit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Kromě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toho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obsahuje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instrukce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určené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spec. pro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tazatele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místa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kolonky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 k 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záznamu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odpovědí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číselnému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slovnímu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). </a:t>
            </a:r>
            <a:endParaRPr lang="cs-CZ" sz="2400" b="0" i="1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zajišťuje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větší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či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menší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míru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u="none" strike="noStrike" dirty="0" err="1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5" tooltip="Standardizace"/>
              </a:rPr>
              <a:t>standardizace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rozhovoru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Na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rozdíl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od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dotazníku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není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předkládán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přímo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dotazovanému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Zpravidla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je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doprovázen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dalšími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metodickými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pokyny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pro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tazatele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které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se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týkají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výběru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respondentů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způsobu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provedení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interview,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kontroly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vyplnění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způsobu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předávání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formulářů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apod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278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78738CA-C1DD-7FFF-1210-C11641536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9D18E34-35E3-B592-C598-11D61CB3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Protokol </a:t>
            </a:r>
            <a:endParaRPr lang="en-GB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9C2EE174-A135-5E9E-D5C3-C2D03B892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25C93E24-7A7F-B9A0-7D11-908857C1E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2E5050-FE17-3DB8-27BF-3CC28CA67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07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DAD586-774C-C171-5E23-6A55BC6E3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CA7A8F-AF83-6673-DE04-CEC60F26C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5A1056A-750A-5FBB-D59F-BF15EC1F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86"/>
            <a:ext cx="5677980" cy="58447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EBD98F8-653D-4171-5B7F-4638CCAD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307" y="185287"/>
            <a:ext cx="5567145" cy="67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8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FCF4DA-C920-2E69-22B3-CBB455A227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427C1F-5404-C343-621D-C54489B2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5326770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094E9E-A69B-BAC1-4C6A-50D316F3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667" y="0"/>
            <a:ext cx="5326770" cy="6668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87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493292-53F8-4DA0-1E23-DE584C7D11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B213FB-B588-22BC-7BF7-7CEF986416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88E483-2579-51C4-6736-F46A961F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F663E3-B6B9-99F2-89B0-2220FCEBE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F134A9-BC3D-467E-9F81-5D2E94BD7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36" y="1112172"/>
            <a:ext cx="6112764" cy="4719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03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74352F-2463-01C6-D5BD-36F03C372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15</a:t>
            </a:fld>
            <a:endParaRPr lang="cs-CZ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A45DBC4-92BA-6A74-A902-FA8D64A4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Checklist</a:t>
            </a:r>
            <a:endParaRPr lang="en-GB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B93F579D-4EA4-6286-1B90-CB7DC516C9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0308C815-43D5-3F38-A1AC-E10778F127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344FC0-BB08-3A1A-1A54-682C2A8C7A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106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65A125-C1F4-DFF5-D9C7-08238AA2DF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4A52C4-A3EC-9313-A824-0A1485646D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AAAB4C-7769-5E7A-8C90-D59719A0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97142B-602B-634A-31A7-7B300D41B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https://www.ncbi.nlm.nih.gov/pmc/articles/PMC551549/figure/fig1/</a:t>
            </a:r>
            <a:endParaRPr lang="cs-CZ" dirty="0"/>
          </a:p>
          <a:p>
            <a:r>
              <a:rPr lang="en-GB" dirty="0">
                <a:hlinkClick r:id="rId3"/>
              </a:rPr>
              <a:t>https://www.moh.gov.sa/Ministry/MediaCenter/Publications/Documents/Adults-Electrolyte-Replacement-Therapy-protocol.pdf</a:t>
            </a:r>
            <a:r>
              <a:rPr lang="cs-CZ" dirty="0"/>
              <a:t> </a:t>
            </a:r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20DE68-03A8-D485-32DB-A86F6D5E9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582" y="21258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68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43FF67-5597-5E58-49E2-760204A96D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F9520F-4A23-A141-D1E5-DDF11F3152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0E76E1-C97E-F384-AD52-0F6DC33A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4D25C8-1A75-89E1-6022-9460774B9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ICU Protocols">
            <a:extLst>
              <a:ext uri="{FF2B5EF4-FFF2-40B4-BE49-F238E27FC236}">
                <a16:creationId xmlns:a16="http://schemas.microsoft.com/office/drawing/2014/main" id="{59233661-F871-2643-7185-BD730BBA9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48" y="235531"/>
            <a:ext cx="4826643" cy="624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CU Protocols | PDF">
            <a:extLst>
              <a:ext uri="{FF2B5EF4-FFF2-40B4-BE49-F238E27FC236}">
                <a16:creationId xmlns:a16="http://schemas.microsoft.com/office/drawing/2014/main" id="{D44D67F1-5212-86BD-9C22-7014F967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31" y="577377"/>
            <a:ext cx="4298066" cy="556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0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84577EA-CBBE-357C-CE68-3B9534F9D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18</a:t>
            </a:fld>
            <a:endParaRPr lang="cs-CZ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2ED594-1B1C-4E6B-A842-C8984091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Rozhovor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71C76365-A787-D0A6-FBC0-CC01A8BA3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Video 4" descr="Diskuze o uživatelích">
            <a:extLst>
              <a:ext uri="{FF2B5EF4-FFF2-40B4-BE49-F238E27FC236}">
                <a16:creationId xmlns:a16="http://schemas.microsoft.com/office/drawing/2014/main" id="{27AF349B-CAA2-93E4-F509-D0CCC9644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317" r="33540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48B678F3-5CA7-B536-8A3B-014FF0BA4C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</p:spTree>
    <p:extLst>
      <p:ext uri="{BB962C8B-B14F-4D97-AF65-F5344CB8AC3E}">
        <p14:creationId xmlns:p14="http://schemas.microsoft.com/office/powerpoint/2010/main" val="31439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684BC32-BC97-7A73-B2EC-F5ECAACD1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77614AC-9438-E236-6A4F-F642ACCDD0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5F64C6-5446-430F-AEA2-1C715779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Rozhovor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42F20F2-25E8-061A-ADFF-A39AC0E2A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341520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17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3D5D50-E52D-92AF-5E21-421A9385C2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7ED9B4-F087-35A0-213E-396214EB1C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7A0548-6900-ADFC-C96A-007037E8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 výzkumného nástroje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96FE99-92ED-4353-3227-D8162AF47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Složitý proces</a:t>
            </a:r>
          </a:p>
          <a:p>
            <a:r>
              <a:rPr lang="cs-CZ" dirty="0"/>
              <a:t>Výchozí bod - určit a definovat konstrukty a proměnné, které chceme měřit</a:t>
            </a:r>
          </a:p>
          <a:p>
            <a:r>
              <a:rPr lang="cs-CZ" dirty="0"/>
              <a:t>Poté následuje průzkum dostupných typů nástrojů a jejich vlastností (validita, reliabilita, proveditelnost)</a:t>
            </a:r>
          </a:p>
          <a:p>
            <a:r>
              <a:rPr lang="cs-CZ" dirty="0"/>
              <a:t>Průzkum dostupných  nástrojů – využití v předchozích studiích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58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750F79-4C25-408D-C5BC-419A2789D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5E52F4C-0773-DED9-33FF-2200F790D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EF7D04-DDA8-42E7-9619-DC08CF92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00212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Záznam rozhovoru a jeho výhody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FB54C21-6960-150B-45B6-2B8F18131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065457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3566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44F75077-86F0-6991-EF35-9322FCFA7A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316AEE81-497E-40E4-84A6-B8565626E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C6EE32-98C7-4B55-9D4E-079A89A3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2212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Zásady vedení rozhovoru</a:t>
            </a:r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673281C0-E847-83EB-BB70-D9C0E4123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477109"/>
              </p:ext>
            </p:extLst>
          </p:nvPr>
        </p:nvGraphicFramePr>
        <p:xfrm>
          <a:off x="719999" y="902825"/>
          <a:ext cx="11178775" cy="49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607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0FE4529-2873-C60E-133C-DC684270F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9492173-7088-34F4-1218-0BE8DC69E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070520-4A2D-46B4-B0A3-5C542684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Formy rozhovoru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0F65FA0-0316-75A0-B35E-DF4A837A48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93594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8913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757B3-192A-415C-8FEC-5B3993D6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Skupinový rozhovor (tazatel –skupina)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B60DAC-A246-437F-B475-132F3DE8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odehrává se buď s náhodně nebo cíleně vybranou skupinou.</a:t>
            </a:r>
          </a:p>
          <a:p>
            <a:r>
              <a:rPr lang="cs-CZ" sz="2000" dirty="0"/>
              <a:t>technika rozhovoru s cíleně zvolenou skupinou dle určitých kritérií se nazývá </a:t>
            </a:r>
            <a:r>
              <a:rPr lang="cs-CZ" sz="2000" b="1" i="1" dirty="0"/>
              <a:t>„</a:t>
            </a:r>
            <a:r>
              <a:rPr lang="cs-CZ" sz="2000" b="1" i="1" dirty="0" err="1"/>
              <a:t>focus</a:t>
            </a:r>
            <a:r>
              <a:rPr lang="cs-CZ" sz="2000" b="1" i="1" dirty="0"/>
              <a:t> </a:t>
            </a:r>
            <a:r>
              <a:rPr lang="cs-CZ" sz="2000" b="1" i="1" dirty="0" err="1"/>
              <a:t>group</a:t>
            </a:r>
            <a:r>
              <a:rPr lang="cs-CZ" sz="2000" b="1" i="1" dirty="0"/>
              <a:t>“.</a:t>
            </a:r>
            <a:endParaRPr lang="cs-CZ" sz="2000" dirty="0"/>
          </a:p>
          <a:p>
            <a:r>
              <a:rPr lang="cs-CZ" sz="2000" dirty="0"/>
              <a:t>shromažďuje údaje prostřednictvím skupinové interakce, obvykle se účastní 6 – 12 osob a debatují o daném tématu 2 – 3 hodiny.</a:t>
            </a:r>
          </a:p>
          <a:p>
            <a:r>
              <a:rPr lang="cs-CZ" sz="2000" dirty="0"/>
              <a:t>důležitou roli hraje moderátor, který usměrňuje debatu.</a:t>
            </a:r>
          </a:p>
          <a:p>
            <a:r>
              <a:rPr lang="cs-CZ" sz="2000" dirty="0"/>
              <a:t>pokud je diskuze zaznamenávána na diktafon /jiné záznamové zařízení/, je nutné na tuto skutečnost respondenty upozornit a zajistit jejich souhlas.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76435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E5BAA-D2D1-4A38-8F60-634C35EA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Rozhovor dle míry standardizace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DFC84DF-9C55-49D9-AF64-379801C0FA82}"/>
              </a:ext>
            </a:extLst>
          </p:cNvPr>
          <p:cNvSpPr/>
          <p:nvPr/>
        </p:nvSpPr>
        <p:spPr>
          <a:xfrm>
            <a:off x="518396" y="1699909"/>
            <a:ext cx="9343233" cy="11695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b="1" u="sng" dirty="0">
                <a:solidFill>
                  <a:schemeClr val="tx2"/>
                </a:solidFill>
              </a:rPr>
              <a:t>Standardizovaný rozhovor (kategorizovaný, strukturovaný)</a:t>
            </a:r>
          </a:p>
          <a:p>
            <a:br>
              <a:rPr lang="cs-CZ" sz="1400" dirty="0">
                <a:solidFill>
                  <a:schemeClr val="tx2"/>
                </a:solidFill>
              </a:rPr>
            </a:br>
            <a:r>
              <a:rPr lang="cs-CZ" sz="1400" dirty="0">
                <a:solidFill>
                  <a:schemeClr val="tx2"/>
                </a:solidFill>
              </a:rPr>
              <a:t>- na základě předem připravených otázek, drží se předem připravené formulace a pořadí otázek.</a:t>
            </a:r>
          </a:p>
          <a:p>
            <a:endParaRPr lang="cs-CZ" sz="1400" dirty="0">
              <a:solidFill>
                <a:schemeClr val="tx2"/>
              </a:solidFill>
            </a:endParaRPr>
          </a:p>
          <a:p>
            <a:r>
              <a:rPr lang="cs-CZ" sz="1400" dirty="0">
                <a:solidFill>
                  <a:schemeClr val="tx2"/>
                </a:solidFill>
              </a:rPr>
              <a:t>- tazatel musí zaujímat nestranný postoj, působit neutrálně a výroky respondenta nesmí v žádném případě hodnotit.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59977A7-E3F8-478B-A85D-7162745FFF65}"/>
              </a:ext>
            </a:extLst>
          </p:cNvPr>
          <p:cNvSpPr/>
          <p:nvPr/>
        </p:nvSpPr>
        <p:spPr>
          <a:xfrm>
            <a:off x="1707642" y="3226319"/>
            <a:ext cx="7355335" cy="153888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b="1" u="sng" dirty="0" err="1">
                <a:solidFill>
                  <a:schemeClr val="tx2"/>
                </a:solidFill>
              </a:rPr>
              <a:t>Polostandardizovaný</a:t>
            </a:r>
            <a:r>
              <a:rPr lang="cs-CZ" sz="1400" b="1" u="sng" dirty="0">
                <a:solidFill>
                  <a:schemeClr val="tx2"/>
                </a:solidFill>
              </a:rPr>
              <a:t> rozhovor</a:t>
            </a:r>
          </a:p>
          <a:p>
            <a:endParaRPr lang="cs-CZ" sz="1400" b="1" u="sng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400" dirty="0">
                <a:solidFill>
                  <a:schemeClr val="tx2"/>
                </a:solidFill>
              </a:rPr>
              <a:t>otázky jsou připraveny pouze rámcově, rozvíjejícím činitelem je tazatel i respondent.</a:t>
            </a:r>
          </a:p>
          <a:p>
            <a:pPr marL="285750" indent="-285750">
              <a:buFontTx/>
              <a:buChar char="-"/>
            </a:pPr>
            <a:endParaRPr lang="cs-CZ" sz="14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400" dirty="0">
                <a:solidFill>
                  <a:schemeClr val="tx2"/>
                </a:solidFill>
              </a:rPr>
              <a:t>podle aktuální potřeby lze rozvíjet jednotlivé problémy do větší hloubky</a:t>
            </a:r>
          </a:p>
          <a:p>
            <a:pPr marL="342900" indent="-342900">
              <a:buFontTx/>
              <a:buChar char="-"/>
            </a:pP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BC0E8B9-D5C6-4E91-B82D-9260C42F3CA7}"/>
              </a:ext>
            </a:extLst>
          </p:cNvPr>
          <p:cNvSpPr/>
          <p:nvPr/>
        </p:nvSpPr>
        <p:spPr>
          <a:xfrm>
            <a:off x="2802679" y="5122061"/>
            <a:ext cx="5427133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b="1" u="sng" dirty="0">
                <a:solidFill>
                  <a:schemeClr val="tx2"/>
                </a:solidFill>
              </a:rPr>
              <a:t>Nestandardizovaný (nekategorizovaný, nestrukturovaný)</a:t>
            </a:r>
          </a:p>
          <a:p>
            <a:endParaRPr lang="cs-CZ" sz="1400" b="1" u="sng" dirty="0">
              <a:solidFill>
                <a:schemeClr val="tx2"/>
              </a:solidFill>
            </a:endParaRPr>
          </a:p>
          <a:p>
            <a:r>
              <a:rPr lang="cs-CZ" sz="1400" dirty="0">
                <a:solidFill>
                  <a:schemeClr val="tx2"/>
                </a:solidFill>
              </a:rPr>
              <a:t>- výzkumník má připraven pouze téma a základní záchytné body</a:t>
            </a:r>
          </a:p>
        </p:txBody>
      </p:sp>
    </p:spTree>
    <p:extLst>
      <p:ext uri="{BB962C8B-B14F-4D97-AF65-F5344CB8AC3E}">
        <p14:creationId xmlns:p14="http://schemas.microsoft.com/office/powerpoint/2010/main" val="32946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CA42CEF-49D9-0AA0-FAED-BD2DAF26FD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25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7D116C-236B-4076-AD71-CDDB1F72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Dotazník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BD73A8A1-F961-3AB5-A098-67730DE64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Pero umístěné nad řádkem podpisu">
            <a:extLst>
              <a:ext uri="{FF2B5EF4-FFF2-40B4-BE49-F238E27FC236}">
                <a16:creationId xmlns:a16="http://schemas.microsoft.com/office/drawing/2014/main" id="{FEC27024-1C8C-0ABC-D3F9-73C995A4E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7" r="-1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FDC4231D-BE8C-4953-DF9E-963E4CCEF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</p:spTree>
    <p:extLst>
      <p:ext uri="{BB962C8B-B14F-4D97-AF65-F5344CB8AC3E}">
        <p14:creationId xmlns:p14="http://schemas.microsoft.com/office/powerpoint/2010/main" val="306489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009EB2D-8615-4D5D-8B74-C6514CB7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dotazníku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3AF6D9-C1EB-41DF-AC41-724461B74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472000" cy="4139998"/>
          </a:xfrm>
        </p:spPr>
        <p:txBody>
          <a:bodyPr/>
          <a:lstStyle/>
          <a:p>
            <a:r>
              <a:rPr lang="cs-CZ" sz="2400" dirty="0"/>
              <a:t>dotazník je souborem otázek, jež jsou předem připraveny na formuláři. </a:t>
            </a:r>
          </a:p>
          <a:p>
            <a:r>
              <a:rPr lang="cs-CZ" sz="2400" dirty="0"/>
              <a:t>je založen na nepřímém dotazování respondentů a jde spolu s rozhovorem o nejrozšířenější techniku sběru dat v ošetřovatelství.</a:t>
            </a:r>
          </a:p>
          <a:p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Pro techniku dotazníkového šetření je typické:</a:t>
            </a:r>
          </a:p>
          <a:p>
            <a:r>
              <a:rPr lang="cs-CZ" sz="1800" dirty="0"/>
              <a:t>nepřítomnost výzkumníka při vyplňování formulářů,</a:t>
            </a:r>
          </a:p>
          <a:p>
            <a:r>
              <a:rPr lang="cs-CZ" sz="1800" dirty="0"/>
              <a:t>přiměřená znalost prostředí a nezbytnost provedení předvýzkumu.</a:t>
            </a:r>
          </a:p>
          <a:p>
            <a:r>
              <a:rPr lang="cs-CZ" sz="1800" b="1" u="sng" dirty="0"/>
              <a:t>Zásadní význam </a:t>
            </a:r>
            <a:r>
              <a:rPr lang="cs-CZ" sz="1800" dirty="0"/>
              <a:t>– vhodná konstrukce otázek, jde metodologicky o nejcitlivější a nejnáročnější část výzkumu.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104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C1BBA8-5FEF-149E-DFF7-71C2AB22F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E3F38A-6ACA-DA0B-0F87-8534C0439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2C3FAA-8E8A-D4E3-ECB7-58F5C182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6FE44D-22B0-8613-A5E2-3822E46E5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Papírový</a:t>
            </a:r>
          </a:p>
          <a:p>
            <a:endParaRPr lang="cs-CZ" dirty="0"/>
          </a:p>
          <a:p>
            <a:r>
              <a:rPr lang="cs-CZ" dirty="0"/>
              <a:t>Online</a:t>
            </a:r>
          </a:p>
          <a:p>
            <a:endParaRPr lang="cs-CZ" dirty="0"/>
          </a:p>
          <a:p>
            <a:r>
              <a:rPr lang="cs-CZ" dirty="0"/>
              <a:t>Telefonický rozhovor</a:t>
            </a:r>
            <a:endParaRPr lang="en-GB" dirty="0"/>
          </a:p>
        </p:txBody>
      </p:sp>
      <p:pic>
        <p:nvPicPr>
          <p:cNvPr id="2052" name="Picture 4" descr="Online dotazníky | Quanda">
            <a:extLst>
              <a:ext uri="{FF2B5EF4-FFF2-40B4-BE49-F238E27FC236}">
                <a16:creationId xmlns:a16="http://schemas.microsoft.com/office/drawing/2014/main" id="{42EBF425-CAD9-AB76-1F6E-F0539EEA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76" y="115976"/>
            <a:ext cx="5342439" cy="364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tazníky - WebVýzkum.cz">
            <a:extLst>
              <a:ext uri="{FF2B5EF4-FFF2-40B4-BE49-F238E27FC236}">
                <a16:creationId xmlns:a16="http://schemas.microsoft.com/office/drawing/2014/main" id="{375A6523-0CCE-E3DA-B811-E661BEAF4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04" y="720000"/>
            <a:ext cx="2740314" cy="39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zdvihli ste telefón a nikdy ste nezavolali späť | Hľadači pokladov">
            <a:extLst>
              <a:ext uri="{FF2B5EF4-FFF2-40B4-BE49-F238E27FC236}">
                <a16:creationId xmlns:a16="http://schemas.microsoft.com/office/drawing/2014/main" id="{77762558-348F-9671-0F96-CB8EDAD6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59" y="3837596"/>
            <a:ext cx="4867586" cy="26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90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0447E8-0429-C82E-2B9C-7FAD2B3F9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A7C196-3C89-1C05-E385-BABACD668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C59961-FF83-AA83-CDDA-DB426996C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potřebuji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E2616D-562E-36FD-127C-B6BB2F6ED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Odborné znalosti v oboru</a:t>
            </a:r>
          </a:p>
          <a:p>
            <a:r>
              <a:rPr lang="cs-CZ" dirty="0"/>
              <a:t>Znalost specifik v dané problematice (firemní kultura, sociální prostředí…)</a:t>
            </a:r>
          </a:p>
          <a:p>
            <a:r>
              <a:rPr lang="cs-CZ" dirty="0"/>
              <a:t>Prohledat všechny možné zdroje pro nalezení vhodného standardizovaného dotazníku / měřící škály /</a:t>
            </a:r>
          </a:p>
          <a:p>
            <a:r>
              <a:rPr lang="cs-CZ" dirty="0"/>
              <a:t>Inspirujte se v jiných publikacích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ED1D21-360F-84EA-57D0-385B7F06F174}"/>
              </a:ext>
            </a:extLst>
          </p:cNvPr>
          <p:cNvSpPr txBox="1"/>
          <p:nvPr/>
        </p:nvSpPr>
        <p:spPr>
          <a:xfrm>
            <a:off x="3197506" y="4829671"/>
            <a:ext cx="609407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…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netvořte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vlastní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dotazník</a:t>
            </a:r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“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zelené</a:t>
            </a:r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louce</a:t>
            </a:r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”. 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Použijte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upravte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již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vytvořený</a:t>
            </a:r>
            <a:r>
              <a:rPr lang="en-GB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dotazník</a:t>
            </a:r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který</a:t>
            </a:r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osvědčil</a:t>
            </a:r>
            <a:r>
              <a:rPr lang="cs-CZ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102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58F182A-D9A2-8923-49E1-D4473F2E45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912B4D2-F74A-ACC4-8AEB-6EC4118CD8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5DD2E5-D5FD-8A03-46AC-43CB1131B9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r>
              <a:rPr lang="pl-PL" dirty="0"/>
              <a:t>Je potřeba se zaměřit především na:</a:t>
            </a:r>
            <a:endParaRPr lang="en-US" dirty="0"/>
          </a:p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7C0027-3724-4086-8A46-02F5108E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Dotazník – zásady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F21A9A4-9CB3-B345-FCB9-5F8C86230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642762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5793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7DC180-2966-9FC8-7055-0EEC1A9B6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B7E18A-9A4D-9E44-D48C-5FA6E5FAD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4F41BE-5138-FEAC-4283-B34C4C2F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7137"/>
            <a:ext cx="10753200" cy="451576"/>
          </a:xfrm>
        </p:spPr>
        <p:txBody>
          <a:bodyPr/>
          <a:lstStyle/>
          <a:p>
            <a:r>
              <a:rPr lang="cs-CZ" dirty="0"/>
              <a:t>Nejčastěji používané výzkumné nástroje 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729547-A23B-77A4-5111-65D3A89D3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953887"/>
            <a:ext cx="10753200" cy="4139998"/>
          </a:xfrm>
        </p:spPr>
        <p:txBody>
          <a:bodyPr/>
          <a:lstStyle/>
          <a:p>
            <a:pPr algn="l"/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V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ošetřovatelském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výzkumu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se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nejčastěji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používají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následující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nástroje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</a:rPr>
              <a:t>Dotazníky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: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Slouží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k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získání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kvantitativních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dat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od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respondentů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 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Dotazníky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mohou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být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uzavřené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(s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pevně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danými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odpověďmi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)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nebo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otevřené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(s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volnými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odpověďmi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) </a:t>
            </a:r>
            <a:r>
              <a:rPr lang="en-GB" sz="2400" b="0" i="0" baseline="3000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1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</a:rPr>
              <a:t>Rozhovory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: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Slouží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k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získání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kvalitativních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dat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od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respondentů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 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Rozhovory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mohou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být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strukturované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(s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pevně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danými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otázkami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)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nebo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nestrukturované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(s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volným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průběhem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) </a:t>
            </a:r>
            <a:r>
              <a:rPr lang="en-GB" sz="2400" b="0" i="0" baseline="3000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2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</a:rPr>
              <a:t>Pozorování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: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Slouží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k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získání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kvantitativních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nebo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kvalitativních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dat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z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pozorovaných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</a:rPr>
              <a:t>situací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 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Pozorování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mohou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být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strukturovaná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(s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pevně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danými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kategoriemi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)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nebo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nestrukturovaná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(s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volným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4"/>
              </a:rPr>
              <a:t>popisem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) </a:t>
            </a:r>
            <a:r>
              <a:rPr lang="en-GB" sz="2400" b="0" i="0" baseline="3000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3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Při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výzkumu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se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také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často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používají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další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nástroje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,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jako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jsou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 </a:t>
            </a: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analýzy</a:t>
            </a:r>
            <a:r>
              <a:rPr lang="en-GB" sz="2400" b="1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dokumentů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, </a:t>
            </a: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fokusové</a:t>
            </a:r>
            <a:r>
              <a:rPr lang="en-GB" sz="2400" b="1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 </a:t>
            </a: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skupiny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, </a:t>
            </a:r>
            <a:r>
              <a:rPr lang="en-GB" sz="2400" b="1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experimenty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 a </a:t>
            </a:r>
            <a:r>
              <a:rPr lang="en-GB" sz="2400" b="0" i="0" dirty="0" err="1">
                <a:solidFill>
                  <a:srgbClr val="111111"/>
                </a:solidFill>
                <a:effectLst/>
                <a:latin typeface="-apple-system"/>
                <a:hlinkClick r:id="rId2"/>
              </a:rPr>
              <a:t>další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 </a:t>
            </a:r>
            <a:r>
              <a:rPr lang="en-GB" sz="2400" b="0" i="0" baseline="30000" dirty="0">
                <a:solidFill>
                  <a:srgbClr val="111111"/>
                </a:solidFill>
                <a:effectLst/>
                <a:latin typeface="-apple-system"/>
                <a:hlinkClick r:id="rId2"/>
              </a:rPr>
              <a:t>1</a:t>
            </a:r>
            <a:r>
              <a:rPr lang="en-GB" sz="2400" b="0" i="0" baseline="3000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2</a:t>
            </a:r>
            <a:r>
              <a:rPr lang="en-GB" sz="2400" b="0" i="0" baseline="3000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3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-apple-system"/>
              </a:rPr>
              <a:t>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9171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495A3-8AAE-4A1F-8320-23BAFE7E8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DOTAZNÍK, ZÁKLADNÍ PRAVIDLA PRO TVORBU OTÁZEK/položek (1)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C1326-BE1F-4F92-8897-CACD9775E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musí zahrnovat všechny problémy, které zkoumáme</a:t>
            </a:r>
          </a:p>
          <a:p>
            <a:r>
              <a:rPr lang="cs-CZ" dirty="0"/>
              <a:t>musí zaujímat celou šíři problematiky</a:t>
            </a:r>
          </a:p>
          <a:p>
            <a:r>
              <a:rPr lang="pl-PL" dirty="0"/>
              <a:t>musí mít dokonale promyšlenou strukturu</a:t>
            </a:r>
          </a:p>
          <a:p>
            <a:r>
              <a:rPr lang="cs-CZ" dirty="0"/>
              <a:t>konstrukce dotazníku by měla respondenta spíše přitahovat </a:t>
            </a:r>
          </a:p>
          <a:p>
            <a:r>
              <a:rPr lang="cs-CZ" dirty="0"/>
              <a:t>formulace otázek má být jasná, jednoduchá a jednoznačná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3DCC98-3D1C-EEFB-B4B1-2B0D80DE6F3A}"/>
              </a:ext>
            </a:extLst>
          </p:cNvPr>
          <p:cNvSpPr txBox="1"/>
          <p:nvPr/>
        </p:nvSpPr>
        <p:spPr>
          <a:xfrm>
            <a:off x="477455" y="4631671"/>
            <a:ext cx="1075320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Příklad:</a:t>
            </a:r>
          </a:p>
          <a:p>
            <a:r>
              <a:rPr lang="en-GB" dirty="0">
                <a:hlinkClick r:id="rId2"/>
              </a:rPr>
              <a:t>https://www.survio.com/vzor-dotazniku/dotaznik-pruzkum-stravovaci-navyky</a:t>
            </a:r>
            <a:endParaRPr lang="cs-CZ" dirty="0"/>
          </a:p>
          <a:p>
            <a:r>
              <a:rPr lang="en-GB" dirty="0">
                <a:hlinkClick r:id="rId3"/>
              </a:rPr>
              <a:t>https://www.survio.com/vzor-dotazniku/dotaznik-pro-kuraky</a:t>
            </a:r>
            <a:r>
              <a:rPr lang="cs-CZ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791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E5B6A-8B78-4B35-BF2F-64C0D8EF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DOTAZNÍK, ZÁKLADNÍ PRAVIDLA PRO TVORBU OTÁZEK/položek (2)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2AFD81-DE0D-4828-B999-B4C117319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sz="2400" dirty="0"/>
              <a:t>všichni respondenti by měli otázce porozumět stejným způsobem</a:t>
            </a:r>
          </a:p>
          <a:p>
            <a:r>
              <a:rPr lang="cs-CZ" sz="2400" dirty="0"/>
              <a:t>nevolte široké znění otázky, to obvykle vede k volným odpovědím</a:t>
            </a:r>
          </a:p>
          <a:p>
            <a:r>
              <a:rPr lang="cs-CZ" sz="2400" dirty="0"/>
              <a:t>vyhýbejte se výrazům jako je „několik, někdy, obyčejně“ respondenti je mohou interpretovat různě</a:t>
            </a:r>
          </a:p>
          <a:p>
            <a:r>
              <a:rPr lang="cs-CZ" sz="2400" dirty="0"/>
              <a:t>vyhněte se dvojitým otázkám</a:t>
            </a:r>
          </a:p>
          <a:p>
            <a:r>
              <a:rPr lang="cs-CZ" sz="2400" dirty="0"/>
              <a:t>kladete jen takové otázky, na které respondent dovede odpovědět</a:t>
            </a:r>
          </a:p>
          <a:p>
            <a:r>
              <a:rPr lang="cs-CZ" sz="2400" dirty="0"/>
              <a:t>otázky musí být pro respondenty smysluplné</a:t>
            </a:r>
          </a:p>
          <a:p>
            <a:r>
              <a:rPr lang="cs-CZ" sz="2400" dirty="0"/>
              <a:t>vyhýbejte se předpojatým otázkám</a:t>
            </a:r>
          </a:p>
        </p:txBody>
      </p:sp>
    </p:spTree>
    <p:extLst>
      <p:ext uri="{BB962C8B-B14F-4D97-AF65-F5344CB8AC3E}">
        <p14:creationId xmlns:p14="http://schemas.microsoft.com/office/powerpoint/2010/main" val="2018420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D2F05-901C-427A-8CC0-06D5567A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Praktické rady – tvorba dotazníku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65EB7-0A16-4CEE-8F0B-9C76EF801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Jednoznačnost </a:t>
            </a:r>
            <a:r>
              <a:rPr lang="cs-CZ" sz="2400" dirty="0"/>
              <a:t>– formulovat výstižné a jednoduché věty. </a:t>
            </a:r>
          </a:p>
          <a:p>
            <a:pPr lvl="1"/>
            <a:r>
              <a:rPr lang="cs-CZ" sz="1800" dirty="0"/>
              <a:t>vyvarovat se dvojitých záporů a nejednoznačných slov</a:t>
            </a:r>
          </a:p>
          <a:p>
            <a:r>
              <a:rPr lang="cs-CZ" sz="2400" b="1" dirty="0"/>
              <a:t>Srozumitelnost </a:t>
            </a:r>
            <a:r>
              <a:rPr lang="cs-CZ" sz="2400" dirty="0"/>
              <a:t>– používat jazyk cílové skupiny respondentů, vžít se do role dotazovaného (senioři, mládež….)</a:t>
            </a:r>
          </a:p>
          <a:p>
            <a:r>
              <a:rPr lang="cs-CZ" sz="2400" b="1" dirty="0"/>
              <a:t>Stručnost </a:t>
            </a:r>
            <a:r>
              <a:rPr lang="cs-CZ" sz="2400" dirty="0"/>
              <a:t>– používat krátké, stručné věty </a:t>
            </a:r>
          </a:p>
          <a:p>
            <a:r>
              <a:rPr lang="cs-CZ" sz="2400" b="1" dirty="0"/>
              <a:t>Validita </a:t>
            </a:r>
            <a:r>
              <a:rPr lang="cs-CZ" sz="2400" dirty="0"/>
              <a:t>– ptát se na to, co skutečně potřebujeme zjistit, jiným slovy, zdali odpověď na otázku pomůže dosažení stanoveného cíle průzkumu. </a:t>
            </a:r>
          </a:p>
          <a:p>
            <a:r>
              <a:rPr lang="cs-CZ" sz="2400" dirty="0"/>
              <a:t>Vyvarovat se </a:t>
            </a:r>
            <a:r>
              <a:rPr lang="cs-CZ" sz="2400" b="1" dirty="0"/>
              <a:t>haló-efektu</a:t>
            </a:r>
            <a:r>
              <a:rPr lang="cs-CZ" sz="2400" dirty="0"/>
              <a:t>, tj. řadě příbuzných otázek za sebou, kde se odpověď z první otázky přenáší i do ostatních.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3544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BE5C1A-1055-8FC9-4B2E-4026A9F985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D51274-7CD5-9124-8CF4-0C409CF0B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6611488-181A-3675-50CD-693A0E49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Tvorba dotazníků</a:t>
            </a:r>
            <a:endParaRPr lang="en-US" sz="2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7E313F-7AC8-07E7-0408-95631DA9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652" y="0"/>
            <a:ext cx="6308414" cy="6571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8630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A0DF4-76B0-467C-BC2A-A2702855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 – anonymita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3FA4B0-69F9-48CC-96CA-9EF2337E0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/>
              <a:t>Anonymní</a:t>
            </a:r>
          </a:p>
          <a:p>
            <a:r>
              <a:rPr lang="cs-CZ" sz="2000" dirty="0"/>
              <a:t>Respektujeme důvěrný charakter individuálních informací</a:t>
            </a:r>
          </a:p>
          <a:p>
            <a:r>
              <a:rPr lang="cs-CZ" sz="2000" dirty="0"/>
              <a:t>dáváme záruku pouze hromadného zpracování</a:t>
            </a:r>
          </a:p>
          <a:p>
            <a:r>
              <a:rPr lang="cs-CZ" sz="2000" dirty="0"/>
              <a:t>dáváme přednost všude tam, kde hrozí ohrožení respondentů</a:t>
            </a:r>
          </a:p>
          <a:p>
            <a:r>
              <a:rPr lang="cs-CZ" sz="2000" dirty="0"/>
              <a:t>zabraňuje pocitu „nepříjemného vyzvídání“</a:t>
            </a:r>
          </a:p>
          <a:p>
            <a:r>
              <a:rPr lang="cs-CZ" sz="2000" dirty="0"/>
              <a:t>odpovědi upřímnější a spolehlivější</a:t>
            </a:r>
          </a:p>
          <a:p>
            <a:endParaRPr lang="cs-CZ" sz="2000" dirty="0"/>
          </a:p>
          <a:p>
            <a:pPr marL="72000" indent="0">
              <a:buNone/>
            </a:pPr>
            <a:r>
              <a:rPr lang="cs-CZ" sz="2000" b="1" dirty="0"/>
              <a:t>Neanonymní</a:t>
            </a:r>
          </a:p>
          <a:p>
            <a:r>
              <a:rPr lang="cs-CZ" sz="2000" dirty="0"/>
              <a:t>nezbytné tam, kde se vedou kartotéky jednotlivých členů,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78230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6699A-37BF-4D41-8F87-98AE503F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Skladba dotazníku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AD803-2B42-48D5-ADA5-B1B9A189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66" y="1359001"/>
            <a:ext cx="11328067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400" dirty="0"/>
              <a:t>Dotazník se obvykle skládá ze tří částí:</a:t>
            </a:r>
          </a:p>
          <a:p>
            <a:r>
              <a:rPr lang="cs-CZ" sz="2400" b="1" dirty="0"/>
              <a:t>vstupní část </a:t>
            </a:r>
            <a:r>
              <a:rPr lang="cs-CZ" sz="2400" dirty="0"/>
              <a:t>je složena z hlavičky</a:t>
            </a:r>
          </a:p>
          <a:p>
            <a:r>
              <a:rPr lang="cs-CZ" sz="2400" dirty="0"/>
              <a:t>stručný úvod, který by měl dotazovanou osobu slušně</a:t>
            </a:r>
          </a:p>
          <a:p>
            <a:r>
              <a:rPr lang="cs-CZ" sz="2400" b="1" dirty="0"/>
              <a:t>oslovit a požádat o vyplnění dotazníku</a:t>
            </a:r>
            <a:endParaRPr lang="cs-CZ" sz="2400" dirty="0"/>
          </a:p>
          <a:p>
            <a:r>
              <a:rPr lang="cs-CZ" sz="2400" b="1" dirty="0"/>
              <a:t>představit náplň </a:t>
            </a:r>
            <a:r>
              <a:rPr lang="cs-CZ" sz="2400" dirty="0"/>
              <a:t>dotazníku </a:t>
            </a:r>
          </a:p>
          <a:p>
            <a:r>
              <a:rPr lang="cs-CZ" sz="2400" dirty="0"/>
              <a:t>naznačit </a:t>
            </a:r>
            <a:r>
              <a:rPr lang="cs-CZ" sz="2400" b="1" dirty="0"/>
              <a:t>význam </a:t>
            </a:r>
            <a:r>
              <a:rPr lang="cs-CZ" sz="2400" dirty="0"/>
              <a:t>odpovědí a </a:t>
            </a:r>
            <a:r>
              <a:rPr lang="cs-CZ" sz="2400" b="1" dirty="0"/>
              <a:t>smysl </a:t>
            </a:r>
            <a:r>
              <a:rPr lang="cs-CZ" sz="2400" dirty="0"/>
              <a:t>celého dotazníku </a:t>
            </a:r>
            <a:r>
              <a:rPr lang="cs-CZ" sz="1400" dirty="0"/>
              <a:t>(lidé neradi dělají věci, u kterých nevidí žádný smysl)</a:t>
            </a:r>
          </a:p>
          <a:p>
            <a:r>
              <a:rPr lang="cs-CZ" sz="2400" dirty="0"/>
              <a:t>zdůraznit přínos správného vyplnění pro samotného respondenta </a:t>
            </a:r>
          </a:p>
        </p:txBody>
      </p:sp>
    </p:spTree>
    <p:extLst>
      <p:ext uri="{BB962C8B-B14F-4D97-AF65-F5344CB8AC3E}">
        <p14:creationId xmlns:p14="http://schemas.microsoft.com/office/powerpoint/2010/main" val="1478419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FCA5C2E4-53D7-04C1-88CA-D2B9A6B26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3B9E0535-8129-F7B7-3219-4C0B4EAC87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36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0FC503-F6C0-4C74-B79C-F1BE1979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2200" b="1">
                <a:latin typeface="+mj-lt"/>
                <a:ea typeface="+mj-ea"/>
                <a:cs typeface="+mj-cs"/>
              </a:rPr>
              <a:t>Vstupní část dotazníku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DE708E1-E1DC-4FA2-98F5-D3C2EA6883F0}"/>
              </a:ext>
            </a:extLst>
          </p:cNvPr>
          <p:cNvSpPr/>
          <p:nvPr/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800" u="sng">
                <a:latin typeface="+mn-lt"/>
              </a:rPr>
              <a:t>Průvodní dopis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800">
                <a:latin typeface="+mn-lt"/>
              </a:rPr>
              <a:t>V průvodním dopise výzkumník vysvětluje,</a:t>
            </a:r>
            <a:br>
              <a:rPr lang="cs-CZ" sz="2800">
                <a:latin typeface="+mn-lt"/>
              </a:rPr>
            </a:br>
            <a:r>
              <a:rPr lang="cs-CZ" sz="2800">
                <a:latin typeface="+mn-lt"/>
              </a:rPr>
              <a:t>z jakých důvodů se obrací na respondenta, prosí jej o vyplnění dotazníku a o jeho vrácení.</a:t>
            </a:r>
          </a:p>
        </p:txBody>
      </p:sp>
      <p:graphicFrame>
        <p:nvGraphicFramePr>
          <p:cNvPr id="20" name="Zástupný obsah 2">
            <a:extLst>
              <a:ext uri="{FF2B5EF4-FFF2-40B4-BE49-F238E27FC236}">
                <a16:creationId xmlns:a16="http://schemas.microsoft.com/office/drawing/2014/main" id="{CB9F6613-F39C-76E4-F292-C61E8627B185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1311826895"/>
              </p:ext>
            </p:extLst>
          </p:nvPr>
        </p:nvGraphicFramePr>
        <p:xfrm>
          <a:off x="72000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8295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5D11A-9D8F-406A-B218-AAA703B0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explorativní část – jádro dotazníku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B8FCCC-25D6-4BC7-BE06-EE2DF5CE7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6602"/>
            <a:ext cx="10753200" cy="4139998"/>
          </a:xfrm>
        </p:spPr>
        <p:txBody>
          <a:bodyPr/>
          <a:lstStyle/>
          <a:p>
            <a:r>
              <a:rPr lang="cs-CZ" sz="2100" dirty="0"/>
              <a:t>obsahuje vlastní položky dotazníku</a:t>
            </a:r>
          </a:p>
          <a:p>
            <a:r>
              <a:rPr lang="cs-CZ" sz="2100" dirty="0"/>
              <a:t>pořadí otázek nemusí být vždy tematické </a:t>
            </a:r>
          </a:p>
          <a:p>
            <a:r>
              <a:rPr lang="cs-CZ" sz="2100" dirty="0"/>
              <a:t>na prvních místech bývají otázky lehčí a přitažlivější, abychom respondenta ve vyplňování neodradili</a:t>
            </a:r>
          </a:p>
          <a:p>
            <a:r>
              <a:rPr lang="cs-CZ" sz="2100" dirty="0"/>
              <a:t>Uprostřed dotazníku uvádíme otázky těžší a méně zajímavé</a:t>
            </a:r>
          </a:p>
          <a:p>
            <a:r>
              <a:rPr lang="cs-CZ" sz="2100" dirty="0"/>
              <a:t>ke konci dotazníku zařadíme otázky, které mají důvěrnější charakter</a:t>
            </a:r>
          </a:p>
          <a:p>
            <a:r>
              <a:rPr lang="cs-CZ" sz="2100" dirty="0"/>
              <a:t>nakonec uvádíme i otázky faktografické, protože ty nebývají tak náročné jako jiné typy otázek</a:t>
            </a:r>
          </a:p>
          <a:p>
            <a:r>
              <a:rPr lang="cs-CZ" sz="2100" dirty="0"/>
              <a:t>soustředí se na závisle proměnné, vyjadřující vybrané problémy a hypotézy</a:t>
            </a:r>
          </a:p>
          <a:p>
            <a:pPr marL="72000" indent="0">
              <a:buNone/>
            </a:pPr>
            <a:endParaRPr lang="cs-CZ" sz="2100" dirty="0"/>
          </a:p>
          <a:p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4043937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29F9F6-7FB5-4F5D-BAF1-318DB467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Poslední část dotazníku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56A90-7F8B-4B91-87A9-A62D1C23D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poděkování respondentovi za spolupráci</a:t>
            </a:r>
          </a:p>
          <a:p>
            <a:endParaRPr lang="cs-CZ" dirty="0"/>
          </a:p>
        </p:txBody>
      </p:sp>
      <p:pic>
        <p:nvPicPr>
          <p:cNvPr id="1026" name="Picture 2" descr="RISKUJ. - ppt stáhnout">
            <a:extLst>
              <a:ext uri="{FF2B5EF4-FFF2-40B4-BE49-F238E27FC236}">
                <a16:creationId xmlns:a16="http://schemas.microsoft.com/office/drawing/2014/main" id="{A66BC71F-A4F0-CB4D-E3C4-2DA97863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22" y="2505075"/>
            <a:ext cx="4894945" cy="36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ěkuji - Chaukiss">
            <a:extLst>
              <a:ext uri="{FF2B5EF4-FFF2-40B4-BE49-F238E27FC236}">
                <a16:creationId xmlns:a16="http://schemas.microsoft.com/office/drawing/2014/main" id="{7686DC5C-CDB1-BAFC-4E64-BEB25360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97" y="428518"/>
            <a:ext cx="3103504" cy="23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děkování od zákazníků :: Vanellus-okna">
            <a:extLst>
              <a:ext uri="{FF2B5EF4-FFF2-40B4-BE49-F238E27FC236}">
                <a16:creationId xmlns:a16="http://schemas.microsoft.com/office/drawing/2014/main" id="{FAAC1DC2-1CE6-9FB9-CE72-10427385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54" y="2505075"/>
            <a:ext cx="3647472" cy="34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68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BC6FB-2DC5-4ACD-B9E3-78BADDF1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7785"/>
            <a:ext cx="10753200" cy="451576"/>
          </a:xfrm>
        </p:spPr>
        <p:txBody>
          <a:bodyPr/>
          <a:lstStyle/>
          <a:p>
            <a:r>
              <a:rPr lang="cs-CZ" dirty="0"/>
              <a:t>Typy otázek v dotazníku – dle otevřenosti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3CDF9F5-DED8-459D-9D8B-F787669E21F7}"/>
              </a:ext>
            </a:extLst>
          </p:cNvPr>
          <p:cNvSpPr/>
          <p:nvPr/>
        </p:nvSpPr>
        <p:spPr>
          <a:xfrm>
            <a:off x="532436" y="1050977"/>
            <a:ext cx="8318876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Uzavřené otázky </a:t>
            </a:r>
            <a:r>
              <a:rPr lang="cs-CZ" sz="1400" dirty="0">
                <a:solidFill>
                  <a:schemeClr val="tx2"/>
                </a:solidFill>
              </a:rPr>
              <a:t>– nabízí připravené odpovědi, úlohou respondenta je označit vhodnou odpověď.</a:t>
            </a:r>
          </a:p>
          <a:p>
            <a:r>
              <a:rPr lang="cs-CZ" sz="1400" dirty="0">
                <a:solidFill>
                  <a:schemeClr val="tx2"/>
                </a:solidFill>
              </a:rPr>
              <a:t>Příklad: Považujete svou stravu za pestrou a odpovídající požadavkům zdravé výživy:</a:t>
            </a:r>
          </a:p>
          <a:p>
            <a:r>
              <a:rPr lang="cs-CZ" sz="1400" dirty="0">
                <a:solidFill>
                  <a:schemeClr val="tx2"/>
                </a:solidFill>
              </a:rPr>
              <a:t>□ano, určitě</a:t>
            </a:r>
          </a:p>
          <a:p>
            <a:r>
              <a:rPr lang="cs-CZ" sz="1400" dirty="0">
                <a:solidFill>
                  <a:schemeClr val="tx2"/>
                </a:solidFill>
              </a:rPr>
              <a:t>□spíše, ano</a:t>
            </a:r>
          </a:p>
          <a:p>
            <a:r>
              <a:rPr lang="cs-CZ" sz="1400" dirty="0">
                <a:solidFill>
                  <a:schemeClr val="tx2"/>
                </a:solidFill>
              </a:rPr>
              <a:t>□spíše, ne</a:t>
            </a:r>
          </a:p>
          <a:p>
            <a:r>
              <a:rPr lang="cs-CZ" sz="1400" dirty="0">
                <a:solidFill>
                  <a:schemeClr val="tx2"/>
                </a:solidFill>
              </a:rPr>
              <a:t>□určitě ne</a:t>
            </a:r>
          </a:p>
          <a:p>
            <a:r>
              <a:rPr lang="cs-CZ" sz="1400" dirty="0">
                <a:solidFill>
                  <a:schemeClr val="tx2"/>
                </a:solidFill>
              </a:rPr>
              <a:t>□nevím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B8CB462-C87A-4B8E-9532-8623C07B32B6}"/>
              </a:ext>
            </a:extLst>
          </p:cNvPr>
          <p:cNvSpPr/>
          <p:nvPr/>
        </p:nvSpPr>
        <p:spPr>
          <a:xfrm>
            <a:off x="532436" y="2787721"/>
            <a:ext cx="8318876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Otevřené otázky </a:t>
            </a:r>
            <a:r>
              <a:rPr lang="cs-CZ" sz="1400" dirty="0">
                <a:solidFill>
                  <a:schemeClr val="tx2"/>
                </a:solidFill>
              </a:rPr>
              <a:t>– respondent má volnost v odpovědi.</a:t>
            </a:r>
          </a:p>
          <a:p>
            <a:r>
              <a:rPr lang="cs-CZ" sz="1400" dirty="0">
                <a:solidFill>
                  <a:schemeClr val="tx2"/>
                </a:solidFill>
              </a:rPr>
              <a:t>- výhodou je, že neomezují respondenta a nevnucují mu volbu.</a:t>
            </a:r>
          </a:p>
          <a:p>
            <a:r>
              <a:rPr lang="cs-CZ" sz="1400" dirty="0">
                <a:solidFill>
                  <a:schemeClr val="tx2"/>
                </a:solidFill>
              </a:rPr>
              <a:t>- na otevřené otázky se však odpovídá obtížněji, než na uzavřené.</a:t>
            </a:r>
          </a:p>
          <a:p>
            <a:r>
              <a:rPr lang="cs-CZ" sz="1400" dirty="0">
                <a:solidFill>
                  <a:schemeClr val="tx2"/>
                </a:solidFill>
              </a:rPr>
              <a:t>- nevýhodou je, že otevřené otázky se hůře zpracovávají, široký sortiment odpovědí pak musí výzkumník dodatečně kategorizovat. Příklad: Co si myslíte o...? Co se podle vás stane příště? Co by se stalo, kdyby...?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C146CD7-B6CB-4C17-AF9C-086A55BF12AC}"/>
              </a:ext>
            </a:extLst>
          </p:cNvPr>
          <p:cNvSpPr/>
          <p:nvPr/>
        </p:nvSpPr>
        <p:spPr>
          <a:xfrm>
            <a:off x="532437" y="4415784"/>
            <a:ext cx="8318876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2"/>
                </a:solidFill>
              </a:rPr>
              <a:t>Polouzavřené otázky</a:t>
            </a:r>
          </a:p>
          <a:p>
            <a:r>
              <a:rPr lang="cs-CZ" sz="1400" dirty="0">
                <a:solidFill>
                  <a:schemeClr val="tx2"/>
                </a:solidFill>
              </a:rPr>
              <a:t>•nejprve vyžadují uzavřenou odpověď a po té ještě vysvětlení v podobě otevřené otázky nebo variantu „jiné odpovědi“</a:t>
            </a:r>
          </a:p>
          <a:p>
            <a:r>
              <a:rPr lang="cs-CZ" sz="1400" dirty="0">
                <a:solidFill>
                  <a:schemeClr val="tx2"/>
                </a:solidFill>
              </a:rPr>
              <a:t>•Příklad:  Souhlasíte s…?</a:t>
            </a:r>
          </a:p>
          <a:p>
            <a:r>
              <a:rPr lang="cs-CZ" sz="1400" dirty="0">
                <a:solidFill>
                  <a:schemeClr val="tx2"/>
                </a:solidFill>
              </a:rPr>
              <a:t>a) ano</a:t>
            </a:r>
          </a:p>
          <a:p>
            <a:r>
              <a:rPr lang="cs-CZ" sz="1400" dirty="0">
                <a:solidFill>
                  <a:schemeClr val="tx2"/>
                </a:solidFill>
              </a:rPr>
              <a:t>b) ne</a:t>
            </a:r>
          </a:p>
          <a:p>
            <a:r>
              <a:rPr lang="cs-CZ" sz="1400" dirty="0">
                <a:solidFill>
                  <a:schemeClr val="tx2"/>
                </a:solidFill>
              </a:rPr>
              <a:t>c) nevím</a:t>
            </a:r>
          </a:p>
          <a:p>
            <a:r>
              <a:rPr lang="cs-CZ" sz="1400" dirty="0">
                <a:solidFill>
                  <a:schemeClr val="tx2"/>
                </a:solidFill>
              </a:rPr>
              <a:t>Pokud ano, proč? V dotazníku nemusí vystupovat jen jeden typ otázek, naopak střídá-li se více typů, zlepšuje to pozornost a vyvádí respondenta ze stereotypu.</a:t>
            </a:r>
          </a:p>
        </p:txBody>
      </p:sp>
    </p:spTree>
    <p:extLst>
      <p:ext uri="{BB962C8B-B14F-4D97-AF65-F5344CB8AC3E}">
        <p14:creationId xmlns:p14="http://schemas.microsoft.com/office/powerpoint/2010/main" val="44057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16D606B-4AAA-834D-53DE-D32546FBCF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F3A4D63D-CDE9-9B5C-6CBE-2FD5C967A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44E8F63-206C-48D2-8581-7AEB8524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Metody sběru dat empirických dat</a:t>
            </a:r>
          </a:p>
        </p:txBody>
      </p:sp>
      <p:graphicFrame>
        <p:nvGraphicFramePr>
          <p:cNvPr id="9" name="Zástupný obsah 6">
            <a:extLst>
              <a:ext uri="{FF2B5EF4-FFF2-40B4-BE49-F238E27FC236}">
                <a16:creationId xmlns:a16="http://schemas.microsoft.com/office/drawing/2014/main" id="{17D76021-1443-9096-6415-012D893EC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35388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916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EF8FF-BF1D-496B-91FC-680A3F71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Uzavřené otázky – úskalí formulace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466FCA-D258-4F79-928A-5B50B0DB6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jednotlivé kategorie musí být tzv. vyčerpávající </a:t>
            </a:r>
            <a:r>
              <a:rPr lang="cs-CZ" sz="1800" dirty="0"/>
              <a:t>(obsahovat všechny možné alternativy)</a:t>
            </a:r>
            <a:endParaRPr lang="cs-CZ" sz="2400" dirty="0"/>
          </a:p>
          <a:p>
            <a:r>
              <a:rPr lang="cs-CZ" sz="2400" dirty="0"/>
              <a:t>pokud výčet není možný, je nutné uvést možnost </a:t>
            </a:r>
            <a:r>
              <a:rPr lang="cs-CZ" sz="2400" i="1" dirty="0"/>
              <a:t>„jiná odpověď“</a:t>
            </a:r>
            <a:endParaRPr lang="cs-CZ" sz="2400" dirty="0"/>
          </a:p>
          <a:p>
            <a:r>
              <a:rPr lang="cs-CZ" sz="2400" dirty="0"/>
              <a:t>všechny odpovědi se musí vzájemně vylučovat, není možné odpověď zařadit do více kategorií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21512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E7E20-397E-4C93-934B-B0309323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Filtrační otázky a projekční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C21404-9BD9-4D61-A6F1-84B52D50C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08" y="1335087"/>
            <a:ext cx="10860492" cy="2420372"/>
          </a:xfrm>
          <a:ln>
            <a:solidFill>
              <a:schemeClr val="accent1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sz="1600" b="1" dirty="0">
                <a:solidFill>
                  <a:schemeClr val="tx2"/>
                </a:solidFill>
              </a:rPr>
              <a:t>Filtrační - </a:t>
            </a:r>
            <a:r>
              <a:rPr lang="cs-CZ" sz="1600" dirty="0">
                <a:solidFill>
                  <a:schemeClr val="tx2"/>
                </a:solidFill>
              </a:rPr>
              <a:t>eliminují respondenty, kteří z objektivních i subjektivních důvodů nemohou odpovědět na otázku následující</a:t>
            </a:r>
          </a:p>
          <a:p>
            <a:pPr marL="72000" indent="0">
              <a:buNone/>
            </a:pPr>
            <a:r>
              <a:rPr lang="cs-CZ" sz="1600" dirty="0">
                <a:solidFill>
                  <a:schemeClr val="tx2"/>
                </a:solidFill>
              </a:rPr>
              <a:t>Příklad: Máte děti? </a:t>
            </a:r>
          </a:p>
          <a:p>
            <a:pPr marL="72000" indent="0">
              <a:buNone/>
            </a:pPr>
            <a:r>
              <a:rPr lang="cs-CZ" sz="1600" dirty="0">
                <a:solidFill>
                  <a:schemeClr val="tx2"/>
                </a:solidFill>
              </a:rPr>
              <a:t>a) ano</a:t>
            </a:r>
          </a:p>
          <a:p>
            <a:pPr marL="72000" indent="0">
              <a:buNone/>
            </a:pPr>
            <a:r>
              <a:rPr lang="cs-CZ" sz="1600" dirty="0">
                <a:solidFill>
                  <a:schemeClr val="tx2"/>
                </a:solidFill>
              </a:rPr>
              <a:t>b) ne</a:t>
            </a:r>
          </a:p>
          <a:p>
            <a:pPr marL="72000" indent="0">
              <a:buNone/>
            </a:pPr>
            <a:r>
              <a:rPr lang="cs-CZ" sz="1600" dirty="0">
                <a:solidFill>
                  <a:schemeClr val="tx2"/>
                </a:solidFill>
              </a:rPr>
              <a:t>Následující otázka je určena pouze rodičům.</a:t>
            </a:r>
          </a:p>
          <a:p>
            <a:endParaRPr lang="cs-CZ" sz="1600" dirty="0">
              <a:solidFill>
                <a:schemeClr val="tx2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BE86CAF-AE36-4616-9E91-AC8B992F0ACD}"/>
              </a:ext>
            </a:extLst>
          </p:cNvPr>
          <p:cNvSpPr/>
          <p:nvPr/>
        </p:nvSpPr>
        <p:spPr>
          <a:xfrm>
            <a:off x="612708" y="4231487"/>
            <a:ext cx="6704733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</a:rPr>
              <a:t>Projekční otázky</a:t>
            </a:r>
          </a:p>
          <a:p>
            <a:r>
              <a:rPr lang="cs-CZ" sz="1600" dirty="0">
                <a:solidFill>
                  <a:schemeClr val="tx2"/>
                </a:solidFill>
              </a:rPr>
              <a:t>Předkládáme respondentovi k posouzení názory a postoje jiných lidí,</a:t>
            </a:r>
          </a:p>
          <a:p>
            <a:r>
              <a:rPr lang="cs-CZ" sz="1600" dirty="0">
                <a:solidFill>
                  <a:schemeClr val="tx2"/>
                </a:solidFill>
              </a:rPr>
              <a:t>„Jak smýšlejí sestry ve vaší nemocnici o svém platovém ohodnocení?“</a:t>
            </a:r>
          </a:p>
          <a:p>
            <a:r>
              <a:rPr lang="cs-CZ" sz="1600" dirty="0">
                <a:solidFill>
                  <a:schemeClr val="tx2"/>
                </a:solidFill>
              </a:rPr>
              <a:t>Tzv. technika nedokončených vět,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O jejich spolehlivosti se diskutuje…. </a:t>
            </a:r>
            <a:br>
              <a:rPr lang="cs-CZ" sz="1600" b="1" dirty="0">
                <a:solidFill>
                  <a:schemeClr val="accent2"/>
                </a:solidFill>
              </a:rPr>
            </a:br>
            <a:r>
              <a:rPr lang="cs-CZ" sz="1600" b="1" dirty="0">
                <a:solidFill>
                  <a:schemeClr val="accent2"/>
                </a:solidFill>
              </a:rPr>
              <a:t>V závěrečných pracích je nedoporučujeme…</a:t>
            </a:r>
          </a:p>
        </p:txBody>
      </p:sp>
    </p:spTree>
    <p:extLst>
      <p:ext uri="{BB962C8B-B14F-4D97-AF65-F5344CB8AC3E}">
        <p14:creationId xmlns:p14="http://schemas.microsoft.com/office/powerpoint/2010/main" val="2875895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A6779-DE71-4553-84DB-26FD4073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otázky („lži skóre“)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C4E47-A514-496E-97AF-120A808F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Ověření si spolehlivosti/pravdivosti některých otázek,</a:t>
            </a:r>
          </a:p>
          <a:p>
            <a:pPr marL="72000" indent="0">
              <a:buNone/>
            </a:pPr>
            <a:r>
              <a:rPr lang="cs-CZ" sz="2000" b="1" i="1" dirty="0"/>
              <a:t>„Uveďte onemocnění, které se vyskytlo ve vaší rodině za posledních 5 let:</a:t>
            </a:r>
            <a:endParaRPr lang="cs-CZ" sz="2000" b="1" dirty="0"/>
          </a:p>
          <a:p>
            <a:pPr marL="72000" indent="0">
              <a:buNone/>
            </a:pPr>
            <a:r>
              <a:rPr lang="cs-CZ" sz="2000" dirty="0"/>
              <a:t>a) onemocnění srdce a cév</a:t>
            </a:r>
          </a:p>
          <a:p>
            <a:pPr marL="72000" indent="0">
              <a:buNone/>
            </a:pPr>
            <a:r>
              <a:rPr lang="cs-CZ" sz="2000" dirty="0"/>
              <a:t>b) onemocnění trávícího traktu</a:t>
            </a:r>
          </a:p>
          <a:p>
            <a:pPr marL="72000" indent="0">
              <a:buNone/>
            </a:pPr>
            <a:r>
              <a:rPr lang="cs-CZ" sz="2000" dirty="0"/>
              <a:t>c) maligní/nádorové onemocnění</a:t>
            </a:r>
          </a:p>
          <a:p>
            <a:pPr marL="72000" indent="0">
              <a:buNone/>
            </a:pPr>
            <a:r>
              <a:rPr lang="cs-CZ" sz="2000" dirty="0"/>
              <a:t>d) …..“</a:t>
            </a:r>
          </a:p>
          <a:p>
            <a:pPr marL="72000" indent="0">
              <a:buNone/>
            </a:pPr>
            <a:r>
              <a:rPr lang="cs-CZ" sz="2000" b="1" i="1" dirty="0"/>
              <a:t>„Objevilo se ve vaší rodině v posledních pěti letech onemocnění srdce a cév?</a:t>
            </a:r>
            <a:endParaRPr lang="cs-CZ" sz="2000" b="1" dirty="0"/>
          </a:p>
          <a:p>
            <a:pPr marL="72000" indent="0">
              <a:buNone/>
            </a:pPr>
            <a:r>
              <a:rPr lang="cs-CZ" sz="2000" dirty="0"/>
              <a:t>a) ano</a:t>
            </a:r>
          </a:p>
          <a:p>
            <a:pPr marL="72000" indent="0">
              <a:buNone/>
            </a:pPr>
            <a:r>
              <a:rPr lang="cs-CZ" sz="2000" dirty="0"/>
              <a:t>b) ne“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90564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A2D78-56B1-4CEB-B8ED-C89FC1C0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otázek – škály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9F704-606B-4DEC-899E-C5CE50E3B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2244998"/>
          </a:xfrm>
        </p:spPr>
        <p:txBody>
          <a:bodyPr/>
          <a:lstStyle/>
          <a:p>
            <a:r>
              <a:rPr lang="cs-CZ" sz="2000" dirty="0"/>
              <a:t>forma otázky, kterou žádáme respondenta, aby řadil zkoumaný problém na určité kontinuum.</a:t>
            </a:r>
          </a:p>
          <a:p>
            <a:pPr marL="72000" indent="0">
              <a:buNone/>
            </a:pPr>
            <a:r>
              <a:rPr lang="cs-CZ" sz="2000" dirty="0"/>
              <a:t>Kontinuum může být vyjádřeno různým způsobem:</a:t>
            </a:r>
          </a:p>
          <a:p>
            <a:r>
              <a:rPr lang="cs-CZ" sz="2000" dirty="0"/>
              <a:t>Verbálně</a:t>
            </a:r>
          </a:p>
          <a:p>
            <a:r>
              <a:rPr lang="cs-CZ" sz="2000" dirty="0"/>
              <a:t>Číselně</a:t>
            </a:r>
          </a:p>
          <a:p>
            <a:r>
              <a:rPr lang="cs-CZ" sz="2000" dirty="0"/>
              <a:t>Graficky</a:t>
            </a:r>
          </a:p>
          <a:p>
            <a:endParaRPr lang="cs-CZ" sz="20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1187116-F525-480E-8B56-E47E1E72461B}"/>
              </a:ext>
            </a:extLst>
          </p:cNvPr>
          <p:cNvSpPr/>
          <p:nvPr/>
        </p:nvSpPr>
        <p:spPr>
          <a:xfrm>
            <a:off x="3264061" y="2758480"/>
            <a:ext cx="7255505" cy="40318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600" b="1" u="sng" dirty="0">
                <a:solidFill>
                  <a:schemeClr val="tx2"/>
                </a:solidFill>
              </a:rPr>
              <a:t>Vyjádření škály</a:t>
            </a:r>
          </a:p>
          <a:p>
            <a:r>
              <a:rPr lang="cs-CZ" sz="1600" b="1" dirty="0">
                <a:solidFill>
                  <a:schemeClr val="tx2"/>
                </a:solidFill>
              </a:rPr>
              <a:t>Verbálně</a:t>
            </a:r>
          </a:p>
          <a:p>
            <a:r>
              <a:rPr lang="cs-CZ" sz="1600" dirty="0">
                <a:solidFill>
                  <a:schemeClr val="tx2"/>
                </a:solidFill>
              </a:rPr>
              <a:t>a)velmi líbil</a:t>
            </a:r>
          </a:p>
          <a:p>
            <a:r>
              <a:rPr lang="cs-CZ" sz="1600" dirty="0">
                <a:solidFill>
                  <a:schemeClr val="tx2"/>
                </a:solidFill>
              </a:rPr>
              <a:t>b)líbil</a:t>
            </a:r>
          </a:p>
          <a:p>
            <a:r>
              <a:rPr lang="cs-CZ" sz="1600" dirty="0">
                <a:solidFill>
                  <a:schemeClr val="tx2"/>
                </a:solidFill>
              </a:rPr>
              <a:t>c)nemohu se vyjádřit</a:t>
            </a:r>
          </a:p>
          <a:p>
            <a:r>
              <a:rPr lang="cs-CZ" sz="1600" dirty="0">
                <a:solidFill>
                  <a:schemeClr val="tx2"/>
                </a:solidFill>
              </a:rPr>
              <a:t>d)nelíbil</a:t>
            </a:r>
          </a:p>
          <a:p>
            <a:r>
              <a:rPr lang="cs-CZ" sz="1600" dirty="0">
                <a:solidFill>
                  <a:schemeClr val="tx2"/>
                </a:solidFill>
              </a:rPr>
              <a:t>e)velmi nelíbil</a:t>
            </a:r>
          </a:p>
          <a:p>
            <a:endParaRPr lang="cs-CZ" sz="1600" b="1" dirty="0">
              <a:solidFill>
                <a:schemeClr val="tx2"/>
              </a:solidFill>
            </a:endParaRPr>
          </a:p>
          <a:p>
            <a:r>
              <a:rPr lang="cs-CZ" sz="1600" b="1" dirty="0">
                <a:solidFill>
                  <a:schemeClr val="tx2"/>
                </a:solidFill>
              </a:rPr>
              <a:t>Číselně </a:t>
            </a:r>
          </a:p>
          <a:p>
            <a:r>
              <a:rPr lang="cs-CZ" sz="1600" dirty="0">
                <a:solidFill>
                  <a:schemeClr val="tx2"/>
                </a:solidFill>
              </a:rPr>
              <a:t>1 = velice se mi líbí, 2 = dost se mi líbí ….atp.</a:t>
            </a:r>
          </a:p>
          <a:p>
            <a:endParaRPr lang="cs-CZ" sz="1600" b="1" dirty="0">
              <a:solidFill>
                <a:schemeClr val="tx2"/>
              </a:solidFill>
            </a:endParaRPr>
          </a:p>
          <a:p>
            <a:r>
              <a:rPr lang="cs-CZ" sz="1600" b="1" dirty="0">
                <a:solidFill>
                  <a:schemeClr val="tx2"/>
                </a:solidFill>
              </a:rPr>
              <a:t>Graficky</a:t>
            </a:r>
            <a:r>
              <a:rPr lang="cs-CZ" sz="1600" dirty="0">
                <a:solidFill>
                  <a:schemeClr val="tx2"/>
                </a:solidFill>
              </a:rPr>
              <a:t> – respondent zaznamenává odpověď přímo na osu nebo úsečku</a:t>
            </a:r>
          </a:p>
          <a:p>
            <a:r>
              <a:rPr lang="cs-CZ" sz="1600" dirty="0">
                <a:solidFill>
                  <a:schemeClr val="tx2"/>
                </a:solidFill>
              </a:rPr>
              <a:t>Příklad: Vizuální analogová škála</a:t>
            </a:r>
          </a:p>
          <a:p>
            <a:endParaRPr lang="cs-CZ" sz="1600" dirty="0">
              <a:solidFill>
                <a:schemeClr val="tx2"/>
              </a:solidFill>
            </a:endParaRPr>
          </a:p>
          <a:p>
            <a:endParaRPr lang="cs-CZ" sz="1600" dirty="0">
              <a:solidFill>
                <a:schemeClr val="tx2"/>
              </a:solidFill>
            </a:endParaRPr>
          </a:p>
          <a:p>
            <a:endParaRPr lang="cs-CZ" sz="1600" dirty="0">
              <a:solidFill>
                <a:schemeClr val="tx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73931C-7CCC-4CC3-B767-118DA1FC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550" y="6138000"/>
            <a:ext cx="3274386" cy="6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03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7A9AC-D83B-4001-B678-EEC07E34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Validita dle typů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ED162-D140-4636-94F5-177E8A388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Faktografické otázky mají vysokou validitu, na otázky typu věk, bydliště, zaměstnání, odpovídají respondenti přesně.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Nižší validitu mají otázky týkající se postojů, názorů, zájmů apod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045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16B8C0D-2AE8-1A41-943E-3C6686D4A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C38BA05-7A3E-BB57-41F5-7D5337B174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45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589486-C866-4BA2-9AA0-A3496BE5D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Návratnost dotazníků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89F7417-318E-4A57-1A76-EC28203B7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29010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4325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82776-D230-498C-B0BD-C1C285F2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dotazníku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38882-8600-42B9-8A33-5044AF5EB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jedna nejlevnějších metod průzkumu</a:t>
            </a:r>
          </a:p>
          <a:p>
            <a:endParaRPr lang="cs-CZ" dirty="0"/>
          </a:p>
          <a:p>
            <a:r>
              <a:rPr lang="cs-CZ" dirty="0"/>
              <a:t>jednoduše se zpracovává a vyhodnocuje</a:t>
            </a:r>
          </a:p>
          <a:p>
            <a:endParaRPr lang="cs-CZ" dirty="0"/>
          </a:p>
          <a:p>
            <a:r>
              <a:rPr lang="cs-CZ" dirty="0"/>
              <a:t>jedna z nejméně „dotěrných“ metod průzkumu – respondent </a:t>
            </a:r>
            <a:r>
              <a:rPr lang="pl-PL" dirty="0"/>
              <a:t>vyplňuje bez výzkumníkovy přítomnosti</a:t>
            </a:r>
          </a:p>
          <a:p>
            <a:endParaRPr lang="pl-PL" dirty="0"/>
          </a:p>
          <a:p>
            <a:r>
              <a:rPr lang="cs-CZ" dirty="0"/>
              <a:t>jednoduchý na vyplnění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9814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25FD6-7792-4D33-B90E-0D1DFB3D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dotazníku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C5A47B-81BB-4604-A23E-FC34F2C0B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může být obtížné získat respondenty</a:t>
            </a:r>
          </a:p>
          <a:p>
            <a:endParaRPr lang="cs-CZ" dirty="0"/>
          </a:p>
          <a:p>
            <a:r>
              <a:rPr lang="cs-CZ" dirty="0"/>
              <a:t>v dotazníku je snadnější vyplnit nepravdivé informace</a:t>
            </a:r>
          </a:p>
          <a:p>
            <a:endParaRPr lang="cs-CZ" dirty="0"/>
          </a:p>
          <a:p>
            <a:r>
              <a:rPr lang="pl-PL" dirty="0"/>
              <a:t>redukuje komunikaci – 90 % komunikace je nonverbální – </a:t>
            </a:r>
            <a:r>
              <a:rPr lang="cs-CZ" dirty="0"/>
              <a:t>dotazník ji nedokáže zachytit</a:t>
            </a:r>
          </a:p>
        </p:txBody>
      </p:sp>
    </p:spTree>
    <p:extLst>
      <p:ext uri="{BB962C8B-B14F-4D97-AF65-F5344CB8AC3E}">
        <p14:creationId xmlns:p14="http://schemas.microsoft.com/office/powerpoint/2010/main" val="1668672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9E884-2FE1-4B37-98DC-ADF796A8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10714"/>
            <a:ext cx="10753200" cy="451576"/>
          </a:xfrm>
        </p:spPr>
        <p:txBody>
          <a:bodyPr/>
          <a:lstStyle/>
          <a:p>
            <a:r>
              <a:rPr lang="cs-CZ" dirty="0"/>
              <a:t>Nejčastější chyby v konstrukci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6EBE47-9D21-464A-872F-55555A06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942313"/>
            <a:ext cx="11074399" cy="4139998"/>
          </a:xfrm>
        </p:spPr>
        <p:txBody>
          <a:bodyPr/>
          <a:lstStyle/>
          <a:p>
            <a:r>
              <a:rPr lang="cs-CZ" sz="1800" b="1" dirty="0"/>
              <a:t>Obsahová nesrozumitelnost </a:t>
            </a:r>
            <a:r>
              <a:rPr lang="cs-CZ" sz="1800" dirty="0"/>
              <a:t>– přiblížit předmět zkoumání, nikdy nepodceňovat ani nepřeceňovat informovanost respondenta.</a:t>
            </a:r>
          </a:p>
          <a:p>
            <a:r>
              <a:rPr lang="cs-CZ" sz="1800" b="1" dirty="0"/>
              <a:t>Jazyková nesrozumitelnost </a:t>
            </a:r>
            <a:r>
              <a:rPr lang="cs-CZ" sz="1800" dirty="0"/>
              <a:t>– pozor na odborné názvy a cizí slova.</a:t>
            </a:r>
          </a:p>
          <a:p>
            <a:r>
              <a:rPr lang="cs-CZ" sz="1800" b="1" dirty="0"/>
              <a:t>Nejednoznačné otázky </a:t>
            </a:r>
            <a:r>
              <a:rPr lang="cs-CZ" sz="1800" dirty="0"/>
              <a:t>– např.: </a:t>
            </a:r>
            <a:r>
              <a:rPr lang="cs-CZ" sz="1800" i="1" dirty="0"/>
              <a:t>„Čistíte si pravidelně zuby?“</a:t>
            </a:r>
            <a:endParaRPr lang="cs-CZ" sz="1800" dirty="0"/>
          </a:p>
          <a:p>
            <a:r>
              <a:rPr lang="cs-CZ" sz="1800" b="1" dirty="0"/>
              <a:t>Příliš strohé otázky</a:t>
            </a:r>
          </a:p>
          <a:p>
            <a:r>
              <a:rPr lang="cs-CZ" sz="1800" b="1" dirty="0"/>
              <a:t>Příliš dlouhé otázky </a:t>
            </a:r>
            <a:r>
              <a:rPr lang="cs-CZ" sz="1800" dirty="0"/>
              <a:t>– mnohomluvné, např.: „</a:t>
            </a:r>
            <a:r>
              <a:rPr lang="cs-CZ" sz="1800" i="1" dirty="0"/>
              <a:t>Domníváte se, že zdravotní péče byla v 80. letech, lepší než v následujícím období nebo si myslíte, že v současné době je lepší?“</a:t>
            </a:r>
            <a:endParaRPr lang="cs-CZ" sz="1800" dirty="0"/>
          </a:p>
          <a:p>
            <a:r>
              <a:rPr lang="cs-CZ" sz="1800" b="1" dirty="0"/>
              <a:t>Sugestivní otázky </a:t>
            </a:r>
            <a:r>
              <a:rPr lang="cs-CZ" sz="1800" dirty="0"/>
              <a:t>– předem „napovídají“ očekávanou odpověď, např.: </a:t>
            </a:r>
            <a:r>
              <a:rPr lang="cs-CZ" sz="1800" i="1" dirty="0"/>
              <a:t>„Líbí se vám, když…“</a:t>
            </a:r>
            <a:endParaRPr lang="cs-CZ" sz="1800" dirty="0"/>
          </a:p>
          <a:p>
            <a:r>
              <a:rPr lang="cs-CZ" sz="1800" b="1" dirty="0"/>
              <a:t>Otázky typu „proč“ </a:t>
            </a:r>
            <a:r>
              <a:rPr lang="cs-CZ" sz="1800" dirty="0"/>
              <a:t>– jsou přípustné jen tehdy, když vysvětlují čin respondenta, např.: </a:t>
            </a:r>
            <a:r>
              <a:rPr lang="cs-CZ" sz="1800" i="1" dirty="0"/>
              <a:t>„Proč je ve vaší nemocnici dobrá pracovní morálka?“</a:t>
            </a:r>
            <a:endParaRPr lang="cs-CZ" sz="1800" dirty="0"/>
          </a:p>
          <a:p>
            <a:r>
              <a:rPr lang="cs-CZ" sz="1800" b="1" dirty="0"/>
              <a:t>Halo efekt </a:t>
            </a:r>
            <a:r>
              <a:rPr lang="cs-CZ" sz="1800" dirty="0"/>
              <a:t>– pokud klademe za sebou řadu podobných otázek, které jsou v začátku spojeny s negativní odpovědí nebo </a:t>
            </a:r>
            <a:r>
              <a:rPr lang="cs-CZ" sz="1800" dirty="0" err="1"/>
              <a:t>neg</a:t>
            </a:r>
            <a:r>
              <a:rPr lang="cs-CZ" sz="1800" dirty="0"/>
              <a:t>. citovým zabarvením – přenos na ostatní otázky příbuzného tématu.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11883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52356-0A9C-41B1-98F7-24C1521B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„Fatální“ chyby ve formulaci položek/otázek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B2E20-5D39-4CDD-A383-3487E8E0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33" y="1471868"/>
            <a:ext cx="10753200" cy="4139998"/>
          </a:xfrm>
        </p:spPr>
        <p:txBody>
          <a:bodyPr/>
          <a:lstStyle/>
          <a:p>
            <a:r>
              <a:rPr lang="cs-CZ" b="1" dirty="0"/>
              <a:t>Neohleduplné otázky:</a:t>
            </a:r>
          </a:p>
          <a:p>
            <a:pPr lvl="1"/>
            <a:r>
              <a:rPr lang="cs-CZ" dirty="0"/>
              <a:t> </a:t>
            </a:r>
            <a:r>
              <a:rPr lang="cs-CZ" i="1" dirty="0"/>
              <a:t>„Jak často se opíjíte?“</a:t>
            </a:r>
            <a:endParaRPr lang="cs-CZ" dirty="0"/>
          </a:p>
          <a:p>
            <a:pPr lvl="1"/>
            <a:r>
              <a:rPr lang="cs-CZ" i="1" dirty="0"/>
              <a:t>„Trestáte děti?“</a:t>
            </a:r>
          </a:p>
          <a:p>
            <a:pPr lvl="1"/>
            <a:endParaRPr lang="cs-CZ" dirty="0"/>
          </a:p>
          <a:p>
            <a:r>
              <a:rPr lang="cs-CZ" b="1" dirty="0"/>
              <a:t>Eufemismy – opisná vyjádření, která zjemňují, zeslabují </a:t>
            </a:r>
            <a:r>
              <a:rPr lang="cs-CZ" dirty="0"/>
              <a:t>negativní hodnocení spojený mi s některými otázkami.</a:t>
            </a:r>
          </a:p>
          <a:p>
            <a:pPr lvl="1"/>
            <a:r>
              <a:rPr lang="cs-CZ" i="1" dirty="0"/>
              <a:t>„Pijete někdy alkoholické nápoje?“ </a:t>
            </a:r>
            <a:endParaRPr lang="cs-CZ" dirty="0"/>
          </a:p>
          <a:p>
            <a:pPr lvl="1"/>
            <a:r>
              <a:rPr lang="cs-CZ" i="1" dirty="0"/>
              <a:t>„Jaké využíváte výchovné metody?“</a:t>
            </a:r>
          </a:p>
          <a:p>
            <a:r>
              <a:rPr lang="cs-CZ" b="1" dirty="0"/>
              <a:t>Věcná náročnost </a:t>
            </a:r>
            <a:r>
              <a:rPr lang="cs-CZ" dirty="0"/>
              <a:t>–neklademe příliš náročné otázky </a:t>
            </a:r>
          </a:p>
          <a:p>
            <a:pPr lvl="1"/>
            <a:r>
              <a:rPr lang="cs-CZ" dirty="0"/>
              <a:t>z hlediska paměti dotazovaného, i odborného. </a:t>
            </a:r>
          </a:p>
          <a:p>
            <a:pPr lvl="1"/>
            <a:r>
              <a:rPr lang="cs-CZ" i="1" dirty="0"/>
              <a:t>Např.: „Proč jste se rozhodla pro povolání všeobecné/zdravotní sestry?“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85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5F81E18-2E92-CF9A-1850-61A9ED3B35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5</a:t>
            </a:fld>
            <a:endParaRPr lang="cs-CZ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2ED594-1B1C-4E6B-A842-C8984091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Pozorování 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E84E7837-22E3-C50A-D4E4-D70F736D1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Video 4" descr="Satelitní anténa">
            <a:extLst>
              <a:ext uri="{FF2B5EF4-FFF2-40B4-BE49-F238E27FC236}">
                <a16:creationId xmlns:a16="http://schemas.microsoft.com/office/drawing/2014/main" id="{2C893C93-9EF6-8E9A-BA31-C8C9B7752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865" r="42992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AFF61A1-DD86-A5D0-C011-326156C06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</p:spTree>
    <p:extLst>
      <p:ext uri="{BB962C8B-B14F-4D97-AF65-F5344CB8AC3E}">
        <p14:creationId xmlns:p14="http://schemas.microsoft.com/office/powerpoint/2010/main" val="18053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91C6F0-A5F7-23D4-5279-F16F561D1E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D465C8-A1B4-D7D1-E348-F4C421FBE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FB22BE-1107-99A8-01C3-5404B3F9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co dát pozor…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64327D-9064-5EB7-8A02-45C0062F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F5E311-A77A-BFFA-19CE-3E0840F4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8" y="1491131"/>
            <a:ext cx="11654131" cy="43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23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906E3-4EC3-44EB-AD85-145149C8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Dotazník versus anketa</a:t>
            </a:r>
          </a:p>
        </p:txBody>
      </p:sp>
      <p:sp>
        <p:nvSpPr>
          <p:cNvPr id="2055" name="Footer Placeholder 2">
            <a:extLst>
              <a:ext uri="{FF2B5EF4-FFF2-40B4-BE49-F238E27FC236}">
                <a16:creationId xmlns:a16="http://schemas.microsoft.com/office/drawing/2014/main" id="{6BBB07E0-660B-E689-66B9-3DF14454C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2057" name="Slide Number Placeholder 3">
            <a:extLst>
              <a:ext uri="{FF2B5EF4-FFF2-40B4-BE49-F238E27FC236}">
                <a16:creationId xmlns:a16="http://schemas.microsoft.com/office/drawing/2014/main" id="{4CA379D6-3C94-0FCE-A8C1-A19FF3CCD9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51</a:t>
            </a:fld>
            <a:endParaRPr lang="cs-CZ" alt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977ED-8DDA-4A6A-9EB8-9E0C20CE7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cs-CZ" dirty="0"/>
              <a:t>Anketa je druh výzkumné techniky založené na dotazníku: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slouží především ke zjištění názoru velkého počtu osob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zpravidla se skládá pouze z několika otázek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2050" name="Picture 2" descr="Anketa k vývoji ARL a GDPR – Cosmotron">
            <a:extLst>
              <a:ext uri="{FF2B5EF4-FFF2-40B4-BE49-F238E27FC236}">
                <a16:creationId xmlns:a16="http://schemas.microsoft.com/office/drawing/2014/main" id="{C921A2AD-4640-CF57-D1C6-5B6FB4C4C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/>
          <a:stretch/>
        </p:blipFill>
        <p:spPr bwMode="auto">
          <a:xfrm>
            <a:off x="729509" y="1665288"/>
            <a:ext cx="6207791" cy="413999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Placeholder 6">
            <a:extLst>
              <a:ext uri="{FF2B5EF4-FFF2-40B4-BE49-F238E27FC236}">
                <a16:creationId xmlns:a16="http://schemas.microsoft.com/office/drawing/2014/main" id="{41675DA4-A0D0-0136-DBEF-2EB946ABF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31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D9DA39-D49D-B727-3637-B3535ADA44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7CD4E1-7182-A2D2-2089-8823EC13FC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35BB17-5EDF-996F-CAFE-037F734B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Pilotáž dotazníku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B8DBA9-0F14-6EAE-7F49-59D69A773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45142"/>
          </a:xfrm>
        </p:spPr>
        <p:txBody>
          <a:bodyPr/>
          <a:lstStyle/>
          <a:p>
            <a:r>
              <a:rPr lang="cs-CZ" dirty="0"/>
              <a:t>5 – 10 respondentů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7C58031-464F-38BD-62EE-CDD1F5356B80}"/>
              </a:ext>
            </a:extLst>
          </p:cNvPr>
          <p:cNvSpPr txBox="1"/>
          <p:nvPr/>
        </p:nvSpPr>
        <p:spPr>
          <a:xfrm>
            <a:off x="720000" y="2285912"/>
            <a:ext cx="93974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Proč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toto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podstupovat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?</a:t>
            </a:r>
            <a:endParaRPr lang="cs-CZ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Protože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nemožné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představit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všechny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možné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situace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kterých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naši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klienti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nacházejí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vžít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do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okolností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rozličných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klientů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tento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test (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odborně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“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pilotáž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”)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nám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pomůže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odhalit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chyby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či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nepřesnosti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jichž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jsme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nevědomky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dopustili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 </a:t>
            </a:r>
            <a:endParaRPr lang="cs-CZ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Často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toto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zjistíme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až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tehdy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dotazník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vyplňujeme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někým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jiným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– s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někým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kdo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nevěděl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kam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jsme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zrovna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touhle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otázkou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mířili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co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jsme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vlastně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měli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mysli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  <a:endParaRPr lang="cs-CZ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Telefonické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nebo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jiné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živé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testování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má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ještě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další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přednost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většinou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zjistíme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že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 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ptáme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zbytečně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složitě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protože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psaný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projev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svádí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složitějšímu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vyjadřování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naopak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mluvený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projev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k 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jednodušším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formulacím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sz="18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vyjadřování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  <a:endParaRPr lang="cs-CZ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nemáme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dispozici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několik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respondentů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jakou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nouzové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řešení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pomoci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spolupracovníci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rodinní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příslušníci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či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přátelé</a:t>
            </a:r>
            <a:r>
              <a:rPr lang="en-GB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  <a:endParaRPr lang="en-GB" sz="1800" dirty="0"/>
          </a:p>
        </p:txBody>
      </p:sp>
      <p:pic>
        <p:nvPicPr>
          <p:cNvPr id="3074" name="Picture 2" descr="Stock ilustrace Telefonický Rozhovor Mladá Žena Mluví S Mužem Pomocí  Smartphonu Konverzace Mezi Dívkou A Chlapem Komunikace S Lidmi – stáhnout  obrázek nyní - iStock">
            <a:extLst>
              <a:ext uri="{FF2B5EF4-FFF2-40B4-BE49-F238E27FC236}">
                <a16:creationId xmlns:a16="http://schemas.microsoft.com/office/drawing/2014/main" id="{9D8DD427-13DA-E062-2092-94EBB1056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33446"/>
            <a:ext cx="3388935" cy="24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21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E14C0D-9F1C-4A54-921E-B89BB6D52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52B034-4DA3-3A44-1ECA-B251A8BDC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1863C5-D121-CB36-6C00-F48E7C20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10753200" cy="451576"/>
          </a:xfrm>
        </p:spPr>
        <p:txBody>
          <a:bodyPr/>
          <a:lstStyle/>
          <a:p>
            <a:r>
              <a:rPr lang="cs-CZ" dirty="0"/>
              <a:t>Distribuce dotazníků a sběr dat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9F7887-75A6-CC70-0816-46608C7B5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69043"/>
            <a:ext cx="10753200" cy="4662957"/>
          </a:xfrm>
        </p:spPr>
        <p:txBody>
          <a:bodyPr/>
          <a:lstStyle/>
          <a:p>
            <a:r>
              <a:rPr lang="cs-CZ" dirty="0"/>
              <a:t>Distribuce tištěné verze (pošta, volně přístupné místo…)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Distribuce on-line (sociální sítě, email, placené reklamy…)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Dotazování face-to-face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811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C54CE4-87CD-4DC2-B980-03411807AF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A4516A-DD72-DDFE-1DB7-B9530D1FDD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5155C6-5972-834C-D3BA-6FF1F991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Používat</a:t>
            </a:r>
            <a:r>
              <a:rPr lang="en-GB" dirty="0"/>
              <a:t> </a:t>
            </a:r>
            <a:r>
              <a:rPr lang="en-GB" dirty="0" err="1"/>
              <a:t>povinné</a:t>
            </a:r>
            <a:r>
              <a:rPr lang="en-GB" dirty="0"/>
              <a:t> </a:t>
            </a:r>
            <a:r>
              <a:rPr lang="en-GB" dirty="0" err="1"/>
              <a:t>otázky</a:t>
            </a:r>
            <a:r>
              <a:rPr lang="en-GB" dirty="0"/>
              <a:t> v </a:t>
            </a:r>
            <a:r>
              <a:rPr lang="en-GB" dirty="0" err="1"/>
              <a:t>dotazníku</a:t>
            </a:r>
            <a:r>
              <a:rPr lang="en-GB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E4B72C-C4C3-093A-7F68-485B3474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445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 err="1"/>
              <a:t>Představme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bychom</a:t>
            </a:r>
            <a:r>
              <a:rPr lang="en-GB" sz="2400" dirty="0"/>
              <a:t> </a:t>
            </a:r>
            <a:r>
              <a:rPr lang="en-GB" sz="2400" dirty="0" err="1"/>
              <a:t>dotazníky</a:t>
            </a:r>
            <a:r>
              <a:rPr lang="en-GB" sz="2400" dirty="0"/>
              <a:t> </a:t>
            </a:r>
            <a:r>
              <a:rPr lang="en-GB" sz="2400" dirty="0" err="1"/>
              <a:t>sbírali</a:t>
            </a:r>
            <a:r>
              <a:rPr lang="en-GB" sz="2400" dirty="0"/>
              <a:t> </a:t>
            </a:r>
            <a:r>
              <a:rPr lang="en-GB" sz="2400" dirty="0" err="1"/>
              <a:t>nikoli</a:t>
            </a:r>
            <a:r>
              <a:rPr lang="en-GB" sz="2400" dirty="0"/>
              <a:t> online (CAWI), ale </a:t>
            </a:r>
            <a:r>
              <a:rPr lang="en-GB" sz="2400" dirty="0" err="1"/>
              <a:t>klasicky</a:t>
            </a:r>
            <a:r>
              <a:rPr lang="en-GB" sz="2400" dirty="0"/>
              <a:t> face to face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ulici</a:t>
            </a:r>
            <a:r>
              <a:rPr lang="en-GB" sz="2400" dirty="0"/>
              <a:t> – jak </a:t>
            </a:r>
            <a:r>
              <a:rPr lang="en-GB" sz="2400" dirty="0" err="1"/>
              <a:t>respondenta</a:t>
            </a:r>
            <a:r>
              <a:rPr lang="en-GB" sz="2400" dirty="0"/>
              <a:t> </a:t>
            </a:r>
            <a:r>
              <a:rPr lang="en-GB" sz="2400" dirty="0" err="1"/>
              <a:t>donutíme</a:t>
            </a:r>
            <a:r>
              <a:rPr lang="en-GB" sz="2400" dirty="0"/>
              <a:t>, aby </a:t>
            </a:r>
            <a:r>
              <a:rPr lang="en-GB" sz="2400" dirty="0" err="1"/>
              <a:t>odpověděl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otázku</a:t>
            </a:r>
            <a:r>
              <a:rPr lang="en-GB" sz="2400" dirty="0"/>
              <a:t>,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kterou</a:t>
            </a:r>
            <a:r>
              <a:rPr lang="en-GB" sz="2400" dirty="0"/>
              <a:t> </a:t>
            </a:r>
            <a:r>
              <a:rPr lang="en-GB" sz="2400" dirty="0" err="1"/>
              <a:t>odpovědět</a:t>
            </a:r>
            <a:r>
              <a:rPr lang="en-GB" sz="2400" dirty="0"/>
              <a:t> </a:t>
            </a:r>
            <a:r>
              <a:rPr lang="en-GB" sz="2400" dirty="0" err="1"/>
              <a:t>nechce</a:t>
            </a:r>
            <a:r>
              <a:rPr lang="en-GB" sz="2400" dirty="0"/>
              <a:t>? </a:t>
            </a:r>
            <a:r>
              <a:rPr lang="en-GB" sz="2400" dirty="0" err="1"/>
              <a:t>Nijak</a:t>
            </a:r>
            <a:r>
              <a:rPr lang="en-GB" sz="2400" dirty="0"/>
              <a:t>. Tedy </a:t>
            </a:r>
            <a:r>
              <a:rPr lang="en-GB" sz="2400" dirty="0" err="1"/>
              <a:t>když</a:t>
            </a:r>
            <a:r>
              <a:rPr lang="en-GB" sz="2400" dirty="0"/>
              <a:t> </a:t>
            </a:r>
            <a:r>
              <a:rPr lang="en-GB" sz="2400" dirty="0" err="1"/>
              <a:t>pominu</a:t>
            </a:r>
            <a:r>
              <a:rPr lang="en-GB" sz="2400" dirty="0"/>
              <a:t> </a:t>
            </a:r>
            <a:r>
              <a:rPr lang="en-GB" sz="2400" dirty="0" err="1"/>
              <a:t>různé</a:t>
            </a:r>
            <a:r>
              <a:rPr lang="en-GB" sz="2400" dirty="0"/>
              <a:t> „</a:t>
            </a:r>
            <a:r>
              <a:rPr lang="en-GB" sz="2400" dirty="0" err="1"/>
              <a:t>vyspělé</a:t>
            </a:r>
            <a:r>
              <a:rPr lang="en-GB" sz="2400" dirty="0"/>
              <a:t> </a:t>
            </a:r>
            <a:r>
              <a:rPr lang="en-GB" sz="2400" dirty="0" err="1"/>
              <a:t>tazatelské</a:t>
            </a:r>
            <a:r>
              <a:rPr lang="en-GB" sz="2400" dirty="0"/>
              <a:t> </a:t>
            </a:r>
            <a:r>
              <a:rPr lang="en-GB" sz="2400" dirty="0" err="1"/>
              <a:t>techniky</a:t>
            </a:r>
            <a:r>
              <a:rPr lang="en-GB" sz="2400" dirty="0"/>
              <a:t>“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stylu</a:t>
            </a:r>
            <a:r>
              <a:rPr lang="en-GB" sz="2400" dirty="0"/>
              <a:t> „Tak tam </a:t>
            </a:r>
            <a:r>
              <a:rPr lang="en-GB" sz="2400" dirty="0" err="1"/>
              <a:t>něco</a:t>
            </a:r>
            <a:r>
              <a:rPr lang="en-GB" sz="2400" dirty="0"/>
              <a:t> </a:t>
            </a:r>
            <a:r>
              <a:rPr lang="en-GB" sz="2400" dirty="0" err="1"/>
              <a:t>napišme</a:t>
            </a:r>
            <a:r>
              <a:rPr lang="en-GB" sz="2400" dirty="0"/>
              <a:t>, </a:t>
            </a:r>
            <a:r>
              <a:rPr lang="en-GB" sz="2400" dirty="0" err="1"/>
              <a:t>já</a:t>
            </a:r>
            <a:r>
              <a:rPr lang="en-GB" sz="2400" dirty="0"/>
              <a:t> to </a:t>
            </a:r>
            <a:r>
              <a:rPr lang="en-GB" sz="2400" dirty="0" err="1"/>
              <a:t>nemůžu</a:t>
            </a:r>
            <a:r>
              <a:rPr lang="en-GB" sz="2400" dirty="0"/>
              <a:t> </a:t>
            </a:r>
            <a:r>
              <a:rPr lang="en-GB" sz="2400" dirty="0" err="1"/>
              <a:t>odevzdat</a:t>
            </a:r>
            <a:r>
              <a:rPr lang="en-GB" sz="2400" dirty="0"/>
              <a:t> </a:t>
            </a:r>
            <a:r>
              <a:rPr lang="en-GB" sz="2400" dirty="0" err="1"/>
              <a:t>prázdné</a:t>
            </a:r>
            <a:r>
              <a:rPr lang="en-GB" sz="2400" dirty="0"/>
              <a:t>, co </a:t>
            </a:r>
            <a:r>
              <a:rPr lang="en-GB" sz="2400" dirty="0" err="1"/>
              <a:t>třeba</a:t>
            </a:r>
            <a:r>
              <a:rPr lang="en-GB" sz="2400" dirty="0"/>
              <a:t> za a)…“ </a:t>
            </a:r>
            <a:r>
              <a:rPr lang="en-GB" sz="2400" dirty="0" err="1"/>
              <a:t>Anebo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představme</a:t>
            </a:r>
            <a:r>
              <a:rPr lang="en-GB" sz="2400" dirty="0"/>
              <a:t>, jak by </a:t>
            </a:r>
            <a:r>
              <a:rPr lang="en-GB" sz="2400" dirty="0" err="1"/>
              <a:t>takový</a:t>
            </a:r>
            <a:r>
              <a:rPr lang="en-GB" sz="2400" dirty="0"/>
              <a:t> </a:t>
            </a:r>
            <a:r>
              <a:rPr lang="en-GB" sz="2400" dirty="0" err="1"/>
              <a:t>výzkum</a:t>
            </a:r>
            <a:r>
              <a:rPr lang="en-GB" sz="2400" dirty="0"/>
              <a:t> </a:t>
            </a:r>
            <a:r>
              <a:rPr lang="en-GB" sz="2400" dirty="0" err="1"/>
              <a:t>probíhal</a:t>
            </a:r>
            <a:r>
              <a:rPr lang="en-GB" sz="2400" dirty="0"/>
              <a:t> po </a:t>
            </a:r>
            <a:r>
              <a:rPr lang="en-GB" sz="2400" dirty="0" err="1"/>
              <a:t>telefonu</a:t>
            </a:r>
            <a:r>
              <a:rPr lang="en-GB" sz="2400" dirty="0"/>
              <a:t> (CATI). Za jak </a:t>
            </a:r>
            <a:r>
              <a:rPr lang="en-GB" sz="2400" dirty="0" err="1"/>
              <a:t>dlouho</a:t>
            </a:r>
            <a:r>
              <a:rPr lang="en-GB" sz="2400" dirty="0"/>
              <a:t> </a:t>
            </a:r>
            <a:r>
              <a:rPr lang="en-GB" sz="2400" dirty="0" err="1"/>
              <a:t>naštvaný</a:t>
            </a:r>
            <a:r>
              <a:rPr lang="en-GB" sz="2400" dirty="0"/>
              <a:t> respondent </a:t>
            </a:r>
            <a:r>
              <a:rPr lang="en-GB" sz="2400" dirty="0" err="1"/>
              <a:t>položí</a:t>
            </a:r>
            <a:r>
              <a:rPr lang="en-GB" sz="2400" dirty="0"/>
              <a:t> </a:t>
            </a:r>
            <a:r>
              <a:rPr lang="en-GB" sz="2400" dirty="0" err="1"/>
              <a:t>hovor</a:t>
            </a:r>
            <a:r>
              <a:rPr lang="en-GB" sz="2400" dirty="0"/>
              <a:t>?</a:t>
            </a:r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 err="1"/>
              <a:t>Nejen</a:t>
            </a:r>
            <a:r>
              <a:rPr lang="en-GB" sz="2400" dirty="0"/>
              <a:t> </a:t>
            </a:r>
            <a:r>
              <a:rPr lang="en-GB" sz="2400" dirty="0" err="1"/>
              <a:t>laičtí</a:t>
            </a:r>
            <a:r>
              <a:rPr lang="en-GB" sz="2400" dirty="0"/>
              <a:t> </a:t>
            </a:r>
            <a:r>
              <a:rPr lang="en-GB" sz="2400" dirty="0" err="1"/>
              <a:t>výzkumníci</a:t>
            </a:r>
            <a:r>
              <a:rPr lang="en-GB" sz="2400" dirty="0"/>
              <a:t> </a:t>
            </a:r>
            <a:r>
              <a:rPr lang="en-GB" sz="2400" dirty="0" err="1"/>
              <a:t>totiž</a:t>
            </a:r>
            <a:r>
              <a:rPr lang="en-GB" sz="2400" dirty="0"/>
              <a:t> </a:t>
            </a:r>
            <a:r>
              <a:rPr lang="en-GB" sz="2400" dirty="0" err="1"/>
              <a:t>zapomínají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základní</a:t>
            </a:r>
            <a:r>
              <a:rPr lang="en-GB" sz="2400" dirty="0"/>
              <a:t> </a:t>
            </a:r>
            <a:r>
              <a:rPr lang="en-GB" sz="2400" dirty="0" err="1"/>
              <a:t>práva</a:t>
            </a:r>
            <a:r>
              <a:rPr lang="en-GB" sz="2400" dirty="0"/>
              <a:t> </a:t>
            </a:r>
            <a:r>
              <a:rPr lang="en-GB" sz="2400" dirty="0" err="1"/>
              <a:t>respondentů</a:t>
            </a:r>
            <a:r>
              <a:rPr lang="en-GB" sz="2400" dirty="0"/>
              <a:t>:</a:t>
            </a:r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1) </a:t>
            </a:r>
            <a:r>
              <a:rPr lang="en-GB" sz="2400" dirty="0" err="1"/>
              <a:t>právo</a:t>
            </a:r>
            <a:r>
              <a:rPr lang="en-GB" sz="2400" dirty="0"/>
              <a:t> </a:t>
            </a:r>
            <a:r>
              <a:rPr lang="en-GB" sz="2400" dirty="0" err="1"/>
              <a:t>respondenta</a:t>
            </a:r>
            <a:r>
              <a:rPr lang="en-GB" sz="2400" dirty="0"/>
              <a:t> </a:t>
            </a:r>
            <a:r>
              <a:rPr lang="en-GB" sz="2400" dirty="0" err="1"/>
              <a:t>neodpovědět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otázku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2) </a:t>
            </a:r>
            <a:r>
              <a:rPr lang="en-GB" sz="2400" dirty="0" err="1"/>
              <a:t>právo</a:t>
            </a:r>
            <a:r>
              <a:rPr lang="en-GB" sz="2400" dirty="0"/>
              <a:t> </a:t>
            </a:r>
            <a:r>
              <a:rPr lang="en-GB" sz="2400" dirty="0" err="1"/>
              <a:t>respondenta</a:t>
            </a:r>
            <a:r>
              <a:rPr lang="en-GB" sz="2400" dirty="0"/>
              <a:t> </a:t>
            </a:r>
            <a:r>
              <a:rPr lang="en-GB" sz="2400" dirty="0" err="1"/>
              <a:t>neúčastnit</a:t>
            </a:r>
            <a:r>
              <a:rPr lang="en-GB" sz="2400" dirty="0"/>
              <a:t> se </a:t>
            </a:r>
            <a:r>
              <a:rPr lang="en-GB" sz="2400" dirty="0" err="1"/>
              <a:t>výzkumu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15902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152AC6-5DA0-0B3D-6ADB-02DEFD574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90092F-ECD7-8F15-9040-095F02871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51EC80-B8AB-F6F7-9CD0-5706F3E3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7575"/>
            <a:ext cx="10753200" cy="451576"/>
          </a:xfrm>
        </p:spPr>
        <p:txBody>
          <a:bodyPr/>
          <a:lstStyle/>
          <a:p>
            <a:r>
              <a:rPr lang="cs-CZ" dirty="0"/>
              <a:t>Jak tedy naložit s povinnými otázkami? 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8E9642-AD01-EC3C-5A76-0160A4FF7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pPr algn="l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povinné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otázky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co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nejméně</a:t>
            </a:r>
            <a:endParaRPr lang="en-GB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jednom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online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dotazníku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nejvýše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tolik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aby se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prstech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jedné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ruky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daly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spočítat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  <a:endParaRPr lang="cs-CZ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</a:pPr>
            <a:endParaRPr lang="en-GB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atribut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povinnosti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jen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zásadní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otázky</a:t>
            </a:r>
            <a:endParaRPr lang="en-GB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povinné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označit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v online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dotazníku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pouze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ty, bez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kterých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skutečně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neobejdeme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Takové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je respondent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zapomene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vyplnit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vyskočí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mu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červené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upozorněn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ideálním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případě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řekl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: „No jo, to je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důležité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to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jsem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zapomněl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vyplnit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“ a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nikoli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„Co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ještě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otravují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?“.</a:t>
            </a:r>
            <a:endParaRPr lang="cs-CZ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</a:pPr>
            <a:endParaRPr lang="en-GB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povinné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otázce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vždy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uvést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možnost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typu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Nevím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Nechci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1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odpovědět</a:t>
            </a:r>
            <a:r>
              <a:rPr lang="en-GB" sz="20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“</a:t>
            </a:r>
            <a:endParaRPr lang="en-GB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nastavíme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povinnou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musí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mít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možnost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odpovědět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ten,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kdo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odpovědět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nechce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Zní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to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paradox? U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povinné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bychom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totiž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vždy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měli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jednu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možných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odpovědí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zařadit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možnost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Nevím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Nechci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odpovědět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“.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Proč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?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Protože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to je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základní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právo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respondenta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–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právo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neodpovědět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vztahuje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dokonce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naši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povinnou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tuto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možnost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otázky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nedáme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tak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nejen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prohřešujeme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proti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sdíleným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pravidlům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ale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zvyšujeme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riziko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okamžitého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ukončení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online </a:t>
            </a:r>
            <a:r>
              <a:rPr lang="en-GB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dotazníku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12298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02E8F51-0D98-49BC-21ED-62C08ED46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56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6F0C15-78AC-4B55-8691-58AB390F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/>
              <a:t>Experiment</a:t>
            </a:r>
            <a:endParaRPr lang="cs-CZ" dirty="0"/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8441CC2E-4237-5772-37C6-FD8D924E6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D606AF3-DBCF-7C84-C578-667A829EC0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7999"/>
          </a:xfrm>
        </p:spPr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84B5146-B616-1151-B0EF-64DB3C8B3D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</p:spTree>
    <p:extLst>
      <p:ext uri="{BB962C8B-B14F-4D97-AF65-F5344CB8AC3E}">
        <p14:creationId xmlns:p14="http://schemas.microsoft.com/office/powerpoint/2010/main" val="3801377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2747168-17D6-E561-4074-CFD5D6240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6BE83AE-035A-55C4-D700-B15219E0B0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57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5AC0E7-98BC-4513-B4B0-ACD10E4A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Experiment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A9A10EE3-77F4-FC52-43C4-4F5D74DDA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59718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357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A99CA-A426-4EB5-8359-961ADD06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Experiment - typy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CB64EF-EC2A-402D-8272-169A4E146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71869"/>
            <a:ext cx="11412733" cy="4139998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Klasický</a:t>
            </a:r>
            <a:endParaRPr lang="cs-CZ" sz="2000" dirty="0"/>
          </a:p>
          <a:p>
            <a:pPr marL="72000" indent="0">
              <a:buNone/>
            </a:pPr>
            <a:r>
              <a:rPr lang="cs-CZ" sz="2000" dirty="0"/>
              <a:t>- prováděn v laboratorních podmínkách, kdy využívá jedné experimentální a druhé kontrolní skupiny. </a:t>
            </a:r>
          </a:p>
          <a:p>
            <a:pPr lvl="1"/>
            <a:r>
              <a:rPr lang="pl-PL" dirty="0"/>
              <a:t>obě skupiny jsou pozorovány a měřeny</a:t>
            </a:r>
          </a:p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r>
              <a:rPr lang="cs-CZ" b="1" dirty="0"/>
              <a:t>Klinický </a:t>
            </a:r>
          </a:p>
          <a:p>
            <a:pPr marL="72000" indent="0">
              <a:buNone/>
            </a:pPr>
            <a:r>
              <a:rPr lang="cs-CZ" sz="2000" dirty="0"/>
              <a:t>- zachováváme stejné vnější podmínky, ale nelze zachovat podmínky vnitřní. </a:t>
            </a:r>
          </a:p>
          <a:p>
            <a:pPr lvl="1"/>
            <a:r>
              <a:rPr lang="cs-CZ" dirty="0"/>
              <a:t>probíhá mezi srovnávacími skupinami</a:t>
            </a:r>
          </a:p>
          <a:p>
            <a:pPr lvl="1"/>
            <a:r>
              <a:rPr lang="cs-CZ" dirty="0"/>
              <a:t>často pomocí klinického experimentu probíhá výzkum léčiv </a:t>
            </a:r>
          </a:p>
          <a:p>
            <a:pPr lvl="1"/>
            <a:r>
              <a:rPr lang="cs-CZ" dirty="0"/>
              <a:t>pevnou součástí klinického výzkumu je etická komise</a:t>
            </a:r>
          </a:p>
        </p:txBody>
      </p:sp>
    </p:spTree>
    <p:extLst>
      <p:ext uri="{BB962C8B-B14F-4D97-AF65-F5344CB8AC3E}">
        <p14:creationId xmlns:p14="http://schemas.microsoft.com/office/powerpoint/2010/main" val="440351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AB9544E-7660-F371-689D-892A5178E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59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169AD8-B7DF-4CD0-B6D2-3CF18B3E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sz="2800"/>
              <a:t>Studium dokumentů – Obsahová analýza dokumentů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F353A8D4-BFD9-B2A9-4F2A-C9AD49EBC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8969BE2-6E1A-D11E-03D0-A41C7E4957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7999"/>
          </a:xfrm>
        </p:spPr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DD93E0B7-A722-AC16-D985-2D74FD427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</p:spTree>
    <p:extLst>
      <p:ext uri="{BB962C8B-B14F-4D97-AF65-F5344CB8AC3E}">
        <p14:creationId xmlns:p14="http://schemas.microsoft.com/office/powerpoint/2010/main" val="2216452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3A42C9-29FD-1620-6569-79E101010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774C6D1-A602-24C9-20E6-C733FE173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32609C-5025-499D-9041-EEF5FAA4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Pozorování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78D76CF-FA85-1CA0-C69F-DEC20D4881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70805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241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25B2B97D-3D8F-B9E9-7F48-EC68B67C42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Lékařská fakulta Masarykovy univerzity, Ústav zdravotnických věd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1D937DA-18E1-F7BA-7BD9-4005874AB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60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645AE0-B064-41C0-8844-560BD31D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Obsahová analýza dokumentů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F954E7A9-37AC-4C92-46AB-796B58C0D9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851422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812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EA4743-1098-4C10-B913-D499F82F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– případová studie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5A8D9EA-30F8-427F-9495-AFB075B01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279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53552F0-533F-4342-9510-73368837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Kasuistika, případová studie – CASE STUDY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65F330-0DE6-428A-8029-6A24239B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r>
              <a:rPr lang="cs-CZ" sz="2400" dirty="0"/>
              <a:t>řadí se ke kvalitativním metodám výzkumu, jde o výzkum na vzorku jedné osoby nebo situace.</a:t>
            </a:r>
          </a:p>
          <a:p>
            <a:r>
              <a:rPr lang="cs-CZ" sz="2400" dirty="0"/>
              <a:t>v ošetřovatelství jde o popis konkrétního případu určitého onemocnění u jednotlivých osob, je důležitým zdrojem poznání nemoci ve speciálních případech </a:t>
            </a:r>
            <a:r>
              <a:rPr lang="cs-CZ" sz="2400" i="1" dirty="0">
                <a:solidFill>
                  <a:schemeClr val="tx2"/>
                </a:solidFill>
              </a:rPr>
              <a:t>(běžné případy/raritní případy)</a:t>
            </a:r>
          </a:p>
          <a:p>
            <a:r>
              <a:rPr lang="cs-CZ" sz="2400" dirty="0"/>
              <a:t>obsahuje zpravidla rodinnou a osobní anamnézu, diagnózu, prognózu, příslušné ošetřovatelské postupy, jejich průběh a výsledky, analýzu, interpretaci a závěr.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215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7347A-7CB8-4482-B6F7-582BC43A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2" y="308940"/>
            <a:ext cx="10753200" cy="451576"/>
          </a:xfrm>
        </p:spPr>
        <p:txBody>
          <a:bodyPr/>
          <a:lstStyle/>
          <a:p>
            <a:r>
              <a:rPr lang="cs-CZ" dirty="0"/>
              <a:t>Účel kazuistiky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DD2CEA-506B-4BC8-8CCD-CE6F9037D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22" y="953771"/>
            <a:ext cx="10753200" cy="2787719"/>
          </a:xfrm>
        </p:spPr>
        <p:txBody>
          <a:bodyPr/>
          <a:lstStyle/>
          <a:p>
            <a:r>
              <a:rPr lang="cs-CZ" dirty="0"/>
              <a:t>návrh řešení problémů</a:t>
            </a:r>
          </a:p>
          <a:p>
            <a:r>
              <a:rPr lang="cs-CZ" dirty="0"/>
              <a:t>stanovování hypotéz, které je možné ověřovat dalším výzkumem</a:t>
            </a:r>
          </a:p>
          <a:p>
            <a:r>
              <a:rPr lang="cs-CZ" dirty="0"/>
              <a:t>jako doplněk kvantitativního výzkumu</a:t>
            </a:r>
          </a:p>
          <a:p>
            <a:r>
              <a:rPr lang="cs-CZ" dirty="0"/>
              <a:t>jako metodu výuky v přirozených podmínkách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A64E9B7-ADA2-46D1-AC70-2F03D7EF9317}"/>
              </a:ext>
            </a:extLst>
          </p:cNvPr>
          <p:cNvSpPr/>
          <p:nvPr/>
        </p:nvSpPr>
        <p:spPr>
          <a:xfrm>
            <a:off x="764796" y="4019207"/>
            <a:ext cx="10662408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</a:rPr>
              <a:t>Uplatnění ve výzkumu v ošetřovatelství: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2"/>
                </a:solidFill>
              </a:rPr>
              <a:t>ověření metod a prostředků ve vztahu k metodologii získávání informací o zkoumaných subjektech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2"/>
                </a:solidFill>
              </a:rPr>
              <a:t>uplatnění u nové problematiky –získávání prvních informací o novém onemocnění a ošetřovatelských potřebách 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2"/>
                </a:solidFill>
              </a:rPr>
              <a:t>tvorba originálních hypotéz.</a:t>
            </a:r>
          </a:p>
          <a:p>
            <a:r>
              <a:rPr lang="cs-CZ" sz="1600" b="1" dirty="0">
                <a:solidFill>
                  <a:schemeClr val="tx2"/>
                </a:solidFill>
              </a:rPr>
              <a:t>V rámci aplikovaného výzkumu můžeme získat odpovědi na užší praktický ošetřovatelský problém.</a:t>
            </a:r>
          </a:p>
        </p:txBody>
      </p:sp>
    </p:spTree>
    <p:extLst>
      <p:ext uri="{BB962C8B-B14F-4D97-AF65-F5344CB8AC3E}">
        <p14:creationId xmlns:p14="http://schemas.microsoft.com/office/powerpoint/2010/main" val="21551141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38DD1-43F2-4B37-A231-7116E4B1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a typ zpracování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9BF89B-1AF0-4EED-8002-6F544A2A3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historie případu</a:t>
            </a:r>
          </a:p>
          <a:p>
            <a:endParaRPr lang="cs-CZ" dirty="0"/>
          </a:p>
          <a:p>
            <a:r>
              <a:rPr lang="cs-CZ" dirty="0"/>
              <a:t>Studium a rozbor případu – analýza</a:t>
            </a:r>
          </a:p>
          <a:p>
            <a:endParaRPr lang="cs-CZ" dirty="0"/>
          </a:p>
          <a:p>
            <a:r>
              <a:rPr lang="cs-CZ" dirty="0"/>
              <a:t>Komplexní kazuistika – historie + analýza = </a:t>
            </a:r>
            <a:r>
              <a:rPr lang="cs-CZ" dirty="0" err="1"/>
              <a:t>epikríza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0FF3854-E296-4C0D-9C2A-782D30054B9B}"/>
              </a:ext>
            </a:extLst>
          </p:cNvPr>
          <p:cNvSpPr/>
          <p:nvPr/>
        </p:nvSpPr>
        <p:spPr>
          <a:xfrm>
            <a:off x="4193080" y="4568340"/>
            <a:ext cx="5424881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</a:rPr>
              <a:t>Postup zpracování kazuistiky:</a:t>
            </a:r>
          </a:p>
          <a:p>
            <a:r>
              <a:rPr lang="cs-CZ" sz="1600" dirty="0">
                <a:solidFill>
                  <a:schemeClr val="tx2"/>
                </a:solidFill>
              </a:rPr>
              <a:t>- vhodný výběr problematiky </a:t>
            </a:r>
            <a:r>
              <a:rPr lang="cs-CZ" sz="1600">
                <a:solidFill>
                  <a:schemeClr val="tx2"/>
                </a:solidFill>
              </a:rPr>
              <a:t>(případu)</a:t>
            </a:r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dirty="0">
                <a:solidFill>
                  <a:schemeClr val="tx2"/>
                </a:solidFill>
              </a:rPr>
              <a:t>- stanovení cílů studie</a:t>
            </a:r>
          </a:p>
          <a:p>
            <a:r>
              <a:rPr lang="cs-CZ" sz="1600" dirty="0">
                <a:solidFill>
                  <a:schemeClr val="tx2"/>
                </a:solidFill>
              </a:rPr>
              <a:t>- formulování otázek, vymezení problémů</a:t>
            </a:r>
          </a:p>
          <a:p>
            <a:r>
              <a:rPr lang="cs-CZ" sz="1600" dirty="0">
                <a:solidFill>
                  <a:schemeClr val="tx2"/>
                </a:solidFill>
              </a:rPr>
              <a:t>- výběr adekvátního případ, (získat jedince pro spolupráci)</a:t>
            </a:r>
          </a:p>
          <a:p>
            <a:r>
              <a:rPr lang="cs-CZ" sz="1600" b="1" i="1" dirty="0">
                <a:solidFill>
                  <a:schemeClr val="tx2"/>
                </a:solidFill>
              </a:rPr>
              <a:t>Základ = teoretické vědomosti a zkušenosti</a:t>
            </a:r>
          </a:p>
        </p:txBody>
      </p:sp>
    </p:spTree>
    <p:extLst>
      <p:ext uri="{BB962C8B-B14F-4D97-AF65-F5344CB8AC3E}">
        <p14:creationId xmlns:p14="http://schemas.microsoft.com/office/powerpoint/2010/main" val="4176235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2E1F98B-52BB-4C7A-B33A-D477365B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Děkuji za pozornost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D9C46B2-A2A2-490B-AFDB-8E34BFCCA4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16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A2781-5635-4661-B63F-C13EAC3D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Pozorování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C07F84-5A5F-480A-BEB7-4F045D1F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31" y="1613330"/>
            <a:ext cx="4943381" cy="1837779"/>
          </a:xfrm>
        </p:spPr>
        <p:txBody>
          <a:bodyPr/>
          <a:lstStyle/>
          <a:p>
            <a:r>
              <a:rPr lang="cs-CZ" dirty="0"/>
              <a:t>zúčastněné a nezúčastněné</a:t>
            </a:r>
          </a:p>
          <a:p>
            <a:r>
              <a:rPr lang="cs-CZ" dirty="0"/>
              <a:t>skryté a zjevné</a:t>
            </a:r>
          </a:p>
          <a:p>
            <a:r>
              <a:rPr lang="cs-CZ" dirty="0"/>
              <a:t>přímé a nepřímé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AC75489-B6C3-414B-9C60-DF83289AAC8F}"/>
              </a:ext>
            </a:extLst>
          </p:cNvPr>
          <p:cNvSpPr/>
          <p:nvPr/>
        </p:nvSpPr>
        <p:spPr>
          <a:xfrm>
            <a:off x="5938684" y="2751347"/>
            <a:ext cx="60960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</a:rPr>
              <a:t>Nezúčastněné pozorování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výzkumník pozoruje jevy, aniž se sám v pozorovaném ději angažuje, nezasahuje do dění.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B4FDE88-B5F4-4FFD-A1A1-054CAE82B8BE}"/>
              </a:ext>
            </a:extLst>
          </p:cNvPr>
          <p:cNvSpPr/>
          <p:nvPr/>
        </p:nvSpPr>
        <p:spPr>
          <a:xfrm>
            <a:off x="5938684" y="234248"/>
            <a:ext cx="609600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</a:rPr>
              <a:t>Zúčastněné pozorování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2"/>
                </a:solidFill>
              </a:rPr>
              <a:t>výzkumník se stává určitou dobu součástí zkoumaného prostředí, (často žije několik týdnů i měsíců vdané komunitě).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2"/>
                </a:solidFill>
              </a:rPr>
              <a:t>využívají především sociální antropologové, etnografové a sociologové, kteří zkoumají např. životní styl, tradice, zvyklosti lokální komunity apod.</a:t>
            </a:r>
          </a:p>
          <a:p>
            <a:pPr marL="285750" indent="-285750">
              <a:buFontTx/>
              <a:buChar char="-"/>
            </a:pPr>
            <a:r>
              <a:rPr lang="cs-CZ" sz="1800" b="1" i="1" dirty="0">
                <a:solidFill>
                  <a:schemeClr val="tx2"/>
                </a:solidFill>
              </a:rPr>
              <a:t>PROBLÉMY – etické, nekritické ztotožnění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AE2B351-1DC0-4816-A313-4B63CDD4D149}"/>
              </a:ext>
            </a:extLst>
          </p:cNvPr>
          <p:cNvSpPr/>
          <p:nvPr/>
        </p:nvSpPr>
        <p:spPr>
          <a:xfrm>
            <a:off x="720000" y="3767342"/>
            <a:ext cx="10156723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</a:rPr>
              <a:t>Skryté pozorování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u skrytého pozorování není pozorovaný objekt </a:t>
            </a:r>
            <a:r>
              <a:rPr lang="cs-CZ" sz="1800" dirty="0" err="1">
                <a:solidFill>
                  <a:schemeClr val="tx2"/>
                </a:solidFill>
              </a:rPr>
              <a:t>uvědoměn</a:t>
            </a:r>
            <a:r>
              <a:rPr lang="cs-CZ" sz="1800" dirty="0">
                <a:solidFill>
                  <a:schemeClr val="tx2"/>
                </a:solidFill>
              </a:rPr>
              <a:t> o tom, že je pozorován.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výzkumník tak může zaznamenat takové projevy chování, které jsou blízké skutečnosti.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</a:t>
            </a:r>
            <a:r>
              <a:rPr lang="cs-CZ" sz="1800" dirty="0" err="1">
                <a:solidFill>
                  <a:schemeClr val="tx2"/>
                </a:solidFill>
              </a:rPr>
              <a:t>Hawthornův</a:t>
            </a:r>
            <a:r>
              <a:rPr lang="cs-CZ" sz="1800" dirty="0">
                <a:solidFill>
                  <a:schemeClr val="tx2"/>
                </a:solidFill>
              </a:rPr>
              <a:t> efekt –lidé mění své chování, pokud vědí, že jsou pozorováni.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každý má právo se rozhodnout, zda si přeje být účastněn výzkumu.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F368E23-D7C6-4F51-9398-F8EB331FC0FF}"/>
              </a:ext>
            </a:extLst>
          </p:cNvPr>
          <p:cNvSpPr/>
          <p:nvPr/>
        </p:nvSpPr>
        <p:spPr>
          <a:xfrm>
            <a:off x="719999" y="5441557"/>
            <a:ext cx="8856619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</a:rPr>
              <a:t>Zjevné pozorování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účastníci na straně pozorovaného objektu vědí, že jsou pozorování.</a:t>
            </a:r>
          </a:p>
          <a:p>
            <a:r>
              <a:rPr lang="cs-CZ" sz="1800" dirty="0">
                <a:solidFill>
                  <a:schemeClr val="tx2"/>
                </a:solidFill>
              </a:rPr>
              <a:t>- nevýhodou může být nedostatečné přirozené chování pozorovaných objektů.</a:t>
            </a:r>
          </a:p>
        </p:txBody>
      </p:sp>
    </p:spTree>
    <p:extLst>
      <p:ext uri="{BB962C8B-B14F-4D97-AF65-F5344CB8AC3E}">
        <p14:creationId xmlns:p14="http://schemas.microsoft.com/office/powerpoint/2010/main" val="184447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66A38-979D-45B2-A80C-6675E02B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Přímé a nepřímé pozorování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2BFAB-4BAD-490D-8802-CC13BE5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r>
              <a:rPr lang="cs-CZ" b="1" dirty="0"/>
              <a:t>Přímé pozorování</a:t>
            </a:r>
            <a:endParaRPr lang="cs-CZ" dirty="0"/>
          </a:p>
          <a:p>
            <a:r>
              <a:rPr lang="cs-CZ" dirty="0"/>
              <a:t>je sledování jevu přímo smyslovými orgány</a:t>
            </a:r>
          </a:p>
          <a:p>
            <a:r>
              <a:rPr lang="cs-CZ" dirty="0"/>
              <a:t>v ošetřovatelském výzkumu je nejčastější</a:t>
            </a:r>
          </a:p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r>
              <a:rPr lang="cs-CZ" b="1" dirty="0"/>
              <a:t>Nepřímé pozorování</a:t>
            </a:r>
            <a:endParaRPr lang="cs-CZ" dirty="0"/>
          </a:p>
          <a:p>
            <a:r>
              <a:rPr lang="cs-CZ" dirty="0"/>
              <a:t>Při nepřímém pozorování zpracováváme informace, které:</a:t>
            </a:r>
          </a:p>
          <a:p>
            <a:pPr lvl="1"/>
            <a:r>
              <a:rPr lang="cs-CZ" dirty="0"/>
              <a:t>jsme dříve zaznamenali</a:t>
            </a:r>
          </a:p>
          <a:p>
            <a:pPr lvl="1"/>
            <a:r>
              <a:rPr lang="cs-CZ" dirty="0"/>
              <a:t>mohou být časově nedostupné při přímém pozorování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77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5F32A2-EA1F-A434-2C7E-96648FD71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064D4A0-9B1E-27F9-F303-C10849A3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Záznamový arch</a:t>
            </a:r>
            <a:endParaRPr lang="en-GB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5AC7DB2-B599-CBFA-C1C3-753ABE5D06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0C15D636-5ECF-5900-F3CF-96C8619298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6559" b="655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A00CE4-B01A-A904-DB1B-D619C56DC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2025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2. faze koncepční[20210920091023173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4666</TotalTime>
  <Words>3847</Words>
  <Application>Microsoft Office PowerPoint</Application>
  <PresentationFormat>Širokoúhlá obrazovka</PresentationFormat>
  <Paragraphs>476</Paragraphs>
  <Slides>65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2" baseType="lpstr">
      <vt:lpstr>-apple-system</vt:lpstr>
      <vt:lpstr>Arial</vt:lpstr>
      <vt:lpstr>Cambria</vt:lpstr>
      <vt:lpstr>Open Sans</vt:lpstr>
      <vt:lpstr>Tahoma</vt:lpstr>
      <vt:lpstr>Wingdings</vt:lpstr>
      <vt:lpstr>Prezentace_MU_CZ</vt:lpstr>
      <vt:lpstr>VÝZKUMNÝ NÁSTROJ</vt:lpstr>
      <vt:lpstr>Výběr výzkumného nástroje</vt:lpstr>
      <vt:lpstr>Nejčastěji používané výzkumné nástroje </vt:lpstr>
      <vt:lpstr>Metody sběru dat empirických dat</vt:lpstr>
      <vt:lpstr>Pozorování  </vt:lpstr>
      <vt:lpstr>Pozorování</vt:lpstr>
      <vt:lpstr>Pozorování - typy</vt:lpstr>
      <vt:lpstr>Přímé a nepřímé pozorování</vt:lpstr>
      <vt:lpstr>Záznamový arch</vt:lpstr>
      <vt:lpstr>Záznamový arch</vt:lpstr>
      <vt:lpstr>Protokol </vt:lpstr>
      <vt:lpstr>Prezentace aplikace PowerPoint</vt:lpstr>
      <vt:lpstr>Prezentace aplikace PowerPoint</vt:lpstr>
      <vt:lpstr>Prezentace aplikace PowerPoint</vt:lpstr>
      <vt:lpstr>Checklist</vt:lpstr>
      <vt:lpstr>Prezentace aplikace PowerPoint</vt:lpstr>
      <vt:lpstr>Prezentace aplikace PowerPoint</vt:lpstr>
      <vt:lpstr>Rozhovor </vt:lpstr>
      <vt:lpstr>Rozhovor</vt:lpstr>
      <vt:lpstr>Záznam rozhovoru a jeho výhody</vt:lpstr>
      <vt:lpstr>Zásady vedení rozhovoru</vt:lpstr>
      <vt:lpstr>Formy rozhovoru</vt:lpstr>
      <vt:lpstr>Skupinový rozhovor (tazatel –skupina) </vt:lpstr>
      <vt:lpstr>Rozhovor dle míry standardizace</vt:lpstr>
      <vt:lpstr>Dotazník</vt:lpstr>
      <vt:lpstr>Definice dotazníku</vt:lpstr>
      <vt:lpstr>Dotazník</vt:lpstr>
      <vt:lpstr>Co potřebuji</vt:lpstr>
      <vt:lpstr>Dotazník – zásady</vt:lpstr>
      <vt:lpstr>DOTAZNÍK, ZÁKLADNÍ PRAVIDLA PRO TVORBU OTÁZEK/položek (1) </vt:lpstr>
      <vt:lpstr>DOTAZNÍK, ZÁKLADNÍ PRAVIDLA PRO TVORBU OTÁZEK/položek (2) </vt:lpstr>
      <vt:lpstr>Praktické rady – tvorba dotazníku </vt:lpstr>
      <vt:lpstr>Tvorba dotazníků</vt:lpstr>
      <vt:lpstr>Dotazník – anonymita</vt:lpstr>
      <vt:lpstr>Skladba dotazníku </vt:lpstr>
      <vt:lpstr>Vstupní část dotazníku</vt:lpstr>
      <vt:lpstr>Hlavní explorativní část – jádro dotazníku </vt:lpstr>
      <vt:lpstr>Poslední část dotazníku</vt:lpstr>
      <vt:lpstr>Typy otázek v dotazníku – dle otevřenosti</vt:lpstr>
      <vt:lpstr>Uzavřené otázky – úskalí formulace </vt:lpstr>
      <vt:lpstr>Filtrační otázky a projekční otázky</vt:lpstr>
      <vt:lpstr>Kontrolní otázky („lži skóre“) </vt:lpstr>
      <vt:lpstr>Typy otázek – škály </vt:lpstr>
      <vt:lpstr>Validita dle typů otázek</vt:lpstr>
      <vt:lpstr>Návratnost dotazníků</vt:lpstr>
      <vt:lpstr>Výhody dotazníku </vt:lpstr>
      <vt:lpstr>Nevýhody dotazníku </vt:lpstr>
      <vt:lpstr>Nejčastější chyby v konstrukci otázek</vt:lpstr>
      <vt:lpstr>„Fatální“ chyby ve formulaci položek/otázek</vt:lpstr>
      <vt:lpstr>Na co dát pozor…</vt:lpstr>
      <vt:lpstr>Dotazník versus anketa</vt:lpstr>
      <vt:lpstr>Pilotáž dotazníku</vt:lpstr>
      <vt:lpstr>Distribuce dotazníků a sběr dat</vt:lpstr>
      <vt:lpstr>Používat povinné otázky v dotazníku?</vt:lpstr>
      <vt:lpstr>Jak tedy naložit s povinnými otázkami? </vt:lpstr>
      <vt:lpstr>Experiment</vt:lpstr>
      <vt:lpstr>Experiment</vt:lpstr>
      <vt:lpstr>Experiment - typy</vt:lpstr>
      <vt:lpstr>Studium dokumentů – Obsahová analýza dokumentů</vt:lpstr>
      <vt:lpstr>Obsahová analýza dokumentů</vt:lpstr>
      <vt:lpstr>Kazuistika – případová studie </vt:lpstr>
      <vt:lpstr>Kasuistika, případová studie – CASE STUDY </vt:lpstr>
      <vt:lpstr>Účel kazuistiky</vt:lpstr>
      <vt:lpstr>Postup a typ zpracování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Pospíšilová</dc:creator>
  <cp:lastModifiedBy>Dana Dolanová</cp:lastModifiedBy>
  <cp:revision>39</cp:revision>
  <cp:lastPrinted>1601-01-01T00:00:00Z</cp:lastPrinted>
  <dcterms:created xsi:type="dcterms:W3CDTF">2021-09-08T10:42:39Z</dcterms:created>
  <dcterms:modified xsi:type="dcterms:W3CDTF">2023-10-19T08:18:24Z</dcterms:modified>
</cp:coreProperties>
</file>