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A2F78-E361-E947-B7DC-7B8D4EE96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63CACE-D93B-FE52-6913-ECE0D2A54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297F66-5016-75A7-D63A-F5C739C9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8540-C9F2-4EA0-9FE7-8F7EE4879BFC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78997F-0B2C-2B46-0A24-A18FD1F6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DE16E7-47C3-3FD4-493D-DE8FD3B8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B094-564C-4F2B-B973-C36291578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16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199A1-0626-07D6-1B21-53FFA4FF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F28DDA-DAB1-57BC-E4BA-B249FCC08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1C6053-B2EA-9E65-F3E5-977CD0F9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8540-C9F2-4EA0-9FE7-8F7EE4879BFC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3A3ECE-2B90-F366-BA4D-73856CAA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B83817-81D1-0AEA-7A4D-394B53AB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B094-564C-4F2B-B973-C36291578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16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64098A6-940B-0931-4E5F-3541319DB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97D47F-C01A-D649-EB98-2F3EEA781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D1C188-9595-588F-19D6-9F1155456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8540-C9F2-4EA0-9FE7-8F7EE4879BFC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E5355E-5B56-F94B-AB5A-CAFC8365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B98864-0DFE-D8AA-7B8A-7C52ADFD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B094-564C-4F2B-B973-C36291578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63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14024-4CD3-0E71-8C7F-EBCE6711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7141C8-74EB-981C-D409-A2055093C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2D492C-B915-6CE5-377E-37B0C43E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8540-C9F2-4EA0-9FE7-8F7EE4879BFC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6B2457-9378-F674-2DD5-8278F0B9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F8C43A-C0E6-3B6E-12DE-C0A457AA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B094-564C-4F2B-B973-C36291578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91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B977F-5DA7-C08B-31A9-757017CF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25CFA8-F5A9-A395-9B6A-E318C76B7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C714A7-CCAD-1DEE-B644-F8B09FB46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8540-C9F2-4EA0-9FE7-8F7EE4879BFC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2AA853-B632-D70F-C4E8-06CAF42C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196C78-2D23-E3E0-3099-F5756758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B094-564C-4F2B-B973-C36291578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47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B8C13-EA5C-D4B9-B6DA-32E6BED2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33645-8BD6-9DAC-08AC-45E15F6F7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41FB0B-DC72-7D85-18C8-7855D56C0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1BB024-DF4C-BE8D-19F6-CED7D6F80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8540-C9F2-4EA0-9FE7-8F7EE4879BFC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3D20EF-5F1F-0302-F2D2-2A66BD82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A72BCA-8546-CFFA-B0F5-C99D4812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B094-564C-4F2B-B973-C36291578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5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E7837-4DB0-6D12-4684-23C6FAC1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8DF774-7451-54DE-C8A9-BA251F753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351DB7-64B1-37F2-3A8A-265127046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C775A7-C18B-7834-85C8-D411A4295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46AF646-826B-B8BD-7CD0-507EAF39B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31ADE7C-FCED-745E-0ADD-4BFE14EF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8540-C9F2-4EA0-9FE7-8F7EE4879BFC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26FFBB2-815B-F9FE-DC82-92ED95BE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136B9B6-14A4-BD0C-F2AA-D552BAAC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B094-564C-4F2B-B973-C36291578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97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1E429-9CA4-0423-B059-9A13E1E4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91EAE8-DF0C-1B72-1CA0-D05A20AF1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8540-C9F2-4EA0-9FE7-8F7EE4879BFC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04DF6C-B62C-9110-E195-269ECA57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96EE72-6912-BFF4-D912-517FFF71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B094-564C-4F2B-B973-C36291578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97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19C1F3-E831-DF47-2829-6B54AA35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8540-C9F2-4EA0-9FE7-8F7EE4879BFC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AD84AFF-C576-90ED-9C84-697F14C4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681CE2-F49C-21C8-538C-E90A9C6D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B094-564C-4F2B-B973-C36291578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75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AC422-468B-1A2D-1C76-3A01D82E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43E0B2-9786-697D-2372-2181479CC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6FEF01-0DBD-0BFE-622C-9B0337937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A7C73E-5A13-A098-F9C2-373EABA91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8540-C9F2-4EA0-9FE7-8F7EE4879BFC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C4321F-CBE6-CE11-926A-0CB64F1C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A4F55C-6A8F-E3A9-0B54-B179F34D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B094-564C-4F2B-B973-C36291578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01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6CB9E8-3891-00FC-1246-E039B7F2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D2E3582-3A9C-8395-09F3-0778CAD51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7A8C4F-C93B-B9F4-CFFC-7C1BE5171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4CF48D-CE0F-E7D0-B760-65EE247A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8540-C9F2-4EA0-9FE7-8F7EE4879BFC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C22406-E130-AD1D-893A-52D2B09C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3226EE-D60F-7CE3-5404-30C09D75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B094-564C-4F2B-B973-C36291578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2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1B4B095-3D39-4FDE-33DA-92E4B4A6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974D6D-53F4-A674-BB78-FAAE3E6D3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7F07C0-10C1-43F1-9D1B-DD1FCB6FF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E8540-C9F2-4EA0-9FE7-8F7EE4879BFC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D351B3-CC6F-C2DB-3BFD-9FA748FB5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00B492-3DE9-B836-70F4-B3A91A2B7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3B094-564C-4F2B-B973-C36291578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3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88BB6-43AC-3E95-47DE-123AC40F7E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Praktikum 16. 10. 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FC4040-D65C-AF91-852F-0AD3801460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Elfo</a:t>
            </a:r>
            <a:r>
              <a:rPr lang="cs-CZ" dirty="0"/>
              <a:t> </a:t>
            </a:r>
            <a:r>
              <a:rPr lang="cs-CZ" dirty="0" err="1"/>
              <a:t>haptoglobinu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0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6B3A92-E259-F4D3-C406-112AB42A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Gel A </a:t>
            </a:r>
            <a:r>
              <a:rPr lang="cs-CZ" dirty="0" err="1"/>
              <a:t>a</a:t>
            </a:r>
            <a:r>
              <a:rPr lang="cs-CZ" dirty="0"/>
              <a:t> gel B po 2 hodinách od obarvení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94090C1-4730-3BCE-8E25-6EE10F8715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DC032AFC-590F-A490-2FD6-2853970B3E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3521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93F0C-D434-D2D9-CCE4-0438C772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Gel A </a:t>
            </a:r>
            <a:r>
              <a:rPr lang="cs-CZ" dirty="0" err="1"/>
              <a:t>a</a:t>
            </a:r>
            <a:r>
              <a:rPr lang="cs-CZ" dirty="0"/>
              <a:t> gel B po 3 hodinách od obarvení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970567E-60A0-711A-846B-692E44811A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290E14B-00E7-723A-6F1A-DD43A164CC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79788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F8B5DA4-D518-4CBE-4D8F-AA081758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Doplňte fenotyp </a:t>
            </a:r>
            <a:r>
              <a:rPr lang="cs-CZ" dirty="0" err="1"/>
              <a:t>haptoglobinu</a:t>
            </a:r>
            <a:r>
              <a:rPr lang="cs-CZ" dirty="0"/>
              <a:t> (1-1, 2-1, 2-2)!</a:t>
            </a:r>
            <a:br>
              <a:rPr lang="cs-CZ" dirty="0"/>
            </a:br>
            <a:r>
              <a:rPr lang="cs-CZ" sz="2400" i="1" dirty="0"/>
              <a:t>Správné výsledky dostanete později, tak si napřed </a:t>
            </a:r>
            <a:r>
              <a:rPr lang="cs-CZ" sz="2400" i="1"/>
              <a:t>zkuste sami!</a:t>
            </a:r>
            <a:endParaRPr lang="cs-CZ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37A7C708-A874-2BA3-A844-088E052E0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896126"/>
              </p:ext>
            </p:extLst>
          </p:nvPr>
        </p:nvGraphicFramePr>
        <p:xfrm>
          <a:off x="1762298" y="1825625"/>
          <a:ext cx="8096596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47">
                  <a:extLst>
                    <a:ext uri="{9D8B030D-6E8A-4147-A177-3AD203B41FA5}">
                      <a16:colId xmlns:a16="http://schemas.microsoft.com/office/drawing/2014/main" val="3393686604"/>
                    </a:ext>
                  </a:extLst>
                </a:gridCol>
                <a:gridCol w="3545862">
                  <a:extLst>
                    <a:ext uri="{9D8B030D-6E8A-4147-A177-3AD203B41FA5}">
                      <a16:colId xmlns:a16="http://schemas.microsoft.com/office/drawing/2014/main" val="1910564992"/>
                    </a:ext>
                  </a:extLst>
                </a:gridCol>
                <a:gridCol w="3461587">
                  <a:extLst>
                    <a:ext uri="{9D8B030D-6E8A-4147-A177-3AD203B41FA5}">
                      <a16:colId xmlns:a16="http://schemas.microsoft.com/office/drawing/2014/main" val="2622788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Vzorek číslo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Gel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Gel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07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338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59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99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38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91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09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90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394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012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Pouze hemoglobin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09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8703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68</Words>
  <Application>Microsoft Office PowerPoint</Application>
  <PresentationFormat>Širokoúhlá obrazovka</PresentationFormat>
  <Paragraphs>19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Praktikum 16. 10. 2023</vt:lpstr>
      <vt:lpstr>Gel A a gel B po 2 hodinách od obarvení</vt:lpstr>
      <vt:lpstr>Gel A a gel B po 3 hodinách od obarvení</vt:lpstr>
      <vt:lpstr>Doplňte fenotyp haptoglobinu (1-1, 2-1, 2-2)! Správné výsledky dostanete později, tak si napřed zkuste sami!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Praktikum 16. 10. 2023</dc:title>
  <dc:creator>Zeman David</dc:creator>
  <cp:lastModifiedBy>Zeman David</cp:lastModifiedBy>
  <cp:revision>1</cp:revision>
  <dcterms:created xsi:type="dcterms:W3CDTF">2023-10-16T18:35:08Z</dcterms:created>
  <dcterms:modified xsi:type="dcterms:W3CDTF">2023-10-16T18:44:39Z</dcterms:modified>
</cp:coreProperties>
</file>