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86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80" r:id="rId13"/>
    <p:sldId id="308" r:id="rId14"/>
    <p:sldId id="309" r:id="rId15"/>
    <p:sldId id="310" r:id="rId16"/>
    <p:sldId id="311" r:id="rId17"/>
    <p:sldId id="265" r:id="rId18"/>
    <p:sldId id="266" r:id="rId19"/>
    <p:sldId id="290" r:id="rId20"/>
    <p:sldId id="291" r:id="rId21"/>
    <p:sldId id="292" r:id="rId22"/>
    <p:sldId id="258" r:id="rId23"/>
    <p:sldId id="268" r:id="rId24"/>
    <p:sldId id="269" r:id="rId25"/>
    <p:sldId id="270" r:id="rId26"/>
    <p:sldId id="271" r:id="rId27"/>
    <p:sldId id="272" r:id="rId28"/>
    <p:sldId id="273" r:id="rId29"/>
    <p:sldId id="275" r:id="rId30"/>
    <p:sldId id="293" r:id="rId31"/>
    <p:sldId id="294" r:id="rId32"/>
    <p:sldId id="296" r:id="rId33"/>
    <p:sldId id="316" r:id="rId34"/>
    <p:sldId id="278" r:id="rId35"/>
    <p:sldId id="282" r:id="rId36"/>
    <p:sldId id="283" r:id="rId37"/>
    <p:sldId id="306" r:id="rId38"/>
    <p:sldId id="297" r:id="rId39"/>
    <p:sldId id="285" r:id="rId40"/>
    <p:sldId id="298" r:id="rId41"/>
    <p:sldId id="300" r:id="rId42"/>
    <p:sldId id="299" r:id="rId43"/>
    <p:sldId id="315" r:id="rId44"/>
    <p:sldId id="313" r:id="rId45"/>
    <p:sldId id="314" r:id="rId46"/>
    <p:sldId id="301" r:id="rId47"/>
    <p:sldId id="302" r:id="rId48"/>
    <p:sldId id="303" r:id="rId49"/>
    <p:sldId id="279" r:id="rId50"/>
    <p:sldId id="281" r:id="rId51"/>
    <p:sldId id="304" r:id="rId52"/>
    <p:sldId id="305" r:id="rId53"/>
  </p:sldIdLst>
  <p:sldSz cx="12192000" cy="6858000"/>
  <p:notesSz cx="6783388" cy="9926638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ta Pešáková" initials="EP" lastIdx="0" clrIdx="0">
    <p:extLst>
      <p:ext uri="{19B8F6BF-5375-455C-9EA6-DF929625EA0E}">
        <p15:presenceInfo xmlns:p15="http://schemas.microsoft.com/office/powerpoint/2012/main" userId="Edita Pešá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5226" autoAdjust="0"/>
  </p:normalViewPr>
  <p:slideViewPr>
    <p:cSldViewPr snapToGrid="0">
      <p:cViewPr varScale="1">
        <p:scale>
          <a:sx n="154" d="100"/>
          <a:sy n="154" d="100"/>
        </p:scale>
        <p:origin x="582" y="1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://impertinenteintermitente.blogspot.com/2012/01/la-lupa.html" TargetMode="External"/><Relationship Id="rId1" Type="http://schemas.openxmlformats.org/officeDocument/2006/relationships/image" Target="../media/image9.jp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cs.wikipedia.org/wiki/Wikipedie:WikiProjekt_Kvalita/TOP100_2009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://impertinenteintermitente.blogspot.com/2012/01/la-lupa.html" TargetMode="External"/><Relationship Id="rId1" Type="http://schemas.openxmlformats.org/officeDocument/2006/relationships/image" Target="../media/image9.jp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cs.wikipedia.org/wiki/Wikipedie:WikiProjekt_Kvalita/TOP100_200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C7D00-BF21-45E3-A23F-A87B746E57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7721166-D03E-4090-A71B-C8E973940B5B}">
      <dgm:prSet phldrT="[Text]"/>
      <dgm:spPr/>
      <dgm:t>
        <a:bodyPr/>
        <a:lstStyle/>
        <a:p>
          <a:r>
            <a:rPr lang="cs-CZ" dirty="0"/>
            <a:t>z pohledu lékařského a nelékařského personálu</a:t>
          </a:r>
        </a:p>
      </dgm:t>
    </dgm:pt>
    <dgm:pt modelId="{BE4DEBCB-6134-4B22-A7C6-1A34585FBD4D}" type="parTrans" cxnId="{6D7CEC1C-BDD1-483F-9874-A5649A0FCD5D}">
      <dgm:prSet/>
      <dgm:spPr/>
      <dgm:t>
        <a:bodyPr/>
        <a:lstStyle/>
        <a:p>
          <a:endParaRPr lang="cs-CZ"/>
        </a:p>
      </dgm:t>
    </dgm:pt>
    <dgm:pt modelId="{E4D06160-898B-4DBE-B74F-AEA5DB3BED5E}" type="sibTrans" cxnId="{6D7CEC1C-BDD1-483F-9874-A5649A0FCD5D}">
      <dgm:prSet/>
      <dgm:spPr/>
      <dgm:t>
        <a:bodyPr/>
        <a:lstStyle/>
        <a:p>
          <a:endParaRPr lang="cs-CZ"/>
        </a:p>
      </dgm:t>
    </dgm:pt>
    <dgm:pt modelId="{23B4F108-1D98-4E97-8ECB-A45B6BD1C918}">
      <dgm:prSet phldrT="[Text]"/>
      <dgm:spPr/>
      <dgm:t>
        <a:bodyPr/>
        <a:lstStyle/>
        <a:p>
          <a:r>
            <a:rPr lang="cs-CZ" dirty="0"/>
            <a:t>z pohledu pacienta</a:t>
          </a:r>
        </a:p>
      </dgm:t>
    </dgm:pt>
    <dgm:pt modelId="{25B6319E-14C7-40BD-82E2-1BA15CB867EE}" type="parTrans" cxnId="{5FF24AEC-AC4F-4528-A8FE-682F6B76508A}">
      <dgm:prSet/>
      <dgm:spPr/>
      <dgm:t>
        <a:bodyPr/>
        <a:lstStyle/>
        <a:p>
          <a:endParaRPr lang="cs-CZ"/>
        </a:p>
      </dgm:t>
    </dgm:pt>
    <dgm:pt modelId="{7BBDF880-5958-4AA3-9687-23E41FCB7B4F}" type="sibTrans" cxnId="{5FF24AEC-AC4F-4528-A8FE-682F6B76508A}">
      <dgm:prSet/>
      <dgm:spPr/>
      <dgm:t>
        <a:bodyPr/>
        <a:lstStyle/>
        <a:p>
          <a:endParaRPr lang="cs-CZ"/>
        </a:p>
      </dgm:t>
    </dgm:pt>
    <dgm:pt modelId="{B3F1BAEE-26BF-4F56-B99F-20334EB9063F}">
      <dgm:prSet phldrT="[Text]"/>
      <dgm:spPr/>
      <dgm:t>
        <a:bodyPr/>
        <a:lstStyle/>
        <a:p>
          <a:r>
            <a:rPr lang="cs-CZ" dirty="0"/>
            <a:t>z pohledu výstupu</a:t>
          </a:r>
        </a:p>
      </dgm:t>
    </dgm:pt>
    <dgm:pt modelId="{CCECB7EE-B9E9-407F-9D0F-267128EDB943}" type="parTrans" cxnId="{DB710C50-75B6-4483-8F10-97E83C1EE8FF}">
      <dgm:prSet/>
      <dgm:spPr/>
      <dgm:t>
        <a:bodyPr/>
        <a:lstStyle/>
        <a:p>
          <a:endParaRPr lang="cs-CZ"/>
        </a:p>
      </dgm:t>
    </dgm:pt>
    <dgm:pt modelId="{666200C2-6D83-43E8-BF3D-35BA3A831BC1}" type="sibTrans" cxnId="{DB710C50-75B6-4483-8F10-97E83C1EE8FF}">
      <dgm:prSet/>
      <dgm:spPr/>
      <dgm:t>
        <a:bodyPr/>
        <a:lstStyle/>
        <a:p>
          <a:endParaRPr lang="cs-CZ"/>
        </a:p>
      </dgm:t>
    </dgm:pt>
    <dgm:pt modelId="{ED3ECF0C-4609-46EF-A707-4D5E5BAC1D05}" type="pres">
      <dgm:prSet presAssocID="{CBEC7D00-BF21-45E3-A23F-A87B746E57BD}" presName="linear" presStyleCnt="0">
        <dgm:presLayoutVars>
          <dgm:dir/>
          <dgm:animLvl val="lvl"/>
          <dgm:resizeHandles val="exact"/>
        </dgm:presLayoutVars>
      </dgm:prSet>
      <dgm:spPr/>
    </dgm:pt>
    <dgm:pt modelId="{4E087FF9-B481-4999-B513-FBB06B11C985}" type="pres">
      <dgm:prSet presAssocID="{F7721166-D03E-4090-A71B-C8E973940B5B}" presName="parentLin" presStyleCnt="0"/>
      <dgm:spPr/>
    </dgm:pt>
    <dgm:pt modelId="{829306AB-8046-4698-944F-26501E98C143}" type="pres">
      <dgm:prSet presAssocID="{F7721166-D03E-4090-A71B-C8E973940B5B}" presName="parentLeftMargin" presStyleLbl="node1" presStyleIdx="0" presStyleCnt="3"/>
      <dgm:spPr/>
    </dgm:pt>
    <dgm:pt modelId="{0B4C894C-6295-4E75-B6CB-BBBC792935A7}" type="pres">
      <dgm:prSet presAssocID="{F7721166-D03E-4090-A71B-C8E973940B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C6872E-0531-4FA7-AC66-7B4CD04976C5}" type="pres">
      <dgm:prSet presAssocID="{F7721166-D03E-4090-A71B-C8E973940B5B}" presName="negativeSpace" presStyleCnt="0"/>
      <dgm:spPr/>
    </dgm:pt>
    <dgm:pt modelId="{1902E258-C661-4E1C-993B-703D3201BE24}" type="pres">
      <dgm:prSet presAssocID="{F7721166-D03E-4090-A71B-C8E973940B5B}" presName="childText" presStyleLbl="conFgAcc1" presStyleIdx="0" presStyleCnt="3">
        <dgm:presLayoutVars>
          <dgm:bulletEnabled val="1"/>
        </dgm:presLayoutVars>
      </dgm:prSet>
      <dgm:spPr/>
    </dgm:pt>
    <dgm:pt modelId="{015ADE1B-70DF-4610-9712-AA2D6433CB58}" type="pres">
      <dgm:prSet presAssocID="{E4D06160-898B-4DBE-B74F-AEA5DB3BED5E}" presName="spaceBetweenRectangles" presStyleCnt="0"/>
      <dgm:spPr/>
    </dgm:pt>
    <dgm:pt modelId="{22573903-AFED-4122-9DA8-8F96D8DF8AF6}" type="pres">
      <dgm:prSet presAssocID="{23B4F108-1D98-4E97-8ECB-A45B6BD1C918}" presName="parentLin" presStyleCnt="0"/>
      <dgm:spPr/>
    </dgm:pt>
    <dgm:pt modelId="{2A0BFCFA-0B41-40E2-8832-B2AA65DAB6E4}" type="pres">
      <dgm:prSet presAssocID="{23B4F108-1D98-4E97-8ECB-A45B6BD1C918}" presName="parentLeftMargin" presStyleLbl="node1" presStyleIdx="0" presStyleCnt="3"/>
      <dgm:spPr/>
    </dgm:pt>
    <dgm:pt modelId="{A50A4AD2-1534-4E61-96E2-2C2D6C3AF371}" type="pres">
      <dgm:prSet presAssocID="{23B4F108-1D98-4E97-8ECB-A45B6BD1C918}" presName="parentText" presStyleLbl="node1" presStyleIdx="1" presStyleCnt="3" custLinFactNeighborX="-3448" custLinFactNeighborY="1303">
        <dgm:presLayoutVars>
          <dgm:chMax val="0"/>
          <dgm:bulletEnabled val="1"/>
        </dgm:presLayoutVars>
      </dgm:prSet>
      <dgm:spPr/>
    </dgm:pt>
    <dgm:pt modelId="{0B891A42-0D70-4F75-B933-3B35F61937BA}" type="pres">
      <dgm:prSet presAssocID="{23B4F108-1D98-4E97-8ECB-A45B6BD1C918}" presName="negativeSpace" presStyleCnt="0"/>
      <dgm:spPr/>
    </dgm:pt>
    <dgm:pt modelId="{1DEA05A6-637B-457E-9DDF-AF23214317A7}" type="pres">
      <dgm:prSet presAssocID="{23B4F108-1D98-4E97-8ECB-A45B6BD1C918}" presName="childText" presStyleLbl="conFgAcc1" presStyleIdx="1" presStyleCnt="3">
        <dgm:presLayoutVars>
          <dgm:bulletEnabled val="1"/>
        </dgm:presLayoutVars>
      </dgm:prSet>
      <dgm:spPr/>
    </dgm:pt>
    <dgm:pt modelId="{BD8E104C-4025-41DA-8BCA-EA9DB14044E1}" type="pres">
      <dgm:prSet presAssocID="{7BBDF880-5958-4AA3-9687-23E41FCB7B4F}" presName="spaceBetweenRectangles" presStyleCnt="0"/>
      <dgm:spPr/>
    </dgm:pt>
    <dgm:pt modelId="{BF61BB06-C4E0-4F2A-868A-4EEBCB9E912A}" type="pres">
      <dgm:prSet presAssocID="{B3F1BAEE-26BF-4F56-B99F-20334EB9063F}" presName="parentLin" presStyleCnt="0"/>
      <dgm:spPr/>
    </dgm:pt>
    <dgm:pt modelId="{AB8213DC-D589-456F-AB53-775112FFFB5B}" type="pres">
      <dgm:prSet presAssocID="{B3F1BAEE-26BF-4F56-B99F-20334EB9063F}" presName="parentLeftMargin" presStyleLbl="node1" presStyleIdx="1" presStyleCnt="3"/>
      <dgm:spPr/>
    </dgm:pt>
    <dgm:pt modelId="{364143EC-1224-49EA-B5E9-4CC52883441D}" type="pres">
      <dgm:prSet presAssocID="{B3F1BAEE-26BF-4F56-B99F-20334EB9063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B67A340-BD1D-4510-B6FA-6CB1542CE09E}" type="pres">
      <dgm:prSet presAssocID="{B3F1BAEE-26BF-4F56-B99F-20334EB9063F}" presName="negativeSpace" presStyleCnt="0"/>
      <dgm:spPr/>
    </dgm:pt>
    <dgm:pt modelId="{D1493571-3C01-4697-9135-25F3922B5344}" type="pres">
      <dgm:prSet presAssocID="{B3F1BAEE-26BF-4F56-B99F-20334EB906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BE9910-855B-49C7-A0CE-FAB42D77061F}" type="presOf" srcId="{F7721166-D03E-4090-A71B-C8E973940B5B}" destId="{0B4C894C-6295-4E75-B6CB-BBBC792935A7}" srcOrd="1" destOrd="0" presId="urn:microsoft.com/office/officeart/2005/8/layout/list1"/>
    <dgm:cxn modelId="{6D7CEC1C-BDD1-483F-9874-A5649A0FCD5D}" srcId="{CBEC7D00-BF21-45E3-A23F-A87B746E57BD}" destId="{F7721166-D03E-4090-A71B-C8E973940B5B}" srcOrd="0" destOrd="0" parTransId="{BE4DEBCB-6134-4B22-A7C6-1A34585FBD4D}" sibTransId="{E4D06160-898B-4DBE-B74F-AEA5DB3BED5E}"/>
    <dgm:cxn modelId="{F2E8851D-1FD9-475D-AF55-9026897C755E}" type="presOf" srcId="{23B4F108-1D98-4E97-8ECB-A45B6BD1C918}" destId="{2A0BFCFA-0B41-40E2-8832-B2AA65DAB6E4}" srcOrd="0" destOrd="0" presId="urn:microsoft.com/office/officeart/2005/8/layout/list1"/>
    <dgm:cxn modelId="{DB710C50-75B6-4483-8F10-97E83C1EE8FF}" srcId="{CBEC7D00-BF21-45E3-A23F-A87B746E57BD}" destId="{B3F1BAEE-26BF-4F56-B99F-20334EB9063F}" srcOrd="2" destOrd="0" parTransId="{CCECB7EE-B9E9-407F-9D0F-267128EDB943}" sibTransId="{666200C2-6D83-43E8-BF3D-35BA3A831BC1}"/>
    <dgm:cxn modelId="{EE768474-7717-4AD0-8DF3-1D48D059E04B}" type="presOf" srcId="{B3F1BAEE-26BF-4F56-B99F-20334EB9063F}" destId="{364143EC-1224-49EA-B5E9-4CC52883441D}" srcOrd="1" destOrd="0" presId="urn:microsoft.com/office/officeart/2005/8/layout/list1"/>
    <dgm:cxn modelId="{C40FC48B-B4AE-4644-98F2-B55BCC290FEA}" type="presOf" srcId="{F7721166-D03E-4090-A71B-C8E973940B5B}" destId="{829306AB-8046-4698-944F-26501E98C143}" srcOrd="0" destOrd="0" presId="urn:microsoft.com/office/officeart/2005/8/layout/list1"/>
    <dgm:cxn modelId="{B9A044CA-4F93-4541-8230-17BB3D5429C6}" type="presOf" srcId="{B3F1BAEE-26BF-4F56-B99F-20334EB9063F}" destId="{AB8213DC-D589-456F-AB53-775112FFFB5B}" srcOrd="0" destOrd="0" presId="urn:microsoft.com/office/officeart/2005/8/layout/list1"/>
    <dgm:cxn modelId="{5FF24AEC-AC4F-4528-A8FE-682F6B76508A}" srcId="{CBEC7D00-BF21-45E3-A23F-A87B746E57BD}" destId="{23B4F108-1D98-4E97-8ECB-A45B6BD1C918}" srcOrd="1" destOrd="0" parTransId="{25B6319E-14C7-40BD-82E2-1BA15CB867EE}" sibTransId="{7BBDF880-5958-4AA3-9687-23E41FCB7B4F}"/>
    <dgm:cxn modelId="{855A77F1-2356-4735-95B1-58AD78D92D05}" type="presOf" srcId="{23B4F108-1D98-4E97-8ECB-A45B6BD1C918}" destId="{A50A4AD2-1534-4E61-96E2-2C2D6C3AF371}" srcOrd="1" destOrd="0" presId="urn:microsoft.com/office/officeart/2005/8/layout/list1"/>
    <dgm:cxn modelId="{25E1BCF5-92A8-4668-8ACC-52AE898BE8C5}" type="presOf" srcId="{CBEC7D00-BF21-45E3-A23F-A87B746E57BD}" destId="{ED3ECF0C-4609-46EF-A707-4D5E5BAC1D05}" srcOrd="0" destOrd="0" presId="urn:microsoft.com/office/officeart/2005/8/layout/list1"/>
    <dgm:cxn modelId="{7887FEFB-E2D9-4D08-945C-426A5B573165}" type="presParOf" srcId="{ED3ECF0C-4609-46EF-A707-4D5E5BAC1D05}" destId="{4E087FF9-B481-4999-B513-FBB06B11C985}" srcOrd="0" destOrd="0" presId="urn:microsoft.com/office/officeart/2005/8/layout/list1"/>
    <dgm:cxn modelId="{D83A03FB-9C3E-45FD-9B1B-6653C6D63F54}" type="presParOf" srcId="{4E087FF9-B481-4999-B513-FBB06B11C985}" destId="{829306AB-8046-4698-944F-26501E98C143}" srcOrd="0" destOrd="0" presId="urn:microsoft.com/office/officeart/2005/8/layout/list1"/>
    <dgm:cxn modelId="{D4222F24-B115-4EEF-86E7-B7BFF4DEA38B}" type="presParOf" srcId="{4E087FF9-B481-4999-B513-FBB06B11C985}" destId="{0B4C894C-6295-4E75-B6CB-BBBC792935A7}" srcOrd="1" destOrd="0" presId="urn:microsoft.com/office/officeart/2005/8/layout/list1"/>
    <dgm:cxn modelId="{73208C2D-78E1-49FA-A3CE-43297038656A}" type="presParOf" srcId="{ED3ECF0C-4609-46EF-A707-4D5E5BAC1D05}" destId="{76C6872E-0531-4FA7-AC66-7B4CD04976C5}" srcOrd="1" destOrd="0" presId="urn:microsoft.com/office/officeart/2005/8/layout/list1"/>
    <dgm:cxn modelId="{0FFE4A2E-B253-429B-AEA9-B52B9D6114CD}" type="presParOf" srcId="{ED3ECF0C-4609-46EF-A707-4D5E5BAC1D05}" destId="{1902E258-C661-4E1C-993B-703D3201BE24}" srcOrd="2" destOrd="0" presId="urn:microsoft.com/office/officeart/2005/8/layout/list1"/>
    <dgm:cxn modelId="{65F46EAF-65A4-4374-831F-AAC77073FED6}" type="presParOf" srcId="{ED3ECF0C-4609-46EF-A707-4D5E5BAC1D05}" destId="{015ADE1B-70DF-4610-9712-AA2D6433CB58}" srcOrd="3" destOrd="0" presId="urn:microsoft.com/office/officeart/2005/8/layout/list1"/>
    <dgm:cxn modelId="{CD14F6FD-C4AA-4F3E-BDAE-C08A5E4F9871}" type="presParOf" srcId="{ED3ECF0C-4609-46EF-A707-4D5E5BAC1D05}" destId="{22573903-AFED-4122-9DA8-8F96D8DF8AF6}" srcOrd="4" destOrd="0" presId="urn:microsoft.com/office/officeart/2005/8/layout/list1"/>
    <dgm:cxn modelId="{9D045218-80A5-41CA-A7C1-07E90BAD52BE}" type="presParOf" srcId="{22573903-AFED-4122-9DA8-8F96D8DF8AF6}" destId="{2A0BFCFA-0B41-40E2-8832-B2AA65DAB6E4}" srcOrd="0" destOrd="0" presId="urn:microsoft.com/office/officeart/2005/8/layout/list1"/>
    <dgm:cxn modelId="{0ED43121-87AE-491C-93FF-6BAB97BC7DFE}" type="presParOf" srcId="{22573903-AFED-4122-9DA8-8F96D8DF8AF6}" destId="{A50A4AD2-1534-4E61-96E2-2C2D6C3AF371}" srcOrd="1" destOrd="0" presId="urn:microsoft.com/office/officeart/2005/8/layout/list1"/>
    <dgm:cxn modelId="{1246BC33-CB8A-4C68-B1F1-DF443489FC83}" type="presParOf" srcId="{ED3ECF0C-4609-46EF-A707-4D5E5BAC1D05}" destId="{0B891A42-0D70-4F75-B933-3B35F61937BA}" srcOrd="5" destOrd="0" presId="urn:microsoft.com/office/officeart/2005/8/layout/list1"/>
    <dgm:cxn modelId="{5EDA5914-86B1-425A-8DDF-FC65ED28D6CC}" type="presParOf" srcId="{ED3ECF0C-4609-46EF-A707-4D5E5BAC1D05}" destId="{1DEA05A6-637B-457E-9DDF-AF23214317A7}" srcOrd="6" destOrd="0" presId="urn:microsoft.com/office/officeart/2005/8/layout/list1"/>
    <dgm:cxn modelId="{F81B80CC-834E-4DEC-90BE-E4C04C3F05C3}" type="presParOf" srcId="{ED3ECF0C-4609-46EF-A707-4D5E5BAC1D05}" destId="{BD8E104C-4025-41DA-8BCA-EA9DB14044E1}" srcOrd="7" destOrd="0" presId="urn:microsoft.com/office/officeart/2005/8/layout/list1"/>
    <dgm:cxn modelId="{B7A604CF-9D0F-45D3-A6F9-78D5BE481FCC}" type="presParOf" srcId="{ED3ECF0C-4609-46EF-A707-4D5E5BAC1D05}" destId="{BF61BB06-C4E0-4F2A-868A-4EEBCB9E912A}" srcOrd="8" destOrd="0" presId="urn:microsoft.com/office/officeart/2005/8/layout/list1"/>
    <dgm:cxn modelId="{D935C27B-84D0-424F-A5AF-6DEC2E3D967D}" type="presParOf" srcId="{BF61BB06-C4E0-4F2A-868A-4EEBCB9E912A}" destId="{AB8213DC-D589-456F-AB53-775112FFFB5B}" srcOrd="0" destOrd="0" presId="urn:microsoft.com/office/officeart/2005/8/layout/list1"/>
    <dgm:cxn modelId="{45DDEC6B-7229-4110-81FF-4F7157A1C1E6}" type="presParOf" srcId="{BF61BB06-C4E0-4F2A-868A-4EEBCB9E912A}" destId="{364143EC-1224-49EA-B5E9-4CC52883441D}" srcOrd="1" destOrd="0" presId="urn:microsoft.com/office/officeart/2005/8/layout/list1"/>
    <dgm:cxn modelId="{960961DE-0D15-4234-973D-3C30C3F1BAEB}" type="presParOf" srcId="{ED3ECF0C-4609-46EF-A707-4D5E5BAC1D05}" destId="{5B67A340-BD1D-4510-B6FA-6CB1542CE09E}" srcOrd="9" destOrd="0" presId="urn:microsoft.com/office/officeart/2005/8/layout/list1"/>
    <dgm:cxn modelId="{D818A4FD-EE15-4680-A84C-0F234145D045}" type="presParOf" srcId="{ED3ECF0C-4609-46EF-A707-4D5E5BAC1D05}" destId="{D1493571-3C01-4697-9135-25F3922B53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209D6-65F5-4D69-ABC7-7DF0F129A1E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6E233C-8CC1-47FD-AE25-9E516F713CC7}">
      <dgm:prSet phldrT="[Text]"/>
      <dgm:spPr/>
      <dgm:t>
        <a:bodyPr/>
        <a:lstStyle/>
        <a:p>
          <a:r>
            <a:rPr lang="cs-CZ" dirty="0"/>
            <a:t>od pacientů</a:t>
          </a:r>
        </a:p>
      </dgm:t>
    </dgm:pt>
    <dgm:pt modelId="{90B75DED-AD58-4172-8376-BDE13D120E74}" type="parTrans" cxnId="{4D8B451F-C3F9-4929-83F4-1685E97E6ECA}">
      <dgm:prSet/>
      <dgm:spPr/>
      <dgm:t>
        <a:bodyPr/>
        <a:lstStyle/>
        <a:p>
          <a:endParaRPr lang="cs-CZ"/>
        </a:p>
      </dgm:t>
    </dgm:pt>
    <dgm:pt modelId="{964CAA7C-38B1-40D6-A5C6-96710DA47481}" type="sibTrans" cxnId="{4D8B451F-C3F9-4929-83F4-1685E97E6ECA}">
      <dgm:prSet/>
      <dgm:spPr/>
      <dgm:t>
        <a:bodyPr/>
        <a:lstStyle/>
        <a:p>
          <a:endParaRPr lang="cs-CZ"/>
        </a:p>
      </dgm:t>
    </dgm:pt>
    <dgm:pt modelId="{23B7C143-1C19-4A88-963A-BE59002AF865}">
      <dgm:prSet phldrT="[Text]"/>
      <dgm:spPr/>
      <dgm:t>
        <a:bodyPr/>
        <a:lstStyle/>
        <a:p>
          <a:r>
            <a:rPr lang="cs-CZ" dirty="0"/>
            <a:t>z auditů</a:t>
          </a:r>
        </a:p>
      </dgm:t>
    </dgm:pt>
    <dgm:pt modelId="{02B948C1-BE5B-4B1F-AD34-9A3A4E866C93}" type="parTrans" cxnId="{A2EE66C1-999F-4EB8-BA6E-22F631279228}">
      <dgm:prSet/>
      <dgm:spPr/>
      <dgm:t>
        <a:bodyPr/>
        <a:lstStyle/>
        <a:p>
          <a:endParaRPr lang="cs-CZ"/>
        </a:p>
      </dgm:t>
    </dgm:pt>
    <dgm:pt modelId="{1320E096-CC5E-46C5-A739-4AA6F8778483}" type="sibTrans" cxnId="{A2EE66C1-999F-4EB8-BA6E-22F631279228}">
      <dgm:prSet/>
      <dgm:spPr/>
      <dgm:t>
        <a:bodyPr/>
        <a:lstStyle/>
        <a:p>
          <a:endParaRPr lang="cs-CZ"/>
        </a:p>
      </dgm:t>
    </dgm:pt>
    <dgm:pt modelId="{3B0AADD6-667A-4EDE-B5D5-58A5327E2957}">
      <dgm:prSet phldrT="[Text]"/>
      <dgm:spPr/>
      <dgm:t>
        <a:bodyPr/>
        <a:lstStyle/>
        <a:p>
          <a:r>
            <a:rPr lang="cs-CZ" dirty="0"/>
            <a:t>z indikátorů</a:t>
          </a:r>
        </a:p>
      </dgm:t>
    </dgm:pt>
    <dgm:pt modelId="{40FA2459-F2F0-4B8B-93E0-437DDDF2EF4D}" type="parTrans" cxnId="{E81F7DBB-17A5-4E31-9304-642E1FA1CD28}">
      <dgm:prSet/>
      <dgm:spPr/>
      <dgm:t>
        <a:bodyPr/>
        <a:lstStyle/>
        <a:p>
          <a:endParaRPr lang="cs-CZ"/>
        </a:p>
      </dgm:t>
    </dgm:pt>
    <dgm:pt modelId="{7D3F28B6-E319-46BD-B3C2-808A127EC153}" type="sibTrans" cxnId="{E81F7DBB-17A5-4E31-9304-642E1FA1CD28}">
      <dgm:prSet/>
      <dgm:spPr/>
      <dgm:t>
        <a:bodyPr/>
        <a:lstStyle/>
        <a:p>
          <a:endParaRPr lang="cs-CZ"/>
        </a:p>
      </dgm:t>
    </dgm:pt>
    <dgm:pt modelId="{9CB28790-F7D1-48E1-ABE1-58E10343B76B}">
      <dgm:prSet/>
      <dgm:spPr/>
      <dgm:t>
        <a:bodyPr/>
        <a:lstStyle/>
        <a:p>
          <a:r>
            <a:rPr lang="cs-CZ" dirty="0"/>
            <a:t>Od externích expertů</a:t>
          </a:r>
        </a:p>
      </dgm:t>
    </dgm:pt>
    <dgm:pt modelId="{55FFA0A2-E964-4365-BF22-36CEB5DE1BE3}" type="parTrans" cxnId="{BA772A1A-054B-4343-AA81-1B834413392A}">
      <dgm:prSet/>
      <dgm:spPr/>
      <dgm:t>
        <a:bodyPr/>
        <a:lstStyle/>
        <a:p>
          <a:endParaRPr lang="cs-CZ"/>
        </a:p>
      </dgm:t>
    </dgm:pt>
    <dgm:pt modelId="{55DE8A22-2F4C-4FB4-A9B3-FC55157E5924}" type="sibTrans" cxnId="{BA772A1A-054B-4343-AA81-1B834413392A}">
      <dgm:prSet/>
      <dgm:spPr/>
      <dgm:t>
        <a:bodyPr/>
        <a:lstStyle/>
        <a:p>
          <a:endParaRPr lang="cs-CZ"/>
        </a:p>
      </dgm:t>
    </dgm:pt>
    <dgm:pt modelId="{FC1808B5-F972-4777-BAE7-AF221A72885A}" type="pres">
      <dgm:prSet presAssocID="{C47209D6-65F5-4D69-ABC7-7DF0F129A1E4}" presName="compositeShape" presStyleCnt="0">
        <dgm:presLayoutVars>
          <dgm:dir/>
          <dgm:resizeHandles/>
        </dgm:presLayoutVars>
      </dgm:prSet>
      <dgm:spPr/>
    </dgm:pt>
    <dgm:pt modelId="{9709400A-5725-4D03-8982-C7105596B551}" type="pres">
      <dgm:prSet presAssocID="{C47209D6-65F5-4D69-ABC7-7DF0F129A1E4}" presName="pyramid" presStyleLbl="node1" presStyleIdx="0" presStyleCnt="1"/>
      <dgm:spPr/>
    </dgm:pt>
    <dgm:pt modelId="{2FA3BDA3-94CC-45FF-967A-D16A8E4EBF0E}" type="pres">
      <dgm:prSet presAssocID="{C47209D6-65F5-4D69-ABC7-7DF0F129A1E4}" presName="theList" presStyleCnt="0"/>
      <dgm:spPr/>
    </dgm:pt>
    <dgm:pt modelId="{0570D150-7708-47F4-B1CC-873D65A9E820}" type="pres">
      <dgm:prSet presAssocID="{DA6E233C-8CC1-47FD-AE25-9E516F713CC7}" presName="aNode" presStyleLbl="fgAcc1" presStyleIdx="0" presStyleCnt="4">
        <dgm:presLayoutVars>
          <dgm:bulletEnabled val="1"/>
        </dgm:presLayoutVars>
      </dgm:prSet>
      <dgm:spPr/>
    </dgm:pt>
    <dgm:pt modelId="{271F0D80-CEB4-4EDC-9D37-9425DE36F88C}" type="pres">
      <dgm:prSet presAssocID="{DA6E233C-8CC1-47FD-AE25-9E516F713CC7}" presName="aSpace" presStyleCnt="0"/>
      <dgm:spPr/>
    </dgm:pt>
    <dgm:pt modelId="{89DE1186-F693-4D2E-BF88-2DEC7FB5B1CE}" type="pres">
      <dgm:prSet presAssocID="{23B7C143-1C19-4A88-963A-BE59002AF865}" presName="aNode" presStyleLbl="fgAcc1" presStyleIdx="1" presStyleCnt="4">
        <dgm:presLayoutVars>
          <dgm:bulletEnabled val="1"/>
        </dgm:presLayoutVars>
      </dgm:prSet>
      <dgm:spPr/>
    </dgm:pt>
    <dgm:pt modelId="{50E7B3DD-3A6F-4E00-8226-AC5180369D5F}" type="pres">
      <dgm:prSet presAssocID="{23B7C143-1C19-4A88-963A-BE59002AF865}" presName="aSpace" presStyleCnt="0"/>
      <dgm:spPr/>
    </dgm:pt>
    <dgm:pt modelId="{D32CF188-4416-4AEF-B692-539324692F0D}" type="pres">
      <dgm:prSet presAssocID="{3B0AADD6-667A-4EDE-B5D5-58A5327E2957}" presName="aNode" presStyleLbl="fgAcc1" presStyleIdx="2" presStyleCnt="4">
        <dgm:presLayoutVars>
          <dgm:bulletEnabled val="1"/>
        </dgm:presLayoutVars>
      </dgm:prSet>
      <dgm:spPr/>
    </dgm:pt>
    <dgm:pt modelId="{EFDE531D-351C-4384-A776-0670BB254C5B}" type="pres">
      <dgm:prSet presAssocID="{3B0AADD6-667A-4EDE-B5D5-58A5327E2957}" presName="aSpace" presStyleCnt="0"/>
      <dgm:spPr/>
    </dgm:pt>
    <dgm:pt modelId="{70B95A0A-8D26-4742-A8BA-6FEC242F364C}" type="pres">
      <dgm:prSet presAssocID="{9CB28790-F7D1-48E1-ABE1-58E10343B76B}" presName="aNode" presStyleLbl="fgAcc1" presStyleIdx="3" presStyleCnt="4">
        <dgm:presLayoutVars>
          <dgm:bulletEnabled val="1"/>
        </dgm:presLayoutVars>
      </dgm:prSet>
      <dgm:spPr/>
    </dgm:pt>
    <dgm:pt modelId="{04097C67-E27B-4E70-BD09-B754254B8192}" type="pres">
      <dgm:prSet presAssocID="{9CB28790-F7D1-48E1-ABE1-58E10343B76B}" presName="aSpace" presStyleCnt="0"/>
      <dgm:spPr/>
    </dgm:pt>
  </dgm:ptLst>
  <dgm:cxnLst>
    <dgm:cxn modelId="{BA772A1A-054B-4343-AA81-1B834413392A}" srcId="{C47209D6-65F5-4D69-ABC7-7DF0F129A1E4}" destId="{9CB28790-F7D1-48E1-ABE1-58E10343B76B}" srcOrd="3" destOrd="0" parTransId="{55FFA0A2-E964-4365-BF22-36CEB5DE1BE3}" sibTransId="{55DE8A22-2F4C-4FB4-A9B3-FC55157E5924}"/>
    <dgm:cxn modelId="{4D8B451F-C3F9-4929-83F4-1685E97E6ECA}" srcId="{C47209D6-65F5-4D69-ABC7-7DF0F129A1E4}" destId="{DA6E233C-8CC1-47FD-AE25-9E516F713CC7}" srcOrd="0" destOrd="0" parTransId="{90B75DED-AD58-4172-8376-BDE13D120E74}" sibTransId="{964CAA7C-38B1-40D6-A5C6-96710DA47481}"/>
    <dgm:cxn modelId="{B4BE5B2A-08B1-4F7A-AD27-C9EA74DD7EF4}" type="presOf" srcId="{3B0AADD6-667A-4EDE-B5D5-58A5327E2957}" destId="{D32CF188-4416-4AEF-B692-539324692F0D}" srcOrd="0" destOrd="0" presId="urn:microsoft.com/office/officeart/2005/8/layout/pyramid2"/>
    <dgm:cxn modelId="{FCC6F062-95DE-4912-A07A-43D1EB396F69}" type="presOf" srcId="{9CB28790-F7D1-48E1-ABE1-58E10343B76B}" destId="{70B95A0A-8D26-4742-A8BA-6FEC242F364C}" srcOrd="0" destOrd="0" presId="urn:microsoft.com/office/officeart/2005/8/layout/pyramid2"/>
    <dgm:cxn modelId="{65153EB9-B596-4CF7-9F0B-4930D77D7CF5}" type="presOf" srcId="{C47209D6-65F5-4D69-ABC7-7DF0F129A1E4}" destId="{FC1808B5-F972-4777-BAE7-AF221A72885A}" srcOrd="0" destOrd="0" presId="urn:microsoft.com/office/officeart/2005/8/layout/pyramid2"/>
    <dgm:cxn modelId="{E81F7DBB-17A5-4E31-9304-642E1FA1CD28}" srcId="{C47209D6-65F5-4D69-ABC7-7DF0F129A1E4}" destId="{3B0AADD6-667A-4EDE-B5D5-58A5327E2957}" srcOrd="2" destOrd="0" parTransId="{40FA2459-F2F0-4B8B-93E0-437DDDF2EF4D}" sibTransId="{7D3F28B6-E319-46BD-B3C2-808A127EC153}"/>
    <dgm:cxn modelId="{A2EE66C1-999F-4EB8-BA6E-22F631279228}" srcId="{C47209D6-65F5-4D69-ABC7-7DF0F129A1E4}" destId="{23B7C143-1C19-4A88-963A-BE59002AF865}" srcOrd="1" destOrd="0" parTransId="{02B948C1-BE5B-4B1F-AD34-9A3A4E866C93}" sibTransId="{1320E096-CC5E-46C5-A739-4AA6F8778483}"/>
    <dgm:cxn modelId="{1C3410CE-706A-4A66-9AA6-4997F0C3896B}" type="presOf" srcId="{DA6E233C-8CC1-47FD-AE25-9E516F713CC7}" destId="{0570D150-7708-47F4-B1CC-873D65A9E820}" srcOrd="0" destOrd="0" presId="urn:microsoft.com/office/officeart/2005/8/layout/pyramid2"/>
    <dgm:cxn modelId="{05FA25E6-402C-4405-A308-6BE740362137}" type="presOf" srcId="{23B7C143-1C19-4A88-963A-BE59002AF865}" destId="{89DE1186-F693-4D2E-BF88-2DEC7FB5B1CE}" srcOrd="0" destOrd="0" presId="urn:microsoft.com/office/officeart/2005/8/layout/pyramid2"/>
    <dgm:cxn modelId="{AE825A05-C9B4-4B7B-9712-65C61440D1A3}" type="presParOf" srcId="{FC1808B5-F972-4777-BAE7-AF221A72885A}" destId="{9709400A-5725-4D03-8982-C7105596B551}" srcOrd="0" destOrd="0" presId="urn:microsoft.com/office/officeart/2005/8/layout/pyramid2"/>
    <dgm:cxn modelId="{8315034E-7CCA-45AF-8212-D45F2334FC59}" type="presParOf" srcId="{FC1808B5-F972-4777-BAE7-AF221A72885A}" destId="{2FA3BDA3-94CC-45FF-967A-D16A8E4EBF0E}" srcOrd="1" destOrd="0" presId="urn:microsoft.com/office/officeart/2005/8/layout/pyramid2"/>
    <dgm:cxn modelId="{482538F8-0921-417F-933F-10FF1C5D7A8B}" type="presParOf" srcId="{2FA3BDA3-94CC-45FF-967A-D16A8E4EBF0E}" destId="{0570D150-7708-47F4-B1CC-873D65A9E820}" srcOrd="0" destOrd="0" presId="urn:microsoft.com/office/officeart/2005/8/layout/pyramid2"/>
    <dgm:cxn modelId="{7E2543D7-AEA8-44B7-B007-7FC6113BF2F4}" type="presParOf" srcId="{2FA3BDA3-94CC-45FF-967A-D16A8E4EBF0E}" destId="{271F0D80-CEB4-4EDC-9D37-9425DE36F88C}" srcOrd="1" destOrd="0" presId="urn:microsoft.com/office/officeart/2005/8/layout/pyramid2"/>
    <dgm:cxn modelId="{8037BFC9-49D8-4AAC-AE23-3DD054619E7D}" type="presParOf" srcId="{2FA3BDA3-94CC-45FF-967A-D16A8E4EBF0E}" destId="{89DE1186-F693-4D2E-BF88-2DEC7FB5B1CE}" srcOrd="2" destOrd="0" presId="urn:microsoft.com/office/officeart/2005/8/layout/pyramid2"/>
    <dgm:cxn modelId="{7130CFEB-D099-4077-8F45-9743CD1D8154}" type="presParOf" srcId="{2FA3BDA3-94CC-45FF-967A-D16A8E4EBF0E}" destId="{50E7B3DD-3A6F-4E00-8226-AC5180369D5F}" srcOrd="3" destOrd="0" presId="urn:microsoft.com/office/officeart/2005/8/layout/pyramid2"/>
    <dgm:cxn modelId="{07FBACC7-BF7D-4542-BF4D-28D4E2FAB693}" type="presParOf" srcId="{2FA3BDA3-94CC-45FF-967A-D16A8E4EBF0E}" destId="{D32CF188-4416-4AEF-B692-539324692F0D}" srcOrd="4" destOrd="0" presId="urn:microsoft.com/office/officeart/2005/8/layout/pyramid2"/>
    <dgm:cxn modelId="{325401B1-4B64-455F-B2BF-E6F524C455E9}" type="presParOf" srcId="{2FA3BDA3-94CC-45FF-967A-D16A8E4EBF0E}" destId="{EFDE531D-351C-4384-A776-0670BB254C5B}" srcOrd="5" destOrd="0" presId="urn:microsoft.com/office/officeart/2005/8/layout/pyramid2"/>
    <dgm:cxn modelId="{E1B36F0C-7383-4A76-9810-AC695FC49D53}" type="presParOf" srcId="{2FA3BDA3-94CC-45FF-967A-D16A8E4EBF0E}" destId="{70B95A0A-8D26-4742-A8BA-6FEC242F364C}" srcOrd="6" destOrd="0" presId="urn:microsoft.com/office/officeart/2005/8/layout/pyramid2"/>
    <dgm:cxn modelId="{92A853BC-A4E3-4F2D-AF82-A3B1FF98EFBB}" type="presParOf" srcId="{2FA3BDA3-94CC-45FF-967A-D16A8E4EBF0E}" destId="{04097C67-E27B-4E70-BD09-B754254B819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A01284-0A5F-498B-943C-1B628883576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419B63E-E7AE-49E2-AE26-73D33ACBD359}">
      <dgm:prSet phldrT="[Text]"/>
      <dgm:spPr/>
      <dgm:t>
        <a:bodyPr/>
        <a:lstStyle/>
        <a:p>
          <a:r>
            <a:rPr lang="cs-CZ" dirty="0"/>
            <a:t>výsledkové</a:t>
          </a:r>
        </a:p>
      </dgm:t>
    </dgm:pt>
    <dgm:pt modelId="{620D40BC-8B32-40CD-B45B-D2CFED9AA1CE}" type="parTrans" cxnId="{D330D3F5-5DB0-436E-B54A-DA3C61C85274}">
      <dgm:prSet/>
      <dgm:spPr/>
      <dgm:t>
        <a:bodyPr/>
        <a:lstStyle/>
        <a:p>
          <a:endParaRPr lang="cs-CZ"/>
        </a:p>
      </dgm:t>
    </dgm:pt>
    <dgm:pt modelId="{739DBBD9-CAD5-428D-9703-A67EFBE976C6}" type="sibTrans" cxnId="{D330D3F5-5DB0-436E-B54A-DA3C61C85274}">
      <dgm:prSet/>
      <dgm:spPr/>
      <dgm:t>
        <a:bodyPr/>
        <a:lstStyle/>
        <a:p>
          <a:endParaRPr lang="cs-CZ"/>
        </a:p>
      </dgm:t>
    </dgm:pt>
    <dgm:pt modelId="{4201DCF0-FCE3-4879-914F-E9D3CA10C5BD}">
      <dgm:prSet phldrT="[Text]"/>
      <dgm:spPr/>
      <dgm:t>
        <a:bodyPr/>
        <a:lstStyle/>
        <a:p>
          <a:r>
            <a:rPr lang="cs-CZ" dirty="0"/>
            <a:t>procesní</a:t>
          </a:r>
        </a:p>
      </dgm:t>
    </dgm:pt>
    <dgm:pt modelId="{2E67C23A-FAE4-4C93-AD52-14643F8E0DC1}" type="parTrans" cxnId="{4644116E-EB9D-4B89-AFEE-7AD67D469781}">
      <dgm:prSet/>
      <dgm:spPr/>
      <dgm:t>
        <a:bodyPr/>
        <a:lstStyle/>
        <a:p>
          <a:endParaRPr lang="cs-CZ"/>
        </a:p>
      </dgm:t>
    </dgm:pt>
    <dgm:pt modelId="{1C29E8CF-47AD-44BA-BB3D-C2517D31BCB5}" type="sibTrans" cxnId="{4644116E-EB9D-4B89-AFEE-7AD67D469781}">
      <dgm:prSet/>
      <dgm:spPr/>
      <dgm:t>
        <a:bodyPr/>
        <a:lstStyle/>
        <a:p>
          <a:endParaRPr lang="cs-CZ"/>
        </a:p>
      </dgm:t>
    </dgm:pt>
    <dgm:pt modelId="{764CF2EC-7836-41DA-9B51-4EF147360CC3}">
      <dgm:prSet phldrT="[Text]"/>
      <dgm:spPr/>
      <dgm:t>
        <a:bodyPr/>
        <a:lstStyle/>
        <a:p>
          <a:r>
            <a:rPr lang="cs-CZ" dirty="0"/>
            <a:t>strukturální</a:t>
          </a:r>
        </a:p>
      </dgm:t>
    </dgm:pt>
    <dgm:pt modelId="{FADFA197-77F9-4E8E-9E07-3459178CF16A}" type="parTrans" cxnId="{272F56DF-9183-42A1-B3FD-6B3B4EAA3B40}">
      <dgm:prSet/>
      <dgm:spPr/>
      <dgm:t>
        <a:bodyPr/>
        <a:lstStyle/>
        <a:p>
          <a:endParaRPr lang="cs-CZ"/>
        </a:p>
      </dgm:t>
    </dgm:pt>
    <dgm:pt modelId="{19FB5A59-FD86-4C10-A5B1-073C682428EA}" type="sibTrans" cxnId="{272F56DF-9183-42A1-B3FD-6B3B4EAA3B40}">
      <dgm:prSet/>
      <dgm:spPr/>
      <dgm:t>
        <a:bodyPr/>
        <a:lstStyle/>
        <a:p>
          <a:endParaRPr lang="cs-CZ"/>
        </a:p>
      </dgm:t>
    </dgm:pt>
    <dgm:pt modelId="{7370F82A-9A44-4B02-97B5-05EAD57926A4}" type="pres">
      <dgm:prSet presAssocID="{BCA01284-0A5F-498B-943C-1B6288835766}" presName="linearFlow" presStyleCnt="0">
        <dgm:presLayoutVars>
          <dgm:dir/>
          <dgm:resizeHandles val="exact"/>
        </dgm:presLayoutVars>
      </dgm:prSet>
      <dgm:spPr/>
    </dgm:pt>
    <dgm:pt modelId="{8EDBFFCF-C788-431F-86E6-EA6F86D76750}" type="pres">
      <dgm:prSet presAssocID="{3419B63E-E7AE-49E2-AE26-73D33ACBD359}" presName="composite" presStyleCnt="0"/>
      <dgm:spPr/>
    </dgm:pt>
    <dgm:pt modelId="{D1406922-B7D3-40F5-976C-3FE3350880DB}" type="pres">
      <dgm:prSet presAssocID="{3419B63E-E7AE-49E2-AE26-73D33ACBD359}" presName="imgShp" presStyleLbl="fgImgPlace1" presStyleIdx="0" presStyleCnt="3"/>
      <dgm:spPr/>
    </dgm:pt>
    <dgm:pt modelId="{D11E0BAD-D6A3-4BF3-BA8A-D98C05574038}" type="pres">
      <dgm:prSet presAssocID="{3419B63E-E7AE-49E2-AE26-73D33ACBD359}" presName="txShp" presStyleLbl="node1" presStyleIdx="0" presStyleCnt="3">
        <dgm:presLayoutVars>
          <dgm:bulletEnabled val="1"/>
        </dgm:presLayoutVars>
      </dgm:prSet>
      <dgm:spPr/>
    </dgm:pt>
    <dgm:pt modelId="{3F43751F-2872-4803-ACE4-01727CC47C4D}" type="pres">
      <dgm:prSet presAssocID="{739DBBD9-CAD5-428D-9703-A67EFBE976C6}" presName="spacing" presStyleCnt="0"/>
      <dgm:spPr/>
    </dgm:pt>
    <dgm:pt modelId="{7E6BC4AC-70CE-4D4B-83F4-2B9A457AAA4F}" type="pres">
      <dgm:prSet presAssocID="{4201DCF0-FCE3-4879-914F-E9D3CA10C5BD}" presName="composite" presStyleCnt="0"/>
      <dgm:spPr/>
    </dgm:pt>
    <dgm:pt modelId="{AA43A6BB-90C9-4E32-9CF0-21B98847F42F}" type="pres">
      <dgm:prSet presAssocID="{4201DCF0-FCE3-4879-914F-E9D3CA10C5BD}" presName="imgShp" presStyleLbl="fgImgPlace1" presStyleIdx="1" presStyleCnt="3"/>
      <dgm:spPr/>
    </dgm:pt>
    <dgm:pt modelId="{68C12A2B-6B82-4026-B42E-47F7AF1BF584}" type="pres">
      <dgm:prSet presAssocID="{4201DCF0-FCE3-4879-914F-E9D3CA10C5BD}" presName="txShp" presStyleLbl="node1" presStyleIdx="1" presStyleCnt="3">
        <dgm:presLayoutVars>
          <dgm:bulletEnabled val="1"/>
        </dgm:presLayoutVars>
      </dgm:prSet>
      <dgm:spPr/>
    </dgm:pt>
    <dgm:pt modelId="{AE90602C-5DAA-457C-883D-C8C85372D770}" type="pres">
      <dgm:prSet presAssocID="{1C29E8CF-47AD-44BA-BB3D-C2517D31BCB5}" presName="spacing" presStyleCnt="0"/>
      <dgm:spPr/>
    </dgm:pt>
    <dgm:pt modelId="{2C782B30-7741-4FE7-B266-7E775E693535}" type="pres">
      <dgm:prSet presAssocID="{764CF2EC-7836-41DA-9B51-4EF147360CC3}" presName="composite" presStyleCnt="0"/>
      <dgm:spPr/>
    </dgm:pt>
    <dgm:pt modelId="{112380F4-084E-4F5A-B211-B942E19FDA44}" type="pres">
      <dgm:prSet presAssocID="{764CF2EC-7836-41DA-9B51-4EF147360CC3}" presName="imgShp" presStyleLbl="fgImgPlace1" presStyleIdx="2" presStyleCnt="3"/>
      <dgm:spPr/>
    </dgm:pt>
    <dgm:pt modelId="{A5D9A6A1-E816-4EB7-B98B-361575BFC850}" type="pres">
      <dgm:prSet presAssocID="{764CF2EC-7836-41DA-9B51-4EF147360CC3}" presName="txShp" presStyleLbl="node1" presStyleIdx="2" presStyleCnt="3">
        <dgm:presLayoutVars>
          <dgm:bulletEnabled val="1"/>
        </dgm:presLayoutVars>
      </dgm:prSet>
      <dgm:spPr/>
    </dgm:pt>
  </dgm:ptLst>
  <dgm:cxnLst>
    <dgm:cxn modelId="{9638902B-DE53-42C0-BA99-0E77955257DA}" type="presOf" srcId="{4201DCF0-FCE3-4879-914F-E9D3CA10C5BD}" destId="{68C12A2B-6B82-4026-B42E-47F7AF1BF584}" srcOrd="0" destOrd="0" presId="urn:microsoft.com/office/officeart/2005/8/layout/vList3"/>
    <dgm:cxn modelId="{6BC2E56A-D0CD-480D-B2D9-F7EC56E77AD8}" type="presOf" srcId="{BCA01284-0A5F-498B-943C-1B6288835766}" destId="{7370F82A-9A44-4B02-97B5-05EAD57926A4}" srcOrd="0" destOrd="0" presId="urn:microsoft.com/office/officeart/2005/8/layout/vList3"/>
    <dgm:cxn modelId="{FAF6056C-00B5-4B6C-8FAC-C77C76880C71}" type="presOf" srcId="{3419B63E-E7AE-49E2-AE26-73D33ACBD359}" destId="{D11E0BAD-D6A3-4BF3-BA8A-D98C05574038}" srcOrd="0" destOrd="0" presId="urn:microsoft.com/office/officeart/2005/8/layout/vList3"/>
    <dgm:cxn modelId="{4644116E-EB9D-4B89-AFEE-7AD67D469781}" srcId="{BCA01284-0A5F-498B-943C-1B6288835766}" destId="{4201DCF0-FCE3-4879-914F-E9D3CA10C5BD}" srcOrd="1" destOrd="0" parTransId="{2E67C23A-FAE4-4C93-AD52-14643F8E0DC1}" sibTransId="{1C29E8CF-47AD-44BA-BB3D-C2517D31BCB5}"/>
    <dgm:cxn modelId="{52A6B690-EF26-4988-9399-A8FF1A97B059}" type="presOf" srcId="{764CF2EC-7836-41DA-9B51-4EF147360CC3}" destId="{A5D9A6A1-E816-4EB7-B98B-361575BFC850}" srcOrd="0" destOrd="0" presId="urn:microsoft.com/office/officeart/2005/8/layout/vList3"/>
    <dgm:cxn modelId="{272F56DF-9183-42A1-B3FD-6B3B4EAA3B40}" srcId="{BCA01284-0A5F-498B-943C-1B6288835766}" destId="{764CF2EC-7836-41DA-9B51-4EF147360CC3}" srcOrd="2" destOrd="0" parTransId="{FADFA197-77F9-4E8E-9E07-3459178CF16A}" sibTransId="{19FB5A59-FD86-4C10-A5B1-073C682428EA}"/>
    <dgm:cxn modelId="{D330D3F5-5DB0-436E-B54A-DA3C61C85274}" srcId="{BCA01284-0A5F-498B-943C-1B6288835766}" destId="{3419B63E-E7AE-49E2-AE26-73D33ACBD359}" srcOrd="0" destOrd="0" parTransId="{620D40BC-8B32-40CD-B45B-D2CFED9AA1CE}" sibTransId="{739DBBD9-CAD5-428D-9703-A67EFBE976C6}"/>
    <dgm:cxn modelId="{8E2A8752-BBC4-43C6-A4C4-9B0549D4BB23}" type="presParOf" srcId="{7370F82A-9A44-4B02-97B5-05EAD57926A4}" destId="{8EDBFFCF-C788-431F-86E6-EA6F86D76750}" srcOrd="0" destOrd="0" presId="urn:microsoft.com/office/officeart/2005/8/layout/vList3"/>
    <dgm:cxn modelId="{4CC1CEBB-AA42-40AE-98B7-8F906869BB2D}" type="presParOf" srcId="{8EDBFFCF-C788-431F-86E6-EA6F86D76750}" destId="{D1406922-B7D3-40F5-976C-3FE3350880DB}" srcOrd="0" destOrd="0" presId="urn:microsoft.com/office/officeart/2005/8/layout/vList3"/>
    <dgm:cxn modelId="{915EC26B-BDA6-46D6-BC8C-83BD9A730E5B}" type="presParOf" srcId="{8EDBFFCF-C788-431F-86E6-EA6F86D76750}" destId="{D11E0BAD-D6A3-4BF3-BA8A-D98C05574038}" srcOrd="1" destOrd="0" presId="urn:microsoft.com/office/officeart/2005/8/layout/vList3"/>
    <dgm:cxn modelId="{A560ADBB-1451-4B43-B840-17DC07C6E2BB}" type="presParOf" srcId="{7370F82A-9A44-4B02-97B5-05EAD57926A4}" destId="{3F43751F-2872-4803-ACE4-01727CC47C4D}" srcOrd="1" destOrd="0" presId="urn:microsoft.com/office/officeart/2005/8/layout/vList3"/>
    <dgm:cxn modelId="{31B0F8C8-33CE-4066-ABE4-2CEC47F52FF6}" type="presParOf" srcId="{7370F82A-9A44-4B02-97B5-05EAD57926A4}" destId="{7E6BC4AC-70CE-4D4B-83F4-2B9A457AAA4F}" srcOrd="2" destOrd="0" presId="urn:microsoft.com/office/officeart/2005/8/layout/vList3"/>
    <dgm:cxn modelId="{8BB83FE1-880C-4BD5-B938-85E8F03401C2}" type="presParOf" srcId="{7E6BC4AC-70CE-4D4B-83F4-2B9A457AAA4F}" destId="{AA43A6BB-90C9-4E32-9CF0-21B98847F42F}" srcOrd="0" destOrd="0" presId="urn:microsoft.com/office/officeart/2005/8/layout/vList3"/>
    <dgm:cxn modelId="{07057682-4B47-46BB-914B-A7168E797776}" type="presParOf" srcId="{7E6BC4AC-70CE-4D4B-83F4-2B9A457AAA4F}" destId="{68C12A2B-6B82-4026-B42E-47F7AF1BF584}" srcOrd="1" destOrd="0" presId="urn:microsoft.com/office/officeart/2005/8/layout/vList3"/>
    <dgm:cxn modelId="{790B730A-BD6C-46C9-9301-5DC4812CA266}" type="presParOf" srcId="{7370F82A-9A44-4B02-97B5-05EAD57926A4}" destId="{AE90602C-5DAA-457C-883D-C8C85372D770}" srcOrd="3" destOrd="0" presId="urn:microsoft.com/office/officeart/2005/8/layout/vList3"/>
    <dgm:cxn modelId="{189F896E-AD00-49A4-B798-1DEC5C25C983}" type="presParOf" srcId="{7370F82A-9A44-4B02-97B5-05EAD57926A4}" destId="{2C782B30-7741-4FE7-B266-7E775E693535}" srcOrd="4" destOrd="0" presId="urn:microsoft.com/office/officeart/2005/8/layout/vList3"/>
    <dgm:cxn modelId="{95D9AA33-0460-41D3-B38B-34197FFADC15}" type="presParOf" srcId="{2C782B30-7741-4FE7-B266-7E775E693535}" destId="{112380F4-084E-4F5A-B211-B942E19FDA44}" srcOrd="0" destOrd="0" presId="urn:microsoft.com/office/officeart/2005/8/layout/vList3"/>
    <dgm:cxn modelId="{EC5F48C7-3318-47B2-8660-D53D2172009B}" type="presParOf" srcId="{2C782B30-7741-4FE7-B266-7E775E693535}" destId="{A5D9A6A1-E816-4EB7-B98B-361575BFC8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BEDC2-E6CB-4581-BBF4-72399A06323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B44C08F-84A7-4627-9C28-5C204563F6DF}">
      <dgm:prSet phldrT="[Text]"/>
      <dgm:spPr/>
      <dgm:t>
        <a:bodyPr/>
        <a:lstStyle/>
        <a:p>
          <a:r>
            <a:rPr lang="cs-CZ" dirty="0"/>
            <a:t>vyhledávání</a:t>
          </a:r>
        </a:p>
      </dgm:t>
    </dgm:pt>
    <dgm:pt modelId="{59C831F2-B87A-421E-95A2-F5853A89058F}" type="parTrans" cxnId="{3EAC1512-52C8-4910-A761-E0AB537B8EAD}">
      <dgm:prSet/>
      <dgm:spPr/>
      <dgm:t>
        <a:bodyPr/>
        <a:lstStyle/>
        <a:p>
          <a:endParaRPr lang="cs-CZ"/>
        </a:p>
      </dgm:t>
    </dgm:pt>
    <dgm:pt modelId="{6478DD04-70AC-417F-AC75-E9D42B569DC6}" type="sibTrans" cxnId="{3EAC1512-52C8-4910-A761-E0AB537B8EAD}">
      <dgm:prSet/>
      <dgm:spPr/>
      <dgm:t>
        <a:bodyPr/>
        <a:lstStyle/>
        <a:p>
          <a:endParaRPr lang="cs-CZ"/>
        </a:p>
      </dgm:t>
    </dgm:pt>
    <dgm:pt modelId="{A4120548-3D0E-46D3-9510-2BDD64ECC014}">
      <dgm:prSet phldrT="[Text]"/>
      <dgm:spPr/>
      <dgm:t>
        <a:bodyPr/>
        <a:lstStyle/>
        <a:p>
          <a:r>
            <a:rPr lang="cs-CZ" dirty="0"/>
            <a:t>vyhodnocení</a:t>
          </a:r>
        </a:p>
      </dgm:t>
    </dgm:pt>
    <dgm:pt modelId="{622E0FD2-3B7E-4BA2-A8A1-1A1A06C05787}" type="parTrans" cxnId="{2474C28B-FE44-4D42-A011-FADEE7D939E4}">
      <dgm:prSet/>
      <dgm:spPr/>
      <dgm:t>
        <a:bodyPr/>
        <a:lstStyle/>
        <a:p>
          <a:endParaRPr lang="cs-CZ"/>
        </a:p>
      </dgm:t>
    </dgm:pt>
    <dgm:pt modelId="{2284C023-A790-486D-980F-84F6D17C5794}" type="sibTrans" cxnId="{2474C28B-FE44-4D42-A011-FADEE7D939E4}">
      <dgm:prSet/>
      <dgm:spPr/>
      <dgm:t>
        <a:bodyPr/>
        <a:lstStyle/>
        <a:p>
          <a:endParaRPr lang="cs-CZ"/>
        </a:p>
      </dgm:t>
    </dgm:pt>
    <dgm:pt modelId="{CD652AB1-4019-42EE-A0DA-D8919524D4EE}">
      <dgm:prSet phldrT="[Text]"/>
      <dgm:spPr/>
      <dgm:t>
        <a:bodyPr/>
        <a:lstStyle/>
        <a:p>
          <a:r>
            <a:rPr lang="cs-CZ" dirty="0"/>
            <a:t>eliminace</a:t>
          </a:r>
        </a:p>
      </dgm:t>
    </dgm:pt>
    <dgm:pt modelId="{5AD422CF-BCD7-4247-B816-BCCF033FD89E}" type="parTrans" cxnId="{D7767F80-6FF2-4A48-9171-8007B04769EC}">
      <dgm:prSet/>
      <dgm:spPr/>
      <dgm:t>
        <a:bodyPr/>
        <a:lstStyle/>
        <a:p>
          <a:endParaRPr lang="cs-CZ"/>
        </a:p>
      </dgm:t>
    </dgm:pt>
    <dgm:pt modelId="{238613A1-B4E3-4475-ADC3-B05C5A9E2100}" type="sibTrans" cxnId="{D7767F80-6FF2-4A48-9171-8007B04769EC}">
      <dgm:prSet/>
      <dgm:spPr/>
      <dgm:t>
        <a:bodyPr/>
        <a:lstStyle/>
        <a:p>
          <a:endParaRPr lang="cs-CZ"/>
        </a:p>
      </dgm:t>
    </dgm:pt>
    <dgm:pt modelId="{65825478-DCE0-4FF5-9F10-060B81D91D74}">
      <dgm:prSet/>
      <dgm:spPr/>
      <dgm:t>
        <a:bodyPr/>
        <a:lstStyle/>
        <a:p>
          <a:r>
            <a:rPr lang="cs-CZ" dirty="0"/>
            <a:t>dopad</a:t>
          </a:r>
        </a:p>
      </dgm:t>
    </dgm:pt>
    <dgm:pt modelId="{1E271B4C-40E5-4CAC-B3E0-97EE76DEF624}" type="parTrans" cxnId="{48379872-AFFC-4723-97D9-717BF4303949}">
      <dgm:prSet/>
      <dgm:spPr/>
      <dgm:t>
        <a:bodyPr/>
        <a:lstStyle/>
        <a:p>
          <a:endParaRPr lang="cs-CZ"/>
        </a:p>
      </dgm:t>
    </dgm:pt>
    <dgm:pt modelId="{85164D2F-2416-4EEB-A88A-F2F0FDC97507}" type="sibTrans" cxnId="{48379872-AFFC-4723-97D9-717BF4303949}">
      <dgm:prSet/>
      <dgm:spPr/>
      <dgm:t>
        <a:bodyPr/>
        <a:lstStyle/>
        <a:p>
          <a:endParaRPr lang="cs-CZ"/>
        </a:p>
      </dgm:t>
    </dgm:pt>
    <dgm:pt modelId="{1B638CE6-EC76-44D3-9DCB-92CB21C19F1B}" type="pres">
      <dgm:prSet presAssocID="{A52BEDC2-E6CB-4581-BBF4-72399A063233}" presName="Name0" presStyleCnt="0">
        <dgm:presLayoutVars>
          <dgm:dir/>
          <dgm:resizeHandles val="exact"/>
        </dgm:presLayoutVars>
      </dgm:prSet>
      <dgm:spPr/>
    </dgm:pt>
    <dgm:pt modelId="{0F28FDD6-23CC-44C6-BEF0-616A7980E8DD}" type="pres">
      <dgm:prSet presAssocID="{A52BEDC2-E6CB-4581-BBF4-72399A063233}" presName="bkgdShp" presStyleLbl="alignAccFollowNode1" presStyleIdx="0" presStyleCnt="1"/>
      <dgm:spPr/>
    </dgm:pt>
    <dgm:pt modelId="{453AA011-45C4-4A85-82D6-8A7845432654}" type="pres">
      <dgm:prSet presAssocID="{A52BEDC2-E6CB-4581-BBF4-72399A063233}" presName="linComp" presStyleCnt="0"/>
      <dgm:spPr/>
    </dgm:pt>
    <dgm:pt modelId="{ED4F9E2F-21B3-4F43-AFFA-9CDAA1596ED4}" type="pres">
      <dgm:prSet presAssocID="{EB44C08F-84A7-4627-9C28-5C204563F6DF}" presName="compNode" presStyleCnt="0"/>
      <dgm:spPr/>
    </dgm:pt>
    <dgm:pt modelId="{92C11CFF-4082-40C8-82A1-D2F593C72113}" type="pres">
      <dgm:prSet presAssocID="{EB44C08F-84A7-4627-9C28-5C204563F6DF}" presName="node" presStyleLbl="node1" presStyleIdx="0" presStyleCnt="4">
        <dgm:presLayoutVars>
          <dgm:bulletEnabled val="1"/>
        </dgm:presLayoutVars>
      </dgm:prSet>
      <dgm:spPr/>
    </dgm:pt>
    <dgm:pt modelId="{1A67C250-1670-435C-B96D-3A50B7B50953}" type="pres">
      <dgm:prSet presAssocID="{EB44C08F-84A7-4627-9C28-5C204563F6DF}" presName="invisiNode" presStyleLbl="node1" presStyleIdx="0" presStyleCnt="4"/>
      <dgm:spPr/>
    </dgm:pt>
    <dgm:pt modelId="{42E263FF-707C-47D5-A6C0-7AEC3AAF85AC}" type="pres">
      <dgm:prSet presAssocID="{EB44C08F-84A7-4627-9C28-5C204563F6DF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1000" b="-21000"/>
          </a:stretch>
        </a:blipFill>
      </dgm:spPr>
    </dgm:pt>
    <dgm:pt modelId="{DCDFFFE9-C4F4-480D-A2B3-0F2649C130C6}" type="pres">
      <dgm:prSet presAssocID="{6478DD04-70AC-417F-AC75-E9D42B569DC6}" presName="sibTrans" presStyleLbl="sibTrans2D1" presStyleIdx="0" presStyleCnt="0"/>
      <dgm:spPr/>
    </dgm:pt>
    <dgm:pt modelId="{6514F2FF-BF0A-417D-9A02-F36D768E200C}" type="pres">
      <dgm:prSet presAssocID="{A4120548-3D0E-46D3-9510-2BDD64ECC014}" presName="compNode" presStyleCnt="0"/>
      <dgm:spPr/>
    </dgm:pt>
    <dgm:pt modelId="{502BCD6F-E17D-4A64-A633-6A60719B72F7}" type="pres">
      <dgm:prSet presAssocID="{A4120548-3D0E-46D3-9510-2BDD64ECC014}" presName="node" presStyleLbl="node1" presStyleIdx="1" presStyleCnt="4">
        <dgm:presLayoutVars>
          <dgm:bulletEnabled val="1"/>
        </dgm:presLayoutVars>
      </dgm:prSet>
      <dgm:spPr/>
    </dgm:pt>
    <dgm:pt modelId="{DC0F10EB-0C4F-44B8-976F-37C73D31ACE1}" type="pres">
      <dgm:prSet presAssocID="{A4120548-3D0E-46D3-9510-2BDD64ECC014}" presName="invisiNode" presStyleLbl="node1" presStyleIdx="1" presStyleCnt="4"/>
      <dgm:spPr/>
    </dgm:pt>
    <dgm:pt modelId="{DA5F86EE-6E13-436A-AF2C-AEC65E7F3CE7}" type="pres">
      <dgm:prSet presAssocID="{A4120548-3D0E-46D3-9510-2BDD64ECC014}" presName="imagNode" presStyleLbl="fgImgPlace1" presStyleIdx="1" presStyleCnt="4" custScaleY="997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61000" b="-61000"/>
          </a:stretch>
        </a:blipFill>
      </dgm:spPr>
    </dgm:pt>
    <dgm:pt modelId="{CAF9B1E8-DBD3-4200-81EB-7F7733C51984}" type="pres">
      <dgm:prSet presAssocID="{2284C023-A790-486D-980F-84F6D17C5794}" presName="sibTrans" presStyleLbl="sibTrans2D1" presStyleIdx="0" presStyleCnt="0"/>
      <dgm:spPr/>
    </dgm:pt>
    <dgm:pt modelId="{CBAA2970-0370-4BE7-8F35-71E6578B4668}" type="pres">
      <dgm:prSet presAssocID="{CD652AB1-4019-42EE-A0DA-D8919524D4EE}" presName="compNode" presStyleCnt="0"/>
      <dgm:spPr/>
    </dgm:pt>
    <dgm:pt modelId="{1A3DE719-74B8-4EBA-B995-39028A443180}" type="pres">
      <dgm:prSet presAssocID="{CD652AB1-4019-42EE-A0DA-D8919524D4EE}" presName="node" presStyleLbl="node1" presStyleIdx="2" presStyleCnt="4">
        <dgm:presLayoutVars>
          <dgm:bulletEnabled val="1"/>
        </dgm:presLayoutVars>
      </dgm:prSet>
      <dgm:spPr/>
    </dgm:pt>
    <dgm:pt modelId="{96C3B6B0-1F27-47A2-A592-7312F3ED25E0}" type="pres">
      <dgm:prSet presAssocID="{CD652AB1-4019-42EE-A0DA-D8919524D4EE}" presName="invisiNode" presStyleLbl="node1" presStyleIdx="2" presStyleCnt="4"/>
      <dgm:spPr/>
    </dgm:pt>
    <dgm:pt modelId="{188FADA3-D05F-40A0-AD92-F835A4B7266C}" type="pres">
      <dgm:prSet presAssocID="{CD652AB1-4019-42EE-A0DA-D8919524D4EE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6000" b="-36000"/>
          </a:stretch>
        </a:blipFill>
      </dgm:spPr>
      <dgm:extLst>
        <a:ext uri="{E40237B7-FDA0-4F09-8148-C483321AD2D9}">
          <dgm14:cNvPr xmlns:dgm14="http://schemas.microsoft.com/office/drawing/2010/diagram" id="0" name="" descr="Pruhový graf se sestupným trendem"/>
        </a:ext>
      </dgm:extLst>
    </dgm:pt>
    <dgm:pt modelId="{2F5FF9DA-2D5C-436F-B55D-1D9733AAAB8B}" type="pres">
      <dgm:prSet presAssocID="{238613A1-B4E3-4475-ADC3-B05C5A9E2100}" presName="sibTrans" presStyleLbl="sibTrans2D1" presStyleIdx="0" presStyleCnt="0"/>
      <dgm:spPr/>
    </dgm:pt>
    <dgm:pt modelId="{9DA03E45-5409-4831-AF48-FACC9187A9FD}" type="pres">
      <dgm:prSet presAssocID="{65825478-DCE0-4FF5-9F10-060B81D91D74}" presName="compNode" presStyleCnt="0"/>
      <dgm:spPr/>
    </dgm:pt>
    <dgm:pt modelId="{104F4801-3A62-4218-9749-0160838F7108}" type="pres">
      <dgm:prSet presAssocID="{65825478-DCE0-4FF5-9F10-060B81D91D74}" presName="node" presStyleLbl="node1" presStyleIdx="3" presStyleCnt="4">
        <dgm:presLayoutVars>
          <dgm:bulletEnabled val="1"/>
        </dgm:presLayoutVars>
      </dgm:prSet>
      <dgm:spPr/>
    </dgm:pt>
    <dgm:pt modelId="{FCA7F6FF-5729-431E-B9A0-6ECA8D160DBC}" type="pres">
      <dgm:prSet presAssocID="{65825478-DCE0-4FF5-9F10-060B81D91D74}" presName="invisiNode" presStyleLbl="node1" presStyleIdx="3" presStyleCnt="4"/>
      <dgm:spPr/>
    </dgm:pt>
    <dgm:pt modelId="{6829A668-B38F-45EB-AF1B-03E54CF05043}" type="pres">
      <dgm:prSet presAssocID="{65825478-DCE0-4FF5-9F10-060B81D91D74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9000" b="-29000"/>
          </a:stretch>
        </a:blipFill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</dgm:ptLst>
  <dgm:cxnLst>
    <dgm:cxn modelId="{DD3C1710-36B0-4C0D-A78A-C88165E7002E}" type="presOf" srcId="{6478DD04-70AC-417F-AC75-E9D42B569DC6}" destId="{DCDFFFE9-C4F4-480D-A2B3-0F2649C130C6}" srcOrd="0" destOrd="0" presId="urn:microsoft.com/office/officeart/2005/8/layout/pList2"/>
    <dgm:cxn modelId="{3EAC1512-52C8-4910-A761-E0AB537B8EAD}" srcId="{A52BEDC2-E6CB-4581-BBF4-72399A063233}" destId="{EB44C08F-84A7-4627-9C28-5C204563F6DF}" srcOrd="0" destOrd="0" parTransId="{59C831F2-B87A-421E-95A2-F5853A89058F}" sibTransId="{6478DD04-70AC-417F-AC75-E9D42B569DC6}"/>
    <dgm:cxn modelId="{D0F97122-5216-4478-A428-D13E1F28EAC9}" type="presOf" srcId="{CD652AB1-4019-42EE-A0DA-D8919524D4EE}" destId="{1A3DE719-74B8-4EBA-B995-39028A443180}" srcOrd="0" destOrd="0" presId="urn:microsoft.com/office/officeart/2005/8/layout/pList2"/>
    <dgm:cxn modelId="{3753AF31-1EFF-424F-963F-F465CA435A2D}" type="presOf" srcId="{65825478-DCE0-4FF5-9F10-060B81D91D74}" destId="{104F4801-3A62-4218-9749-0160838F7108}" srcOrd="0" destOrd="0" presId="urn:microsoft.com/office/officeart/2005/8/layout/pList2"/>
    <dgm:cxn modelId="{561C494B-E346-4A0F-A093-0620FBA20851}" type="presOf" srcId="{238613A1-B4E3-4475-ADC3-B05C5A9E2100}" destId="{2F5FF9DA-2D5C-436F-B55D-1D9733AAAB8B}" srcOrd="0" destOrd="0" presId="urn:microsoft.com/office/officeart/2005/8/layout/pList2"/>
    <dgm:cxn modelId="{48379872-AFFC-4723-97D9-717BF4303949}" srcId="{A52BEDC2-E6CB-4581-BBF4-72399A063233}" destId="{65825478-DCE0-4FF5-9F10-060B81D91D74}" srcOrd="3" destOrd="0" parTransId="{1E271B4C-40E5-4CAC-B3E0-97EE76DEF624}" sibTransId="{85164D2F-2416-4EEB-A88A-F2F0FDC97507}"/>
    <dgm:cxn modelId="{6E36AC74-E1BF-437B-95BA-8F2A43672E6D}" type="presOf" srcId="{A4120548-3D0E-46D3-9510-2BDD64ECC014}" destId="{502BCD6F-E17D-4A64-A633-6A60719B72F7}" srcOrd="0" destOrd="0" presId="urn:microsoft.com/office/officeart/2005/8/layout/pList2"/>
    <dgm:cxn modelId="{9531FA78-ED7F-45E2-A64D-4C2ADC566CD9}" type="presOf" srcId="{EB44C08F-84A7-4627-9C28-5C204563F6DF}" destId="{92C11CFF-4082-40C8-82A1-D2F593C72113}" srcOrd="0" destOrd="0" presId="urn:microsoft.com/office/officeart/2005/8/layout/pList2"/>
    <dgm:cxn modelId="{D7767F80-6FF2-4A48-9171-8007B04769EC}" srcId="{A52BEDC2-E6CB-4581-BBF4-72399A063233}" destId="{CD652AB1-4019-42EE-A0DA-D8919524D4EE}" srcOrd="2" destOrd="0" parTransId="{5AD422CF-BCD7-4247-B816-BCCF033FD89E}" sibTransId="{238613A1-B4E3-4475-ADC3-B05C5A9E2100}"/>
    <dgm:cxn modelId="{2474C28B-FE44-4D42-A011-FADEE7D939E4}" srcId="{A52BEDC2-E6CB-4581-BBF4-72399A063233}" destId="{A4120548-3D0E-46D3-9510-2BDD64ECC014}" srcOrd="1" destOrd="0" parTransId="{622E0FD2-3B7E-4BA2-A8A1-1A1A06C05787}" sibTransId="{2284C023-A790-486D-980F-84F6D17C5794}"/>
    <dgm:cxn modelId="{B9E41CBD-B77A-4D1A-A89B-420653EFB62C}" type="presOf" srcId="{A52BEDC2-E6CB-4581-BBF4-72399A063233}" destId="{1B638CE6-EC76-44D3-9DCB-92CB21C19F1B}" srcOrd="0" destOrd="0" presId="urn:microsoft.com/office/officeart/2005/8/layout/pList2"/>
    <dgm:cxn modelId="{C3ACF3FF-4A65-49B1-92ED-48CF65490F6E}" type="presOf" srcId="{2284C023-A790-486D-980F-84F6D17C5794}" destId="{CAF9B1E8-DBD3-4200-81EB-7F7733C51984}" srcOrd="0" destOrd="0" presId="urn:microsoft.com/office/officeart/2005/8/layout/pList2"/>
    <dgm:cxn modelId="{5ABF9BA2-7C7B-4A9C-A961-F7CDB04C9CD0}" type="presParOf" srcId="{1B638CE6-EC76-44D3-9DCB-92CB21C19F1B}" destId="{0F28FDD6-23CC-44C6-BEF0-616A7980E8DD}" srcOrd="0" destOrd="0" presId="urn:microsoft.com/office/officeart/2005/8/layout/pList2"/>
    <dgm:cxn modelId="{B4A2F274-59C0-49D5-9AD2-57C94718CD51}" type="presParOf" srcId="{1B638CE6-EC76-44D3-9DCB-92CB21C19F1B}" destId="{453AA011-45C4-4A85-82D6-8A7845432654}" srcOrd="1" destOrd="0" presId="urn:microsoft.com/office/officeart/2005/8/layout/pList2"/>
    <dgm:cxn modelId="{AB46B368-33A3-4EFB-818C-77AC6698504F}" type="presParOf" srcId="{453AA011-45C4-4A85-82D6-8A7845432654}" destId="{ED4F9E2F-21B3-4F43-AFFA-9CDAA1596ED4}" srcOrd="0" destOrd="0" presId="urn:microsoft.com/office/officeart/2005/8/layout/pList2"/>
    <dgm:cxn modelId="{1D831F65-CBB7-4E2E-AAC9-66BE68B06A99}" type="presParOf" srcId="{ED4F9E2F-21B3-4F43-AFFA-9CDAA1596ED4}" destId="{92C11CFF-4082-40C8-82A1-D2F593C72113}" srcOrd="0" destOrd="0" presId="urn:microsoft.com/office/officeart/2005/8/layout/pList2"/>
    <dgm:cxn modelId="{C7C233F6-C193-4B14-A129-49C15E48DFC5}" type="presParOf" srcId="{ED4F9E2F-21B3-4F43-AFFA-9CDAA1596ED4}" destId="{1A67C250-1670-435C-B96D-3A50B7B50953}" srcOrd="1" destOrd="0" presId="urn:microsoft.com/office/officeart/2005/8/layout/pList2"/>
    <dgm:cxn modelId="{80DF014D-C951-4785-A7C5-D9AAEC0DDE6E}" type="presParOf" srcId="{ED4F9E2F-21B3-4F43-AFFA-9CDAA1596ED4}" destId="{42E263FF-707C-47D5-A6C0-7AEC3AAF85AC}" srcOrd="2" destOrd="0" presId="urn:microsoft.com/office/officeart/2005/8/layout/pList2"/>
    <dgm:cxn modelId="{8E92CC90-5272-4859-879E-31C1D8B82BB6}" type="presParOf" srcId="{453AA011-45C4-4A85-82D6-8A7845432654}" destId="{DCDFFFE9-C4F4-480D-A2B3-0F2649C130C6}" srcOrd="1" destOrd="0" presId="urn:microsoft.com/office/officeart/2005/8/layout/pList2"/>
    <dgm:cxn modelId="{BF17D936-5589-4389-8D4E-307D2D9117EF}" type="presParOf" srcId="{453AA011-45C4-4A85-82D6-8A7845432654}" destId="{6514F2FF-BF0A-417D-9A02-F36D768E200C}" srcOrd="2" destOrd="0" presId="urn:microsoft.com/office/officeart/2005/8/layout/pList2"/>
    <dgm:cxn modelId="{A41B253B-1E8C-4919-B7B1-ED429C56F662}" type="presParOf" srcId="{6514F2FF-BF0A-417D-9A02-F36D768E200C}" destId="{502BCD6F-E17D-4A64-A633-6A60719B72F7}" srcOrd="0" destOrd="0" presId="urn:microsoft.com/office/officeart/2005/8/layout/pList2"/>
    <dgm:cxn modelId="{1FC220E0-9180-4210-A59D-D64D934A854D}" type="presParOf" srcId="{6514F2FF-BF0A-417D-9A02-F36D768E200C}" destId="{DC0F10EB-0C4F-44B8-976F-37C73D31ACE1}" srcOrd="1" destOrd="0" presId="urn:microsoft.com/office/officeart/2005/8/layout/pList2"/>
    <dgm:cxn modelId="{B070A793-1015-455E-AF34-BA892F1223FF}" type="presParOf" srcId="{6514F2FF-BF0A-417D-9A02-F36D768E200C}" destId="{DA5F86EE-6E13-436A-AF2C-AEC65E7F3CE7}" srcOrd="2" destOrd="0" presId="urn:microsoft.com/office/officeart/2005/8/layout/pList2"/>
    <dgm:cxn modelId="{3696B2D3-DE67-4215-8CFE-3A376D476335}" type="presParOf" srcId="{453AA011-45C4-4A85-82D6-8A7845432654}" destId="{CAF9B1E8-DBD3-4200-81EB-7F7733C51984}" srcOrd="3" destOrd="0" presId="urn:microsoft.com/office/officeart/2005/8/layout/pList2"/>
    <dgm:cxn modelId="{EE719ADC-FE8D-4B6E-8E8A-F9578B5CA35B}" type="presParOf" srcId="{453AA011-45C4-4A85-82D6-8A7845432654}" destId="{CBAA2970-0370-4BE7-8F35-71E6578B4668}" srcOrd="4" destOrd="0" presId="urn:microsoft.com/office/officeart/2005/8/layout/pList2"/>
    <dgm:cxn modelId="{850EBD0E-30E3-4916-A6F9-63BD2FC488E6}" type="presParOf" srcId="{CBAA2970-0370-4BE7-8F35-71E6578B4668}" destId="{1A3DE719-74B8-4EBA-B995-39028A443180}" srcOrd="0" destOrd="0" presId="urn:microsoft.com/office/officeart/2005/8/layout/pList2"/>
    <dgm:cxn modelId="{18CDCD44-AA40-4EE5-AC53-02FE95A305FB}" type="presParOf" srcId="{CBAA2970-0370-4BE7-8F35-71E6578B4668}" destId="{96C3B6B0-1F27-47A2-A592-7312F3ED25E0}" srcOrd="1" destOrd="0" presId="urn:microsoft.com/office/officeart/2005/8/layout/pList2"/>
    <dgm:cxn modelId="{5693ED9C-F790-4C76-A6B7-A7215E69DFB3}" type="presParOf" srcId="{CBAA2970-0370-4BE7-8F35-71E6578B4668}" destId="{188FADA3-D05F-40A0-AD92-F835A4B7266C}" srcOrd="2" destOrd="0" presId="urn:microsoft.com/office/officeart/2005/8/layout/pList2"/>
    <dgm:cxn modelId="{EF711C6F-6E0D-4EAE-A215-F8DB4E63B9E7}" type="presParOf" srcId="{453AA011-45C4-4A85-82D6-8A7845432654}" destId="{2F5FF9DA-2D5C-436F-B55D-1D9733AAAB8B}" srcOrd="5" destOrd="0" presId="urn:microsoft.com/office/officeart/2005/8/layout/pList2"/>
    <dgm:cxn modelId="{0CBF4630-0A70-4A0A-B470-8273836668BB}" type="presParOf" srcId="{453AA011-45C4-4A85-82D6-8A7845432654}" destId="{9DA03E45-5409-4831-AF48-FACC9187A9FD}" srcOrd="6" destOrd="0" presId="urn:microsoft.com/office/officeart/2005/8/layout/pList2"/>
    <dgm:cxn modelId="{0499A062-EFDE-40C2-8B06-57EF2A3EC463}" type="presParOf" srcId="{9DA03E45-5409-4831-AF48-FACC9187A9FD}" destId="{104F4801-3A62-4218-9749-0160838F7108}" srcOrd="0" destOrd="0" presId="urn:microsoft.com/office/officeart/2005/8/layout/pList2"/>
    <dgm:cxn modelId="{26F1D9AE-1DBD-4F04-90BE-27EBD9478BFC}" type="presParOf" srcId="{9DA03E45-5409-4831-AF48-FACC9187A9FD}" destId="{FCA7F6FF-5729-431E-B9A0-6ECA8D160DBC}" srcOrd="1" destOrd="0" presId="urn:microsoft.com/office/officeart/2005/8/layout/pList2"/>
    <dgm:cxn modelId="{DC005DC0-7741-4878-95B1-27AC06D20C02}" type="presParOf" srcId="{9DA03E45-5409-4831-AF48-FACC9187A9FD}" destId="{6829A668-B38F-45EB-AF1B-03E54CF0504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FCAE7D-B720-422B-B5AD-B8E56FB1D3C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3E32A48-0662-42F7-95A7-3651C2F84DA1}">
      <dgm:prSet phldrT="[Text]"/>
      <dgm:spPr/>
      <dgm:t>
        <a:bodyPr/>
        <a:lstStyle/>
        <a:p>
          <a:r>
            <a:rPr lang="cs-CZ" dirty="0"/>
            <a:t>Znalosti, pochopení, úsudek</a:t>
          </a:r>
        </a:p>
      </dgm:t>
    </dgm:pt>
    <dgm:pt modelId="{8436FD59-00FE-43CA-8F33-A04DFCA8C9BA}" type="parTrans" cxnId="{FCD9E401-CC11-46CF-A7AE-17646BCC0069}">
      <dgm:prSet/>
      <dgm:spPr/>
      <dgm:t>
        <a:bodyPr/>
        <a:lstStyle/>
        <a:p>
          <a:endParaRPr lang="cs-CZ"/>
        </a:p>
      </dgm:t>
    </dgm:pt>
    <dgm:pt modelId="{C330DF4E-1F1A-45CB-A524-D4D14D869EA1}" type="sibTrans" cxnId="{FCD9E401-CC11-46CF-A7AE-17646BCC0069}">
      <dgm:prSet/>
      <dgm:spPr/>
      <dgm:t>
        <a:bodyPr/>
        <a:lstStyle/>
        <a:p>
          <a:endParaRPr lang="cs-CZ"/>
        </a:p>
      </dgm:t>
    </dgm:pt>
    <dgm:pt modelId="{F9308126-9F8E-48EF-A62E-97099E9424BE}">
      <dgm:prSet phldrT="[Text]"/>
      <dgm:spPr/>
      <dgm:t>
        <a:bodyPr/>
        <a:lstStyle/>
        <a:p>
          <a:r>
            <a:rPr lang="cs-CZ" dirty="0"/>
            <a:t>Praktické dovednosti, psychomotorické schopnosti, umění </a:t>
          </a:r>
          <a:r>
            <a:rPr lang="cs-CZ" dirty="0" err="1"/>
            <a:t>komunukace</a:t>
          </a:r>
          <a:endParaRPr lang="cs-CZ" dirty="0"/>
        </a:p>
      </dgm:t>
    </dgm:pt>
    <dgm:pt modelId="{414A62B0-D21B-48E8-A23F-6238D31922B9}" type="parTrans" cxnId="{191BD6B3-A4E4-4B66-BAEF-CE67FFCF49E2}">
      <dgm:prSet/>
      <dgm:spPr/>
      <dgm:t>
        <a:bodyPr/>
        <a:lstStyle/>
        <a:p>
          <a:endParaRPr lang="cs-CZ"/>
        </a:p>
      </dgm:t>
    </dgm:pt>
    <dgm:pt modelId="{91F1597F-1B49-4F20-A6A1-6A6EE4585635}" type="sibTrans" cxnId="{191BD6B3-A4E4-4B66-BAEF-CE67FFCF49E2}">
      <dgm:prSet/>
      <dgm:spPr/>
      <dgm:t>
        <a:bodyPr/>
        <a:lstStyle/>
        <a:p>
          <a:endParaRPr lang="cs-CZ"/>
        </a:p>
      </dgm:t>
    </dgm:pt>
    <dgm:pt modelId="{B4A59A89-BE59-4BD6-8142-39D81081C012}">
      <dgm:prSet phldrT="[Text]"/>
      <dgm:spPr/>
      <dgm:t>
        <a:bodyPr/>
        <a:lstStyle/>
        <a:p>
          <a:r>
            <a:rPr lang="cs-CZ" dirty="0"/>
            <a:t>Osobní vlastnosti a postoje</a:t>
          </a:r>
        </a:p>
      </dgm:t>
    </dgm:pt>
    <dgm:pt modelId="{4B8BD0BA-EEBC-4E74-B9A7-FD827AD0E982}" type="parTrans" cxnId="{8C3B42A3-D349-46EB-8E9E-381F95133701}">
      <dgm:prSet/>
      <dgm:spPr/>
      <dgm:t>
        <a:bodyPr/>
        <a:lstStyle/>
        <a:p>
          <a:endParaRPr lang="cs-CZ"/>
        </a:p>
      </dgm:t>
    </dgm:pt>
    <dgm:pt modelId="{C3BE4689-3876-452F-B86D-D44CD9E149BC}" type="sibTrans" cxnId="{8C3B42A3-D349-46EB-8E9E-381F95133701}">
      <dgm:prSet/>
      <dgm:spPr/>
      <dgm:t>
        <a:bodyPr/>
        <a:lstStyle/>
        <a:p>
          <a:endParaRPr lang="cs-CZ"/>
        </a:p>
      </dgm:t>
    </dgm:pt>
    <dgm:pt modelId="{C124719F-F2FA-429F-AF12-F388061A7A43}" type="pres">
      <dgm:prSet presAssocID="{1CFCAE7D-B720-422B-B5AD-B8E56FB1D3C1}" presName="compositeShape" presStyleCnt="0">
        <dgm:presLayoutVars>
          <dgm:dir/>
          <dgm:resizeHandles/>
        </dgm:presLayoutVars>
      </dgm:prSet>
      <dgm:spPr/>
    </dgm:pt>
    <dgm:pt modelId="{EB0B2AEC-FE6F-492A-87B5-2ECBE5AF7A1E}" type="pres">
      <dgm:prSet presAssocID="{1CFCAE7D-B720-422B-B5AD-B8E56FB1D3C1}" presName="pyramid" presStyleLbl="node1" presStyleIdx="0" presStyleCnt="1" custScaleX="101218"/>
      <dgm:spPr/>
    </dgm:pt>
    <dgm:pt modelId="{7BDA90D4-68F6-4FCA-8D92-536D9CDDF8C5}" type="pres">
      <dgm:prSet presAssocID="{1CFCAE7D-B720-422B-B5AD-B8E56FB1D3C1}" presName="theList" presStyleCnt="0"/>
      <dgm:spPr/>
    </dgm:pt>
    <dgm:pt modelId="{716169C2-A212-457F-84B0-BDF017FEB329}" type="pres">
      <dgm:prSet presAssocID="{53E32A48-0662-42F7-95A7-3651C2F84DA1}" presName="aNode" presStyleLbl="fgAcc1" presStyleIdx="0" presStyleCnt="3">
        <dgm:presLayoutVars>
          <dgm:bulletEnabled val="1"/>
        </dgm:presLayoutVars>
      </dgm:prSet>
      <dgm:spPr/>
    </dgm:pt>
    <dgm:pt modelId="{6227641F-1ACA-4A3E-AB73-5669959AFF1D}" type="pres">
      <dgm:prSet presAssocID="{53E32A48-0662-42F7-95A7-3651C2F84DA1}" presName="aSpace" presStyleCnt="0"/>
      <dgm:spPr/>
    </dgm:pt>
    <dgm:pt modelId="{73AFF3B8-BD51-4008-96B8-2CE2E40A4F89}" type="pres">
      <dgm:prSet presAssocID="{F9308126-9F8E-48EF-A62E-97099E9424BE}" presName="aNode" presStyleLbl="fgAcc1" presStyleIdx="1" presStyleCnt="3">
        <dgm:presLayoutVars>
          <dgm:bulletEnabled val="1"/>
        </dgm:presLayoutVars>
      </dgm:prSet>
      <dgm:spPr/>
    </dgm:pt>
    <dgm:pt modelId="{9D1805F5-EABE-41E2-8FEE-9C1AC9E26300}" type="pres">
      <dgm:prSet presAssocID="{F9308126-9F8E-48EF-A62E-97099E9424BE}" presName="aSpace" presStyleCnt="0"/>
      <dgm:spPr/>
    </dgm:pt>
    <dgm:pt modelId="{160CED97-7780-4375-BD93-5F9EB994ED54}" type="pres">
      <dgm:prSet presAssocID="{B4A59A89-BE59-4BD6-8142-39D81081C012}" presName="aNode" presStyleLbl="fgAcc1" presStyleIdx="2" presStyleCnt="3">
        <dgm:presLayoutVars>
          <dgm:bulletEnabled val="1"/>
        </dgm:presLayoutVars>
      </dgm:prSet>
      <dgm:spPr/>
    </dgm:pt>
    <dgm:pt modelId="{25C06CD5-981C-4913-8565-51F92CE5FAC1}" type="pres">
      <dgm:prSet presAssocID="{B4A59A89-BE59-4BD6-8142-39D81081C012}" presName="aSpace" presStyleCnt="0"/>
      <dgm:spPr/>
    </dgm:pt>
  </dgm:ptLst>
  <dgm:cxnLst>
    <dgm:cxn modelId="{FCD9E401-CC11-46CF-A7AE-17646BCC0069}" srcId="{1CFCAE7D-B720-422B-B5AD-B8E56FB1D3C1}" destId="{53E32A48-0662-42F7-95A7-3651C2F84DA1}" srcOrd="0" destOrd="0" parTransId="{8436FD59-00FE-43CA-8F33-A04DFCA8C9BA}" sibTransId="{C330DF4E-1F1A-45CB-A524-D4D14D869EA1}"/>
    <dgm:cxn modelId="{4CBEAC3C-5896-455F-95A6-E262C0883A86}" type="presOf" srcId="{F9308126-9F8E-48EF-A62E-97099E9424BE}" destId="{73AFF3B8-BD51-4008-96B8-2CE2E40A4F89}" srcOrd="0" destOrd="0" presId="urn:microsoft.com/office/officeart/2005/8/layout/pyramid2"/>
    <dgm:cxn modelId="{7D81D779-8C8F-495F-A331-6ED051A15858}" type="presOf" srcId="{1CFCAE7D-B720-422B-B5AD-B8E56FB1D3C1}" destId="{C124719F-F2FA-429F-AF12-F388061A7A43}" srcOrd="0" destOrd="0" presId="urn:microsoft.com/office/officeart/2005/8/layout/pyramid2"/>
    <dgm:cxn modelId="{7633519F-040C-4192-B011-BC490CB64DB0}" type="presOf" srcId="{B4A59A89-BE59-4BD6-8142-39D81081C012}" destId="{160CED97-7780-4375-BD93-5F9EB994ED54}" srcOrd="0" destOrd="0" presId="urn:microsoft.com/office/officeart/2005/8/layout/pyramid2"/>
    <dgm:cxn modelId="{8C3B42A3-D349-46EB-8E9E-381F95133701}" srcId="{1CFCAE7D-B720-422B-B5AD-B8E56FB1D3C1}" destId="{B4A59A89-BE59-4BD6-8142-39D81081C012}" srcOrd="2" destOrd="0" parTransId="{4B8BD0BA-EEBC-4E74-B9A7-FD827AD0E982}" sibTransId="{C3BE4689-3876-452F-B86D-D44CD9E149BC}"/>
    <dgm:cxn modelId="{191BD6B3-A4E4-4B66-BAEF-CE67FFCF49E2}" srcId="{1CFCAE7D-B720-422B-B5AD-B8E56FB1D3C1}" destId="{F9308126-9F8E-48EF-A62E-97099E9424BE}" srcOrd="1" destOrd="0" parTransId="{414A62B0-D21B-48E8-A23F-6238D31922B9}" sibTransId="{91F1597F-1B49-4F20-A6A1-6A6EE4585635}"/>
    <dgm:cxn modelId="{6E8936DA-EC01-4A48-998D-00B4F5C3C73D}" type="presOf" srcId="{53E32A48-0662-42F7-95A7-3651C2F84DA1}" destId="{716169C2-A212-457F-84B0-BDF017FEB329}" srcOrd="0" destOrd="0" presId="urn:microsoft.com/office/officeart/2005/8/layout/pyramid2"/>
    <dgm:cxn modelId="{1311A376-E954-4300-8125-05B49F68CA0F}" type="presParOf" srcId="{C124719F-F2FA-429F-AF12-F388061A7A43}" destId="{EB0B2AEC-FE6F-492A-87B5-2ECBE5AF7A1E}" srcOrd="0" destOrd="0" presId="urn:microsoft.com/office/officeart/2005/8/layout/pyramid2"/>
    <dgm:cxn modelId="{F7004637-2C32-4F1C-94C9-1E8B8BC2FA65}" type="presParOf" srcId="{C124719F-F2FA-429F-AF12-F388061A7A43}" destId="{7BDA90D4-68F6-4FCA-8D92-536D9CDDF8C5}" srcOrd="1" destOrd="0" presId="urn:microsoft.com/office/officeart/2005/8/layout/pyramid2"/>
    <dgm:cxn modelId="{A16DDC6D-A919-477D-8CB3-44F06EB3F768}" type="presParOf" srcId="{7BDA90D4-68F6-4FCA-8D92-536D9CDDF8C5}" destId="{716169C2-A212-457F-84B0-BDF017FEB329}" srcOrd="0" destOrd="0" presId="urn:microsoft.com/office/officeart/2005/8/layout/pyramid2"/>
    <dgm:cxn modelId="{1B0953D1-73AF-46E7-8D3C-0D47ABA585D3}" type="presParOf" srcId="{7BDA90D4-68F6-4FCA-8D92-536D9CDDF8C5}" destId="{6227641F-1ACA-4A3E-AB73-5669959AFF1D}" srcOrd="1" destOrd="0" presId="urn:microsoft.com/office/officeart/2005/8/layout/pyramid2"/>
    <dgm:cxn modelId="{21B1B667-6CD5-415A-99FB-2DCF6E0734D6}" type="presParOf" srcId="{7BDA90D4-68F6-4FCA-8D92-536D9CDDF8C5}" destId="{73AFF3B8-BD51-4008-96B8-2CE2E40A4F89}" srcOrd="2" destOrd="0" presId="urn:microsoft.com/office/officeart/2005/8/layout/pyramid2"/>
    <dgm:cxn modelId="{D8030CA6-923C-438E-BF52-562ADFF586F6}" type="presParOf" srcId="{7BDA90D4-68F6-4FCA-8D92-536D9CDDF8C5}" destId="{9D1805F5-EABE-41E2-8FEE-9C1AC9E26300}" srcOrd="3" destOrd="0" presId="urn:microsoft.com/office/officeart/2005/8/layout/pyramid2"/>
    <dgm:cxn modelId="{D269D260-5FF1-4579-9297-CDA801255E99}" type="presParOf" srcId="{7BDA90D4-68F6-4FCA-8D92-536D9CDDF8C5}" destId="{160CED97-7780-4375-BD93-5F9EB994ED54}" srcOrd="4" destOrd="0" presId="urn:microsoft.com/office/officeart/2005/8/layout/pyramid2"/>
    <dgm:cxn modelId="{BA9247CC-F2CB-4282-918B-07AB315C6051}" type="presParOf" srcId="{7BDA90D4-68F6-4FCA-8D92-536D9CDDF8C5}" destId="{25C06CD5-981C-4913-8565-51F92CE5FAC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7DC341-8D4E-404A-B294-761C0E7649ED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48B56A-7D83-40B9-85DC-6151F435317E}">
      <dgm:prSet phldrT="[Text]"/>
      <dgm:spPr/>
      <dgm:t>
        <a:bodyPr/>
        <a:lstStyle/>
        <a:p>
          <a:r>
            <a:rPr lang="cs-CZ" dirty="0"/>
            <a:t>DOKUMENTACE</a:t>
          </a:r>
        </a:p>
      </dgm:t>
    </dgm:pt>
    <dgm:pt modelId="{5A0B1A9A-743F-47E0-A639-3D3BBACAD0FC}" type="parTrans" cxnId="{00384173-13DA-4088-9783-54DD718A8A97}">
      <dgm:prSet/>
      <dgm:spPr/>
      <dgm:t>
        <a:bodyPr/>
        <a:lstStyle/>
        <a:p>
          <a:endParaRPr lang="cs-CZ"/>
        </a:p>
      </dgm:t>
    </dgm:pt>
    <dgm:pt modelId="{FEC232FE-BBA4-40E8-A330-D7961CAC49A7}" type="sibTrans" cxnId="{00384173-13DA-4088-9783-54DD718A8A97}">
      <dgm:prSet/>
      <dgm:spPr/>
      <dgm:t>
        <a:bodyPr/>
        <a:lstStyle/>
        <a:p>
          <a:endParaRPr lang="cs-CZ"/>
        </a:p>
      </dgm:t>
    </dgm:pt>
    <dgm:pt modelId="{7B7D10F7-CE3D-4815-910A-17119712A8C1}">
      <dgm:prSet phldrT="[Text]"/>
      <dgm:spPr/>
      <dgm:t>
        <a:bodyPr/>
        <a:lstStyle/>
        <a:p>
          <a:r>
            <a:rPr lang="cs-CZ" dirty="0"/>
            <a:t>legislativa</a:t>
          </a:r>
        </a:p>
      </dgm:t>
    </dgm:pt>
    <dgm:pt modelId="{7B3AAE86-9D14-4613-BBE0-E0119F45A8A9}" type="parTrans" cxnId="{F6CE59A7-C2AA-4BB5-9B2E-3423F8811F67}">
      <dgm:prSet/>
      <dgm:spPr/>
      <dgm:t>
        <a:bodyPr/>
        <a:lstStyle/>
        <a:p>
          <a:endParaRPr lang="cs-CZ"/>
        </a:p>
      </dgm:t>
    </dgm:pt>
    <dgm:pt modelId="{A4072D5E-6F71-4342-ACEA-BDBB13C49DCB}" type="sibTrans" cxnId="{F6CE59A7-C2AA-4BB5-9B2E-3423F8811F67}">
      <dgm:prSet/>
      <dgm:spPr/>
      <dgm:t>
        <a:bodyPr/>
        <a:lstStyle/>
        <a:p>
          <a:endParaRPr lang="cs-CZ"/>
        </a:p>
      </dgm:t>
    </dgm:pt>
    <dgm:pt modelId="{FCA28973-C642-4C0E-88AA-537F7F60C9E6}">
      <dgm:prSet phldrT="[Text]"/>
      <dgm:spPr/>
      <dgm:t>
        <a:bodyPr/>
        <a:lstStyle/>
        <a:p>
          <a:r>
            <a:rPr lang="cs-CZ" dirty="0"/>
            <a:t>Objektivita, čitelnost, srozumitelnost, pravopis</a:t>
          </a:r>
        </a:p>
      </dgm:t>
    </dgm:pt>
    <dgm:pt modelId="{9FA3B8A7-E67E-4936-8B1F-D2B051C65AE4}" type="parTrans" cxnId="{5A555A5D-9119-4958-AA48-A211CA3A2D6A}">
      <dgm:prSet/>
      <dgm:spPr/>
      <dgm:t>
        <a:bodyPr/>
        <a:lstStyle/>
        <a:p>
          <a:endParaRPr lang="cs-CZ"/>
        </a:p>
      </dgm:t>
    </dgm:pt>
    <dgm:pt modelId="{BFD0844A-4F00-4497-8527-D4A1CA7BE4B8}" type="sibTrans" cxnId="{5A555A5D-9119-4958-AA48-A211CA3A2D6A}">
      <dgm:prSet/>
      <dgm:spPr/>
      <dgm:t>
        <a:bodyPr/>
        <a:lstStyle/>
        <a:p>
          <a:endParaRPr lang="cs-CZ"/>
        </a:p>
      </dgm:t>
    </dgm:pt>
    <dgm:pt modelId="{0B9A247F-57A6-4869-B17B-A2F6E771DD80}">
      <dgm:prSet phldrT="[Text]"/>
      <dgm:spPr/>
      <dgm:t>
        <a:bodyPr/>
        <a:lstStyle/>
        <a:p>
          <a:r>
            <a:rPr lang="cs-CZ" dirty="0" err="1"/>
            <a:t>Dohledatelnost</a:t>
          </a:r>
          <a:r>
            <a:rPr lang="cs-CZ" dirty="0"/>
            <a:t> a přehlednost</a:t>
          </a:r>
        </a:p>
      </dgm:t>
    </dgm:pt>
    <dgm:pt modelId="{F020FB5D-9895-445E-9538-565FAA2D08A0}" type="parTrans" cxnId="{E5E24349-B37C-466E-A736-BF4150576F5C}">
      <dgm:prSet/>
      <dgm:spPr/>
      <dgm:t>
        <a:bodyPr/>
        <a:lstStyle/>
        <a:p>
          <a:endParaRPr lang="cs-CZ"/>
        </a:p>
      </dgm:t>
    </dgm:pt>
    <dgm:pt modelId="{109394DA-BF93-405C-88F3-1D92C0FB751D}" type="sibTrans" cxnId="{E5E24349-B37C-466E-A736-BF4150576F5C}">
      <dgm:prSet/>
      <dgm:spPr/>
      <dgm:t>
        <a:bodyPr/>
        <a:lstStyle/>
        <a:p>
          <a:endParaRPr lang="cs-CZ"/>
        </a:p>
      </dgm:t>
    </dgm:pt>
    <dgm:pt modelId="{09FD89C2-3C99-4D55-B011-0975A54A2DFF}">
      <dgm:prSet phldrT="[Text]"/>
      <dgm:spPr/>
      <dgm:t>
        <a:bodyPr/>
        <a:lstStyle/>
        <a:p>
          <a:r>
            <a:rPr lang="cs-CZ" dirty="0"/>
            <a:t>Soulad mezi lékařskou a sesterskou dokumentací</a:t>
          </a:r>
        </a:p>
      </dgm:t>
    </dgm:pt>
    <dgm:pt modelId="{76CA4BAA-00A0-4C17-9BDE-E040C80CADF9}" type="parTrans" cxnId="{70E212F7-DE97-4E78-A44A-C140C742F094}">
      <dgm:prSet/>
      <dgm:spPr/>
      <dgm:t>
        <a:bodyPr/>
        <a:lstStyle/>
        <a:p>
          <a:endParaRPr lang="cs-CZ"/>
        </a:p>
      </dgm:t>
    </dgm:pt>
    <dgm:pt modelId="{3671CF82-D2DA-4320-BFC7-C209A18D491D}" type="sibTrans" cxnId="{70E212F7-DE97-4E78-A44A-C140C742F094}">
      <dgm:prSet/>
      <dgm:spPr/>
      <dgm:t>
        <a:bodyPr/>
        <a:lstStyle/>
        <a:p>
          <a:endParaRPr lang="cs-CZ"/>
        </a:p>
      </dgm:t>
    </dgm:pt>
    <dgm:pt modelId="{A9CA573E-3C1B-4834-AD7F-5E4CB9283B21}" type="pres">
      <dgm:prSet presAssocID="{8D7DC341-8D4E-404A-B294-761C0E7649E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D10A48-7B3E-4C32-A188-7767D931A45E}" type="pres">
      <dgm:prSet presAssocID="{8D7DC341-8D4E-404A-B294-761C0E7649ED}" presName="matrix" presStyleCnt="0"/>
      <dgm:spPr/>
    </dgm:pt>
    <dgm:pt modelId="{907F38F0-5CA1-42F7-9520-ED6F196FE3EB}" type="pres">
      <dgm:prSet presAssocID="{8D7DC341-8D4E-404A-B294-761C0E7649ED}" presName="tile1" presStyleLbl="node1" presStyleIdx="0" presStyleCnt="4"/>
      <dgm:spPr/>
    </dgm:pt>
    <dgm:pt modelId="{CCFA58A1-0C79-4BF5-82EE-A72E2B4416E3}" type="pres">
      <dgm:prSet presAssocID="{8D7DC341-8D4E-404A-B294-761C0E7649E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D7611F-6A49-4481-BBDA-4B7E40F1B29F}" type="pres">
      <dgm:prSet presAssocID="{8D7DC341-8D4E-404A-B294-761C0E7649ED}" presName="tile2" presStyleLbl="node1" presStyleIdx="1" presStyleCnt="4"/>
      <dgm:spPr/>
    </dgm:pt>
    <dgm:pt modelId="{3F3AAA9A-21E1-4B2E-A1BF-CECF6C015655}" type="pres">
      <dgm:prSet presAssocID="{8D7DC341-8D4E-404A-B294-761C0E7649E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70E0E3-7E8F-4C50-AE7B-3670AE902D90}" type="pres">
      <dgm:prSet presAssocID="{8D7DC341-8D4E-404A-B294-761C0E7649ED}" presName="tile3" presStyleLbl="node1" presStyleIdx="2" presStyleCnt="4"/>
      <dgm:spPr/>
    </dgm:pt>
    <dgm:pt modelId="{E0A65E1B-1875-4ADF-9A76-A66335F66B13}" type="pres">
      <dgm:prSet presAssocID="{8D7DC341-8D4E-404A-B294-761C0E7649E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9E741F4-5A63-4584-B451-5AD3BC04FD78}" type="pres">
      <dgm:prSet presAssocID="{8D7DC341-8D4E-404A-B294-761C0E7649ED}" presName="tile4" presStyleLbl="node1" presStyleIdx="3" presStyleCnt="4"/>
      <dgm:spPr/>
    </dgm:pt>
    <dgm:pt modelId="{DBB2A66E-ECA6-46DD-8293-DE22B9F1B12A}" type="pres">
      <dgm:prSet presAssocID="{8D7DC341-8D4E-404A-B294-761C0E7649E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6163134-776F-479C-ADAE-54DE2C62C430}" type="pres">
      <dgm:prSet presAssocID="{8D7DC341-8D4E-404A-B294-761C0E7649E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9159406-883A-4436-9734-AB676DEB88C9}" type="presOf" srcId="{0B9A247F-57A6-4869-B17B-A2F6E771DD80}" destId="{3870E0E3-7E8F-4C50-AE7B-3670AE902D90}" srcOrd="0" destOrd="0" presId="urn:microsoft.com/office/officeart/2005/8/layout/matrix1"/>
    <dgm:cxn modelId="{64FEEB1F-6E17-4963-8D89-90A33EC0BF2C}" type="presOf" srcId="{09FD89C2-3C99-4D55-B011-0975A54A2DFF}" destId="{DBB2A66E-ECA6-46DD-8293-DE22B9F1B12A}" srcOrd="1" destOrd="0" presId="urn:microsoft.com/office/officeart/2005/8/layout/matrix1"/>
    <dgm:cxn modelId="{5A555A5D-9119-4958-AA48-A211CA3A2D6A}" srcId="{5A48B56A-7D83-40B9-85DC-6151F435317E}" destId="{FCA28973-C642-4C0E-88AA-537F7F60C9E6}" srcOrd="1" destOrd="0" parTransId="{9FA3B8A7-E67E-4936-8B1F-D2B051C65AE4}" sibTransId="{BFD0844A-4F00-4497-8527-D4A1CA7BE4B8}"/>
    <dgm:cxn modelId="{EEDB6E41-1669-462C-8062-A0D63AB77725}" type="presOf" srcId="{0B9A247F-57A6-4869-B17B-A2F6E771DD80}" destId="{E0A65E1B-1875-4ADF-9A76-A66335F66B13}" srcOrd="1" destOrd="0" presId="urn:microsoft.com/office/officeart/2005/8/layout/matrix1"/>
    <dgm:cxn modelId="{FC69F743-1260-4462-B49F-37E238C0989D}" type="presOf" srcId="{FCA28973-C642-4C0E-88AA-537F7F60C9E6}" destId="{3F3AAA9A-21E1-4B2E-A1BF-CECF6C015655}" srcOrd="1" destOrd="0" presId="urn:microsoft.com/office/officeart/2005/8/layout/matrix1"/>
    <dgm:cxn modelId="{E5E24349-B37C-466E-A736-BF4150576F5C}" srcId="{5A48B56A-7D83-40B9-85DC-6151F435317E}" destId="{0B9A247F-57A6-4869-B17B-A2F6E771DD80}" srcOrd="2" destOrd="0" parTransId="{F020FB5D-9895-445E-9538-565FAA2D08A0}" sibTransId="{109394DA-BF93-405C-88F3-1D92C0FB751D}"/>
    <dgm:cxn modelId="{AB43E751-ECED-4FAD-9006-55D745AF5D0B}" type="presOf" srcId="{5A48B56A-7D83-40B9-85DC-6151F435317E}" destId="{16163134-776F-479C-ADAE-54DE2C62C430}" srcOrd="0" destOrd="0" presId="urn:microsoft.com/office/officeart/2005/8/layout/matrix1"/>
    <dgm:cxn modelId="{00384173-13DA-4088-9783-54DD718A8A97}" srcId="{8D7DC341-8D4E-404A-B294-761C0E7649ED}" destId="{5A48B56A-7D83-40B9-85DC-6151F435317E}" srcOrd="0" destOrd="0" parTransId="{5A0B1A9A-743F-47E0-A639-3D3BBACAD0FC}" sibTransId="{FEC232FE-BBA4-40E8-A330-D7961CAC49A7}"/>
    <dgm:cxn modelId="{43317A9A-AC28-4442-91C7-EE3A41DB3A9B}" type="presOf" srcId="{7B7D10F7-CE3D-4815-910A-17119712A8C1}" destId="{CCFA58A1-0C79-4BF5-82EE-A72E2B4416E3}" srcOrd="1" destOrd="0" presId="urn:microsoft.com/office/officeart/2005/8/layout/matrix1"/>
    <dgm:cxn modelId="{F6CE59A7-C2AA-4BB5-9B2E-3423F8811F67}" srcId="{5A48B56A-7D83-40B9-85DC-6151F435317E}" destId="{7B7D10F7-CE3D-4815-910A-17119712A8C1}" srcOrd="0" destOrd="0" parTransId="{7B3AAE86-9D14-4613-BBE0-E0119F45A8A9}" sibTransId="{A4072D5E-6F71-4342-ACEA-BDBB13C49DCB}"/>
    <dgm:cxn modelId="{77AEEEBD-1301-4F77-9530-6B7041C15527}" type="presOf" srcId="{FCA28973-C642-4C0E-88AA-537F7F60C9E6}" destId="{1DD7611F-6A49-4481-BBDA-4B7E40F1B29F}" srcOrd="0" destOrd="0" presId="urn:microsoft.com/office/officeart/2005/8/layout/matrix1"/>
    <dgm:cxn modelId="{06BF3BC2-1239-40EF-88A9-654B8C168A0B}" type="presOf" srcId="{7B7D10F7-CE3D-4815-910A-17119712A8C1}" destId="{907F38F0-5CA1-42F7-9520-ED6F196FE3EB}" srcOrd="0" destOrd="0" presId="urn:microsoft.com/office/officeart/2005/8/layout/matrix1"/>
    <dgm:cxn modelId="{758DAACF-ACB2-4135-9118-479D93DB9394}" type="presOf" srcId="{09FD89C2-3C99-4D55-B011-0975A54A2DFF}" destId="{A9E741F4-5A63-4584-B451-5AD3BC04FD78}" srcOrd="0" destOrd="0" presId="urn:microsoft.com/office/officeart/2005/8/layout/matrix1"/>
    <dgm:cxn modelId="{A3B1ACEA-8DC5-401B-A70D-8B07CF6D2974}" type="presOf" srcId="{8D7DC341-8D4E-404A-B294-761C0E7649ED}" destId="{A9CA573E-3C1B-4834-AD7F-5E4CB9283B21}" srcOrd="0" destOrd="0" presId="urn:microsoft.com/office/officeart/2005/8/layout/matrix1"/>
    <dgm:cxn modelId="{70E212F7-DE97-4E78-A44A-C140C742F094}" srcId="{5A48B56A-7D83-40B9-85DC-6151F435317E}" destId="{09FD89C2-3C99-4D55-B011-0975A54A2DFF}" srcOrd="3" destOrd="0" parTransId="{76CA4BAA-00A0-4C17-9BDE-E040C80CADF9}" sibTransId="{3671CF82-D2DA-4320-BFC7-C209A18D491D}"/>
    <dgm:cxn modelId="{EB6E9179-10D5-4478-8EA1-82D35CBC413E}" type="presParOf" srcId="{A9CA573E-3C1B-4834-AD7F-5E4CB9283B21}" destId="{9ED10A48-7B3E-4C32-A188-7767D931A45E}" srcOrd="0" destOrd="0" presId="urn:microsoft.com/office/officeart/2005/8/layout/matrix1"/>
    <dgm:cxn modelId="{29CB041C-7C33-4BEF-9ADE-A23FD0AFB1A4}" type="presParOf" srcId="{9ED10A48-7B3E-4C32-A188-7767D931A45E}" destId="{907F38F0-5CA1-42F7-9520-ED6F196FE3EB}" srcOrd="0" destOrd="0" presId="urn:microsoft.com/office/officeart/2005/8/layout/matrix1"/>
    <dgm:cxn modelId="{2CA889C5-DDE6-4FB7-A380-2BF1E9B849A5}" type="presParOf" srcId="{9ED10A48-7B3E-4C32-A188-7767D931A45E}" destId="{CCFA58A1-0C79-4BF5-82EE-A72E2B4416E3}" srcOrd="1" destOrd="0" presId="urn:microsoft.com/office/officeart/2005/8/layout/matrix1"/>
    <dgm:cxn modelId="{F7FDC2E7-5F02-408A-9C1B-5D07AE354E7C}" type="presParOf" srcId="{9ED10A48-7B3E-4C32-A188-7767D931A45E}" destId="{1DD7611F-6A49-4481-BBDA-4B7E40F1B29F}" srcOrd="2" destOrd="0" presId="urn:microsoft.com/office/officeart/2005/8/layout/matrix1"/>
    <dgm:cxn modelId="{B72E10EF-2F2F-4415-A6FF-4D19C7875313}" type="presParOf" srcId="{9ED10A48-7B3E-4C32-A188-7767D931A45E}" destId="{3F3AAA9A-21E1-4B2E-A1BF-CECF6C015655}" srcOrd="3" destOrd="0" presId="urn:microsoft.com/office/officeart/2005/8/layout/matrix1"/>
    <dgm:cxn modelId="{69E164D4-E659-46EE-A80C-8110864C3982}" type="presParOf" srcId="{9ED10A48-7B3E-4C32-A188-7767D931A45E}" destId="{3870E0E3-7E8F-4C50-AE7B-3670AE902D90}" srcOrd="4" destOrd="0" presId="urn:microsoft.com/office/officeart/2005/8/layout/matrix1"/>
    <dgm:cxn modelId="{BE0DDE69-F437-4E20-962D-681D409FF9B1}" type="presParOf" srcId="{9ED10A48-7B3E-4C32-A188-7767D931A45E}" destId="{E0A65E1B-1875-4ADF-9A76-A66335F66B13}" srcOrd="5" destOrd="0" presId="urn:microsoft.com/office/officeart/2005/8/layout/matrix1"/>
    <dgm:cxn modelId="{35051015-B3B8-4DDA-81DC-DE0B76566EE6}" type="presParOf" srcId="{9ED10A48-7B3E-4C32-A188-7767D931A45E}" destId="{A9E741F4-5A63-4584-B451-5AD3BC04FD78}" srcOrd="6" destOrd="0" presId="urn:microsoft.com/office/officeart/2005/8/layout/matrix1"/>
    <dgm:cxn modelId="{5590AF41-7F18-4397-8EE5-23EF092CEC41}" type="presParOf" srcId="{9ED10A48-7B3E-4C32-A188-7767D931A45E}" destId="{DBB2A66E-ECA6-46DD-8293-DE22B9F1B12A}" srcOrd="7" destOrd="0" presId="urn:microsoft.com/office/officeart/2005/8/layout/matrix1"/>
    <dgm:cxn modelId="{D399A7F0-0A36-4C6A-B2E2-AB7D12A874EC}" type="presParOf" srcId="{A9CA573E-3C1B-4834-AD7F-5E4CB9283B21}" destId="{16163134-776F-479C-ADAE-54DE2C62C43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CF4706-A3D5-4A7B-A349-BA2029A89CC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94E6659-0E8C-4A1A-A7E8-F9A30707B903}">
      <dgm:prSet phldrT="[Text]"/>
      <dgm:spPr/>
      <dgm:t>
        <a:bodyPr/>
        <a:lstStyle/>
        <a:p>
          <a:r>
            <a:rPr lang="cs-CZ" dirty="0" err="1"/>
            <a:t>Oš</a:t>
          </a:r>
          <a:r>
            <a:rPr lang="cs-CZ" dirty="0"/>
            <a:t>. anamnéza a zhodnocení </a:t>
          </a:r>
          <a:r>
            <a:rPr lang="cs-CZ" dirty="0" err="1"/>
            <a:t>zdr</a:t>
          </a:r>
          <a:r>
            <a:rPr lang="cs-CZ" dirty="0"/>
            <a:t>. stavu pacienta do 24h od přijetí</a:t>
          </a:r>
        </a:p>
      </dgm:t>
    </dgm:pt>
    <dgm:pt modelId="{81D4A780-3D07-4216-A6EC-ADF633858FBD}" type="parTrans" cxnId="{D2DBABAB-C9E7-4134-BB31-C5B08028BA9B}">
      <dgm:prSet/>
      <dgm:spPr/>
      <dgm:t>
        <a:bodyPr/>
        <a:lstStyle/>
        <a:p>
          <a:endParaRPr lang="cs-CZ"/>
        </a:p>
      </dgm:t>
    </dgm:pt>
    <dgm:pt modelId="{5381433E-E999-43BE-A301-3EE49C864A6E}" type="sibTrans" cxnId="{D2DBABAB-C9E7-4134-BB31-C5B08028BA9B}">
      <dgm:prSet/>
      <dgm:spPr/>
      <dgm:t>
        <a:bodyPr/>
        <a:lstStyle/>
        <a:p>
          <a:endParaRPr lang="cs-CZ"/>
        </a:p>
      </dgm:t>
    </dgm:pt>
    <dgm:pt modelId="{1F05BA34-89C8-4FE6-B909-C4E572DCCE7C}">
      <dgm:prSet phldrT="[Text]"/>
      <dgm:spPr/>
      <dgm:t>
        <a:bodyPr/>
        <a:lstStyle/>
        <a:p>
          <a:r>
            <a:rPr lang="cs-CZ" dirty="0" err="1"/>
            <a:t>Oš</a:t>
          </a:r>
          <a:r>
            <a:rPr lang="cs-CZ" dirty="0"/>
            <a:t>. plán       problém, intervence, záznam o provedení, hodnocení</a:t>
          </a:r>
        </a:p>
      </dgm:t>
    </dgm:pt>
    <dgm:pt modelId="{69CB7B37-697E-4A96-A93F-E2AB4F286050}" type="parTrans" cxnId="{9F7A715E-958D-4C37-A970-29E112A5B5C5}">
      <dgm:prSet/>
      <dgm:spPr/>
      <dgm:t>
        <a:bodyPr/>
        <a:lstStyle/>
        <a:p>
          <a:endParaRPr lang="cs-CZ"/>
        </a:p>
      </dgm:t>
    </dgm:pt>
    <dgm:pt modelId="{05B5FE01-B2F4-4F4C-86EF-D1D1AC0A2580}" type="sibTrans" cxnId="{9F7A715E-958D-4C37-A970-29E112A5B5C5}">
      <dgm:prSet/>
      <dgm:spPr/>
      <dgm:t>
        <a:bodyPr/>
        <a:lstStyle/>
        <a:p>
          <a:endParaRPr lang="cs-CZ"/>
        </a:p>
      </dgm:t>
    </dgm:pt>
    <dgm:pt modelId="{7447BF7E-282B-4444-8923-3F888240398F}">
      <dgm:prSet phldrT="[Text]"/>
      <dgm:spPr/>
      <dgm:t>
        <a:bodyPr/>
        <a:lstStyle/>
        <a:p>
          <a:r>
            <a:rPr lang="cs-CZ" dirty="0"/>
            <a:t>Průběžné záznamy o vývoji </a:t>
          </a:r>
          <a:r>
            <a:rPr lang="cs-CZ" dirty="0" err="1"/>
            <a:t>zdr</a:t>
          </a:r>
          <a:r>
            <a:rPr lang="cs-CZ" dirty="0"/>
            <a:t>. stavu pacienta, předání informací</a:t>
          </a:r>
        </a:p>
      </dgm:t>
    </dgm:pt>
    <dgm:pt modelId="{095D610E-5003-4D49-B2D3-B512875FB025}" type="parTrans" cxnId="{2EB87A9B-B6D5-423E-8447-1821569554A7}">
      <dgm:prSet/>
      <dgm:spPr/>
      <dgm:t>
        <a:bodyPr/>
        <a:lstStyle/>
        <a:p>
          <a:endParaRPr lang="cs-CZ"/>
        </a:p>
      </dgm:t>
    </dgm:pt>
    <dgm:pt modelId="{C6A679BF-32D7-4A80-85B9-FE1F8ABF4C53}" type="sibTrans" cxnId="{2EB87A9B-B6D5-423E-8447-1821569554A7}">
      <dgm:prSet/>
      <dgm:spPr/>
      <dgm:t>
        <a:bodyPr/>
        <a:lstStyle/>
        <a:p>
          <a:endParaRPr lang="cs-CZ"/>
        </a:p>
      </dgm:t>
    </dgm:pt>
    <dgm:pt modelId="{364B96B7-ACDD-411E-9F10-6C500484DE66}">
      <dgm:prSet/>
      <dgm:spPr/>
      <dgm:t>
        <a:bodyPr/>
        <a:lstStyle/>
        <a:p>
          <a:r>
            <a:rPr lang="cs-CZ" dirty="0"/>
            <a:t>Použité přístrojové a materiální vybavení</a:t>
          </a:r>
        </a:p>
      </dgm:t>
    </dgm:pt>
    <dgm:pt modelId="{60FBEA54-E8D9-48B5-8C56-A32329B56A6E}" type="parTrans" cxnId="{8FA2B89D-9D56-4CE0-9E0B-F5458352785E}">
      <dgm:prSet/>
      <dgm:spPr/>
      <dgm:t>
        <a:bodyPr/>
        <a:lstStyle/>
        <a:p>
          <a:endParaRPr lang="cs-CZ"/>
        </a:p>
      </dgm:t>
    </dgm:pt>
    <dgm:pt modelId="{6D8F422E-AF6C-42CF-B1F4-2A66A597F6E8}" type="sibTrans" cxnId="{8FA2B89D-9D56-4CE0-9E0B-F5458352785E}">
      <dgm:prSet/>
      <dgm:spPr/>
      <dgm:t>
        <a:bodyPr/>
        <a:lstStyle/>
        <a:p>
          <a:endParaRPr lang="cs-CZ"/>
        </a:p>
      </dgm:t>
    </dgm:pt>
    <dgm:pt modelId="{0CB4C6A9-1823-4810-A44E-FCFFE26696F4}">
      <dgm:prSet/>
      <dgm:spPr/>
      <dgm:t>
        <a:bodyPr/>
        <a:lstStyle/>
        <a:p>
          <a:r>
            <a:rPr lang="cs-CZ" dirty="0" err="1"/>
            <a:t>Oš</a:t>
          </a:r>
          <a:r>
            <a:rPr lang="cs-CZ" dirty="0"/>
            <a:t>. propouštěcí nebo překladová zpráva</a:t>
          </a:r>
        </a:p>
      </dgm:t>
    </dgm:pt>
    <dgm:pt modelId="{093CCE82-B0A8-4E4B-959A-C9E22736E913}" type="parTrans" cxnId="{C57DDA4B-FE49-4D57-88C7-A0CC99F1AB54}">
      <dgm:prSet/>
      <dgm:spPr/>
      <dgm:t>
        <a:bodyPr/>
        <a:lstStyle/>
        <a:p>
          <a:endParaRPr lang="cs-CZ"/>
        </a:p>
      </dgm:t>
    </dgm:pt>
    <dgm:pt modelId="{FA1754C8-917D-4CEB-8D43-80AEA6CD1074}" type="sibTrans" cxnId="{C57DDA4B-FE49-4D57-88C7-A0CC99F1AB54}">
      <dgm:prSet/>
      <dgm:spPr/>
      <dgm:t>
        <a:bodyPr/>
        <a:lstStyle/>
        <a:p>
          <a:endParaRPr lang="cs-CZ"/>
        </a:p>
      </dgm:t>
    </dgm:pt>
    <dgm:pt modelId="{AB808297-AE5E-4931-87E7-D6D034EEA0BE}" type="pres">
      <dgm:prSet presAssocID="{92CF4706-A3D5-4A7B-A349-BA2029A89CC2}" presName="linear" presStyleCnt="0">
        <dgm:presLayoutVars>
          <dgm:dir/>
          <dgm:animLvl val="lvl"/>
          <dgm:resizeHandles val="exact"/>
        </dgm:presLayoutVars>
      </dgm:prSet>
      <dgm:spPr/>
    </dgm:pt>
    <dgm:pt modelId="{3D57F7F7-947F-4038-87C2-84ABE6C87B40}" type="pres">
      <dgm:prSet presAssocID="{A94E6659-0E8C-4A1A-A7E8-F9A30707B903}" presName="parentLin" presStyleCnt="0"/>
      <dgm:spPr/>
    </dgm:pt>
    <dgm:pt modelId="{5B120C00-B5A5-4AA3-9FB7-72F3B5602B6D}" type="pres">
      <dgm:prSet presAssocID="{A94E6659-0E8C-4A1A-A7E8-F9A30707B903}" presName="parentLeftMargin" presStyleLbl="node1" presStyleIdx="0" presStyleCnt="5"/>
      <dgm:spPr/>
    </dgm:pt>
    <dgm:pt modelId="{59F19B86-1162-4D1A-A602-3F11DFBAD6CD}" type="pres">
      <dgm:prSet presAssocID="{A94E6659-0E8C-4A1A-A7E8-F9A30707B90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ABC2D90-84ED-4D18-8DA4-E66B11684EA9}" type="pres">
      <dgm:prSet presAssocID="{A94E6659-0E8C-4A1A-A7E8-F9A30707B903}" presName="negativeSpace" presStyleCnt="0"/>
      <dgm:spPr/>
    </dgm:pt>
    <dgm:pt modelId="{8BF777F8-90CF-48EC-BC20-0CBD6911706A}" type="pres">
      <dgm:prSet presAssocID="{A94E6659-0E8C-4A1A-A7E8-F9A30707B903}" presName="childText" presStyleLbl="conFgAcc1" presStyleIdx="0" presStyleCnt="5">
        <dgm:presLayoutVars>
          <dgm:bulletEnabled val="1"/>
        </dgm:presLayoutVars>
      </dgm:prSet>
      <dgm:spPr/>
    </dgm:pt>
    <dgm:pt modelId="{98A8C22E-CF48-4982-99F0-6BD8E1F48FBE}" type="pres">
      <dgm:prSet presAssocID="{5381433E-E999-43BE-A301-3EE49C864A6E}" presName="spaceBetweenRectangles" presStyleCnt="0"/>
      <dgm:spPr/>
    </dgm:pt>
    <dgm:pt modelId="{E265F1FB-E752-4EC6-B8DE-30FF3A96CF67}" type="pres">
      <dgm:prSet presAssocID="{1F05BA34-89C8-4FE6-B909-C4E572DCCE7C}" presName="parentLin" presStyleCnt="0"/>
      <dgm:spPr/>
    </dgm:pt>
    <dgm:pt modelId="{49335287-5AD6-4A94-8129-2F81B3243CB8}" type="pres">
      <dgm:prSet presAssocID="{1F05BA34-89C8-4FE6-B909-C4E572DCCE7C}" presName="parentLeftMargin" presStyleLbl="node1" presStyleIdx="0" presStyleCnt="5"/>
      <dgm:spPr/>
    </dgm:pt>
    <dgm:pt modelId="{310A2ABB-FC11-4721-8794-055947C38DAC}" type="pres">
      <dgm:prSet presAssocID="{1F05BA34-89C8-4FE6-B909-C4E572DCCE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6D3A6CD-48D7-4523-811B-39B917697A5A}" type="pres">
      <dgm:prSet presAssocID="{1F05BA34-89C8-4FE6-B909-C4E572DCCE7C}" presName="negativeSpace" presStyleCnt="0"/>
      <dgm:spPr/>
    </dgm:pt>
    <dgm:pt modelId="{8E792B7C-D86B-458A-9252-A1F9B5AF00BB}" type="pres">
      <dgm:prSet presAssocID="{1F05BA34-89C8-4FE6-B909-C4E572DCCE7C}" presName="childText" presStyleLbl="conFgAcc1" presStyleIdx="1" presStyleCnt="5">
        <dgm:presLayoutVars>
          <dgm:bulletEnabled val="1"/>
        </dgm:presLayoutVars>
      </dgm:prSet>
      <dgm:spPr/>
    </dgm:pt>
    <dgm:pt modelId="{E7991FC0-4CBF-4694-A30F-1CF53BBDBF35}" type="pres">
      <dgm:prSet presAssocID="{05B5FE01-B2F4-4F4C-86EF-D1D1AC0A2580}" presName="spaceBetweenRectangles" presStyleCnt="0"/>
      <dgm:spPr/>
    </dgm:pt>
    <dgm:pt modelId="{10EEFF36-8721-4CF8-A359-F7134740D4B7}" type="pres">
      <dgm:prSet presAssocID="{7447BF7E-282B-4444-8923-3F888240398F}" presName="parentLin" presStyleCnt="0"/>
      <dgm:spPr/>
    </dgm:pt>
    <dgm:pt modelId="{DDAE154F-393F-4F79-958C-614C5DE61E33}" type="pres">
      <dgm:prSet presAssocID="{7447BF7E-282B-4444-8923-3F888240398F}" presName="parentLeftMargin" presStyleLbl="node1" presStyleIdx="1" presStyleCnt="5"/>
      <dgm:spPr/>
    </dgm:pt>
    <dgm:pt modelId="{ABCDFFBB-BC6C-4F4B-9468-7264E549FBA2}" type="pres">
      <dgm:prSet presAssocID="{7447BF7E-282B-4444-8923-3F888240398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84F538-1E0D-43F6-8FC1-AEF0960CF4DB}" type="pres">
      <dgm:prSet presAssocID="{7447BF7E-282B-4444-8923-3F888240398F}" presName="negativeSpace" presStyleCnt="0"/>
      <dgm:spPr/>
    </dgm:pt>
    <dgm:pt modelId="{A9B0F056-810E-42D8-9F0B-F7A982C6EB77}" type="pres">
      <dgm:prSet presAssocID="{7447BF7E-282B-4444-8923-3F888240398F}" presName="childText" presStyleLbl="conFgAcc1" presStyleIdx="2" presStyleCnt="5">
        <dgm:presLayoutVars>
          <dgm:bulletEnabled val="1"/>
        </dgm:presLayoutVars>
      </dgm:prSet>
      <dgm:spPr/>
    </dgm:pt>
    <dgm:pt modelId="{CF5C07D4-4DBF-4980-A7AF-473DCC543A85}" type="pres">
      <dgm:prSet presAssocID="{C6A679BF-32D7-4A80-85B9-FE1F8ABF4C53}" presName="spaceBetweenRectangles" presStyleCnt="0"/>
      <dgm:spPr/>
    </dgm:pt>
    <dgm:pt modelId="{2D00AE28-A4DC-4AB2-8C82-160E7E3E3CFB}" type="pres">
      <dgm:prSet presAssocID="{364B96B7-ACDD-411E-9F10-6C500484DE66}" presName="parentLin" presStyleCnt="0"/>
      <dgm:spPr/>
    </dgm:pt>
    <dgm:pt modelId="{22B9C3D1-1000-4A91-B58A-AB99F67F3309}" type="pres">
      <dgm:prSet presAssocID="{364B96B7-ACDD-411E-9F10-6C500484DE66}" presName="parentLeftMargin" presStyleLbl="node1" presStyleIdx="2" presStyleCnt="5"/>
      <dgm:spPr/>
    </dgm:pt>
    <dgm:pt modelId="{5F2ED605-8657-4DE5-9531-FAA8D6BA2661}" type="pres">
      <dgm:prSet presAssocID="{364B96B7-ACDD-411E-9F10-6C500484DE6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207CC5F-0C60-4FB2-9163-5B8453F522D7}" type="pres">
      <dgm:prSet presAssocID="{364B96B7-ACDD-411E-9F10-6C500484DE66}" presName="negativeSpace" presStyleCnt="0"/>
      <dgm:spPr/>
    </dgm:pt>
    <dgm:pt modelId="{0E10C3F5-6333-4F51-A574-F377F88BE2BD}" type="pres">
      <dgm:prSet presAssocID="{364B96B7-ACDD-411E-9F10-6C500484DE66}" presName="childText" presStyleLbl="conFgAcc1" presStyleIdx="3" presStyleCnt="5">
        <dgm:presLayoutVars>
          <dgm:bulletEnabled val="1"/>
        </dgm:presLayoutVars>
      </dgm:prSet>
      <dgm:spPr/>
    </dgm:pt>
    <dgm:pt modelId="{FE1032DD-86D0-427A-9E37-950B92249931}" type="pres">
      <dgm:prSet presAssocID="{6D8F422E-AF6C-42CF-B1F4-2A66A597F6E8}" presName="spaceBetweenRectangles" presStyleCnt="0"/>
      <dgm:spPr/>
    </dgm:pt>
    <dgm:pt modelId="{8DAA31F6-9649-45F9-90E9-B67938C6A318}" type="pres">
      <dgm:prSet presAssocID="{0CB4C6A9-1823-4810-A44E-FCFFE26696F4}" presName="parentLin" presStyleCnt="0"/>
      <dgm:spPr/>
    </dgm:pt>
    <dgm:pt modelId="{0829C39A-4756-42D1-89A4-7A6F36542A28}" type="pres">
      <dgm:prSet presAssocID="{0CB4C6A9-1823-4810-A44E-FCFFE26696F4}" presName="parentLeftMargin" presStyleLbl="node1" presStyleIdx="3" presStyleCnt="5"/>
      <dgm:spPr/>
    </dgm:pt>
    <dgm:pt modelId="{2CBA2FE6-1191-40B9-854F-123D2147E325}" type="pres">
      <dgm:prSet presAssocID="{0CB4C6A9-1823-4810-A44E-FCFFE26696F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A87B855-9476-4BB3-AE5C-0438739E1CCF}" type="pres">
      <dgm:prSet presAssocID="{0CB4C6A9-1823-4810-A44E-FCFFE26696F4}" presName="negativeSpace" presStyleCnt="0"/>
      <dgm:spPr/>
    </dgm:pt>
    <dgm:pt modelId="{3DF1D190-214B-4588-9085-D17F2CBED8EA}" type="pres">
      <dgm:prSet presAssocID="{0CB4C6A9-1823-4810-A44E-FCFFE26696F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6030000-7782-45DF-B445-26954CA6E080}" type="presOf" srcId="{92CF4706-A3D5-4A7B-A349-BA2029A89CC2}" destId="{AB808297-AE5E-4931-87E7-D6D034EEA0BE}" srcOrd="0" destOrd="0" presId="urn:microsoft.com/office/officeart/2005/8/layout/list1"/>
    <dgm:cxn modelId="{9F7A715E-958D-4C37-A970-29E112A5B5C5}" srcId="{92CF4706-A3D5-4A7B-A349-BA2029A89CC2}" destId="{1F05BA34-89C8-4FE6-B909-C4E572DCCE7C}" srcOrd="1" destOrd="0" parTransId="{69CB7B37-697E-4A96-A93F-E2AB4F286050}" sibTransId="{05B5FE01-B2F4-4F4C-86EF-D1D1AC0A2580}"/>
    <dgm:cxn modelId="{0826C65F-B4BA-4706-A453-23058435C3B1}" type="presOf" srcId="{7447BF7E-282B-4444-8923-3F888240398F}" destId="{DDAE154F-393F-4F79-958C-614C5DE61E33}" srcOrd="0" destOrd="0" presId="urn:microsoft.com/office/officeart/2005/8/layout/list1"/>
    <dgm:cxn modelId="{C57DDA4B-FE49-4D57-88C7-A0CC99F1AB54}" srcId="{92CF4706-A3D5-4A7B-A349-BA2029A89CC2}" destId="{0CB4C6A9-1823-4810-A44E-FCFFE26696F4}" srcOrd="4" destOrd="0" parTransId="{093CCE82-B0A8-4E4B-959A-C9E22736E913}" sibTransId="{FA1754C8-917D-4CEB-8D43-80AEA6CD1074}"/>
    <dgm:cxn modelId="{604CCD4D-E997-42E6-893C-1C95C44E4E86}" type="presOf" srcId="{1F05BA34-89C8-4FE6-B909-C4E572DCCE7C}" destId="{49335287-5AD6-4A94-8129-2F81B3243CB8}" srcOrd="0" destOrd="0" presId="urn:microsoft.com/office/officeart/2005/8/layout/list1"/>
    <dgm:cxn modelId="{9AFAB559-2677-44C8-8D45-F33B5BE6C205}" type="presOf" srcId="{A94E6659-0E8C-4A1A-A7E8-F9A30707B903}" destId="{5B120C00-B5A5-4AA3-9FB7-72F3B5602B6D}" srcOrd="0" destOrd="0" presId="urn:microsoft.com/office/officeart/2005/8/layout/list1"/>
    <dgm:cxn modelId="{6F4CD47C-9698-4BBE-9EDB-C17006B140A1}" type="presOf" srcId="{0CB4C6A9-1823-4810-A44E-FCFFE26696F4}" destId="{0829C39A-4756-42D1-89A4-7A6F36542A28}" srcOrd="0" destOrd="0" presId="urn:microsoft.com/office/officeart/2005/8/layout/list1"/>
    <dgm:cxn modelId="{82158F8E-A94A-440A-ACF2-BA8074CD1CD2}" type="presOf" srcId="{7447BF7E-282B-4444-8923-3F888240398F}" destId="{ABCDFFBB-BC6C-4F4B-9468-7264E549FBA2}" srcOrd="1" destOrd="0" presId="urn:microsoft.com/office/officeart/2005/8/layout/list1"/>
    <dgm:cxn modelId="{3A49C293-A91D-4541-A585-05961A8FBE51}" type="presOf" srcId="{0CB4C6A9-1823-4810-A44E-FCFFE26696F4}" destId="{2CBA2FE6-1191-40B9-854F-123D2147E325}" srcOrd="1" destOrd="0" presId="urn:microsoft.com/office/officeart/2005/8/layout/list1"/>
    <dgm:cxn modelId="{86F87F94-4CEF-4464-ABFC-6A0F77D14700}" type="presOf" srcId="{364B96B7-ACDD-411E-9F10-6C500484DE66}" destId="{5F2ED605-8657-4DE5-9531-FAA8D6BA2661}" srcOrd="1" destOrd="0" presId="urn:microsoft.com/office/officeart/2005/8/layout/list1"/>
    <dgm:cxn modelId="{2EB87A9B-B6D5-423E-8447-1821569554A7}" srcId="{92CF4706-A3D5-4A7B-A349-BA2029A89CC2}" destId="{7447BF7E-282B-4444-8923-3F888240398F}" srcOrd="2" destOrd="0" parTransId="{095D610E-5003-4D49-B2D3-B512875FB025}" sibTransId="{C6A679BF-32D7-4A80-85B9-FE1F8ABF4C53}"/>
    <dgm:cxn modelId="{8FA2B89D-9D56-4CE0-9E0B-F5458352785E}" srcId="{92CF4706-A3D5-4A7B-A349-BA2029A89CC2}" destId="{364B96B7-ACDD-411E-9F10-6C500484DE66}" srcOrd="3" destOrd="0" parTransId="{60FBEA54-E8D9-48B5-8C56-A32329B56A6E}" sibTransId="{6D8F422E-AF6C-42CF-B1F4-2A66A597F6E8}"/>
    <dgm:cxn modelId="{D2DBABAB-C9E7-4134-BB31-C5B08028BA9B}" srcId="{92CF4706-A3D5-4A7B-A349-BA2029A89CC2}" destId="{A94E6659-0E8C-4A1A-A7E8-F9A30707B903}" srcOrd="0" destOrd="0" parTransId="{81D4A780-3D07-4216-A6EC-ADF633858FBD}" sibTransId="{5381433E-E999-43BE-A301-3EE49C864A6E}"/>
    <dgm:cxn modelId="{91CCB1C7-1DE6-4FBA-8EAB-766B8AB6F2ED}" type="presOf" srcId="{1F05BA34-89C8-4FE6-B909-C4E572DCCE7C}" destId="{310A2ABB-FC11-4721-8794-055947C38DAC}" srcOrd="1" destOrd="0" presId="urn:microsoft.com/office/officeart/2005/8/layout/list1"/>
    <dgm:cxn modelId="{089F24D6-6327-47AF-B2FA-7DDE5971967F}" type="presOf" srcId="{A94E6659-0E8C-4A1A-A7E8-F9A30707B903}" destId="{59F19B86-1162-4D1A-A602-3F11DFBAD6CD}" srcOrd="1" destOrd="0" presId="urn:microsoft.com/office/officeart/2005/8/layout/list1"/>
    <dgm:cxn modelId="{6E2C87EA-81DE-4D6D-B61C-F94545E2A5EE}" type="presOf" srcId="{364B96B7-ACDD-411E-9F10-6C500484DE66}" destId="{22B9C3D1-1000-4A91-B58A-AB99F67F3309}" srcOrd="0" destOrd="0" presId="urn:microsoft.com/office/officeart/2005/8/layout/list1"/>
    <dgm:cxn modelId="{0B9105CB-4766-475C-B3E9-33C8E837D14C}" type="presParOf" srcId="{AB808297-AE5E-4931-87E7-D6D034EEA0BE}" destId="{3D57F7F7-947F-4038-87C2-84ABE6C87B40}" srcOrd="0" destOrd="0" presId="urn:microsoft.com/office/officeart/2005/8/layout/list1"/>
    <dgm:cxn modelId="{4AA1F5A1-BE67-41BF-967E-63BC5CEF2F9C}" type="presParOf" srcId="{3D57F7F7-947F-4038-87C2-84ABE6C87B40}" destId="{5B120C00-B5A5-4AA3-9FB7-72F3B5602B6D}" srcOrd="0" destOrd="0" presId="urn:microsoft.com/office/officeart/2005/8/layout/list1"/>
    <dgm:cxn modelId="{4F9FCB10-953D-4606-B797-BACFA67A8915}" type="presParOf" srcId="{3D57F7F7-947F-4038-87C2-84ABE6C87B40}" destId="{59F19B86-1162-4D1A-A602-3F11DFBAD6CD}" srcOrd="1" destOrd="0" presId="urn:microsoft.com/office/officeart/2005/8/layout/list1"/>
    <dgm:cxn modelId="{A3CEA85E-0F9A-4844-9257-06F459482015}" type="presParOf" srcId="{AB808297-AE5E-4931-87E7-D6D034EEA0BE}" destId="{3ABC2D90-84ED-4D18-8DA4-E66B11684EA9}" srcOrd="1" destOrd="0" presId="urn:microsoft.com/office/officeart/2005/8/layout/list1"/>
    <dgm:cxn modelId="{CFC92B53-93C5-4F02-A820-632FB4B209AE}" type="presParOf" srcId="{AB808297-AE5E-4931-87E7-D6D034EEA0BE}" destId="{8BF777F8-90CF-48EC-BC20-0CBD6911706A}" srcOrd="2" destOrd="0" presId="urn:microsoft.com/office/officeart/2005/8/layout/list1"/>
    <dgm:cxn modelId="{0BBA1751-6FDC-4A63-9516-6D408014026C}" type="presParOf" srcId="{AB808297-AE5E-4931-87E7-D6D034EEA0BE}" destId="{98A8C22E-CF48-4982-99F0-6BD8E1F48FBE}" srcOrd="3" destOrd="0" presId="urn:microsoft.com/office/officeart/2005/8/layout/list1"/>
    <dgm:cxn modelId="{49F071DE-7F9A-4BEB-B490-9B70B48E2C8D}" type="presParOf" srcId="{AB808297-AE5E-4931-87E7-D6D034EEA0BE}" destId="{E265F1FB-E752-4EC6-B8DE-30FF3A96CF67}" srcOrd="4" destOrd="0" presId="urn:microsoft.com/office/officeart/2005/8/layout/list1"/>
    <dgm:cxn modelId="{7FF538A3-48C4-45A8-843E-AC515FAFD9F9}" type="presParOf" srcId="{E265F1FB-E752-4EC6-B8DE-30FF3A96CF67}" destId="{49335287-5AD6-4A94-8129-2F81B3243CB8}" srcOrd="0" destOrd="0" presId="urn:microsoft.com/office/officeart/2005/8/layout/list1"/>
    <dgm:cxn modelId="{15BF7446-509B-4912-A26E-819751AB0A6A}" type="presParOf" srcId="{E265F1FB-E752-4EC6-B8DE-30FF3A96CF67}" destId="{310A2ABB-FC11-4721-8794-055947C38DAC}" srcOrd="1" destOrd="0" presId="urn:microsoft.com/office/officeart/2005/8/layout/list1"/>
    <dgm:cxn modelId="{09C42401-A163-499B-81D6-51ACA62EBD10}" type="presParOf" srcId="{AB808297-AE5E-4931-87E7-D6D034EEA0BE}" destId="{16D3A6CD-48D7-4523-811B-39B917697A5A}" srcOrd="5" destOrd="0" presId="urn:microsoft.com/office/officeart/2005/8/layout/list1"/>
    <dgm:cxn modelId="{9AA5D25D-5B7D-4507-9EA3-257ACC0E4A83}" type="presParOf" srcId="{AB808297-AE5E-4931-87E7-D6D034EEA0BE}" destId="{8E792B7C-D86B-458A-9252-A1F9B5AF00BB}" srcOrd="6" destOrd="0" presId="urn:microsoft.com/office/officeart/2005/8/layout/list1"/>
    <dgm:cxn modelId="{390EE58F-7F41-405D-A7B1-B14CCC3C443D}" type="presParOf" srcId="{AB808297-AE5E-4931-87E7-D6D034EEA0BE}" destId="{E7991FC0-4CBF-4694-A30F-1CF53BBDBF35}" srcOrd="7" destOrd="0" presId="urn:microsoft.com/office/officeart/2005/8/layout/list1"/>
    <dgm:cxn modelId="{2C955B41-D9D6-41D4-A273-54331BAF7C57}" type="presParOf" srcId="{AB808297-AE5E-4931-87E7-D6D034EEA0BE}" destId="{10EEFF36-8721-4CF8-A359-F7134740D4B7}" srcOrd="8" destOrd="0" presId="urn:microsoft.com/office/officeart/2005/8/layout/list1"/>
    <dgm:cxn modelId="{65B07F01-3934-45D8-8A88-1CA01B4E8F45}" type="presParOf" srcId="{10EEFF36-8721-4CF8-A359-F7134740D4B7}" destId="{DDAE154F-393F-4F79-958C-614C5DE61E33}" srcOrd="0" destOrd="0" presId="urn:microsoft.com/office/officeart/2005/8/layout/list1"/>
    <dgm:cxn modelId="{2DF9BFB8-6642-477F-9AEE-BFBFBCB11A34}" type="presParOf" srcId="{10EEFF36-8721-4CF8-A359-F7134740D4B7}" destId="{ABCDFFBB-BC6C-4F4B-9468-7264E549FBA2}" srcOrd="1" destOrd="0" presId="urn:microsoft.com/office/officeart/2005/8/layout/list1"/>
    <dgm:cxn modelId="{AC2E42C0-D5EB-47BB-A89D-168B7FC03864}" type="presParOf" srcId="{AB808297-AE5E-4931-87E7-D6D034EEA0BE}" destId="{8884F538-1E0D-43F6-8FC1-AEF0960CF4DB}" srcOrd="9" destOrd="0" presId="urn:microsoft.com/office/officeart/2005/8/layout/list1"/>
    <dgm:cxn modelId="{833940A1-B658-4189-ABDB-59C25A38BF3B}" type="presParOf" srcId="{AB808297-AE5E-4931-87E7-D6D034EEA0BE}" destId="{A9B0F056-810E-42D8-9F0B-F7A982C6EB77}" srcOrd="10" destOrd="0" presId="urn:microsoft.com/office/officeart/2005/8/layout/list1"/>
    <dgm:cxn modelId="{501FBB20-286B-4CBC-9183-F270E120AC79}" type="presParOf" srcId="{AB808297-AE5E-4931-87E7-D6D034EEA0BE}" destId="{CF5C07D4-4DBF-4980-A7AF-473DCC543A85}" srcOrd="11" destOrd="0" presId="urn:microsoft.com/office/officeart/2005/8/layout/list1"/>
    <dgm:cxn modelId="{7C1E2999-6F48-457F-A0A0-37AB9722E280}" type="presParOf" srcId="{AB808297-AE5E-4931-87E7-D6D034EEA0BE}" destId="{2D00AE28-A4DC-4AB2-8C82-160E7E3E3CFB}" srcOrd="12" destOrd="0" presId="urn:microsoft.com/office/officeart/2005/8/layout/list1"/>
    <dgm:cxn modelId="{5DE3D0D9-D7B3-4D7E-B618-7D89E1F0A9C7}" type="presParOf" srcId="{2D00AE28-A4DC-4AB2-8C82-160E7E3E3CFB}" destId="{22B9C3D1-1000-4A91-B58A-AB99F67F3309}" srcOrd="0" destOrd="0" presId="urn:microsoft.com/office/officeart/2005/8/layout/list1"/>
    <dgm:cxn modelId="{F71C03A0-7410-4F4F-BA9C-ABE3CA78EEBB}" type="presParOf" srcId="{2D00AE28-A4DC-4AB2-8C82-160E7E3E3CFB}" destId="{5F2ED605-8657-4DE5-9531-FAA8D6BA2661}" srcOrd="1" destOrd="0" presId="urn:microsoft.com/office/officeart/2005/8/layout/list1"/>
    <dgm:cxn modelId="{263ECA74-6E13-4CFA-AAC5-80C8B7E77DA4}" type="presParOf" srcId="{AB808297-AE5E-4931-87E7-D6D034EEA0BE}" destId="{C207CC5F-0C60-4FB2-9163-5B8453F522D7}" srcOrd="13" destOrd="0" presId="urn:microsoft.com/office/officeart/2005/8/layout/list1"/>
    <dgm:cxn modelId="{0A0DBECC-5788-4579-A403-8DC4BEE840AC}" type="presParOf" srcId="{AB808297-AE5E-4931-87E7-D6D034EEA0BE}" destId="{0E10C3F5-6333-4F51-A574-F377F88BE2BD}" srcOrd="14" destOrd="0" presId="urn:microsoft.com/office/officeart/2005/8/layout/list1"/>
    <dgm:cxn modelId="{54FE36C1-24DA-4A51-91D6-4E9DC1ABE7D6}" type="presParOf" srcId="{AB808297-AE5E-4931-87E7-D6D034EEA0BE}" destId="{FE1032DD-86D0-427A-9E37-950B92249931}" srcOrd="15" destOrd="0" presId="urn:microsoft.com/office/officeart/2005/8/layout/list1"/>
    <dgm:cxn modelId="{116E698A-F5D9-4446-9708-F2CB943E789B}" type="presParOf" srcId="{AB808297-AE5E-4931-87E7-D6D034EEA0BE}" destId="{8DAA31F6-9649-45F9-90E9-B67938C6A318}" srcOrd="16" destOrd="0" presId="urn:microsoft.com/office/officeart/2005/8/layout/list1"/>
    <dgm:cxn modelId="{6EAD1B68-21B0-4A7C-9194-D8430DFE1DBC}" type="presParOf" srcId="{8DAA31F6-9649-45F9-90E9-B67938C6A318}" destId="{0829C39A-4756-42D1-89A4-7A6F36542A28}" srcOrd="0" destOrd="0" presId="urn:microsoft.com/office/officeart/2005/8/layout/list1"/>
    <dgm:cxn modelId="{5CBDC69A-20A0-4631-9766-76E33964DFE0}" type="presParOf" srcId="{8DAA31F6-9649-45F9-90E9-B67938C6A318}" destId="{2CBA2FE6-1191-40B9-854F-123D2147E325}" srcOrd="1" destOrd="0" presId="urn:microsoft.com/office/officeart/2005/8/layout/list1"/>
    <dgm:cxn modelId="{F0C82A75-7C38-4DCC-BB81-B143F4A9867D}" type="presParOf" srcId="{AB808297-AE5E-4931-87E7-D6D034EEA0BE}" destId="{8A87B855-9476-4BB3-AE5C-0438739E1CCF}" srcOrd="17" destOrd="0" presId="urn:microsoft.com/office/officeart/2005/8/layout/list1"/>
    <dgm:cxn modelId="{79CAFC23-C21E-4328-AA5F-AEB64B9D515F}" type="presParOf" srcId="{AB808297-AE5E-4931-87E7-D6D034EEA0BE}" destId="{3DF1D190-214B-4588-9085-D17F2CBED8E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D4ADB2-3B8A-4561-B917-F6801207F70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B66F8B5-EDB5-4BC9-92D0-2122A8208FE3}">
      <dgm:prSet/>
      <dgm:spPr/>
      <dgm:t>
        <a:bodyPr/>
        <a:lstStyle/>
        <a:p>
          <a:r>
            <a:rPr lang="cs-CZ" dirty="0"/>
            <a:t>1. znak – rychlý nástup nebo kolísavý průběh </a:t>
          </a:r>
        </a:p>
      </dgm:t>
    </dgm:pt>
    <dgm:pt modelId="{C0804555-ED41-4916-9AC7-927689DB2DAF}" type="parTrans" cxnId="{5E7CFC6D-B6B6-4344-8CB4-E1A42DA9AF03}">
      <dgm:prSet/>
      <dgm:spPr/>
      <dgm:t>
        <a:bodyPr/>
        <a:lstStyle/>
        <a:p>
          <a:endParaRPr lang="cs-CZ"/>
        </a:p>
      </dgm:t>
    </dgm:pt>
    <dgm:pt modelId="{06B6134D-6A68-4B60-B084-5F22C035A5CA}" type="sibTrans" cxnId="{5E7CFC6D-B6B6-4344-8CB4-E1A42DA9AF03}">
      <dgm:prSet/>
      <dgm:spPr/>
      <dgm:t>
        <a:bodyPr/>
        <a:lstStyle/>
        <a:p>
          <a:endParaRPr lang="cs-CZ"/>
        </a:p>
      </dgm:t>
    </dgm:pt>
    <dgm:pt modelId="{5734C378-D3BB-402C-AA92-D1164A2F5F5C}">
      <dgm:prSet/>
      <dgm:spPr/>
      <dgm:t>
        <a:bodyPr/>
        <a:lstStyle/>
        <a:p>
          <a:r>
            <a:rPr lang="cs-CZ"/>
            <a:t>2. znak – porucha pozornosti</a:t>
          </a:r>
          <a:endParaRPr lang="cs-CZ" dirty="0"/>
        </a:p>
      </dgm:t>
    </dgm:pt>
    <dgm:pt modelId="{65933B37-F4E4-49A5-8E2F-4E43284B6644}" type="parTrans" cxnId="{84FC560F-10C9-435A-8A8E-313BE448CB13}">
      <dgm:prSet/>
      <dgm:spPr/>
      <dgm:t>
        <a:bodyPr/>
        <a:lstStyle/>
        <a:p>
          <a:endParaRPr lang="cs-CZ"/>
        </a:p>
      </dgm:t>
    </dgm:pt>
    <dgm:pt modelId="{76A87FCE-7903-485B-B813-DDBDA5216456}" type="sibTrans" cxnId="{84FC560F-10C9-435A-8A8E-313BE448CB13}">
      <dgm:prSet/>
      <dgm:spPr/>
      <dgm:t>
        <a:bodyPr/>
        <a:lstStyle/>
        <a:p>
          <a:endParaRPr lang="cs-CZ"/>
        </a:p>
      </dgm:t>
    </dgm:pt>
    <dgm:pt modelId="{AE5F8B89-3BD8-4F26-B1E4-6EE58C98021E}">
      <dgm:prSet/>
      <dgm:spPr/>
      <dgm:t>
        <a:bodyPr/>
        <a:lstStyle/>
        <a:p>
          <a:r>
            <a:rPr lang="cs-CZ" dirty="0"/>
            <a:t>3. znak – porucha vigility</a:t>
          </a:r>
        </a:p>
      </dgm:t>
    </dgm:pt>
    <dgm:pt modelId="{FD0B4E8D-CA9E-404A-9763-B5460EF62780}" type="parTrans" cxnId="{98CA2A20-60F0-4FBF-9DB7-A79A64ACEA57}">
      <dgm:prSet/>
      <dgm:spPr/>
      <dgm:t>
        <a:bodyPr/>
        <a:lstStyle/>
        <a:p>
          <a:endParaRPr lang="cs-CZ"/>
        </a:p>
      </dgm:t>
    </dgm:pt>
    <dgm:pt modelId="{A4968FF3-B025-4311-8409-28DDF275814C}" type="sibTrans" cxnId="{98CA2A20-60F0-4FBF-9DB7-A79A64ACEA57}">
      <dgm:prSet/>
      <dgm:spPr/>
      <dgm:t>
        <a:bodyPr/>
        <a:lstStyle/>
        <a:p>
          <a:endParaRPr lang="cs-CZ"/>
        </a:p>
      </dgm:t>
    </dgm:pt>
    <dgm:pt modelId="{01BF135A-7648-439B-8C2E-FC30225158F8}">
      <dgm:prSet/>
      <dgm:spPr/>
      <dgm:t>
        <a:bodyPr/>
        <a:lstStyle/>
        <a:p>
          <a:r>
            <a:rPr lang="cs-CZ" dirty="0"/>
            <a:t>4. znak – porucha myšlení</a:t>
          </a:r>
        </a:p>
      </dgm:t>
    </dgm:pt>
    <dgm:pt modelId="{C88FCFFF-1FB4-4423-BFAE-ACFFDC497333}" type="parTrans" cxnId="{7DB1E0D8-0E4D-4BCE-AE0B-E1A0B50FF208}">
      <dgm:prSet/>
      <dgm:spPr/>
      <dgm:t>
        <a:bodyPr/>
        <a:lstStyle/>
        <a:p>
          <a:endParaRPr lang="cs-CZ"/>
        </a:p>
      </dgm:t>
    </dgm:pt>
    <dgm:pt modelId="{DA3C1FEB-C088-44AC-ACE5-C3FD816A6C31}" type="sibTrans" cxnId="{7DB1E0D8-0E4D-4BCE-AE0B-E1A0B50FF208}">
      <dgm:prSet/>
      <dgm:spPr/>
      <dgm:t>
        <a:bodyPr/>
        <a:lstStyle/>
        <a:p>
          <a:endParaRPr lang="cs-CZ"/>
        </a:p>
      </dgm:t>
    </dgm:pt>
    <dgm:pt modelId="{BE832347-937B-462B-8CA0-2C8AAC8275E9}" type="pres">
      <dgm:prSet presAssocID="{1ED4ADB2-3B8A-4561-B917-F6801207F702}" presName="outerComposite" presStyleCnt="0">
        <dgm:presLayoutVars>
          <dgm:chMax val="5"/>
          <dgm:dir/>
          <dgm:resizeHandles val="exact"/>
        </dgm:presLayoutVars>
      </dgm:prSet>
      <dgm:spPr/>
    </dgm:pt>
    <dgm:pt modelId="{A9CADD29-7477-4486-B45C-4243036B51D6}" type="pres">
      <dgm:prSet presAssocID="{1ED4ADB2-3B8A-4561-B917-F6801207F702}" presName="dummyMaxCanvas" presStyleCnt="0">
        <dgm:presLayoutVars/>
      </dgm:prSet>
      <dgm:spPr/>
    </dgm:pt>
    <dgm:pt modelId="{4A1B766A-77D8-49BE-9964-08835FF202ED}" type="pres">
      <dgm:prSet presAssocID="{1ED4ADB2-3B8A-4561-B917-F6801207F702}" presName="FourNodes_1" presStyleLbl="node1" presStyleIdx="0" presStyleCnt="4" custScaleX="109843" custLinFactNeighborX="281" custLinFactNeighborY="2222">
        <dgm:presLayoutVars>
          <dgm:bulletEnabled val="1"/>
        </dgm:presLayoutVars>
      </dgm:prSet>
      <dgm:spPr/>
    </dgm:pt>
    <dgm:pt modelId="{D53C2DAC-2C41-45BA-A2A8-438EC44D499A}" type="pres">
      <dgm:prSet presAssocID="{1ED4ADB2-3B8A-4561-B917-F6801207F702}" presName="FourNodes_2" presStyleLbl="node1" presStyleIdx="1" presStyleCnt="4">
        <dgm:presLayoutVars>
          <dgm:bulletEnabled val="1"/>
        </dgm:presLayoutVars>
      </dgm:prSet>
      <dgm:spPr/>
    </dgm:pt>
    <dgm:pt modelId="{49E9FCD2-7A40-4029-9049-EE907139F7E5}" type="pres">
      <dgm:prSet presAssocID="{1ED4ADB2-3B8A-4561-B917-F6801207F702}" presName="FourNodes_3" presStyleLbl="node1" presStyleIdx="2" presStyleCnt="4">
        <dgm:presLayoutVars>
          <dgm:bulletEnabled val="1"/>
        </dgm:presLayoutVars>
      </dgm:prSet>
      <dgm:spPr/>
    </dgm:pt>
    <dgm:pt modelId="{4F8ACB59-25F1-482E-B661-06CE6F5C8879}" type="pres">
      <dgm:prSet presAssocID="{1ED4ADB2-3B8A-4561-B917-F6801207F702}" presName="FourNodes_4" presStyleLbl="node1" presStyleIdx="3" presStyleCnt="4">
        <dgm:presLayoutVars>
          <dgm:bulletEnabled val="1"/>
        </dgm:presLayoutVars>
      </dgm:prSet>
      <dgm:spPr/>
    </dgm:pt>
    <dgm:pt modelId="{F07A0426-5162-4530-B2AA-3D064EA097FE}" type="pres">
      <dgm:prSet presAssocID="{1ED4ADB2-3B8A-4561-B917-F6801207F702}" presName="FourConn_1-2" presStyleLbl="fgAccFollowNode1" presStyleIdx="0" presStyleCnt="3">
        <dgm:presLayoutVars>
          <dgm:bulletEnabled val="1"/>
        </dgm:presLayoutVars>
      </dgm:prSet>
      <dgm:spPr/>
    </dgm:pt>
    <dgm:pt modelId="{00C0C180-3E3A-471C-BF6F-F81D25D05595}" type="pres">
      <dgm:prSet presAssocID="{1ED4ADB2-3B8A-4561-B917-F6801207F702}" presName="FourConn_2-3" presStyleLbl="fgAccFollowNode1" presStyleIdx="1" presStyleCnt="3">
        <dgm:presLayoutVars>
          <dgm:bulletEnabled val="1"/>
        </dgm:presLayoutVars>
      </dgm:prSet>
      <dgm:spPr/>
    </dgm:pt>
    <dgm:pt modelId="{ADCCD65C-1299-4236-8261-E016D7135BC2}" type="pres">
      <dgm:prSet presAssocID="{1ED4ADB2-3B8A-4561-B917-F6801207F702}" presName="FourConn_3-4" presStyleLbl="fgAccFollowNode1" presStyleIdx="2" presStyleCnt="3">
        <dgm:presLayoutVars>
          <dgm:bulletEnabled val="1"/>
        </dgm:presLayoutVars>
      </dgm:prSet>
      <dgm:spPr/>
    </dgm:pt>
    <dgm:pt modelId="{4E6B55DD-DF99-4B6C-9940-188A2FC3B88E}" type="pres">
      <dgm:prSet presAssocID="{1ED4ADB2-3B8A-4561-B917-F6801207F702}" presName="FourNodes_1_text" presStyleLbl="node1" presStyleIdx="3" presStyleCnt="4">
        <dgm:presLayoutVars>
          <dgm:bulletEnabled val="1"/>
        </dgm:presLayoutVars>
      </dgm:prSet>
      <dgm:spPr/>
    </dgm:pt>
    <dgm:pt modelId="{34D4AC27-BB2D-4279-BD37-AF9073867EB4}" type="pres">
      <dgm:prSet presAssocID="{1ED4ADB2-3B8A-4561-B917-F6801207F702}" presName="FourNodes_2_text" presStyleLbl="node1" presStyleIdx="3" presStyleCnt="4">
        <dgm:presLayoutVars>
          <dgm:bulletEnabled val="1"/>
        </dgm:presLayoutVars>
      </dgm:prSet>
      <dgm:spPr/>
    </dgm:pt>
    <dgm:pt modelId="{01F0BDB7-240D-4493-9B50-8A730FD21AE4}" type="pres">
      <dgm:prSet presAssocID="{1ED4ADB2-3B8A-4561-B917-F6801207F702}" presName="FourNodes_3_text" presStyleLbl="node1" presStyleIdx="3" presStyleCnt="4">
        <dgm:presLayoutVars>
          <dgm:bulletEnabled val="1"/>
        </dgm:presLayoutVars>
      </dgm:prSet>
      <dgm:spPr/>
    </dgm:pt>
    <dgm:pt modelId="{E44978F4-116B-445E-8635-4F7BD4193806}" type="pres">
      <dgm:prSet presAssocID="{1ED4ADB2-3B8A-4561-B917-F6801207F70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32FDA0D-593B-497C-856A-1745039FFC23}" type="presOf" srcId="{AE5F8B89-3BD8-4F26-B1E4-6EE58C98021E}" destId="{49E9FCD2-7A40-4029-9049-EE907139F7E5}" srcOrd="0" destOrd="0" presId="urn:microsoft.com/office/officeart/2005/8/layout/vProcess5"/>
    <dgm:cxn modelId="{84FC560F-10C9-435A-8A8E-313BE448CB13}" srcId="{1ED4ADB2-3B8A-4561-B917-F6801207F702}" destId="{5734C378-D3BB-402C-AA92-D1164A2F5F5C}" srcOrd="1" destOrd="0" parTransId="{65933B37-F4E4-49A5-8E2F-4E43284B6644}" sibTransId="{76A87FCE-7903-485B-B813-DDBDA5216456}"/>
    <dgm:cxn modelId="{98CA2A20-60F0-4FBF-9DB7-A79A64ACEA57}" srcId="{1ED4ADB2-3B8A-4561-B917-F6801207F702}" destId="{AE5F8B89-3BD8-4F26-B1E4-6EE58C98021E}" srcOrd="2" destOrd="0" parTransId="{FD0B4E8D-CA9E-404A-9763-B5460EF62780}" sibTransId="{A4968FF3-B025-4311-8409-28DDF275814C}"/>
    <dgm:cxn modelId="{178F3538-6918-4649-8D19-4DCD136A0761}" type="presOf" srcId="{6B66F8B5-EDB5-4BC9-92D0-2122A8208FE3}" destId="{4A1B766A-77D8-49BE-9964-08835FF202ED}" srcOrd="0" destOrd="0" presId="urn:microsoft.com/office/officeart/2005/8/layout/vProcess5"/>
    <dgm:cxn modelId="{565E945E-1486-43A4-BD7E-164FBB8406C7}" type="presOf" srcId="{01BF135A-7648-439B-8C2E-FC30225158F8}" destId="{E44978F4-116B-445E-8635-4F7BD4193806}" srcOrd="1" destOrd="0" presId="urn:microsoft.com/office/officeart/2005/8/layout/vProcess5"/>
    <dgm:cxn modelId="{21380C41-6B81-4B0A-99C8-86A2C18CF606}" type="presOf" srcId="{01BF135A-7648-439B-8C2E-FC30225158F8}" destId="{4F8ACB59-25F1-482E-B661-06CE6F5C8879}" srcOrd="0" destOrd="0" presId="urn:microsoft.com/office/officeart/2005/8/layout/vProcess5"/>
    <dgm:cxn modelId="{04C47463-56AC-40D7-B1A5-0DB2DCAEBE1C}" type="presOf" srcId="{5734C378-D3BB-402C-AA92-D1164A2F5F5C}" destId="{34D4AC27-BB2D-4279-BD37-AF9073867EB4}" srcOrd="1" destOrd="0" presId="urn:microsoft.com/office/officeart/2005/8/layout/vProcess5"/>
    <dgm:cxn modelId="{6CFBA563-9FC8-4EB2-9BAC-09C26C0714C0}" type="presOf" srcId="{A4968FF3-B025-4311-8409-28DDF275814C}" destId="{ADCCD65C-1299-4236-8261-E016D7135BC2}" srcOrd="0" destOrd="0" presId="urn:microsoft.com/office/officeart/2005/8/layout/vProcess5"/>
    <dgm:cxn modelId="{82F53667-83B5-45B1-9AE0-FB2BBF9D55F1}" type="presOf" srcId="{76A87FCE-7903-485B-B813-DDBDA5216456}" destId="{00C0C180-3E3A-471C-BF6F-F81D25D05595}" srcOrd="0" destOrd="0" presId="urn:microsoft.com/office/officeart/2005/8/layout/vProcess5"/>
    <dgm:cxn modelId="{5E7CFC6D-B6B6-4344-8CB4-E1A42DA9AF03}" srcId="{1ED4ADB2-3B8A-4561-B917-F6801207F702}" destId="{6B66F8B5-EDB5-4BC9-92D0-2122A8208FE3}" srcOrd="0" destOrd="0" parTransId="{C0804555-ED41-4916-9AC7-927689DB2DAF}" sibTransId="{06B6134D-6A68-4B60-B084-5F22C035A5CA}"/>
    <dgm:cxn modelId="{F0D4A1A1-2BA8-41DE-8341-D1D6E61DD634}" type="presOf" srcId="{5734C378-D3BB-402C-AA92-D1164A2F5F5C}" destId="{D53C2DAC-2C41-45BA-A2A8-438EC44D499A}" srcOrd="0" destOrd="0" presId="urn:microsoft.com/office/officeart/2005/8/layout/vProcess5"/>
    <dgm:cxn modelId="{7957FDCA-F0C9-4E0E-BB0D-0D5B73B9628C}" type="presOf" srcId="{AE5F8B89-3BD8-4F26-B1E4-6EE58C98021E}" destId="{01F0BDB7-240D-4493-9B50-8A730FD21AE4}" srcOrd="1" destOrd="0" presId="urn:microsoft.com/office/officeart/2005/8/layout/vProcess5"/>
    <dgm:cxn modelId="{E80786CC-9056-4D9F-816A-AEDD58280F86}" type="presOf" srcId="{06B6134D-6A68-4B60-B084-5F22C035A5CA}" destId="{F07A0426-5162-4530-B2AA-3D064EA097FE}" srcOrd="0" destOrd="0" presId="urn:microsoft.com/office/officeart/2005/8/layout/vProcess5"/>
    <dgm:cxn modelId="{7DB1E0D8-0E4D-4BCE-AE0B-E1A0B50FF208}" srcId="{1ED4ADB2-3B8A-4561-B917-F6801207F702}" destId="{01BF135A-7648-439B-8C2E-FC30225158F8}" srcOrd="3" destOrd="0" parTransId="{C88FCFFF-1FB4-4423-BFAE-ACFFDC497333}" sibTransId="{DA3C1FEB-C088-44AC-ACE5-C3FD816A6C31}"/>
    <dgm:cxn modelId="{3E6A9DE3-DD30-471F-962D-E2E567E363BD}" type="presOf" srcId="{1ED4ADB2-3B8A-4561-B917-F6801207F702}" destId="{BE832347-937B-462B-8CA0-2C8AAC8275E9}" srcOrd="0" destOrd="0" presId="urn:microsoft.com/office/officeart/2005/8/layout/vProcess5"/>
    <dgm:cxn modelId="{188ACCF8-02D0-41FA-B3AB-7BDCACF8BA50}" type="presOf" srcId="{6B66F8B5-EDB5-4BC9-92D0-2122A8208FE3}" destId="{4E6B55DD-DF99-4B6C-9940-188A2FC3B88E}" srcOrd="1" destOrd="0" presId="urn:microsoft.com/office/officeart/2005/8/layout/vProcess5"/>
    <dgm:cxn modelId="{E0913770-E973-41ED-A09F-BE7EF40CCEAA}" type="presParOf" srcId="{BE832347-937B-462B-8CA0-2C8AAC8275E9}" destId="{A9CADD29-7477-4486-B45C-4243036B51D6}" srcOrd="0" destOrd="0" presId="urn:microsoft.com/office/officeart/2005/8/layout/vProcess5"/>
    <dgm:cxn modelId="{35B5882F-6113-473B-868A-7D231DC6EEA1}" type="presParOf" srcId="{BE832347-937B-462B-8CA0-2C8AAC8275E9}" destId="{4A1B766A-77D8-49BE-9964-08835FF202ED}" srcOrd="1" destOrd="0" presId="urn:microsoft.com/office/officeart/2005/8/layout/vProcess5"/>
    <dgm:cxn modelId="{77A663B3-C1EE-40A9-92FA-FB3EF641BB77}" type="presParOf" srcId="{BE832347-937B-462B-8CA0-2C8AAC8275E9}" destId="{D53C2DAC-2C41-45BA-A2A8-438EC44D499A}" srcOrd="2" destOrd="0" presId="urn:microsoft.com/office/officeart/2005/8/layout/vProcess5"/>
    <dgm:cxn modelId="{E65E82FE-2796-4BAC-A967-096E0F63205C}" type="presParOf" srcId="{BE832347-937B-462B-8CA0-2C8AAC8275E9}" destId="{49E9FCD2-7A40-4029-9049-EE907139F7E5}" srcOrd="3" destOrd="0" presId="urn:microsoft.com/office/officeart/2005/8/layout/vProcess5"/>
    <dgm:cxn modelId="{6DA49740-57DC-4C37-B248-9BAB89F9CB50}" type="presParOf" srcId="{BE832347-937B-462B-8CA0-2C8AAC8275E9}" destId="{4F8ACB59-25F1-482E-B661-06CE6F5C8879}" srcOrd="4" destOrd="0" presId="urn:microsoft.com/office/officeart/2005/8/layout/vProcess5"/>
    <dgm:cxn modelId="{54D7FA54-5500-4BE5-9551-3B24A63ED8B3}" type="presParOf" srcId="{BE832347-937B-462B-8CA0-2C8AAC8275E9}" destId="{F07A0426-5162-4530-B2AA-3D064EA097FE}" srcOrd="5" destOrd="0" presId="urn:microsoft.com/office/officeart/2005/8/layout/vProcess5"/>
    <dgm:cxn modelId="{D7E0FD3F-149E-4274-AF00-12B7681F922F}" type="presParOf" srcId="{BE832347-937B-462B-8CA0-2C8AAC8275E9}" destId="{00C0C180-3E3A-471C-BF6F-F81D25D05595}" srcOrd="6" destOrd="0" presId="urn:microsoft.com/office/officeart/2005/8/layout/vProcess5"/>
    <dgm:cxn modelId="{BE99BB39-3D08-4A10-8C14-4CC0816C2F05}" type="presParOf" srcId="{BE832347-937B-462B-8CA0-2C8AAC8275E9}" destId="{ADCCD65C-1299-4236-8261-E016D7135BC2}" srcOrd="7" destOrd="0" presId="urn:microsoft.com/office/officeart/2005/8/layout/vProcess5"/>
    <dgm:cxn modelId="{77EBFE8A-E83E-477D-B3CA-003B393D9798}" type="presParOf" srcId="{BE832347-937B-462B-8CA0-2C8AAC8275E9}" destId="{4E6B55DD-DF99-4B6C-9940-188A2FC3B88E}" srcOrd="8" destOrd="0" presId="urn:microsoft.com/office/officeart/2005/8/layout/vProcess5"/>
    <dgm:cxn modelId="{144CF5C8-9CBC-40AA-838C-33B3CEF71EB2}" type="presParOf" srcId="{BE832347-937B-462B-8CA0-2C8AAC8275E9}" destId="{34D4AC27-BB2D-4279-BD37-AF9073867EB4}" srcOrd="9" destOrd="0" presId="urn:microsoft.com/office/officeart/2005/8/layout/vProcess5"/>
    <dgm:cxn modelId="{DE047259-553F-493E-BFC6-41DE03DCC3DF}" type="presParOf" srcId="{BE832347-937B-462B-8CA0-2C8AAC8275E9}" destId="{01F0BDB7-240D-4493-9B50-8A730FD21AE4}" srcOrd="10" destOrd="0" presId="urn:microsoft.com/office/officeart/2005/8/layout/vProcess5"/>
    <dgm:cxn modelId="{289508BA-FBC7-4E95-AE0D-F6B927602A33}" type="presParOf" srcId="{BE832347-937B-462B-8CA0-2C8AAC8275E9}" destId="{E44978F4-116B-445E-8635-4F7BD419380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506BA6-1724-4385-AD96-57A044D842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3F73743-6BA8-479D-AC4F-2068779C8D81}">
      <dgm:prSet/>
      <dgm:spPr/>
      <dgm:t>
        <a:bodyPr/>
        <a:lstStyle/>
        <a:p>
          <a:r>
            <a:rPr lang="en-US" b="0" i="0" dirty="0"/>
            <a:t>NACA (National Advisory Committee for Aeronautics)</a:t>
          </a:r>
          <a:endParaRPr lang="cs-CZ" dirty="0"/>
        </a:p>
      </dgm:t>
    </dgm:pt>
    <dgm:pt modelId="{FA5E1CE0-1D4A-4645-915B-A756D60D15A0}" type="parTrans" cxnId="{DD1769D6-1C17-46D2-BA30-1627548B88CF}">
      <dgm:prSet/>
      <dgm:spPr/>
      <dgm:t>
        <a:bodyPr/>
        <a:lstStyle/>
        <a:p>
          <a:endParaRPr lang="cs-CZ"/>
        </a:p>
      </dgm:t>
    </dgm:pt>
    <dgm:pt modelId="{DFA45FDC-FA93-438F-B6D4-E40D38A12116}" type="sibTrans" cxnId="{DD1769D6-1C17-46D2-BA30-1627548B88CF}">
      <dgm:prSet/>
      <dgm:spPr/>
      <dgm:t>
        <a:bodyPr/>
        <a:lstStyle/>
        <a:p>
          <a:endParaRPr lang="cs-CZ"/>
        </a:p>
      </dgm:t>
    </dgm:pt>
    <dgm:pt modelId="{75AAC7BB-120F-4879-879E-31B2D11FA16B}">
      <dgm:prSet/>
      <dgm:spPr/>
      <dgm:t>
        <a:bodyPr/>
        <a:lstStyle/>
        <a:p>
          <a:r>
            <a:rPr lang="cs-CZ" b="0" i="0"/>
            <a:t>AVPU Scale – mini neurologické vyšetření</a:t>
          </a:r>
          <a:endParaRPr lang="cs-CZ"/>
        </a:p>
      </dgm:t>
    </dgm:pt>
    <dgm:pt modelId="{DB329128-A3DB-4E2C-A91C-8F4931E1F27D}" type="parTrans" cxnId="{CE9BD7A5-E3BE-4418-B4C7-3771BDB3F69E}">
      <dgm:prSet/>
      <dgm:spPr/>
      <dgm:t>
        <a:bodyPr/>
        <a:lstStyle/>
        <a:p>
          <a:endParaRPr lang="cs-CZ"/>
        </a:p>
      </dgm:t>
    </dgm:pt>
    <dgm:pt modelId="{1BE03F51-AD90-492F-B8A9-B124AD6FB24F}" type="sibTrans" cxnId="{CE9BD7A5-E3BE-4418-B4C7-3771BDB3F69E}">
      <dgm:prSet/>
      <dgm:spPr/>
      <dgm:t>
        <a:bodyPr/>
        <a:lstStyle/>
        <a:p>
          <a:endParaRPr lang="cs-CZ"/>
        </a:p>
      </dgm:t>
    </dgm:pt>
    <dgm:pt modelId="{100B047B-57AE-4967-857F-C8C9917C6831}">
      <dgm:prSet/>
      <dgm:spPr/>
      <dgm:t>
        <a:bodyPr/>
        <a:lstStyle/>
        <a:p>
          <a:r>
            <a:rPr lang="cs-CZ" b="0" i="0" dirty="0"/>
            <a:t>GCS - Glasgow </a:t>
          </a:r>
          <a:r>
            <a:rPr lang="cs-CZ" b="0" i="0" dirty="0" err="1"/>
            <a:t>coma</a:t>
          </a:r>
          <a:r>
            <a:rPr lang="cs-CZ" b="0" i="0" dirty="0"/>
            <a:t> </a:t>
          </a:r>
          <a:r>
            <a:rPr lang="cs-CZ" b="0" i="0" dirty="0" err="1"/>
            <a:t>scale</a:t>
          </a:r>
          <a:r>
            <a:rPr lang="cs-CZ" b="0" i="0" dirty="0"/>
            <a:t> (u dětí modifikace)</a:t>
          </a:r>
          <a:endParaRPr lang="cs-CZ" dirty="0"/>
        </a:p>
      </dgm:t>
    </dgm:pt>
    <dgm:pt modelId="{4FCD1E97-5A09-4ED8-9F6B-4936F5A3630F}" type="parTrans" cxnId="{3A94E591-1058-453D-B21F-7E498B79BADD}">
      <dgm:prSet/>
      <dgm:spPr/>
      <dgm:t>
        <a:bodyPr/>
        <a:lstStyle/>
        <a:p>
          <a:endParaRPr lang="cs-CZ"/>
        </a:p>
      </dgm:t>
    </dgm:pt>
    <dgm:pt modelId="{767BEC5E-FA79-4391-957D-659F1535927D}" type="sibTrans" cxnId="{3A94E591-1058-453D-B21F-7E498B79BADD}">
      <dgm:prSet/>
      <dgm:spPr/>
      <dgm:t>
        <a:bodyPr/>
        <a:lstStyle/>
        <a:p>
          <a:endParaRPr lang="cs-CZ"/>
        </a:p>
      </dgm:t>
    </dgm:pt>
    <dgm:pt modelId="{2BB34D9B-1BD4-457A-96E4-5B9655F86617}" type="pres">
      <dgm:prSet presAssocID="{F7506BA6-1724-4385-AD96-57A044D84231}" presName="linear" presStyleCnt="0">
        <dgm:presLayoutVars>
          <dgm:animLvl val="lvl"/>
          <dgm:resizeHandles val="exact"/>
        </dgm:presLayoutVars>
      </dgm:prSet>
      <dgm:spPr/>
    </dgm:pt>
    <dgm:pt modelId="{C76B9839-610B-44AD-9EB2-52042C93545D}" type="pres">
      <dgm:prSet presAssocID="{A3F73743-6BA8-479D-AC4F-2068779C8D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764935-5E1F-4BDD-8BD8-AD3ED8C8F3AE}" type="pres">
      <dgm:prSet presAssocID="{DFA45FDC-FA93-438F-B6D4-E40D38A12116}" presName="spacer" presStyleCnt="0"/>
      <dgm:spPr/>
    </dgm:pt>
    <dgm:pt modelId="{AEC81F36-D89F-4CBD-B8E4-CE5065C7C72D}" type="pres">
      <dgm:prSet presAssocID="{75AAC7BB-120F-4879-879E-31B2D11FA1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EAABB0-5255-41DB-8F2C-D3E740C1ED30}" type="pres">
      <dgm:prSet presAssocID="{1BE03F51-AD90-492F-B8A9-B124AD6FB24F}" presName="spacer" presStyleCnt="0"/>
      <dgm:spPr/>
    </dgm:pt>
    <dgm:pt modelId="{42A469D3-08D3-4598-88D2-7EFDE183F709}" type="pres">
      <dgm:prSet presAssocID="{100B047B-57AE-4967-857F-C8C9917C68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D2F4132-48D2-46D5-B962-33B64774345E}" type="presOf" srcId="{A3F73743-6BA8-479D-AC4F-2068779C8D81}" destId="{C76B9839-610B-44AD-9EB2-52042C93545D}" srcOrd="0" destOrd="0" presId="urn:microsoft.com/office/officeart/2005/8/layout/vList2"/>
    <dgm:cxn modelId="{A2045B36-B084-41F4-8E6B-5CB4E4D42DD8}" type="presOf" srcId="{100B047B-57AE-4967-857F-C8C9917C6831}" destId="{42A469D3-08D3-4598-88D2-7EFDE183F709}" srcOrd="0" destOrd="0" presId="urn:microsoft.com/office/officeart/2005/8/layout/vList2"/>
    <dgm:cxn modelId="{69AC0140-56EA-44C9-BB7C-333F8E0050EB}" type="presOf" srcId="{75AAC7BB-120F-4879-879E-31B2D11FA16B}" destId="{AEC81F36-D89F-4CBD-B8E4-CE5065C7C72D}" srcOrd="0" destOrd="0" presId="urn:microsoft.com/office/officeart/2005/8/layout/vList2"/>
    <dgm:cxn modelId="{3A94E591-1058-453D-B21F-7E498B79BADD}" srcId="{F7506BA6-1724-4385-AD96-57A044D84231}" destId="{100B047B-57AE-4967-857F-C8C9917C6831}" srcOrd="2" destOrd="0" parTransId="{4FCD1E97-5A09-4ED8-9F6B-4936F5A3630F}" sibTransId="{767BEC5E-FA79-4391-957D-659F1535927D}"/>
    <dgm:cxn modelId="{CE9BD7A5-E3BE-4418-B4C7-3771BDB3F69E}" srcId="{F7506BA6-1724-4385-AD96-57A044D84231}" destId="{75AAC7BB-120F-4879-879E-31B2D11FA16B}" srcOrd="1" destOrd="0" parTransId="{DB329128-A3DB-4E2C-A91C-8F4931E1F27D}" sibTransId="{1BE03F51-AD90-492F-B8A9-B124AD6FB24F}"/>
    <dgm:cxn modelId="{7EA5F7A9-E5EB-4FA3-9D1D-F3800FA55D1A}" type="presOf" srcId="{F7506BA6-1724-4385-AD96-57A044D84231}" destId="{2BB34D9B-1BD4-457A-96E4-5B9655F86617}" srcOrd="0" destOrd="0" presId="urn:microsoft.com/office/officeart/2005/8/layout/vList2"/>
    <dgm:cxn modelId="{DD1769D6-1C17-46D2-BA30-1627548B88CF}" srcId="{F7506BA6-1724-4385-AD96-57A044D84231}" destId="{A3F73743-6BA8-479D-AC4F-2068779C8D81}" srcOrd="0" destOrd="0" parTransId="{FA5E1CE0-1D4A-4645-915B-A756D60D15A0}" sibTransId="{DFA45FDC-FA93-438F-B6D4-E40D38A12116}"/>
    <dgm:cxn modelId="{8B3CAF1E-D631-4226-82F5-BD47EB6A83D2}" type="presParOf" srcId="{2BB34D9B-1BD4-457A-96E4-5B9655F86617}" destId="{C76B9839-610B-44AD-9EB2-52042C93545D}" srcOrd="0" destOrd="0" presId="urn:microsoft.com/office/officeart/2005/8/layout/vList2"/>
    <dgm:cxn modelId="{4A85E124-2A7E-4D8A-9DA5-CD6C2B64D0EC}" type="presParOf" srcId="{2BB34D9B-1BD4-457A-96E4-5B9655F86617}" destId="{22764935-5E1F-4BDD-8BD8-AD3ED8C8F3AE}" srcOrd="1" destOrd="0" presId="urn:microsoft.com/office/officeart/2005/8/layout/vList2"/>
    <dgm:cxn modelId="{2565B829-64C4-4085-82D2-93382C6E21AF}" type="presParOf" srcId="{2BB34D9B-1BD4-457A-96E4-5B9655F86617}" destId="{AEC81F36-D89F-4CBD-B8E4-CE5065C7C72D}" srcOrd="2" destOrd="0" presId="urn:microsoft.com/office/officeart/2005/8/layout/vList2"/>
    <dgm:cxn modelId="{879E03F6-BEE6-4D6E-898E-63CBA1630C8F}" type="presParOf" srcId="{2BB34D9B-1BD4-457A-96E4-5B9655F86617}" destId="{3BEAABB0-5255-41DB-8F2C-D3E740C1ED30}" srcOrd="3" destOrd="0" presId="urn:microsoft.com/office/officeart/2005/8/layout/vList2"/>
    <dgm:cxn modelId="{E4EA4D00-33DC-4A0E-A8EE-2265D5DF54CC}" type="presParOf" srcId="{2BB34D9B-1BD4-457A-96E4-5B9655F86617}" destId="{42A469D3-08D3-4598-88D2-7EFDE183F7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2E258-C661-4E1C-993B-703D3201BE24}">
      <dsp:nvSpPr>
        <dsp:cNvPr id="0" name=""/>
        <dsp:cNvSpPr/>
      </dsp:nvSpPr>
      <dsp:spPr>
        <a:xfrm>
          <a:off x="0" y="442620"/>
          <a:ext cx="646894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C894C-6295-4E75-B6CB-BBBC792935A7}">
      <dsp:nvSpPr>
        <dsp:cNvPr id="0" name=""/>
        <dsp:cNvSpPr/>
      </dsp:nvSpPr>
      <dsp:spPr>
        <a:xfrm>
          <a:off x="323447" y="14580"/>
          <a:ext cx="4528262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158" tIns="0" rIns="171158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z pohledu lékařského a nelékařského personálu</a:t>
          </a:r>
        </a:p>
      </dsp:txBody>
      <dsp:txXfrm>
        <a:off x="365237" y="56370"/>
        <a:ext cx="4444682" cy="772500"/>
      </dsp:txXfrm>
    </dsp:sp>
    <dsp:sp modelId="{1DEA05A6-637B-457E-9DDF-AF23214317A7}">
      <dsp:nvSpPr>
        <dsp:cNvPr id="0" name=""/>
        <dsp:cNvSpPr/>
      </dsp:nvSpPr>
      <dsp:spPr>
        <a:xfrm>
          <a:off x="0" y="1758060"/>
          <a:ext cx="646894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A4AD2-1534-4E61-96E2-2C2D6C3AF371}">
      <dsp:nvSpPr>
        <dsp:cNvPr id="0" name=""/>
        <dsp:cNvSpPr/>
      </dsp:nvSpPr>
      <dsp:spPr>
        <a:xfrm>
          <a:off x="312294" y="1341174"/>
          <a:ext cx="4528262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158" tIns="0" rIns="171158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z pohledu pacienta</a:t>
          </a:r>
        </a:p>
      </dsp:txBody>
      <dsp:txXfrm>
        <a:off x="354084" y="1382964"/>
        <a:ext cx="4444682" cy="772500"/>
      </dsp:txXfrm>
    </dsp:sp>
    <dsp:sp modelId="{D1493571-3C01-4697-9135-25F3922B5344}">
      <dsp:nvSpPr>
        <dsp:cNvPr id="0" name=""/>
        <dsp:cNvSpPr/>
      </dsp:nvSpPr>
      <dsp:spPr>
        <a:xfrm>
          <a:off x="0" y="3073500"/>
          <a:ext cx="646894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143EC-1224-49EA-B5E9-4CC52883441D}">
      <dsp:nvSpPr>
        <dsp:cNvPr id="0" name=""/>
        <dsp:cNvSpPr/>
      </dsp:nvSpPr>
      <dsp:spPr>
        <a:xfrm>
          <a:off x="323447" y="2645460"/>
          <a:ext cx="4528262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158" tIns="0" rIns="171158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z pohledu výstupu</a:t>
          </a:r>
        </a:p>
      </dsp:txBody>
      <dsp:txXfrm>
        <a:off x="365237" y="2687250"/>
        <a:ext cx="4444682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9400A-5725-4D03-8982-C7105596B551}">
      <dsp:nvSpPr>
        <dsp:cNvPr id="0" name=""/>
        <dsp:cNvSpPr/>
      </dsp:nvSpPr>
      <dsp:spPr>
        <a:xfrm>
          <a:off x="229234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0D150-7708-47F4-B1CC-873D65A9E820}">
      <dsp:nvSpPr>
        <dsp:cNvPr id="0" name=""/>
        <dsp:cNvSpPr/>
      </dsp:nvSpPr>
      <dsp:spPr>
        <a:xfrm>
          <a:off x="2299334" y="414424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od pacientů</a:t>
          </a:r>
        </a:p>
      </dsp:txBody>
      <dsp:txXfrm>
        <a:off x="2335255" y="450345"/>
        <a:ext cx="2619288" cy="664013"/>
      </dsp:txXfrm>
    </dsp:sp>
    <dsp:sp modelId="{89DE1186-F693-4D2E-BF88-2DEC7FB5B1CE}">
      <dsp:nvSpPr>
        <dsp:cNvPr id="0" name=""/>
        <dsp:cNvSpPr/>
      </dsp:nvSpPr>
      <dsp:spPr>
        <a:xfrm>
          <a:off x="2299334" y="1242262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 auditů</a:t>
          </a:r>
        </a:p>
      </dsp:txBody>
      <dsp:txXfrm>
        <a:off x="2335255" y="1278183"/>
        <a:ext cx="2619288" cy="664013"/>
      </dsp:txXfrm>
    </dsp:sp>
    <dsp:sp modelId="{D32CF188-4416-4AEF-B692-539324692F0D}">
      <dsp:nvSpPr>
        <dsp:cNvPr id="0" name=""/>
        <dsp:cNvSpPr/>
      </dsp:nvSpPr>
      <dsp:spPr>
        <a:xfrm>
          <a:off x="2299334" y="2070099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 indikátorů</a:t>
          </a:r>
        </a:p>
      </dsp:txBody>
      <dsp:txXfrm>
        <a:off x="2335255" y="2106020"/>
        <a:ext cx="2619288" cy="664013"/>
      </dsp:txXfrm>
    </dsp:sp>
    <dsp:sp modelId="{70B95A0A-8D26-4742-A8BA-6FEC242F364C}">
      <dsp:nvSpPr>
        <dsp:cNvPr id="0" name=""/>
        <dsp:cNvSpPr/>
      </dsp:nvSpPr>
      <dsp:spPr>
        <a:xfrm>
          <a:off x="2299334" y="2897937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Od externích expertů</a:t>
          </a:r>
        </a:p>
      </dsp:txBody>
      <dsp:txXfrm>
        <a:off x="2335255" y="2933858"/>
        <a:ext cx="2619288" cy="664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E0BAD-D6A3-4BF3-BA8A-D98C05574038}">
      <dsp:nvSpPr>
        <dsp:cNvPr id="0" name=""/>
        <dsp:cNvSpPr/>
      </dsp:nvSpPr>
      <dsp:spPr>
        <a:xfrm rot="10800000">
          <a:off x="2090301" y="1641"/>
          <a:ext cx="7150171" cy="11572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325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výsledkové</a:t>
          </a:r>
        </a:p>
      </dsp:txBody>
      <dsp:txXfrm rot="10800000">
        <a:off x="2379619" y="1641"/>
        <a:ext cx="6860853" cy="1157272"/>
      </dsp:txXfrm>
    </dsp:sp>
    <dsp:sp modelId="{D1406922-B7D3-40F5-976C-3FE3350880DB}">
      <dsp:nvSpPr>
        <dsp:cNvPr id="0" name=""/>
        <dsp:cNvSpPr/>
      </dsp:nvSpPr>
      <dsp:spPr>
        <a:xfrm>
          <a:off x="1511665" y="1641"/>
          <a:ext cx="1157272" cy="11572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12A2B-6B82-4026-B42E-47F7AF1BF584}">
      <dsp:nvSpPr>
        <dsp:cNvPr id="0" name=""/>
        <dsp:cNvSpPr/>
      </dsp:nvSpPr>
      <dsp:spPr>
        <a:xfrm rot="10800000">
          <a:off x="2090301" y="1491463"/>
          <a:ext cx="7150171" cy="11572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325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procesní</a:t>
          </a:r>
        </a:p>
      </dsp:txBody>
      <dsp:txXfrm rot="10800000">
        <a:off x="2379619" y="1491463"/>
        <a:ext cx="6860853" cy="1157272"/>
      </dsp:txXfrm>
    </dsp:sp>
    <dsp:sp modelId="{AA43A6BB-90C9-4E32-9CF0-21B98847F42F}">
      <dsp:nvSpPr>
        <dsp:cNvPr id="0" name=""/>
        <dsp:cNvSpPr/>
      </dsp:nvSpPr>
      <dsp:spPr>
        <a:xfrm>
          <a:off x="1511665" y="1491463"/>
          <a:ext cx="1157272" cy="11572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9A6A1-E816-4EB7-B98B-361575BFC850}">
      <dsp:nvSpPr>
        <dsp:cNvPr id="0" name=""/>
        <dsp:cNvSpPr/>
      </dsp:nvSpPr>
      <dsp:spPr>
        <a:xfrm rot="10800000">
          <a:off x="2090301" y="2981286"/>
          <a:ext cx="7150171" cy="11572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325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strukturální</a:t>
          </a:r>
        </a:p>
      </dsp:txBody>
      <dsp:txXfrm rot="10800000">
        <a:off x="2379619" y="2981286"/>
        <a:ext cx="6860853" cy="1157272"/>
      </dsp:txXfrm>
    </dsp:sp>
    <dsp:sp modelId="{112380F4-084E-4F5A-B211-B942E19FDA44}">
      <dsp:nvSpPr>
        <dsp:cNvPr id="0" name=""/>
        <dsp:cNvSpPr/>
      </dsp:nvSpPr>
      <dsp:spPr>
        <a:xfrm>
          <a:off x="1511665" y="2981286"/>
          <a:ext cx="1157272" cy="11572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8FDD6-23CC-44C6-BEF0-616A7980E8DD}">
      <dsp:nvSpPr>
        <dsp:cNvPr id="0" name=""/>
        <dsp:cNvSpPr/>
      </dsp:nvSpPr>
      <dsp:spPr>
        <a:xfrm>
          <a:off x="0" y="0"/>
          <a:ext cx="10753200" cy="20224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263FF-707C-47D5-A6C0-7AEC3AAF85AC}">
      <dsp:nvSpPr>
        <dsp:cNvPr id="0" name=""/>
        <dsp:cNvSpPr/>
      </dsp:nvSpPr>
      <dsp:spPr>
        <a:xfrm>
          <a:off x="325557" y="269659"/>
          <a:ext cx="2349322" cy="14831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11CFF-4082-40C8-82A1-D2F593C72113}">
      <dsp:nvSpPr>
        <dsp:cNvPr id="0" name=""/>
        <dsp:cNvSpPr/>
      </dsp:nvSpPr>
      <dsp:spPr>
        <a:xfrm rot="10800000">
          <a:off x="325557" y="2022448"/>
          <a:ext cx="2349322" cy="2471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vyhledávání</a:t>
          </a:r>
        </a:p>
      </dsp:txBody>
      <dsp:txXfrm rot="10800000">
        <a:off x="397807" y="2022448"/>
        <a:ext cx="2204822" cy="2399630"/>
      </dsp:txXfrm>
    </dsp:sp>
    <dsp:sp modelId="{DA5F86EE-6E13-436A-AF2C-AEC65E7F3CE7}">
      <dsp:nvSpPr>
        <dsp:cNvPr id="0" name=""/>
        <dsp:cNvSpPr/>
      </dsp:nvSpPr>
      <dsp:spPr>
        <a:xfrm>
          <a:off x="2909811" y="271706"/>
          <a:ext cx="2349322" cy="14790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61000" b="-6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BCD6F-E17D-4A64-A633-6A60719B72F7}">
      <dsp:nvSpPr>
        <dsp:cNvPr id="0" name=""/>
        <dsp:cNvSpPr/>
      </dsp:nvSpPr>
      <dsp:spPr>
        <a:xfrm rot="10800000">
          <a:off x="2909811" y="2022448"/>
          <a:ext cx="2349322" cy="2471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vyhodnocení</a:t>
          </a:r>
        </a:p>
      </dsp:txBody>
      <dsp:txXfrm rot="10800000">
        <a:off x="2982061" y="2022448"/>
        <a:ext cx="2204822" cy="2399630"/>
      </dsp:txXfrm>
    </dsp:sp>
    <dsp:sp modelId="{188FADA3-D05F-40A0-AD92-F835A4B7266C}">
      <dsp:nvSpPr>
        <dsp:cNvPr id="0" name=""/>
        <dsp:cNvSpPr/>
      </dsp:nvSpPr>
      <dsp:spPr>
        <a:xfrm>
          <a:off x="5494066" y="269659"/>
          <a:ext cx="2349322" cy="14831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DE719-74B8-4EBA-B995-39028A443180}">
      <dsp:nvSpPr>
        <dsp:cNvPr id="0" name=""/>
        <dsp:cNvSpPr/>
      </dsp:nvSpPr>
      <dsp:spPr>
        <a:xfrm rot="10800000">
          <a:off x="5494066" y="2022448"/>
          <a:ext cx="2349322" cy="2471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eliminace</a:t>
          </a:r>
        </a:p>
      </dsp:txBody>
      <dsp:txXfrm rot="10800000">
        <a:off x="5566316" y="2022448"/>
        <a:ext cx="2204822" cy="2399630"/>
      </dsp:txXfrm>
    </dsp:sp>
    <dsp:sp modelId="{6829A668-B38F-45EB-AF1B-03E54CF05043}">
      <dsp:nvSpPr>
        <dsp:cNvPr id="0" name=""/>
        <dsp:cNvSpPr/>
      </dsp:nvSpPr>
      <dsp:spPr>
        <a:xfrm>
          <a:off x="8078320" y="269659"/>
          <a:ext cx="2349322" cy="14831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4801-3A62-4218-9749-0160838F7108}">
      <dsp:nvSpPr>
        <dsp:cNvPr id="0" name=""/>
        <dsp:cNvSpPr/>
      </dsp:nvSpPr>
      <dsp:spPr>
        <a:xfrm rot="10800000">
          <a:off x="8078320" y="2022448"/>
          <a:ext cx="2349322" cy="2471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dopad</a:t>
          </a:r>
        </a:p>
      </dsp:txBody>
      <dsp:txXfrm rot="10800000">
        <a:off x="8150570" y="2022448"/>
        <a:ext cx="2204822" cy="2399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B2AEC-FE6F-492A-87B5-2ECBE5AF7A1E}">
      <dsp:nvSpPr>
        <dsp:cNvPr id="0" name=""/>
        <dsp:cNvSpPr/>
      </dsp:nvSpPr>
      <dsp:spPr>
        <a:xfrm>
          <a:off x="1118942" y="0"/>
          <a:ext cx="3323616" cy="328362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169C2-A212-457F-84B0-BDF017FEB329}">
      <dsp:nvSpPr>
        <dsp:cNvPr id="0" name=""/>
        <dsp:cNvSpPr/>
      </dsp:nvSpPr>
      <dsp:spPr>
        <a:xfrm>
          <a:off x="2780750" y="330125"/>
          <a:ext cx="2134354" cy="7772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Znalosti, pochopení, úsudek</a:t>
          </a:r>
        </a:p>
      </dsp:txBody>
      <dsp:txXfrm>
        <a:off x="2818694" y="368069"/>
        <a:ext cx="2058466" cy="701406"/>
      </dsp:txXfrm>
    </dsp:sp>
    <dsp:sp modelId="{73AFF3B8-BD51-4008-96B8-2CE2E40A4F89}">
      <dsp:nvSpPr>
        <dsp:cNvPr id="0" name=""/>
        <dsp:cNvSpPr/>
      </dsp:nvSpPr>
      <dsp:spPr>
        <a:xfrm>
          <a:off x="2780750" y="1204582"/>
          <a:ext cx="2134354" cy="7772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Praktické dovednosti, psychomotorické schopnosti, umění </a:t>
          </a:r>
          <a:r>
            <a:rPr lang="cs-CZ" sz="1200" kern="1200" dirty="0" err="1"/>
            <a:t>komunukace</a:t>
          </a:r>
          <a:endParaRPr lang="cs-CZ" sz="1200" kern="1200" dirty="0"/>
        </a:p>
      </dsp:txBody>
      <dsp:txXfrm>
        <a:off x="2818694" y="1242526"/>
        <a:ext cx="2058466" cy="701406"/>
      </dsp:txXfrm>
    </dsp:sp>
    <dsp:sp modelId="{160CED97-7780-4375-BD93-5F9EB994ED54}">
      <dsp:nvSpPr>
        <dsp:cNvPr id="0" name=""/>
        <dsp:cNvSpPr/>
      </dsp:nvSpPr>
      <dsp:spPr>
        <a:xfrm>
          <a:off x="2780750" y="2079039"/>
          <a:ext cx="2134354" cy="7772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Osobní vlastnosti a postoje</a:t>
          </a:r>
        </a:p>
      </dsp:txBody>
      <dsp:txXfrm>
        <a:off x="2818694" y="2116983"/>
        <a:ext cx="2058466" cy="701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F38F0-5CA1-42F7-9520-ED6F196FE3EB}">
      <dsp:nvSpPr>
        <dsp:cNvPr id="0" name=""/>
        <dsp:cNvSpPr/>
      </dsp:nvSpPr>
      <dsp:spPr>
        <a:xfrm rot="16200000">
          <a:off x="647589" y="-647589"/>
          <a:ext cx="1727420" cy="30226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legislativa</a:t>
          </a:r>
        </a:p>
      </dsp:txBody>
      <dsp:txXfrm rot="5400000">
        <a:off x="0" y="0"/>
        <a:ext cx="3022600" cy="1295565"/>
      </dsp:txXfrm>
    </dsp:sp>
    <dsp:sp modelId="{1DD7611F-6A49-4481-BBDA-4B7E40F1B29F}">
      <dsp:nvSpPr>
        <dsp:cNvPr id="0" name=""/>
        <dsp:cNvSpPr/>
      </dsp:nvSpPr>
      <dsp:spPr>
        <a:xfrm>
          <a:off x="3022600" y="0"/>
          <a:ext cx="3022600" cy="172742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Objektivita, čitelnost, srozumitelnost, pravopis</a:t>
          </a:r>
        </a:p>
      </dsp:txBody>
      <dsp:txXfrm>
        <a:off x="3022600" y="0"/>
        <a:ext cx="3022600" cy="1295565"/>
      </dsp:txXfrm>
    </dsp:sp>
    <dsp:sp modelId="{3870E0E3-7E8F-4C50-AE7B-3670AE902D90}">
      <dsp:nvSpPr>
        <dsp:cNvPr id="0" name=""/>
        <dsp:cNvSpPr/>
      </dsp:nvSpPr>
      <dsp:spPr>
        <a:xfrm rot="10800000">
          <a:off x="0" y="1727420"/>
          <a:ext cx="3022600" cy="172742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Dohledatelnost</a:t>
          </a:r>
          <a:r>
            <a:rPr lang="cs-CZ" sz="1600" kern="1200" dirty="0"/>
            <a:t> a přehlednost</a:t>
          </a:r>
        </a:p>
      </dsp:txBody>
      <dsp:txXfrm rot="10800000">
        <a:off x="0" y="2159275"/>
        <a:ext cx="3022600" cy="1295565"/>
      </dsp:txXfrm>
    </dsp:sp>
    <dsp:sp modelId="{A9E741F4-5A63-4584-B451-5AD3BC04FD78}">
      <dsp:nvSpPr>
        <dsp:cNvPr id="0" name=""/>
        <dsp:cNvSpPr/>
      </dsp:nvSpPr>
      <dsp:spPr>
        <a:xfrm rot="5400000">
          <a:off x="3670190" y="1079830"/>
          <a:ext cx="1727420" cy="30226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Soulad mezi lékařskou a sesterskou dokumentací</a:t>
          </a:r>
        </a:p>
      </dsp:txBody>
      <dsp:txXfrm rot="-5400000">
        <a:off x="3022600" y="2159274"/>
        <a:ext cx="3022600" cy="1295565"/>
      </dsp:txXfrm>
    </dsp:sp>
    <dsp:sp modelId="{16163134-776F-479C-ADAE-54DE2C62C430}">
      <dsp:nvSpPr>
        <dsp:cNvPr id="0" name=""/>
        <dsp:cNvSpPr/>
      </dsp:nvSpPr>
      <dsp:spPr>
        <a:xfrm>
          <a:off x="2115820" y="1295565"/>
          <a:ext cx="1813560" cy="86371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DOKUMENTACE</a:t>
          </a:r>
        </a:p>
      </dsp:txBody>
      <dsp:txXfrm>
        <a:off x="2157983" y="1337728"/>
        <a:ext cx="1729234" cy="779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777F8-90CF-48EC-BC20-0CBD6911706A}">
      <dsp:nvSpPr>
        <dsp:cNvPr id="0" name=""/>
        <dsp:cNvSpPr/>
      </dsp:nvSpPr>
      <dsp:spPr>
        <a:xfrm>
          <a:off x="0" y="343179"/>
          <a:ext cx="107521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19B86-1162-4D1A-A602-3F11DFBAD6CD}">
      <dsp:nvSpPr>
        <dsp:cNvPr id="0" name=""/>
        <dsp:cNvSpPr/>
      </dsp:nvSpPr>
      <dsp:spPr>
        <a:xfrm>
          <a:off x="537606" y="77499"/>
          <a:ext cx="752649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Oš</a:t>
          </a:r>
          <a:r>
            <a:rPr lang="cs-CZ" sz="1800" kern="1200" dirty="0"/>
            <a:t>. anamnéza a zhodnocení </a:t>
          </a:r>
          <a:r>
            <a:rPr lang="cs-CZ" sz="1800" kern="1200" dirty="0" err="1"/>
            <a:t>zdr</a:t>
          </a:r>
          <a:r>
            <a:rPr lang="cs-CZ" sz="1800" kern="1200" dirty="0"/>
            <a:t>. stavu pacienta do 24h od přijetí</a:t>
          </a:r>
        </a:p>
      </dsp:txBody>
      <dsp:txXfrm>
        <a:off x="563545" y="103438"/>
        <a:ext cx="7474618" cy="479482"/>
      </dsp:txXfrm>
    </dsp:sp>
    <dsp:sp modelId="{8E792B7C-D86B-458A-9252-A1F9B5AF00BB}">
      <dsp:nvSpPr>
        <dsp:cNvPr id="0" name=""/>
        <dsp:cNvSpPr/>
      </dsp:nvSpPr>
      <dsp:spPr>
        <a:xfrm>
          <a:off x="0" y="1159659"/>
          <a:ext cx="107521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A2ABB-FC11-4721-8794-055947C38DAC}">
      <dsp:nvSpPr>
        <dsp:cNvPr id="0" name=""/>
        <dsp:cNvSpPr/>
      </dsp:nvSpPr>
      <dsp:spPr>
        <a:xfrm>
          <a:off x="537606" y="893979"/>
          <a:ext cx="752649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Oš</a:t>
          </a:r>
          <a:r>
            <a:rPr lang="cs-CZ" sz="1800" kern="1200" dirty="0"/>
            <a:t>. plán       problém, intervence, záznam o provedení, hodnocení</a:t>
          </a:r>
        </a:p>
      </dsp:txBody>
      <dsp:txXfrm>
        <a:off x="563545" y="919918"/>
        <a:ext cx="7474618" cy="479482"/>
      </dsp:txXfrm>
    </dsp:sp>
    <dsp:sp modelId="{A9B0F056-810E-42D8-9F0B-F7A982C6EB77}">
      <dsp:nvSpPr>
        <dsp:cNvPr id="0" name=""/>
        <dsp:cNvSpPr/>
      </dsp:nvSpPr>
      <dsp:spPr>
        <a:xfrm>
          <a:off x="0" y="1976140"/>
          <a:ext cx="107521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DFFBB-BC6C-4F4B-9468-7264E549FBA2}">
      <dsp:nvSpPr>
        <dsp:cNvPr id="0" name=""/>
        <dsp:cNvSpPr/>
      </dsp:nvSpPr>
      <dsp:spPr>
        <a:xfrm>
          <a:off x="537606" y="1710460"/>
          <a:ext cx="752649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Průběžné záznamy o vývoji </a:t>
          </a:r>
          <a:r>
            <a:rPr lang="cs-CZ" sz="1800" kern="1200" dirty="0" err="1"/>
            <a:t>zdr</a:t>
          </a:r>
          <a:r>
            <a:rPr lang="cs-CZ" sz="1800" kern="1200" dirty="0"/>
            <a:t>. stavu pacienta, předání informací</a:t>
          </a:r>
        </a:p>
      </dsp:txBody>
      <dsp:txXfrm>
        <a:off x="563545" y="1736399"/>
        <a:ext cx="7474618" cy="479482"/>
      </dsp:txXfrm>
    </dsp:sp>
    <dsp:sp modelId="{0E10C3F5-6333-4F51-A574-F377F88BE2BD}">
      <dsp:nvSpPr>
        <dsp:cNvPr id="0" name=""/>
        <dsp:cNvSpPr/>
      </dsp:nvSpPr>
      <dsp:spPr>
        <a:xfrm>
          <a:off x="0" y="2792620"/>
          <a:ext cx="107521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ED605-8657-4DE5-9531-FAA8D6BA2661}">
      <dsp:nvSpPr>
        <dsp:cNvPr id="0" name=""/>
        <dsp:cNvSpPr/>
      </dsp:nvSpPr>
      <dsp:spPr>
        <a:xfrm>
          <a:off x="537606" y="2526940"/>
          <a:ext cx="752649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Použité přístrojové a materiální vybavení</a:t>
          </a:r>
        </a:p>
      </dsp:txBody>
      <dsp:txXfrm>
        <a:off x="563545" y="2552879"/>
        <a:ext cx="7474618" cy="479482"/>
      </dsp:txXfrm>
    </dsp:sp>
    <dsp:sp modelId="{3DF1D190-214B-4588-9085-D17F2CBED8EA}">
      <dsp:nvSpPr>
        <dsp:cNvPr id="0" name=""/>
        <dsp:cNvSpPr/>
      </dsp:nvSpPr>
      <dsp:spPr>
        <a:xfrm>
          <a:off x="0" y="3609100"/>
          <a:ext cx="107521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A2FE6-1191-40B9-854F-123D2147E325}">
      <dsp:nvSpPr>
        <dsp:cNvPr id="0" name=""/>
        <dsp:cNvSpPr/>
      </dsp:nvSpPr>
      <dsp:spPr>
        <a:xfrm>
          <a:off x="537606" y="3343420"/>
          <a:ext cx="752649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Oš</a:t>
          </a:r>
          <a:r>
            <a:rPr lang="cs-CZ" sz="1800" kern="1200" dirty="0"/>
            <a:t>. propouštěcí nebo překladová zpráva</a:t>
          </a:r>
        </a:p>
      </dsp:txBody>
      <dsp:txXfrm>
        <a:off x="563545" y="3369359"/>
        <a:ext cx="7474618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B766A-77D8-49BE-9964-08835FF202ED}">
      <dsp:nvSpPr>
        <dsp:cNvPr id="0" name=""/>
        <dsp:cNvSpPr/>
      </dsp:nvSpPr>
      <dsp:spPr>
        <a:xfrm>
          <a:off x="-144737" y="18664"/>
          <a:ext cx="7293661" cy="839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1. znak – rychlý nástup nebo kolísavý průběh </a:t>
          </a:r>
        </a:p>
      </dsp:txBody>
      <dsp:txXfrm>
        <a:off x="-120135" y="43266"/>
        <a:ext cx="6224910" cy="790782"/>
      </dsp:txXfrm>
    </dsp:sp>
    <dsp:sp modelId="{D53C2DAC-2C41-45BA-A2A8-438EC44D499A}">
      <dsp:nvSpPr>
        <dsp:cNvPr id="0" name=""/>
        <dsp:cNvSpPr/>
      </dsp:nvSpPr>
      <dsp:spPr>
        <a:xfrm>
          <a:off x="719502" y="992711"/>
          <a:ext cx="6640078" cy="839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2. znak – porucha pozornosti</a:t>
          </a:r>
          <a:endParaRPr lang="cs-CZ" sz="2300" kern="1200" dirty="0"/>
        </a:p>
      </dsp:txBody>
      <dsp:txXfrm>
        <a:off x="744104" y="1017313"/>
        <a:ext cx="5488776" cy="790782"/>
      </dsp:txXfrm>
    </dsp:sp>
    <dsp:sp modelId="{49E9FCD2-7A40-4029-9049-EE907139F7E5}">
      <dsp:nvSpPr>
        <dsp:cNvPr id="0" name=""/>
        <dsp:cNvSpPr/>
      </dsp:nvSpPr>
      <dsp:spPr>
        <a:xfrm>
          <a:off x="1267308" y="1985422"/>
          <a:ext cx="6640078" cy="839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3. znak – porucha vigility</a:t>
          </a:r>
        </a:p>
      </dsp:txBody>
      <dsp:txXfrm>
        <a:off x="1291910" y="2010024"/>
        <a:ext cx="5497076" cy="790782"/>
      </dsp:txXfrm>
    </dsp:sp>
    <dsp:sp modelId="{4F8ACB59-25F1-482E-B661-06CE6F5C8879}">
      <dsp:nvSpPr>
        <dsp:cNvPr id="0" name=""/>
        <dsp:cNvSpPr/>
      </dsp:nvSpPr>
      <dsp:spPr>
        <a:xfrm>
          <a:off x="1823415" y="2978134"/>
          <a:ext cx="6640078" cy="839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4. znak – porucha myšlení</a:t>
          </a:r>
        </a:p>
      </dsp:txBody>
      <dsp:txXfrm>
        <a:off x="1848017" y="3002736"/>
        <a:ext cx="5488776" cy="790782"/>
      </dsp:txXfrm>
    </dsp:sp>
    <dsp:sp modelId="{F07A0426-5162-4530-B2AA-3D064EA097FE}">
      <dsp:nvSpPr>
        <dsp:cNvPr id="0" name=""/>
        <dsp:cNvSpPr/>
      </dsp:nvSpPr>
      <dsp:spPr>
        <a:xfrm>
          <a:off x="6257482" y="643353"/>
          <a:ext cx="545991" cy="5459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6380330" y="643353"/>
        <a:ext cx="300295" cy="410858"/>
      </dsp:txXfrm>
    </dsp:sp>
    <dsp:sp modelId="{00C0C180-3E3A-471C-BF6F-F81D25D05595}">
      <dsp:nvSpPr>
        <dsp:cNvPr id="0" name=""/>
        <dsp:cNvSpPr/>
      </dsp:nvSpPr>
      <dsp:spPr>
        <a:xfrm>
          <a:off x="6813589" y="1636064"/>
          <a:ext cx="545991" cy="5459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6936437" y="1636064"/>
        <a:ext cx="300295" cy="410858"/>
      </dsp:txXfrm>
    </dsp:sp>
    <dsp:sp modelId="{ADCCD65C-1299-4236-8261-E016D7135BC2}">
      <dsp:nvSpPr>
        <dsp:cNvPr id="0" name=""/>
        <dsp:cNvSpPr/>
      </dsp:nvSpPr>
      <dsp:spPr>
        <a:xfrm>
          <a:off x="7361395" y="2628776"/>
          <a:ext cx="545991" cy="5459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7484243" y="2628776"/>
        <a:ext cx="300295" cy="4108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B9839-610B-44AD-9EB2-52042C93545D}">
      <dsp:nvSpPr>
        <dsp:cNvPr id="0" name=""/>
        <dsp:cNvSpPr/>
      </dsp:nvSpPr>
      <dsp:spPr>
        <a:xfrm>
          <a:off x="0" y="341271"/>
          <a:ext cx="10150163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NACA (National Advisory Committee for Aeronautics)</a:t>
          </a:r>
          <a:endParaRPr lang="cs-CZ" sz="3200" kern="1200" dirty="0"/>
        </a:p>
      </dsp:txBody>
      <dsp:txXfrm>
        <a:off x="36553" y="377824"/>
        <a:ext cx="10077057" cy="675694"/>
      </dsp:txXfrm>
    </dsp:sp>
    <dsp:sp modelId="{AEC81F36-D89F-4CBD-B8E4-CE5065C7C72D}">
      <dsp:nvSpPr>
        <dsp:cNvPr id="0" name=""/>
        <dsp:cNvSpPr/>
      </dsp:nvSpPr>
      <dsp:spPr>
        <a:xfrm>
          <a:off x="0" y="1182231"/>
          <a:ext cx="10150163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i="0" kern="1200"/>
            <a:t>AVPU Scale – mini neurologické vyšetření</a:t>
          </a:r>
          <a:endParaRPr lang="cs-CZ" sz="3200" kern="1200"/>
        </a:p>
      </dsp:txBody>
      <dsp:txXfrm>
        <a:off x="36553" y="1218784"/>
        <a:ext cx="10077057" cy="675694"/>
      </dsp:txXfrm>
    </dsp:sp>
    <dsp:sp modelId="{42A469D3-08D3-4598-88D2-7EFDE183F709}">
      <dsp:nvSpPr>
        <dsp:cNvPr id="0" name=""/>
        <dsp:cNvSpPr/>
      </dsp:nvSpPr>
      <dsp:spPr>
        <a:xfrm>
          <a:off x="0" y="2023191"/>
          <a:ext cx="10150163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i="0" kern="1200" dirty="0"/>
            <a:t>GCS - Glasgow </a:t>
          </a:r>
          <a:r>
            <a:rPr lang="cs-CZ" sz="3200" b="0" i="0" kern="1200" dirty="0" err="1"/>
            <a:t>coma</a:t>
          </a:r>
          <a:r>
            <a:rPr lang="cs-CZ" sz="3200" b="0" i="0" kern="1200" dirty="0"/>
            <a:t> </a:t>
          </a:r>
          <a:r>
            <a:rPr lang="cs-CZ" sz="3200" b="0" i="0" kern="1200" dirty="0" err="1"/>
            <a:t>scale</a:t>
          </a:r>
          <a:r>
            <a:rPr lang="cs-CZ" sz="3200" b="0" i="0" kern="1200" dirty="0"/>
            <a:t> (u dětí modifikace)</a:t>
          </a:r>
          <a:endParaRPr lang="cs-CZ" sz="3200" kern="1200" dirty="0"/>
        </a:p>
      </dsp:txBody>
      <dsp:txXfrm>
        <a:off x="36553" y="2059744"/>
        <a:ext cx="10077057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946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920" y="0"/>
            <a:ext cx="293946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3946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920" y="9430306"/>
            <a:ext cx="293946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946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350" y="0"/>
            <a:ext cx="293946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13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39" y="4715153"/>
            <a:ext cx="542671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3946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350" y="9428583"/>
            <a:ext cx="293946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873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1088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368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Nahlížet do dokumentace mohou zdrav. pracovníci a jiní odborní pracovníci dle svých kompetencí ze zákona pouze v rozsahu nezbytně nutném k plnění daných úkolů.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0772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2300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6323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2109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3936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2460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3332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208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23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8562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2866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3045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4255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222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4604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5348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7379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515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467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852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422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633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780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1937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23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Ošetřovatelská péče v resuscitační a intenzivní medicíně I - CVIČENÍ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175"/>
            <a:ext cx="11361600" cy="1048215"/>
          </a:xfrm>
        </p:spPr>
        <p:txBody>
          <a:bodyPr/>
          <a:lstStyle/>
          <a:p>
            <a:r>
              <a:rPr lang="cs-CZ" dirty="0"/>
              <a:t>ÚVOD DO PŘEDMĚTU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568390"/>
            <a:ext cx="11361600" cy="1246509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Zajištění bezpečnosti pacientů, kvalita ošetřovatelské péče na JIP. </a:t>
            </a:r>
            <a:r>
              <a:rPr lang="cs-CZ" dirty="0" err="1">
                <a:solidFill>
                  <a:schemeClr val="tx2"/>
                </a:solidFill>
              </a:rPr>
              <a:t>Oš</a:t>
            </a:r>
            <a:r>
              <a:rPr lang="cs-CZ" dirty="0">
                <a:solidFill>
                  <a:schemeClr val="tx2"/>
                </a:solidFill>
              </a:rPr>
              <a:t>. dokumentace, testy, škály využívané v intenzivní péči. 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Edita Pešáková</a:t>
            </a:r>
          </a:p>
          <a:p>
            <a:r>
              <a:rPr lang="cs-CZ" dirty="0">
                <a:solidFill>
                  <a:schemeClr val="tx2"/>
                </a:solidFill>
              </a:rPr>
              <a:t>Patrik 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CBBE66-AFEB-4600-A513-B33301E8C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F1845F-B327-42D6-BA87-75C019F50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6BBF8F-62E5-42AD-9994-B4361396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A76114-E5C3-4EA3-87A1-008E54AC2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cs-CZ" b="1" dirty="0"/>
              <a:t>Vyhláška č. 244/2017 Sb</a:t>
            </a:r>
            <a:r>
              <a:rPr lang="cs-CZ" dirty="0"/>
              <a:t>., </a:t>
            </a:r>
            <a:r>
              <a:rPr lang="pt-BR" dirty="0"/>
              <a:t>kt</a:t>
            </a:r>
            <a:r>
              <a:rPr lang="cs-CZ" dirty="0"/>
              <a:t>.</a:t>
            </a:r>
            <a:r>
              <a:rPr lang="pt-BR" dirty="0"/>
              <a:t> se mění vyhláška č. 306/2012 Sb.</a:t>
            </a:r>
            <a:r>
              <a:rPr lang="cs-CZ" dirty="0"/>
              <a:t>o podmínkách předcházení vzniku a šíření infekčních onemocnění a o hygienických požadavcích na provoz zdravotnických zařízení a ústavů sociální péče</a:t>
            </a:r>
          </a:p>
          <a:p>
            <a:r>
              <a:rPr lang="cs-CZ" b="1" dirty="0"/>
              <a:t>Zákon č. 201/2017 Sb., </a:t>
            </a:r>
            <a:r>
              <a:rPr lang="cs-CZ" dirty="0" err="1"/>
              <a:t>kt</a:t>
            </a:r>
            <a:r>
              <a:rPr lang="cs-CZ" dirty="0"/>
              <a:t>. se mění zákon č. 96/2004 Sb., o podmínkách získávání a uznávání způsobilosti…, a zákon č. 95/2004 Sb., o podmínkách získávání a uznávání odborné a specializované způsobilosti</a:t>
            </a:r>
          </a:p>
          <a:p>
            <a:r>
              <a:rPr lang="cs-CZ" b="1" dirty="0"/>
              <a:t>Zákon č. 205/2020 Sb.</a:t>
            </a:r>
            <a:r>
              <a:rPr lang="cs-CZ" dirty="0"/>
              <a:t>, </a:t>
            </a:r>
            <a:r>
              <a:rPr lang="cs-CZ" dirty="0" err="1"/>
              <a:t>kt</a:t>
            </a:r>
            <a:r>
              <a:rPr lang="cs-CZ" dirty="0"/>
              <a:t>. se mění zákon č. 258/2000 </a:t>
            </a:r>
            <a:r>
              <a:rPr lang="cs-CZ" dirty="0" err="1"/>
              <a:t>Sb.,o</a:t>
            </a:r>
            <a:r>
              <a:rPr lang="cs-CZ" dirty="0"/>
              <a:t> ochraně veřejného zdraví,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39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EE4251-E99D-48E3-BC87-6B5A685F53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8965D4-5E94-43B3-935A-55A86D795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31F59C-714F-4A09-A08C-AA98D0DE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II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294A519-B6D1-43F3-B440-50A04A95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Zákon č. 373/2011 Sb.</a:t>
            </a:r>
            <a:r>
              <a:rPr lang="cs-CZ" dirty="0"/>
              <a:t>, o specifických zdravotních službách</a:t>
            </a:r>
          </a:p>
          <a:p>
            <a:r>
              <a:rPr lang="cs-CZ" b="1" dirty="0"/>
              <a:t>Zákon č. 147/2016 Sb.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dirty="0"/>
              <a:t>o zdravotních službách a jejich poskytování</a:t>
            </a:r>
          </a:p>
          <a:p>
            <a:r>
              <a:rPr lang="cs-CZ" b="1" dirty="0"/>
              <a:t>Zákon č. 268/2014 Sb. </a:t>
            </a:r>
            <a:r>
              <a:rPr lang="cs-CZ" dirty="0"/>
              <a:t>o zdravotnických prostředcích</a:t>
            </a:r>
          </a:p>
          <a:p>
            <a:r>
              <a:rPr lang="cs-CZ" b="1" dirty="0"/>
              <a:t>Zákon č. 48/1997 Sb</a:t>
            </a:r>
            <a:r>
              <a:rPr lang="cs-CZ" dirty="0"/>
              <a:t>., o veřejném zdravotním pojištění</a:t>
            </a:r>
          </a:p>
          <a:p>
            <a:r>
              <a:rPr lang="cs-CZ" b="1" dirty="0"/>
              <a:t>Zákon č. 100/2017 Sb.</a:t>
            </a:r>
            <a:r>
              <a:rPr lang="cs-CZ" dirty="0"/>
              <a:t>, o darování, odběrech a transplantacích tkání a orgánů a o změně některých zákonů (transplantační zákon)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20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3FC321-7F71-4FD0-BB18-53F4CB1F59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6EF5F3-7527-4BA1-B538-32AEE02B0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7E2412-AE55-43D3-8B46-F1572A9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52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Kompetence sester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69FDC1-F620-4A0D-9AC0-42106340C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721846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Kompetence - pravomoc vykonávat určitou činnost 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endParaRPr lang="cs-CZ" b="1" dirty="0"/>
          </a:p>
          <a:p>
            <a:r>
              <a:rPr lang="cs-CZ" b="1" strike="sngStrike" dirty="0"/>
              <a:t>Vyhláška č. 252/2019 Sb. </a:t>
            </a:r>
            <a:r>
              <a:rPr lang="cs-CZ" b="1" dirty="0"/>
              <a:t>Vyhláška č. 158/2022 Sb</a:t>
            </a:r>
            <a:r>
              <a:rPr lang="cs-CZ" dirty="0"/>
              <a:t>. vyhláška, kterou se mění vyhláška č. 55/2011 Sb., o činnostech zdravotnických pracovníků a jiných odborných pracovníků.</a:t>
            </a:r>
          </a:p>
          <a:p>
            <a:endParaRPr lang="cs-CZ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6D03A48-C06B-4616-9FBC-C60E57F80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304822"/>
              </p:ext>
            </p:extLst>
          </p:nvPr>
        </p:nvGraphicFramePr>
        <p:xfrm>
          <a:off x="2720898" y="1388740"/>
          <a:ext cx="6034047" cy="328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0036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019ACE-2C9E-4E9D-A5A1-52797081A1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7A17EB-C625-4257-BB7E-000CF273FB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59F931-C1FA-491D-8898-2BC2667F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79609"/>
            <a:ext cx="10753200" cy="451576"/>
          </a:xfrm>
        </p:spPr>
        <p:txBody>
          <a:bodyPr/>
          <a:lstStyle/>
          <a:p>
            <a:pPr algn="ctr"/>
            <a:r>
              <a:rPr lang="it-IT" dirty="0"/>
              <a:t>Sestra pro IP – činnosti podle § 55</a:t>
            </a:r>
            <a:r>
              <a:rPr lang="cs-CZ" dirty="0"/>
              <a:t> (aktualizované od roku 2022)</a:t>
            </a:r>
            <a:r>
              <a:rPr lang="it-IT" dirty="0"/>
              <a:t> </a:t>
            </a:r>
            <a:endParaRPr lang="cs-CZ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D0ABB005-FDBC-4305-B589-E518738DB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507562"/>
              </p:ext>
            </p:extLst>
          </p:nvPr>
        </p:nvGraphicFramePr>
        <p:xfrm>
          <a:off x="106531" y="1363802"/>
          <a:ext cx="11771791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1791">
                  <a:extLst>
                    <a:ext uri="{9D8B030D-6E8A-4147-A177-3AD203B41FA5}">
                      <a16:colId xmlns:a16="http://schemas.microsoft.com/office/drawing/2014/main" val="893631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bez odborného dohledu a bez indikace lékaře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82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sledovat a analyzovat údaje o zdravotním stavu pacienta, hodnotit fyziologické funkce, analyzovat křivku elektrokardiogramu, hodnotit závažnost stavu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43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zahajovat a provádět KPR se zajištěním DC a s použitím dostupného technického vybavení, včetně defibrilace srdce elektrickým výbojem po provedení záznamu EKG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1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pečovat o dýchací cesty pacienta i při umělé plicní ventilaci, včetně odsávání z dolních cest dýchacích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9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pečovat o pacienta na domácí plicní ventilaci, včetně obsluhy zdravotnických prostředků, vyhodnocení ventilačních parametrů, výměny tracheostomické kanyly při komplikacích, provádět poučení pacienta a jím určených osob o používání pomůcek a obsluze zdravotnických prostředků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75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zajišťovat stálou připravenost pracoviště, včetně funkčnosti speciální přístrojové techniky a materiálního vybavení; sledovat a analyzovat údaje na speciální přístrojové technice, rozpoznávat technické komplikace a řešit 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6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hodnotit a ošetřovat arteriální vstupy, včetně zajištění jejich průchodnosti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6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10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CC8C2F-D919-4187-AFB5-0946F7E77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92FC8D-0AA5-466A-8FCA-E0FD828E0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7283F8-B53D-4F36-B33E-A82C2666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2212"/>
            <a:ext cx="10753200" cy="451576"/>
          </a:xfrm>
        </p:spPr>
        <p:txBody>
          <a:bodyPr/>
          <a:lstStyle/>
          <a:p>
            <a:pPr algn="ctr"/>
            <a:r>
              <a:rPr lang="pl-PL" dirty="0"/>
              <a:t>Sestra pro IP – činnosti podle § 55 (aktualizované od roku 2022) </a:t>
            </a:r>
            <a:endParaRPr lang="cs-CZ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2115EEF4-BAE9-4E2F-8B58-20189D412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604273"/>
              </p:ext>
            </p:extLst>
          </p:nvPr>
        </p:nvGraphicFramePr>
        <p:xfrm>
          <a:off x="248574" y="1692275"/>
          <a:ext cx="1186056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0568">
                  <a:extLst>
                    <a:ext uri="{9D8B030D-6E8A-4147-A177-3AD203B41FA5}">
                      <a16:colId xmlns:a16="http://schemas.microsoft.com/office/drawing/2014/main" val="921571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bez odborného dohledu na základě indikace lékaře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1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provádět měření a analýzu FF pacienta </a:t>
                      </a:r>
                      <a:r>
                        <a:rPr lang="cs-CZ" dirty="0" err="1"/>
                        <a:t>spec</a:t>
                      </a:r>
                      <a:r>
                        <a:rPr lang="cs-CZ" dirty="0"/>
                        <a:t>. postupy pomocí přístrojové techniky, včetně využití </a:t>
                      </a:r>
                      <a:r>
                        <a:rPr lang="cs-CZ" dirty="0" err="1"/>
                        <a:t>invaz</a:t>
                      </a:r>
                      <a:r>
                        <a:rPr lang="cs-CZ" dirty="0"/>
                        <a:t>. metod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87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provádět katetrizaci močového měchýře mužů a </a:t>
                      </a:r>
                      <a:r>
                        <a:rPr lang="cs-CZ" b="1" dirty="0"/>
                        <a:t>chlapců starších 15 let věku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906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zavádět gastrickou a duodenální sondu pacientovi v bezvědomí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0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provádět výplach žaludku u pacienta se zajištěnými dýchacími cestami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4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vykonávat činnosti u pacienta s akutním a chronickým selháním ledvin, který vyžaduje léčbu dostupnými očišťovacími metodami krve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4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provádět tracheobronchiální laváže u pacienta se zajištěnými dýchacími cestami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7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vykonávat činnosti spojené s přípravou, průběhem a ukončením aplikace metod léčby bolesti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97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vykonávat činnosti při přípravě, v průběhu a bezprostředně po ukončení všech způsobů celkové a místní anestézie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49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879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E8AEC2-FEA4-489D-B57B-522B52E6B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3029F5-4144-48A0-AE1E-7803DE569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1C6D9B-C72E-4B5C-B7B6-64136FFD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0606"/>
            <a:ext cx="10753200" cy="451576"/>
          </a:xfrm>
        </p:spPr>
        <p:txBody>
          <a:bodyPr/>
          <a:lstStyle/>
          <a:p>
            <a:pPr algn="ctr"/>
            <a:r>
              <a:rPr lang="pl-PL" dirty="0"/>
              <a:t>Sestra pro IP – činnosti podle § 55 (aktualizované od roku 2022) </a:t>
            </a:r>
            <a:endParaRPr lang="cs-CZ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DAD319D1-7C0C-4DD6-9A0F-AD019227E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846912"/>
              </p:ext>
            </p:extLst>
          </p:nvPr>
        </p:nvGraphicFramePr>
        <p:xfrm>
          <a:off x="720725" y="1692275"/>
          <a:ext cx="10752138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2138">
                  <a:extLst>
                    <a:ext uri="{9D8B030D-6E8A-4147-A177-3AD203B41FA5}">
                      <a16:colId xmlns:a16="http://schemas.microsoft.com/office/drawing/2014/main" val="1445824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bez odborného dohledu na základě indikace lékaře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79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provádět punkci artérií k jednorázovému odběru krve a </a:t>
                      </a:r>
                      <a:r>
                        <a:rPr lang="cs-CZ" dirty="0" err="1"/>
                        <a:t>kanylaci</a:t>
                      </a:r>
                      <a:r>
                        <a:rPr lang="cs-CZ" dirty="0"/>
                        <a:t> k invazivní monitoraci krevního tlaku s výjimkou arterie </a:t>
                      </a:r>
                      <a:r>
                        <a:rPr lang="cs-CZ" dirty="0" err="1"/>
                        <a:t>femoralis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42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podávat léčivé přípravky do epidurálního katetru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nastavovat ventilační parametry při poskytování domácí UPV, které stanovuje indikující lékař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04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titrovat léčivé přípravky k dosažení či udržení předem definovaných hodnot fyziologických funkcí nebo laboratorních hodnot, které stanovuje indikující lékař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4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provádět odstranění centrálního žilního katetru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67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zavádět Huberovu jehlu do implantovaného portového katetru a provádět její odstranění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4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odstraňovat hrudní drény u pacienta na umělé plicní ventilaci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7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zavádět a odstraňovat </a:t>
                      </a:r>
                      <a:r>
                        <a:rPr lang="cs-CZ" b="1" dirty="0" err="1"/>
                        <a:t>intraoseální</a:t>
                      </a:r>
                      <a:r>
                        <a:rPr lang="cs-CZ" b="1" dirty="0"/>
                        <a:t> vstup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907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469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D7853D-EE6B-44EC-9EB1-229077CCBF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C99F25-F21D-4953-80FC-D8A432F2F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C3BA7E-1C0D-4A2F-8487-FB41959D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6722"/>
            <a:ext cx="10753200" cy="451576"/>
          </a:xfrm>
        </p:spPr>
        <p:txBody>
          <a:bodyPr/>
          <a:lstStyle/>
          <a:p>
            <a:pPr algn="ctr"/>
            <a:r>
              <a:rPr lang="pl-PL" dirty="0"/>
              <a:t>Sestra pro IP – činnosti podle § 55 (aktualizované od roku 2022) </a:t>
            </a:r>
            <a:endParaRPr lang="cs-CZ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6E8EFF9C-855F-46A1-8B1B-67F9EB651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156999"/>
              </p:ext>
            </p:extLst>
          </p:nvPr>
        </p:nvGraphicFramePr>
        <p:xfrm>
          <a:off x="721062" y="1266147"/>
          <a:ext cx="1075213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2138">
                  <a:extLst>
                    <a:ext uri="{9D8B030D-6E8A-4147-A177-3AD203B41FA5}">
                      <a16:colId xmlns:a16="http://schemas.microsoft.com/office/drawing/2014/main" val="1970729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pod odborným dohledem lékaře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27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aplikovat transfuzní přípravky a přetlakové objemové náhrady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13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provádět extubaci tracheální kanyly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50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provádět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externí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kardiostimulaci</a:t>
                      </a:r>
                      <a:r>
                        <a:rPr lang="es-ES" dirty="0"/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36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zahajovat a vést léčebnou hypotermii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8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provádět následnou výměnu tracheostomické kanyly pacientovi na umělé plicní ventilaci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94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provádět odstranění tracheostomické kanyly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586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provádět odvykání od umělé plicní ventilace, včetně provádění testů spontánního dýchání u pacienta se zajištěnými dýchacími cestami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4880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C46055B7-58DD-4F9E-8C34-0C25009DC5F6}"/>
              </a:ext>
            </a:extLst>
          </p:cNvPr>
          <p:cNvSpPr txBox="1"/>
          <p:nvPr/>
        </p:nvSpPr>
        <p:spPr>
          <a:xfrm>
            <a:off x="720000" y="4903388"/>
            <a:ext cx="10386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u="sng" dirty="0"/>
              <a:t>pod odborným dohledem lékaře nebo dětské sestry pro intenzivní péči v pediatrii a neonatologii na základě indikace lékaře</a:t>
            </a:r>
            <a:r>
              <a:rPr lang="cs-CZ" sz="1800" b="1" dirty="0"/>
              <a:t> - </a:t>
            </a:r>
            <a:r>
              <a:rPr lang="cs-CZ" sz="1800" dirty="0"/>
              <a:t>podávat léčivé přípravky formou nitrožilní injekce, infúzí nebo aplikací do epidurálních katetrů s výjimkou radiofarmak dětem do 3 let věku. </a:t>
            </a:r>
          </a:p>
        </p:txBody>
      </p:sp>
    </p:spTree>
    <p:extLst>
      <p:ext uri="{BB962C8B-B14F-4D97-AF65-F5344CB8AC3E}">
        <p14:creationId xmlns:p14="http://schemas.microsoft.com/office/powerpoint/2010/main" val="251276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8337EA-7642-417F-9D95-2A73CB45AD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EF5C71-06EB-4B20-8334-71F0BBCF8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450C06-DDCE-40C7-B6CE-D6FDEA0F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Ošetřovatelská dokumentace v IP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39D4CB-667C-4D07-A380-B77A794A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Legislativa, zejm. zákonem o </a:t>
            </a:r>
            <a:r>
              <a:rPr lang="cs-CZ" dirty="0" err="1"/>
              <a:t>zdr</a:t>
            </a:r>
            <a:r>
              <a:rPr lang="cs-CZ" dirty="0"/>
              <a:t>. službách a </a:t>
            </a:r>
            <a:r>
              <a:rPr lang="cs-CZ" b="1" dirty="0"/>
              <a:t>vyhláškou č. 137/2018 Sb.</a:t>
            </a:r>
            <a:r>
              <a:rPr lang="cs-CZ" dirty="0"/>
              <a:t> o vedení </a:t>
            </a:r>
            <a:r>
              <a:rPr lang="cs-CZ" dirty="0" err="1"/>
              <a:t>zdr</a:t>
            </a:r>
            <a:r>
              <a:rPr lang="cs-CZ" dirty="0"/>
              <a:t>. dokumentace</a:t>
            </a:r>
          </a:p>
          <a:p>
            <a:endParaRPr lang="cs-CZ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D940096-D395-48BA-9E7F-65771739B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88639"/>
              </p:ext>
            </p:extLst>
          </p:nvPr>
        </p:nvGraphicFramePr>
        <p:xfrm>
          <a:off x="2252546" y="2683160"/>
          <a:ext cx="6045200" cy="345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41E97508-1481-4CE6-B567-44A03968F291}"/>
              </a:ext>
            </a:extLst>
          </p:cNvPr>
          <p:cNvSpPr/>
          <p:nvPr/>
        </p:nvSpPr>
        <p:spPr>
          <a:xfrm>
            <a:off x="666000" y="719666"/>
            <a:ext cx="10806000" cy="541866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5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967C33-1AE8-4705-9190-D32B6AC052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B9E764-50E7-4228-B586-44D9E267E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D02FEB-9154-48AF-8513-AD330765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součásti </a:t>
            </a:r>
            <a:r>
              <a:rPr lang="cs-CZ" dirty="0" err="1"/>
              <a:t>oš</a:t>
            </a:r>
            <a:r>
              <a:rPr lang="cs-CZ" dirty="0"/>
              <a:t>. dokumentace v IP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A5FD008C-46C8-420A-98D1-CA5D8E4EF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861217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Šipka: doprava 8">
            <a:extLst>
              <a:ext uri="{FF2B5EF4-FFF2-40B4-BE49-F238E27FC236}">
                <a16:creationId xmlns:a16="http://schemas.microsoft.com/office/drawing/2014/main" id="{0334AB03-7FD6-49E7-AB9C-C45BD7ECFE16}"/>
              </a:ext>
            </a:extLst>
          </p:cNvPr>
          <p:cNvSpPr/>
          <p:nvPr/>
        </p:nvSpPr>
        <p:spPr bwMode="auto">
          <a:xfrm>
            <a:off x="2464420" y="2765503"/>
            <a:ext cx="320484" cy="17842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46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54D484-C50E-44D2-8396-4AD1E11495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1FA9F-F2BA-4898-A832-909FC9477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9A9FE-B6CD-47ED-B88B-492675F9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Oše</a:t>
            </a:r>
            <a:r>
              <a:rPr lang="cs-CZ" dirty="0"/>
              <a:t>. proces v IP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F8BC02-D625-4164-A48A-C1A0DFB01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zhodnocení potřeb pacienta, stanovení ošetřovatelských problémů, plánování a realizace ošetřovatelské péče, vyhodnocování účinnosti ošetřovatelské péče a zaznamenávání do zdravotnické dokumentace.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42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485462-81D5-40F0-BFE2-807AA108D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AF1F2-66D0-41ED-87A3-A50A0C80EC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2B7B22-BFDE-4661-A539-3C5466F3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Požadavky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65A007-B9E2-4E96-93E4-9B806C50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974367" cy="4139998"/>
          </a:xfrm>
        </p:spPr>
        <p:txBody>
          <a:bodyPr/>
          <a:lstStyle/>
          <a:p>
            <a:r>
              <a:rPr lang="cs-CZ" dirty="0"/>
              <a:t>100% účast na cvičeních</a:t>
            </a:r>
          </a:p>
          <a:p>
            <a:r>
              <a:rPr lang="cs-CZ" dirty="0"/>
              <a:t>Aktivita ve výuce – plnění dílčích úkolů</a:t>
            </a:r>
          </a:p>
          <a:p>
            <a:r>
              <a:rPr lang="cs-CZ" dirty="0"/>
              <a:t>Vypracování online testů (výsledky zohledněny v zápočtovém testu </a:t>
            </a:r>
            <a:r>
              <a:rPr lang="cs-CZ" dirty="0">
                <a:latin typeface="+mj-lt"/>
                <a:cs typeface="Calibri" panose="020F0502020204030204" pitchFamily="34" charset="0"/>
              </a:rPr>
              <a:t>→ testy splněny min. na 70 %</a:t>
            </a:r>
            <a:r>
              <a:rPr lang="cs-CZ" dirty="0">
                <a:latin typeface="+mj-lt"/>
              </a:rPr>
              <a:t>)</a:t>
            </a:r>
          </a:p>
          <a:p>
            <a:r>
              <a:rPr lang="cs-CZ" dirty="0"/>
              <a:t>Zápočtový test (splněn min. na 75 %)</a:t>
            </a:r>
          </a:p>
          <a:p>
            <a:endParaRPr lang="cs-CZ" dirty="0"/>
          </a:p>
          <a:p>
            <a:r>
              <a:rPr lang="cs-CZ"/>
              <a:t>Komunikace přes MS Teams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466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E326F9-5893-4D9A-AECF-CB158E69E9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212871-21BA-42D4-9B1C-C2039373C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DF1199-D4AF-4D5B-BADB-112BDEB7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07736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Potřeby pacienta v IP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07C2E81-F25B-4E00-B1BA-8D0C27031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283" y="1809110"/>
            <a:ext cx="5413717" cy="2749534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7B5BD41-76C0-4E6B-84CB-7857A4F75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94" y="1171576"/>
            <a:ext cx="4779678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8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5DB185-1D82-4C02-830D-DBAFC68FA0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4497D4-551E-469E-88BC-DDDFA615AA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1C6F0B-3734-4077-9BE7-9362E95C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Stupně poskytované péče v IP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5744423-7D32-44DD-A85B-AC68FE687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204" y="1600124"/>
            <a:ext cx="11031996" cy="44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92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EE7831-E62B-45DD-B870-70D955510F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21830B-275B-4AA3-AB7A-6CC7E6793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A55D36-0CAE-486B-88DA-A2FE666A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Testy, škály využívané v intenzivní péči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C0E95BA-8A98-43A3-942D-C1DD9092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1ED0EDA-A0DB-454C-9B4D-1D1744AFA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36313"/>
              </p:ext>
            </p:extLst>
          </p:nvPr>
        </p:nvGraphicFramePr>
        <p:xfrm>
          <a:off x="666000" y="1382750"/>
          <a:ext cx="10806000" cy="444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6000">
                  <a:extLst>
                    <a:ext uri="{9D8B030D-6E8A-4147-A177-3AD203B41FA5}">
                      <a16:colId xmlns:a16="http://schemas.microsoft.com/office/drawing/2014/main" val="1740323170"/>
                    </a:ext>
                  </a:extLst>
                </a:gridCol>
              </a:tblGrid>
              <a:tr h="635607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Skórovací systémy hloubky </a:t>
                      </a:r>
                      <a:r>
                        <a:rPr lang="cs-CZ" b="1" dirty="0" err="1"/>
                        <a:t>sedace</a:t>
                      </a:r>
                      <a:r>
                        <a:rPr lang="cs-CZ" b="1" dirty="0"/>
                        <a:t> na JIP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295907"/>
                  </a:ext>
                </a:extLst>
              </a:tr>
              <a:tr h="635607">
                <a:tc>
                  <a:txBody>
                    <a:bodyPr/>
                    <a:lstStyle/>
                    <a:p>
                      <a:r>
                        <a:rPr lang="cs-CZ" b="1" dirty="0" err="1"/>
                        <a:t>Ramsay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Scale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Score</a:t>
                      </a:r>
                      <a:r>
                        <a:rPr lang="cs-CZ" b="1" dirty="0"/>
                        <a:t> (RSS)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357018"/>
                  </a:ext>
                </a:extLst>
              </a:tr>
              <a:tr h="635607">
                <a:tc>
                  <a:txBody>
                    <a:bodyPr/>
                    <a:lstStyle/>
                    <a:p>
                      <a:r>
                        <a:rPr lang="en-US" b="1" dirty="0"/>
                        <a:t>Motor Activity Assessment Scale (MAAS) 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79167"/>
                  </a:ext>
                </a:extLst>
              </a:tr>
              <a:tr h="635607">
                <a:tc>
                  <a:txBody>
                    <a:bodyPr/>
                    <a:lstStyle/>
                    <a:p>
                      <a:r>
                        <a:rPr lang="fr-FR" b="1" dirty="0"/>
                        <a:t>Richmond </a:t>
                      </a:r>
                      <a:r>
                        <a:rPr lang="fr-FR" b="1" dirty="0" err="1"/>
                        <a:t>Sagitation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Sedation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Scale</a:t>
                      </a:r>
                      <a:r>
                        <a:rPr lang="fr-FR" b="1" dirty="0"/>
                        <a:t> (RASS)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945298"/>
                  </a:ext>
                </a:extLst>
              </a:tr>
              <a:tr h="635607">
                <a:tc>
                  <a:txBody>
                    <a:bodyPr/>
                    <a:lstStyle/>
                    <a:p>
                      <a:r>
                        <a:rPr lang="en-US" b="1" dirty="0"/>
                        <a:t>Sedation and </a:t>
                      </a:r>
                      <a:r>
                        <a:rPr lang="en-US" b="1" dirty="0" err="1"/>
                        <a:t>agitaton</a:t>
                      </a:r>
                      <a:r>
                        <a:rPr lang="en-US" b="1" dirty="0"/>
                        <a:t> scale (The Riker Sedation-Agitation Scale) SAS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99422"/>
                  </a:ext>
                </a:extLst>
              </a:tr>
              <a:tr h="635607">
                <a:tc>
                  <a:txBody>
                    <a:bodyPr/>
                    <a:lstStyle/>
                    <a:p>
                      <a:r>
                        <a:rPr lang="cs-CZ" b="0" dirty="0" err="1"/>
                        <a:t>Brussels</a:t>
                      </a:r>
                      <a:r>
                        <a:rPr lang="cs-CZ" b="0" dirty="0"/>
                        <a:t> </a:t>
                      </a:r>
                      <a:r>
                        <a:rPr lang="cs-CZ" b="0" dirty="0" err="1"/>
                        <a:t>Sedation</a:t>
                      </a:r>
                      <a:r>
                        <a:rPr lang="cs-CZ" b="0" dirty="0"/>
                        <a:t> </a:t>
                      </a:r>
                      <a:r>
                        <a:rPr lang="cs-CZ" b="0" dirty="0" err="1"/>
                        <a:t>Scale</a:t>
                      </a:r>
                      <a:r>
                        <a:rPr lang="cs-CZ" b="0" dirty="0"/>
                        <a:t> (BSS)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936866"/>
                  </a:ext>
                </a:extLst>
              </a:tr>
              <a:tr h="635607">
                <a:tc>
                  <a:txBody>
                    <a:bodyPr/>
                    <a:lstStyle/>
                    <a:p>
                      <a:r>
                        <a:rPr lang="cs-CZ" dirty="0" err="1"/>
                        <a:t>Harris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Scale</a:t>
                      </a:r>
                      <a:r>
                        <a:rPr lang="cs-CZ" dirty="0"/>
                        <a:t> (HS)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9835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05999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7DC9A-3F4D-4CFD-A4C8-47FCA877F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856E7B-4C40-4A70-912D-192A3A70EC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3E3020-E20E-48BF-8D12-1FBEB0B1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Ramsay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(RSS)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523748F-BBC1-4B40-86D1-42BBFA29A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Rozlišuje tři stavy bělosti a tři úrovně spánku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ED9F103-21AF-4DD4-ADAF-A289AA4E3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96071"/>
              </p:ext>
            </p:extLst>
          </p:nvPr>
        </p:nvGraphicFramePr>
        <p:xfrm>
          <a:off x="666000" y="2475571"/>
          <a:ext cx="10150683" cy="353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020">
                  <a:extLst>
                    <a:ext uri="{9D8B030D-6E8A-4147-A177-3AD203B41FA5}">
                      <a16:colId xmlns:a16="http://schemas.microsoft.com/office/drawing/2014/main" val="1947783220"/>
                    </a:ext>
                  </a:extLst>
                </a:gridCol>
                <a:gridCol w="9266663">
                  <a:extLst>
                    <a:ext uri="{9D8B030D-6E8A-4147-A177-3AD203B41FA5}">
                      <a16:colId xmlns:a16="http://schemas.microsoft.com/office/drawing/2014/main" val="31619200"/>
                    </a:ext>
                  </a:extLst>
                </a:gridCol>
              </a:tblGrid>
              <a:tr h="50499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547005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bdělý, úzkostný, neklidný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6950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bdělý, spolupracující, tolerující ventilaci, orientovaný a klidný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72572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bdělý, reaguje jen na slovní pokyny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5308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spí, reaguje jen na poklep na </a:t>
                      </a:r>
                      <a:r>
                        <a:rPr lang="cs-CZ" dirty="0" err="1"/>
                        <a:t>glabellu</a:t>
                      </a:r>
                      <a:r>
                        <a:rPr lang="cs-CZ" dirty="0"/>
                        <a:t> nebo hlasité slovní podněty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71411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spí, na poklep na </a:t>
                      </a:r>
                      <a:r>
                        <a:rPr lang="cs-CZ" dirty="0" err="1"/>
                        <a:t>glabellu</a:t>
                      </a:r>
                      <a:r>
                        <a:rPr lang="cs-CZ" dirty="0"/>
                        <a:t> jen zpomalená odpověď, bez reakce na hlasité oslovení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27206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spí, na poklep na </a:t>
                      </a:r>
                      <a:r>
                        <a:rPr lang="cs-CZ" dirty="0" err="1"/>
                        <a:t>glabellu</a:t>
                      </a:r>
                      <a:r>
                        <a:rPr lang="cs-CZ" dirty="0"/>
                        <a:t> nereaguje, bez reakce na hlasité oslovení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87483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4794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3F3ED7-616B-42A9-A94A-7F7B881238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516EF2-D507-47AD-AEB0-2530EB647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25EC50-9EB1-417C-AA0E-C2FF3100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2212"/>
            <a:ext cx="10753200" cy="451576"/>
          </a:xfrm>
        </p:spPr>
        <p:txBody>
          <a:bodyPr/>
          <a:lstStyle/>
          <a:p>
            <a:r>
              <a:rPr lang="en-US" dirty="0"/>
              <a:t>Motor Activity Assessment Scale (MAAS) </a:t>
            </a:r>
            <a:br>
              <a:rPr lang="en-US" dirty="0"/>
            </a:b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369E56CC-1488-46FF-A84C-418E3FF1BE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676864"/>
              </p:ext>
            </p:extLst>
          </p:nvPr>
        </p:nvGraphicFramePr>
        <p:xfrm>
          <a:off x="169582" y="863600"/>
          <a:ext cx="11653023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190">
                  <a:extLst>
                    <a:ext uri="{9D8B030D-6E8A-4147-A177-3AD203B41FA5}">
                      <a16:colId xmlns:a16="http://schemas.microsoft.com/office/drawing/2014/main" val="2565960382"/>
                    </a:ext>
                  </a:extLst>
                </a:gridCol>
                <a:gridCol w="3456878">
                  <a:extLst>
                    <a:ext uri="{9D8B030D-6E8A-4147-A177-3AD203B41FA5}">
                      <a16:colId xmlns:a16="http://schemas.microsoft.com/office/drawing/2014/main" val="4046425320"/>
                    </a:ext>
                  </a:extLst>
                </a:gridCol>
                <a:gridCol w="7370955">
                  <a:extLst>
                    <a:ext uri="{9D8B030D-6E8A-4147-A177-3AD203B41FA5}">
                      <a16:colId xmlns:a16="http://schemas.microsoft.com/office/drawing/2014/main" val="590876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Skóre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Reakce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206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nereaguje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Bez reakce na bolest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16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reakce na bolest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otevře oči, zvedne obočí, otáčí hlavu na stranu stimulace, pohyby</a:t>
                      </a:r>
                    </a:p>
                    <a:p>
                      <a:r>
                        <a:rPr lang="cs-CZ" dirty="0"/>
                        <a:t>končetin na bolest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84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reakce na dotyk a oslovení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otevře oči, zvedne obočí, otáčí hlavu na stranu stimulace, pohyby končetin na bolest a oslovení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2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klidný, spolupracující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není nutná stimulace k vyvolání pohybů, cíleně si upravuje lůžkoviny, vyhoví výzvě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73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neklidný, spolupracující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 vyvolání motorické odezvy není nutná není nutná stimulace, tahá si</a:t>
                      </a:r>
                    </a:p>
                    <a:p>
                      <a:r>
                        <a:rPr lang="cs-CZ" dirty="0"/>
                        <a:t>za lůžkoviny a hadičky, odkrývá se, vyhoví výzvě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244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agitovaný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 vyvolání motorické odezvy není nutná stimulace, posazuje se a dává</a:t>
                      </a:r>
                    </a:p>
                    <a:p>
                      <a:r>
                        <a:rPr lang="cs-CZ" dirty="0"/>
                        <a:t>si končetiny z lůžka, příkazy neplní konzistentně (např. na výzvu se</a:t>
                      </a:r>
                    </a:p>
                    <a:p>
                      <a:r>
                        <a:rPr lang="cs-CZ" dirty="0"/>
                        <a:t>sice položí, ale ihned se opět posazuje)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1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neklidný, nespolupracující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 vyvolání motorické odezvy není nutná vnější stimulace, pacient si</a:t>
                      </a:r>
                    </a:p>
                    <a:p>
                      <a:r>
                        <a:rPr lang="cs-CZ" dirty="0"/>
                        <a:t>tahá hadičky a katétry, posazuje se, přetáčí se na strany, útočí na</a:t>
                      </a:r>
                    </a:p>
                    <a:p>
                      <a:r>
                        <a:rPr lang="cs-CZ" dirty="0"/>
                        <a:t>personál a snaží se slézt z lůžka a na výzvu se nezklidní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88591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50147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74AC66-A0FA-4661-86E6-044B623031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564F5B-9F6A-4B7A-BD08-6BA81936F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4B06DF-85A2-47DB-AAAD-4332606A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2212"/>
            <a:ext cx="10753200" cy="451576"/>
          </a:xfrm>
        </p:spPr>
        <p:txBody>
          <a:bodyPr/>
          <a:lstStyle/>
          <a:p>
            <a:r>
              <a:rPr lang="fr-FR" dirty="0"/>
              <a:t>Richmond agitation </a:t>
            </a:r>
            <a:r>
              <a:rPr lang="fr-FR" dirty="0" err="1"/>
              <a:t>Sedation</a:t>
            </a:r>
            <a:r>
              <a:rPr lang="fr-FR" dirty="0"/>
              <a:t> </a:t>
            </a:r>
            <a:r>
              <a:rPr lang="fr-FR" dirty="0" err="1"/>
              <a:t>Scale</a:t>
            </a:r>
            <a:r>
              <a:rPr lang="fr-FR" dirty="0"/>
              <a:t> (RASS)</a:t>
            </a:r>
            <a:br>
              <a:rPr lang="fr-FR" dirty="0"/>
            </a:b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AC2472D-05E9-4EFD-9BF0-CBDA507DD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45488" y="796215"/>
            <a:ext cx="5918972" cy="5431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971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506FCF-DD26-42DC-BABE-E18E3A52FC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3D3A06-CDC3-4400-BDC3-A5DB42760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202E5B-B2D1-4BB3-8F7D-5168F31B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412875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Sedation</a:t>
            </a:r>
            <a:r>
              <a:rPr lang="cs-CZ" dirty="0"/>
              <a:t> and </a:t>
            </a:r>
            <a:r>
              <a:rPr lang="cs-CZ" dirty="0" err="1"/>
              <a:t>agitaton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Riker</a:t>
            </a:r>
            <a:r>
              <a:rPr lang="cs-CZ" dirty="0"/>
              <a:t> </a:t>
            </a:r>
            <a:r>
              <a:rPr lang="cs-CZ" dirty="0" err="1"/>
              <a:t>Sedation-Agitation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) SAS 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8FCF4FA8-2CEC-4C41-838F-F5515CEED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155531"/>
              </p:ext>
            </p:extLst>
          </p:nvPr>
        </p:nvGraphicFramePr>
        <p:xfrm>
          <a:off x="414000" y="1696379"/>
          <a:ext cx="11696224" cy="4141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815">
                  <a:extLst>
                    <a:ext uri="{9D8B030D-6E8A-4147-A177-3AD203B41FA5}">
                      <a16:colId xmlns:a16="http://schemas.microsoft.com/office/drawing/2014/main" val="1955186748"/>
                    </a:ext>
                  </a:extLst>
                </a:gridCol>
                <a:gridCol w="2325331">
                  <a:extLst>
                    <a:ext uri="{9D8B030D-6E8A-4147-A177-3AD203B41FA5}">
                      <a16:colId xmlns:a16="http://schemas.microsoft.com/office/drawing/2014/main" val="833924179"/>
                    </a:ext>
                  </a:extLst>
                </a:gridCol>
                <a:gridCol w="8486078">
                  <a:extLst>
                    <a:ext uri="{9D8B030D-6E8A-4147-A177-3AD203B41FA5}">
                      <a16:colId xmlns:a16="http://schemas.microsoft.com/office/drawing/2014/main" val="2292589362"/>
                    </a:ext>
                  </a:extLst>
                </a:gridCol>
              </a:tblGrid>
              <a:tr h="40127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Skóre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Reakce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711635"/>
                  </a:ext>
                </a:extLst>
              </a:tr>
              <a:tr h="69260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nebezpečně neklidný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pacient si tahá ET kanylu, katétry, přelézá hrazení lůžka, útočí na</a:t>
                      </a:r>
                    </a:p>
                    <a:p>
                      <a:r>
                        <a:rPr lang="cs-CZ" dirty="0"/>
                        <a:t>personál, přetáčí se na strany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993616"/>
                  </a:ext>
                </a:extLst>
              </a:tr>
              <a:tr h="45475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agitovaný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nezklidní se ani po opakované slovní výzvě, je nutná </a:t>
                      </a:r>
                      <a:r>
                        <a:rPr lang="cs-CZ" dirty="0" err="1"/>
                        <a:t>kurtace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zkousává</a:t>
                      </a:r>
                      <a:r>
                        <a:rPr lang="cs-CZ" dirty="0"/>
                        <a:t> OTK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7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Agitovaný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anxiózní, mírně-středně agitovaný, snaží se posadit, zklidní se po slovní výzvě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69547"/>
                  </a:ext>
                </a:extLst>
              </a:tr>
              <a:tr h="40127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klidný, kooperativní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snadno </a:t>
                      </a:r>
                      <a:r>
                        <a:rPr lang="cs-CZ" dirty="0" err="1"/>
                        <a:t>probuditelný</a:t>
                      </a:r>
                      <a:r>
                        <a:rPr lang="cs-CZ" dirty="0"/>
                        <a:t>, plní pokyny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23786"/>
                  </a:ext>
                </a:extLst>
              </a:tr>
              <a:tr h="69260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sedovaný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obtížně </a:t>
                      </a:r>
                      <a:r>
                        <a:rPr lang="cs-CZ" dirty="0" err="1"/>
                        <a:t>probuditelný</a:t>
                      </a:r>
                      <a:r>
                        <a:rPr lang="cs-CZ" dirty="0"/>
                        <a:t>, probudí se po slovní nebo jemné taktilní výzvě, ale opět usíná, plní jednoduché pokyny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191128"/>
                  </a:ext>
                </a:extLst>
              </a:tr>
              <a:tr h="40127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hluboká </a:t>
                      </a:r>
                      <a:r>
                        <a:rPr lang="cs-CZ" dirty="0" err="1"/>
                        <a:t>sedace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probuditelný</a:t>
                      </a:r>
                      <a:r>
                        <a:rPr lang="cs-CZ" dirty="0"/>
                        <a:t> jen intenzivními stimuly, ale nekomunikuje a neplní pokyny;</a:t>
                      </a:r>
                    </a:p>
                    <a:p>
                      <a:r>
                        <a:rPr lang="cs-CZ" dirty="0"/>
                        <a:t>spontánní pohybová aktivita je zachována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27810"/>
                  </a:ext>
                </a:extLst>
              </a:tr>
              <a:tr h="40127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neprobuditelný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jen minimální nebo žádná odpověď na </a:t>
                      </a:r>
                      <a:r>
                        <a:rPr lang="cs-CZ" dirty="0" err="1"/>
                        <a:t>nocicepci</a:t>
                      </a:r>
                      <a:r>
                        <a:rPr lang="cs-CZ" dirty="0"/>
                        <a:t>, nekomunikuje ani neplní pokyny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75567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8211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97A9B8-3D53-4FCC-AA4D-9C770FB69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87EDAE-5B14-4383-8F21-DC952D2D3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AE5DDC-CF10-476A-B767-8FDF1E2B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Brussels</a:t>
            </a:r>
            <a:r>
              <a:rPr lang="cs-CZ" dirty="0"/>
              <a:t> </a:t>
            </a:r>
            <a:r>
              <a:rPr lang="cs-CZ" dirty="0" err="1"/>
              <a:t>Sedation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(BSS)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6C9698B4-7F75-4B5A-B7EC-D1E45D71E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145584"/>
              </p:ext>
            </p:extLst>
          </p:nvPr>
        </p:nvGraphicFramePr>
        <p:xfrm>
          <a:off x="720725" y="1494263"/>
          <a:ext cx="10954602" cy="337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495">
                  <a:extLst>
                    <a:ext uri="{9D8B030D-6E8A-4147-A177-3AD203B41FA5}">
                      <a16:colId xmlns:a16="http://schemas.microsoft.com/office/drawing/2014/main" val="4105012749"/>
                    </a:ext>
                  </a:extLst>
                </a:gridCol>
                <a:gridCol w="9871107">
                  <a:extLst>
                    <a:ext uri="{9D8B030D-6E8A-4147-A177-3AD203B41FA5}">
                      <a16:colId xmlns:a16="http://schemas.microsoft.com/office/drawing/2014/main" val="3218821916"/>
                    </a:ext>
                  </a:extLst>
                </a:gridCol>
              </a:tblGrid>
              <a:tr h="56313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88160"/>
                  </a:ext>
                </a:extLst>
              </a:tr>
              <a:tr h="56313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neprobuditelný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193515"/>
                  </a:ext>
                </a:extLst>
              </a:tr>
              <a:tr h="56313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reaguje jen na bolestivé podněty (stisknutí m. </a:t>
                      </a:r>
                      <a:r>
                        <a:rPr lang="cs-CZ" dirty="0" err="1"/>
                        <a:t>trapezius</a:t>
                      </a:r>
                      <a:r>
                        <a:rPr lang="cs-CZ" dirty="0"/>
                        <a:t>), ne na zvukové podněty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574352"/>
                  </a:ext>
                </a:extLst>
              </a:tr>
              <a:tr h="56313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reaguje na zvukové podněty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572042"/>
                  </a:ext>
                </a:extLst>
              </a:tr>
              <a:tr h="56313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 vědomí, klidný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6176"/>
                  </a:ext>
                </a:extLst>
              </a:tr>
              <a:tr h="56313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agitovaný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3435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81935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E06B3C-DDB4-402A-8D07-8212B4CF74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613C34-C282-4339-8331-3FA23890D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57FF0E-6A76-4D9C-924D-FD4B8D1F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09" y="281385"/>
            <a:ext cx="10753200" cy="451576"/>
          </a:xfrm>
        </p:spPr>
        <p:txBody>
          <a:bodyPr/>
          <a:lstStyle/>
          <a:p>
            <a:r>
              <a:rPr lang="cs-CZ" dirty="0" err="1"/>
              <a:t>Harris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(HS)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44F949C4-E5F4-474E-A448-ACDAB73BC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063631"/>
              </p:ext>
            </p:extLst>
          </p:nvPr>
        </p:nvGraphicFramePr>
        <p:xfrm>
          <a:off x="540000" y="962586"/>
          <a:ext cx="5782742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80">
                  <a:extLst>
                    <a:ext uri="{9D8B030D-6E8A-4147-A177-3AD203B41FA5}">
                      <a16:colId xmlns:a16="http://schemas.microsoft.com/office/drawing/2014/main" val="3371730081"/>
                    </a:ext>
                  </a:extLst>
                </a:gridCol>
                <a:gridCol w="4672362">
                  <a:extLst>
                    <a:ext uri="{9D8B030D-6E8A-4147-A177-3AD203B41FA5}">
                      <a16:colId xmlns:a16="http://schemas.microsoft.com/office/drawing/2014/main" val="1118344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Celkový stav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042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zmatený, nezvládnutelný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58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úzkostný, neklidný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00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 vědomí, orientovaný a klidný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37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spavý, probouzí se na oslovení, plní pokyny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3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spavý, ale </a:t>
                      </a:r>
                      <a:r>
                        <a:rPr lang="cs-CZ" dirty="0" err="1"/>
                        <a:t>probuditelný</a:t>
                      </a:r>
                      <a:r>
                        <a:rPr lang="cs-CZ" dirty="0"/>
                        <a:t> na hlasité oslovení a tlak na sternum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27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neprobuditelný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955192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1609C20-83AD-45F9-8CEB-2C9A8FCC7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578391"/>
              </p:ext>
            </p:extLst>
          </p:nvPr>
        </p:nvGraphicFramePr>
        <p:xfrm>
          <a:off x="7095511" y="1084375"/>
          <a:ext cx="4288479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498">
                  <a:extLst>
                    <a:ext uri="{9D8B030D-6E8A-4147-A177-3AD203B41FA5}">
                      <a16:colId xmlns:a16="http://schemas.microsoft.com/office/drawing/2014/main" val="1465059274"/>
                    </a:ext>
                  </a:extLst>
                </a:gridCol>
                <a:gridCol w="3021981">
                  <a:extLst>
                    <a:ext uri="{9D8B030D-6E8A-4147-A177-3AD203B41FA5}">
                      <a16:colId xmlns:a16="http://schemas.microsoft.com/office/drawing/2014/main" val="3303703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Tolerance UPV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8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netoleruje ventilaci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26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neklid, zápas se ventilátorem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71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 pohybu kašel, ale většinu doby toleruje</a:t>
                      </a:r>
                    </a:p>
                    <a:p>
                      <a:r>
                        <a:rPr lang="cs-CZ" dirty="0"/>
                        <a:t>ventilaci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3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toleruje i pohyby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625050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E80A9177-E1F4-463A-B82B-7F2E5A07D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174775"/>
              </p:ext>
            </p:extLst>
          </p:nvPr>
        </p:nvGraphicFramePr>
        <p:xfrm>
          <a:off x="1874809" y="4297469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517">
                  <a:extLst>
                    <a:ext uri="{9D8B030D-6E8A-4147-A177-3AD203B41FA5}">
                      <a16:colId xmlns:a16="http://schemas.microsoft.com/office/drawing/2014/main" val="2964098795"/>
                    </a:ext>
                  </a:extLst>
                </a:gridCol>
                <a:gridCol w="5185483">
                  <a:extLst>
                    <a:ext uri="{9D8B030D-6E8A-4147-A177-3AD203B41FA5}">
                      <a16:colId xmlns:a16="http://schemas.microsoft.com/office/drawing/2014/main" val="3750333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Odpověď na ET odsávání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8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agitovanost, neklid, opakovaně provokace kašle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35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kašel, neklid, rychle ustupuje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8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kašel, bez neklidu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absence kašle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9166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55773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6B754E-7B50-4F5D-A585-62F57F8F7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DF17CC-12BF-4C89-AC4B-1319AE991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062E1D-E9D3-4C34-B3EB-2C7E5F0F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Skórovací systémy hodnotící stav vědomí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0C1E9A2-C499-4E23-9C5E-6DDB6EEB1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153071"/>
              </p:ext>
            </p:extLst>
          </p:nvPr>
        </p:nvGraphicFramePr>
        <p:xfrm>
          <a:off x="720725" y="1692275"/>
          <a:ext cx="1075213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3758737046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26037376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Kvantitativní poruchy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Kvalitativní poruchy</a:t>
                      </a:r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6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Glasgow </a:t>
                      </a:r>
                      <a:r>
                        <a:rPr lang="cs-CZ" dirty="0" err="1"/>
                        <a:t>coma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scale</a:t>
                      </a:r>
                      <a:r>
                        <a:rPr lang="cs-CZ" dirty="0"/>
                        <a:t> – GCS (u dětí modifikace)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CAM-ICU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3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Ramsay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Sedation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Scale</a:t>
                      </a:r>
                      <a:r>
                        <a:rPr lang="cs-CZ" dirty="0"/>
                        <a:t> (RSS)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Mini </a:t>
                      </a:r>
                      <a:r>
                        <a:rPr lang="cs-CZ" dirty="0" err="1"/>
                        <a:t>Mental</a:t>
                      </a:r>
                      <a:r>
                        <a:rPr lang="cs-CZ" dirty="0"/>
                        <a:t> Test </a:t>
                      </a:r>
                      <a:r>
                        <a:rPr lang="cs-CZ" dirty="0" err="1"/>
                        <a:t>Examination</a:t>
                      </a:r>
                      <a:r>
                        <a:rPr lang="cs-CZ" dirty="0"/>
                        <a:t> (MMSE)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15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FOUR </a:t>
                      </a:r>
                      <a:r>
                        <a:rPr lang="en-US" dirty="0" err="1"/>
                        <a:t>škála</a:t>
                      </a:r>
                      <a:r>
                        <a:rPr lang="en-US" dirty="0"/>
                        <a:t> (Full Outline of </a:t>
                      </a:r>
                      <a:r>
                        <a:rPr lang="en-US" dirty="0" err="1"/>
                        <a:t>UnResponsiveness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7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Beneš Drábkova škála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613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Richmond </a:t>
                      </a:r>
                      <a:r>
                        <a:rPr lang="cs-CZ" dirty="0"/>
                        <a:t>A</a:t>
                      </a:r>
                      <a:r>
                        <a:rPr lang="fr-FR" dirty="0" err="1"/>
                        <a:t>gitation</a:t>
                      </a:r>
                      <a:r>
                        <a:rPr lang="cs-CZ" dirty="0"/>
                        <a:t> - </a:t>
                      </a:r>
                      <a:r>
                        <a:rPr lang="fr-FR" dirty="0" err="1"/>
                        <a:t>Sedation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Scale</a:t>
                      </a:r>
                      <a:r>
                        <a:rPr lang="fr-FR" dirty="0"/>
                        <a:t> (RASS)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24387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6938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2390E9-105C-4B14-B8A4-EE7BB6429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F91D11-1D35-4A99-8C8B-6B28F8F4B4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CCACBF-00AD-4BFF-B07B-E6C68541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Zápočtový test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4FF830-CDFF-462B-A0BD-564500CD3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Otázky v testu z učiva v 1. semestru, velká míra samostudia!!!</a:t>
            </a:r>
          </a:p>
          <a:p>
            <a:pPr marL="72000" indent="0">
              <a:buNone/>
            </a:pPr>
            <a:endParaRPr lang="cs-CZ" dirty="0"/>
          </a:p>
          <a:p>
            <a:pPr marL="586350" indent="-514350">
              <a:buAutoNum type="arabicPeriod"/>
            </a:pPr>
            <a:r>
              <a:rPr lang="cs-CZ" b="1" u="sng" dirty="0"/>
              <a:t>Řádný termín testu 11. 1. 2024 v 10 hod v uč. B11/334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dirty="0"/>
              <a:t>      1. opravný termín testu 18. 1. 2024 v 10 hod v uč. B11/234</a:t>
            </a:r>
          </a:p>
          <a:p>
            <a:pPr marL="72000" indent="0">
              <a:buNone/>
            </a:pPr>
            <a:r>
              <a:rPr lang="cs-CZ" dirty="0"/>
              <a:t>      2. opravný termín testu 25. 1. 2024 v 10 hod v uč. B11/234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224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ABF081-0DCE-44BE-B296-EA258EB43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001485-85A7-4949-A436-9F9A57516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2DF3B8-8B82-4580-815F-EE768617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Glasgow </a:t>
            </a:r>
            <a:r>
              <a:rPr lang="cs-CZ" dirty="0" err="1"/>
              <a:t>coma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– GCS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7AE1EE6-4E84-42DA-940F-C195BA27E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96" y="1884784"/>
            <a:ext cx="11949407" cy="2780522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5A30AB4-7C08-41FB-9A17-52CF48E35A6D}"/>
              </a:ext>
            </a:extLst>
          </p:cNvPr>
          <p:cNvSpPr txBox="1"/>
          <p:nvPr/>
        </p:nvSpPr>
        <p:spPr>
          <a:xfrm>
            <a:off x="4905570" y="5031154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Maximum bodů: 15 = fyziologický stav  Minimum bodů: 3 = </a:t>
            </a:r>
            <a:r>
              <a:rPr lang="cs-CZ" dirty="0" err="1"/>
              <a:t>areflexní</a:t>
            </a:r>
            <a:r>
              <a:rPr lang="cs-CZ" dirty="0"/>
              <a:t> kóma</a:t>
            </a:r>
          </a:p>
        </p:txBody>
      </p:sp>
    </p:spTree>
    <p:extLst>
      <p:ext uri="{BB962C8B-B14F-4D97-AF65-F5344CB8AC3E}">
        <p14:creationId xmlns:p14="http://schemas.microsoft.com/office/powerpoint/2010/main" val="65194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8634BC-5F87-48CD-819E-090150BC56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7F2630-B361-4888-9C10-4977765D99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7865D9-FA71-4BB6-A3F5-1D1FAD13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GCS – modifikace děti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ECCE736-77E6-4D24-AA03-91ADCCC0E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42" y="1539550"/>
            <a:ext cx="11978916" cy="3172409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8F7716C-C22D-47DB-8431-5B4EAD921C31}"/>
              </a:ext>
            </a:extLst>
          </p:cNvPr>
          <p:cNvSpPr txBox="1"/>
          <p:nvPr/>
        </p:nvSpPr>
        <p:spPr>
          <a:xfrm>
            <a:off x="4812264" y="5054481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Maximum bodů: 15 = fyziologický stav  Minimum bodů: 3 = </a:t>
            </a:r>
            <a:r>
              <a:rPr lang="cs-CZ" dirty="0" err="1"/>
              <a:t>areflexní</a:t>
            </a:r>
            <a:r>
              <a:rPr lang="cs-CZ" dirty="0"/>
              <a:t> kóma</a:t>
            </a:r>
          </a:p>
        </p:txBody>
      </p:sp>
    </p:spTree>
    <p:extLst>
      <p:ext uri="{BB962C8B-B14F-4D97-AF65-F5344CB8AC3E}">
        <p14:creationId xmlns:p14="http://schemas.microsoft.com/office/powerpoint/2010/main" val="3883865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474204-A0D9-45B8-972C-C8C64F93C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6FEDFE-7852-4752-A726-65EB1D4C2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C75CA1-D546-4261-A5DE-F8B827F8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720000"/>
            <a:ext cx="11778000" cy="451576"/>
          </a:xfrm>
        </p:spPr>
        <p:txBody>
          <a:bodyPr/>
          <a:lstStyle/>
          <a:p>
            <a:r>
              <a:rPr lang="en-US" dirty="0"/>
              <a:t>FOUR </a:t>
            </a:r>
            <a:r>
              <a:rPr lang="en-US" dirty="0" err="1"/>
              <a:t>škála</a:t>
            </a:r>
            <a:r>
              <a:rPr lang="en-US" dirty="0"/>
              <a:t> (Full Outline of </a:t>
            </a:r>
            <a:r>
              <a:rPr lang="en-US" dirty="0" err="1"/>
              <a:t>UnResponsiveness</a:t>
            </a:r>
            <a:r>
              <a:rPr lang="en-US" dirty="0"/>
              <a:t>)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D7E23B8-3D4F-45A9-BA33-6B888E8F7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5746" y="1466404"/>
            <a:ext cx="9598434" cy="46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57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AEFDA3-F227-467C-A4F2-4FE910EB35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BE9143-D2DD-4F8B-A7C6-9065EE3F0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389A7A-C814-4BEB-AD31-F4265228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CAM-ICU - </a:t>
            </a:r>
            <a:r>
              <a:rPr lang="en-US" dirty="0"/>
              <a:t> The Confusion Assessment Method for the Intensive Care Unit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BC0026-FA5F-4636-AEB1-5BB277B65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sz="2800" dirty="0"/>
          </a:p>
          <a:p>
            <a:pPr marL="72000" indent="0">
              <a:buNone/>
            </a:pPr>
            <a:endParaRPr lang="cs-CZ" sz="2800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sz="2800" dirty="0"/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205FA12-62B0-4A4C-A811-40A9D23EB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467457"/>
              </p:ext>
            </p:extLst>
          </p:nvPr>
        </p:nvGraphicFramePr>
        <p:xfrm>
          <a:off x="1945951" y="1741714"/>
          <a:ext cx="8300098" cy="381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757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4724EE-D38E-4AC5-9FB2-06BD33CD47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049AB6-74A2-439C-B9B5-658BD9D4A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2DCA93-3379-4756-8A5B-15B6755C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skórovací systémy v IP 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842EDC2B-82C0-4F63-B6C7-49DC071358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038130"/>
              </p:ext>
            </p:extLst>
          </p:nvPr>
        </p:nvGraphicFramePr>
        <p:xfrm>
          <a:off x="720725" y="1692275"/>
          <a:ext cx="1075213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2138">
                  <a:extLst>
                    <a:ext uri="{9D8B030D-6E8A-4147-A177-3AD203B41FA5}">
                      <a16:colId xmlns:a16="http://schemas.microsoft.com/office/drawing/2014/main" val="1398921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APACHE II (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Acite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Physiological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Chronic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Evalution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76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SOFA (</a:t>
                      </a:r>
                      <a:r>
                        <a:rPr lang="cs-CZ" b="1" dirty="0" err="1"/>
                        <a:t>Sepsis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related</a:t>
                      </a:r>
                      <a:r>
                        <a:rPr lang="cs-CZ" b="1" dirty="0"/>
                        <a:t> Organ </a:t>
                      </a:r>
                      <a:r>
                        <a:rPr lang="cs-CZ" b="1" dirty="0" err="1"/>
                        <a:t>Failure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Assessment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Score</a:t>
                      </a:r>
                      <a:r>
                        <a:rPr lang="cs-CZ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4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TS (Trauma </a:t>
                      </a:r>
                      <a:r>
                        <a:rPr lang="cs-CZ" b="1" dirty="0" err="1"/>
                        <a:t>Score</a:t>
                      </a:r>
                      <a:r>
                        <a:rPr lang="cs-CZ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511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ISS (</a:t>
                      </a:r>
                      <a:r>
                        <a:rPr lang="cs-CZ" b="1" dirty="0" err="1"/>
                        <a:t>Injury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Servity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Score</a:t>
                      </a:r>
                      <a:r>
                        <a:rPr lang="cs-CZ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4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RTS (</a:t>
                      </a:r>
                      <a:r>
                        <a:rPr lang="cs-CZ" b="1" dirty="0" err="1"/>
                        <a:t>Revice</a:t>
                      </a:r>
                      <a:r>
                        <a:rPr lang="cs-CZ" b="1" dirty="0"/>
                        <a:t> Trauma </a:t>
                      </a:r>
                      <a:r>
                        <a:rPr lang="cs-CZ" b="1" dirty="0" err="1"/>
                        <a:t>Score</a:t>
                      </a:r>
                      <a:r>
                        <a:rPr lang="cs-CZ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638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TRISS (Trauma </a:t>
                      </a:r>
                      <a:r>
                        <a:rPr lang="cs-CZ" b="1" dirty="0" err="1"/>
                        <a:t>Score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Injury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Severity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Score</a:t>
                      </a:r>
                      <a:r>
                        <a:rPr lang="cs-CZ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88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McCabe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score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55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NACA (</a:t>
                      </a:r>
                      <a:r>
                        <a:rPr lang="cs-CZ" b="1" dirty="0" err="1"/>
                        <a:t>National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Advisory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Committee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for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Aeronautics</a:t>
                      </a:r>
                      <a:r>
                        <a:rPr lang="cs-CZ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3309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42695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36CFD5-0C2C-4586-9934-BE772B73E5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DE7BBE-F6E3-4274-A4B0-6DDF856864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16C5E2-B9AF-450A-B52E-9B4065A1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8259"/>
            <a:ext cx="10753200" cy="451576"/>
          </a:xfrm>
        </p:spPr>
        <p:txBody>
          <a:bodyPr/>
          <a:lstStyle/>
          <a:p>
            <a:r>
              <a:rPr lang="cs-CZ" dirty="0"/>
              <a:t>APACHE II skóre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2FCBCC9-EBF0-43CE-AF22-39AF11358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ZÁPADOČESKÁ UNIVERZITA V PLZNI - PDF Free Download">
            <a:extLst>
              <a:ext uri="{FF2B5EF4-FFF2-40B4-BE49-F238E27FC236}">
                <a16:creationId xmlns:a16="http://schemas.microsoft.com/office/drawing/2014/main" id="{811F9E51-D8F4-4090-A295-EF609E2C8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171576"/>
            <a:ext cx="10485221" cy="478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844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E5DFF7-2FD4-4ABC-9928-1313433FB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CE7864-C8E3-4E17-A120-2370CB6C7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C90E96-DBCE-4345-BF71-A687FFCF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23429"/>
            <a:ext cx="10753200" cy="451576"/>
          </a:xfrm>
        </p:spPr>
        <p:txBody>
          <a:bodyPr/>
          <a:lstStyle/>
          <a:p>
            <a:r>
              <a:rPr lang="cs-CZ" dirty="0"/>
              <a:t>SOFA skóre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EBE63B03-72B0-4EF7-93CD-F070DFB34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042867"/>
              </p:ext>
            </p:extLst>
          </p:nvPr>
        </p:nvGraphicFramePr>
        <p:xfrm>
          <a:off x="666000" y="675005"/>
          <a:ext cx="11526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518">
                  <a:extLst>
                    <a:ext uri="{9D8B030D-6E8A-4147-A177-3AD203B41FA5}">
                      <a16:colId xmlns:a16="http://schemas.microsoft.com/office/drawing/2014/main" val="3666389810"/>
                    </a:ext>
                  </a:extLst>
                </a:gridCol>
                <a:gridCol w="1202112">
                  <a:extLst>
                    <a:ext uri="{9D8B030D-6E8A-4147-A177-3AD203B41FA5}">
                      <a16:colId xmlns:a16="http://schemas.microsoft.com/office/drawing/2014/main" val="1711918820"/>
                    </a:ext>
                  </a:extLst>
                </a:gridCol>
                <a:gridCol w="1461341">
                  <a:extLst>
                    <a:ext uri="{9D8B030D-6E8A-4147-A177-3AD203B41FA5}">
                      <a16:colId xmlns:a16="http://schemas.microsoft.com/office/drawing/2014/main" val="1335557477"/>
                    </a:ext>
                  </a:extLst>
                </a:gridCol>
                <a:gridCol w="1761892">
                  <a:extLst>
                    <a:ext uri="{9D8B030D-6E8A-4147-A177-3AD203B41FA5}">
                      <a16:colId xmlns:a16="http://schemas.microsoft.com/office/drawing/2014/main" val="1403253793"/>
                    </a:ext>
                  </a:extLst>
                </a:gridCol>
                <a:gridCol w="2230244">
                  <a:extLst>
                    <a:ext uri="{9D8B030D-6E8A-4147-A177-3AD203B41FA5}">
                      <a16:colId xmlns:a16="http://schemas.microsoft.com/office/drawing/2014/main" val="707744217"/>
                    </a:ext>
                  </a:extLst>
                </a:gridCol>
                <a:gridCol w="2523893">
                  <a:extLst>
                    <a:ext uri="{9D8B030D-6E8A-4147-A177-3AD203B41FA5}">
                      <a16:colId xmlns:a16="http://schemas.microsoft.com/office/drawing/2014/main" val="1965414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u="sng" dirty="0"/>
                        <a:t>Orgán/systém</a:t>
                      </a:r>
                    </a:p>
                    <a:p>
                      <a:r>
                        <a:rPr lang="cs-CZ" b="0" dirty="0"/>
                        <a:t>metoda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6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Respirační systém</a:t>
                      </a:r>
                    </a:p>
                    <a:p>
                      <a:r>
                        <a:rPr lang="cs-CZ" dirty="0"/>
                        <a:t>PaO2/FiO2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≥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˂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˂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˂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˂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40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Koagulace</a:t>
                      </a:r>
                    </a:p>
                    <a:p>
                      <a:r>
                        <a:rPr lang="cs-CZ" dirty="0"/>
                        <a:t>Trombocyty 10⁹/l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≥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˂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˂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˂ 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˂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50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Játra</a:t>
                      </a:r>
                    </a:p>
                    <a:p>
                      <a:r>
                        <a:rPr lang="cs-CZ" dirty="0"/>
                        <a:t>Bilirubin µmol/l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˂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33-101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102-104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&gt; 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13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Kardiovaskulární systém</a:t>
                      </a:r>
                    </a:p>
                    <a:p>
                      <a:r>
                        <a:rPr lang="cs-CZ" dirty="0"/>
                        <a:t>TK  - </a:t>
                      </a:r>
                      <a:r>
                        <a:rPr lang="cs-CZ" dirty="0" err="1"/>
                        <a:t>mmHg</a:t>
                      </a:r>
                      <a:endParaRPr lang="cs-CZ" dirty="0"/>
                    </a:p>
                    <a:p>
                      <a:r>
                        <a:rPr lang="cs-CZ" dirty="0"/>
                        <a:t>léčba  - µg/kg/min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MAP ≥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MAP ˂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Dopamin nebo </a:t>
                      </a:r>
                      <a:r>
                        <a:rPr lang="cs-CZ" dirty="0" err="1"/>
                        <a:t>Dobutamin</a:t>
                      </a:r>
                      <a:r>
                        <a:rPr lang="cs-CZ" dirty="0"/>
                        <a:t> ˂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Dopamin &gt; 5 </a:t>
                      </a:r>
                    </a:p>
                    <a:p>
                      <a:r>
                        <a:rPr lang="cs-CZ" dirty="0"/>
                        <a:t>nebo</a:t>
                      </a:r>
                    </a:p>
                    <a:p>
                      <a:r>
                        <a:rPr lang="cs-CZ" dirty="0"/>
                        <a:t>Adrenalin ˂ 0,1</a:t>
                      </a:r>
                    </a:p>
                    <a:p>
                      <a:r>
                        <a:rPr lang="cs-CZ" dirty="0"/>
                        <a:t>nebo</a:t>
                      </a:r>
                    </a:p>
                    <a:p>
                      <a:r>
                        <a:rPr lang="cs-CZ" dirty="0"/>
                        <a:t>Noradrenalin ˂ 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Dopamin &gt; 15 </a:t>
                      </a:r>
                    </a:p>
                    <a:p>
                      <a:r>
                        <a:rPr lang="cs-CZ" dirty="0"/>
                        <a:t>nebo</a:t>
                      </a:r>
                    </a:p>
                    <a:p>
                      <a:r>
                        <a:rPr lang="cs-CZ" dirty="0"/>
                        <a:t>Adrenalin &gt; 0,1</a:t>
                      </a:r>
                    </a:p>
                    <a:p>
                      <a:r>
                        <a:rPr lang="cs-CZ" dirty="0"/>
                        <a:t>nebo</a:t>
                      </a:r>
                    </a:p>
                    <a:p>
                      <a:r>
                        <a:rPr lang="cs-CZ" dirty="0"/>
                        <a:t>Noradrenalin &gt;0,1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2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CNS</a:t>
                      </a:r>
                    </a:p>
                    <a:p>
                      <a:r>
                        <a:rPr lang="cs-CZ" dirty="0"/>
                        <a:t>GCS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6-9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˂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656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Ledviny</a:t>
                      </a:r>
                    </a:p>
                    <a:p>
                      <a:r>
                        <a:rPr lang="cs-CZ" dirty="0"/>
                        <a:t>Kreatinin µmol/l/l nebo výdej moči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˂ 110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110-170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171-299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300-440</a:t>
                      </a:r>
                    </a:p>
                    <a:p>
                      <a:r>
                        <a:rPr lang="cs-CZ" dirty="0"/>
                        <a:t>&gt; 440 ml/24h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&gt; 440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˂ 200 ml/24h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741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8292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336553-F810-4166-BCF1-172FAFF2DE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59018A-A569-41A9-94C6-6EC678517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4942B2-35F2-4D1B-992C-9C81642A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4424"/>
            <a:ext cx="10753200" cy="451576"/>
          </a:xfrm>
        </p:spPr>
        <p:txBody>
          <a:bodyPr/>
          <a:lstStyle/>
          <a:p>
            <a:r>
              <a:rPr lang="cs-CZ" dirty="0"/>
              <a:t>TISS -</a:t>
            </a:r>
            <a:r>
              <a:rPr lang="cs-CZ" dirty="0" err="1"/>
              <a:t>Terapeutic</a:t>
            </a:r>
            <a:r>
              <a:rPr lang="cs-CZ" dirty="0"/>
              <a:t> </a:t>
            </a:r>
            <a:r>
              <a:rPr lang="cs-CZ" dirty="0" err="1"/>
              <a:t>Intervention</a:t>
            </a:r>
            <a:r>
              <a:rPr lang="cs-CZ" dirty="0"/>
              <a:t> </a:t>
            </a:r>
            <a:r>
              <a:rPr lang="cs-CZ" dirty="0" err="1"/>
              <a:t>Scoring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156362-2155-4A7E-BD68-B39CABF94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nepřímo určující závažnost onemocnění → stanovení ceny za péči hrazenou zdravotní pojišťovnou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4AF8F5-C9D7-41E3-9B1F-991CE11B6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26" y="2996146"/>
            <a:ext cx="816934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05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56EFD9-0313-4387-AD1D-89C30B1FE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2D126-DC69-4D5C-A513-2486BEFEA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BE63C8-7AAF-4320-9DB0-07EB531F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Škály v přednemocniční péči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0378871C-3895-466F-9833-5A5F4784F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581408"/>
              </p:ext>
            </p:extLst>
          </p:nvPr>
        </p:nvGraphicFramePr>
        <p:xfrm>
          <a:off x="720000" y="1692002"/>
          <a:ext cx="10150163" cy="31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373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26CA17-5540-4772-8CA2-D1ECA366FF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845032-AB29-4EB4-B1FC-0326FDDECE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127A1E-31B7-4E4B-9E89-B4E2A6AF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96253"/>
            <a:ext cx="10753200" cy="451576"/>
          </a:xfrm>
        </p:spPr>
        <p:txBody>
          <a:bodyPr/>
          <a:lstStyle/>
          <a:p>
            <a:r>
              <a:rPr lang="en-US" dirty="0"/>
              <a:t>NACA (National Advisory Committee for Aeronautics)</a:t>
            </a:r>
            <a:br>
              <a:rPr lang="en-US" dirty="0"/>
            </a:b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CE6B0CE-5779-41FE-8B12-8D06445D3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124171"/>
              </p:ext>
            </p:extLst>
          </p:nvPr>
        </p:nvGraphicFramePr>
        <p:xfrm>
          <a:off x="720725" y="1692275"/>
          <a:ext cx="1075213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285">
                  <a:extLst>
                    <a:ext uri="{9D8B030D-6E8A-4147-A177-3AD203B41FA5}">
                      <a16:colId xmlns:a16="http://schemas.microsoft.com/office/drawing/2014/main" val="2221997336"/>
                    </a:ext>
                  </a:extLst>
                </a:gridCol>
                <a:gridCol w="9554853">
                  <a:extLst>
                    <a:ext uri="{9D8B030D-6E8A-4147-A177-3AD203B41FA5}">
                      <a16:colId xmlns:a16="http://schemas.microsoft.com/office/drawing/2014/main" val="410221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stupeň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Charakteristika stavu v PNP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01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Bez ošetření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505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Minimální zdravotní potíže/úraz, ošetřen na místě, vitální funkce nejsou dotčeny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3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Nezávažné onemocnění/úraz, vitální funkce nejsou dotčeny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1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Závažné onemocnění/úraz, vitální funkce nejsou ohroženy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Vitální funkce jsou/byly potenciálně ohroženy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67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Vitální funkce jsou/byly bezprostředně ohroženy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85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Jedna nebo více vitálních funkcí selhaly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85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Smrt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5553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4293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D466B1-5287-40F5-9628-FDB696D643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04EED2-D1D6-4E35-9A47-2471570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1DF9A0-DFB1-4F5C-9948-3F7EC78B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ošetřovatelské péče na JIP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4009CCB-6002-4F0B-BE43-F43F64A8D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Kvalita péče z pohledu WHO</a:t>
            </a:r>
          </a:p>
        </p:txBody>
      </p:sp>
      <p:pic>
        <p:nvPicPr>
          <p:cNvPr id="9" name="Grafický objekt 8" descr="Lupa">
            <a:extLst>
              <a:ext uri="{FF2B5EF4-FFF2-40B4-BE49-F238E27FC236}">
                <a16:creationId xmlns:a16="http://schemas.microsoft.com/office/drawing/2014/main" id="{5447E83E-BA79-41DF-9775-6A9CB9BF4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1456064"/>
            <a:ext cx="914400" cy="914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AFF821C-C0FF-4A1A-B3E1-0EEE880E9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357" y="671874"/>
            <a:ext cx="9449619" cy="5785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596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F30200-00B0-41B0-9E69-FE2E57675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9A10BA-EE04-4698-ABE8-A7CA1E530B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650A6F-8706-4A89-AD46-9054C3E0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AVPU </a:t>
            </a:r>
            <a:r>
              <a:rPr lang="cs-CZ" dirty="0" err="1"/>
              <a:t>Scale</a:t>
            </a:r>
            <a:r>
              <a:rPr lang="cs-CZ" dirty="0"/>
              <a:t> – mini neurologické vyšetření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339249D-2AAD-44C3-93EC-4F9FF0C2A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717364"/>
            <a:ext cx="11510253" cy="1982423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349F7A1-35C9-4523-B5D8-008152F99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96" y="3802631"/>
            <a:ext cx="1249788" cy="65232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A100AD4-2D7A-4579-B441-5D6A66F6A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616" y="4852306"/>
            <a:ext cx="969348" cy="110956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B80E60C-6EAE-45AD-8121-F6A14DC3D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866" y="3802631"/>
            <a:ext cx="1438781" cy="6523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6A9B165-F261-406B-B78F-4D497E601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866" y="4852306"/>
            <a:ext cx="1048603" cy="113395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EB6C4C1-8A64-42D3-80B5-2BFE926326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4618" y="3802630"/>
            <a:ext cx="1201016" cy="6523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C13D0ED-B51D-4859-BEBB-617B3E4BF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7886" y="4817178"/>
            <a:ext cx="914479" cy="10486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87E6444-BEFF-4D4E-9668-615A5AE37F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7029" y="3802630"/>
            <a:ext cx="2749534" cy="70110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3276A92-BD7D-41CB-A5A6-675A974390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2155" y="4930236"/>
            <a:ext cx="94496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70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F7E44F-A24F-4246-9973-3B53CFDCE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B87C3B-E798-4B10-81CF-C89AE4F94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2DE468-36B4-41D8-A3C0-9CB9D57A1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Sledování bolesti – pacient s poruchou komunikace</a:t>
            </a:r>
          </a:p>
        </p:txBody>
      </p:sp>
      <p:pic>
        <p:nvPicPr>
          <p:cNvPr id="9" name="Zástupný obsah 8" descr="Plačící obličej s výplní se souvislou výplní">
            <a:extLst>
              <a:ext uri="{FF2B5EF4-FFF2-40B4-BE49-F238E27FC236}">
                <a16:creationId xmlns:a16="http://schemas.microsoft.com/office/drawing/2014/main" id="{EB1E1804-E490-45A5-886B-68141F9E74EA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588" y="2131819"/>
            <a:ext cx="2506824" cy="2506824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11E2FFF-2957-413A-A2C0-2205962C659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213227"/>
            <a:ext cx="5219998" cy="4139998"/>
          </a:xfrm>
        </p:spPr>
        <p:txBody>
          <a:bodyPr/>
          <a:lstStyle/>
          <a:p>
            <a:r>
              <a:rPr lang="cs-CZ" dirty="0"/>
              <a:t>Zdroje bolesti?</a:t>
            </a:r>
          </a:p>
          <a:p>
            <a:r>
              <a:rPr lang="cs-CZ" dirty="0"/>
              <a:t>Projevy?</a:t>
            </a:r>
          </a:p>
          <a:p>
            <a:r>
              <a:rPr lang="cs-CZ" dirty="0"/>
              <a:t>Škály?</a:t>
            </a:r>
          </a:p>
        </p:txBody>
      </p:sp>
    </p:spTree>
    <p:extLst>
      <p:ext uri="{BB962C8B-B14F-4D97-AF65-F5344CB8AC3E}">
        <p14:creationId xmlns:p14="http://schemas.microsoft.com/office/powerpoint/2010/main" val="3454555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2EC3F6-4694-491C-9182-844956F894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30DF66-D1E9-42D9-894E-B0564A12E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CDC2A4-CA8F-4602-BD55-57077B9A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Sledování bolesti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F3F0795-AB09-4968-A079-DE7D883F2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534" y="2218624"/>
            <a:ext cx="9195847" cy="383836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AC36F89-C9C3-4D9C-880A-82FCC8DB0339}"/>
              </a:ext>
            </a:extLst>
          </p:cNvPr>
          <p:cNvSpPr txBox="1"/>
          <p:nvPr/>
        </p:nvSpPr>
        <p:spPr>
          <a:xfrm>
            <a:off x="666000" y="1585951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Vizuální či verbální škála bolesti</a:t>
            </a:r>
          </a:p>
        </p:txBody>
      </p:sp>
    </p:spTree>
    <p:extLst>
      <p:ext uri="{BB962C8B-B14F-4D97-AF65-F5344CB8AC3E}">
        <p14:creationId xmlns:p14="http://schemas.microsoft.com/office/powerpoint/2010/main" val="65634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3B4D21-4E64-496E-B13F-AA735B2D9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FB0A57-6C59-4CCE-908A-AA1473EE20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B2CDBD-7904-44E4-9A7D-CD3068F4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BPS a BPS – NI </a:t>
            </a:r>
            <a:b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</a:t>
            </a: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</a:t>
            </a: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</a:t>
            </a: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BPS – non </a:t>
            </a:r>
            <a:r>
              <a:rPr lang="cs-CZ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intubated</a:t>
            </a: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C120F22-26C3-455A-94BF-BBB342E10F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2139" y="2025015"/>
          <a:ext cx="5909310" cy="3474720"/>
        </p:xfrm>
        <a:graphic>
          <a:graphicData uri="http://schemas.openxmlformats.org/drawingml/2006/table">
            <a:tbl>
              <a:tblPr firstRow="1" firstCol="1" bandRow="1"/>
              <a:tblGrid>
                <a:gridCol w="2668905">
                  <a:extLst>
                    <a:ext uri="{9D8B030D-6E8A-4147-A177-3AD203B41FA5}">
                      <a16:colId xmlns:a16="http://schemas.microsoft.com/office/drawing/2014/main" val="3800706505"/>
                    </a:ext>
                  </a:extLst>
                </a:gridCol>
                <a:gridCol w="2668905">
                  <a:extLst>
                    <a:ext uri="{9D8B030D-6E8A-4147-A177-3AD203B41FA5}">
                      <a16:colId xmlns:a16="http://schemas.microsoft.com/office/drawing/2014/main" val="213999027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3566859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INDIKÁTOR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POPIS CHOVÁNÍ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SKÓRE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978940"/>
                  </a:ext>
                </a:extLst>
              </a:tr>
              <a:tr h="45720">
                <a:tc rowSpan="4"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Výraz tváře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uvolněný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29951"/>
                  </a:ext>
                </a:extLst>
              </a:tr>
              <a:tr h="450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mírné napětí (např. svraštělé čelo)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162151"/>
                  </a:ext>
                </a:extLst>
              </a:tr>
              <a:tr h="450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celkově napjatý (např. sevřená víčka)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679879"/>
                  </a:ext>
                </a:extLst>
              </a:tr>
              <a:tr h="450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grimasování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230166"/>
                  </a:ext>
                </a:extLst>
              </a:tr>
              <a:tr h="45720">
                <a:tc rowSpan="4"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Pohyby horních končetin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 pohyby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08421"/>
                  </a:ext>
                </a:extLst>
              </a:tr>
              <a:tr h="450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částečně ohnuté (flexe)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48179"/>
                  </a:ext>
                </a:extLst>
              </a:tr>
              <a:tr h="450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plně ohnuté s ohybem prstů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086764"/>
                  </a:ext>
                </a:extLst>
              </a:tr>
              <a:tr h="450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trvalé ohnuté (flexe), přitažené k tělu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036040"/>
                  </a:ext>
                </a:extLst>
              </a:tr>
              <a:tr h="45720">
                <a:tc rowSpan="4"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Tolerance UPV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tolerující UPV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779738"/>
                  </a:ext>
                </a:extLst>
              </a:tr>
              <a:tr h="450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občas kašel, ale převážně tolerující UPV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65345"/>
                  </a:ext>
                </a:extLst>
              </a:tr>
              <a:tr h="450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netolerující UPV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048088"/>
                  </a:ext>
                </a:extLst>
              </a:tr>
              <a:tr h="450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neschopnost ovládat ventilaci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206050"/>
                  </a:ext>
                </a:extLst>
              </a:tr>
              <a:tr h="45085">
                <a:tc gridSpan="3"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alternativně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18151"/>
                  </a:ext>
                </a:extLst>
              </a:tr>
              <a:tr h="66040">
                <a:tc rowSpan="4"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Vokalizace (neintubovaní)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žádná vokalizace bolesti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240417"/>
                  </a:ext>
                </a:extLst>
              </a:tr>
              <a:tr h="654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občasné sténání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804592"/>
                  </a:ext>
                </a:extLst>
              </a:tr>
              <a:tr h="654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časté sténání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95485"/>
                  </a:ext>
                </a:extLst>
              </a:tr>
              <a:tr h="654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naříkání, slovní stížnost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184565"/>
                  </a:ext>
                </a:extLst>
              </a:tr>
              <a:tr h="45085">
                <a:tc>
                  <a:txBody>
                    <a:bodyPr/>
                    <a:lstStyle/>
                    <a:p>
                      <a:r>
                        <a:rPr lang="cs-CZ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3 - 12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30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718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A6F2A3-CD96-4811-8B2A-CB4B5FCF4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8C7797-D7EC-4F07-835F-EE2116F68A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E02B44-2C7E-4E1C-8727-26FF3D91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3233"/>
            <a:ext cx="10753200" cy="451576"/>
          </a:xfrm>
        </p:spPr>
        <p:txBody>
          <a:bodyPr/>
          <a:lstStyle/>
          <a:p>
            <a:r>
              <a:rPr lang="en-US" dirty="0"/>
              <a:t>FLACC Behavioral Pain Assessment Scale</a:t>
            </a:r>
            <a:endParaRPr lang="cs-CZ" dirty="0"/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874E6CD0-E5A9-4312-BBFE-62F8D55EA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606941"/>
              </p:ext>
            </p:extLst>
          </p:nvPr>
        </p:nvGraphicFramePr>
        <p:xfrm>
          <a:off x="621198" y="909320"/>
          <a:ext cx="10752136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169">
                  <a:extLst>
                    <a:ext uri="{9D8B030D-6E8A-4147-A177-3AD203B41FA5}">
                      <a16:colId xmlns:a16="http://schemas.microsoft.com/office/drawing/2014/main" val="1595819031"/>
                    </a:ext>
                  </a:extLst>
                </a:gridCol>
                <a:gridCol w="2513045">
                  <a:extLst>
                    <a:ext uri="{9D8B030D-6E8A-4147-A177-3AD203B41FA5}">
                      <a16:colId xmlns:a16="http://schemas.microsoft.com/office/drawing/2014/main" val="578527750"/>
                    </a:ext>
                  </a:extLst>
                </a:gridCol>
                <a:gridCol w="2724539">
                  <a:extLst>
                    <a:ext uri="{9D8B030D-6E8A-4147-A177-3AD203B41FA5}">
                      <a16:colId xmlns:a16="http://schemas.microsoft.com/office/drawing/2014/main" val="159806604"/>
                    </a:ext>
                  </a:extLst>
                </a:gridCol>
                <a:gridCol w="2061383">
                  <a:extLst>
                    <a:ext uri="{9D8B030D-6E8A-4147-A177-3AD203B41FA5}">
                      <a16:colId xmlns:a16="http://schemas.microsoft.com/office/drawing/2014/main" val="4268698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4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 -  face (výraz tváře)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Žádný určitý výraz nebo úsměv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Příležitostná grimasa nebo zamračený obličej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Často nebo neustále chvějící se brada, sevřené čelisti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6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 – </a:t>
                      </a:r>
                      <a:r>
                        <a:rPr lang="cs-CZ" dirty="0" err="1"/>
                        <a:t>legs</a:t>
                      </a:r>
                      <a:r>
                        <a:rPr lang="cs-CZ" dirty="0"/>
                        <a:t> (tonus končetin)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Relaxovaná poloha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Neklidný, nepokojný, tenze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Kopání, propínání končen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25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 – aktivity (aktivita)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klidu ležící v běžné poloze, uvolněně se pohybuje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Napjatý, pohybuje se neklidně, tenze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Stáčení do opistotonu, rigidita, křeče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1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 – </a:t>
                      </a:r>
                      <a:r>
                        <a:rPr lang="cs-CZ" dirty="0" err="1"/>
                        <a:t>cry</a:t>
                      </a:r>
                      <a:r>
                        <a:rPr lang="cs-CZ" dirty="0"/>
                        <a:t> (pláč)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nepláče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Naříká, sténá, příležitostné stěžování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Vytrvalý pláč, křik nebo vzlykání, časté stěžování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25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 – </a:t>
                      </a:r>
                      <a:r>
                        <a:rPr lang="cs-CZ" dirty="0" err="1"/>
                        <a:t>consolability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utišitelnost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Spokojený, uvolněný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Uklidní se občasným dotykem, pohlazením nebo slovní útěchou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Lze jen obtížně utěšit nebo uklidnit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96291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cs-CZ" dirty="0"/>
                        <a:t>Hodnocení: 0 </a:t>
                      </a: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relaxace a komfort; 1-3 → mírný diskomfort; 4-6 → střední bolest; 7-10 → silná bolest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67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275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249151-E8DC-4F19-AA7B-6BB023AC10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2E1118-983B-4F27-97C5-FCF6E55AC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B32830-A052-4126-AD45-66106273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CPOT </a:t>
            </a:r>
            <a:r>
              <a:rPr lang="cs-CZ" dirty="0" err="1"/>
              <a:t>Critical</a:t>
            </a:r>
            <a:r>
              <a:rPr lang="cs-CZ" dirty="0"/>
              <a:t> Care </a:t>
            </a:r>
            <a:r>
              <a:rPr lang="cs-CZ" dirty="0" err="1"/>
              <a:t>Observational</a:t>
            </a:r>
            <a:r>
              <a:rPr lang="cs-CZ" dirty="0"/>
              <a:t> </a:t>
            </a:r>
            <a:r>
              <a:rPr lang="cs-CZ" dirty="0" err="1"/>
              <a:t>Tool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076000C-1B44-4006-BD93-D980B2722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756088"/>
              </p:ext>
            </p:extLst>
          </p:nvPr>
        </p:nvGraphicFramePr>
        <p:xfrm>
          <a:off x="2332653" y="1300065"/>
          <a:ext cx="7352522" cy="4837939"/>
        </p:xfrm>
        <a:graphic>
          <a:graphicData uri="http://schemas.openxmlformats.org/drawingml/2006/table">
            <a:tbl>
              <a:tblPr firstRow="1" firstCol="1" bandRow="1"/>
              <a:tblGrid>
                <a:gridCol w="2274231">
                  <a:extLst>
                    <a:ext uri="{9D8B030D-6E8A-4147-A177-3AD203B41FA5}">
                      <a16:colId xmlns:a16="http://schemas.microsoft.com/office/drawing/2014/main" val="3900023627"/>
                    </a:ext>
                  </a:extLst>
                </a:gridCol>
                <a:gridCol w="2274231">
                  <a:extLst>
                    <a:ext uri="{9D8B030D-6E8A-4147-A177-3AD203B41FA5}">
                      <a16:colId xmlns:a16="http://schemas.microsoft.com/office/drawing/2014/main" val="3479691862"/>
                    </a:ext>
                  </a:extLst>
                </a:gridCol>
                <a:gridCol w="1402030">
                  <a:extLst>
                    <a:ext uri="{9D8B030D-6E8A-4147-A177-3AD203B41FA5}">
                      <a16:colId xmlns:a16="http://schemas.microsoft.com/office/drawing/2014/main" val="1650273117"/>
                    </a:ext>
                  </a:extLst>
                </a:gridCol>
                <a:gridCol w="1402030">
                  <a:extLst>
                    <a:ext uri="{9D8B030D-6E8A-4147-A177-3AD203B41FA5}">
                      <a16:colId xmlns:a16="http://schemas.microsoft.com/office/drawing/2014/main" val="1824810030"/>
                    </a:ext>
                  </a:extLst>
                </a:gridCol>
              </a:tblGrid>
              <a:tr h="179183">
                <a:tc>
                  <a:txBody>
                    <a:bodyPr/>
                    <a:lstStyle/>
                    <a:p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INDIKÁTOR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POPIS CHOVÁNÍ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SKÓRE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86552"/>
                  </a:ext>
                </a:extLst>
              </a:tr>
              <a:tr h="179183">
                <a:tc rowSpan="3">
                  <a:txBody>
                    <a:bodyPr/>
                    <a:lstStyle/>
                    <a:p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Výraz tváře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Uvolněný, neutrální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relaxace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999940"/>
                  </a:ext>
                </a:extLst>
              </a:tr>
              <a:tr h="3583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Svraštění čela, sevření obočí </a:t>
                      </a:r>
                      <a:b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víček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napětí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644706"/>
                  </a:ext>
                </a:extLst>
              </a:tr>
              <a:tr h="3583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Svraštění čela, sevření obočí </a:t>
                      </a:r>
                      <a:b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víček, úplné zavření očí 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grimasování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305508"/>
                  </a:ext>
                </a:extLst>
              </a:tr>
              <a:tr h="179183">
                <a:tc rowSpan="3"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Pohybová aktivita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žádná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absence pohybu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73857"/>
                  </a:ext>
                </a:extLst>
              </a:tr>
              <a:tr h="537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pomalé, mírné pohyby, dotýká se bolestivých míst, pohyb upoutává pozornost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obrana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88001"/>
                  </a:ext>
                </a:extLst>
              </a:tr>
              <a:tr h="537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vytahuje invazivní vstupy, pokouší se posadit, vstává z lůžka, neposlouchá pokyny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neklid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922438"/>
                  </a:ext>
                </a:extLst>
              </a:tr>
              <a:tr h="179183">
                <a:tc rowSpan="3"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Svalové napětí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nebrání se pasivním pohybům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relaxovaný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766165"/>
                  </a:ext>
                </a:extLst>
              </a:tr>
              <a:tr h="1791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brání se pasivním pohybům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tenze, rigidita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805364"/>
                  </a:ext>
                </a:extLst>
              </a:tr>
              <a:tr h="3583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výrazně se brání pasivním pohybům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výrazná tenze, rigidita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265476"/>
                  </a:ext>
                </a:extLst>
              </a:tr>
              <a:tr h="358366">
                <a:tc rowSpan="3"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Compliance s UPV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ventilace plně tolerována, nedochází k aktivaci alarmů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tolerance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395096"/>
                  </a:ext>
                </a:extLst>
              </a:tr>
              <a:tr h="3583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aktivované alarmy se spontánně upravují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kašel, UPV tolerována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13501"/>
                  </a:ext>
                </a:extLst>
              </a:tr>
              <a:tr h="1791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asynchronie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UPV netolerována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361033"/>
                  </a:ext>
                </a:extLst>
              </a:tr>
              <a:tr h="179183">
                <a:tc gridSpan="4"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alternativně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49619"/>
                  </a:ext>
                </a:extLst>
              </a:tr>
              <a:tr h="179183">
                <a:tc rowSpan="3"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Vokalizace (extubovaní)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nemluví nebo mluví klidně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 zvuky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029159"/>
                  </a:ext>
                </a:extLst>
              </a:tr>
              <a:tr h="1791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naříká, vzdychá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964648"/>
                  </a:ext>
                </a:extLst>
              </a:tr>
              <a:tr h="1791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křičí, pláče 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763410"/>
                  </a:ext>
                </a:extLst>
              </a:tr>
              <a:tr h="179183">
                <a:tc>
                  <a:txBody>
                    <a:bodyPr/>
                    <a:lstStyle/>
                    <a:p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0 - 8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3" marR="5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350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5EB0FE-5200-44DE-A586-040D8B55A7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F3352F-8BAE-420F-B25E-632198BF2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5052388-F1C6-4D1C-857F-4D66D36B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72131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Příjem pacienta – iniciální zhodnocení 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D7B630D-7ED3-494C-9C28-DBC48E87C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04" y="997603"/>
            <a:ext cx="11915192" cy="589772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3785098-97A2-4D3A-88A1-0EA73B203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142027"/>
            <a:ext cx="2395936" cy="235326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013FB90-0F61-48B3-B92E-8B4BE70E6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346" y="1246976"/>
            <a:ext cx="2085013" cy="234716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6D80710-54F3-4DCE-800C-8AD64F66B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313" y="1246975"/>
            <a:ext cx="2145978" cy="234716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C6CC682-2E47-45D2-A7D4-4FB778084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106" y="1246974"/>
            <a:ext cx="2145978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52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116059-D9CC-411F-BE16-B7573774DE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CB35A3-FC27-4CB0-9408-A0ADD5F64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87D7F8-5B7C-4AB8-A2D4-367AB208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Příjem pacienta na IP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80290C5-DA88-46F6-803E-7F4C2A3DB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5" y="1701206"/>
            <a:ext cx="10752138" cy="4122338"/>
          </a:xfrm>
        </p:spPr>
      </p:pic>
    </p:spTree>
    <p:extLst>
      <p:ext uri="{BB962C8B-B14F-4D97-AF65-F5344CB8AC3E}">
        <p14:creationId xmlns:p14="http://schemas.microsoft.com/office/powerpoint/2010/main" val="872661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15E34D-9C3C-4DFF-84E3-1D00B86E97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BE9911-50DE-4D4C-B40E-C154424CE2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96B80B-82FF-46BB-93F1-EF832F8C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Rizikové faktory předávání informací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D2E8E97-229A-4023-BC40-0EFC6BA32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7323" y="2050718"/>
            <a:ext cx="4140200" cy="4140200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2F891C9-B9C1-408D-86BE-C5DBC0F5669B}"/>
              </a:ext>
            </a:extLst>
          </p:cNvPr>
          <p:cNvGrpSpPr/>
          <p:nvPr/>
        </p:nvGrpSpPr>
        <p:grpSpPr>
          <a:xfrm>
            <a:off x="5860777" y="2050718"/>
            <a:ext cx="2691130" cy="367927"/>
            <a:chOff x="5065554" y="414424"/>
            <a:chExt cx="2691130" cy="367927"/>
          </a:xfrm>
        </p:grpSpPr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279FA1BB-8976-449D-AFE7-8F0718410CC1}"/>
                </a:ext>
              </a:extLst>
            </p:cNvPr>
            <p:cNvSpPr/>
            <p:nvPr/>
          </p:nvSpPr>
          <p:spPr>
            <a:xfrm>
              <a:off x="5065554" y="414424"/>
              <a:ext cx="2691130" cy="36792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bdélník: se zakulacenými rohy 4">
              <a:extLst>
                <a:ext uri="{FF2B5EF4-FFF2-40B4-BE49-F238E27FC236}">
                  <a16:creationId xmlns:a16="http://schemas.microsoft.com/office/drawing/2014/main" id="{878D66BE-EDAE-43AE-A0A4-5EC60911873F}"/>
                </a:ext>
              </a:extLst>
            </p:cNvPr>
            <p:cNvSpPr txBox="1"/>
            <p:nvPr/>
          </p:nvSpPr>
          <p:spPr>
            <a:xfrm>
              <a:off x="5083515" y="432385"/>
              <a:ext cx="2655208" cy="332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kern="1200" dirty="0"/>
                <a:t>Časová limitace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A40C1D13-3FE5-438B-9D65-54CBF207F47A}"/>
              </a:ext>
            </a:extLst>
          </p:cNvPr>
          <p:cNvGrpSpPr/>
          <p:nvPr/>
        </p:nvGrpSpPr>
        <p:grpSpPr>
          <a:xfrm>
            <a:off x="5878738" y="2593124"/>
            <a:ext cx="2691130" cy="367927"/>
            <a:chOff x="5065554" y="828343"/>
            <a:chExt cx="2691130" cy="367927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02E4155B-14E4-4C13-879B-1BB369768DFA}"/>
                </a:ext>
              </a:extLst>
            </p:cNvPr>
            <p:cNvSpPr/>
            <p:nvPr/>
          </p:nvSpPr>
          <p:spPr>
            <a:xfrm>
              <a:off x="5065554" y="828343"/>
              <a:ext cx="2691130" cy="36792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40D02FBF-3743-4B40-8A21-8C39DE123EC7}"/>
                </a:ext>
              </a:extLst>
            </p:cNvPr>
            <p:cNvSpPr txBox="1"/>
            <p:nvPr/>
          </p:nvSpPr>
          <p:spPr>
            <a:xfrm>
              <a:off x="5083515" y="846304"/>
              <a:ext cx="2655208" cy="332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kern="1200" dirty="0"/>
                <a:t>Střídání zdravotníků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C90586B4-0EC8-4A62-93A1-25FFCD3F4518}"/>
              </a:ext>
            </a:extLst>
          </p:cNvPr>
          <p:cNvGrpSpPr/>
          <p:nvPr/>
        </p:nvGrpSpPr>
        <p:grpSpPr>
          <a:xfrm>
            <a:off x="5878738" y="3147897"/>
            <a:ext cx="2691130" cy="367927"/>
            <a:chOff x="5065554" y="1242262"/>
            <a:chExt cx="2691130" cy="367927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1F2705F3-D3A4-4EF3-ACF3-023323BE1537}"/>
                </a:ext>
              </a:extLst>
            </p:cNvPr>
            <p:cNvSpPr/>
            <p:nvPr/>
          </p:nvSpPr>
          <p:spPr>
            <a:xfrm>
              <a:off x="5065554" y="1242262"/>
              <a:ext cx="2691130" cy="36792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407CFECC-9846-4E40-A096-C73F142009B0}"/>
                </a:ext>
              </a:extLst>
            </p:cNvPr>
            <p:cNvSpPr txBox="1"/>
            <p:nvPr/>
          </p:nvSpPr>
          <p:spPr>
            <a:xfrm>
              <a:off x="5083515" y="1260223"/>
              <a:ext cx="2655208" cy="332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kern="1200" dirty="0"/>
                <a:t>Hlučné prostředí ICU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C5C8156-6F60-4F65-8D88-ED40E2BFAE40}"/>
              </a:ext>
            </a:extLst>
          </p:cNvPr>
          <p:cNvGrpSpPr/>
          <p:nvPr/>
        </p:nvGrpSpPr>
        <p:grpSpPr>
          <a:xfrm>
            <a:off x="5878738" y="3668596"/>
            <a:ext cx="2691130" cy="367927"/>
            <a:chOff x="5065554" y="1656181"/>
            <a:chExt cx="2691130" cy="367927"/>
          </a:xfrm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42BC8038-6940-4A89-AE65-C7318D27790A}"/>
                </a:ext>
              </a:extLst>
            </p:cNvPr>
            <p:cNvSpPr/>
            <p:nvPr/>
          </p:nvSpPr>
          <p:spPr>
            <a:xfrm>
              <a:off x="5065554" y="1656181"/>
              <a:ext cx="2691130" cy="36792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bdélník: se zakulacenými rohy 4">
              <a:extLst>
                <a:ext uri="{FF2B5EF4-FFF2-40B4-BE49-F238E27FC236}">
                  <a16:creationId xmlns:a16="http://schemas.microsoft.com/office/drawing/2014/main" id="{F5664195-997C-43FE-82F3-0CD241546426}"/>
                </a:ext>
              </a:extLst>
            </p:cNvPr>
            <p:cNvSpPr txBox="1"/>
            <p:nvPr/>
          </p:nvSpPr>
          <p:spPr>
            <a:xfrm>
              <a:off x="5083515" y="1674142"/>
              <a:ext cx="2655208" cy="332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kern="1200" dirty="0"/>
                <a:t>Rozptylování 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94E4147-DC09-4537-9054-0D244E2CD11A}"/>
              </a:ext>
            </a:extLst>
          </p:cNvPr>
          <p:cNvGrpSpPr/>
          <p:nvPr/>
        </p:nvGrpSpPr>
        <p:grpSpPr>
          <a:xfrm>
            <a:off x="5896699" y="4235645"/>
            <a:ext cx="2691130" cy="367927"/>
            <a:chOff x="5065554" y="2070100"/>
            <a:chExt cx="2691130" cy="367927"/>
          </a:xfrm>
        </p:grpSpPr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598782E3-0AA5-43D5-82DB-FB73593F147A}"/>
                </a:ext>
              </a:extLst>
            </p:cNvPr>
            <p:cNvSpPr/>
            <p:nvPr/>
          </p:nvSpPr>
          <p:spPr>
            <a:xfrm>
              <a:off x="5065554" y="2070100"/>
              <a:ext cx="2691130" cy="36792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bdélník: se zakulacenými rohy 4">
              <a:extLst>
                <a:ext uri="{FF2B5EF4-FFF2-40B4-BE49-F238E27FC236}">
                  <a16:creationId xmlns:a16="http://schemas.microsoft.com/office/drawing/2014/main" id="{83A3266C-2D1A-42AB-B7EC-51F3AA194D08}"/>
                </a:ext>
              </a:extLst>
            </p:cNvPr>
            <p:cNvSpPr txBox="1"/>
            <p:nvPr/>
          </p:nvSpPr>
          <p:spPr>
            <a:xfrm>
              <a:off x="5083515" y="2088061"/>
              <a:ext cx="2655208" cy="332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kern="1200" dirty="0"/>
                <a:t>Zapomenutí informací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635A1D24-1770-4469-8A25-CC87765045C7}"/>
              </a:ext>
            </a:extLst>
          </p:cNvPr>
          <p:cNvGrpSpPr/>
          <p:nvPr/>
        </p:nvGrpSpPr>
        <p:grpSpPr>
          <a:xfrm>
            <a:off x="5896699" y="4867376"/>
            <a:ext cx="2691130" cy="367927"/>
            <a:chOff x="5065554" y="2484018"/>
            <a:chExt cx="2691130" cy="367927"/>
          </a:xfrm>
        </p:grpSpPr>
        <p:sp>
          <p:nvSpPr>
            <p:cNvPr id="25" name="Obdélník: se zakulacenými rohy 24">
              <a:extLst>
                <a:ext uri="{FF2B5EF4-FFF2-40B4-BE49-F238E27FC236}">
                  <a16:creationId xmlns:a16="http://schemas.microsoft.com/office/drawing/2014/main" id="{C7CAF208-D13D-44EE-8195-D66C2F7E0C45}"/>
                </a:ext>
              </a:extLst>
            </p:cNvPr>
            <p:cNvSpPr/>
            <p:nvPr/>
          </p:nvSpPr>
          <p:spPr>
            <a:xfrm>
              <a:off x="5065554" y="2484018"/>
              <a:ext cx="2691130" cy="36792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bdélník: se zakulacenými rohy 4">
              <a:extLst>
                <a:ext uri="{FF2B5EF4-FFF2-40B4-BE49-F238E27FC236}">
                  <a16:creationId xmlns:a16="http://schemas.microsoft.com/office/drawing/2014/main" id="{94203411-CCCC-4CFB-8A6E-61A5CDBF6A4A}"/>
                </a:ext>
              </a:extLst>
            </p:cNvPr>
            <p:cNvSpPr txBox="1"/>
            <p:nvPr/>
          </p:nvSpPr>
          <p:spPr>
            <a:xfrm>
              <a:off x="5083515" y="2501979"/>
              <a:ext cx="2655208" cy="332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kern="1200" dirty="0"/>
                <a:t>Zaměření na nepodstatné </a:t>
              </a:r>
              <a:r>
                <a:rPr lang="cs-CZ" sz="1400" kern="1200" dirty="0" err="1"/>
                <a:t>info</a:t>
              </a:r>
              <a:endParaRPr lang="cs-CZ" sz="1400" kern="1200" dirty="0"/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E1077214-48E2-4EC4-86C4-ABB1A49340EF}"/>
              </a:ext>
            </a:extLst>
          </p:cNvPr>
          <p:cNvGrpSpPr/>
          <p:nvPr/>
        </p:nvGrpSpPr>
        <p:grpSpPr>
          <a:xfrm>
            <a:off x="5896699" y="5428903"/>
            <a:ext cx="2691130" cy="367927"/>
            <a:chOff x="5065554" y="2897937"/>
            <a:chExt cx="2691130" cy="367927"/>
          </a:xfrm>
        </p:grpSpPr>
        <p:sp>
          <p:nvSpPr>
            <p:cNvPr id="28" name="Obdélník: se zakulacenými rohy 27">
              <a:extLst>
                <a:ext uri="{FF2B5EF4-FFF2-40B4-BE49-F238E27FC236}">
                  <a16:creationId xmlns:a16="http://schemas.microsoft.com/office/drawing/2014/main" id="{8387EC9D-5644-47B9-A5F7-430F67DD72A0}"/>
                </a:ext>
              </a:extLst>
            </p:cNvPr>
            <p:cNvSpPr/>
            <p:nvPr/>
          </p:nvSpPr>
          <p:spPr>
            <a:xfrm>
              <a:off x="5065554" y="2897937"/>
              <a:ext cx="2691130" cy="36792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bdélník: se zakulacenými rohy 4">
              <a:extLst>
                <a:ext uri="{FF2B5EF4-FFF2-40B4-BE49-F238E27FC236}">
                  <a16:creationId xmlns:a16="http://schemas.microsoft.com/office/drawing/2014/main" id="{BA68C480-E5C1-4066-A660-1151CAB40DCF}"/>
                </a:ext>
              </a:extLst>
            </p:cNvPr>
            <p:cNvSpPr txBox="1"/>
            <p:nvPr/>
          </p:nvSpPr>
          <p:spPr>
            <a:xfrm>
              <a:off x="5083515" y="2915898"/>
              <a:ext cx="2655208" cy="332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kern="1200" dirty="0"/>
                <a:t>Nestrukturovaná předávka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557D4F75-ABC3-4AF1-9534-C8FB2229EADA}"/>
              </a:ext>
            </a:extLst>
          </p:cNvPr>
          <p:cNvGrpSpPr/>
          <p:nvPr/>
        </p:nvGrpSpPr>
        <p:grpSpPr>
          <a:xfrm>
            <a:off x="5896699" y="5979306"/>
            <a:ext cx="2691130" cy="309609"/>
            <a:chOff x="5065554" y="3311856"/>
            <a:chExt cx="2691130" cy="367927"/>
          </a:xfrm>
        </p:grpSpPr>
        <p:sp>
          <p:nvSpPr>
            <p:cNvPr id="31" name="Obdélník: se zakulacenými rohy 30">
              <a:extLst>
                <a:ext uri="{FF2B5EF4-FFF2-40B4-BE49-F238E27FC236}">
                  <a16:creationId xmlns:a16="http://schemas.microsoft.com/office/drawing/2014/main" id="{42102B8C-3B25-4FEC-82CC-E3F985F64AD6}"/>
                </a:ext>
              </a:extLst>
            </p:cNvPr>
            <p:cNvSpPr/>
            <p:nvPr/>
          </p:nvSpPr>
          <p:spPr>
            <a:xfrm>
              <a:off x="5065554" y="3311856"/>
              <a:ext cx="2691130" cy="36792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bdélník: se zakulacenými rohy 4">
              <a:extLst>
                <a:ext uri="{FF2B5EF4-FFF2-40B4-BE49-F238E27FC236}">
                  <a16:creationId xmlns:a16="http://schemas.microsoft.com/office/drawing/2014/main" id="{F6FEE9E6-2C7F-49FE-86A2-495D95D7C9A9}"/>
                </a:ext>
              </a:extLst>
            </p:cNvPr>
            <p:cNvSpPr txBox="1"/>
            <p:nvPr/>
          </p:nvSpPr>
          <p:spPr>
            <a:xfrm>
              <a:off x="5083515" y="3329817"/>
              <a:ext cx="2655208" cy="332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kern="1200" dirty="0"/>
                <a:t>žargon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892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525EA8-D77A-4785-B99F-B6CEF08C5E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EA51F6-4D92-46B0-B75F-68EFA0E71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68EB73-8670-4EF5-83E4-247C068F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2212"/>
            <a:ext cx="10753200" cy="451576"/>
          </a:xfrm>
        </p:spPr>
        <p:txBody>
          <a:bodyPr/>
          <a:lstStyle/>
          <a:p>
            <a:r>
              <a:rPr lang="cs-CZ" dirty="0"/>
              <a:t>Rizikové faktory v IP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753E68C-952B-4B15-A289-ADBFE02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03788"/>
            <a:ext cx="10753200" cy="4139998"/>
          </a:xfrm>
        </p:spPr>
        <p:txBody>
          <a:bodyPr/>
          <a:lstStyle/>
          <a:p>
            <a:r>
              <a:rPr lang="cs-CZ" dirty="0"/>
              <a:t>prevence pádů (</a:t>
            </a:r>
            <a:r>
              <a:rPr lang="cs-CZ" dirty="0" err="1"/>
              <a:t>Gaitův</a:t>
            </a:r>
            <a:r>
              <a:rPr lang="cs-CZ" dirty="0"/>
              <a:t> funkční test)</a:t>
            </a:r>
          </a:p>
          <a:p>
            <a:r>
              <a:rPr lang="cs-CZ" dirty="0"/>
              <a:t>prevence dekubitů, nutričního deficitu (screeningový nástroj)</a:t>
            </a:r>
          </a:p>
          <a:p>
            <a:r>
              <a:rPr lang="cs-CZ" dirty="0"/>
              <a:t>nasazování krytek na použité jehly!</a:t>
            </a:r>
          </a:p>
          <a:p>
            <a:r>
              <a:rPr lang="cs-CZ" dirty="0"/>
              <a:t>nefunkční alarm. zařízení, nedostatky u pohotovostního vozíku</a:t>
            </a:r>
          </a:p>
          <a:p>
            <a:r>
              <a:rPr lang="cs-CZ" dirty="0"/>
              <a:t>zatarasené /nedostatečně označené nouzové východy</a:t>
            </a:r>
          </a:p>
          <a:p>
            <a:r>
              <a:rPr lang="cs-CZ" dirty="0"/>
              <a:t>nedostatečně nacvičená evakuace pacientů</a:t>
            </a:r>
          </a:p>
          <a:p>
            <a:r>
              <a:rPr lang="cs-CZ" dirty="0"/>
              <a:t>použití léků s prošlou </a:t>
            </a:r>
            <a:r>
              <a:rPr lang="cs-CZ" dirty="0" err="1"/>
              <a:t>exp</a:t>
            </a:r>
            <a:r>
              <a:rPr lang="cs-CZ" dirty="0"/>
              <a:t>., nesprávné uložení léků</a:t>
            </a:r>
          </a:p>
          <a:p>
            <a:r>
              <a:rPr lang="cs-CZ" dirty="0"/>
              <a:t>nedostatečná hygiena rukou</a:t>
            </a:r>
          </a:p>
          <a:p>
            <a:r>
              <a:rPr lang="cs-CZ" dirty="0"/>
              <a:t>nečitelnost záznamů v dokumentaci</a:t>
            </a:r>
          </a:p>
          <a:p>
            <a:r>
              <a:rPr lang="cs-CZ" dirty="0"/>
              <a:t>rozptylování personálu během pracovní zátěže</a:t>
            </a:r>
          </a:p>
          <a:p>
            <a:r>
              <a:rPr lang="cs-CZ" dirty="0"/>
              <a:t>nedostatečná údržba zdravotnické techniky</a:t>
            </a:r>
          </a:p>
          <a:p>
            <a:r>
              <a:rPr lang="cs-CZ" dirty="0"/>
              <a:t>používání soukromých el. spotřebičů na sesterně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19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5C4F32-696A-4579-985F-7369A6725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99F03D-6405-4A3A-9423-AC79022B30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EFC00B-9169-4180-84BE-F2AD7EBC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Kvalita péče ze tří pohledů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28CA01E-3533-4F9D-BD48-6069018A7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i="1" dirty="0"/>
              <a:t>„Dělat správné věci správně, na správném místě a se správnými lidmi.“                                                           </a:t>
            </a:r>
            <a:r>
              <a:rPr lang="cs-CZ" dirty="0"/>
              <a:t>David Gruber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40B26E4-C50E-48DB-B7EC-54C0E5643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436624"/>
              </p:ext>
            </p:extLst>
          </p:nvPr>
        </p:nvGraphicFramePr>
        <p:xfrm>
          <a:off x="1728440" y="2393140"/>
          <a:ext cx="6468946" cy="38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92950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11490F-365D-4EEB-9638-24FA1E887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601132-4707-4949-A842-3C63D8F93C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05B439-3C4A-492E-A22B-1BD5F763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Zajištění bezpečnosti pacienta v IP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F8A101C-D61C-4FCD-B3A9-08CB3BBC6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/>
              <a:t>pečlivost a správnost v </a:t>
            </a:r>
            <a:r>
              <a:rPr lang="cs-CZ" b="1" dirty="0"/>
              <a:t>identifikaci</a:t>
            </a:r>
            <a:r>
              <a:rPr lang="cs-CZ" dirty="0"/>
              <a:t> pacientů</a:t>
            </a:r>
          </a:p>
          <a:p>
            <a:r>
              <a:rPr lang="cs-CZ" dirty="0"/>
              <a:t>komunikace mezi poskytovateli zdravotní péče (včasnost)</a:t>
            </a:r>
          </a:p>
          <a:p>
            <a:r>
              <a:rPr lang="cs-CZ" dirty="0"/>
              <a:t>bezpečnosti v medikaci!</a:t>
            </a:r>
          </a:p>
          <a:p>
            <a:r>
              <a:rPr lang="cs-CZ" dirty="0"/>
              <a:t>snížení rizika infekcí spojených </a:t>
            </a:r>
            <a:r>
              <a:rPr lang="cs-CZ"/>
              <a:t>s hospitalizací</a:t>
            </a:r>
            <a:endParaRPr lang="cs-CZ" dirty="0"/>
          </a:p>
          <a:p>
            <a:r>
              <a:rPr lang="cs-CZ" dirty="0"/>
              <a:t>koordinace medikace v průběhu celé hospitalizace</a:t>
            </a:r>
          </a:p>
          <a:p>
            <a:r>
              <a:rPr lang="cs-CZ" dirty="0"/>
              <a:t>identifikace rizik bezpečí (sebevražda)</a:t>
            </a:r>
          </a:p>
          <a:p>
            <a:r>
              <a:rPr lang="cs-CZ" dirty="0"/>
              <a:t>prevence komplikací spojených s operacemi, </a:t>
            </a:r>
            <a:r>
              <a:rPr lang="cs-CZ" dirty="0" err="1"/>
              <a:t>invaz</a:t>
            </a:r>
            <a:r>
              <a:rPr lang="cs-CZ" dirty="0"/>
              <a:t>. výkony</a:t>
            </a:r>
          </a:p>
          <a:p>
            <a:r>
              <a:rPr lang="cs-CZ" dirty="0"/>
              <a:t>prevence infekcí (např. moč. cesty atd.)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744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4E1DD5-E901-432C-998C-C4DC8BC4A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BDE3C0-F76A-48F2-B347-82CC733B0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A4163D-AEA6-44D4-A93E-476CA007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0123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Transport pacienta na UPV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AACECD-EC20-4155-BAFC-E3FDB65B1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66851"/>
            <a:ext cx="10753200" cy="4139998"/>
          </a:xfrm>
        </p:spPr>
        <p:txBody>
          <a:bodyPr/>
          <a:lstStyle/>
          <a:p>
            <a:pPr marL="586350" marR="0" lvl="0" indent="-51435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Kontrola OTK a její fixace + tlak v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obturační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manžetě, spolehlivý intravaskulární přístup</a:t>
            </a:r>
          </a:p>
          <a:p>
            <a:pPr marL="586350" marR="0" lvl="0" indent="-51435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Kontrola transportního vozíku, O2 lahve, transportního ventilátoru, transportního monitoru, odsávačky,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injektomatu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samorozpínatelný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vak</a:t>
            </a:r>
          </a:p>
          <a:p>
            <a:pPr marL="586350" marR="0" lvl="0" indent="-51435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sebou vše výše jmenované a zkontrolované + resuscitační batoh, nabíjecí kabely, dále dle stavu pacienta → defibrilátor, externí stimulace…</a:t>
            </a:r>
          </a:p>
          <a:p>
            <a:pPr marL="586350" marR="0" lvl="0" indent="-51435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Před napojením na transportní ventilátor medikace →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sedace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evet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relaxace</a:t>
            </a:r>
          </a:p>
          <a:p>
            <a:pPr marL="586350" marR="0" lvl="0" indent="-51435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Potřebná dokumentace pacienta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730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5B8E13-7A8E-47AB-B601-D0BF959F4B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BA0687-8C26-42D7-9CCA-EE711CFA66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8EFF53-597A-4540-B779-540CDBE6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CB2640C-C658-4A23-87D3-92B739212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Jaké příčiny mohou vést k poruše dýchání?</a:t>
            </a:r>
          </a:p>
          <a:p>
            <a:pPr marL="72000" indent="0">
              <a:buNone/>
            </a:pPr>
            <a:r>
              <a:rPr lang="cs-CZ" dirty="0"/>
              <a:t>Jaká péče je poskytována pacientovi na oddělení III. stupně?</a:t>
            </a:r>
          </a:p>
          <a:p>
            <a:pPr marL="72000" indent="0">
              <a:buNone/>
            </a:pPr>
            <a:r>
              <a:rPr lang="cs-CZ" dirty="0"/>
              <a:t>Jak se projeví porucha dýchání?</a:t>
            </a:r>
          </a:p>
          <a:p>
            <a:pPr marL="72000" indent="0">
              <a:buNone/>
            </a:pPr>
            <a:r>
              <a:rPr lang="cs-CZ" dirty="0"/>
              <a:t>Co je detenční řízení?</a:t>
            </a:r>
          </a:p>
          <a:p>
            <a:pPr marL="72000" indent="0">
              <a:buNone/>
            </a:pPr>
            <a:r>
              <a:rPr lang="cs-CZ" dirty="0"/>
              <a:t>Co je Glasgow </a:t>
            </a:r>
            <a:r>
              <a:rPr lang="cs-CZ" dirty="0" err="1"/>
              <a:t>coma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?</a:t>
            </a:r>
          </a:p>
          <a:p>
            <a:pPr marL="72000" indent="0">
              <a:buNone/>
            </a:pPr>
            <a:r>
              <a:rPr lang="cs-CZ" dirty="0"/>
              <a:t>Jak sledujeme bolest u pacienta s poruchou komunikace?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98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D79D9C-D5DA-4696-AB76-0C4BBC6EF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4D1666-69CB-4B32-A25A-3D5BF107C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0CFB0A-05F1-4265-BF80-FA5CE6D5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3952"/>
            <a:ext cx="10753200" cy="451576"/>
          </a:xfrm>
        </p:spPr>
        <p:txBody>
          <a:bodyPr/>
          <a:lstStyle/>
          <a:p>
            <a:r>
              <a:rPr lang="cs-CZ" dirty="0"/>
              <a:t>Měření a vyhodnocení kvality zdravotní péče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B81AF3B0-E7CC-4567-815B-2CBF74ADCE9D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923111285"/>
              </p:ext>
            </p:extLst>
          </p:nvPr>
        </p:nvGraphicFramePr>
        <p:xfrm>
          <a:off x="720725" y="1701800"/>
          <a:ext cx="52197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632D338-2AE2-4209-8F9A-A2032E59C3E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6000" y="842046"/>
            <a:ext cx="5219998" cy="5501502"/>
          </a:xfrm>
        </p:spPr>
        <p:txBody>
          <a:bodyPr/>
          <a:lstStyle/>
          <a:p>
            <a:r>
              <a:rPr lang="cs-CZ" dirty="0"/>
              <a:t>Interní systém hodnocení kvality a bezpečí poskytovaných služeb dle </a:t>
            </a:r>
            <a:r>
              <a:rPr lang="cs-CZ" b="1" dirty="0"/>
              <a:t>Věstníku č. 5/2012</a:t>
            </a:r>
          </a:p>
          <a:p>
            <a:r>
              <a:rPr lang="cs-CZ" dirty="0"/>
              <a:t>Externí systémy hodnocení kvality. Certifikace dle </a:t>
            </a:r>
            <a:r>
              <a:rPr lang="cs-CZ" b="1" dirty="0"/>
              <a:t>vyhlášky č. 102/2012 Sb.</a:t>
            </a:r>
          </a:p>
          <a:p>
            <a:r>
              <a:rPr lang="cs-CZ" dirty="0"/>
              <a:t>Mezinárodní akreditace </a:t>
            </a:r>
            <a:r>
              <a:rPr lang="cs-CZ" b="1" dirty="0"/>
              <a:t>Mezinárodní komisí JCIA</a:t>
            </a:r>
          </a:p>
          <a:p>
            <a:r>
              <a:rPr lang="cs-CZ" dirty="0"/>
              <a:t>Mezinárodní certifikace dle </a:t>
            </a:r>
            <a:r>
              <a:rPr lang="cs-CZ" b="1" dirty="0"/>
              <a:t>norem ČSN EN ISO→ ČSN EN ISO 9001, 14001 </a:t>
            </a:r>
            <a:r>
              <a:rPr lang="cs-CZ" dirty="0"/>
              <a:t>a</a:t>
            </a:r>
            <a:r>
              <a:rPr lang="cs-CZ" b="1" dirty="0"/>
              <a:t> OHSAS18001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44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8D8DDD-C442-4D88-8BF4-065D2F2B3E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B63EEC-4FB1-4413-9D61-C16AE93E35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824F8D-8476-4A39-B158-F0AB0C3A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Indikátory kvality v intenzivní péči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8CF56C9B-A945-462C-B43E-A1E75FE58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72160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4721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9D88BD-C21E-4AD7-9936-47B84E00C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44554C-D448-4734-8CA4-057F426C4C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D7EA0F-3EF4-411E-9A81-87454AA4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Indikátor kvality – mimořádná událost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880447-D1F9-4476-BECA-76937BDE9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Věstník Ministerstva zdravotnictví č. 8/2012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B52B1B1B-6657-47CE-A880-86342C595904}"/>
              </a:ext>
            </a:extLst>
          </p:cNvPr>
          <p:cNvGrpSpPr/>
          <p:nvPr/>
        </p:nvGrpSpPr>
        <p:grpSpPr>
          <a:xfrm>
            <a:off x="414000" y="2998754"/>
            <a:ext cx="11473200" cy="860490"/>
            <a:chOff x="414000" y="2998754"/>
            <a:chExt cx="11473200" cy="860490"/>
          </a:xfrm>
        </p:grpSpPr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47B3728C-7F04-4520-B811-9E5C67B1A8DA}"/>
                </a:ext>
              </a:extLst>
            </p:cNvPr>
            <p:cNvSpPr/>
            <p:nvPr/>
          </p:nvSpPr>
          <p:spPr>
            <a:xfrm>
              <a:off x="414000" y="2998754"/>
              <a:ext cx="1434150" cy="860490"/>
            </a:xfrm>
            <a:custGeom>
              <a:avLst/>
              <a:gdLst>
                <a:gd name="connsiteX0" fmla="*/ 0 w 1434150"/>
                <a:gd name="connsiteY0" fmla="*/ 86049 h 860490"/>
                <a:gd name="connsiteX1" fmla="*/ 86049 w 1434150"/>
                <a:gd name="connsiteY1" fmla="*/ 0 h 860490"/>
                <a:gd name="connsiteX2" fmla="*/ 1348101 w 1434150"/>
                <a:gd name="connsiteY2" fmla="*/ 0 h 860490"/>
                <a:gd name="connsiteX3" fmla="*/ 1434150 w 1434150"/>
                <a:gd name="connsiteY3" fmla="*/ 86049 h 860490"/>
                <a:gd name="connsiteX4" fmla="*/ 1434150 w 1434150"/>
                <a:gd name="connsiteY4" fmla="*/ 774441 h 860490"/>
                <a:gd name="connsiteX5" fmla="*/ 1348101 w 1434150"/>
                <a:gd name="connsiteY5" fmla="*/ 860490 h 860490"/>
                <a:gd name="connsiteX6" fmla="*/ 86049 w 1434150"/>
                <a:gd name="connsiteY6" fmla="*/ 860490 h 860490"/>
                <a:gd name="connsiteX7" fmla="*/ 0 w 1434150"/>
                <a:gd name="connsiteY7" fmla="*/ 774441 h 860490"/>
                <a:gd name="connsiteX8" fmla="*/ 0 w 1434150"/>
                <a:gd name="connsiteY8" fmla="*/ 86049 h 86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4150" h="860490">
                  <a:moveTo>
                    <a:pt x="0" y="86049"/>
                  </a:moveTo>
                  <a:cubicBezTo>
                    <a:pt x="0" y="38525"/>
                    <a:pt x="38525" y="0"/>
                    <a:pt x="86049" y="0"/>
                  </a:cubicBezTo>
                  <a:lnTo>
                    <a:pt x="1348101" y="0"/>
                  </a:lnTo>
                  <a:cubicBezTo>
                    <a:pt x="1395625" y="0"/>
                    <a:pt x="1434150" y="38525"/>
                    <a:pt x="1434150" y="86049"/>
                  </a:cubicBezTo>
                  <a:lnTo>
                    <a:pt x="1434150" y="774441"/>
                  </a:lnTo>
                  <a:cubicBezTo>
                    <a:pt x="1434150" y="821965"/>
                    <a:pt x="1395625" y="860490"/>
                    <a:pt x="1348101" y="860490"/>
                  </a:cubicBezTo>
                  <a:lnTo>
                    <a:pt x="86049" y="860490"/>
                  </a:lnTo>
                  <a:cubicBezTo>
                    <a:pt x="38525" y="860490"/>
                    <a:pt x="0" y="821965"/>
                    <a:pt x="0" y="774441"/>
                  </a:cubicBezTo>
                  <a:lnTo>
                    <a:pt x="0" y="860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163" tIns="86163" rIns="86163" bIns="8616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cap="all" baseline="0" dirty="0"/>
                <a:t>Nežádoucí událost</a:t>
              </a:r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F72644DD-393B-4215-BA85-FB412DD7F056}"/>
                </a:ext>
              </a:extLst>
            </p:cNvPr>
            <p:cNvSpPr/>
            <p:nvPr/>
          </p:nvSpPr>
          <p:spPr>
            <a:xfrm>
              <a:off x="1991565" y="3251164"/>
              <a:ext cx="304039" cy="355669"/>
            </a:xfrm>
            <a:custGeom>
              <a:avLst/>
              <a:gdLst>
                <a:gd name="connsiteX0" fmla="*/ 0 w 304039"/>
                <a:gd name="connsiteY0" fmla="*/ 71134 h 355669"/>
                <a:gd name="connsiteX1" fmla="*/ 152020 w 304039"/>
                <a:gd name="connsiteY1" fmla="*/ 71134 h 355669"/>
                <a:gd name="connsiteX2" fmla="*/ 152020 w 304039"/>
                <a:gd name="connsiteY2" fmla="*/ 0 h 355669"/>
                <a:gd name="connsiteX3" fmla="*/ 304039 w 304039"/>
                <a:gd name="connsiteY3" fmla="*/ 177835 h 355669"/>
                <a:gd name="connsiteX4" fmla="*/ 152020 w 304039"/>
                <a:gd name="connsiteY4" fmla="*/ 355669 h 355669"/>
                <a:gd name="connsiteX5" fmla="*/ 152020 w 304039"/>
                <a:gd name="connsiteY5" fmla="*/ 284535 h 355669"/>
                <a:gd name="connsiteX6" fmla="*/ 0 w 304039"/>
                <a:gd name="connsiteY6" fmla="*/ 284535 h 355669"/>
                <a:gd name="connsiteX7" fmla="*/ 0 w 304039"/>
                <a:gd name="connsiteY7" fmla="*/ 71134 h 35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039" h="355669">
                  <a:moveTo>
                    <a:pt x="0" y="71134"/>
                  </a:moveTo>
                  <a:lnTo>
                    <a:pt x="152020" y="71134"/>
                  </a:lnTo>
                  <a:lnTo>
                    <a:pt x="152020" y="0"/>
                  </a:lnTo>
                  <a:lnTo>
                    <a:pt x="304039" y="177835"/>
                  </a:lnTo>
                  <a:lnTo>
                    <a:pt x="152020" y="355669"/>
                  </a:lnTo>
                  <a:lnTo>
                    <a:pt x="152020" y="284535"/>
                  </a:lnTo>
                  <a:lnTo>
                    <a:pt x="0" y="284535"/>
                  </a:lnTo>
                  <a:lnTo>
                    <a:pt x="0" y="711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134" rIns="91212" bIns="7113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300" kern="1200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88B3FEDF-2BE1-44A6-AB7A-4BBE2B5AFB89}"/>
                </a:ext>
              </a:extLst>
            </p:cNvPr>
            <p:cNvSpPr/>
            <p:nvPr/>
          </p:nvSpPr>
          <p:spPr>
            <a:xfrm>
              <a:off x="2421810" y="2998754"/>
              <a:ext cx="1434150" cy="860490"/>
            </a:xfrm>
            <a:custGeom>
              <a:avLst/>
              <a:gdLst>
                <a:gd name="connsiteX0" fmla="*/ 0 w 1434150"/>
                <a:gd name="connsiteY0" fmla="*/ 86049 h 860490"/>
                <a:gd name="connsiteX1" fmla="*/ 86049 w 1434150"/>
                <a:gd name="connsiteY1" fmla="*/ 0 h 860490"/>
                <a:gd name="connsiteX2" fmla="*/ 1348101 w 1434150"/>
                <a:gd name="connsiteY2" fmla="*/ 0 h 860490"/>
                <a:gd name="connsiteX3" fmla="*/ 1434150 w 1434150"/>
                <a:gd name="connsiteY3" fmla="*/ 86049 h 860490"/>
                <a:gd name="connsiteX4" fmla="*/ 1434150 w 1434150"/>
                <a:gd name="connsiteY4" fmla="*/ 774441 h 860490"/>
                <a:gd name="connsiteX5" fmla="*/ 1348101 w 1434150"/>
                <a:gd name="connsiteY5" fmla="*/ 860490 h 860490"/>
                <a:gd name="connsiteX6" fmla="*/ 86049 w 1434150"/>
                <a:gd name="connsiteY6" fmla="*/ 860490 h 860490"/>
                <a:gd name="connsiteX7" fmla="*/ 0 w 1434150"/>
                <a:gd name="connsiteY7" fmla="*/ 774441 h 860490"/>
                <a:gd name="connsiteX8" fmla="*/ 0 w 1434150"/>
                <a:gd name="connsiteY8" fmla="*/ 86049 h 86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4150" h="860490">
                  <a:moveTo>
                    <a:pt x="0" y="86049"/>
                  </a:moveTo>
                  <a:cubicBezTo>
                    <a:pt x="0" y="38525"/>
                    <a:pt x="38525" y="0"/>
                    <a:pt x="86049" y="0"/>
                  </a:cubicBezTo>
                  <a:lnTo>
                    <a:pt x="1348101" y="0"/>
                  </a:lnTo>
                  <a:cubicBezTo>
                    <a:pt x="1395625" y="0"/>
                    <a:pt x="1434150" y="38525"/>
                    <a:pt x="1434150" y="86049"/>
                  </a:cubicBezTo>
                  <a:lnTo>
                    <a:pt x="1434150" y="774441"/>
                  </a:lnTo>
                  <a:cubicBezTo>
                    <a:pt x="1434150" y="821965"/>
                    <a:pt x="1395625" y="860490"/>
                    <a:pt x="1348101" y="860490"/>
                  </a:cubicBezTo>
                  <a:lnTo>
                    <a:pt x="86049" y="860490"/>
                  </a:lnTo>
                  <a:cubicBezTo>
                    <a:pt x="38525" y="860490"/>
                    <a:pt x="0" y="821965"/>
                    <a:pt x="0" y="774441"/>
                  </a:cubicBezTo>
                  <a:lnTo>
                    <a:pt x="0" y="860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163" tIns="86163" rIns="86163" bIns="8616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neodkladně nahlásit</a:t>
              </a:r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A4F44E72-D184-4D96-8C01-6DCCB85A6DE9}"/>
                </a:ext>
              </a:extLst>
            </p:cNvPr>
            <p:cNvSpPr/>
            <p:nvPr/>
          </p:nvSpPr>
          <p:spPr>
            <a:xfrm>
              <a:off x="3999375" y="3251164"/>
              <a:ext cx="304039" cy="355669"/>
            </a:xfrm>
            <a:custGeom>
              <a:avLst/>
              <a:gdLst>
                <a:gd name="connsiteX0" fmla="*/ 0 w 304039"/>
                <a:gd name="connsiteY0" fmla="*/ 71134 h 355669"/>
                <a:gd name="connsiteX1" fmla="*/ 152020 w 304039"/>
                <a:gd name="connsiteY1" fmla="*/ 71134 h 355669"/>
                <a:gd name="connsiteX2" fmla="*/ 152020 w 304039"/>
                <a:gd name="connsiteY2" fmla="*/ 0 h 355669"/>
                <a:gd name="connsiteX3" fmla="*/ 304039 w 304039"/>
                <a:gd name="connsiteY3" fmla="*/ 177835 h 355669"/>
                <a:gd name="connsiteX4" fmla="*/ 152020 w 304039"/>
                <a:gd name="connsiteY4" fmla="*/ 355669 h 355669"/>
                <a:gd name="connsiteX5" fmla="*/ 152020 w 304039"/>
                <a:gd name="connsiteY5" fmla="*/ 284535 h 355669"/>
                <a:gd name="connsiteX6" fmla="*/ 0 w 304039"/>
                <a:gd name="connsiteY6" fmla="*/ 284535 h 355669"/>
                <a:gd name="connsiteX7" fmla="*/ 0 w 304039"/>
                <a:gd name="connsiteY7" fmla="*/ 71134 h 35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039" h="355669">
                  <a:moveTo>
                    <a:pt x="0" y="71134"/>
                  </a:moveTo>
                  <a:lnTo>
                    <a:pt x="152020" y="71134"/>
                  </a:lnTo>
                  <a:lnTo>
                    <a:pt x="152020" y="0"/>
                  </a:lnTo>
                  <a:lnTo>
                    <a:pt x="304039" y="177835"/>
                  </a:lnTo>
                  <a:lnTo>
                    <a:pt x="152020" y="355669"/>
                  </a:lnTo>
                  <a:lnTo>
                    <a:pt x="152020" y="284535"/>
                  </a:lnTo>
                  <a:lnTo>
                    <a:pt x="0" y="284535"/>
                  </a:lnTo>
                  <a:lnTo>
                    <a:pt x="0" y="711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134" rIns="91212" bIns="7113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300" kern="1200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99836172-E247-4ABB-ABF0-E25CAE90A6C3}"/>
                </a:ext>
              </a:extLst>
            </p:cNvPr>
            <p:cNvSpPr/>
            <p:nvPr/>
          </p:nvSpPr>
          <p:spPr>
            <a:xfrm>
              <a:off x="4429620" y="2998754"/>
              <a:ext cx="1434150" cy="860490"/>
            </a:xfrm>
            <a:custGeom>
              <a:avLst/>
              <a:gdLst>
                <a:gd name="connsiteX0" fmla="*/ 0 w 1434150"/>
                <a:gd name="connsiteY0" fmla="*/ 86049 h 860490"/>
                <a:gd name="connsiteX1" fmla="*/ 86049 w 1434150"/>
                <a:gd name="connsiteY1" fmla="*/ 0 h 860490"/>
                <a:gd name="connsiteX2" fmla="*/ 1348101 w 1434150"/>
                <a:gd name="connsiteY2" fmla="*/ 0 h 860490"/>
                <a:gd name="connsiteX3" fmla="*/ 1434150 w 1434150"/>
                <a:gd name="connsiteY3" fmla="*/ 86049 h 860490"/>
                <a:gd name="connsiteX4" fmla="*/ 1434150 w 1434150"/>
                <a:gd name="connsiteY4" fmla="*/ 774441 h 860490"/>
                <a:gd name="connsiteX5" fmla="*/ 1348101 w 1434150"/>
                <a:gd name="connsiteY5" fmla="*/ 860490 h 860490"/>
                <a:gd name="connsiteX6" fmla="*/ 86049 w 1434150"/>
                <a:gd name="connsiteY6" fmla="*/ 860490 h 860490"/>
                <a:gd name="connsiteX7" fmla="*/ 0 w 1434150"/>
                <a:gd name="connsiteY7" fmla="*/ 774441 h 860490"/>
                <a:gd name="connsiteX8" fmla="*/ 0 w 1434150"/>
                <a:gd name="connsiteY8" fmla="*/ 86049 h 86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4150" h="860490">
                  <a:moveTo>
                    <a:pt x="0" y="86049"/>
                  </a:moveTo>
                  <a:cubicBezTo>
                    <a:pt x="0" y="38525"/>
                    <a:pt x="38525" y="0"/>
                    <a:pt x="86049" y="0"/>
                  </a:cubicBezTo>
                  <a:lnTo>
                    <a:pt x="1348101" y="0"/>
                  </a:lnTo>
                  <a:cubicBezTo>
                    <a:pt x="1395625" y="0"/>
                    <a:pt x="1434150" y="38525"/>
                    <a:pt x="1434150" y="86049"/>
                  </a:cubicBezTo>
                  <a:lnTo>
                    <a:pt x="1434150" y="774441"/>
                  </a:lnTo>
                  <a:cubicBezTo>
                    <a:pt x="1434150" y="821965"/>
                    <a:pt x="1395625" y="860490"/>
                    <a:pt x="1348101" y="860490"/>
                  </a:cubicBezTo>
                  <a:lnTo>
                    <a:pt x="86049" y="860490"/>
                  </a:lnTo>
                  <a:cubicBezTo>
                    <a:pt x="38525" y="860490"/>
                    <a:pt x="0" y="821965"/>
                    <a:pt x="0" y="774441"/>
                  </a:cubicBezTo>
                  <a:lnTo>
                    <a:pt x="0" y="860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163" tIns="86163" rIns="86163" bIns="8616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zaznamenat</a:t>
              </a:r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293636BB-F6DC-4B1F-8DB3-58614A96854F}"/>
                </a:ext>
              </a:extLst>
            </p:cNvPr>
            <p:cNvSpPr/>
            <p:nvPr/>
          </p:nvSpPr>
          <p:spPr>
            <a:xfrm>
              <a:off x="6007184" y="3251164"/>
              <a:ext cx="304039" cy="355669"/>
            </a:xfrm>
            <a:custGeom>
              <a:avLst/>
              <a:gdLst>
                <a:gd name="connsiteX0" fmla="*/ 0 w 304039"/>
                <a:gd name="connsiteY0" fmla="*/ 71134 h 355669"/>
                <a:gd name="connsiteX1" fmla="*/ 152020 w 304039"/>
                <a:gd name="connsiteY1" fmla="*/ 71134 h 355669"/>
                <a:gd name="connsiteX2" fmla="*/ 152020 w 304039"/>
                <a:gd name="connsiteY2" fmla="*/ 0 h 355669"/>
                <a:gd name="connsiteX3" fmla="*/ 304039 w 304039"/>
                <a:gd name="connsiteY3" fmla="*/ 177835 h 355669"/>
                <a:gd name="connsiteX4" fmla="*/ 152020 w 304039"/>
                <a:gd name="connsiteY4" fmla="*/ 355669 h 355669"/>
                <a:gd name="connsiteX5" fmla="*/ 152020 w 304039"/>
                <a:gd name="connsiteY5" fmla="*/ 284535 h 355669"/>
                <a:gd name="connsiteX6" fmla="*/ 0 w 304039"/>
                <a:gd name="connsiteY6" fmla="*/ 284535 h 355669"/>
                <a:gd name="connsiteX7" fmla="*/ 0 w 304039"/>
                <a:gd name="connsiteY7" fmla="*/ 71134 h 35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039" h="355669">
                  <a:moveTo>
                    <a:pt x="0" y="71134"/>
                  </a:moveTo>
                  <a:lnTo>
                    <a:pt x="152020" y="71134"/>
                  </a:lnTo>
                  <a:lnTo>
                    <a:pt x="152020" y="0"/>
                  </a:lnTo>
                  <a:lnTo>
                    <a:pt x="304039" y="177835"/>
                  </a:lnTo>
                  <a:lnTo>
                    <a:pt x="152020" y="355669"/>
                  </a:lnTo>
                  <a:lnTo>
                    <a:pt x="152020" y="284535"/>
                  </a:lnTo>
                  <a:lnTo>
                    <a:pt x="0" y="284535"/>
                  </a:lnTo>
                  <a:lnTo>
                    <a:pt x="0" y="711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134" rIns="91212" bIns="7113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300" kern="1200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26CEBD6F-6C5B-497C-9DEB-0EB123FF3407}"/>
                </a:ext>
              </a:extLst>
            </p:cNvPr>
            <p:cNvSpPr/>
            <p:nvPr/>
          </p:nvSpPr>
          <p:spPr>
            <a:xfrm>
              <a:off x="6437430" y="2998754"/>
              <a:ext cx="1434150" cy="860490"/>
            </a:xfrm>
            <a:custGeom>
              <a:avLst/>
              <a:gdLst>
                <a:gd name="connsiteX0" fmla="*/ 0 w 1434150"/>
                <a:gd name="connsiteY0" fmla="*/ 86049 h 860490"/>
                <a:gd name="connsiteX1" fmla="*/ 86049 w 1434150"/>
                <a:gd name="connsiteY1" fmla="*/ 0 h 860490"/>
                <a:gd name="connsiteX2" fmla="*/ 1348101 w 1434150"/>
                <a:gd name="connsiteY2" fmla="*/ 0 h 860490"/>
                <a:gd name="connsiteX3" fmla="*/ 1434150 w 1434150"/>
                <a:gd name="connsiteY3" fmla="*/ 86049 h 860490"/>
                <a:gd name="connsiteX4" fmla="*/ 1434150 w 1434150"/>
                <a:gd name="connsiteY4" fmla="*/ 774441 h 860490"/>
                <a:gd name="connsiteX5" fmla="*/ 1348101 w 1434150"/>
                <a:gd name="connsiteY5" fmla="*/ 860490 h 860490"/>
                <a:gd name="connsiteX6" fmla="*/ 86049 w 1434150"/>
                <a:gd name="connsiteY6" fmla="*/ 860490 h 860490"/>
                <a:gd name="connsiteX7" fmla="*/ 0 w 1434150"/>
                <a:gd name="connsiteY7" fmla="*/ 774441 h 860490"/>
                <a:gd name="connsiteX8" fmla="*/ 0 w 1434150"/>
                <a:gd name="connsiteY8" fmla="*/ 86049 h 86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4150" h="860490">
                  <a:moveTo>
                    <a:pt x="0" y="86049"/>
                  </a:moveTo>
                  <a:cubicBezTo>
                    <a:pt x="0" y="38525"/>
                    <a:pt x="38525" y="0"/>
                    <a:pt x="86049" y="0"/>
                  </a:cubicBezTo>
                  <a:lnTo>
                    <a:pt x="1348101" y="0"/>
                  </a:lnTo>
                  <a:cubicBezTo>
                    <a:pt x="1395625" y="0"/>
                    <a:pt x="1434150" y="38525"/>
                    <a:pt x="1434150" y="86049"/>
                  </a:cubicBezTo>
                  <a:lnTo>
                    <a:pt x="1434150" y="774441"/>
                  </a:lnTo>
                  <a:cubicBezTo>
                    <a:pt x="1434150" y="821965"/>
                    <a:pt x="1395625" y="860490"/>
                    <a:pt x="1348101" y="860490"/>
                  </a:cubicBezTo>
                  <a:lnTo>
                    <a:pt x="86049" y="860490"/>
                  </a:lnTo>
                  <a:cubicBezTo>
                    <a:pt x="38525" y="860490"/>
                    <a:pt x="0" y="821965"/>
                    <a:pt x="0" y="774441"/>
                  </a:cubicBezTo>
                  <a:lnTo>
                    <a:pt x="0" y="860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163" tIns="86163" rIns="86163" bIns="8616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řešit</a:t>
              </a:r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E5F17C5F-D238-4FFD-89A5-FCE27056FDC3}"/>
                </a:ext>
              </a:extLst>
            </p:cNvPr>
            <p:cNvSpPr/>
            <p:nvPr/>
          </p:nvSpPr>
          <p:spPr>
            <a:xfrm>
              <a:off x="8014995" y="3251164"/>
              <a:ext cx="304039" cy="355669"/>
            </a:xfrm>
            <a:custGeom>
              <a:avLst/>
              <a:gdLst>
                <a:gd name="connsiteX0" fmla="*/ 0 w 304039"/>
                <a:gd name="connsiteY0" fmla="*/ 71134 h 355669"/>
                <a:gd name="connsiteX1" fmla="*/ 152020 w 304039"/>
                <a:gd name="connsiteY1" fmla="*/ 71134 h 355669"/>
                <a:gd name="connsiteX2" fmla="*/ 152020 w 304039"/>
                <a:gd name="connsiteY2" fmla="*/ 0 h 355669"/>
                <a:gd name="connsiteX3" fmla="*/ 304039 w 304039"/>
                <a:gd name="connsiteY3" fmla="*/ 177835 h 355669"/>
                <a:gd name="connsiteX4" fmla="*/ 152020 w 304039"/>
                <a:gd name="connsiteY4" fmla="*/ 355669 h 355669"/>
                <a:gd name="connsiteX5" fmla="*/ 152020 w 304039"/>
                <a:gd name="connsiteY5" fmla="*/ 284535 h 355669"/>
                <a:gd name="connsiteX6" fmla="*/ 0 w 304039"/>
                <a:gd name="connsiteY6" fmla="*/ 284535 h 355669"/>
                <a:gd name="connsiteX7" fmla="*/ 0 w 304039"/>
                <a:gd name="connsiteY7" fmla="*/ 71134 h 35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039" h="355669">
                  <a:moveTo>
                    <a:pt x="0" y="71134"/>
                  </a:moveTo>
                  <a:lnTo>
                    <a:pt x="152020" y="71134"/>
                  </a:lnTo>
                  <a:lnTo>
                    <a:pt x="152020" y="0"/>
                  </a:lnTo>
                  <a:lnTo>
                    <a:pt x="304039" y="177835"/>
                  </a:lnTo>
                  <a:lnTo>
                    <a:pt x="152020" y="355669"/>
                  </a:lnTo>
                  <a:lnTo>
                    <a:pt x="152020" y="284535"/>
                  </a:lnTo>
                  <a:lnTo>
                    <a:pt x="0" y="284535"/>
                  </a:lnTo>
                  <a:lnTo>
                    <a:pt x="0" y="711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134" rIns="91212" bIns="7113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300" kern="120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A7725703-0486-4C0C-BFF6-D32B55351E70}"/>
                </a:ext>
              </a:extLst>
            </p:cNvPr>
            <p:cNvSpPr/>
            <p:nvPr/>
          </p:nvSpPr>
          <p:spPr>
            <a:xfrm>
              <a:off x="8445240" y="2998754"/>
              <a:ext cx="1434150" cy="860490"/>
            </a:xfrm>
            <a:custGeom>
              <a:avLst/>
              <a:gdLst>
                <a:gd name="connsiteX0" fmla="*/ 0 w 1434150"/>
                <a:gd name="connsiteY0" fmla="*/ 86049 h 860490"/>
                <a:gd name="connsiteX1" fmla="*/ 86049 w 1434150"/>
                <a:gd name="connsiteY1" fmla="*/ 0 h 860490"/>
                <a:gd name="connsiteX2" fmla="*/ 1348101 w 1434150"/>
                <a:gd name="connsiteY2" fmla="*/ 0 h 860490"/>
                <a:gd name="connsiteX3" fmla="*/ 1434150 w 1434150"/>
                <a:gd name="connsiteY3" fmla="*/ 86049 h 860490"/>
                <a:gd name="connsiteX4" fmla="*/ 1434150 w 1434150"/>
                <a:gd name="connsiteY4" fmla="*/ 774441 h 860490"/>
                <a:gd name="connsiteX5" fmla="*/ 1348101 w 1434150"/>
                <a:gd name="connsiteY5" fmla="*/ 860490 h 860490"/>
                <a:gd name="connsiteX6" fmla="*/ 86049 w 1434150"/>
                <a:gd name="connsiteY6" fmla="*/ 860490 h 860490"/>
                <a:gd name="connsiteX7" fmla="*/ 0 w 1434150"/>
                <a:gd name="connsiteY7" fmla="*/ 774441 h 860490"/>
                <a:gd name="connsiteX8" fmla="*/ 0 w 1434150"/>
                <a:gd name="connsiteY8" fmla="*/ 86049 h 86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4150" h="860490">
                  <a:moveTo>
                    <a:pt x="0" y="86049"/>
                  </a:moveTo>
                  <a:cubicBezTo>
                    <a:pt x="0" y="38525"/>
                    <a:pt x="38525" y="0"/>
                    <a:pt x="86049" y="0"/>
                  </a:cubicBezTo>
                  <a:lnTo>
                    <a:pt x="1348101" y="0"/>
                  </a:lnTo>
                  <a:cubicBezTo>
                    <a:pt x="1395625" y="0"/>
                    <a:pt x="1434150" y="38525"/>
                    <a:pt x="1434150" y="86049"/>
                  </a:cubicBezTo>
                  <a:lnTo>
                    <a:pt x="1434150" y="774441"/>
                  </a:lnTo>
                  <a:cubicBezTo>
                    <a:pt x="1434150" y="821965"/>
                    <a:pt x="1395625" y="860490"/>
                    <a:pt x="1348101" y="860490"/>
                  </a:cubicBezTo>
                  <a:lnTo>
                    <a:pt x="86049" y="860490"/>
                  </a:lnTo>
                  <a:cubicBezTo>
                    <a:pt x="38525" y="860490"/>
                    <a:pt x="0" y="821965"/>
                    <a:pt x="0" y="774441"/>
                  </a:cubicBezTo>
                  <a:lnTo>
                    <a:pt x="0" y="860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163" tIns="86163" rIns="86163" bIns="8616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analyzovat</a:t>
              </a:r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C431039E-C0EA-43B7-8F44-DBFB45BFDE89}"/>
                </a:ext>
              </a:extLst>
            </p:cNvPr>
            <p:cNvSpPr/>
            <p:nvPr/>
          </p:nvSpPr>
          <p:spPr>
            <a:xfrm>
              <a:off x="10022804" y="3251164"/>
              <a:ext cx="304039" cy="355669"/>
            </a:xfrm>
            <a:custGeom>
              <a:avLst/>
              <a:gdLst>
                <a:gd name="connsiteX0" fmla="*/ 0 w 304039"/>
                <a:gd name="connsiteY0" fmla="*/ 71134 h 355669"/>
                <a:gd name="connsiteX1" fmla="*/ 152020 w 304039"/>
                <a:gd name="connsiteY1" fmla="*/ 71134 h 355669"/>
                <a:gd name="connsiteX2" fmla="*/ 152020 w 304039"/>
                <a:gd name="connsiteY2" fmla="*/ 0 h 355669"/>
                <a:gd name="connsiteX3" fmla="*/ 304039 w 304039"/>
                <a:gd name="connsiteY3" fmla="*/ 177835 h 355669"/>
                <a:gd name="connsiteX4" fmla="*/ 152020 w 304039"/>
                <a:gd name="connsiteY4" fmla="*/ 355669 h 355669"/>
                <a:gd name="connsiteX5" fmla="*/ 152020 w 304039"/>
                <a:gd name="connsiteY5" fmla="*/ 284535 h 355669"/>
                <a:gd name="connsiteX6" fmla="*/ 0 w 304039"/>
                <a:gd name="connsiteY6" fmla="*/ 284535 h 355669"/>
                <a:gd name="connsiteX7" fmla="*/ 0 w 304039"/>
                <a:gd name="connsiteY7" fmla="*/ 71134 h 35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039" h="355669">
                  <a:moveTo>
                    <a:pt x="0" y="71134"/>
                  </a:moveTo>
                  <a:lnTo>
                    <a:pt x="152020" y="71134"/>
                  </a:lnTo>
                  <a:lnTo>
                    <a:pt x="152020" y="0"/>
                  </a:lnTo>
                  <a:lnTo>
                    <a:pt x="304039" y="177835"/>
                  </a:lnTo>
                  <a:lnTo>
                    <a:pt x="152020" y="355669"/>
                  </a:lnTo>
                  <a:lnTo>
                    <a:pt x="152020" y="284535"/>
                  </a:lnTo>
                  <a:lnTo>
                    <a:pt x="0" y="284535"/>
                  </a:lnTo>
                  <a:lnTo>
                    <a:pt x="0" y="711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134" rIns="91212" bIns="7113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300" kern="1200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8D484FAA-1B61-4D8A-842B-858E73CDB694}"/>
                </a:ext>
              </a:extLst>
            </p:cNvPr>
            <p:cNvSpPr/>
            <p:nvPr/>
          </p:nvSpPr>
          <p:spPr>
            <a:xfrm>
              <a:off x="10453050" y="2998754"/>
              <a:ext cx="1434150" cy="860490"/>
            </a:xfrm>
            <a:custGeom>
              <a:avLst/>
              <a:gdLst>
                <a:gd name="connsiteX0" fmla="*/ 0 w 1434150"/>
                <a:gd name="connsiteY0" fmla="*/ 86049 h 860490"/>
                <a:gd name="connsiteX1" fmla="*/ 86049 w 1434150"/>
                <a:gd name="connsiteY1" fmla="*/ 0 h 860490"/>
                <a:gd name="connsiteX2" fmla="*/ 1348101 w 1434150"/>
                <a:gd name="connsiteY2" fmla="*/ 0 h 860490"/>
                <a:gd name="connsiteX3" fmla="*/ 1434150 w 1434150"/>
                <a:gd name="connsiteY3" fmla="*/ 86049 h 860490"/>
                <a:gd name="connsiteX4" fmla="*/ 1434150 w 1434150"/>
                <a:gd name="connsiteY4" fmla="*/ 774441 h 860490"/>
                <a:gd name="connsiteX5" fmla="*/ 1348101 w 1434150"/>
                <a:gd name="connsiteY5" fmla="*/ 860490 h 860490"/>
                <a:gd name="connsiteX6" fmla="*/ 86049 w 1434150"/>
                <a:gd name="connsiteY6" fmla="*/ 860490 h 860490"/>
                <a:gd name="connsiteX7" fmla="*/ 0 w 1434150"/>
                <a:gd name="connsiteY7" fmla="*/ 774441 h 860490"/>
                <a:gd name="connsiteX8" fmla="*/ 0 w 1434150"/>
                <a:gd name="connsiteY8" fmla="*/ 86049 h 86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4150" h="860490">
                  <a:moveTo>
                    <a:pt x="0" y="86049"/>
                  </a:moveTo>
                  <a:cubicBezTo>
                    <a:pt x="0" y="38525"/>
                    <a:pt x="38525" y="0"/>
                    <a:pt x="86049" y="0"/>
                  </a:cubicBezTo>
                  <a:lnTo>
                    <a:pt x="1348101" y="0"/>
                  </a:lnTo>
                  <a:cubicBezTo>
                    <a:pt x="1395625" y="0"/>
                    <a:pt x="1434150" y="38525"/>
                    <a:pt x="1434150" y="86049"/>
                  </a:cubicBezTo>
                  <a:lnTo>
                    <a:pt x="1434150" y="774441"/>
                  </a:lnTo>
                  <a:cubicBezTo>
                    <a:pt x="1434150" y="821965"/>
                    <a:pt x="1395625" y="860490"/>
                    <a:pt x="1348101" y="860490"/>
                  </a:cubicBezTo>
                  <a:lnTo>
                    <a:pt x="86049" y="860490"/>
                  </a:lnTo>
                  <a:cubicBezTo>
                    <a:pt x="38525" y="860490"/>
                    <a:pt x="0" y="821965"/>
                    <a:pt x="0" y="774441"/>
                  </a:cubicBezTo>
                  <a:lnTo>
                    <a:pt x="0" y="860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163" tIns="86163" rIns="86163" bIns="8616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nápravná opatření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320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6F257A-04E6-4944-B8D8-DD33E183E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Ošetřovatelská péče v resuscitační a intenzivní medicíně 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C25C58-6585-480A-9ED0-DAC53EE89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21A08F-B874-4780-85BB-2362D722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mechanismy prevence rizika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0D3A5518-A176-466C-A01B-557D8B72D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297231"/>
              </p:ext>
            </p:extLst>
          </p:nvPr>
        </p:nvGraphicFramePr>
        <p:xfrm>
          <a:off x="719663" y="1338146"/>
          <a:ext cx="10753200" cy="4494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0020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ÚVOD DO PŘEDMĚTU - IPk podzim 2022[2022090907482051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1420</TotalTime>
  <Words>3569</Words>
  <Application>Microsoft Office PowerPoint</Application>
  <PresentationFormat>Širokoúhlá obrazovka</PresentationFormat>
  <Paragraphs>725</Paragraphs>
  <Slides>52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Calibri</vt:lpstr>
      <vt:lpstr>Tahoma</vt:lpstr>
      <vt:lpstr>Wingdings</vt:lpstr>
      <vt:lpstr>Prezentace_MU_CZ</vt:lpstr>
      <vt:lpstr>ÚVOD DO PŘEDMĚTU   </vt:lpstr>
      <vt:lpstr>Požadavky</vt:lpstr>
      <vt:lpstr>Zápočtový test</vt:lpstr>
      <vt:lpstr>Kvalita ošetřovatelské péče na JIP  </vt:lpstr>
      <vt:lpstr>Kvalita péče ze tří pohledů</vt:lpstr>
      <vt:lpstr>Měření a vyhodnocení kvality zdravotní péče</vt:lpstr>
      <vt:lpstr>Indikátory kvality v intenzivní péči</vt:lpstr>
      <vt:lpstr>Indikátor kvality – mimořádná událost</vt:lpstr>
      <vt:lpstr>Základní mechanismy prevence rizika</vt:lpstr>
      <vt:lpstr>Legislativa I</vt:lpstr>
      <vt:lpstr>Legislativa II</vt:lpstr>
      <vt:lpstr>Kompetence sester</vt:lpstr>
      <vt:lpstr>Sestra pro IP – činnosti podle § 55 (aktualizované od roku 2022) </vt:lpstr>
      <vt:lpstr>Sestra pro IP – činnosti podle § 55 (aktualizované od roku 2022) </vt:lpstr>
      <vt:lpstr>Sestra pro IP – činnosti podle § 55 (aktualizované od roku 2022) </vt:lpstr>
      <vt:lpstr>Sestra pro IP – činnosti podle § 55 (aktualizované od roku 2022) </vt:lpstr>
      <vt:lpstr>Ošetřovatelská dokumentace v IP</vt:lpstr>
      <vt:lpstr>Základní součásti oš. dokumentace v IP</vt:lpstr>
      <vt:lpstr>Oše. proces v IP</vt:lpstr>
      <vt:lpstr>Potřeby pacienta v IP</vt:lpstr>
      <vt:lpstr>Stupně poskytované péče v IP</vt:lpstr>
      <vt:lpstr>Testy, škály využívané v intenzivní péči</vt:lpstr>
      <vt:lpstr>Ramsay Scale Score (RSS) </vt:lpstr>
      <vt:lpstr>Motor Activity Assessment Scale (MAAS)  </vt:lpstr>
      <vt:lpstr>Richmond agitation Sedation Scale (RASS) </vt:lpstr>
      <vt:lpstr>Sedation and agitaton scale (The Riker Sedation-Agitation Scale) SAS  </vt:lpstr>
      <vt:lpstr>Brussels Sedation Scale (BSS) </vt:lpstr>
      <vt:lpstr>Harris Scale (HS) </vt:lpstr>
      <vt:lpstr>Skórovací systémy hodnotící stav vědomí </vt:lpstr>
      <vt:lpstr>Glasgow coma scale – GCS </vt:lpstr>
      <vt:lpstr>GCS – modifikace děti</vt:lpstr>
      <vt:lpstr>FOUR škála (Full Outline of UnResponsiveness)</vt:lpstr>
      <vt:lpstr>CAM-ICU -  The Confusion Assessment Method for the Intensive Care Unit</vt:lpstr>
      <vt:lpstr>Jiné skórovací systémy v IP </vt:lpstr>
      <vt:lpstr>APACHE II skóre</vt:lpstr>
      <vt:lpstr>SOFA skóre</vt:lpstr>
      <vt:lpstr>TISS -Terapeutic Intervention Scoring System</vt:lpstr>
      <vt:lpstr>Škály v přednemocniční péči</vt:lpstr>
      <vt:lpstr>NACA (National Advisory Committee for Aeronautics) </vt:lpstr>
      <vt:lpstr>AVPU Scale – mini neurologické vyšetření</vt:lpstr>
      <vt:lpstr>Sledování bolesti – pacient s poruchou komunikace</vt:lpstr>
      <vt:lpstr>Sledování bolesti </vt:lpstr>
      <vt:lpstr>BPS a BPS – NI  Behavioral Pain Scale and BPS – non intubated   </vt:lpstr>
      <vt:lpstr>FLACC Behavioral Pain Assessment Scale</vt:lpstr>
      <vt:lpstr>CPOT Critical Care Observational Tool</vt:lpstr>
      <vt:lpstr>Příjem pacienta – iniciální zhodnocení </vt:lpstr>
      <vt:lpstr>Příjem pacienta na IP </vt:lpstr>
      <vt:lpstr>Rizikové faktory předávání informací</vt:lpstr>
      <vt:lpstr>Rizikové faktory v IP</vt:lpstr>
      <vt:lpstr>Zajištění bezpečnosti pacienta v IP</vt:lpstr>
      <vt:lpstr>Transport pacienta na UPV</vt:lpstr>
      <vt:lpstr>Otázka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PŘEDMĚTU</dc:title>
  <dc:creator>Edita Pešáková</dc:creator>
  <cp:lastModifiedBy>Edita Pešáková</cp:lastModifiedBy>
  <cp:revision>115</cp:revision>
  <cp:lastPrinted>2022-09-07T10:19:55Z</cp:lastPrinted>
  <dcterms:created xsi:type="dcterms:W3CDTF">2021-08-23T20:29:53Z</dcterms:created>
  <dcterms:modified xsi:type="dcterms:W3CDTF">2023-09-13T13:16:44Z</dcterms:modified>
</cp:coreProperties>
</file>