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B9BA41-F0B2-4294-AAD6-2A92C30E7276}" v="172" dt="2023-11-09T09:32:20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118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ora Marcinechová" userId="a0d395f0f9aa4724" providerId="LiveId" clId="{62B9BA41-F0B2-4294-AAD6-2A92C30E7276}"/>
    <pc:docChg chg="undo custSel addSld delSld modSld">
      <pc:chgData name="Barbora Marcinechová" userId="a0d395f0f9aa4724" providerId="LiveId" clId="{62B9BA41-F0B2-4294-AAD6-2A92C30E7276}" dt="2023-11-09T09:36:07.863" v="1619" actId="1076"/>
      <pc:docMkLst>
        <pc:docMk/>
      </pc:docMkLst>
      <pc:sldChg chg="addSp delSp modSp new mod setBg modClrScheme chgLayout">
        <pc:chgData name="Barbora Marcinechová" userId="a0d395f0f9aa4724" providerId="LiveId" clId="{62B9BA41-F0B2-4294-AAD6-2A92C30E7276}" dt="2023-11-09T09:36:07.863" v="1619" actId="1076"/>
        <pc:sldMkLst>
          <pc:docMk/>
          <pc:sldMk cId="836846990" sldId="256"/>
        </pc:sldMkLst>
        <pc:spChg chg="del mod ord">
          <ac:chgData name="Barbora Marcinechová" userId="a0d395f0f9aa4724" providerId="LiveId" clId="{62B9BA41-F0B2-4294-AAD6-2A92C30E7276}" dt="2023-10-28T12:20:23.021" v="1" actId="700"/>
          <ac:spMkLst>
            <pc:docMk/>
            <pc:sldMk cId="836846990" sldId="256"/>
            <ac:spMk id="2" creationId="{0C223A4E-F81E-B00C-D6F8-24AADB3377C2}"/>
          </ac:spMkLst>
        </pc:spChg>
        <pc:spChg chg="add del mod">
          <ac:chgData name="Barbora Marcinechová" userId="a0d395f0f9aa4724" providerId="LiveId" clId="{62B9BA41-F0B2-4294-AAD6-2A92C30E7276}" dt="2023-10-29T17:48:21.970" v="1021"/>
          <ac:spMkLst>
            <pc:docMk/>
            <pc:sldMk cId="836846990" sldId="256"/>
            <ac:spMk id="2" creationId="{ADA6CC14-47BD-68B3-26D0-4206D81C1FDC}"/>
          </ac:spMkLst>
        </pc:spChg>
        <pc:spChg chg="add mod">
          <ac:chgData name="Barbora Marcinechová" userId="a0d395f0f9aa4724" providerId="LiveId" clId="{62B9BA41-F0B2-4294-AAD6-2A92C30E7276}" dt="2023-11-09T09:19:21.145" v="1447" actId="1076"/>
          <ac:spMkLst>
            <pc:docMk/>
            <pc:sldMk cId="836846990" sldId="256"/>
            <ac:spMk id="2" creationId="{C1D44F06-F541-080E-698C-2A60819DF908}"/>
          </ac:spMkLst>
        </pc:spChg>
        <pc:spChg chg="add mod">
          <ac:chgData name="Barbora Marcinechová" userId="a0d395f0f9aa4724" providerId="LiveId" clId="{62B9BA41-F0B2-4294-AAD6-2A92C30E7276}" dt="2023-10-29T18:05:07.729" v="1083" actId="1076"/>
          <ac:spMkLst>
            <pc:docMk/>
            <pc:sldMk cId="836846990" sldId="256"/>
            <ac:spMk id="3" creationId="{413812DD-1C9C-7DEB-59EE-1D781664B235}"/>
          </ac:spMkLst>
        </pc:spChg>
        <pc:spChg chg="del mod ord">
          <ac:chgData name="Barbora Marcinechová" userId="a0d395f0f9aa4724" providerId="LiveId" clId="{62B9BA41-F0B2-4294-AAD6-2A92C30E7276}" dt="2023-10-28T12:20:23.021" v="1" actId="700"/>
          <ac:spMkLst>
            <pc:docMk/>
            <pc:sldMk cId="836846990" sldId="256"/>
            <ac:spMk id="3" creationId="{B21B9040-2FFA-86DA-0720-1B77CD44D3A2}"/>
          </ac:spMkLst>
        </pc:spChg>
        <pc:spChg chg="add mod ord">
          <ac:chgData name="Barbora Marcinechová" userId="a0d395f0f9aa4724" providerId="LiveId" clId="{62B9BA41-F0B2-4294-AAD6-2A92C30E7276}" dt="2023-10-29T18:05:43.983" v="1085" actId="1076"/>
          <ac:spMkLst>
            <pc:docMk/>
            <pc:sldMk cId="836846990" sldId="256"/>
            <ac:spMk id="4" creationId="{52C3400A-A0D7-2AA6-24A8-A8FCC2E07C41}"/>
          </ac:spMkLst>
        </pc:spChg>
        <pc:spChg chg="add del mod">
          <ac:chgData name="Barbora Marcinechová" userId="a0d395f0f9aa4724" providerId="LiveId" clId="{62B9BA41-F0B2-4294-AAD6-2A92C30E7276}" dt="2023-10-29T17:48:21.954" v="1019" actId="478"/>
          <ac:spMkLst>
            <pc:docMk/>
            <pc:sldMk cId="836846990" sldId="256"/>
            <ac:spMk id="5" creationId="{ABF59685-D983-7933-84EA-65247E4814B6}"/>
          </ac:spMkLst>
        </pc:spChg>
        <pc:spChg chg="add del mod ord">
          <ac:chgData name="Barbora Marcinechová" userId="a0d395f0f9aa4724" providerId="LiveId" clId="{62B9BA41-F0B2-4294-AAD6-2A92C30E7276}" dt="2023-10-28T13:33:35.662" v="569" actId="478"/>
          <ac:spMkLst>
            <pc:docMk/>
            <pc:sldMk cId="836846990" sldId="256"/>
            <ac:spMk id="5" creationId="{B5F67D08-A5FA-7775-F1B7-773032A02CAA}"/>
          </ac:spMkLst>
        </pc:spChg>
        <pc:spChg chg="add del mod">
          <ac:chgData name="Barbora Marcinechová" userId="a0d395f0f9aa4724" providerId="LiveId" clId="{62B9BA41-F0B2-4294-AAD6-2A92C30E7276}" dt="2023-10-28T13:02:47.274" v="176" actId="478"/>
          <ac:spMkLst>
            <pc:docMk/>
            <pc:sldMk cId="836846990" sldId="256"/>
            <ac:spMk id="6" creationId="{15552F1B-77FB-D577-9425-06C0C190B8A5}"/>
          </ac:spMkLst>
        </pc:spChg>
        <pc:spChg chg="add mod">
          <ac:chgData name="Barbora Marcinechová" userId="a0d395f0f9aa4724" providerId="LiveId" clId="{62B9BA41-F0B2-4294-AAD6-2A92C30E7276}" dt="2023-10-29T18:05:07.729" v="1083" actId="1076"/>
          <ac:spMkLst>
            <pc:docMk/>
            <pc:sldMk cId="836846990" sldId="256"/>
            <ac:spMk id="6" creationId="{90B3B141-C6A7-4F0C-9F11-BA7669D76267}"/>
          </ac:spMkLst>
        </pc:spChg>
        <pc:spChg chg="add mod">
          <ac:chgData name="Barbora Marcinechová" userId="a0d395f0f9aa4724" providerId="LiveId" clId="{62B9BA41-F0B2-4294-AAD6-2A92C30E7276}" dt="2023-10-29T18:05:43.983" v="1085" actId="1076"/>
          <ac:spMkLst>
            <pc:docMk/>
            <pc:sldMk cId="836846990" sldId="256"/>
            <ac:spMk id="7" creationId="{EF6FFE39-BEB5-4D37-2CBC-D14F81E670E5}"/>
          </ac:spMkLst>
        </pc:spChg>
        <pc:spChg chg="add mod">
          <ac:chgData name="Barbora Marcinechová" userId="a0d395f0f9aa4724" providerId="LiveId" clId="{62B9BA41-F0B2-4294-AAD6-2A92C30E7276}" dt="2023-10-29T18:05:43.983" v="1085" actId="1076"/>
          <ac:spMkLst>
            <pc:docMk/>
            <pc:sldMk cId="836846990" sldId="256"/>
            <ac:spMk id="8" creationId="{8D7DA7D2-9D4B-05DE-9E98-19DB3A69D199}"/>
          </ac:spMkLst>
        </pc:spChg>
        <pc:spChg chg="add mod">
          <ac:chgData name="Barbora Marcinechová" userId="a0d395f0f9aa4724" providerId="LiveId" clId="{62B9BA41-F0B2-4294-AAD6-2A92C30E7276}" dt="2023-10-29T18:05:43.983" v="1085" actId="1076"/>
          <ac:spMkLst>
            <pc:docMk/>
            <pc:sldMk cId="836846990" sldId="256"/>
            <ac:spMk id="9" creationId="{2E431BBF-F466-F574-ED9E-31EFE642D3ED}"/>
          </ac:spMkLst>
        </pc:spChg>
        <pc:spChg chg="add mod">
          <ac:chgData name="Barbora Marcinechová" userId="a0d395f0f9aa4724" providerId="LiveId" clId="{62B9BA41-F0B2-4294-AAD6-2A92C30E7276}" dt="2023-10-29T18:05:43.983" v="1085" actId="1076"/>
          <ac:spMkLst>
            <pc:docMk/>
            <pc:sldMk cId="836846990" sldId="256"/>
            <ac:spMk id="10" creationId="{55DBCD35-14D3-CA7D-2017-F4C0BDA3DD53}"/>
          </ac:spMkLst>
        </pc:spChg>
        <pc:spChg chg="add mod">
          <ac:chgData name="Barbora Marcinechová" userId="a0d395f0f9aa4724" providerId="LiveId" clId="{62B9BA41-F0B2-4294-AAD6-2A92C30E7276}" dt="2023-10-29T18:05:59.401" v="1086" actId="1076"/>
          <ac:spMkLst>
            <pc:docMk/>
            <pc:sldMk cId="836846990" sldId="256"/>
            <ac:spMk id="11" creationId="{3A4F3C3A-8B57-34D5-917D-BE80FDBBD7F8}"/>
          </ac:spMkLst>
        </pc:spChg>
        <pc:spChg chg="add mod">
          <ac:chgData name="Barbora Marcinechová" userId="a0d395f0f9aa4724" providerId="LiveId" clId="{62B9BA41-F0B2-4294-AAD6-2A92C30E7276}" dt="2023-10-29T18:05:07.729" v="1083" actId="1076"/>
          <ac:spMkLst>
            <pc:docMk/>
            <pc:sldMk cId="836846990" sldId="256"/>
            <ac:spMk id="12" creationId="{186FD750-F534-2D51-CC14-EBE54C1E2D4B}"/>
          </ac:spMkLst>
        </pc:spChg>
        <pc:spChg chg="add del mod">
          <ac:chgData name="Barbora Marcinechová" userId="a0d395f0f9aa4724" providerId="LiveId" clId="{62B9BA41-F0B2-4294-AAD6-2A92C30E7276}" dt="2023-10-28T13:27:43.046" v="313" actId="478"/>
          <ac:spMkLst>
            <pc:docMk/>
            <pc:sldMk cId="836846990" sldId="256"/>
            <ac:spMk id="12" creationId="{32CDDAB9-647A-1F25-B91C-1DEB4481590B}"/>
          </ac:spMkLst>
        </pc:spChg>
        <pc:spChg chg="add mod">
          <ac:chgData name="Barbora Marcinechová" userId="a0d395f0f9aa4724" providerId="LiveId" clId="{62B9BA41-F0B2-4294-AAD6-2A92C30E7276}" dt="2023-10-29T18:05:59.401" v="1086" actId="1076"/>
          <ac:spMkLst>
            <pc:docMk/>
            <pc:sldMk cId="836846990" sldId="256"/>
            <ac:spMk id="13" creationId="{98D99995-4AC0-CD3F-357F-037E1D659904}"/>
          </ac:spMkLst>
        </pc:spChg>
        <pc:spChg chg="add mod">
          <ac:chgData name="Barbora Marcinechová" userId="a0d395f0f9aa4724" providerId="LiveId" clId="{62B9BA41-F0B2-4294-AAD6-2A92C30E7276}" dt="2023-10-29T18:11:52.118" v="1217" actId="1076"/>
          <ac:spMkLst>
            <pc:docMk/>
            <pc:sldMk cId="836846990" sldId="256"/>
            <ac:spMk id="14" creationId="{93F04019-6164-3D3D-82ED-4FB5E31CC04E}"/>
          </ac:spMkLst>
        </pc:spChg>
        <pc:spChg chg="add mod">
          <ac:chgData name="Barbora Marcinechová" userId="a0d395f0f9aa4724" providerId="LiveId" clId="{62B9BA41-F0B2-4294-AAD6-2A92C30E7276}" dt="2023-10-29T18:11:52.724" v="1218" actId="1076"/>
          <ac:spMkLst>
            <pc:docMk/>
            <pc:sldMk cId="836846990" sldId="256"/>
            <ac:spMk id="15" creationId="{D84B6BEF-D94B-1E59-4B06-31840185167A}"/>
          </ac:spMkLst>
        </pc:spChg>
        <pc:spChg chg="add mod">
          <ac:chgData name="Barbora Marcinechová" userId="a0d395f0f9aa4724" providerId="LiveId" clId="{62B9BA41-F0B2-4294-AAD6-2A92C30E7276}" dt="2023-10-29T18:05:59.401" v="1086" actId="1076"/>
          <ac:spMkLst>
            <pc:docMk/>
            <pc:sldMk cId="836846990" sldId="256"/>
            <ac:spMk id="16" creationId="{1262B766-D0B3-B05C-6D08-74B228F2C7F2}"/>
          </ac:spMkLst>
        </pc:spChg>
        <pc:spChg chg="add del mod">
          <ac:chgData name="Barbora Marcinechová" userId="a0d395f0f9aa4724" providerId="LiveId" clId="{62B9BA41-F0B2-4294-AAD6-2A92C30E7276}" dt="2023-10-28T13:30:02.352" v="545" actId="478"/>
          <ac:spMkLst>
            <pc:docMk/>
            <pc:sldMk cId="836846990" sldId="256"/>
            <ac:spMk id="17" creationId="{4EE95028-8D5F-B832-1C2C-D444F029FCFD}"/>
          </ac:spMkLst>
        </pc:spChg>
        <pc:spChg chg="add mod">
          <ac:chgData name="Barbora Marcinechová" userId="a0d395f0f9aa4724" providerId="LiveId" clId="{62B9BA41-F0B2-4294-AAD6-2A92C30E7276}" dt="2023-10-29T18:05:07.729" v="1083" actId="1076"/>
          <ac:spMkLst>
            <pc:docMk/>
            <pc:sldMk cId="836846990" sldId="256"/>
            <ac:spMk id="17" creationId="{77BE6BCC-25D1-8D20-DC0D-758A89283F3B}"/>
          </ac:spMkLst>
        </pc:spChg>
        <pc:spChg chg="add del mod">
          <ac:chgData name="Barbora Marcinechová" userId="a0d395f0f9aa4724" providerId="LiveId" clId="{62B9BA41-F0B2-4294-AAD6-2A92C30E7276}" dt="2023-10-29T17:50:27.635" v="1031" actId="478"/>
          <ac:spMkLst>
            <pc:docMk/>
            <pc:sldMk cId="836846990" sldId="256"/>
            <ac:spMk id="18" creationId="{2C2A01D7-799F-2C7D-02BF-06DAF20A9493}"/>
          </ac:spMkLst>
        </pc:spChg>
        <pc:spChg chg="add mod">
          <ac:chgData name="Barbora Marcinechová" userId="a0d395f0f9aa4724" providerId="LiveId" clId="{62B9BA41-F0B2-4294-AAD6-2A92C30E7276}" dt="2023-11-09T09:18:03.978" v="1439" actId="1076"/>
          <ac:spMkLst>
            <pc:docMk/>
            <pc:sldMk cId="836846990" sldId="256"/>
            <ac:spMk id="18" creationId="{8B227158-80A5-5810-3E18-949DF6518961}"/>
          </ac:spMkLst>
        </pc:spChg>
        <pc:spChg chg="add mod">
          <ac:chgData name="Barbora Marcinechová" userId="a0d395f0f9aa4724" providerId="LiveId" clId="{62B9BA41-F0B2-4294-AAD6-2A92C30E7276}" dt="2023-11-09T09:19:24.650" v="1448" actId="1076"/>
          <ac:spMkLst>
            <pc:docMk/>
            <pc:sldMk cId="836846990" sldId="256"/>
            <ac:spMk id="19" creationId="{2F191533-724F-A8B3-94B8-C6A51229EE77}"/>
          </ac:spMkLst>
        </pc:spChg>
        <pc:spChg chg="add del mod">
          <ac:chgData name="Barbora Marcinechová" userId="a0d395f0f9aa4724" providerId="LiveId" clId="{62B9BA41-F0B2-4294-AAD6-2A92C30E7276}" dt="2023-10-28T13:33:38.010" v="570" actId="478"/>
          <ac:spMkLst>
            <pc:docMk/>
            <pc:sldMk cId="836846990" sldId="256"/>
            <ac:spMk id="19" creationId="{D39183AB-4862-ED6A-1657-5406A54B9BA2}"/>
          </ac:spMkLst>
        </pc:spChg>
        <pc:spChg chg="add mod">
          <ac:chgData name="Barbora Marcinechová" userId="a0d395f0f9aa4724" providerId="LiveId" clId="{62B9BA41-F0B2-4294-AAD6-2A92C30E7276}" dt="2023-10-29T18:05:07.729" v="1083" actId="1076"/>
          <ac:spMkLst>
            <pc:docMk/>
            <pc:sldMk cId="836846990" sldId="256"/>
            <ac:spMk id="20" creationId="{26A0A501-A1E2-A456-C5DA-CF4FF08B0227}"/>
          </ac:spMkLst>
        </pc:spChg>
        <pc:spChg chg="add mod">
          <ac:chgData name="Barbora Marcinechová" userId="a0d395f0f9aa4724" providerId="LiveId" clId="{62B9BA41-F0B2-4294-AAD6-2A92C30E7276}" dt="2023-10-29T18:05:07.729" v="1083" actId="1076"/>
          <ac:spMkLst>
            <pc:docMk/>
            <pc:sldMk cId="836846990" sldId="256"/>
            <ac:spMk id="21" creationId="{05635C25-77E8-4526-301F-CF4802C1CAC9}"/>
          </ac:spMkLst>
        </pc:spChg>
        <pc:spChg chg="add del mod">
          <ac:chgData name="Barbora Marcinechová" userId="a0d395f0f9aa4724" providerId="LiveId" clId="{62B9BA41-F0B2-4294-AAD6-2A92C30E7276}" dt="2023-10-28T13:40:07.300" v="927" actId="478"/>
          <ac:spMkLst>
            <pc:docMk/>
            <pc:sldMk cId="836846990" sldId="256"/>
            <ac:spMk id="22" creationId="{26C268CA-B5D9-590F-4A72-422A37DA22C3}"/>
          </ac:spMkLst>
        </pc:spChg>
        <pc:spChg chg="add mod">
          <ac:chgData name="Barbora Marcinechová" userId="a0d395f0f9aa4724" providerId="LiveId" clId="{62B9BA41-F0B2-4294-AAD6-2A92C30E7276}" dt="2023-11-09T09:20:34.603" v="1459" actId="1076"/>
          <ac:spMkLst>
            <pc:docMk/>
            <pc:sldMk cId="836846990" sldId="256"/>
            <ac:spMk id="23" creationId="{5B6C528A-C51A-5735-1E68-7F7EF0945AA2}"/>
          </ac:spMkLst>
        </pc:spChg>
        <pc:spChg chg="add del mod">
          <ac:chgData name="Barbora Marcinechová" userId="a0d395f0f9aa4724" providerId="LiveId" clId="{62B9BA41-F0B2-4294-AAD6-2A92C30E7276}" dt="2023-10-28T13:47:03.202" v="977" actId="478"/>
          <ac:spMkLst>
            <pc:docMk/>
            <pc:sldMk cId="836846990" sldId="256"/>
            <ac:spMk id="23" creationId="{E04A1622-1B6A-01F1-5FAF-4C18046FDA0D}"/>
          </ac:spMkLst>
        </pc:spChg>
        <pc:spChg chg="add del mod">
          <ac:chgData name="Barbora Marcinechová" userId="a0d395f0f9aa4724" providerId="LiveId" clId="{62B9BA41-F0B2-4294-AAD6-2A92C30E7276}" dt="2023-10-28T13:40:10.117" v="929" actId="478"/>
          <ac:spMkLst>
            <pc:docMk/>
            <pc:sldMk cId="836846990" sldId="256"/>
            <ac:spMk id="24" creationId="{52EC6620-1A2E-C5A5-653E-EA4D778FA757}"/>
          </ac:spMkLst>
        </pc:spChg>
        <pc:spChg chg="add mod">
          <ac:chgData name="Barbora Marcinechová" userId="a0d395f0f9aa4724" providerId="LiveId" clId="{62B9BA41-F0B2-4294-AAD6-2A92C30E7276}" dt="2023-11-09T09:30:08.579" v="1546" actId="1076"/>
          <ac:spMkLst>
            <pc:docMk/>
            <pc:sldMk cId="836846990" sldId="256"/>
            <ac:spMk id="25" creationId="{1E05A75E-887C-E3E3-2184-C6E2B73DD0EA}"/>
          </ac:spMkLst>
        </pc:spChg>
        <pc:spChg chg="add del mod">
          <ac:chgData name="Barbora Marcinechová" userId="a0d395f0f9aa4724" providerId="LiveId" clId="{62B9BA41-F0B2-4294-AAD6-2A92C30E7276}" dt="2023-10-28T13:43:56.638" v="968" actId="478"/>
          <ac:spMkLst>
            <pc:docMk/>
            <pc:sldMk cId="836846990" sldId="256"/>
            <ac:spMk id="25" creationId="{DA1A460A-3727-7A94-E5B0-720B17B3409E}"/>
          </ac:spMkLst>
        </pc:spChg>
        <pc:spChg chg="add del mod">
          <ac:chgData name="Barbora Marcinechová" userId="a0d395f0f9aa4724" providerId="LiveId" clId="{62B9BA41-F0B2-4294-AAD6-2A92C30E7276}" dt="2023-10-28T13:40:13.232" v="932" actId="478"/>
          <ac:spMkLst>
            <pc:docMk/>
            <pc:sldMk cId="836846990" sldId="256"/>
            <ac:spMk id="26" creationId="{19713FBE-EF1A-F73E-5F27-C230398CE734}"/>
          </ac:spMkLst>
        </pc:spChg>
        <pc:spChg chg="add mod">
          <ac:chgData name="Barbora Marcinechová" userId="a0d395f0f9aa4724" providerId="LiveId" clId="{62B9BA41-F0B2-4294-AAD6-2A92C30E7276}" dt="2023-10-29T18:05:07.729" v="1083" actId="1076"/>
          <ac:spMkLst>
            <pc:docMk/>
            <pc:sldMk cId="836846990" sldId="256"/>
            <ac:spMk id="27" creationId="{4F3DE4F7-418E-1DBD-E054-D39E9A7D74FD}"/>
          </ac:spMkLst>
        </pc:spChg>
        <pc:spChg chg="add mod">
          <ac:chgData name="Barbora Marcinechová" userId="a0d395f0f9aa4724" providerId="LiveId" clId="{62B9BA41-F0B2-4294-AAD6-2A92C30E7276}" dt="2023-11-09T09:33:21.374" v="1613" actId="1076"/>
          <ac:spMkLst>
            <pc:docMk/>
            <pc:sldMk cId="836846990" sldId="256"/>
            <ac:spMk id="28" creationId="{B64F5E8A-7702-99A8-B17B-9B1696EF0B27}"/>
          </ac:spMkLst>
        </pc:spChg>
        <pc:spChg chg="add del mod">
          <ac:chgData name="Barbora Marcinechová" userId="a0d395f0f9aa4724" providerId="LiveId" clId="{62B9BA41-F0B2-4294-AAD6-2A92C30E7276}" dt="2023-10-28T13:40:08.717" v="928" actId="478"/>
          <ac:spMkLst>
            <pc:docMk/>
            <pc:sldMk cId="836846990" sldId="256"/>
            <ac:spMk id="28" creationId="{C8CD09CB-3CC8-1F38-032D-D0FAD5F54519}"/>
          </ac:spMkLst>
        </pc:spChg>
        <pc:spChg chg="add del mod">
          <ac:chgData name="Barbora Marcinechová" userId="a0d395f0f9aa4724" providerId="LiveId" clId="{62B9BA41-F0B2-4294-AAD6-2A92C30E7276}" dt="2023-10-28T13:40:11.966" v="931" actId="478"/>
          <ac:spMkLst>
            <pc:docMk/>
            <pc:sldMk cId="836846990" sldId="256"/>
            <ac:spMk id="29" creationId="{CE2BDA5C-0DBF-5F0F-DB98-3A9F9A7CB7FD}"/>
          </ac:spMkLst>
        </pc:spChg>
        <pc:spChg chg="add mod">
          <ac:chgData name="Barbora Marcinechová" userId="a0d395f0f9aa4724" providerId="LiveId" clId="{62B9BA41-F0B2-4294-AAD6-2A92C30E7276}" dt="2023-10-29T18:05:07.729" v="1083" actId="1076"/>
          <ac:spMkLst>
            <pc:docMk/>
            <pc:sldMk cId="836846990" sldId="256"/>
            <ac:spMk id="30" creationId="{62768BCA-9663-3126-0D9F-508E16911C35}"/>
          </ac:spMkLst>
        </pc:spChg>
        <pc:spChg chg="add mod">
          <ac:chgData name="Barbora Marcinechová" userId="a0d395f0f9aa4724" providerId="LiveId" clId="{62B9BA41-F0B2-4294-AAD6-2A92C30E7276}" dt="2023-11-09T09:18:55.088" v="1441" actId="1076"/>
          <ac:spMkLst>
            <pc:docMk/>
            <pc:sldMk cId="836846990" sldId="256"/>
            <ac:spMk id="31" creationId="{496A1855-18E2-A54D-A810-5FD6D9DB94AF}"/>
          </ac:spMkLst>
        </pc:spChg>
        <pc:spChg chg="add mod">
          <ac:chgData name="Barbora Marcinechová" userId="a0d395f0f9aa4724" providerId="LiveId" clId="{62B9BA41-F0B2-4294-AAD6-2A92C30E7276}" dt="2023-11-09T09:20:19.468" v="1456" actId="1076"/>
          <ac:spMkLst>
            <pc:docMk/>
            <pc:sldMk cId="836846990" sldId="256"/>
            <ac:spMk id="32" creationId="{3FB0B5A7-4B87-1DB0-F09A-F1E7D31340C6}"/>
          </ac:spMkLst>
        </pc:spChg>
        <pc:graphicFrameChg chg="add del mod">
          <ac:chgData name="Barbora Marcinechová" userId="a0d395f0f9aa4724" providerId="LiveId" clId="{62B9BA41-F0B2-4294-AAD6-2A92C30E7276}" dt="2023-10-30T22:50:59.635" v="1293" actId="478"/>
          <ac:graphicFrameMkLst>
            <pc:docMk/>
            <pc:sldMk cId="836846990" sldId="256"/>
            <ac:graphicFrameMk id="2" creationId="{34041CBE-A1F4-C7CB-0C91-369BCF6FDC6A}"/>
          </ac:graphicFrameMkLst>
        </pc:graphicFrameChg>
        <pc:picChg chg="add mod">
          <ac:chgData name="Barbora Marcinechová" userId="a0d395f0f9aa4724" providerId="LiveId" clId="{62B9BA41-F0B2-4294-AAD6-2A92C30E7276}" dt="2023-10-30T22:29:13.252" v="1223" actId="207"/>
          <ac:picMkLst>
            <pc:docMk/>
            <pc:sldMk cId="836846990" sldId="256"/>
            <ac:picMk id="5" creationId="{93ED55F9-017B-3933-64E1-8D556989DA9A}"/>
          </ac:picMkLst>
        </pc:picChg>
        <pc:picChg chg="add del mod">
          <ac:chgData name="Barbora Marcinechová" userId="a0d395f0f9aa4724" providerId="LiveId" clId="{62B9BA41-F0B2-4294-AAD6-2A92C30E7276}" dt="2023-10-30T22:41:48.595" v="1272" actId="478"/>
          <ac:picMkLst>
            <pc:docMk/>
            <pc:sldMk cId="836846990" sldId="256"/>
            <ac:picMk id="22" creationId="{50EC8CDA-36C2-2891-B1E6-C27383E9C151}"/>
          </ac:picMkLst>
        </pc:picChg>
        <pc:picChg chg="add del mod ord">
          <ac:chgData name="Barbora Marcinechová" userId="a0d395f0f9aa4724" providerId="LiveId" clId="{62B9BA41-F0B2-4294-AAD6-2A92C30E7276}" dt="2023-10-29T17:56:29.571" v="1046" actId="478"/>
          <ac:picMkLst>
            <pc:docMk/>
            <pc:sldMk cId="836846990" sldId="256"/>
            <ac:picMk id="22" creationId="{9BA2FA36-A019-605F-6259-A5133C2508BE}"/>
          </ac:picMkLst>
        </pc:picChg>
        <pc:picChg chg="add mod">
          <ac:chgData name="Barbora Marcinechová" userId="a0d395f0f9aa4724" providerId="LiveId" clId="{62B9BA41-F0B2-4294-AAD6-2A92C30E7276}" dt="2023-10-30T22:52:50.994" v="1301" actId="14100"/>
          <ac:picMkLst>
            <pc:docMk/>
            <pc:sldMk cId="836846990" sldId="256"/>
            <ac:picMk id="22" creationId="{D909BD08-D5F5-4B0B-8096-5626BD162726}"/>
          </ac:picMkLst>
        </pc:picChg>
        <pc:picChg chg="add mod ord">
          <ac:chgData name="Barbora Marcinechová" userId="a0d395f0f9aa4724" providerId="LiveId" clId="{62B9BA41-F0B2-4294-AAD6-2A92C30E7276}" dt="2023-10-29T18:11:52.118" v="1217" actId="1076"/>
          <ac:picMkLst>
            <pc:docMk/>
            <pc:sldMk cId="836846990" sldId="256"/>
            <ac:picMk id="24" creationId="{9C6C7890-A6EE-B693-4A14-610D5A31598D}"/>
          </ac:picMkLst>
        </pc:picChg>
        <pc:picChg chg="add del mod">
          <ac:chgData name="Barbora Marcinechová" userId="a0d395f0f9aa4724" providerId="LiveId" clId="{62B9BA41-F0B2-4294-AAD6-2A92C30E7276}" dt="2023-10-30T22:31:21.853" v="1237" actId="478"/>
          <ac:picMkLst>
            <pc:docMk/>
            <pc:sldMk cId="836846990" sldId="256"/>
            <ac:picMk id="25" creationId="{F718D65E-3453-BF7E-CC06-9F42410A1843}"/>
          </ac:picMkLst>
        </pc:picChg>
        <pc:picChg chg="add mod">
          <ac:chgData name="Barbora Marcinechová" userId="a0d395f0f9aa4724" providerId="LiveId" clId="{62B9BA41-F0B2-4294-AAD6-2A92C30E7276}" dt="2023-10-29T18:05:59.401" v="1086" actId="1076"/>
          <ac:picMkLst>
            <pc:docMk/>
            <pc:sldMk cId="836846990" sldId="256"/>
            <ac:picMk id="26" creationId="{04385373-172D-85FB-C6BF-4650F4047BAD}"/>
          </ac:picMkLst>
        </pc:picChg>
        <pc:picChg chg="add mod">
          <ac:chgData name="Barbora Marcinechová" userId="a0d395f0f9aa4724" providerId="LiveId" clId="{62B9BA41-F0B2-4294-AAD6-2A92C30E7276}" dt="2023-10-29T18:05:59.401" v="1086" actId="1076"/>
          <ac:picMkLst>
            <pc:docMk/>
            <pc:sldMk cId="836846990" sldId="256"/>
            <ac:picMk id="29" creationId="{B3C9453D-3344-E46F-7C77-E16AFBBCBA46}"/>
          </ac:picMkLst>
        </pc:picChg>
        <pc:picChg chg="add mod">
          <ac:chgData name="Barbora Marcinechová" userId="a0d395f0f9aa4724" providerId="LiveId" clId="{62B9BA41-F0B2-4294-AAD6-2A92C30E7276}" dt="2023-10-30T22:41:24.820" v="1269" actId="1076"/>
          <ac:picMkLst>
            <pc:docMk/>
            <pc:sldMk cId="836846990" sldId="256"/>
            <ac:picMk id="33" creationId="{0CBA0801-7A51-107C-8F26-5727DEF20E4F}"/>
          </ac:picMkLst>
        </pc:picChg>
        <pc:picChg chg="add mod">
          <ac:chgData name="Barbora Marcinechová" userId="a0d395f0f9aa4724" providerId="LiveId" clId="{62B9BA41-F0B2-4294-AAD6-2A92C30E7276}" dt="2023-10-29T18:11:52.724" v="1218" actId="1076"/>
          <ac:picMkLst>
            <pc:docMk/>
            <pc:sldMk cId="836846990" sldId="256"/>
            <ac:picMk id="34" creationId="{F06EEBD4-F8E7-5645-773E-71B1F11BCBFE}"/>
          </ac:picMkLst>
        </pc:picChg>
        <pc:picChg chg="add mod">
          <ac:chgData name="Barbora Marcinechová" userId="a0d395f0f9aa4724" providerId="LiveId" clId="{62B9BA41-F0B2-4294-AAD6-2A92C30E7276}" dt="2023-10-29T18:05:59.401" v="1086" actId="1076"/>
          <ac:picMkLst>
            <pc:docMk/>
            <pc:sldMk cId="836846990" sldId="256"/>
            <ac:picMk id="36" creationId="{A9F36367-9105-35E2-07EC-2F8CF92E9D58}"/>
          </ac:picMkLst>
        </pc:picChg>
        <pc:picChg chg="add mod">
          <ac:chgData name="Barbora Marcinechová" userId="a0d395f0f9aa4724" providerId="LiveId" clId="{62B9BA41-F0B2-4294-AAD6-2A92C30E7276}" dt="2023-11-09T09:20:23.585" v="1457" actId="1076"/>
          <ac:picMkLst>
            <pc:docMk/>
            <pc:sldMk cId="836846990" sldId="256"/>
            <ac:picMk id="37" creationId="{02C5EE53-8E1A-E162-7157-6CA705F083A8}"/>
          </ac:picMkLst>
        </pc:picChg>
        <pc:picChg chg="add del mod">
          <ac:chgData name="Barbora Marcinechová" userId="a0d395f0f9aa4724" providerId="LiveId" clId="{62B9BA41-F0B2-4294-AAD6-2A92C30E7276}" dt="2023-10-30T22:34:33.022" v="1258" actId="478"/>
          <ac:picMkLst>
            <pc:docMk/>
            <pc:sldMk cId="836846990" sldId="256"/>
            <ac:picMk id="39" creationId="{65381310-1960-9723-160B-A9388ACFFC9E}"/>
          </ac:picMkLst>
        </pc:picChg>
        <pc:picChg chg="add mod">
          <ac:chgData name="Barbora Marcinechová" userId="a0d395f0f9aa4724" providerId="LiveId" clId="{62B9BA41-F0B2-4294-AAD6-2A92C30E7276}" dt="2023-10-29T18:10:18.340" v="1207" actId="207"/>
          <ac:picMkLst>
            <pc:docMk/>
            <pc:sldMk cId="836846990" sldId="256"/>
            <ac:picMk id="42" creationId="{1645E2AB-BA55-F203-16CA-3C9FD54E95F8}"/>
          </ac:picMkLst>
        </pc:picChg>
        <pc:picChg chg="add del mod">
          <ac:chgData name="Barbora Marcinechová" userId="a0d395f0f9aa4724" providerId="LiveId" clId="{62B9BA41-F0B2-4294-AAD6-2A92C30E7276}" dt="2023-10-30T22:37:05.554" v="1260" actId="478"/>
          <ac:picMkLst>
            <pc:docMk/>
            <pc:sldMk cId="836846990" sldId="256"/>
            <ac:picMk id="43" creationId="{B281C469-33BA-3FA5-C092-D9E7079C4C34}"/>
          </ac:picMkLst>
        </pc:picChg>
        <pc:picChg chg="add del mod">
          <ac:chgData name="Barbora Marcinechová" userId="a0d395f0f9aa4724" providerId="LiveId" clId="{62B9BA41-F0B2-4294-AAD6-2A92C30E7276}" dt="2023-10-29T18:09:42.245" v="1199" actId="478"/>
          <ac:picMkLst>
            <pc:docMk/>
            <pc:sldMk cId="836846990" sldId="256"/>
            <ac:picMk id="44" creationId="{5D90E66C-A2B6-B4E7-A15C-8C1B264A859F}"/>
          </ac:picMkLst>
        </pc:picChg>
        <pc:picChg chg="add mod">
          <ac:chgData name="Barbora Marcinechová" userId="a0d395f0f9aa4724" providerId="LiveId" clId="{62B9BA41-F0B2-4294-AAD6-2A92C30E7276}" dt="2023-10-30T22:40:26.380" v="1265" actId="1076"/>
          <ac:picMkLst>
            <pc:docMk/>
            <pc:sldMk cId="836846990" sldId="256"/>
            <ac:picMk id="45" creationId="{679A4369-8098-28C5-8FE3-684E04A5BA45}"/>
          </ac:picMkLst>
        </pc:picChg>
        <pc:picChg chg="add del mod">
          <ac:chgData name="Barbora Marcinechová" userId="a0d395f0f9aa4724" providerId="LiveId" clId="{62B9BA41-F0B2-4294-AAD6-2A92C30E7276}" dt="2023-10-29T18:09:43.505" v="1200" actId="478"/>
          <ac:picMkLst>
            <pc:docMk/>
            <pc:sldMk cId="836846990" sldId="256"/>
            <ac:picMk id="46" creationId="{69F1B46F-2084-A206-BF83-C884C5CD1208}"/>
          </ac:picMkLst>
        </pc:picChg>
        <pc:picChg chg="add mod">
          <ac:chgData name="Barbora Marcinechová" userId="a0d395f0f9aa4724" providerId="LiveId" clId="{62B9BA41-F0B2-4294-AAD6-2A92C30E7276}" dt="2023-10-30T22:42:43.258" v="1280" actId="207"/>
          <ac:picMkLst>
            <pc:docMk/>
            <pc:sldMk cId="836846990" sldId="256"/>
            <ac:picMk id="47" creationId="{CBFBF106-4422-E884-4268-E8A686DC3ABE}"/>
          </ac:picMkLst>
        </pc:picChg>
        <pc:picChg chg="add del mod">
          <ac:chgData name="Barbora Marcinechová" userId="a0d395f0f9aa4724" providerId="LiveId" clId="{62B9BA41-F0B2-4294-AAD6-2A92C30E7276}" dt="2023-10-29T18:09:44.244" v="1201" actId="478"/>
          <ac:picMkLst>
            <pc:docMk/>
            <pc:sldMk cId="836846990" sldId="256"/>
            <ac:picMk id="48" creationId="{553E31EC-D027-C24C-13AA-934420D48BEF}"/>
          </ac:picMkLst>
        </pc:picChg>
        <pc:picChg chg="add mod">
          <ac:chgData name="Barbora Marcinechová" userId="a0d395f0f9aa4724" providerId="LiveId" clId="{62B9BA41-F0B2-4294-AAD6-2A92C30E7276}" dt="2023-10-29T18:10:46.314" v="1212" actId="207"/>
          <ac:picMkLst>
            <pc:docMk/>
            <pc:sldMk cId="836846990" sldId="256"/>
            <ac:picMk id="50" creationId="{6F46BDE4-9257-66BB-D942-EDFF5ACFAB12}"/>
          </ac:picMkLst>
        </pc:picChg>
        <pc:cxnChg chg="add del">
          <ac:chgData name="Barbora Marcinechová" userId="a0d395f0f9aa4724" providerId="LiveId" clId="{62B9BA41-F0B2-4294-AAD6-2A92C30E7276}" dt="2023-10-29T18:03:59.620" v="1078" actId="478"/>
          <ac:cxnSpMkLst>
            <pc:docMk/>
            <pc:sldMk cId="836846990" sldId="256"/>
            <ac:cxnSpMk id="38" creationId="{13294E82-FF2A-7CEE-A284-D4A0724653FA}"/>
          </ac:cxnSpMkLst>
        </pc:cxnChg>
        <pc:cxnChg chg="add mod">
          <ac:chgData name="Barbora Marcinechová" userId="a0d395f0f9aa4724" providerId="LiveId" clId="{62B9BA41-F0B2-4294-AAD6-2A92C30E7276}" dt="2023-11-09T09:36:07.863" v="1619" actId="1076"/>
          <ac:cxnSpMkLst>
            <pc:docMk/>
            <pc:sldMk cId="836846990" sldId="256"/>
            <ac:cxnSpMk id="40" creationId="{9956815D-231E-EDF6-7B20-792631EB6D33}"/>
          </ac:cxnSpMkLst>
        </pc:cxnChg>
      </pc:sldChg>
      <pc:sldChg chg="addSp delSp modSp new del mod">
        <pc:chgData name="Barbora Marcinechová" userId="a0d395f0f9aa4724" providerId="LiveId" clId="{62B9BA41-F0B2-4294-AAD6-2A92C30E7276}" dt="2023-10-29T17:56:35.290" v="1047" actId="47"/>
        <pc:sldMkLst>
          <pc:docMk/>
          <pc:sldMk cId="3456303218" sldId="257"/>
        </pc:sldMkLst>
        <pc:spChg chg="del">
          <ac:chgData name="Barbora Marcinechová" userId="a0d395f0f9aa4724" providerId="LiveId" clId="{62B9BA41-F0B2-4294-AAD6-2A92C30E7276}" dt="2023-10-29T17:54:08.892" v="1033" actId="931"/>
          <ac:spMkLst>
            <pc:docMk/>
            <pc:sldMk cId="3456303218" sldId="257"/>
            <ac:spMk id="3" creationId="{A8E6C4AC-3339-442F-29FB-A21CFAAEB470}"/>
          </ac:spMkLst>
        </pc:spChg>
        <pc:spChg chg="add mod">
          <ac:chgData name="Barbora Marcinechová" userId="a0d395f0f9aa4724" providerId="LiveId" clId="{62B9BA41-F0B2-4294-AAD6-2A92C30E7276}" dt="2023-10-29T17:54:25.730" v="1034" actId="478"/>
          <ac:spMkLst>
            <pc:docMk/>
            <pc:sldMk cId="3456303218" sldId="257"/>
            <ac:spMk id="7" creationId="{F9F20E1F-5BDE-C8B0-3E27-AEA4E166B795}"/>
          </ac:spMkLst>
        </pc:spChg>
        <pc:picChg chg="add del mod">
          <ac:chgData name="Barbora Marcinechová" userId="a0d395f0f9aa4724" providerId="LiveId" clId="{62B9BA41-F0B2-4294-AAD6-2A92C30E7276}" dt="2023-10-29T17:54:25.730" v="1034" actId="478"/>
          <ac:picMkLst>
            <pc:docMk/>
            <pc:sldMk cId="3456303218" sldId="257"/>
            <ac:picMk id="5" creationId="{488F81C1-3203-7997-00CF-89622DDA3813}"/>
          </ac:picMkLst>
        </pc:picChg>
        <pc:picChg chg="add mod modCrop">
          <ac:chgData name="Barbora Marcinechová" userId="a0d395f0f9aa4724" providerId="LiveId" clId="{62B9BA41-F0B2-4294-AAD6-2A92C30E7276}" dt="2023-10-29T17:55:33.180" v="1040" actId="732"/>
          <ac:picMkLst>
            <pc:docMk/>
            <pc:sldMk cId="3456303218" sldId="257"/>
            <ac:picMk id="8" creationId="{C8A7883F-8EC1-CB9E-3042-2AC1D63BCCF2}"/>
          </ac:picMkLst>
        </pc:picChg>
        <pc:picChg chg="add mod">
          <ac:chgData name="Barbora Marcinechová" userId="a0d395f0f9aa4724" providerId="LiveId" clId="{62B9BA41-F0B2-4294-AAD6-2A92C30E7276}" dt="2023-10-29T17:55:19.082" v="1038" actId="1076"/>
          <ac:picMkLst>
            <pc:docMk/>
            <pc:sldMk cId="3456303218" sldId="257"/>
            <ac:picMk id="9" creationId="{F5F0D9AE-FCF3-55BE-9DC8-E3DC84C40F2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23BEB-D170-4C4B-9109-8416D9DCCF4E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D681C-7081-474E-ACEF-1918D8C589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906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D681C-7081-474E-ACEF-1918D8C5895C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4402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D4FF3-A58A-6ADF-5473-B8CBB38E8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8CB710-B32F-C37E-409C-516DC5B71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12BDD20-B651-544A-D148-59C89C4AF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088A5FF-A0B1-4A6E-DA2F-E3AC1190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5A449D4-64D3-1D2C-FAAF-E3F8081E2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197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ECDD2-0A44-5596-2DC1-CDD5EE8ED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3C3E3FB-F514-55F7-3395-526195AD2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B11428-B390-6CBC-08AA-8DE48D21F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37679F4-9C31-B25D-B475-B35046999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0F6A529-9ABB-BDD7-9E08-09216724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361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8F6E3C2-D3E3-2A33-CD4A-309D562E4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0EE8B12-4F51-A5ED-34C6-F58472B60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88FE3C3-09B1-A942-2A55-CCF7B9BF1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1DEB559-4925-684D-1741-D905960B6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16AEDE8-F55A-F74C-844B-501D3C6AF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189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45536-B717-35F8-27BE-26B276650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0E1475B-B934-FE22-F271-C18AB6A70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D6514E4-87ED-01EF-2A02-161A93199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B0128D0-2D91-4AFB-68B8-52C8396E3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8E792C2-78A5-0DA0-B22B-64195231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66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34624-94B0-0D12-4652-90A8DECD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E7118D-40CA-4726-3B68-A9143502E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BB1188E-7438-67BE-8C2A-EF9BA10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85AC523-A8F9-407E-E5E2-AA949FB72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4A7C8DF-AB92-8DB1-F9AB-9D1C7055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46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C9D62-AA65-AEA8-EDB1-F227DC1BB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B20BC24-CBA8-FF6C-C1C3-4912CF168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B451AAF-A1DA-AAAA-56FD-002184D9B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2B996D0-4DB0-93BF-0A3F-763C74730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3181120-3A39-CA70-ACCE-D6E6DB24D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09269FE-DB11-C484-0CC4-5405E69A7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300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C88F2-113A-2860-6413-EED5F7553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A4E98C-0303-C525-5116-B4FBE2C7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EB891C2-A45D-CBE2-E3E9-21165BE7F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EDA9821-82ED-8355-A121-F3DD44B7A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2F6FB5A-1FFD-ECCD-169E-CD37046357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CE7D6861-F264-E8CC-9FCF-8FD34EB55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3D1C303-7F0C-65FE-10E1-BBE0C35A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3F47479-B820-16E7-0CA7-A797BC080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378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B36B8-1CAC-6107-F09C-FEAB86703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FC593737-0309-26EF-9CCC-3F1D1855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B4ECE4B-161C-2E1B-D57D-D535029A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336BEB59-2BAC-C76E-3098-B65EB052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519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2EAF2EE-3988-EFE5-ABE5-29B3B2311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C85E205-2A95-BE53-C4C4-893811C1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AED9611-482C-AD9A-2AF6-18D69C67F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479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CB4299-153E-C068-4BFC-C681C1F4F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D8EF04-99B1-E3EF-C955-6B0916C1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FDB497-4DFD-767B-EF95-009045658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F5C52E4-0356-E328-1150-A9309601C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6B800F3-D1E0-1A96-AE91-80A842558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48153CE-8ACB-A776-018D-D53384762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6615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CDF5B-4F40-1727-8BDF-99FB1E52A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0B5CAA9E-98E3-11F5-FAF4-08E13B4D39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348BC5-5388-3006-A494-DCEDA8448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71B64A4-AD5F-BC4E-3DB1-9333F8A08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37D229B-E5C6-DAD8-7BA7-BDBBA076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8669289-C5D3-E165-98C7-D4622FD1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174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C11863F4-BB8A-907E-E6E6-28A3DDD59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891ADE-6C95-4190-DA6A-411C8AAD4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AAEBEC3-ADEF-4B9D-7544-A2D4345D47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EE7-B8D0-4A87-ACC6-E89106F39160}" type="datetimeFigureOut">
              <a:rPr lang="sk-SK" smtClean="0"/>
              <a:t>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CD8DB1B-C1BF-483C-7AC3-C8FE6B802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CB58B55-98A2-8316-CEEE-ECE1C5A43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77270-B6C0-47E5-B298-39BB3004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561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Relationship Id="rId27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2C3400A-A0D7-2AA6-24A8-A8FCC2E07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4047" y="208627"/>
            <a:ext cx="6289263" cy="1325563"/>
          </a:xfrm>
        </p:spPr>
        <p:txBody>
          <a:bodyPr>
            <a:normAutofit/>
          </a:bodyPr>
          <a:lstStyle/>
          <a:p>
            <a:pPr algn="ctr"/>
            <a:r>
              <a:rPr lang="sk-SK" sz="7200" u="sng" dirty="0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ELEKTROTRAUMA</a:t>
            </a:r>
            <a:r>
              <a:rPr lang="sk-SK" sz="7200" dirty="0">
                <a:solidFill>
                  <a:schemeClr val="accent5">
                    <a:lumMod val="75000"/>
                  </a:schemeClr>
                </a:solidFill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EF6FFE39-BEB5-4D37-2CBC-D14F81E670E5}"/>
              </a:ext>
            </a:extLst>
          </p:cNvPr>
          <p:cNvSpPr txBox="1"/>
          <p:nvPr/>
        </p:nvSpPr>
        <p:spPr>
          <a:xfrm>
            <a:off x="3003106" y="686742"/>
            <a:ext cx="415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←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D7DA7D2-9D4B-05DE-9E98-19DB3A69D199}"/>
              </a:ext>
            </a:extLst>
          </p:cNvPr>
          <p:cNvSpPr txBox="1"/>
          <p:nvPr/>
        </p:nvSpPr>
        <p:spPr>
          <a:xfrm>
            <a:off x="8619207" y="686742"/>
            <a:ext cx="41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→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E431BBF-F466-F574-ED9E-31EFE642D3ED}"/>
              </a:ext>
            </a:extLst>
          </p:cNvPr>
          <p:cNvSpPr txBox="1"/>
          <p:nvPr/>
        </p:nvSpPr>
        <p:spPr>
          <a:xfrm>
            <a:off x="1097461" y="609798"/>
            <a:ext cx="1671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dirty="0">
                <a:latin typeface="Agency FB" panose="020B0503020202020204" pitchFamily="34" charset="0"/>
              </a:rPr>
              <a:t>&gt; 600 V 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55DBCD35-14D3-CA7D-2017-F4C0BDA3DD53}"/>
              </a:ext>
            </a:extLst>
          </p:cNvPr>
          <p:cNvSpPr txBox="1"/>
          <p:nvPr/>
        </p:nvSpPr>
        <p:spPr>
          <a:xfrm>
            <a:off x="9034254" y="609798"/>
            <a:ext cx="2062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dirty="0">
                <a:latin typeface="Agency FB" panose="020B0503020202020204" pitchFamily="34" charset="0"/>
              </a:rPr>
              <a:t>&lt; 600 V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3A4F3C3A-8B57-34D5-917D-BE80FDBBD7F8}"/>
              </a:ext>
            </a:extLst>
          </p:cNvPr>
          <p:cNvSpPr txBox="1"/>
          <p:nvPr/>
        </p:nvSpPr>
        <p:spPr>
          <a:xfrm>
            <a:off x="10000228" y="1721854"/>
            <a:ext cx="2061298" cy="367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PORANENIE KOŽE </a:t>
            </a: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98D99995-4AC0-CD3F-357F-037E1D659904}"/>
              </a:ext>
            </a:extLst>
          </p:cNvPr>
          <p:cNvSpPr txBox="1"/>
          <p:nvPr/>
        </p:nvSpPr>
        <p:spPr>
          <a:xfrm>
            <a:off x="3467833" y="1714682"/>
            <a:ext cx="2061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PORANENIE DÝCHACÍCH CIEST 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93F04019-6164-3D3D-82ED-4FB5E31CC04E}"/>
              </a:ext>
            </a:extLst>
          </p:cNvPr>
          <p:cNvSpPr txBox="1"/>
          <p:nvPr/>
        </p:nvSpPr>
        <p:spPr>
          <a:xfrm>
            <a:off x="75242" y="1715897"/>
            <a:ext cx="314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PORANENIE MUSKULOSKELETÁRNEHO SYSTÉMU</a:t>
            </a: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D84B6BEF-D94B-1E59-4B06-31840185167A}"/>
              </a:ext>
            </a:extLst>
          </p:cNvPr>
          <p:cNvSpPr txBox="1"/>
          <p:nvPr/>
        </p:nvSpPr>
        <p:spPr>
          <a:xfrm>
            <a:off x="7590429" y="1721854"/>
            <a:ext cx="2409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KARDIOVASKULÁRNE PORANENIE</a:t>
            </a:r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1262B766-D0B3-B05C-6D08-74B228F2C7F2}"/>
              </a:ext>
            </a:extLst>
          </p:cNvPr>
          <p:cNvSpPr txBox="1"/>
          <p:nvPr/>
        </p:nvSpPr>
        <p:spPr>
          <a:xfrm>
            <a:off x="5529131" y="1714347"/>
            <a:ext cx="2061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NEUROLOGICKÉ PORANENIE</a:t>
            </a:r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26A0A501-A1E2-A456-C5DA-CF4FF08B0227}"/>
              </a:ext>
            </a:extLst>
          </p:cNvPr>
          <p:cNvSpPr txBox="1"/>
          <p:nvPr/>
        </p:nvSpPr>
        <p:spPr>
          <a:xfrm>
            <a:off x="815464" y="4809757"/>
            <a:ext cx="2792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PREDNEMOCNIČNÁ STAROSTLIVOSŤ,  TECHNICKÁ PRVÁ POMOC &amp; TRANSPORT DO TRAUMACENTRA</a:t>
            </a: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05635C25-77E8-4526-301F-CF4802C1CAC9}"/>
              </a:ext>
            </a:extLst>
          </p:cNvPr>
          <p:cNvSpPr txBox="1"/>
          <p:nvPr/>
        </p:nvSpPr>
        <p:spPr>
          <a:xfrm>
            <a:off x="4032489" y="4809757"/>
            <a:ext cx="2915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ACLS &amp; ATLS, ABCDE – TRAUMA MODIFIKÁCIA, FAST </a:t>
            </a: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4F3DE4F7-418E-1DBD-E054-D39E9A7D74FD}"/>
              </a:ext>
            </a:extLst>
          </p:cNvPr>
          <p:cNvSpPr txBox="1"/>
          <p:nvPr/>
        </p:nvSpPr>
        <p:spPr>
          <a:xfrm>
            <a:off x="9396345" y="4809758"/>
            <a:ext cx="1633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ZOBRAZOVACIE METÓDY </a:t>
            </a:r>
          </a:p>
        </p:txBody>
      </p:sp>
      <p:sp>
        <p:nvSpPr>
          <p:cNvPr id="30" name="BlokTextu 29">
            <a:extLst>
              <a:ext uri="{FF2B5EF4-FFF2-40B4-BE49-F238E27FC236}">
                <a16:creationId xmlns:a16="http://schemas.microsoft.com/office/drawing/2014/main" id="{62768BCA-9663-3126-0D9F-508E16911C35}"/>
              </a:ext>
            </a:extLst>
          </p:cNvPr>
          <p:cNvSpPr txBox="1"/>
          <p:nvPr/>
        </p:nvSpPr>
        <p:spPr>
          <a:xfrm>
            <a:off x="7102011" y="4809759"/>
            <a:ext cx="206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TEKUTINOVÁ RESUSCITÁCIA </a:t>
            </a:r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496A1855-18E2-A54D-A810-5FD6D9DB94AF}"/>
              </a:ext>
            </a:extLst>
          </p:cNvPr>
          <p:cNvSpPr txBox="1"/>
          <p:nvPr/>
        </p:nvSpPr>
        <p:spPr>
          <a:xfrm>
            <a:off x="7812268" y="4023500"/>
            <a:ext cx="482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EKG </a:t>
            </a: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3FB0B5A7-4B87-1DB0-F09A-F1E7D31340C6}"/>
              </a:ext>
            </a:extLst>
          </p:cNvPr>
          <p:cNvSpPr txBox="1"/>
          <p:nvPr/>
        </p:nvSpPr>
        <p:spPr>
          <a:xfrm>
            <a:off x="7791530" y="5953805"/>
            <a:ext cx="524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Bahnschrift SemiLight Condensed" panose="020B0502040204020203" pitchFamily="34" charset="0"/>
              </a:rPr>
              <a:t>LAB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413812DD-1C9C-7DEB-59EE-1D781664B235}"/>
              </a:ext>
            </a:extLst>
          </p:cNvPr>
          <p:cNvSpPr txBox="1"/>
          <p:nvPr/>
        </p:nvSpPr>
        <p:spPr>
          <a:xfrm>
            <a:off x="3727240" y="4954478"/>
            <a:ext cx="41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→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90B3B141-C6A7-4F0C-9F11-BA7669D76267}"/>
              </a:ext>
            </a:extLst>
          </p:cNvPr>
          <p:cNvSpPr txBox="1"/>
          <p:nvPr/>
        </p:nvSpPr>
        <p:spPr>
          <a:xfrm rot="5400000">
            <a:off x="7846022" y="5527965"/>
            <a:ext cx="41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→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186FD750-F534-2D51-CC14-EBE54C1E2D4B}"/>
              </a:ext>
            </a:extLst>
          </p:cNvPr>
          <p:cNvSpPr txBox="1"/>
          <p:nvPr/>
        </p:nvSpPr>
        <p:spPr>
          <a:xfrm>
            <a:off x="6894487" y="4948256"/>
            <a:ext cx="41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→</a:t>
            </a: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77BE6BCC-25D1-8D20-DC0D-758A89283F3B}"/>
              </a:ext>
            </a:extLst>
          </p:cNvPr>
          <p:cNvSpPr txBox="1"/>
          <p:nvPr/>
        </p:nvSpPr>
        <p:spPr>
          <a:xfrm rot="16200000">
            <a:off x="7846023" y="4415690"/>
            <a:ext cx="41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→</a:t>
            </a:r>
          </a:p>
        </p:txBody>
      </p:sp>
      <p:pic>
        <p:nvPicPr>
          <p:cNvPr id="24" name="Grafický objekt 23" descr="Kulturista obrys">
            <a:extLst>
              <a:ext uri="{FF2B5EF4-FFF2-40B4-BE49-F238E27FC236}">
                <a16:creationId xmlns:a16="http://schemas.microsoft.com/office/drawing/2014/main" id="{9C6C7890-A6EE-B693-4A14-610D5A315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90271" y="2420277"/>
            <a:ext cx="712390" cy="712390"/>
          </a:xfrm>
          <a:prstGeom prst="rect">
            <a:avLst/>
          </a:prstGeom>
        </p:spPr>
      </p:pic>
      <p:sp>
        <p:nvSpPr>
          <p:cNvPr id="19" name="BlokTextu 18">
            <a:extLst>
              <a:ext uri="{FF2B5EF4-FFF2-40B4-BE49-F238E27FC236}">
                <a16:creationId xmlns:a16="http://schemas.microsoft.com/office/drawing/2014/main" id="{2F191533-724F-A8B3-94B8-C6A51229EE77}"/>
              </a:ext>
            </a:extLst>
          </p:cNvPr>
          <p:cNvSpPr txBox="1"/>
          <p:nvPr/>
        </p:nvSpPr>
        <p:spPr>
          <a:xfrm>
            <a:off x="8943999" y="4948256"/>
            <a:ext cx="41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→</a:t>
            </a:r>
          </a:p>
        </p:txBody>
      </p:sp>
      <p:pic>
        <p:nvPicPr>
          <p:cNvPr id="26" name="Grafický objekt 25" descr="Pľúca obrys">
            <a:extLst>
              <a:ext uri="{FF2B5EF4-FFF2-40B4-BE49-F238E27FC236}">
                <a16:creationId xmlns:a16="http://schemas.microsoft.com/office/drawing/2014/main" id="{04385373-172D-85FB-C6BF-4650F4047B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42287" y="2420277"/>
            <a:ext cx="712390" cy="712390"/>
          </a:xfrm>
          <a:prstGeom prst="rect">
            <a:avLst/>
          </a:prstGeom>
        </p:spPr>
      </p:pic>
      <p:pic>
        <p:nvPicPr>
          <p:cNvPr id="29" name="Grafický objekt 28" descr="Mozog obrys">
            <a:extLst>
              <a:ext uri="{FF2B5EF4-FFF2-40B4-BE49-F238E27FC236}">
                <a16:creationId xmlns:a16="http://schemas.microsoft.com/office/drawing/2014/main" id="{B3C9453D-3344-E46F-7C77-E16AFBBCBA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03585" y="2420277"/>
            <a:ext cx="712390" cy="712390"/>
          </a:xfrm>
          <a:prstGeom prst="rect">
            <a:avLst/>
          </a:prstGeom>
        </p:spPr>
      </p:pic>
      <p:pic>
        <p:nvPicPr>
          <p:cNvPr id="34" name="Grafický objekt 33" descr="Srdcový orgán obrys">
            <a:extLst>
              <a:ext uri="{FF2B5EF4-FFF2-40B4-BE49-F238E27FC236}">
                <a16:creationId xmlns:a16="http://schemas.microsoft.com/office/drawing/2014/main" id="{F06EEBD4-F8E7-5645-773E-71B1F11BCB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439133" y="2419872"/>
            <a:ext cx="712390" cy="712390"/>
          </a:xfrm>
          <a:prstGeom prst="rect">
            <a:avLst/>
          </a:prstGeom>
        </p:spPr>
      </p:pic>
      <p:pic>
        <p:nvPicPr>
          <p:cNvPr id="36" name="Grafický objekt 35" descr="Starostlivosť obrys">
            <a:extLst>
              <a:ext uri="{FF2B5EF4-FFF2-40B4-BE49-F238E27FC236}">
                <a16:creationId xmlns:a16="http://schemas.microsoft.com/office/drawing/2014/main" id="{A9F36367-9105-35E2-07EC-2F8CF92E9D5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674681" y="2368185"/>
            <a:ext cx="712390" cy="712390"/>
          </a:xfrm>
          <a:prstGeom prst="rect">
            <a:avLst/>
          </a:prstGeom>
        </p:spPr>
      </p:pic>
      <p:cxnSp>
        <p:nvCxnSpPr>
          <p:cNvPr id="40" name="Rovná spojnica 39">
            <a:extLst>
              <a:ext uri="{FF2B5EF4-FFF2-40B4-BE49-F238E27FC236}">
                <a16:creationId xmlns:a16="http://schemas.microsoft.com/office/drawing/2014/main" id="{9956815D-231E-EDF6-7B20-792631EB6D33}"/>
              </a:ext>
            </a:extLst>
          </p:cNvPr>
          <p:cNvCxnSpPr>
            <a:cxnSpLocks/>
          </p:cNvCxnSpPr>
          <p:nvPr/>
        </p:nvCxnSpPr>
        <p:spPr>
          <a:xfrm flipV="1">
            <a:off x="0" y="3410368"/>
            <a:ext cx="12172241" cy="12050"/>
          </a:xfrm>
          <a:prstGeom prst="line">
            <a:avLst/>
          </a:prstGeom>
          <a:ln w="38100" cap="flat" cmpd="sng" algn="ctr">
            <a:solidFill>
              <a:schemeClr val="accent5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42" name="Grafický objekt 41" descr="Lampa obrys">
            <a:extLst>
              <a:ext uri="{FF2B5EF4-FFF2-40B4-BE49-F238E27FC236}">
                <a16:creationId xmlns:a16="http://schemas.microsoft.com/office/drawing/2014/main" id="{1645E2AB-BA55-F203-16CA-3C9FD54E95F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030876" y="545809"/>
            <a:ext cx="712390" cy="712390"/>
          </a:xfrm>
          <a:prstGeom prst="rect">
            <a:avLst/>
          </a:prstGeom>
        </p:spPr>
      </p:pic>
      <p:pic>
        <p:nvPicPr>
          <p:cNvPr id="50" name="Grafický objekt 49" descr="Blesk obrys">
            <a:extLst>
              <a:ext uri="{FF2B5EF4-FFF2-40B4-BE49-F238E27FC236}">
                <a16:creationId xmlns:a16="http://schemas.microsoft.com/office/drawing/2014/main" id="{6F46BDE4-9257-66BB-D942-EDFF5ACFAB1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95282" y="515213"/>
            <a:ext cx="712390" cy="712390"/>
          </a:xfrm>
          <a:prstGeom prst="rect">
            <a:avLst/>
          </a:prstGeom>
        </p:spPr>
      </p:pic>
      <p:pic>
        <p:nvPicPr>
          <p:cNvPr id="5" name="Grafický objekt 4" descr="Sanitka obrys">
            <a:extLst>
              <a:ext uri="{FF2B5EF4-FFF2-40B4-BE49-F238E27FC236}">
                <a16:creationId xmlns:a16="http://schemas.microsoft.com/office/drawing/2014/main" id="{93ED55F9-017B-3933-64E1-8D556989DA9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855405" y="3997559"/>
            <a:ext cx="712390" cy="712390"/>
          </a:xfrm>
          <a:prstGeom prst="rect">
            <a:avLst/>
          </a:prstGeom>
        </p:spPr>
      </p:pic>
      <p:pic>
        <p:nvPicPr>
          <p:cNvPr id="33" name="Grafický objekt 32" descr="Tlčúce srdce obrys">
            <a:extLst>
              <a:ext uri="{FF2B5EF4-FFF2-40B4-BE49-F238E27FC236}">
                <a16:creationId xmlns:a16="http://schemas.microsoft.com/office/drawing/2014/main" id="{0CBA0801-7A51-107C-8F26-5727DEF20E4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737449" y="3450742"/>
            <a:ext cx="712390" cy="712390"/>
          </a:xfrm>
          <a:prstGeom prst="rect">
            <a:avLst/>
          </a:prstGeom>
        </p:spPr>
      </p:pic>
      <p:pic>
        <p:nvPicPr>
          <p:cNvPr id="37" name="Grafický objekt 36" descr="Skúmavky obrys">
            <a:extLst>
              <a:ext uri="{FF2B5EF4-FFF2-40B4-BE49-F238E27FC236}">
                <a16:creationId xmlns:a16="http://schemas.microsoft.com/office/drawing/2014/main" id="{02C5EE53-8E1A-E162-7157-6CA705F083A8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745815" y="5839984"/>
            <a:ext cx="712390" cy="712390"/>
          </a:xfrm>
          <a:prstGeom prst="rect">
            <a:avLst/>
          </a:prstGeom>
        </p:spPr>
      </p:pic>
      <p:pic>
        <p:nvPicPr>
          <p:cNvPr id="45" name="Grafický objekt 44" descr="Netrpezlivý obrys">
            <a:extLst>
              <a:ext uri="{FF2B5EF4-FFF2-40B4-BE49-F238E27FC236}">
                <a16:creationId xmlns:a16="http://schemas.microsoft.com/office/drawing/2014/main" id="{679A4369-8098-28C5-8FE3-684E04A5BA4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1096518" y="4776727"/>
            <a:ext cx="712390" cy="712390"/>
          </a:xfrm>
          <a:prstGeom prst="rect">
            <a:avLst/>
          </a:prstGeom>
        </p:spPr>
      </p:pic>
      <p:pic>
        <p:nvPicPr>
          <p:cNvPr id="47" name="Grafický objekt 46" descr="Cpr obrys">
            <a:extLst>
              <a:ext uri="{FF2B5EF4-FFF2-40B4-BE49-F238E27FC236}">
                <a16:creationId xmlns:a16="http://schemas.microsoft.com/office/drawing/2014/main" id="{CBFBF106-4422-E884-4268-E8A686DC3ABE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5133946" y="3997559"/>
            <a:ext cx="712390" cy="712390"/>
          </a:xfrm>
          <a:prstGeom prst="rect">
            <a:avLst/>
          </a:prstGeom>
        </p:spPr>
      </p:pic>
      <p:pic>
        <p:nvPicPr>
          <p:cNvPr id="22" name="Obrázok 21" descr="Obrázok, na ktorom je čierny, temnota&#10;&#10;Automaticky generovaný popis">
            <a:extLst>
              <a:ext uri="{FF2B5EF4-FFF2-40B4-BE49-F238E27FC236}">
                <a16:creationId xmlns:a16="http://schemas.microsoft.com/office/drawing/2014/main" id="{D909BD08-D5F5-4B0B-8096-5626BD162726}"/>
              </a:ext>
            </a:extLst>
          </p:cNvPr>
          <p:cNvPicPr>
            <a:picLocks noChangeAspect="1"/>
          </p:cNvPicPr>
          <p:nvPr/>
        </p:nvPicPr>
        <p:blipFill>
          <a:blip r:embed="rId2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25" y="5920155"/>
            <a:ext cx="1104856" cy="851174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C1D44F06-F541-080E-698C-2A60819DF908}"/>
              </a:ext>
            </a:extLst>
          </p:cNvPr>
          <p:cNvSpPr txBox="1"/>
          <p:nvPr/>
        </p:nvSpPr>
        <p:spPr>
          <a:xfrm>
            <a:off x="8482084" y="4081208"/>
            <a:ext cx="11557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>
                <a:solidFill>
                  <a:srgbClr val="B23214"/>
                </a:solidFill>
              </a:rPr>
              <a:t>→→→→→→→→</a:t>
            </a:r>
            <a:endParaRPr lang="sk-SK" sz="1050" dirty="0">
              <a:solidFill>
                <a:srgbClr val="B23214"/>
              </a:solidFill>
            </a:endParaRPr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8B227158-80A5-5810-3E18-949DF6518961}"/>
              </a:ext>
            </a:extLst>
          </p:cNvPr>
          <p:cNvSpPr txBox="1"/>
          <p:nvPr/>
        </p:nvSpPr>
        <p:spPr>
          <a:xfrm>
            <a:off x="9214986" y="3911544"/>
            <a:ext cx="199622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100" dirty="0">
                <a:latin typeface="Bahnschrift SemiLight Condensed" panose="020B0502040204020203" pitchFamily="34" charset="0"/>
              </a:rPr>
              <a:t>AV BLOKÁDY, </a:t>
            </a:r>
            <a:br>
              <a:rPr lang="sk-SK" sz="1100" dirty="0">
                <a:latin typeface="Bahnschrift SemiLight Condensed" panose="020B0502040204020203" pitchFamily="34" charset="0"/>
              </a:rPr>
            </a:br>
            <a:r>
              <a:rPr lang="sk-SK" sz="1100" dirty="0">
                <a:latin typeface="Bahnschrift SemiLight Condensed" panose="020B0502040204020203" pitchFamily="34" charset="0"/>
              </a:rPr>
              <a:t>FISI, PROLONGÁCIA QT, </a:t>
            </a:r>
            <a:br>
              <a:rPr lang="sk-SK" sz="1100" dirty="0">
                <a:latin typeface="Bahnschrift SemiLight Condensed" panose="020B0502040204020203" pitchFamily="34" charset="0"/>
              </a:rPr>
            </a:br>
            <a:r>
              <a:rPr lang="sk-SK" sz="1100" dirty="0">
                <a:latin typeface="Bahnschrift SemiLight Condensed" panose="020B0502040204020203" pitchFamily="34" charset="0"/>
              </a:rPr>
              <a:t>V-TACHY, FIKO</a:t>
            </a:r>
          </a:p>
        </p:txBody>
      </p:sp>
      <p:sp>
        <p:nvSpPr>
          <p:cNvPr id="23" name="BlokTextu 22">
            <a:extLst>
              <a:ext uri="{FF2B5EF4-FFF2-40B4-BE49-F238E27FC236}">
                <a16:creationId xmlns:a16="http://schemas.microsoft.com/office/drawing/2014/main" id="{5B6C528A-C51A-5735-1E68-7F7EF0945AA2}"/>
              </a:ext>
            </a:extLst>
          </p:cNvPr>
          <p:cNvSpPr txBox="1"/>
          <p:nvPr/>
        </p:nvSpPr>
        <p:spPr>
          <a:xfrm>
            <a:off x="8482084" y="6011513"/>
            <a:ext cx="11557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dirty="0">
                <a:solidFill>
                  <a:srgbClr val="B23214"/>
                </a:solidFill>
              </a:rPr>
              <a:t>→→→→→→→→</a:t>
            </a:r>
          </a:p>
        </p:txBody>
      </p:sp>
      <p:sp>
        <p:nvSpPr>
          <p:cNvPr id="25" name="BlokTextu 24">
            <a:extLst>
              <a:ext uri="{FF2B5EF4-FFF2-40B4-BE49-F238E27FC236}">
                <a16:creationId xmlns:a16="http://schemas.microsoft.com/office/drawing/2014/main" id="{1E05A75E-887C-E3E3-2184-C6E2B73DD0EA}"/>
              </a:ext>
            </a:extLst>
          </p:cNvPr>
          <p:cNvSpPr txBox="1"/>
          <p:nvPr/>
        </p:nvSpPr>
        <p:spPr>
          <a:xfrm>
            <a:off x="9637853" y="5896097"/>
            <a:ext cx="12369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100" dirty="0">
                <a:latin typeface="Bahnschrift SemiLight Condensed" panose="020B0502040204020203" pitchFamily="34" charset="0"/>
              </a:rPr>
              <a:t>ZBV, KO, KOAG, M+S, ABR, KARDIOMARKERY, HCG</a:t>
            </a:r>
          </a:p>
        </p:txBody>
      </p:sp>
      <p:sp>
        <p:nvSpPr>
          <p:cNvPr id="28" name="BlokTextu 27">
            <a:extLst>
              <a:ext uri="{FF2B5EF4-FFF2-40B4-BE49-F238E27FC236}">
                <a16:creationId xmlns:a16="http://schemas.microsoft.com/office/drawing/2014/main" id="{B64F5E8A-7702-99A8-B17B-9B1696EF0B27}"/>
              </a:ext>
            </a:extLst>
          </p:cNvPr>
          <p:cNvSpPr txBox="1"/>
          <p:nvPr/>
        </p:nvSpPr>
        <p:spPr>
          <a:xfrm>
            <a:off x="10601900" y="6601796"/>
            <a:ext cx="1570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>
                <a:latin typeface="Bahnschrift SemiLight Condensed" panose="020B0502040204020203" pitchFamily="34" charset="0"/>
              </a:rPr>
              <a:t>© Bc. Barbora Marcinechová, 2. ročník IP</a:t>
            </a:r>
          </a:p>
        </p:txBody>
      </p:sp>
    </p:spTree>
    <p:extLst>
      <p:ext uri="{BB962C8B-B14F-4D97-AF65-F5344CB8AC3E}">
        <p14:creationId xmlns:p14="http://schemas.microsoft.com/office/powerpoint/2010/main" val="83684699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Žl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93</Words>
  <Application>Microsoft Office PowerPoint</Application>
  <PresentationFormat>Širokouhlá</PresentationFormat>
  <Paragraphs>27</Paragraphs>
  <Slides>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7" baseType="lpstr">
      <vt:lpstr>Agency FB</vt:lpstr>
      <vt:lpstr>Arial</vt:lpstr>
      <vt:lpstr>Bahnschrift SemiLight Condensed</vt:lpstr>
      <vt:lpstr>Calibri</vt:lpstr>
      <vt:lpstr>Calibri Light</vt:lpstr>
      <vt:lpstr>Motív Office</vt:lpstr>
      <vt:lpstr>ELEKTROTRAUMA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ELEKTROTRAUMA </dc:title>
  <dc:creator>Barbora Marcinechová</dc:creator>
  <cp:lastModifiedBy>Barbora Marcinechová</cp:lastModifiedBy>
  <cp:revision>1</cp:revision>
  <dcterms:created xsi:type="dcterms:W3CDTF">2023-10-28T12:20:16Z</dcterms:created>
  <dcterms:modified xsi:type="dcterms:W3CDTF">2023-11-09T09:36:09Z</dcterms:modified>
</cp:coreProperties>
</file>