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5" r:id="rId5"/>
    <p:sldMasterId id="2147483703" r:id="rId6"/>
  </p:sldMasterIdLst>
  <p:notesMasterIdLst>
    <p:notesMasterId r:id="rId74"/>
  </p:notesMasterIdLst>
  <p:sldIdLst>
    <p:sldId id="428" r:id="rId7"/>
    <p:sldId id="430" r:id="rId8"/>
    <p:sldId id="258" r:id="rId9"/>
    <p:sldId id="260" r:id="rId10"/>
    <p:sldId id="261" r:id="rId11"/>
    <p:sldId id="287" r:id="rId12"/>
    <p:sldId id="262" r:id="rId13"/>
    <p:sldId id="298" r:id="rId14"/>
    <p:sldId id="259" r:id="rId15"/>
    <p:sldId id="283" r:id="rId16"/>
    <p:sldId id="284" r:id="rId17"/>
    <p:sldId id="320" r:id="rId18"/>
    <p:sldId id="315" r:id="rId19"/>
    <p:sldId id="286" r:id="rId20"/>
    <p:sldId id="321" r:id="rId21"/>
    <p:sldId id="322" r:id="rId22"/>
    <p:sldId id="323" r:id="rId23"/>
    <p:sldId id="336" r:id="rId24"/>
    <p:sldId id="337" r:id="rId25"/>
    <p:sldId id="346" r:id="rId26"/>
    <p:sldId id="338" r:id="rId27"/>
    <p:sldId id="345" r:id="rId28"/>
    <p:sldId id="339" r:id="rId29"/>
    <p:sldId id="340" r:id="rId30"/>
    <p:sldId id="341" r:id="rId31"/>
    <p:sldId id="342" r:id="rId32"/>
    <p:sldId id="343" r:id="rId33"/>
    <p:sldId id="344" r:id="rId34"/>
    <p:sldId id="347" r:id="rId35"/>
    <p:sldId id="348" r:id="rId36"/>
    <p:sldId id="328" r:id="rId37"/>
    <p:sldId id="329" r:id="rId38"/>
    <p:sldId id="331" r:id="rId39"/>
    <p:sldId id="265" r:id="rId40"/>
    <p:sldId id="288" r:id="rId41"/>
    <p:sldId id="332" r:id="rId42"/>
    <p:sldId id="267" r:id="rId43"/>
    <p:sldId id="299" r:id="rId44"/>
    <p:sldId id="300" r:id="rId45"/>
    <p:sldId id="301" r:id="rId46"/>
    <p:sldId id="302" r:id="rId47"/>
    <p:sldId id="303" r:id="rId48"/>
    <p:sldId id="304" r:id="rId49"/>
    <p:sldId id="325" r:id="rId50"/>
    <p:sldId id="334" r:id="rId51"/>
    <p:sldId id="352" r:id="rId52"/>
    <p:sldId id="353" r:id="rId53"/>
    <p:sldId id="354" r:id="rId54"/>
    <p:sldId id="268" r:id="rId55"/>
    <p:sldId id="269" r:id="rId56"/>
    <p:sldId id="270" r:id="rId57"/>
    <p:sldId id="271" r:id="rId58"/>
    <p:sldId id="272" r:id="rId59"/>
    <p:sldId id="273" r:id="rId60"/>
    <p:sldId id="274" r:id="rId61"/>
    <p:sldId id="275" r:id="rId62"/>
    <p:sldId id="276" r:id="rId63"/>
    <p:sldId id="277" r:id="rId64"/>
    <p:sldId id="278" r:id="rId65"/>
    <p:sldId id="279" r:id="rId66"/>
    <p:sldId id="280" r:id="rId67"/>
    <p:sldId id="281" r:id="rId68"/>
    <p:sldId id="282" r:id="rId69"/>
    <p:sldId id="355" r:id="rId70"/>
    <p:sldId id="356" r:id="rId71"/>
    <p:sldId id="294" r:id="rId72"/>
    <p:sldId id="319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16B1BF-53B2-4F3C-A73A-B6101213004D}" v="1" dt="2022-03-29T09:53:26.9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27DC42-AD43-407F-BF55-016E22C70B9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A3A5C2-FF97-4CEC-A2AB-26DA1E8B5641}">
      <dgm:prSet/>
      <dgm:spPr>
        <a:solidFill>
          <a:srgbClr val="FF9933"/>
        </a:solidFill>
      </dgm:spPr>
      <dgm:t>
        <a:bodyPr/>
        <a:lstStyle/>
        <a:p>
          <a:r>
            <a:rPr lang="cs-CZ"/>
            <a:t>tlakové vředy (dekubity)</a:t>
          </a:r>
          <a:endParaRPr lang="en-US"/>
        </a:p>
      </dgm:t>
    </dgm:pt>
    <dgm:pt modelId="{7FA1AED8-0601-4A30-9EED-3126CCC9AEA7}" type="parTrans" cxnId="{794193D9-A693-4034-BD4C-CF591A1B89A3}">
      <dgm:prSet/>
      <dgm:spPr/>
      <dgm:t>
        <a:bodyPr/>
        <a:lstStyle/>
        <a:p>
          <a:endParaRPr lang="en-US"/>
        </a:p>
      </dgm:t>
    </dgm:pt>
    <dgm:pt modelId="{CD7B7117-E38D-44EF-A0D2-95D22449778C}" type="sibTrans" cxnId="{794193D9-A693-4034-BD4C-CF591A1B89A3}">
      <dgm:prSet/>
      <dgm:spPr/>
      <dgm:t>
        <a:bodyPr/>
        <a:lstStyle/>
        <a:p>
          <a:endParaRPr lang="en-US"/>
        </a:p>
      </dgm:t>
    </dgm:pt>
    <dgm:pt modelId="{202B3462-0D40-45E5-9B41-718858AB5653}">
      <dgm:prSet/>
      <dgm:spPr>
        <a:solidFill>
          <a:srgbClr val="FF9966"/>
        </a:solidFill>
      </dgm:spPr>
      <dgm:t>
        <a:bodyPr/>
        <a:lstStyle/>
        <a:p>
          <a:r>
            <a:rPr lang="cs-CZ"/>
            <a:t>per secundam hojící se rány</a:t>
          </a:r>
          <a:endParaRPr lang="en-US"/>
        </a:p>
      </dgm:t>
    </dgm:pt>
    <dgm:pt modelId="{3E92787A-3943-4681-B3B9-560DC3042786}" type="parTrans" cxnId="{CD9F8984-6F93-4F2F-9E6F-E18AFE511AED}">
      <dgm:prSet/>
      <dgm:spPr/>
      <dgm:t>
        <a:bodyPr/>
        <a:lstStyle/>
        <a:p>
          <a:endParaRPr lang="en-US"/>
        </a:p>
      </dgm:t>
    </dgm:pt>
    <dgm:pt modelId="{74F36AA9-CB33-4991-A5E6-5C84AD55CD34}" type="sibTrans" cxnId="{CD9F8984-6F93-4F2F-9E6F-E18AFE511AED}">
      <dgm:prSet/>
      <dgm:spPr/>
      <dgm:t>
        <a:bodyPr/>
        <a:lstStyle/>
        <a:p>
          <a:endParaRPr lang="en-US"/>
        </a:p>
      </dgm:t>
    </dgm:pt>
    <dgm:pt modelId="{DE50785E-EB91-4D45-96B3-D3ED2574EB61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cs-CZ"/>
            <a:t>bércové ulcerace</a:t>
          </a:r>
          <a:endParaRPr lang="en-US"/>
        </a:p>
      </dgm:t>
    </dgm:pt>
    <dgm:pt modelId="{CD700C70-2BCC-405C-99CA-5164D62D07D7}" type="parTrans" cxnId="{77779A65-AA32-4953-A802-068F61492964}">
      <dgm:prSet/>
      <dgm:spPr/>
      <dgm:t>
        <a:bodyPr/>
        <a:lstStyle/>
        <a:p>
          <a:endParaRPr lang="en-US"/>
        </a:p>
      </dgm:t>
    </dgm:pt>
    <dgm:pt modelId="{884F7D09-0208-4078-A856-1713F49C56AA}" type="sibTrans" cxnId="{77779A65-AA32-4953-A802-068F61492964}">
      <dgm:prSet/>
      <dgm:spPr/>
      <dgm:t>
        <a:bodyPr/>
        <a:lstStyle/>
        <a:p>
          <a:endParaRPr lang="en-US"/>
        </a:p>
      </dgm:t>
    </dgm:pt>
    <dgm:pt modelId="{24C6EAEF-9561-44BB-9DE0-1C706F0ED860}">
      <dgm:prSet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cs-CZ"/>
            <a:t>diabetické defekty</a:t>
          </a:r>
          <a:endParaRPr lang="en-US"/>
        </a:p>
      </dgm:t>
    </dgm:pt>
    <dgm:pt modelId="{CD7B59FE-99C4-4562-8B14-64ECE1A91CDD}" type="parTrans" cxnId="{CC04EFE5-CA2F-462B-B902-B593A4D0C328}">
      <dgm:prSet/>
      <dgm:spPr/>
      <dgm:t>
        <a:bodyPr/>
        <a:lstStyle/>
        <a:p>
          <a:endParaRPr lang="en-US"/>
        </a:p>
      </dgm:t>
    </dgm:pt>
    <dgm:pt modelId="{CFFD0E14-BE84-45A9-9033-CA2B2D786B9C}" type="sibTrans" cxnId="{CC04EFE5-CA2F-462B-B902-B593A4D0C328}">
      <dgm:prSet/>
      <dgm:spPr/>
      <dgm:t>
        <a:bodyPr/>
        <a:lstStyle/>
        <a:p>
          <a:endParaRPr lang="en-US"/>
        </a:p>
      </dgm:t>
    </dgm:pt>
    <dgm:pt modelId="{6FC7BE86-05B2-4EA2-A707-CAB10441CC26}">
      <dgm:prSet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cs-CZ"/>
            <a:t>exulcerující malignity…</a:t>
          </a:r>
          <a:endParaRPr lang="en-US"/>
        </a:p>
      </dgm:t>
    </dgm:pt>
    <dgm:pt modelId="{B7A1EFF5-5CAC-4BB0-B88D-A2F0D2BB8488}" type="parTrans" cxnId="{A9D697D4-601B-46B3-A7EF-A3D91104B319}">
      <dgm:prSet/>
      <dgm:spPr/>
      <dgm:t>
        <a:bodyPr/>
        <a:lstStyle/>
        <a:p>
          <a:endParaRPr lang="en-US"/>
        </a:p>
      </dgm:t>
    </dgm:pt>
    <dgm:pt modelId="{245A7644-B0C9-42BA-ACAD-4BF63D6433C3}" type="sibTrans" cxnId="{A9D697D4-601B-46B3-A7EF-A3D91104B319}">
      <dgm:prSet/>
      <dgm:spPr/>
      <dgm:t>
        <a:bodyPr/>
        <a:lstStyle/>
        <a:p>
          <a:endParaRPr lang="en-US"/>
        </a:p>
      </dgm:t>
    </dgm:pt>
    <dgm:pt modelId="{6A5211D7-242E-44AF-9078-4319355ED76A}" type="pres">
      <dgm:prSet presAssocID="{D027DC42-AD43-407F-BF55-016E22C70B95}" presName="linear" presStyleCnt="0">
        <dgm:presLayoutVars>
          <dgm:animLvl val="lvl"/>
          <dgm:resizeHandles val="exact"/>
        </dgm:presLayoutVars>
      </dgm:prSet>
      <dgm:spPr/>
    </dgm:pt>
    <dgm:pt modelId="{3797F847-0953-4D2C-837C-6405CA32C723}" type="pres">
      <dgm:prSet presAssocID="{81A3A5C2-FF97-4CEC-A2AB-26DA1E8B564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E61E026-70B0-44FE-A957-85A7608ADA21}" type="pres">
      <dgm:prSet presAssocID="{CD7B7117-E38D-44EF-A0D2-95D22449778C}" presName="spacer" presStyleCnt="0"/>
      <dgm:spPr/>
    </dgm:pt>
    <dgm:pt modelId="{E97070A7-4E33-4666-9165-DD8401F1E398}" type="pres">
      <dgm:prSet presAssocID="{202B3462-0D40-45E5-9B41-718858AB565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39B698-7B8D-4AB7-8DF9-513C65F4E982}" type="pres">
      <dgm:prSet presAssocID="{74F36AA9-CB33-4991-A5E6-5C84AD55CD34}" presName="spacer" presStyleCnt="0"/>
      <dgm:spPr/>
    </dgm:pt>
    <dgm:pt modelId="{5B9B62ED-E93D-484F-B1CA-602CC01644D0}" type="pres">
      <dgm:prSet presAssocID="{DE50785E-EB91-4D45-96B3-D3ED2574EB61}" presName="parentText" presStyleLbl="node1" presStyleIdx="2" presStyleCnt="5" custLinFactNeighborY="22407">
        <dgm:presLayoutVars>
          <dgm:chMax val="0"/>
          <dgm:bulletEnabled val="1"/>
        </dgm:presLayoutVars>
      </dgm:prSet>
      <dgm:spPr/>
    </dgm:pt>
    <dgm:pt modelId="{3383FDE2-2195-49B3-8F97-D78B60BE4984}" type="pres">
      <dgm:prSet presAssocID="{884F7D09-0208-4078-A856-1713F49C56AA}" presName="spacer" presStyleCnt="0"/>
      <dgm:spPr/>
    </dgm:pt>
    <dgm:pt modelId="{ACF9972D-698D-4FBA-A199-79337918AF94}" type="pres">
      <dgm:prSet presAssocID="{24C6EAEF-9561-44BB-9DE0-1C706F0ED86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4881DAC-2666-4F0B-98BF-F23919DB1A1F}" type="pres">
      <dgm:prSet presAssocID="{CFFD0E14-BE84-45A9-9033-CA2B2D786B9C}" presName="spacer" presStyleCnt="0"/>
      <dgm:spPr/>
    </dgm:pt>
    <dgm:pt modelId="{14B6E619-E64A-4B9F-94F9-8652D464FF1A}" type="pres">
      <dgm:prSet presAssocID="{6FC7BE86-05B2-4EA2-A707-CAB10441CC2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F00151E-42F1-43D4-A8FB-024316E439AB}" type="presOf" srcId="{6FC7BE86-05B2-4EA2-A707-CAB10441CC26}" destId="{14B6E619-E64A-4B9F-94F9-8652D464FF1A}" srcOrd="0" destOrd="0" presId="urn:microsoft.com/office/officeart/2005/8/layout/vList2"/>
    <dgm:cxn modelId="{DEE18126-2738-4DA9-A336-E92C29335FB8}" type="presOf" srcId="{202B3462-0D40-45E5-9B41-718858AB5653}" destId="{E97070A7-4E33-4666-9165-DD8401F1E398}" srcOrd="0" destOrd="0" presId="urn:microsoft.com/office/officeart/2005/8/layout/vList2"/>
    <dgm:cxn modelId="{2C0C2160-9AC0-484A-BD3D-FB3221CB1D11}" type="presOf" srcId="{24C6EAEF-9561-44BB-9DE0-1C706F0ED860}" destId="{ACF9972D-698D-4FBA-A199-79337918AF94}" srcOrd="0" destOrd="0" presId="urn:microsoft.com/office/officeart/2005/8/layout/vList2"/>
    <dgm:cxn modelId="{77779A65-AA32-4953-A802-068F61492964}" srcId="{D027DC42-AD43-407F-BF55-016E22C70B95}" destId="{DE50785E-EB91-4D45-96B3-D3ED2574EB61}" srcOrd="2" destOrd="0" parTransId="{CD700C70-2BCC-405C-99CA-5164D62D07D7}" sibTransId="{884F7D09-0208-4078-A856-1713F49C56AA}"/>
    <dgm:cxn modelId="{ED7D1946-FC53-4F3C-AFFF-1B5FFF0EE246}" type="presOf" srcId="{81A3A5C2-FF97-4CEC-A2AB-26DA1E8B5641}" destId="{3797F847-0953-4D2C-837C-6405CA32C723}" srcOrd="0" destOrd="0" presId="urn:microsoft.com/office/officeart/2005/8/layout/vList2"/>
    <dgm:cxn modelId="{CD9F8984-6F93-4F2F-9E6F-E18AFE511AED}" srcId="{D027DC42-AD43-407F-BF55-016E22C70B95}" destId="{202B3462-0D40-45E5-9B41-718858AB5653}" srcOrd="1" destOrd="0" parTransId="{3E92787A-3943-4681-B3B9-560DC3042786}" sibTransId="{74F36AA9-CB33-4991-A5E6-5C84AD55CD34}"/>
    <dgm:cxn modelId="{A9D697D4-601B-46B3-A7EF-A3D91104B319}" srcId="{D027DC42-AD43-407F-BF55-016E22C70B95}" destId="{6FC7BE86-05B2-4EA2-A707-CAB10441CC26}" srcOrd="4" destOrd="0" parTransId="{B7A1EFF5-5CAC-4BB0-B88D-A2F0D2BB8488}" sibTransId="{245A7644-B0C9-42BA-ACAD-4BF63D6433C3}"/>
    <dgm:cxn modelId="{794193D9-A693-4034-BD4C-CF591A1B89A3}" srcId="{D027DC42-AD43-407F-BF55-016E22C70B95}" destId="{81A3A5C2-FF97-4CEC-A2AB-26DA1E8B5641}" srcOrd="0" destOrd="0" parTransId="{7FA1AED8-0601-4A30-9EED-3126CCC9AEA7}" sibTransId="{CD7B7117-E38D-44EF-A0D2-95D22449778C}"/>
    <dgm:cxn modelId="{CC04EFE5-CA2F-462B-B902-B593A4D0C328}" srcId="{D027DC42-AD43-407F-BF55-016E22C70B95}" destId="{24C6EAEF-9561-44BB-9DE0-1C706F0ED860}" srcOrd="3" destOrd="0" parTransId="{CD7B59FE-99C4-4562-8B14-64ECE1A91CDD}" sibTransId="{CFFD0E14-BE84-45A9-9033-CA2B2D786B9C}"/>
    <dgm:cxn modelId="{28BC35F6-0EB6-4892-AE12-3AB5979214F6}" type="presOf" srcId="{D027DC42-AD43-407F-BF55-016E22C70B95}" destId="{6A5211D7-242E-44AF-9078-4319355ED76A}" srcOrd="0" destOrd="0" presId="urn:microsoft.com/office/officeart/2005/8/layout/vList2"/>
    <dgm:cxn modelId="{DC2A85FF-B377-4C12-AC1D-4DF82734D28D}" type="presOf" srcId="{DE50785E-EB91-4D45-96B3-D3ED2574EB61}" destId="{5B9B62ED-E93D-484F-B1CA-602CC01644D0}" srcOrd="0" destOrd="0" presId="urn:microsoft.com/office/officeart/2005/8/layout/vList2"/>
    <dgm:cxn modelId="{CAC76D3F-D0C5-4F4F-A187-F130F38C8F66}" type="presParOf" srcId="{6A5211D7-242E-44AF-9078-4319355ED76A}" destId="{3797F847-0953-4D2C-837C-6405CA32C723}" srcOrd="0" destOrd="0" presId="urn:microsoft.com/office/officeart/2005/8/layout/vList2"/>
    <dgm:cxn modelId="{68EC10B2-6B89-4DEC-82E0-6964A2034F6D}" type="presParOf" srcId="{6A5211D7-242E-44AF-9078-4319355ED76A}" destId="{9E61E026-70B0-44FE-A957-85A7608ADA21}" srcOrd="1" destOrd="0" presId="urn:microsoft.com/office/officeart/2005/8/layout/vList2"/>
    <dgm:cxn modelId="{9085211D-E411-4939-A433-3AAFD00227B6}" type="presParOf" srcId="{6A5211D7-242E-44AF-9078-4319355ED76A}" destId="{E97070A7-4E33-4666-9165-DD8401F1E398}" srcOrd="2" destOrd="0" presId="urn:microsoft.com/office/officeart/2005/8/layout/vList2"/>
    <dgm:cxn modelId="{AD900D4A-CD37-4EC0-A395-1956DAAF063D}" type="presParOf" srcId="{6A5211D7-242E-44AF-9078-4319355ED76A}" destId="{CC39B698-7B8D-4AB7-8DF9-513C65F4E982}" srcOrd="3" destOrd="0" presId="urn:microsoft.com/office/officeart/2005/8/layout/vList2"/>
    <dgm:cxn modelId="{A4EE4EB2-6497-43C3-9491-955A9B8C9B34}" type="presParOf" srcId="{6A5211D7-242E-44AF-9078-4319355ED76A}" destId="{5B9B62ED-E93D-484F-B1CA-602CC01644D0}" srcOrd="4" destOrd="0" presId="urn:microsoft.com/office/officeart/2005/8/layout/vList2"/>
    <dgm:cxn modelId="{E215E6B9-C959-42BF-889D-7CD95A149BA3}" type="presParOf" srcId="{6A5211D7-242E-44AF-9078-4319355ED76A}" destId="{3383FDE2-2195-49B3-8F97-D78B60BE4984}" srcOrd="5" destOrd="0" presId="urn:microsoft.com/office/officeart/2005/8/layout/vList2"/>
    <dgm:cxn modelId="{40C1F03A-5C8E-4358-9A75-3A0DBDC0B5CC}" type="presParOf" srcId="{6A5211D7-242E-44AF-9078-4319355ED76A}" destId="{ACF9972D-698D-4FBA-A199-79337918AF94}" srcOrd="6" destOrd="0" presId="urn:microsoft.com/office/officeart/2005/8/layout/vList2"/>
    <dgm:cxn modelId="{2AF8AE92-A746-4C26-BACF-B64E08F14498}" type="presParOf" srcId="{6A5211D7-242E-44AF-9078-4319355ED76A}" destId="{04881DAC-2666-4F0B-98BF-F23919DB1A1F}" srcOrd="7" destOrd="0" presId="urn:microsoft.com/office/officeart/2005/8/layout/vList2"/>
    <dgm:cxn modelId="{A3529861-22AB-4B4D-930F-C57D39DADE37}" type="presParOf" srcId="{6A5211D7-242E-44AF-9078-4319355ED76A}" destId="{14B6E619-E64A-4B9F-94F9-8652D464FF1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D2C14B-DF60-4EDA-AEE1-65B77C76171A}" type="doc">
      <dgm:prSet loTypeId="urn:microsoft.com/office/officeart/2005/8/layout/chevron2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cs-CZ"/>
        </a:p>
      </dgm:t>
    </dgm:pt>
    <dgm:pt modelId="{757A8072-458A-4550-88F5-166840788666}">
      <dgm:prSet phldrT="[Text]" custT="1"/>
      <dgm:spPr/>
      <dgm:t>
        <a:bodyPr/>
        <a:lstStyle/>
        <a:p>
          <a:r>
            <a:rPr lang="cs-CZ" sz="2400" dirty="0"/>
            <a:t>1</a:t>
          </a:r>
        </a:p>
      </dgm:t>
    </dgm:pt>
    <dgm:pt modelId="{35F0BD9B-4798-40C2-B7BC-DBC67D70974A}" type="parTrans" cxnId="{661B795B-C9D5-4D7B-A53C-33E56AFAC965}">
      <dgm:prSet/>
      <dgm:spPr/>
      <dgm:t>
        <a:bodyPr/>
        <a:lstStyle/>
        <a:p>
          <a:endParaRPr lang="cs-CZ" sz="1050"/>
        </a:p>
      </dgm:t>
    </dgm:pt>
    <dgm:pt modelId="{977E2765-C1B0-486A-863A-A0534A573376}" type="sibTrans" cxnId="{661B795B-C9D5-4D7B-A53C-33E56AFAC965}">
      <dgm:prSet/>
      <dgm:spPr/>
      <dgm:t>
        <a:bodyPr/>
        <a:lstStyle/>
        <a:p>
          <a:endParaRPr lang="cs-CZ" sz="1050"/>
        </a:p>
      </dgm:t>
    </dgm:pt>
    <dgm:pt modelId="{9B6A6D2D-5AD0-44AE-BB2F-EE568E4C6378}">
      <dgm:prSet phldrT="[Text]" custT="1"/>
      <dgm:spPr/>
      <dgm:t>
        <a:bodyPr/>
        <a:lstStyle/>
        <a:p>
          <a:r>
            <a:rPr lang="cs-CZ" sz="1400" b="1" dirty="0"/>
            <a:t>Zhodnocení překážek bránící procesu hojení</a:t>
          </a:r>
        </a:p>
      </dgm:t>
    </dgm:pt>
    <dgm:pt modelId="{13BB61BF-3ED1-457C-B113-C008094C09FA}" type="parTrans" cxnId="{8C520B98-15FF-428E-BB6B-D682C8504B65}">
      <dgm:prSet/>
      <dgm:spPr/>
      <dgm:t>
        <a:bodyPr/>
        <a:lstStyle/>
        <a:p>
          <a:endParaRPr lang="cs-CZ" sz="1050"/>
        </a:p>
      </dgm:t>
    </dgm:pt>
    <dgm:pt modelId="{B4023634-D470-4D84-8D80-2CAE1C72C66D}" type="sibTrans" cxnId="{8C520B98-15FF-428E-BB6B-D682C8504B65}">
      <dgm:prSet/>
      <dgm:spPr/>
      <dgm:t>
        <a:bodyPr/>
        <a:lstStyle/>
        <a:p>
          <a:endParaRPr lang="cs-CZ" sz="1050"/>
        </a:p>
      </dgm:t>
    </dgm:pt>
    <dgm:pt modelId="{D129867C-AB7A-443D-9393-1053883A1CE8}">
      <dgm:prSet phldrT="[Text]" custT="1"/>
      <dgm:spPr/>
      <dgm:t>
        <a:bodyPr/>
        <a:lstStyle/>
        <a:p>
          <a:r>
            <a:rPr lang="cs-CZ" sz="2400" dirty="0"/>
            <a:t>2</a:t>
          </a:r>
        </a:p>
      </dgm:t>
    </dgm:pt>
    <dgm:pt modelId="{01D75178-F65A-4FED-A30A-D26628E79A38}" type="parTrans" cxnId="{D7356F0A-6C9B-49F7-8086-EFB1FBF7C3F9}">
      <dgm:prSet/>
      <dgm:spPr/>
      <dgm:t>
        <a:bodyPr/>
        <a:lstStyle/>
        <a:p>
          <a:endParaRPr lang="cs-CZ" sz="1050"/>
        </a:p>
      </dgm:t>
    </dgm:pt>
    <dgm:pt modelId="{82C15593-EDAD-4A01-ACC7-7DE81B3B0F63}" type="sibTrans" cxnId="{D7356F0A-6C9B-49F7-8086-EFB1FBF7C3F9}">
      <dgm:prSet/>
      <dgm:spPr/>
      <dgm:t>
        <a:bodyPr/>
        <a:lstStyle/>
        <a:p>
          <a:endParaRPr lang="cs-CZ" sz="1050"/>
        </a:p>
      </dgm:t>
    </dgm:pt>
    <dgm:pt modelId="{10644414-AF7F-4503-A60F-7F45FB44481B}">
      <dgm:prSet phldrT="[Text]" custT="1"/>
      <dgm:spPr/>
      <dgm:t>
        <a:bodyPr/>
        <a:lstStyle/>
        <a:p>
          <a:r>
            <a:rPr lang="cs-CZ" sz="1400" b="1" dirty="0"/>
            <a:t>Správná volba intervencí</a:t>
          </a:r>
        </a:p>
      </dgm:t>
    </dgm:pt>
    <dgm:pt modelId="{A42ED664-A750-4F31-870E-BBDAF8BFAB2D}" type="parTrans" cxnId="{4EB6D445-1B72-4872-BE75-136A80A22FF7}">
      <dgm:prSet/>
      <dgm:spPr/>
      <dgm:t>
        <a:bodyPr/>
        <a:lstStyle/>
        <a:p>
          <a:endParaRPr lang="cs-CZ" sz="1050"/>
        </a:p>
      </dgm:t>
    </dgm:pt>
    <dgm:pt modelId="{B39D7B12-3C36-4802-9128-F9B9070430B1}" type="sibTrans" cxnId="{4EB6D445-1B72-4872-BE75-136A80A22FF7}">
      <dgm:prSet/>
      <dgm:spPr/>
      <dgm:t>
        <a:bodyPr/>
        <a:lstStyle/>
        <a:p>
          <a:endParaRPr lang="cs-CZ" sz="1050"/>
        </a:p>
      </dgm:t>
    </dgm:pt>
    <dgm:pt modelId="{0A1E5770-5B04-4540-B531-DFD5B66BD9AB}">
      <dgm:prSet phldrT="[Text]" custT="1"/>
      <dgm:spPr/>
      <dgm:t>
        <a:bodyPr/>
        <a:lstStyle/>
        <a:p>
          <a:r>
            <a:rPr lang="cs-CZ" sz="2400" dirty="0"/>
            <a:t>3</a:t>
          </a:r>
        </a:p>
      </dgm:t>
    </dgm:pt>
    <dgm:pt modelId="{11140701-F172-48F8-8628-28CE904E0F33}" type="parTrans" cxnId="{7433F269-E2F4-482D-AA00-68D0E89E5F16}">
      <dgm:prSet/>
      <dgm:spPr/>
      <dgm:t>
        <a:bodyPr/>
        <a:lstStyle/>
        <a:p>
          <a:endParaRPr lang="cs-CZ" sz="1050"/>
        </a:p>
      </dgm:t>
    </dgm:pt>
    <dgm:pt modelId="{F25E7494-C5E0-418A-8BD9-AD5D018EB102}" type="sibTrans" cxnId="{7433F269-E2F4-482D-AA00-68D0E89E5F16}">
      <dgm:prSet/>
      <dgm:spPr/>
      <dgm:t>
        <a:bodyPr/>
        <a:lstStyle/>
        <a:p>
          <a:endParaRPr lang="cs-CZ" sz="1050"/>
        </a:p>
      </dgm:t>
    </dgm:pt>
    <dgm:pt modelId="{5A9188F9-392B-4661-9B9E-2F982B7216FC}">
      <dgm:prSet phldrT="[Text]" custT="1"/>
      <dgm:spPr/>
      <dgm:t>
        <a:bodyPr/>
        <a:lstStyle/>
        <a:p>
          <a:r>
            <a:rPr lang="cs-CZ" sz="1400" b="1" dirty="0"/>
            <a:t>Výsledek péče</a:t>
          </a:r>
        </a:p>
      </dgm:t>
    </dgm:pt>
    <dgm:pt modelId="{8F234DB5-5B31-4754-BF72-62E2C285232C}" type="parTrans" cxnId="{289F7E58-F997-477D-A532-407A0C65D30F}">
      <dgm:prSet/>
      <dgm:spPr/>
      <dgm:t>
        <a:bodyPr/>
        <a:lstStyle/>
        <a:p>
          <a:endParaRPr lang="cs-CZ" sz="1050"/>
        </a:p>
      </dgm:t>
    </dgm:pt>
    <dgm:pt modelId="{23ED90B0-D856-4D4F-9F1B-1C3468C1F7A1}" type="sibTrans" cxnId="{289F7E58-F997-477D-A532-407A0C65D30F}">
      <dgm:prSet/>
      <dgm:spPr/>
      <dgm:t>
        <a:bodyPr/>
        <a:lstStyle/>
        <a:p>
          <a:endParaRPr lang="cs-CZ" sz="1050"/>
        </a:p>
      </dgm:t>
    </dgm:pt>
    <dgm:pt modelId="{99FDAB11-00A3-4584-A608-05C9BD2ABAFC}">
      <dgm:prSet phldrT="[Text]" custT="1"/>
      <dgm:spPr/>
      <dgm:t>
        <a:bodyPr/>
        <a:lstStyle/>
        <a:p>
          <a:r>
            <a:rPr lang="cs-CZ" sz="1400" dirty="0"/>
            <a:t>Okraje rány se budou stahovat k sobě </a:t>
          </a:r>
        </a:p>
      </dgm:t>
    </dgm:pt>
    <dgm:pt modelId="{3E7F3FA4-DFE9-46A1-9626-3CC6839CF330}" type="parTrans" cxnId="{F05A53BE-1EE5-4A22-A8EB-1E55E42D37AF}">
      <dgm:prSet/>
      <dgm:spPr/>
      <dgm:t>
        <a:bodyPr/>
        <a:lstStyle/>
        <a:p>
          <a:endParaRPr lang="cs-CZ" sz="1050"/>
        </a:p>
      </dgm:t>
    </dgm:pt>
    <dgm:pt modelId="{F1EA1A86-CAE3-40B2-A583-99453824C6D5}" type="sibTrans" cxnId="{F05A53BE-1EE5-4A22-A8EB-1E55E42D37AF}">
      <dgm:prSet/>
      <dgm:spPr/>
      <dgm:t>
        <a:bodyPr/>
        <a:lstStyle/>
        <a:p>
          <a:endParaRPr lang="cs-CZ" sz="1050"/>
        </a:p>
      </dgm:t>
    </dgm:pt>
    <dgm:pt modelId="{7A54B1EA-F0CA-4292-9A99-9887534CAF86}">
      <dgm:prSet phldrT="[Text]" custT="1"/>
      <dgm:spPr/>
      <dgm:t>
        <a:bodyPr/>
        <a:lstStyle/>
        <a:p>
          <a:r>
            <a:rPr lang="cs-CZ" sz="1400" dirty="0"/>
            <a:t>Okraje rány nepostupují</a:t>
          </a:r>
        </a:p>
      </dgm:t>
    </dgm:pt>
    <dgm:pt modelId="{FBEBBFAC-1729-4FB5-A210-9445860B3D60}" type="sibTrans" cxnId="{71A8EFBA-9ACE-4058-93F1-10827589B77E}">
      <dgm:prSet/>
      <dgm:spPr/>
      <dgm:t>
        <a:bodyPr/>
        <a:lstStyle/>
        <a:p>
          <a:endParaRPr lang="cs-CZ" sz="1200"/>
        </a:p>
      </dgm:t>
    </dgm:pt>
    <dgm:pt modelId="{56925995-B7B5-460E-B248-142FD705ED40}" type="parTrans" cxnId="{71A8EFBA-9ACE-4058-93F1-10827589B77E}">
      <dgm:prSet/>
      <dgm:spPr/>
      <dgm:t>
        <a:bodyPr/>
        <a:lstStyle/>
        <a:p>
          <a:endParaRPr lang="cs-CZ" sz="1200"/>
        </a:p>
      </dgm:t>
    </dgm:pt>
    <dgm:pt modelId="{ABF6178C-7B39-4833-8802-4B4D488F7787}">
      <dgm:prSet phldrT="[Text]" custT="1"/>
      <dgm:spPr/>
      <dgm:t>
        <a:bodyPr/>
        <a:lstStyle/>
        <a:p>
          <a:r>
            <a:rPr lang="pl-PL" sz="1400" b="0" i="0" dirty="0"/>
            <a:t>Zaměřte se na podporu epitelizace a zdravé pokožky  po všech stranách rány</a:t>
          </a:r>
          <a:endParaRPr lang="cs-CZ" sz="1400" b="1" dirty="0"/>
        </a:p>
      </dgm:t>
    </dgm:pt>
    <dgm:pt modelId="{E51B8C4D-BE03-48C2-9646-45A3FB1531A1}" type="parTrans" cxnId="{BD560441-D6A9-498F-BD8C-D8EE73749789}">
      <dgm:prSet/>
      <dgm:spPr/>
      <dgm:t>
        <a:bodyPr/>
        <a:lstStyle/>
        <a:p>
          <a:endParaRPr lang="cs-CZ" sz="1200"/>
        </a:p>
      </dgm:t>
    </dgm:pt>
    <dgm:pt modelId="{7F0BCCF5-F283-41B4-A5A6-959B0636145F}" type="sibTrans" cxnId="{BD560441-D6A9-498F-BD8C-D8EE73749789}">
      <dgm:prSet/>
      <dgm:spPr/>
      <dgm:t>
        <a:bodyPr/>
        <a:lstStyle/>
        <a:p>
          <a:endParaRPr lang="cs-CZ" sz="1200"/>
        </a:p>
      </dgm:t>
    </dgm:pt>
    <dgm:pt modelId="{942F5614-D41A-43A6-B9F4-39FC44546164}">
      <dgm:prSet phldrT="[Text]" custT="1"/>
      <dgm:spPr/>
      <dgm:t>
        <a:bodyPr/>
        <a:lstStyle/>
        <a:p>
          <a:r>
            <a:rPr lang="cs-CZ" sz="1400" b="0" dirty="0"/>
            <a:t>Využití NPWT</a:t>
          </a:r>
        </a:p>
      </dgm:t>
    </dgm:pt>
    <dgm:pt modelId="{DCCDCAF5-CA78-40E7-BFFB-EFC776F2647B}" type="parTrans" cxnId="{29240A40-9C30-475F-B8A6-6AAAA18CE99F}">
      <dgm:prSet/>
      <dgm:spPr/>
      <dgm:t>
        <a:bodyPr/>
        <a:lstStyle/>
        <a:p>
          <a:endParaRPr lang="cs-CZ" sz="1200"/>
        </a:p>
      </dgm:t>
    </dgm:pt>
    <dgm:pt modelId="{3DE846E2-3F63-43D6-B4E6-B8C0BC134689}" type="sibTrans" cxnId="{29240A40-9C30-475F-B8A6-6AAAA18CE99F}">
      <dgm:prSet/>
      <dgm:spPr/>
      <dgm:t>
        <a:bodyPr/>
        <a:lstStyle/>
        <a:p>
          <a:endParaRPr lang="cs-CZ" sz="1200"/>
        </a:p>
      </dgm:t>
    </dgm:pt>
    <dgm:pt modelId="{BF6F905F-FAA2-47A1-AA62-80C7DE7F3C56}">
      <dgm:prSet phldrT="[Text]" custT="1"/>
      <dgm:spPr/>
      <dgm:t>
        <a:bodyPr/>
        <a:lstStyle/>
        <a:p>
          <a:endParaRPr lang="cs-CZ" sz="1400" b="1" dirty="0"/>
        </a:p>
      </dgm:t>
    </dgm:pt>
    <dgm:pt modelId="{25A0E822-8451-44FC-818B-16B1DC531795}" type="parTrans" cxnId="{345BC607-1496-4D76-BABB-16510B176C6E}">
      <dgm:prSet/>
      <dgm:spPr/>
      <dgm:t>
        <a:bodyPr/>
        <a:lstStyle/>
        <a:p>
          <a:endParaRPr lang="cs-CZ" sz="1200"/>
        </a:p>
      </dgm:t>
    </dgm:pt>
    <dgm:pt modelId="{46502F05-0D79-40F0-8410-F0619DCD3DEA}" type="sibTrans" cxnId="{345BC607-1496-4D76-BABB-16510B176C6E}">
      <dgm:prSet/>
      <dgm:spPr/>
      <dgm:t>
        <a:bodyPr/>
        <a:lstStyle/>
        <a:p>
          <a:endParaRPr lang="cs-CZ" sz="1200"/>
        </a:p>
      </dgm:t>
    </dgm:pt>
    <dgm:pt modelId="{643B70F6-90FC-47EF-B49D-0C8C472CAE31}">
      <dgm:prSet phldrT="[Text]" custT="1"/>
      <dgm:spPr/>
      <dgm:t>
        <a:bodyPr/>
        <a:lstStyle/>
        <a:p>
          <a:r>
            <a:rPr lang="cs-CZ" sz="1400" b="0" dirty="0"/>
            <a:t>Ránu je nutné udržovat vlhkou</a:t>
          </a:r>
        </a:p>
      </dgm:t>
    </dgm:pt>
    <dgm:pt modelId="{0EF93DF3-E0D9-45B5-9A0C-410A68EB64F4}" type="parTrans" cxnId="{3FDDD9AE-7287-4B6B-A352-6940B68EA3D3}">
      <dgm:prSet/>
      <dgm:spPr/>
      <dgm:t>
        <a:bodyPr/>
        <a:lstStyle/>
        <a:p>
          <a:endParaRPr lang="cs-CZ" sz="1200"/>
        </a:p>
      </dgm:t>
    </dgm:pt>
    <dgm:pt modelId="{5C27ED91-C662-43D0-B920-99B7249966CF}" type="sibTrans" cxnId="{3FDDD9AE-7287-4B6B-A352-6940B68EA3D3}">
      <dgm:prSet/>
      <dgm:spPr/>
      <dgm:t>
        <a:bodyPr/>
        <a:lstStyle/>
        <a:p>
          <a:endParaRPr lang="cs-CZ" sz="1200"/>
        </a:p>
      </dgm:t>
    </dgm:pt>
    <dgm:pt modelId="{79B76133-9385-42A7-BB83-9E3FBCCDE7A5}">
      <dgm:prSet phldrT="[Text]" custT="1"/>
      <dgm:spPr/>
      <dgm:t>
        <a:bodyPr/>
        <a:lstStyle/>
        <a:p>
          <a:r>
            <a:rPr lang="cs-CZ" sz="1400" b="0" dirty="0"/>
            <a:t>Ránu je nutné chránit před dalším poškozením</a:t>
          </a:r>
        </a:p>
      </dgm:t>
    </dgm:pt>
    <dgm:pt modelId="{4CAFDD37-09F4-4546-B399-23D52F67F7BD}" type="parTrans" cxnId="{2BEC2ED6-D75C-4610-A0C4-738088977B9A}">
      <dgm:prSet/>
      <dgm:spPr/>
      <dgm:t>
        <a:bodyPr/>
        <a:lstStyle/>
        <a:p>
          <a:endParaRPr lang="cs-CZ" sz="1200"/>
        </a:p>
      </dgm:t>
    </dgm:pt>
    <dgm:pt modelId="{95312C09-9AE9-4CF3-9DDE-878DA0F7AEE4}" type="sibTrans" cxnId="{2BEC2ED6-D75C-4610-A0C4-738088977B9A}">
      <dgm:prSet/>
      <dgm:spPr/>
      <dgm:t>
        <a:bodyPr/>
        <a:lstStyle/>
        <a:p>
          <a:endParaRPr lang="cs-CZ" sz="1200"/>
        </a:p>
      </dgm:t>
    </dgm:pt>
    <dgm:pt modelId="{5B05964D-7131-437B-9AD9-D2C59BEEEB3C}">
      <dgm:prSet phldrT="[Text]" custT="1"/>
      <dgm:spPr/>
      <dgm:t>
        <a:bodyPr/>
        <a:lstStyle/>
        <a:p>
          <a:r>
            <a:rPr lang="cs-CZ" sz="1400" dirty="0"/>
            <a:t>Nestejnoměrná </a:t>
          </a:r>
          <a:r>
            <a:rPr lang="cs-CZ" sz="1400" dirty="0" err="1"/>
            <a:t>epitalizace</a:t>
          </a:r>
          <a:r>
            <a:rPr lang="cs-CZ" sz="1400" dirty="0"/>
            <a:t> v ráně</a:t>
          </a:r>
        </a:p>
      </dgm:t>
    </dgm:pt>
    <dgm:pt modelId="{337127C6-0DD3-41B0-8B51-903C56B46361}" type="parTrans" cxnId="{7CED53AA-1200-48C7-A58E-FD123850E1BC}">
      <dgm:prSet/>
      <dgm:spPr/>
      <dgm:t>
        <a:bodyPr/>
        <a:lstStyle/>
        <a:p>
          <a:endParaRPr lang="cs-CZ" sz="1200"/>
        </a:p>
      </dgm:t>
    </dgm:pt>
    <dgm:pt modelId="{5E7F84E7-0F8B-422C-897B-3045F7C3E1A1}" type="sibTrans" cxnId="{7CED53AA-1200-48C7-A58E-FD123850E1BC}">
      <dgm:prSet/>
      <dgm:spPr/>
      <dgm:t>
        <a:bodyPr/>
        <a:lstStyle/>
        <a:p>
          <a:endParaRPr lang="cs-CZ" sz="1200"/>
        </a:p>
      </dgm:t>
    </dgm:pt>
    <dgm:pt modelId="{15E460F3-A809-44E6-B1BE-6C83773E7960}">
      <dgm:prSet phldrT="[Text]" custT="1"/>
      <dgm:spPr/>
      <dgm:t>
        <a:bodyPr/>
        <a:lstStyle/>
        <a:p>
          <a:r>
            <a:rPr lang="cs-CZ" sz="1400" dirty="0"/>
            <a:t>Sledujeme </a:t>
          </a:r>
          <a:r>
            <a:rPr lang="cs-CZ" sz="1400" dirty="0" err="1"/>
            <a:t>epitalizaci</a:t>
          </a:r>
          <a:r>
            <a:rPr lang="cs-CZ" sz="1400" dirty="0"/>
            <a:t> od okrajů, uvnitř rány</a:t>
          </a:r>
          <a:r>
            <a:rPr lang="cs-CZ" sz="1400" b="1" dirty="0"/>
            <a:t> </a:t>
          </a:r>
        </a:p>
      </dgm:t>
    </dgm:pt>
    <dgm:pt modelId="{8EA8B2C2-41F6-41E7-96DD-85EB3C978D93}" type="parTrans" cxnId="{1AFAEB2F-348D-451B-A3A4-2597040FFCE2}">
      <dgm:prSet/>
      <dgm:spPr/>
      <dgm:t>
        <a:bodyPr/>
        <a:lstStyle/>
        <a:p>
          <a:endParaRPr lang="cs-CZ" sz="1200"/>
        </a:p>
      </dgm:t>
    </dgm:pt>
    <dgm:pt modelId="{9CA39FA9-EF2F-4613-AA71-7EB4EEAAEBCE}" type="sibTrans" cxnId="{1AFAEB2F-348D-451B-A3A4-2597040FFCE2}">
      <dgm:prSet/>
      <dgm:spPr/>
      <dgm:t>
        <a:bodyPr/>
        <a:lstStyle/>
        <a:p>
          <a:endParaRPr lang="cs-CZ" sz="1200"/>
        </a:p>
      </dgm:t>
    </dgm:pt>
    <dgm:pt modelId="{1B8BD196-039D-4FB4-9F6B-0469C47DE617}">
      <dgm:prSet phldrT="[Text]" custT="1"/>
      <dgm:spPr/>
      <dgm:t>
        <a:bodyPr/>
        <a:lstStyle/>
        <a:p>
          <a:endParaRPr lang="cs-CZ" sz="1400" b="1" dirty="0"/>
        </a:p>
      </dgm:t>
    </dgm:pt>
    <dgm:pt modelId="{601C226D-BA4E-4A5F-BD2A-A87277D8BEDA}" type="parTrans" cxnId="{8B74796F-DE4A-47FA-9BCF-CCA5AE46F4E9}">
      <dgm:prSet/>
      <dgm:spPr/>
      <dgm:t>
        <a:bodyPr/>
        <a:lstStyle/>
        <a:p>
          <a:endParaRPr lang="cs-CZ"/>
        </a:p>
      </dgm:t>
    </dgm:pt>
    <dgm:pt modelId="{28F26F09-E1E7-44FE-AB99-6DCC461CD08B}" type="sibTrans" cxnId="{8B74796F-DE4A-47FA-9BCF-CCA5AE46F4E9}">
      <dgm:prSet/>
      <dgm:spPr/>
      <dgm:t>
        <a:bodyPr/>
        <a:lstStyle/>
        <a:p>
          <a:endParaRPr lang="cs-CZ"/>
        </a:p>
      </dgm:t>
    </dgm:pt>
    <dgm:pt modelId="{6894DCDD-076A-44B3-ACD0-D015118C767B}" type="pres">
      <dgm:prSet presAssocID="{A2D2C14B-DF60-4EDA-AEE1-65B77C76171A}" presName="linearFlow" presStyleCnt="0">
        <dgm:presLayoutVars>
          <dgm:dir/>
          <dgm:animLvl val="lvl"/>
          <dgm:resizeHandles val="exact"/>
        </dgm:presLayoutVars>
      </dgm:prSet>
      <dgm:spPr/>
    </dgm:pt>
    <dgm:pt modelId="{B9ED6ED9-B34E-4070-9DED-381F3D3EC93A}" type="pres">
      <dgm:prSet presAssocID="{757A8072-458A-4550-88F5-166840788666}" presName="composite" presStyleCnt="0"/>
      <dgm:spPr/>
    </dgm:pt>
    <dgm:pt modelId="{8BDBF646-0F00-427E-900A-DC02D65FEE26}" type="pres">
      <dgm:prSet presAssocID="{757A8072-458A-4550-88F5-166840788666}" presName="parentText" presStyleLbl="alignNode1" presStyleIdx="0" presStyleCnt="3" custLinFactNeighborX="4718" custLinFactNeighborY="-550">
        <dgm:presLayoutVars>
          <dgm:chMax val="1"/>
          <dgm:bulletEnabled val="1"/>
        </dgm:presLayoutVars>
      </dgm:prSet>
      <dgm:spPr/>
    </dgm:pt>
    <dgm:pt modelId="{7F24EB0C-A0B3-4758-AEEE-8F7759AD6CB8}" type="pres">
      <dgm:prSet presAssocID="{757A8072-458A-4550-88F5-166840788666}" presName="descendantText" presStyleLbl="alignAcc1" presStyleIdx="0" presStyleCnt="3" custScaleX="98243" custScaleY="98632" custLinFactNeighborX="404" custLinFactNeighborY="-51">
        <dgm:presLayoutVars>
          <dgm:bulletEnabled val="1"/>
        </dgm:presLayoutVars>
      </dgm:prSet>
      <dgm:spPr/>
    </dgm:pt>
    <dgm:pt modelId="{B8DD6CDA-BBCA-4A2E-B7C3-A204EDA6C771}" type="pres">
      <dgm:prSet presAssocID="{977E2765-C1B0-486A-863A-A0534A573376}" presName="sp" presStyleCnt="0"/>
      <dgm:spPr/>
    </dgm:pt>
    <dgm:pt modelId="{51C4FDD5-32DF-4964-86B8-61DC4DD6802F}" type="pres">
      <dgm:prSet presAssocID="{D129867C-AB7A-443D-9393-1053883A1CE8}" presName="composite" presStyleCnt="0"/>
      <dgm:spPr/>
    </dgm:pt>
    <dgm:pt modelId="{9E9064AF-F6DA-4EAC-93E5-B91C574422D3}" type="pres">
      <dgm:prSet presAssocID="{D129867C-AB7A-443D-9393-1053883A1CE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5FAFF59-5FAE-4B29-8D99-9DE0E7258BDE}" type="pres">
      <dgm:prSet presAssocID="{D129867C-AB7A-443D-9393-1053883A1CE8}" presName="descendantText" presStyleLbl="alignAcc1" presStyleIdx="1" presStyleCnt="3">
        <dgm:presLayoutVars>
          <dgm:bulletEnabled val="1"/>
        </dgm:presLayoutVars>
      </dgm:prSet>
      <dgm:spPr/>
    </dgm:pt>
    <dgm:pt modelId="{0B40AD93-E4EF-4CDB-B0BC-00A9BF5B764F}" type="pres">
      <dgm:prSet presAssocID="{82C15593-EDAD-4A01-ACC7-7DE81B3B0F63}" presName="sp" presStyleCnt="0"/>
      <dgm:spPr/>
    </dgm:pt>
    <dgm:pt modelId="{95751B03-4935-489E-956B-CADC2E24EB87}" type="pres">
      <dgm:prSet presAssocID="{0A1E5770-5B04-4540-B531-DFD5B66BD9AB}" presName="composite" presStyleCnt="0"/>
      <dgm:spPr/>
    </dgm:pt>
    <dgm:pt modelId="{3563D6DC-8459-411A-9CBD-62B734C1C76D}" type="pres">
      <dgm:prSet presAssocID="{0A1E5770-5B04-4540-B531-DFD5B66BD9A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2FC2D22-D35A-4787-8618-5675BE51DCFC}" type="pres">
      <dgm:prSet presAssocID="{0A1E5770-5B04-4540-B531-DFD5B66BD9AB}" presName="descendantText" presStyleLbl="alignAcc1" presStyleIdx="2" presStyleCnt="3" custLinFactNeighborX="341" custLinFactNeighborY="-782">
        <dgm:presLayoutVars>
          <dgm:bulletEnabled val="1"/>
        </dgm:presLayoutVars>
      </dgm:prSet>
      <dgm:spPr/>
    </dgm:pt>
  </dgm:ptLst>
  <dgm:cxnLst>
    <dgm:cxn modelId="{345BC607-1496-4D76-BABB-16510B176C6E}" srcId="{D129867C-AB7A-443D-9393-1053883A1CE8}" destId="{BF6F905F-FAA2-47A1-AA62-80C7DE7F3C56}" srcOrd="2" destOrd="0" parTransId="{25A0E822-8451-44FC-818B-16B1DC531795}" sibTransId="{46502F05-0D79-40F0-8410-F0619DCD3DEA}"/>
    <dgm:cxn modelId="{D7356F0A-6C9B-49F7-8086-EFB1FBF7C3F9}" srcId="{A2D2C14B-DF60-4EDA-AEE1-65B77C76171A}" destId="{D129867C-AB7A-443D-9393-1053883A1CE8}" srcOrd="1" destOrd="0" parTransId="{01D75178-F65A-4FED-A30A-D26628E79A38}" sibTransId="{82C15593-EDAD-4A01-ACC7-7DE81B3B0F63}"/>
    <dgm:cxn modelId="{192B0B14-203B-49C5-B619-0FA1FA15CF23}" type="presOf" srcId="{942F5614-D41A-43A6-B9F4-39FC44546164}" destId="{75FAFF59-5FAE-4B29-8D99-9DE0E7258BDE}" srcOrd="0" destOrd="3" presId="urn:microsoft.com/office/officeart/2005/8/layout/chevron2"/>
    <dgm:cxn modelId="{C6707D15-9F6E-4B1A-ADC6-537FD27A1ACC}" type="presOf" srcId="{15E460F3-A809-44E6-B1BE-6C83773E7960}" destId="{7F24EB0C-A0B3-4758-AEEE-8F7759AD6CB8}" srcOrd="0" destOrd="1" presId="urn:microsoft.com/office/officeart/2005/8/layout/chevron2"/>
    <dgm:cxn modelId="{05A67D16-07D9-4774-9E01-C37F2D12FDFA}" type="presOf" srcId="{5B05964D-7131-437B-9AD9-D2C59BEEEB3C}" destId="{7F24EB0C-A0B3-4758-AEEE-8F7759AD6CB8}" srcOrd="0" destOrd="3" presId="urn:microsoft.com/office/officeart/2005/8/layout/chevron2"/>
    <dgm:cxn modelId="{E630AB1F-DD65-483F-A146-BBB6D64F84D3}" type="presOf" srcId="{9B6A6D2D-5AD0-44AE-BB2F-EE568E4C6378}" destId="{7F24EB0C-A0B3-4758-AEEE-8F7759AD6CB8}" srcOrd="0" destOrd="0" presId="urn:microsoft.com/office/officeart/2005/8/layout/chevron2"/>
    <dgm:cxn modelId="{45643421-0BCA-476B-931A-53BB0E41D382}" type="presOf" srcId="{643B70F6-90FC-47EF-B49D-0C8C472CAE31}" destId="{75FAFF59-5FAE-4B29-8D99-9DE0E7258BDE}" srcOrd="0" destOrd="4" presId="urn:microsoft.com/office/officeart/2005/8/layout/chevron2"/>
    <dgm:cxn modelId="{4B21542A-98A0-41EC-9EB4-DC821748778F}" type="presOf" srcId="{0A1E5770-5B04-4540-B531-DFD5B66BD9AB}" destId="{3563D6DC-8459-411A-9CBD-62B734C1C76D}" srcOrd="0" destOrd="0" presId="urn:microsoft.com/office/officeart/2005/8/layout/chevron2"/>
    <dgm:cxn modelId="{1AFAEB2F-348D-451B-A3A4-2597040FFCE2}" srcId="{9B6A6D2D-5AD0-44AE-BB2F-EE568E4C6378}" destId="{15E460F3-A809-44E6-B1BE-6C83773E7960}" srcOrd="0" destOrd="0" parTransId="{8EA8B2C2-41F6-41E7-96DD-85EB3C978D93}" sibTransId="{9CA39FA9-EF2F-4613-AA71-7EB4EEAAEBCE}"/>
    <dgm:cxn modelId="{7E4CF33B-4724-4BCC-B2FB-45C4A462BA3C}" type="presOf" srcId="{D129867C-AB7A-443D-9393-1053883A1CE8}" destId="{9E9064AF-F6DA-4EAC-93E5-B91C574422D3}" srcOrd="0" destOrd="0" presId="urn:microsoft.com/office/officeart/2005/8/layout/chevron2"/>
    <dgm:cxn modelId="{29240A40-9C30-475F-B8A6-6AAAA18CE99F}" srcId="{10644414-AF7F-4503-A60F-7F45FB44481B}" destId="{942F5614-D41A-43A6-B9F4-39FC44546164}" srcOrd="1" destOrd="0" parTransId="{DCCDCAF5-CA78-40E7-BFFB-EFC776F2647B}" sibTransId="{3DE846E2-3F63-43D6-B4E6-B8C0BC134689}"/>
    <dgm:cxn modelId="{661B795B-C9D5-4D7B-A53C-33E56AFAC965}" srcId="{A2D2C14B-DF60-4EDA-AEE1-65B77C76171A}" destId="{757A8072-458A-4550-88F5-166840788666}" srcOrd="0" destOrd="0" parTransId="{35F0BD9B-4798-40C2-B7BC-DBC67D70974A}" sibTransId="{977E2765-C1B0-486A-863A-A0534A573376}"/>
    <dgm:cxn modelId="{BD560441-D6A9-498F-BD8C-D8EE73749789}" srcId="{10644414-AF7F-4503-A60F-7F45FB44481B}" destId="{ABF6178C-7B39-4833-8802-4B4D488F7787}" srcOrd="0" destOrd="0" parTransId="{E51B8C4D-BE03-48C2-9646-45A3FB1531A1}" sibTransId="{7F0BCCF5-F283-41B4-A5A6-959B0636145F}"/>
    <dgm:cxn modelId="{B2BC5063-8253-4DAB-905A-31EDF533033B}" type="presOf" srcId="{79B76133-9385-42A7-BB83-9E3FBCCDE7A5}" destId="{75FAFF59-5FAE-4B29-8D99-9DE0E7258BDE}" srcOrd="0" destOrd="5" presId="urn:microsoft.com/office/officeart/2005/8/layout/chevron2"/>
    <dgm:cxn modelId="{4EB6D445-1B72-4872-BE75-136A80A22FF7}" srcId="{D129867C-AB7A-443D-9393-1053883A1CE8}" destId="{10644414-AF7F-4503-A60F-7F45FB44481B}" srcOrd="1" destOrd="0" parTransId="{A42ED664-A750-4F31-870E-BBDAF8BFAB2D}" sibTransId="{B39D7B12-3C36-4802-9128-F9B9070430B1}"/>
    <dgm:cxn modelId="{7433F269-E2F4-482D-AA00-68D0E89E5F16}" srcId="{A2D2C14B-DF60-4EDA-AEE1-65B77C76171A}" destId="{0A1E5770-5B04-4540-B531-DFD5B66BD9AB}" srcOrd="2" destOrd="0" parTransId="{11140701-F172-48F8-8628-28CE904E0F33}" sibTransId="{F25E7494-C5E0-418A-8BD9-AD5D018EB102}"/>
    <dgm:cxn modelId="{8B74796F-DE4A-47FA-9BCF-CCA5AE46F4E9}" srcId="{D129867C-AB7A-443D-9393-1053883A1CE8}" destId="{1B8BD196-039D-4FB4-9F6B-0469C47DE617}" srcOrd="0" destOrd="0" parTransId="{601C226D-BA4E-4A5F-BD2A-A87277D8BEDA}" sibTransId="{28F26F09-E1E7-44FE-AB99-6DCC461CD08B}"/>
    <dgm:cxn modelId="{289F7E58-F997-477D-A532-407A0C65D30F}" srcId="{0A1E5770-5B04-4540-B531-DFD5B66BD9AB}" destId="{5A9188F9-392B-4661-9B9E-2F982B7216FC}" srcOrd="0" destOrd="0" parTransId="{8F234DB5-5B31-4754-BF72-62E2C285232C}" sibTransId="{23ED90B0-D856-4D4F-9F1B-1C3468C1F7A1}"/>
    <dgm:cxn modelId="{8F8FE280-1245-4CA5-AA9F-2D30ABBE708B}" type="presOf" srcId="{A2D2C14B-DF60-4EDA-AEE1-65B77C76171A}" destId="{6894DCDD-076A-44B3-ACD0-D015118C767B}" srcOrd="0" destOrd="0" presId="urn:microsoft.com/office/officeart/2005/8/layout/chevron2"/>
    <dgm:cxn modelId="{8C520B98-15FF-428E-BB6B-D682C8504B65}" srcId="{757A8072-458A-4550-88F5-166840788666}" destId="{9B6A6D2D-5AD0-44AE-BB2F-EE568E4C6378}" srcOrd="0" destOrd="0" parTransId="{13BB61BF-3ED1-457C-B113-C008094C09FA}" sibTransId="{B4023634-D470-4D84-8D80-2CAE1C72C66D}"/>
    <dgm:cxn modelId="{2D63299D-B70F-43EB-B49C-859929224A92}" type="presOf" srcId="{1B8BD196-039D-4FB4-9F6B-0469C47DE617}" destId="{75FAFF59-5FAE-4B29-8D99-9DE0E7258BDE}" srcOrd="0" destOrd="0" presId="urn:microsoft.com/office/officeart/2005/8/layout/chevron2"/>
    <dgm:cxn modelId="{6D37DEA9-0681-43CB-B8EF-DB516239E42B}" type="presOf" srcId="{BF6F905F-FAA2-47A1-AA62-80C7DE7F3C56}" destId="{75FAFF59-5FAE-4B29-8D99-9DE0E7258BDE}" srcOrd="0" destOrd="6" presId="urn:microsoft.com/office/officeart/2005/8/layout/chevron2"/>
    <dgm:cxn modelId="{7CED53AA-1200-48C7-A58E-FD123850E1BC}" srcId="{9B6A6D2D-5AD0-44AE-BB2F-EE568E4C6378}" destId="{5B05964D-7131-437B-9AD9-D2C59BEEEB3C}" srcOrd="2" destOrd="0" parTransId="{337127C6-0DD3-41B0-8B51-903C56B46361}" sibTransId="{5E7F84E7-0F8B-422C-897B-3045F7C3E1A1}"/>
    <dgm:cxn modelId="{17E4E2AA-E4BA-4FCC-8041-B24BEC5611E6}" type="presOf" srcId="{5A9188F9-392B-4661-9B9E-2F982B7216FC}" destId="{E2FC2D22-D35A-4787-8618-5675BE51DCFC}" srcOrd="0" destOrd="0" presId="urn:microsoft.com/office/officeart/2005/8/layout/chevron2"/>
    <dgm:cxn modelId="{3FDDD9AE-7287-4B6B-A352-6940B68EA3D3}" srcId="{10644414-AF7F-4503-A60F-7F45FB44481B}" destId="{643B70F6-90FC-47EF-B49D-0C8C472CAE31}" srcOrd="2" destOrd="0" parTransId="{0EF93DF3-E0D9-45B5-9A0C-410A68EB64F4}" sibTransId="{5C27ED91-C662-43D0-B920-99B7249966CF}"/>
    <dgm:cxn modelId="{71A8EFBA-9ACE-4058-93F1-10827589B77E}" srcId="{9B6A6D2D-5AD0-44AE-BB2F-EE568E4C6378}" destId="{7A54B1EA-F0CA-4292-9A99-9887534CAF86}" srcOrd="1" destOrd="0" parTransId="{56925995-B7B5-460E-B248-142FD705ED40}" sibTransId="{FBEBBFAC-1729-4FB5-A210-9445860B3D60}"/>
    <dgm:cxn modelId="{F05A53BE-1EE5-4A22-A8EB-1E55E42D37AF}" srcId="{5A9188F9-392B-4661-9B9E-2F982B7216FC}" destId="{99FDAB11-00A3-4584-A608-05C9BD2ABAFC}" srcOrd="0" destOrd="0" parTransId="{3E7F3FA4-DFE9-46A1-9626-3CC6839CF330}" sibTransId="{F1EA1A86-CAE3-40B2-A583-99453824C6D5}"/>
    <dgm:cxn modelId="{81A0B9CB-DA78-43E8-8125-13C63AD564FD}" type="presOf" srcId="{7A54B1EA-F0CA-4292-9A99-9887534CAF86}" destId="{7F24EB0C-A0B3-4758-AEEE-8F7759AD6CB8}" srcOrd="0" destOrd="2" presId="urn:microsoft.com/office/officeart/2005/8/layout/chevron2"/>
    <dgm:cxn modelId="{70DE6AD5-0AA5-44CC-8F09-E71444CDE540}" type="presOf" srcId="{99FDAB11-00A3-4584-A608-05C9BD2ABAFC}" destId="{E2FC2D22-D35A-4787-8618-5675BE51DCFC}" srcOrd="0" destOrd="1" presId="urn:microsoft.com/office/officeart/2005/8/layout/chevron2"/>
    <dgm:cxn modelId="{2BEC2ED6-D75C-4610-A0C4-738088977B9A}" srcId="{10644414-AF7F-4503-A60F-7F45FB44481B}" destId="{79B76133-9385-42A7-BB83-9E3FBCCDE7A5}" srcOrd="3" destOrd="0" parTransId="{4CAFDD37-09F4-4546-B399-23D52F67F7BD}" sibTransId="{95312C09-9AE9-4CF3-9DDE-878DA0F7AEE4}"/>
    <dgm:cxn modelId="{A8615ADA-1E22-4CAA-912E-06A5122FF6E1}" type="presOf" srcId="{ABF6178C-7B39-4833-8802-4B4D488F7787}" destId="{75FAFF59-5FAE-4B29-8D99-9DE0E7258BDE}" srcOrd="0" destOrd="2" presId="urn:microsoft.com/office/officeart/2005/8/layout/chevron2"/>
    <dgm:cxn modelId="{36D563E8-E4E1-4594-A97D-4BE07260D5DD}" type="presOf" srcId="{757A8072-458A-4550-88F5-166840788666}" destId="{8BDBF646-0F00-427E-900A-DC02D65FEE26}" srcOrd="0" destOrd="0" presId="urn:microsoft.com/office/officeart/2005/8/layout/chevron2"/>
    <dgm:cxn modelId="{8D1789E8-F8B7-49DD-9CBA-49288C00587F}" type="presOf" srcId="{10644414-AF7F-4503-A60F-7F45FB44481B}" destId="{75FAFF59-5FAE-4B29-8D99-9DE0E7258BDE}" srcOrd="0" destOrd="1" presId="urn:microsoft.com/office/officeart/2005/8/layout/chevron2"/>
    <dgm:cxn modelId="{1D6FF882-9122-4452-8505-C8403E013408}" type="presParOf" srcId="{6894DCDD-076A-44B3-ACD0-D015118C767B}" destId="{B9ED6ED9-B34E-4070-9DED-381F3D3EC93A}" srcOrd="0" destOrd="0" presId="urn:microsoft.com/office/officeart/2005/8/layout/chevron2"/>
    <dgm:cxn modelId="{21307472-55F1-4763-942A-A208080EFBFD}" type="presParOf" srcId="{B9ED6ED9-B34E-4070-9DED-381F3D3EC93A}" destId="{8BDBF646-0F00-427E-900A-DC02D65FEE26}" srcOrd="0" destOrd="0" presId="urn:microsoft.com/office/officeart/2005/8/layout/chevron2"/>
    <dgm:cxn modelId="{D87FF53A-4FCB-4F0A-A1D3-8E7A8B200B1F}" type="presParOf" srcId="{B9ED6ED9-B34E-4070-9DED-381F3D3EC93A}" destId="{7F24EB0C-A0B3-4758-AEEE-8F7759AD6CB8}" srcOrd="1" destOrd="0" presId="urn:microsoft.com/office/officeart/2005/8/layout/chevron2"/>
    <dgm:cxn modelId="{E8686606-45EE-4AA2-8081-72EE36924225}" type="presParOf" srcId="{6894DCDD-076A-44B3-ACD0-D015118C767B}" destId="{B8DD6CDA-BBCA-4A2E-B7C3-A204EDA6C771}" srcOrd="1" destOrd="0" presId="urn:microsoft.com/office/officeart/2005/8/layout/chevron2"/>
    <dgm:cxn modelId="{D663EC7B-D5C8-4D9F-942B-02DDD9074418}" type="presParOf" srcId="{6894DCDD-076A-44B3-ACD0-D015118C767B}" destId="{51C4FDD5-32DF-4964-86B8-61DC4DD6802F}" srcOrd="2" destOrd="0" presId="urn:microsoft.com/office/officeart/2005/8/layout/chevron2"/>
    <dgm:cxn modelId="{AFFF0462-DC1C-4E21-9079-191307A97207}" type="presParOf" srcId="{51C4FDD5-32DF-4964-86B8-61DC4DD6802F}" destId="{9E9064AF-F6DA-4EAC-93E5-B91C574422D3}" srcOrd="0" destOrd="0" presId="urn:microsoft.com/office/officeart/2005/8/layout/chevron2"/>
    <dgm:cxn modelId="{E2545A89-A6BE-4E66-82BB-3F589CA2EDCD}" type="presParOf" srcId="{51C4FDD5-32DF-4964-86B8-61DC4DD6802F}" destId="{75FAFF59-5FAE-4B29-8D99-9DE0E7258BDE}" srcOrd="1" destOrd="0" presId="urn:microsoft.com/office/officeart/2005/8/layout/chevron2"/>
    <dgm:cxn modelId="{186F5DC2-4E88-4DB8-93E6-B2AE409399D9}" type="presParOf" srcId="{6894DCDD-076A-44B3-ACD0-D015118C767B}" destId="{0B40AD93-E4EF-4CDB-B0BC-00A9BF5B764F}" srcOrd="3" destOrd="0" presId="urn:microsoft.com/office/officeart/2005/8/layout/chevron2"/>
    <dgm:cxn modelId="{35495BCB-DFA4-4DB6-BBA9-8C67D2D19CC1}" type="presParOf" srcId="{6894DCDD-076A-44B3-ACD0-D015118C767B}" destId="{95751B03-4935-489E-956B-CADC2E24EB87}" srcOrd="4" destOrd="0" presId="urn:microsoft.com/office/officeart/2005/8/layout/chevron2"/>
    <dgm:cxn modelId="{89FC7D1F-3FA9-449A-8F6C-905B767516ED}" type="presParOf" srcId="{95751B03-4935-489E-956B-CADC2E24EB87}" destId="{3563D6DC-8459-411A-9CBD-62B734C1C76D}" srcOrd="0" destOrd="0" presId="urn:microsoft.com/office/officeart/2005/8/layout/chevron2"/>
    <dgm:cxn modelId="{BF326AFD-0F10-4E92-A2B3-D726107B000F}" type="presParOf" srcId="{95751B03-4935-489E-956B-CADC2E24EB87}" destId="{E2FC2D22-D35A-4787-8618-5675BE51DCF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B4DAF9-A4CE-4470-BC81-AA7312F43B7A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0FF79C-99F1-4E6B-B24E-8C69AF6BD256}">
      <dgm:prSet/>
      <dgm:spPr/>
      <dgm:t>
        <a:bodyPr/>
        <a:lstStyle/>
        <a:p>
          <a:r>
            <a:rPr lang="cs-CZ" dirty="0"/>
            <a:t>základní onemocnění</a:t>
          </a:r>
          <a:endParaRPr lang="en-US" dirty="0"/>
        </a:p>
      </dgm:t>
    </dgm:pt>
    <dgm:pt modelId="{4092360E-748F-4703-896B-3AD7DFE52040}" type="parTrans" cxnId="{1CFCAD9C-A3B1-4386-A329-D54EDFB44C7B}">
      <dgm:prSet/>
      <dgm:spPr/>
      <dgm:t>
        <a:bodyPr/>
        <a:lstStyle/>
        <a:p>
          <a:endParaRPr lang="en-US" sz="2800"/>
        </a:p>
      </dgm:t>
    </dgm:pt>
    <dgm:pt modelId="{D6FDF627-4F2C-40F4-8821-C4BE76F604C2}" type="sibTrans" cxnId="{1CFCAD9C-A3B1-4386-A329-D54EDFB44C7B}">
      <dgm:prSet/>
      <dgm:spPr/>
      <dgm:t>
        <a:bodyPr/>
        <a:lstStyle/>
        <a:p>
          <a:endParaRPr lang="en-US"/>
        </a:p>
      </dgm:t>
    </dgm:pt>
    <dgm:pt modelId="{63A62833-2EAB-4AA2-B353-0DEA21471DF5}">
      <dgm:prSet/>
      <dgm:spPr/>
      <dgm:t>
        <a:bodyPr/>
        <a:lstStyle/>
        <a:p>
          <a:r>
            <a:rPr lang="cs-CZ"/>
            <a:t>porucha perfuze</a:t>
          </a:r>
          <a:endParaRPr lang="en-US"/>
        </a:p>
      </dgm:t>
    </dgm:pt>
    <dgm:pt modelId="{E29C5EDF-D5E6-4850-8F31-AB0BEF1F6FFD}" type="parTrans" cxnId="{136EB50C-6EA7-4D66-AC73-1A6BAB5B01A5}">
      <dgm:prSet/>
      <dgm:spPr/>
      <dgm:t>
        <a:bodyPr/>
        <a:lstStyle/>
        <a:p>
          <a:endParaRPr lang="en-US" sz="2800"/>
        </a:p>
      </dgm:t>
    </dgm:pt>
    <dgm:pt modelId="{F7EC3497-E817-469A-9AA4-2BE3A9C85564}" type="sibTrans" cxnId="{136EB50C-6EA7-4D66-AC73-1A6BAB5B01A5}">
      <dgm:prSet/>
      <dgm:spPr/>
      <dgm:t>
        <a:bodyPr/>
        <a:lstStyle/>
        <a:p>
          <a:endParaRPr lang="en-US"/>
        </a:p>
      </dgm:t>
    </dgm:pt>
    <dgm:pt modelId="{567DCDD5-5B42-4624-B304-8221123F8F9B}">
      <dgm:prSet/>
      <dgm:spPr/>
      <dgm:t>
        <a:bodyPr/>
        <a:lstStyle/>
        <a:p>
          <a:r>
            <a:rPr lang="cs-CZ"/>
            <a:t>buněčné hypoxie, </a:t>
          </a:r>
          <a:endParaRPr lang="en-US"/>
        </a:p>
      </dgm:t>
    </dgm:pt>
    <dgm:pt modelId="{3E47F33F-F05D-460F-B089-D693B1D1FE94}" type="parTrans" cxnId="{87DB69FA-35F7-4730-8E94-FCB886FB1798}">
      <dgm:prSet/>
      <dgm:spPr/>
      <dgm:t>
        <a:bodyPr/>
        <a:lstStyle/>
        <a:p>
          <a:endParaRPr lang="en-US" sz="2800"/>
        </a:p>
      </dgm:t>
    </dgm:pt>
    <dgm:pt modelId="{A5ACCFC8-5874-43DD-B596-5B49A7E9EBD5}" type="sibTrans" cxnId="{87DB69FA-35F7-4730-8E94-FCB886FB1798}">
      <dgm:prSet/>
      <dgm:spPr/>
      <dgm:t>
        <a:bodyPr/>
        <a:lstStyle/>
        <a:p>
          <a:endParaRPr lang="en-US"/>
        </a:p>
      </dgm:t>
    </dgm:pt>
    <dgm:pt modelId="{425660A4-B0C5-4282-A4FD-93C177862591}">
      <dgm:prSet/>
      <dgm:spPr/>
      <dgm:t>
        <a:bodyPr/>
        <a:lstStyle/>
        <a:p>
          <a:r>
            <a:rPr lang="cs-CZ" dirty="0"/>
            <a:t>porucha buněčné látkové výměny, </a:t>
          </a:r>
          <a:endParaRPr lang="en-US" dirty="0"/>
        </a:p>
      </dgm:t>
    </dgm:pt>
    <dgm:pt modelId="{5DF84557-5391-4BB7-88AD-65B2F3BBDA04}" type="parTrans" cxnId="{68D93BAF-090F-4F12-8960-69DAF6271B97}">
      <dgm:prSet/>
      <dgm:spPr/>
      <dgm:t>
        <a:bodyPr/>
        <a:lstStyle/>
        <a:p>
          <a:endParaRPr lang="en-US" sz="2800"/>
        </a:p>
      </dgm:t>
    </dgm:pt>
    <dgm:pt modelId="{296F8B92-D952-42E9-A671-2043612DBEA4}" type="sibTrans" cxnId="{68D93BAF-090F-4F12-8960-69DAF6271B97}">
      <dgm:prSet/>
      <dgm:spPr/>
      <dgm:t>
        <a:bodyPr/>
        <a:lstStyle/>
        <a:p>
          <a:endParaRPr lang="en-US"/>
        </a:p>
      </dgm:t>
    </dgm:pt>
    <dgm:pt modelId="{A9072D94-6BB6-4BDB-B924-F6E4F3D26216}">
      <dgm:prSet/>
      <dgm:spPr/>
      <dgm:t>
        <a:bodyPr/>
        <a:lstStyle/>
        <a:p>
          <a:r>
            <a:rPr lang="cs-CZ" dirty="0"/>
            <a:t>kumulace toxických metabolitů</a:t>
          </a:r>
          <a:endParaRPr lang="en-US" dirty="0"/>
        </a:p>
      </dgm:t>
    </dgm:pt>
    <dgm:pt modelId="{30CA9EEF-8E1B-4C3A-91D1-F0D1DBA51502}" type="parTrans" cxnId="{37C850A0-5DE2-440A-8CD2-E3093A85CD55}">
      <dgm:prSet/>
      <dgm:spPr/>
      <dgm:t>
        <a:bodyPr/>
        <a:lstStyle/>
        <a:p>
          <a:endParaRPr lang="en-US" sz="2800"/>
        </a:p>
      </dgm:t>
    </dgm:pt>
    <dgm:pt modelId="{CF7F0908-0342-44D2-9A00-1CF514F06425}" type="sibTrans" cxnId="{37C850A0-5DE2-440A-8CD2-E3093A85CD55}">
      <dgm:prSet/>
      <dgm:spPr/>
      <dgm:t>
        <a:bodyPr/>
        <a:lstStyle/>
        <a:p>
          <a:endParaRPr lang="en-US"/>
        </a:p>
      </dgm:t>
    </dgm:pt>
    <dgm:pt modelId="{528407CA-3C90-4571-B525-8E9E34A36719}">
      <dgm:prSet/>
      <dgm:spPr/>
      <dgm:t>
        <a:bodyPr/>
        <a:lstStyle/>
        <a:p>
          <a:r>
            <a:rPr lang="cs-CZ" dirty="0"/>
            <a:t>přidružená onemocnění</a:t>
          </a:r>
          <a:endParaRPr lang="en-US" dirty="0"/>
        </a:p>
      </dgm:t>
    </dgm:pt>
    <dgm:pt modelId="{74285B43-A823-44E6-B157-8FD3D9B8FA18}" type="parTrans" cxnId="{2158E451-CC59-42B3-867B-E62FC1232D3F}">
      <dgm:prSet/>
      <dgm:spPr/>
      <dgm:t>
        <a:bodyPr/>
        <a:lstStyle/>
        <a:p>
          <a:endParaRPr lang="en-US" sz="2800"/>
        </a:p>
      </dgm:t>
    </dgm:pt>
    <dgm:pt modelId="{791F202D-3018-43DA-B03A-ADB96E9BF78B}" type="sibTrans" cxnId="{2158E451-CC59-42B3-867B-E62FC1232D3F}">
      <dgm:prSet/>
      <dgm:spPr/>
      <dgm:t>
        <a:bodyPr/>
        <a:lstStyle/>
        <a:p>
          <a:endParaRPr lang="en-US"/>
        </a:p>
      </dgm:t>
    </dgm:pt>
    <dgm:pt modelId="{6DA42495-B06E-4C3D-949E-ABBF16D801A5}">
      <dgm:prSet/>
      <dgm:spPr/>
      <dgm:t>
        <a:bodyPr/>
        <a:lstStyle/>
        <a:p>
          <a:r>
            <a:rPr lang="cs-CZ"/>
            <a:t>věk, pohlaví, kachexie i obezita, hybnost</a:t>
          </a:r>
          <a:endParaRPr lang="en-US"/>
        </a:p>
      </dgm:t>
    </dgm:pt>
    <dgm:pt modelId="{4065781F-CAD2-40AE-9125-A25FF3B2E06E}" type="parTrans" cxnId="{70F75332-048C-4EB1-96B5-A55C3FC2CA2D}">
      <dgm:prSet/>
      <dgm:spPr/>
      <dgm:t>
        <a:bodyPr/>
        <a:lstStyle/>
        <a:p>
          <a:endParaRPr lang="en-US" sz="2800"/>
        </a:p>
      </dgm:t>
    </dgm:pt>
    <dgm:pt modelId="{71ED0B57-6FC9-4D7B-A04F-2FD0809B43C1}" type="sibTrans" cxnId="{70F75332-048C-4EB1-96B5-A55C3FC2CA2D}">
      <dgm:prSet/>
      <dgm:spPr/>
      <dgm:t>
        <a:bodyPr/>
        <a:lstStyle/>
        <a:p>
          <a:endParaRPr lang="en-US"/>
        </a:p>
      </dgm:t>
    </dgm:pt>
    <dgm:pt modelId="{7C0B3E5D-9A2F-459A-9318-70B02AA26B19}">
      <dgm:prSet/>
      <dgm:spPr/>
      <dgm:t>
        <a:bodyPr/>
        <a:lstStyle/>
        <a:p>
          <a:r>
            <a:rPr lang="cs-CZ" dirty="0"/>
            <a:t>nutriční stav -   katabolismus</a:t>
          </a:r>
          <a:endParaRPr lang="en-US" dirty="0"/>
        </a:p>
      </dgm:t>
    </dgm:pt>
    <dgm:pt modelId="{6C146343-5671-45A5-B6CF-AA472F305258}" type="parTrans" cxnId="{A83842C2-85B1-4A24-A62E-A1D803007C1E}">
      <dgm:prSet/>
      <dgm:spPr/>
      <dgm:t>
        <a:bodyPr/>
        <a:lstStyle/>
        <a:p>
          <a:endParaRPr lang="en-US" sz="2800"/>
        </a:p>
      </dgm:t>
    </dgm:pt>
    <dgm:pt modelId="{42C2D9AC-A1E7-4BDA-9B09-20AC871597C6}" type="sibTrans" cxnId="{A83842C2-85B1-4A24-A62E-A1D803007C1E}">
      <dgm:prSet/>
      <dgm:spPr/>
      <dgm:t>
        <a:bodyPr/>
        <a:lstStyle/>
        <a:p>
          <a:endParaRPr lang="en-US"/>
        </a:p>
      </dgm:t>
    </dgm:pt>
    <dgm:pt modelId="{FE6229B3-E8BE-4C19-9CA3-E25E319D5960}">
      <dgm:prSet/>
      <dgm:spPr/>
      <dgm:t>
        <a:bodyPr/>
        <a:lstStyle/>
        <a:p>
          <a:r>
            <a:rPr lang="cs-CZ"/>
            <a:t>dehydratace, hyperhydratace</a:t>
          </a:r>
          <a:endParaRPr lang="en-US"/>
        </a:p>
      </dgm:t>
    </dgm:pt>
    <dgm:pt modelId="{4852B9BB-0000-4C2B-8D74-7158C36928D4}" type="parTrans" cxnId="{CCAD9D70-BA8C-41E6-B717-E65B1A599AE7}">
      <dgm:prSet/>
      <dgm:spPr/>
      <dgm:t>
        <a:bodyPr/>
        <a:lstStyle/>
        <a:p>
          <a:endParaRPr lang="en-US" sz="2800"/>
        </a:p>
      </dgm:t>
    </dgm:pt>
    <dgm:pt modelId="{1C85E706-B406-4940-9445-03FA8C67B06E}" type="sibTrans" cxnId="{CCAD9D70-BA8C-41E6-B717-E65B1A599AE7}">
      <dgm:prSet/>
      <dgm:spPr/>
      <dgm:t>
        <a:bodyPr/>
        <a:lstStyle/>
        <a:p>
          <a:endParaRPr lang="en-US"/>
        </a:p>
      </dgm:t>
    </dgm:pt>
    <dgm:pt modelId="{9794AA46-7C76-4DA4-9A15-39A637DE6C31}">
      <dgm:prSet/>
      <dgm:spPr/>
      <dgm:t>
        <a:bodyPr/>
        <a:lstStyle/>
        <a:p>
          <a:r>
            <a:rPr lang="cs-CZ"/>
            <a:t>léčebné postupy farmaka, terapeutická hypotermie</a:t>
          </a:r>
          <a:endParaRPr lang="en-US"/>
        </a:p>
      </dgm:t>
    </dgm:pt>
    <dgm:pt modelId="{41F112FC-F775-4854-BBCD-808B4C53FC59}" type="parTrans" cxnId="{98D2FD54-6472-449B-8586-62B66D41A8B6}">
      <dgm:prSet/>
      <dgm:spPr/>
      <dgm:t>
        <a:bodyPr/>
        <a:lstStyle/>
        <a:p>
          <a:endParaRPr lang="en-US" sz="2800"/>
        </a:p>
      </dgm:t>
    </dgm:pt>
    <dgm:pt modelId="{15543ED0-06CD-4974-97D3-B18209D96C1E}" type="sibTrans" cxnId="{98D2FD54-6472-449B-8586-62B66D41A8B6}">
      <dgm:prSet/>
      <dgm:spPr/>
      <dgm:t>
        <a:bodyPr/>
        <a:lstStyle/>
        <a:p>
          <a:endParaRPr lang="en-US"/>
        </a:p>
      </dgm:t>
    </dgm:pt>
    <dgm:pt modelId="{6BC29F6C-6ED9-4ABD-9422-CE6496837B70}">
      <dgm:prSet/>
      <dgm:spPr/>
      <dgm:t>
        <a:bodyPr/>
        <a:lstStyle/>
        <a:p>
          <a:r>
            <a:rPr lang="cs-CZ"/>
            <a:t>hematologické poruchy</a:t>
          </a:r>
          <a:endParaRPr lang="en-US"/>
        </a:p>
      </dgm:t>
    </dgm:pt>
    <dgm:pt modelId="{49AA904E-6D34-4A07-8AE3-FE1F284DADFD}" type="parTrans" cxnId="{65BAD6E6-EA82-4681-8819-5BD5506180E3}">
      <dgm:prSet/>
      <dgm:spPr/>
      <dgm:t>
        <a:bodyPr/>
        <a:lstStyle/>
        <a:p>
          <a:endParaRPr lang="en-US" sz="2800"/>
        </a:p>
      </dgm:t>
    </dgm:pt>
    <dgm:pt modelId="{78215838-A72F-4D0C-AA6A-404A54098EEE}" type="sibTrans" cxnId="{65BAD6E6-EA82-4681-8819-5BD5506180E3}">
      <dgm:prSet/>
      <dgm:spPr/>
      <dgm:t>
        <a:bodyPr/>
        <a:lstStyle/>
        <a:p>
          <a:endParaRPr lang="en-US"/>
        </a:p>
      </dgm:t>
    </dgm:pt>
    <dgm:pt modelId="{78630D7F-F94C-4237-8701-BA439E305CC9}" type="pres">
      <dgm:prSet presAssocID="{FEB4DAF9-A4CE-4470-BC81-AA7312F43B7A}" presName="linear" presStyleCnt="0">
        <dgm:presLayoutVars>
          <dgm:animLvl val="lvl"/>
          <dgm:resizeHandles val="exact"/>
        </dgm:presLayoutVars>
      </dgm:prSet>
      <dgm:spPr/>
    </dgm:pt>
    <dgm:pt modelId="{35D6AB2D-C429-44AC-AAC2-0D6AC437BDA8}" type="pres">
      <dgm:prSet presAssocID="{B50FF79C-99F1-4E6B-B24E-8C69AF6BD256}" presName="parentText" presStyleLbl="node1" presStyleIdx="0" presStyleCnt="7" custLinFactNeighborY="-1297">
        <dgm:presLayoutVars>
          <dgm:chMax val="0"/>
          <dgm:bulletEnabled val="1"/>
        </dgm:presLayoutVars>
      </dgm:prSet>
      <dgm:spPr/>
    </dgm:pt>
    <dgm:pt modelId="{E79861DD-434C-40A7-A269-8B3B813D8A52}" type="pres">
      <dgm:prSet presAssocID="{B50FF79C-99F1-4E6B-B24E-8C69AF6BD256}" presName="childText" presStyleLbl="revTx" presStyleIdx="0" presStyleCnt="1">
        <dgm:presLayoutVars>
          <dgm:bulletEnabled val="1"/>
        </dgm:presLayoutVars>
      </dgm:prSet>
      <dgm:spPr/>
    </dgm:pt>
    <dgm:pt modelId="{102D7531-52DE-4841-A844-0B824EEC1F7D}" type="pres">
      <dgm:prSet presAssocID="{528407CA-3C90-4571-B525-8E9E34A3671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0C22B74-A6B9-4D71-A978-FC1850BFFE06}" type="pres">
      <dgm:prSet presAssocID="{791F202D-3018-43DA-B03A-ADB96E9BF78B}" presName="spacer" presStyleCnt="0"/>
      <dgm:spPr/>
    </dgm:pt>
    <dgm:pt modelId="{D4FAAD7D-C073-4073-B997-519E3303625D}" type="pres">
      <dgm:prSet presAssocID="{6DA42495-B06E-4C3D-949E-ABBF16D801A5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BCA9AF3-D87F-4A02-96BE-DE669986941C}" type="pres">
      <dgm:prSet presAssocID="{71ED0B57-6FC9-4D7B-A04F-2FD0809B43C1}" presName="spacer" presStyleCnt="0"/>
      <dgm:spPr/>
    </dgm:pt>
    <dgm:pt modelId="{05F268E8-455D-497C-8256-8C97DDB0C528}" type="pres">
      <dgm:prSet presAssocID="{7C0B3E5D-9A2F-459A-9318-70B02AA26B19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F180C1C1-58FA-4B87-A878-354F30203007}" type="pres">
      <dgm:prSet presAssocID="{42C2D9AC-A1E7-4BDA-9B09-20AC871597C6}" presName="spacer" presStyleCnt="0"/>
      <dgm:spPr/>
    </dgm:pt>
    <dgm:pt modelId="{77825695-EB31-4CCC-A4AA-5770DAC4526D}" type="pres">
      <dgm:prSet presAssocID="{FE6229B3-E8BE-4C19-9CA3-E25E319D596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8459C92-8B82-47F4-B42C-6657C81D7F5E}" type="pres">
      <dgm:prSet presAssocID="{1C85E706-B406-4940-9445-03FA8C67B06E}" presName="spacer" presStyleCnt="0"/>
      <dgm:spPr/>
    </dgm:pt>
    <dgm:pt modelId="{B311E0F3-B277-4CFB-98D4-13D3CF222748}" type="pres">
      <dgm:prSet presAssocID="{9794AA46-7C76-4DA4-9A15-39A637DE6C3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DFEF7DE4-E129-4BAA-8DF1-F0ACB9CA86D0}" type="pres">
      <dgm:prSet presAssocID="{15543ED0-06CD-4974-97D3-B18209D96C1E}" presName="spacer" presStyleCnt="0"/>
      <dgm:spPr/>
    </dgm:pt>
    <dgm:pt modelId="{95E84FAA-EEC6-4229-AD07-FA4A3B7378FA}" type="pres">
      <dgm:prSet presAssocID="{6BC29F6C-6ED9-4ABD-9422-CE6496837B70}" presName="parentText" presStyleLbl="node1" presStyleIdx="6" presStyleCnt="7" custLinFactNeighborY="23303">
        <dgm:presLayoutVars>
          <dgm:chMax val="0"/>
          <dgm:bulletEnabled val="1"/>
        </dgm:presLayoutVars>
      </dgm:prSet>
      <dgm:spPr/>
    </dgm:pt>
  </dgm:ptLst>
  <dgm:cxnLst>
    <dgm:cxn modelId="{EEDC750C-1A05-4622-930A-CB0B8767E95C}" type="presOf" srcId="{7C0B3E5D-9A2F-459A-9318-70B02AA26B19}" destId="{05F268E8-455D-497C-8256-8C97DDB0C528}" srcOrd="0" destOrd="0" presId="urn:microsoft.com/office/officeart/2005/8/layout/vList2"/>
    <dgm:cxn modelId="{136EB50C-6EA7-4D66-AC73-1A6BAB5B01A5}" srcId="{B50FF79C-99F1-4E6B-B24E-8C69AF6BD256}" destId="{63A62833-2EAB-4AA2-B353-0DEA21471DF5}" srcOrd="0" destOrd="0" parTransId="{E29C5EDF-D5E6-4850-8F31-AB0BEF1F6FFD}" sibTransId="{F7EC3497-E817-469A-9AA4-2BE3A9C85564}"/>
    <dgm:cxn modelId="{A7A4BB22-3828-4BC9-94F1-F83AA657DE7F}" type="presOf" srcId="{A9072D94-6BB6-4BDB-B924-F6E4F3D26216}" destId="{E79861DD-434C-40A7-A269-8B3B813D8A52}" srcOrd="0" destOrd="3" presId="urn:microsoft.com/office/officeart/2005/8/layout/vList2"/>
    <dgm:cxn modelId="{27F18C28-1F9D-4CD0-AEC5-4946D9C31B18}" type="presOf" srcId="{FEB4DAF9-A4CE-4470-BC81-AA7312F43B7A}" destId="{78630D7F-F94C-4237-8701-BA439E305CC9}" srcOrd="0" destOrd="0" presId="urn:microsoft.com/office/officeart/2005/8/layout/vList2"/>
    <dgm:cxn modelId="{70F75332-048C-4EB1-96B5-A55C3FC2CA2D}" srcId="{FEB4DAF9-A4CE-4470-BC81-AA7312F43B7A}" destId="{6DA42495-B06E-4C3D-949E-ABBF16D801A5}" srcOrd="2" destOrd="0" parTransId="{4065781F-CAD2-40AE-9125-A25FF3B2E06E}" sibTransId="{71ED0B57-6FC9-4D7B-A04F-2FD0809B43C1}"/>
    <dgm:cxn modelId="{DB3B6B38-0A32-4554-AAE1-868D6FA0D03E}" type="presOf" srcId="{63A62833-2EAB-4AA2-B353-0DEA21471DF5}" destId="{E79861DD-434C-40A7-A269-8B3B813D8A52}" srcOrd="0" destOrd="0" presId="urn:microsoft.com/office/officeart/2005/8/layout/vList2"/>
    <dgm:cxn modelId="{2FD2E640-9C2A-4187-B97A-7E7C9389D594}" type="presOf" srcId="{FE6229B3-E8BE-4C19-9CA3-E25E319D5960}" destId="{77825695-EB31-4CCC-A4AA-5770DAC4526D}" srcOrd="0" destOrd="0" presId="urn:microsoft.com/office/officeart/2005/8/layout/vList2"/>
    <dgm:cxn modelId="{CCAD9D70-BA8C-41E6-B717-E65B1A599AE7}" srcId="{FEB4DAF9-A4CE-4470-BC81-AA7312F43B7A}" destId="{FE6229B3-E8BE-4C19-9CA3-E25E319D5960}" srcOrd="4" destOrd="0" parTransId="{4852B9BB-0000-4C2B-8D74-7158C36928D4}" sibTransId="{1C85E706-B406-4940-9445-03FA8C67B06E}"/>
    <dgm:cxn modelId="{2158E451-CC59-42B3-867B-E62FC1232D3F}" srcId="{FEB4DAF9-A4CE-4470-BC81-AA7312F43B7A}" destId="{528407CA-3C90-4571-B525-8E9E34A36719}" srcOrd="1" destOrd="0" parTransId="{74285B43-A823-44E6-B157-8FD3D9B8FA18}" sibTransId="{791F202D-3018-43DA-B03A-ADB96E9BF78B}"/>
    <dgm:cxn modelId="{98D2FD54-6472-449B-8586-62B66D41A8B6}" srcId="{FEB4DAF9-A4CE-4470-BC81-AA7312F43B7A}" destId="{9794AA46-7C76-4DA4-9A15-39A637DE6C31}" srcOrd="5" destOrd="0" parTransId="{41F112FC-F775-4854-BBCD-808B4C53FC59}" sibTransId="{15543ED0-06CD-4974-97D3-B18209D96C1E}"/>
    <dgm:cxn modelId="{373CE75A-66E6-49CA-9BE3-8DE2C88C9C9E}" type="presOf" srcId="{528407CA-3C90-4571-B525-8E9E34A36719}" destId="{102D7531-52DE-4841-A844-0B824EEC1F7D}" srcOrd="0" destOrd="0" presId="urn:microsoft.com/office/officeart/2005/8/layout/vList2"/>
    <dgm:cxn modelId="{1CFCAD9C-A3B1-4386-A329-D54EDFB44C7B}" srcId="{FEB4DAF9-A4CE-4470-BC81-AA7312F43B7A}" destId="{B50FF79C-99F1-4E6B-B24E-8C69AF6BD256}" srcOrd="0" destOrd="0" parTransId="{4092360E-748F-4703-896B-3AD7DFE52040}" sibTransId="{D6FDF627-4F2C-40F4-8821-C4BE76F604C2}"/>
    <dgm:cxn modelId="{37C850A0-5DE2-440A-8CD2-E3093A85CD55}" srcId="{B50FF79C-99F1-4E6B-B24E-8C69AF6BD256}" destId="{A9072D94-6BB6-4BDB-B924-F6E4F3D26216}" srcOrd="3" destOrd="0" parTransId="{30CA9EEF-8E1B-4C3A-91D1-F0D1DBA51502}" sibTransId="{CF7F0908-0342-44D2-9A00-1CF514F06425}"/>
    <dgm:cxn modelId="{68D93BAF-090F-4F12-8960-69DAF6271B97}" srcId="{B50FF79C-99F1-4E6B-B24E-8C69AF6BD256}" destId="{425660A4-B0C5-4282-A4FD-93C177862591}" srcOrd="2" destOrd="0" parTransId="{5DF84557-5391-4BB7-88AD-65B2F3BBDA04}" sibTransId="{296F8B92-D952-42E9-A671-2043612DBEA4}"/>
    <dgm:cxn modelId="{A83842C2-85B1-4A24-A62E-A1D803007C1E}" srcId="{FEB4DAF9-A4CE-4470-BC81-AA7312F43B7A}" destId="{7C0B3E5D-9A2F-459A-9318-70B02AA26B19}" srcOrd="3" destOrd="0" parTransId="{6C146343-5671-45A5-B6CF-AA472F305258}" sibTransId="{42C2D9AC-A1E7-4BDA-9B09-20AC871597C6}"/>
    <dgm:cxn modelId="{BD8C19C6-3EEF-4D05-8DDB-64B55D83A78C}" type="presOf" srcId="{B50FF79C-99F1-4E6B-B24E-8C69AF6BD256}" destId="{35D6AB2D-C429-44AC-AAC2-0D6AC437BDA8}" srcOrd="0" destOrd="0" presId="urn:microsoft.com/office/officeart/2005/8/layout/vList2"/>
    <dgm:cxn modelId="{ACFE80CA-F465-4A1F-8ED2-090E9B63DC0A}" type="presOf" srcId="{6DA42495-B06E-4C3D-949E-ABBF16D801A5}" destId="{D4FAAD7D-C073-4073-B997-519E3303625D}" srcOrd="0" destOrd="0" presId="urn:microsoft.com/office/officeart/2005/8/layout/vList2"/>
    <dgm:cxn modelId="{4A70F2CB-0236-43BE-BED8-F71E6E6BF7DE}" type="presOf" srcId="{9794AA46-7C76-4DA4-9A15-39A637DE6C31}" destId="{B311E0F3-B277-4CFB-98D4-13D3CF222748}" srcOrd="0" destOrd="0" presId="urn:microsoft.com/office/officeart/2005/8/layout/vList2"/>
    <dgm:cxn modelId="{657D6FCE-964A-4EC7-B443-E761D7806452}" type="presOf" srcId="{425660A4-B0C5-4282-A4FD-93C177862591}" destId="{E79861DD-434C-40A7-A269-8B3B813D8A52}" srcOrd="0" destOrd="2" presId="urn:microsoft.com/office/officeart/2005/8/layout/vList2"/>
    <dgm:cxn modelId="{653E4CE1-AC6E-4AB5-855F-4FE7CB85B1C6}" type="presOf" srcId="{567DCDD5-5B42-4624-B304-8221123F8F9B}" destId="{E79861DD-434C-40A7-A269-8B3B813D8A52}" srcOrd="0" destOrd="1" presId="urn:microsoft.com/office/officeart/2005/8/layout/vList2"/>
    <dgm:cxn modelId="{65BAD6E6-EA82-4681-8819-5BD5506180E3}" srcId="{FEB4DAF9-A4CE-4470-BC81-AA7312F43B7A}" destId="{6BC29F6C-6ED9-4ABD-9422-CE6496837B70}" srcOrd="6" destOrd="0" parTransId="{49AA904E-6D34-4A07-8AE3-FE1F284DADFD}" sibTransId="{78215838-A72F-4D0C-AA6A-404A54098EEE}"/>
    <dgm:cxn modelId="{87DB69FA-35F7-4730-8E94-FCB886FB1798}" srcId="{B50FF79C-99F1-4E6B-B24E-8C69AF6BD256}" destId="{567DCDD5-5B42-4624-B304-8221123F8F9B}" srcOrd="1" destOrd="0" parTransId="{3E47F33F-F05D-460F-B089-D693B1D1FE94}" sibTransId="{A5ACCFC8-5874-43DD-B596-5B49A7E9EBD5}"/>
    <dgm:cxn modelId="{86F474FB-2A88-4F62-BC1D-077A1E68444C}" type="presOf" srcId="{6BC29F6C-6ED9-4ABD-9422-CE6496837B70}" destId="{95E84FAA-EEC6-4229-AD07-FA4A3B7378FA}" srcOrd="0" destOrd="0" presId="urn:microsoft.com/office/officeart/2005/8/layout/vList2"/>
    <dgm:cxn modelId="{BEC6ED41-716D-4485-9AC7-1E8A859C75D7}" type="presParOf" srcId="{78630D7F-F94C-4237-8701-BA439E305CC9}" destId="{35D6AB2D-C429-44AC-AAC2-0D6AC437BDA8}" srcOrd="0" destOrd="0" presId="urn:microsoft.com/office/officeart/2005/8/layout/vList2"/>
    <dgm:cxn modelId="{5EF601AB-0119-45FE-AED1-24C86635DCFC}" type="presParOf" srcId="{78630D7F-F94C-4237-8701-BA439E305CC9}" destId="{E79861DD-434C-40A7-A269-8B3B813D8A52}" srcOrd="1" destOrd="0" presId="urn:microsoft.com/office/officeart/2005/8/layout/vList2"/>
    <dgm:cxn modelId="{34829AB2-A755-4C3E-B188-B83C02FD04E1}" type="presParOf" srcId="{78630D7F-F94C-4237-8701-BA439E305CC9}" destId="{102D7531-52DE-4841-A844-0B824EEC1F7D}" srcOrd="2" destOrd="0" presId="urn:microsoft.com/office/officeart/2005/8/layout/vList2"/>
    <dgm:cxn modelId="{8A44C2AB-7092-4232-9617-3EACECD86AD5}" type="presParOf" srcId="{78630D7F-F94C-4237-8701-BA439E305CC9}" destId="{C0C22B74-A6B9-4D71-A978-FC1850BFFE06}" srcOrd="3" destOrd="0" presId="urn:microsoft.com/office/officeart/2005/8/layout/vList2"/>
    <dgm:cxn modelId="{9FC17BC6-A5FA-440F-9337-E627274F76AD}" type="presParOf" srcId="{78630D7F-F94C-4237-8701-BA439E305CC9}" destId="{D4FAAD7D-C073-4073-B997-519E3303625D}" srcOrd="4" destOrd="0" presId="urn:microsoft.com/office/officeart/2005/8/layout/vList2"/>
    <dgm:cxn modelId="{C802D46F-EA17-4188-AE03-4DD10C59E589}" type="presParOf" srcId="{78630D7F-F94C-4237-8701-BA439E305CC9}" destId="{0BCA9AF3-D87F-4A02-96BE-DE669986941C}" srcOrd="5" destOrd="0" presId="urn:microsoft.com/office/officeart/2005/8/layout/vList2"/>
    <dgm:cxn modelId="{FD1925BF-C3D0-4320-8608-EAFC23C1B7A8}" type="presParOf" srcId="{78630D7F-F94C-4237-8701-BA439E305CC9}" destId="{05F268E8-455D-497C-8256-8C97DDB0C528}" srcOrd="6" destOrd="0" presId="urn:microsoft.com/office/officeart/2005/8/layout/vList2"/>
    <dgm:cxn modelId="{8D4D5AA0-EB16-41F5-B79B-387E3DB378F7}" type="presParOf" srcId="{78630D7F-F94C-4237-8701-BA439E305CC9}" destId="{F180C1C1-58FA-4B87-A878-354F30203007}" srcOrd="7" destOrd="0" presId="urn:microsoft.com/office/officeart/2005/8/layout/vList2"/>
    <dgm:cxn modelId="{EDDB23FC-BB56-407D-9B27-B37E496938E3}" type="presParOf" srcId="{78630D7F-F94C-4237-8701-BA439E305CC9}" destId="{77825695-EB31-4CCC-A4AA-5770DAC4526D}" srcOrd="8" destOrd="0" presId="urn:microsoft.com/office/officeart/2005/8/layout/vList2"/>
    <dgm:cxn modelId="{16CF89DF-22C1-4FA8-8D20-1787E05D0F62}" type="presParOf" srcId="{78630D7F-F94C-4237-8701-BA439E305CC9}" destId="{B8459C92-8B82-47F4-B42C-6657C81D7F5E}" srcOrd="9" destOrd="0" presId="urn:microsoft.com/office/officeart/2005/8/layout/vList2"/>
    <dgm:cxn modelId="{1D53781B-724F-423D-88E1-7FA291B37725}" type="presParOf" srcId="{78630D7F-F94C-4237-8701-BA439E305CC9}" destId="{B311E0F3-B277-4CFB-98D4-13D3CF222748}" srcOrd="10" destOrd="0" presId="urn:microsoft.com/office/officeart/2005/8/layout/vList2"/>
    <dgm:cxn modelId="{D182B1A6-5B66-4848-B7E2-14CFD8AB89AB}" type="presParOf" srcId="{78630D7F-F94C-4237-8701-BA439E305CC9}" destId="{DFEF7DE4-E129-4BAA-8DF1-F0ACB9CA86D0}" srcOrd="11" destOrd="0" presId="urn:microsoft.com/office/officeart/2005/8/layout/vList2"/>
    <dgm:cxn modelId="{284526CC-2F6B-4CA9-AEE6-D1E53F7542A7}" type="presParOf" srcId="{78630D7F-F94C-4237-8701-BA439E305CC9}" destId="{95E84FAA-EEC6-4229-AD07-FA4A3B7378FA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31A904-3D87-4BC7-B19B-4592E91CE6B3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90FA135-BD02-4B69-8806-884795EEC2E5}">
      <dgm:prSet/>
      <dgm:spPr/>
      <dgm:t>
        <a:bodyPr/>
        <a:lstStyle/>
        <a:p>
          <a:r>
            <a:rPr lang="cs-CZ"/>
            <a:t>míšní léze období míšního šoku, porucha čití</a:t>
          </a:r>
          <a:endParaRPr lang="en-US"/>
        </a:p>
      </dgm:t>
    </dgm:pt>
    <dgm:pt modelId="{E8250014-DDC6-4E12-85A9-5F45039689A8}" type="parTrans" cxnId="{8D3235A9-B357-49D1-9EF2-6D54103F866F}">
      <dgm:prSet/>
      <dgm:spPr/>
      <dgm:t>
        <a:bodyPr/>
        <a:lstStyle/>
        <a:p>
          <a:endParaRPr lang="en-US"/>
        </a:p>
      </dgm:t>
    </dgm:pt>
    <dgm:pt modelId="{EC218629-F07B-4E4B-93F1-8857D2D33940}" type="sibTrans" cxnId="{8D3235A9-B357-49D1-9EF2-6D54103F866F}">
      <dgm:prSet/>
      <dgm:spPr/>
      <dgm:t>
        <a:bodyPr/>
        <a:lstStyle/>
        <a:p>
          <a:endParaRPr lang="en-US"/>
        </a:p>
      </dgm:t>
    </dgm:pt>
    <dgm:pt modelId="{5DCE0F45-D73E-4A46-A37F-B8221A12A3D9}">
      <dgm:prSet/>
      <dgm:spPr/>
      <dgm:t>
        <a:bodyPr/>
        <a:lstStyle/>
        <a:p>
          <a:r>
            <a:rPr lang="cs-CZ"/>
            <a:t>snížená imunita</a:t>
          </a:r>
          <a:endParaRPr lang="en-US"/>
        </a:p>
      </dgm:t>
    </dgm:pt>
    <dgm:pt modelId="{9D3282FC-96B5-4A20-80CE-45711C70B493}" type="parTrans" cxnId="{FAE6A3DC-0412-4A4A-B2EB-364C55D1BD27}">
      <dgm:prSet/>
      <dgm:spPr/>
      <dgm:t>
        <a:bodyPr/>
        <a:lstStyle/>
        <a:p>
          <a:endParaRPr lang="en-US"/>
        </a:p>
      </dgm:t>
    </dgm:pt>
    <dgm:pt modelId="{6227E97B-93C3-4C0B-BD43-5613537F3409}" type="sibTrans" cxnId="{FAE6A3DC-0412-4A4A-B2EB-364C55D1BD27}">
      <dgm:prSet/>
      <dgm:spPr/>
      <dgm:t>
        <a:bodyPr/>
        <a:lstStyle/>
        <a:p>
          <a:endParaRPr lang="en-US"/>
        </a:p>
      </dgm:t>
    </dgm:pt>
    <dgm:pt modelId="{2F1F7917-77A6-4D91-841F-E71FC955268B}">
      <dgm:prSet/>
      <dgm:spPr/>
      <dgm:t>
        <a:bodyPr/>
        <a:lstStyle/>
        <a:p>
          <a:r>
            <a:rPr lang="cs-CZ"/>
            <a:t>nádorová onemocnění</a:t>
          </a:r>
          <a:endParaRPr lang="en-US"/>
        </a:p>
      </dgm:t>
    </dgm:pt>
    <dgm:pt modelId="{D0B4C39C-5D04-41E5-9D72-33891BB89192}" type="parTrans" cxnId="{F4A7458B-520D-4724-AD19-C4E037CCF94A}">
      <dgm:prSet/>
      <dgm:spPr/>
      <dgm:t>
        <a:bodyPr/>
        <a:lstStyle/>
        <a:p>
          <a:endParaRPr lang="en-US"/>
        </a:p>
      </dgm:t>
    </dgm:pt>
    <dgm:pt modelId="{18BE4F08-FF72-489F-86FB-F01C15B1C37E}" type="sibTrans" cxnId="{F4A7458B-520D-4724-AD19-C4E037CCF94A}">
      <dgm:prSet/>
      <dgm:spPr/>
      <dgm:t>
        <a:bodyPr/>
        <a:lstStyle/>
        <a:p>
          <a:endParaRPr lang="en-US"/>
        </a:p>
      </dgm:t>
    </dgm:pt>
    <dgm:pt modelId="{DAC54B65-E98A-416C-868A-48BE2141612A}">
      <dgm:prSet/>
      <dgm:spPr/>
      <dgm:t>
        <a:bodyPr/>
        <a:lstStyle/>
        <a:p>
          <a:r>
            <a:rPr lang="cs-CZ"/>
            <a:t>nedostatek spánku</a:t>
          </a:r>
          <a:endParaRPr lang="en-US"/>
        </a:p>
      </dgm:t>
    </dgm:pt>
    <dgm:pt modelId="{78ED9C18-965D-4DD6-BF02-35342E6AAC17}" type="parTrans" cxnId="{32DD48C4-77B2-4776-8B62-5083E6B0067D}">
      <dgm:prSet/>
      <dgm:spPr/>
      <dgm:t>
        <a:bodyPr/>
        <a:lstStyle/>
        <a:p>
          <a:endParaRPr lang="en-US"/>
        </a:p>
      </dgm:t>
    </dgm:pt>
    <dgm:pt modelId="{F6B2A46F-B423-4D53-86DD-E89CA3637028}" type="sibTrans" cxnId="{32DD48C4-77B2-4776-8B62-5083E6B0067D}">
      <dgm:prSet/>
      <dgm:spPr/>
      <dgm:t>
        <a:bodyPr/>
        <a:lstStyle/>
        <a:p>
          <a:endParaRPr lang="en-US"/>
        </a:p>
      </dgm:t>
    </dgm:pt>
    <dgm:pt modelId="{A3DEB517-5DB8-4DF6-84FF-1AA738EF8111}">
      <dgm:prSet/>
      <dgm:spPr/>
      <dgm:t>
        <a:bodyPr/>
        <a:lstStyle/>
        <a:p>
          <a:r>
            <a:rPr lang="cs-CZ"/>
            <a:t>špatný psychický stav</a:t>
          </a:r>
          <a:endParaRPr lang="en-US"/>
        </a:p>
      </dgm:t>
    </dgm:pt>
    <dgm:pt modelId="{FA2A7748-4562-4A40-832B-3C9D325928EE}" type="parTrans" cxnId="{0DB81F9E-4C81-40D2-8B14-0084173B7A0C}">
      <dgm:prSet/>
      <dgm:spPr/>
      <dgm:t>
        <a:bodyPr/>
        <a:lstStyle/>
        <a:p>
          <a:endParaRPr lang="en-US"/>
        </a:p>
      </dgm:t>
    </dgm:pt>
    <dgm:pt modelId="{02C1828D-1E09-48AF-93D2-8DB0399B3F95}" type="sibTrans" cxnId="{0DB81F9E-4C81-40D2-8B14-0084173B7A0C}">
      <dgm:prSet/>
      <dgm:spPr/>
      <dgm:t>
        <a:bodyPr/>
        <a:lstStyle/>
        <a:p>
          <a:endParaRPr lang="en-US"/>
        </a:p>
      </dgm:t>
    </dgm:pt>
    <dgm:pt modelId="{382FCDCC-3686-4C27-AA09-925966BF0F74}">
      <dgm:prSet/>
      <dgm:spPr/>
      <dgm:t>
        <a:bodyPr/>
        <a:lstStyle/>
        <a:p>
          <a:r>
            <a:rPr lang="cs-CZ"/>
            <a:t>systémová infekce </a:t>
          </a:r>
          <a:endParaRPr lang="en-US"/>
        </a:p>
      </dgm:t>
    </dgm:pt>
    <dgm:pt modelId="{A9B315AB-85E0-47A0-803A-609E74A3EBB7}" type="parTrans" cxnId="{73C729B1-7B20-409F-8DAF-9F315529FD61}">
      <dgm:prSet/>
      <dgm:spPr/>
      <dgm:t>
        <a:bodyPr/>
        <a:lstStyle/>
        <a:p>
          <a:endParaRPr lang="en-US"/>
        </a:p>
      </dgm:t>
    </dgm:pt>
    <dgm:pt modelId="{0397EA88-76CF-45E9-9B43-0DC5E3E9626C}" type="sibTrans" cxnId="{73C729B1-7B20-409F-8DAF-9F315529FD61}">
      <dgm:prSet/>
      <dgm:spPr/>
      <dgm:t>
        <a:bodyPr/>
        <a:lstStyle/>
        <a:p>
          <a:endParaRPr lang="en-US"/>
        </a:p>
      </dgm:t>
    </dgm:pt>
    <dgm:pt modelId="{10F1FEA0-C2B8-4190-B0A2-3A4E0A4C3558}">
      <dgm:prSet/>
      <dgm:spPr/>
      <dgm:t>
        <a:bodyPr/>
        <a:lstStyle/>
        <a:p>
          <a:r>
            <a:rPr lang="cs-CZ"/>
            <a:t>následky akutních traumat/šoku</a:t>
          </a:r>
          <a:endParaRPr lang="en-US"/>
        </a:p>
      </dgm:t>
    </dgm:pt>
    <dgm:pt modelId="{3D19EC29-92F1-44D8-953A-576E3692EB9A}" type="parTrans" cxnId="{A3F100F3-FBC0-4176-AC55-EFCE562A2A98}">
      <dgm:prSet/>
      <dgm:spPr/>
      <dgm:t>
        <a:bodyPr/>
        <a:lstStyle/>
        <a:p>
          <a:endParaRPr lang="en-US"/>
        </a:p>
      </dgm:t>
    </dgm:pt>
    <dgm:pt modelId="{7F37912E-ADCB-40D5-A894-607BD206586B}" type="sibTrans" cxnId="{A3F100F3-FBC0-4176-AC55-EFCE562A2A98}">
      <dgm:prSet/>
      <dgm:spPr/>
      <dgm:t>
        <a:bodyPr/>
        <a:lstStyle/>
        <a:p>
          <a:endParaRPr lang="en-US"/>
        </a:p>
      </dgm:t>
    </dgm:pt>
    <dgm:pt modelId="{CA299184-1C62-4EB4-839C-64C4E69B98BE}">
      <dgm:prSet/>
      <dgm:spPr/>
      <dgm:t>
        <a:bodyPr/>
        <a:lstStyle/>
        <a:p>
          <a:r>
            <a:rPr lang="cs-CZ"/>
            <a:t>polyneuromyopatie</a:t>
          </a:r>
          <a:endParaRPr lang="en-US"/>
        </a:p>
      </dgm:t>
    </dgm:pt>
    <dgm:pt modelId="{D4F5320B-4785-4115-B165-7419C85787BD}" type="parTrans" cxnId="{00BC188A-22F5-45C6-A46B-0C3C3DE38F48}">
      <dgm:prSet/>
      <dgm:spPr/>
      <dgm:t>
        <a:bodyPr/>
        <a:lstStyle/>
        <a:p>
          <a:endParaRPr lang="en-US"/>
        </a:p>
      </dgm:t>
    </dgm:pt>
    <dgm:pt modelId="{F36985CE-1157-4606-9CED-AD8884653ECA}" type="sibTrans" cxnId="{00BC188A-22F5-45C6-A46B-0C3C3DE38F48}">
      <dgm:prSet/>
      <dgm:spPr/>
      <dgm:t>
        <a:bodyPr/>
        <a:lstStyle/>
        <a:p>
          <a:endParaRPr lang="en-US"/>
        </a:p>
      </dgm:t>
    </dgm:pt>
    <dgm:pt modelId="{DDB8068D-438B-4C74-BE4B-BB28039C01EA}" type="pres">
      <dgm:prSet presAssocID="{A131A904-3D87-4BC7-B19B-4592E91CE6B3}" presName="linear" presStyleCnt="0">
        <dgm:presLayoutVars>
          <dgm:animLvl val="lvl"/>
          <dgm:resizeHandles val="exact"/>
        </dgm:presLayoutVars>
      </dgm:prSet>
      <dgm:spPr/>
    </dgm:pt>
    <dgm:pt modelId="{3905FAAD-015C-42D8-BC72-72CD9ACEC5BA}" type="pres">
      <dgm:prSet presAssocID="{990FA135-BD02-4B69-8806-884795EEC2E5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8104D4D7-82BF-4903-BEE3-73D5F2D5B243}" type="pres">
      <dgm:prSet presAssocID="{EC218629-F07B-4E4B-93F1-8857D2D33940}" presName="spacer" presStyleCnt="0"/>
      <dgm:spPr/>
    </dgm:pt>
    <dgm:pt modelId="{FCB5AAB4-EAB5-45B0-AF4D-DCB75060C120}" type="pres">
      <dgm:prSet presAssocID="{5DCE0F45-D73E-4A46-A37F-B8221A12A3D9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19CCC37-2AC9-4159-B41F-B9304B1FE1DA}" type="pres">
      <dgm:prSet presAssocID="{6227E97B-93C3-4C0B-BD43-5613537F3409}" presName="spacer" presStyleCnt="0"/>
      <dgm:spPr/>
    </dgm:pt>
    <dgm:pt modelId="{D9C74B22-96A1-4108-A3AF-D648962498A7}" type="pres">
      <dgm:prSet presAssocID="{2F1F7917-77A6-4D91-841F-E71FC955268B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F8EFFE5-2F48-42F2-9960-419DE8D771D4}" type="pres">
      <dgm:prSet presAssocID="{18BE4F08-FF72-489F-86FB-F01C15B1C37E}" presName="spacer" presStyleCnt="0"/>
      <dgm:spPr/>
    </dgm:pt>
    <dgm:pt modelId="{321F9D63-618C-4FE1-B956-D9A1128B6A2B}" type="pres">
      <dgm:prSet presAssocID="{DAC54B65-E98A-416C-868A-48BE2141612A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F8E35B47-80D0-42A8-9B7B-3DBD9C9A8D8A}" type="pres">
      <dgm:prSet presAssocID="{F6B2A46F-B423-4D53-86DD-E89CA3637028}" presName="spacer" presStyleCnt="0"/>
      <dgm:spPr/>
    </dgm:pt>
    <dgm:pt modelId="{7E839B30-6CC9-4FA2-8A65-E4500DEFBC03}" type="pres">
      <dgm:prSet presAssocID="{A3DEB517-5DB8-4DF6-84FF-1AA738EF8111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94D3C2B6-BE80-4BC3-9FD3-5AB02A9FE18F}" type="pres">
      <dgm:prSet presAssocID="{02C1828D-1E09-48AF-93D2-8DB0399B3F95}" presName="spacer" presStyleCnt="0"/>
      <dgm:spPr/>
    </dgm:pt>
    <dgm:pt modelId="{4BC28BA0-55D0-4C14-8CFE-D50B6255E27D}" type="pres">
      <dgm:prSet presAssocID="{382FCDCC-3686-4C27-AA09-925966BF0F7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13C075BB-FD95-45EB-9E2A-4F300CBDE71D}" type="pres">
      <dgm:prSet presAssocID="{0397EA88-76CF-45E9-9B43-0DC5E3E9626C}" presName="spacer" presStyleCnt="0"/>
      <dgm:spPr/>
    </dgm:pt>
    <dgm:pt modelId="{066B4FA5-3F5D-4FE2-AE8D-52FF95BFB96E}" type="pres">
      <dgm:prSet presAssocID="{10F1FEA0-C2B8-4190-B0A2-3A4E0A4C355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1E237F5F-F6A1-454C-9192-5091DEA9E734}" type="pres">
      <dgm:prSet presAssocID="{7F37912E-ADCB-40D5-A894-607BD206586B}" presName="spacer" presStyleCnt="0"/>
      <dgm:spPr/>
    </dgm:pt>
    <dgm:pt modelId="{751652AE-995A-4102-93DC-E2601EFFB872}" type="pres">
      <dgm:prSet presAssocID="{CA299184-1C62-4EB4-839C-64C4E69B98BE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D1C4F20C-AC10-4E39-A9D2-F06D94510845}" type="presOf" srcId="{5DCE0F45-D73E-4A46-A37F-B8221A12A3D9}" destId="{FCB5AAB4-EAB5-45B0-AF4D-DCB75060C120}" srcOrd="0" destOrd="0" presId="urn:microsoft.com/office/officeart/2005/8/layout/vList2"/>
    <dgm:cxn modelId="{941FBA0F-51EE-48EF-8060-913A9FEAD865}" type="presOf" srcId="{10F1FEA0-C2B8-4190-B0A2-3A4E0A4C3558}" destId="{066B4FA5-3F5D-4FE2-AE8D-52FF95BFB96E}" srcOrd="0" destOrd="0" presId="urn:microsoft.com/office/officeart/2005/8/layout/vList2"/>
    <dgm:cxn modelId="{9DD7432C-ADBF-4BA5-8A73-183566D35A4F}" type="presOf" srcId="{382FCDCC-3686-4C27-AA09-925966BF0F74}" destId="{4BC28BA0-55D0-4C14-8CFE-D50B6255E27D}" srcOrd="0" destOrd="0" presId="urn:microsoft.com/office/officeart/2005/8/layout/vList2"/>
    <dgm:cxn modelId="{C51E7231-E14C-4ED1-9D9A-4C2F2A625C1C}" type="presOf" srcId="{CA299184-1C62-4EB4-839C-64C4E69B98BE}" destId="{751652AE-995A-4102-93DC-E2601EFFB872}" srcOrd="0" destOrd="0" presId="urn:microsoft.com/office/officeart/2005/8/layout/vList2"/>
    <dgm:cxn modelId="{BC27F274-B8C5-43EA-97EC-7988618521B5}" type="presOf" srcId="{A131A904-3D87-4BC7-B19B-4592E91CE6B3}" destId="{DDB8068D-438B-4C74-BE4B-BB28039C01EA}" srcOrd="0" destOrd="0" presId="urn:microsoft.com/office/officeart/2005/8/layout/vList2"/>
    <dgm:cxn modelId="{F88B3F87-37A9-477D-B91B-1499F3CED5ED}" type="presOf" srcId="{DAC54B65-E98A-416C-868A-48BE2141612A}" destId="{321F9D63-618C-4FE1-B956-D9A1128B6A2B}" srcOrd="0" destOrd="0" presId="urn:microsoft.com/office/officeart/2005/8/layout/vList2"/>
    <dgm:cxn modelId="{00BC188A-22F5-45C6-A46B-0C3C3DE38F48}" srcId="{A131A904-3D87-4BC7-B19B-4592E91CE6B3}" destId="{CA299184-1C62-4EB4-839C-64C4E69B98BE}" srcOrd="7" destOrd="0" parTransId="{D4F5320B-4785-4115-B165-7419C85787BD}" sibTransId="{F36985CE-1157-4606-9CED-AD8884653ECA}"/>
    <dgm:cxn modelId="{F4A7458B-520D-4724-AD19-C4E037CCF94A}" srcId="{A131A904-3D87-4BC7-B19B-4592E91CE6B3}" destId="{2F1F7917-77A6-4D91-841F-E71FC955268B}" srcOrd="2" destOrd="0" parTransId="{D0B4C39C-5D04-41E5-9D72-33891BB89192}" sibTransId="{18BE4F08-FF72-489F-86FB-F01C15B1C37E}"/>
    <dgm:cxn modelId="{0DB81F9E-4C81-40D2-8B14-0084173B7A0C}" srcId="{A131A904-3D87-4BC7-B19B-4592E91CE6B3}" destId="{A3DEB517-5DB8-4DF6-84FF-1AA738EF8111}" srcOrd="4" destOrd="0" parTransId="{FA2A7748-4562-4A40-832B-3C9D325928EE}" sibTransId="{02C1828D-1E09-48AF-93D2-8DB0399B3F95}"/>
    <dgm:cxn modelId="{8D3235A9-B357-49D1-9EF2-6D54103F866F}" srcId="{A131A904-3D87-4BC7-B19B-4592E91CE6B3}" destId="{990FA135-BD02-4B69-8806-884795EEC2E5}" srcOrd="0" destOrd="0" parTransId="{E8250014-DDC6-4E12-85A9-5F45039689A8}" sibTransId="{EC218629-F07B-4E4B-93F1-8857D2D33940}"/>
    <dgm:cxn modelId="{73C729B1-7B20-409F-8DAF-9F315529FD61}" srcId="{A131A904-3D87-4BC7-B19B-4592E91CE6B3}" destId="{382FCDCC-3686-4C27-AA09-925966BF0F74}" srcOrd="5" destOrd="0" parTransId="{A9B315AB-85E0-47A0-803A-609E74A3EBB7}" sibTransId="{0397EA88-76CF-45E9-9B43-0DC5E3E9626C}"/>
    <dgm:cxn modelId="{32DD48C4-77B2-4776-8B62-5083E6B0067D}" srcId="{A131A904-3D87-4BC7-B19B-4592E91CE6B3}" destId="{DAC54B65-E98A-416C-868A-48BE2141612A}" srcOrd="3" destOrd="0" parTransId="{78ED9C18-965D-4DD6-BF02-35342E6AAC17}" sibTransId="{F6B2A46F-B423-4D53-86DD-E89CA3637028}"/>
    <dgm:cxn modelId="{9CAF82C5-53A1-461A-BA35-B030C5F1DE62}" type="presOf" srcId="{2F1F7917-77A6-4D91-841F-E71FC955268B}" destId="{D9C74B22-96A1-4108-A3AF-D648962498A7}" srcOrd="0" destOrd="0" presId="urn:microsoft.com/office/officeart/2005/8/layout/vList2"/>
    <dgm:cxn modelId="{FAE6A3DC-0412-4A4A-B2EB-364C55D1BD27}" srcId="{A131A904-3D87-4BC7-B19B-4592E91CE6B3}" destId="{5DCE0F45-D73E-4A46-A37F-B8221A12A3D9}" srcOrd="1" destOrd="0" parTransId="{9D3282FC-96B5-4A20-80CE-45711C70B493}" sibTransId="{6227E97B-93C3-4C0B-BD43-5613537F3409}"/>
    <dgm:cxn modelId="{D97E4FDF-1897-4DC1-B19B-F9472D58889C}" type="presOf" srcId="{990FA135-BD02-4B69-8806-884795EEC2E5}" destId="{3905FAAD-015C-42D8-BC72-72CD9ACEC5BA}" srcOrd="0" destOrd="0" presId="urn:microsoft.com/office/officeart/2005/8/layout/vList2"/>
    <dgm:cxn modelId="{A3F100F3-FBC0-4176-AC55-EFCE562A2A98}" srcId="{A131A904-3D87-4BC7-B19B-4592E91CE6B3}" destId="{10F1FEA0-C2B8-4190-B0A2-3A4E0A4C3558}" srcOrd="6" destOrd="0" parTransId="{3D19EC29-92F1-44D8-953A-576E3692EB9A}" sibTransId="{7F37912E-ADCB-40D5-A894-607BD206586B}"/>
    <dgm:cxn modelId="{2E35AAFF-2179-44A2-8421-E4DAC624297D}" type="presOf" srcId="{A3DEB517-5DB8-4DF6-84FF-1AA738EF8111}" destId="{7E839B30-6CC9-4FA2-8A65-E4500DEFBC03}" srcOrd="0" destOrd="0" presId="urn:microsoft.com/office/officeart/2005/8/layout/vList2"/>
    <dgm:cxn modelId="{B550036B-5294-432D-9075-5BA7F21CF07C}" type="presParOf" srcId="{DDB8068D-438B-4C74-BE4B-BB28039C01EA}" destId="{3905FAAD-015C-42D8-BC72-72CD9ACEC5BA}" srcOrd="0" destOrd="0" presId="urn:microsoft.com/office/officeart/2005/8/layout/vList2"/>
    <dgm:cxn modelId="{7FC1BCC5-5146-4470-9437-6EFB8CC796E5}" type="presParOf" srcId="{DDB8068D-438B-4C74-BE4B-BB28039C01EA}" destId="{8104D4D7-82BF-4903-BEE3-73D5F2D5B243}" srcOrd="1" destOrd="0" presId="urn:microsoft.com/office/officeart/2005/8/layout/vList2"/>
    <dgm:cxn modelId="{5A1C5B0A-2615-4AC6-98E8-0E2DC7B981A8}" type="presParOf" srcId="{DDB8068D-438B-4C74-BE4B-BB28039C01EA}" destId="{FCB5AAB4-EAB5-45B0-AF4D-DCB75060C120}" srcOrd="2" destOrd="0" presId="urn:microsoft.com/office/officeart/2005/8/layout/vList2"/>
    <dgm:cxn modelId="{3ACAB212-F4D0-41ED-BA90-8B9BC5F78CFD}" type="presParOf" srcId="{DDB8068D-438B-4C74-BE4B-BB28039C01EA}" destId="{219CCC37-2AC9-4159-B41F-B9304B1FE1DA}" srcOrd="3" destOrd="0" presId="urn:microsoft.com/office/officeart/2005/8/layout/vList2"/>
    <dgm:cxn modelId="{6641DC37-FCBB-4351-84EA-977F2A33A617}" type="presParOf" srcId="{DDB8068D-438B-4C74-BE4B-BB28039C01EA}" destId="{D9C74B22-96A1-4108-A3AF-D648962498A7}" srcOrd="4" destOrd="0" presId="urn:microsoft.com/office/officeart/2005/8/layout/vList2"/>
    <dgm:cxn modelId="{71841596-836C-4BAC-B1C0-FFF3BF9EF695}" type="presParOf" srcId="{DDB8068D-438B-4C74-BE4B-BB28039C01EA}" destId="{7F8EFFE5-2F48-42F2-9960-419DE8D771D4}" srcOrd="5" destOrd="0" presId="urn:microsoft.com/office/officeart/2005/8/layout/vList2"/>
    <dgm:cxn modelId="{4B88D299-92E8-4CEF-BE5D-442121B008DA}" type="presParOf" srcId="{DDB8068D-438B-4C74-BE4B-BB28039C01EA}" destId="{321F9D63-618C-4FE1-B956-D9A1128B6A2B}" srcOrd="6" destOrd="0" presId="urn:microsoft.com/office/officeart/2005/8/layout/vList2"/>
    <dgm:cxn modelId="{0123834F-4304-4D6C-A471-D2D8F9264533}" type="presParOf" srcId="{DDB8068D-438B-4C74-BE4B-BB28039C01EA}" destId="{F8E35B47-80D0-42A8-9B7B-3DBD9C9A8D8A}" srcOrd="7" destOrd="0" presId="urn:microsoft.com/office/officeart/2005/8/layout/vList2"/>
    <dgm:cxn modelId="{21DBF44C-2153-49EB-B684-A0E54132D88D}" type="presParOf" srcId="{DDB8068D-438B-4C74-BE4B-BB28039C01EA}" destId="{7E839B30-6CC9-4FA2-8A65-E4500DEFBC03}" srcOrd="8" destOrd="0" presId="urn:microsoft.com/office/officeart/2005/8/layout/vList2"/>
    <dgm:cxn modelId="{3A8CBBF7-6DCF-4E5E-8F96-3F3A03CA8E22}" type="presParOf" srcId="{DDB8068D-438B-4C74-BE4B-BB28039C01EA}" destId="{94D3C2B6-BE80-4BC3-9FD3-5AB02A9FE18F}" srcOrd="9" destOrd="0" presId="urn:microsoft.com/office/officeart/2005/8/layout/vList2"/>
    <dgm:cxn modelId="{A4F8530C-9F05-4478-99C9-525BB62448B5}" type="presParOf" srcId="{DDB8068D-438B-4C74-BE4B-BB28039C01EA}" destId="{4BC28BA0-55D0-4C14-8CFE-D50B6255E27D}" srcOrd="10" destOrd="0" presId="urn:microsoft.com/office/officeart/2005/8/layout/vList2"/>
    <dgm:cxn modelId="{0DD90F91-B160-47A5-9019-D4F6AE2EF789}" type="presParOf" srcId="{DDB8068D-438B-4C74-BE4B-BB28039C01EA}" destId="{13C075BB-FD95-45EB-9E2A-4F300CBDE71D}" srcOrd="11" destOrd="0" presId="urn:microsoft.com/office/officeart/2005/8/layout/vList2"/>
    <dgm:cxn modelId="{881FD476-ECE7-4558-9818-C71FAD496157}" type="presParOf" srcId="{DDB8068D-438B-4C74-BE4B-BB28039C01EA}" destId="{066B4FA5-3F5D-4FE2-AE8D-52FF95BFB96E}" srcOrd="12" destOrd="0" presId="urn:microsoft.com/office/officeart/2005/8/layout/vList2"/>
    <dgm:cxn modelId="{F2DBE880-AF07-4952-B0C2-BCAB80967022}" type="presParOf" srcId="{DDB8068D-438B-4C74-BE4B-BB28039C01EA}" destId="{1E237F5F-F6A1-454C-9192-5091DEA9E734}" srcOrd="13" destOrd="0" presId="urn:microsoft.com/office/officeart/2005/8/layout/vList2"/>
    <dgm:cxn modelId="{4DEB6808-1886-47EF-8EB3-C3C11E3A216F}" type="presParOf" srcId="{DDB8068D-438B-4C74-BE4B-BB28039C01EA}" destId="{751652AE-995A-4102-93DC-E2601EFFB87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FC5D00-8E32-4A20-8CD3-283F0052331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FBD1794-C1FA-40CB-A986-DE4E05BCA6B6}">
      <dgm:prSet custT="1"/>
      <dgm:spPr>
        <a:xfrm>
          <a:off x="290350" y="1759927"/>
          <a:ext cx="1983772" cy="1192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cs-CZ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tlak, tření, střižné síly, macerace</a:t>
          </a:r>
          <a:endParaRPr lang="en-US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58D8627-3F27-47B2-A074-CDC8532B50CC}" type="parTrans" cxnId="{8389C306-CE95-4208-B733-1FE3E1676016}">
      <dgm:prSet/>
      <dgm:spPr/>
      <dgm:t>
        <a:bodyPr/>
        <a:lstStyle/>
        <a:p>
          <a:endParaRPr lang="en-US" sz="6600"/>
        </a:p>
      </dgm:t>
    </dgm:pt>
    <dgm:pt modelId="{9DB14961-7D2E-49EC-B3BC-CFFB9D8DAA16}" type="sibTrans" cxnId="{8389C306-CE95-4208-B733-1FE3E1676016}">
      <dgm:prSet/>
      <dgm:spPr/>
      <dgm:t>
        <a:bodyPr/>
        <a:lstStyle/>
        <a:p>
          <a:endParaRPr lang="en-US" sz="3200"/>
        </a:p>
      </dgm:t>
    </dgm:pt>
    <dgm:pt modelId="{3B6A0967-A16E-482D-A832-D0623334AD71}">
      <dgm:prSet custT="1"/>
      <dgm:spPr>
        <a:xfrm>
          <a:off x="2783833" y="1678647"/>
          <a:ext cx="2438155" cy="1192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cs-CZ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porucha </a:t>
          </a:r>
          <a:r>
            <a:rPr lang="cs-CZ" sz="28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hemodynamiky</a:t>
          </a:r>
          <a:r>
            <a:rPr lang="cs-CZ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lokálně</a:t>
          </a:r>
          <a:endParaRPr lang="en-US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A993C655-AE71-4AD6-B89E-E467F2768A63}" type="parTrans" cxnId="{B9C3B0F7-45CE-4ACC-B979-A8C606DA2A3C}">
      <dgm:prSet/>
      <dgm:spPr/>
      <dgm:t>
        <a:bodyPr/>
        <a:lstStyle/>
        <a:p>
          <a:endParaRPr lang="en-US" sz="6600"/>
        </a:p>
      </dgm:t>
    </dgm:pt>
    <dgm:pt modelId="{909D2D26-D299-4631-9284-64FB72E9FF43}" type="sibTrans" cxnId="{B9C3B0F7-45CE-4ACC-B979-A8C606DA2A3C}">
      <dgm:prSet/>
      <dgm:spPr/>
      <dgm:t>
        <a:bodyPr/>
        <a:lstStyle/>
        <a:p>
          <a:endParaRPr lang="en-US" sz="3200"/>
        </a:p>
      </dgm:t>
    </dgm:pt>
    <dgm:pt modelId="{14CC375D-8EA5-4EC4-B164-607705995E2C}">
      <dgm:prSet custT="1"/>
      <dgm:spPr>
        <a:xfrm>
          <a:off x="5514060" y="1814186"/>
          <a:ext cx="1983772" cy="1192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cs-CZ" sz="2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odolnost vůči tlaku</a:t>
          </a:r>
          <a:endParaRPr lang="en-US" sz="2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27D313D7-5FA7-49A4-AA84-4FDCBC9E6273}" type="parTrans" cxnId="{43C16E2C-1591-4D9C-AC7A-F2B511D65722}">
      <dgm:prSet/>
      <dgm:spPr/>
      <dgm:t>
        <a:bodyPr/>
        <a:lstStyle/>
        <a:p>
          <a:endParaRPr lang="en-US" sz="6600"/>
        </a:p>
      </dgm:t>
    </dgm:pt>
    <dgm:pt modelId="{18948C7D-B2E6-49DA-8EE6-46CCAB26B05F}" type="sibTrans" cxnId="{43C16E2C-1591-4D9C-AC7A-F2B511D65722}">
      <dgm:prSet/>
      <dgm:spPr/>
      <dgm:t>
        <a:bodyPr/>
        <a:lstStyle/>
        <a:p>
          <a:endParaRPr lang="en-US" sz="3200"/>
        </a:p>
      </dgm:t>
    </dgm:pt>
    <dgm:pt modelId="{1BC8E2BB-691A-482E-89B9-197A47DCF783}">
      <dgm:prSet custT="1"/>
      <dgm:spPr>
        <a:xfrm>
          <a:off x="0" y="5208298"/>
          <a:ext cx="1983772" cy="1192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cs-CZ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stav cévního systému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136D4EB8-A926-490E-87B7-5BB270911212}" type="parTrans" cxnId="{3A09C723-9A4D-4D46-B03E-CEC20C7FC0DD}">
      <dgm:prSet/>
      <dgm:spPr/>
      <dgm:t>
        <a:bodyPr/>
        <a:lstStyle/>
        <a:p>
          <a:endParaRPr lang="en-US" sz="6600"/>
        </a:p>
      </dgm:t>
    </dgm:pt>
    <dgm:pt modelId="{4AD2730F-C03E-41AE-9CB1-41F919C9951A}" type="sibTrans" cxnId="{3A09C723-9A4D-4D46-B03E-CEC20C7FC0DD}">
      <dgm:prSet/>
      <dgm:spPr/>
      <dgm:t>
        <a:bodyPr/>
        <a:lstStyle/>
        <a:p>
          <a:endParaRPr lang="en-US" sz="3200"/>
        </a:p>
      </dgm:t>
    </dgm:pt>
    <dgm:pt modelId="{A5015C0F-0724-4E5F-A043-B06A4BC96726}">
      <dgm:prSet custT="1"/>
      <dgm:spPr>
        <a:xfrm>
          <a:off x="2720978" y="5019759"/>
          <a:ext cx="1983772" cy="1192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cs-CZ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kontakt s desinfekčním roztokem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F49F0409-5AB3-4EF8-8AE4-9912F703F9DD}" type="parTrans" cxnId="{34B543B3-928E-4657-833A-9AE76C3D7F81}">
      <dgm:prSet/>
      <dgm:spPr/>
      <dgm:t>
        <a:bodyPr/>
        <a:lstStyle/>
        <a:p>
          <a:endParaRPr lang="en-US" sz="6600"/>
        </a:p>
      </dgm:t>
    </dgm:pt>
    <dgm:pt modelId="{B47AF94C-1037-4748-9C20-4C7015EBA9D9}" type="sibTrans" cxnId="{34B543B3-928E-4657-833A-9AE76C3D7F81}">
      <dgm:prSet/>
      <dgm:spPr/>
      <dgm:t>
        <a:bodyPr/>
        <a:lstStyle/>
        <a:p>
          <a:endParaRPr lang="en-US" sz="3200"/>
        </a:p>
      </dgm:t>
    </dgm:pt>
    <dgm:pt modelId="{9D4FD593-F4AE-4BE8-A7C3-4A50866C241C}">
      <dgm:prSet custT="1"/>
      <dgm:spPr>
        <a:xfrm>
          <a:off x="5068277" y="5141680"/>
          <a:ext cx="2551488" cy="119250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cs-CZ" sz="24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vysokofrekvenční proud</a:t>
          </a:r>
          <a:endParaRPr lang="en-US" sz="2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3BA9063-98F5-46CC-A7B1-BB5F8425CBCF}" type="parTrans" cxnId="{BE13D797-4B11-42B1-9CB8-5E998EA6510D}">
      <dgm:prSet/>
      <dgm:spPr/>
      <dgm:t>
        <a:bodyPr/>
        <a:lstStyle/>
        <a:p>
          <a:endParaRPr lang="en-US" sz="6600"/>
        </a:p>
      </dgm:t>
    </dgm:pt>
    <dgm:pt modelId="{AF384447-EF72-48B4-B6F0-79721394E870}" type="sibTrans" cxnId="{BE13D797-4B11-42B1-9CB8-5E998EA6510D}">
      <dgm:prSet/>
      <dgm:spPr/>
      <dgm:t>
        <a:bodyPr/>
        <a:lstStyle/>
        <a:p>
          <a:endParaRPr lang="en-US" sz="3200"/>
        </a:p>
      </dgm:t>
    </dgm:pt>
    <dgm:pt modelId="{993A4F01-6664-41D3-B75C-F3EFE76B3B9F}" type="pres">
      <dgm:prSet presAssocID="{2BFC5D00-8E32-4A20-8CD3-283F0052331A}" presName="root" presStyleCnt="0">
        <dgm:presLayoutVars>
          <dgm:dir/>
          <dgm:resizeHandles val="exact"/>
        </dgm:presLayoutVars>
      </dgm:prSet>
      <dgm:spPr/>
    </dgm:pt>
    <dgm:pt modelId="{2D6BC4E1-C4DD-4176-84CA-F486DE865D6A}" type="pres">
      <dgm:prSet presAssocID="{FFBD1794-C1FA-40CB-A986-DE4E05BCA6B6}" presName="compNode" presStyleCnt="0"/>
      <dgm:spPr/>
    </dgm:pt>
    <dgm:pt modelId="{A613E33E-0796-4D61-8A62-DAFFDA506528}" type="pres">
      <dgm:prSet presAssocID="{FFBD1794-C1FA-40CB-A986-DE4E05BCA6B6}" presName="iconRect" presStyleLbl="node1" presStyleIdx="0" presStyleCnt="6" custScaleX="237749" custScaleY="198205" custLinFactNeighborX="-39834" custLinFactNeighborY="-12024"/>
      <dgm:spPr>
        <a:xfrm>
          <a:off x="480291" y="375844"/>
          <a:ext cx="892697" cy="89269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CF689A52-9025-402A-9AB9-261BAE5DEF28}" type="pres">
      <dgm:prSet presAssocID="{FFBD1794-C1FA-40CB-A986-DE4E05BCA6B6}" presName="spaceRect" presStyleCnt="0"/>
      <dgm:spPr/>
    </dgm:pt>
    <dgm:pt modelId="{4C6B5799-61B5-4881-8032-9B3D748B1614}" type="pres">
      <dgm:prSet presAssocID="{FFBD1794-C1FA-40CB-A986-DE4E05BCA6B6}" presName="textRect" presStyleLbl="revTx" presStyleIdx="0" presStyleCnt="6" custLinFactNeighborX="-18645" custLinFactNeighborY="851">
        <dgm:presLayoutVars>
          <dgm:chMax val="1"/>
          <dgm:chPref val="1"/>
        </dgm:presLayoutVars>
      </dgm:prSet>
      <dgm:spPr/>
    </dgm:pt>
    <dgm:pt modelId="{CF69C479-8958-401B-BDC6-EAF2789CDC59}" type="pres">
      <dgm:prSet presAssocID="{9DB14961-7D2E-49EC-B3BC-CFFB9D8DAA16}" presName="sibTrans" presStyleCnt="0"/>
      <dgm:spPr/>
    </dgm:pt>
    <dgm:pt modelId="{06183064-A329-4326-AC39-B8219F6C5934}" type="pres">
      <dgm:prSet presAssocID="{3B6A0967-A16E-482D-A832-D0623334AD71}" presName="compNode" presStyleCnt="0"/>
      <dgm:spPr/>
    </dgm:pt>
    <dgm:pt modelId="{C4D3BC3C-4098-4BA4-8F05-E68060B70CFF}" type="pres">
      <dgm:prSet presAssocID="{3B6A0967-A16E-482D-A832-D0623334AD71}" presName="iconRect" presStyleLbl="node1" presStyleIdx="1" presStyleCnt="6" custScaleX="147665" custScaleY="143536"/>
      <dgm:spPr>
        <a:xfrm>
          <a:off x="3394012" y="483182"/>
          <a:ext cx="892697" cy="8926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Noha"/>
        </a:ext>
      </dgm:extLst>
    </dgm:pt>
    <dgm:pt modelId="{E7083481-D209-45ED-8C6F-C963B11216EE}" type="pres">
      <dgm:prSet presAssocID="{3B6A0967-A16E-482D-A832-D0623334AD71}" presName="spaceRect" presStyleCnt="0"/>
      <dgm:spPr/>
    </dgm:pt>
    <dgm:pt modelId="{13D3076D-8E71-4AA8-A7A7-ADE99B9DC7C4}" type="pres">
      <dgm:prSet presAssocID="{3B6A0967-A16E-482D-A832-D0623334AD71}" presName="textRect" presStyleLbl="revTx" presStyleIdx="1" presStyleCnt="6" custScaleX="140571" custLinFactNeighborX="8194" custLinFactNeighborY="5403">
        <dgm:presLayoutVars>
          <dgm:chMax val="1"/>
          <dgm:chPref val="1"/>
        </dgm:presLayoutVars>
      </dgm:prSet>
      <dgm:spPr/>
    </dgm:pt>
    <dgm:pt modelId="{EC51E085-33D9-487C-8591-B200842C9D1F}" type="pres">
      <dgm:prSet presAssocID="{909D2D26-D299-4631-9284-64FB72E9FF43}" presName="sibTrans" presStyleCnt="0"/>
      <dgm:spPr/>
    </dgm:pt>
    <dgm:pt modelId="{623CDEB7-664C-4BB4-8203-05B94AC6FF6C}" type="pres">
      <dgm:prSet presAssocID="{14CC375D-8EA5-4EC4-B164-607705995E2C}" presName="compNode" presStyleCnt="0"/>
      <dgm:spPr/>
    </dgm:pt>
    <dgm:pt modelId="{A396F45F-FD03-412F-A124-15BCA8221F99}" type="pres">
      <dgm:prSet presAssocID="{14CC375D-8EA5-4EC4-B164-607705995E2C}" presName="iconRect" presStyleLbl="node1" presStyleIdx="2" presStyleCnt="6" custScaleX="177845" custScaleY="139162" custLinFactNeighborX="3907" custLinFactNeighborY="19561"/>
      <dgm:spPr>
        <a:xfrm>
          <a:off x="6788025" y="400009"/>
          <a:ext cx="892697" cy="8926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Kulturista"/>
        </a:ext>
      </dgm:extLst>
    </dgm:pt>
    <dgm:pt modelId="{8C73A627-6F95-40A7-91EF-4CE5632D09F9}" type="pres">
      <dgm:prSet presAssocID="{14CC375D-8EA5-4EC4-B164-607705995E2C}" presName="spaceRect" presStyleCnt="0"/>
      <dgm:spPr/>
    </dgm:pt>
    <dgm:pt modelId="{48B7A891-6753-428E-A831-A91503CA54D2}" type="pres">
      <dgm:prSet presAssocID="{14CC375D-8EA5-4EC4-B164-607705995E2C}" presName="textRect" presStyleLbl="revTx" presStyleIdx="2" presStyleCnt="6" custLinFactNeighborX="5417" custLinFactNeighborY="4550">
        <dgm:presLayoutVars>
          <dgm:chMax val="1"/>
          <dgm:chPref val="1"/>
        </dgm:presLayoutVars>
      </dgm:prSet>
      <dgm:spPr/>
    </dgm:pt>
    <dgm:pt modelId="{46892DF8-3001-4F23-928D-55FB8B1B7D47}" type="pres">
      <dgm:prSet presAssocID="{18948C7D-B2E6-49DA-8EE6-46CCAB26B05F}" presName="sibTrans" presStyleCnt="0"/>
      <dgm:spPr/>
    </dgm:pt>
    <dgm:pt modelId="{FE2894A3-5F68-4759-B4FD-289481D77531}" type="pres">
      <dgm:prSet presAssocID="{1BC8E2BB-691A-482E-89B9-197A47DCF783}" presName="compNode" presStyleCnt="0"/>
      <dgm:spPr/>
    </dgm:pt>
    <dgm:pt modelId="{8C03F2FB-06F6-412D-B19A-5CEF441494E2}" type="pres">
      <dgm:prSet presAssocID="{1BC8E2BB-691A-482E-89B9-197A47DCF783}" presName="iconRect" presStyleLbl="node1" presStyleIdx="3" presStyleCnt="6" custScaleX="170331" custScaleY="169634" custLinFactNeighborX="-72286" custLinFactNeighborY="67979"/>
      <dgm:spPr>
        <a:xfrm>
          <a:off x="356225" y="4055218"/>
          <a:ext cx="892697" cy="8926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Srdce s pulzem"/>
        </a:ext>
      </dgm:extLst>
    </dgm:pt>
    <dgm:pt modelId="{F120968C-276F-4651-A925-8BC8B1814AB8}" type="pres">
      <dgm:prSet presAssocID="{1BC8E2BB-691A-482E-89B9-197A47DCF783}" presName="spaceRect" presStyleCnt="0"/>
      <dgm:spPr/>
    </dgm:pt>
    <dgm:pt modelId="{7C2A6421-AC44-4CF9-9AD1-92BD8A026224}" type="pres">
      <dgm:prSet presAssocID="{1BC8E2BB-691A-482E-89B9-197A47DCF783}" presName="textRect" presStyleLbl="revTx" presStyleIdx="3" presStyleCnt="6" custLinFactX="-155180" custLinFactY="100000" custLinFactNeighborX="-200000" custLinFactNeighborY="112158">
        <dgm:presLayoutVars>
          <dgm:chMax val="1"/>
          <dgm:chPref val="1"/>
        </dgm:presLayoutVars>
      </dgm:prSet>
      <dgm:spPr/>
    </dgm:pt>
    <dgm:pt modelId="{7917F2E0-971C-44C5-8090-55A4267485C9}" type="pres">
      <dgm:prSet presAssocID="{4AD2730F-C03E-41AE-9CB1-41F919C9951A}" presName="sibTrans" presStyleCnt="0"/>
      <dgm:spPr/>
    </dgm:pt>
    <dgm:pt modelId="{2E413BC7-9D78-4298-879B-B9A6F3CE9624}" type="pres">
      <dgm:prSet presAssocID="{A5015C0F-0724-4E5F-A043-B06A4BC96726}" presName="compNode" presStyleCnt="0"/>
      <dgm:spPr/>
    </dgm:pt>
    <dgm:pt modelId="{28F93B11-44EA-4F6F-9477-2C547B0C86D2}" type="pres">
      <dgm:prSet presAssocID="{A5015C0F-0724-4E5F-A043-B06A4BC96726}" presName="iconRect" presStyleLbl="node1" presStyleIdx="4" presStyleCnt="6" custScaleX="224402" custScaleY="189729" custLinFactNeighborX="8339" custLinFactNeighborY="44387"/>
      <dgm:spPr>
        <a:xfrm>
          <a:off x="3184596" y="3844612"/>
          <a:ext cx="892697" cy="892697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</dgm:pt>
    <dgm:pt modelId="{085BE082-1F27-4E4B-82F5-196255A9B1F7}" type="pres">
      <dgm:prSet presAssocID="{A5015C0F-0724-4E5F-A043-B06A4BC96726}" presName="spaceRect" presStyleCnt="0"/>
      <dgm:spPr/>
    </dgm:pt>
    <dgm:pt modelId="{A3889115-6EC8-4D9E-85CB-0ACE5A50ACB7}" type="pres">
      <dgm:prSet presAssocID="{A5015C0F-0724-4E5F-A043-B06A4BC96726}" presName="textRect" presStyleLbl="revTx" presStyleIdx="4" presStyleCnt="6" custLinFactNeighborX="7882" custLinFactNeighborY="24708">
        <dgm:presLayoutVars>
          <dgm:chMax val="1"/>
          <dgm:chPref val="1"/>
        </dgm:presLayoutVars>
      </dgm:prSet>
      <dgm:spPr/>
    </dgm:pt>
    <dgm:pt modelId="{ED888FA8-7B60-4730-A55D-0207E1A79803}" type="pres">
      <dgm:prSet presAssocID="{B47AF94C-1037-4748-9C20-4C7015EBA9D9}" presName="sibTrans" presStyleCnt="0"/>
      <dgm:spPr/>
    </dgm:pt>
    <dgm:pt modelId="{2E422A64-D2C2-4797-B7A0-3E2C9C5EC713}" type="pres">
      <dgm:prSet presAssocID="{9D4FD593-F4AE-4BE8-A7C3-4A50866C241C}" presName="compNode" presStyleCnt="0"/>
      <dgm:spPr/>
    </dgm:pt>
    <dgm:pt modelId="{3267A4AD-DA98-467B-BED9-D4D2BC2E1C87}" type="pres">
      <dgm:prSet presAssocID="{9D4FD593-F4AE-4BE8-A7C3-4A50866C241C}" presName="iconRect" presStyleLbl="node1" presStyleIdx="5" presStyleCnt="6" custScaleX="204892" custScaleY="153550" custLinFactNeighborX="78038" custLinFactNeighborY="41466"/>
      <dgm:spPr>
        <a:xfrm>
          <a:off x="5907823" y="3651566"/>
          <a:ext cx="892697" cy="89269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gm:spPr>
      <dgm:extLst>
        <a:ext uri="{E40237B7-FDA0-4F09-8148-C483321AD2D9}">
          <dgm14:cNvPr xmlns:dgm14="http://schemas.microsoft.com/office/drawing/2010/diagram" id="0" name="" descr="Hlas"/>
        </a:ext>
      </dgm:extLst>
    </dgm:pt>
    <dgm:pt modelId="{C74EFEFC-4B98-487C-9F43-C08EAB496069}" type="pres">
      <dgm:prSet presAssocID="{9D4FD593-F4AE-4BE8-A7C3-4A50866C241C}" presName="spaceRect" presStyleCnt="0"/>
      <dgm:spPr/>
    </dgm:pt>
    <dgm:pt modelId="{3A3BEE13-22A7-4641-9CE9-6EEE09CF8166}" type="pres">
      <dgm:prSet presAssocID="{9D4FD593-F4AE-4BE8-A7C3-4A50866C241C}" presName="textRect" presStyleLbl="revTx" presStyleIdx="5" presStyleCnt="6" custScaleX="128618" custLinFactNeighborX="8707" custLinFactNeighborY="34932">
        <dgm:presLayoutVars>
          <dgm:chMax val="1"/>
          <dgm:chPref val="1"/>
        </dgm:presLayoutVars>
      </dgm:prSet>
      <dgm:spPr/>
    </dgm:pt>
  </dgm:ptLst>
  <dgm:cxnLst>
    <dgm:cxn modelId="{8389C306-CE95-4208-B733-1FE3E1676016}" srcId="{2BFC5D00-8E32-4A20-8CD3-283F0052331A}" destId="{FFBD1794-C1FA-40CB-A986-DE4E05BCA6B6}" srcOrd="0" destOrd="0" parTransId="{A58D8627-3F27-47B2-A074-CDC8532B50CC}" sibTransId="{9DB14961-7D2E-49EC-B3BC-CFFB9D8DAA16}"/>
    <dgm:cxn modelId="{81C12F11-E0F9-4398-AE56-EAFBCF854043}" type="presOf" srcId="{14CC375D-8EA5-4EC4-B164-607705995E2C}" destId="{48B7A891-6753-428E-A831-A91503CA54D2}" srcOrd="0" destOrd="0" presId="urn:microsoft.com/office/officeart/2018/2/layout/IconLabelList"/>
    <dgm:cxn modelId="{3A09C723-9A4D-4D46-B03E-CEC20C7FC0DD}" srcId="{2BFC5D00-8E32-4A20-8CD3-283F0052331A}" destId="{1BC8E2BB-691A-482E-89B9-197A47DCF783}" srcOrd="3" destOrd="0" parTransId="{136D4EB8-A926-490E-87B7-5BB270911212}" sibTransId="{4AD2730F-C03E-41AE-9CB1-41F919C9951A}"/>
    <dgm:cxn modelId="{43C16E2C-1591-4D9C-AC7A-F2B511D65722}" srcId="{2BFC5D00-8E32-4A20-8CD3-283F0052331A}" destId="{14CC375D-8EA5-4EC4-B164-607705995E2C}" srcOrd="2" destOrd="0" parTransId="{27D313D7-5FA7-49A4-AA84-4FDCBC9E6273}" sibTransId="{18948C7D-B2E6-49DA-8EE6-46CCAB26B05F}"/>
    <dgm:cxn modelId="{81A0B743-B693-4E5F-8D1E-AE68C05E0786}" type="presOf" srcId="{9D4FD593-F4AE-4BE8-A7C3-4A50866C241C}" destId="{3A3BEE13-22A7-4641-9CE9-6EEE09CF8166}" srcOrd="0" destOrd="0" presId="urn:microsoft.com/office/officeart/2018/2/layout/IconLabelList"/>
    <dgm:cxn modelId="{A08AF84A-F23C-42CB-9108-66E8A4A593A9}" type="presOf" srcId="{2BFC5D00-8E32-4A20-8CD3-283F0052331A}" destId="{993A4F01-6664-41D3-B75C-F3EFE76B3B9F}" srcOrd="0" destOrd="0" presId="urn:microsoft.com/office/officeart/2018/2/layout/IconLabelList"/>
    <dgm:cxn modelId="{47C86891-C8F9-44BA-A117-36BC62B13B83}" type="presOf" srcId="{FFBD1794-C1FA-40CB-A986-DE4E05BCA6B6}" destId="{4C6B5799-61B5-4881-8032-9B3D748B1614}" srcOrd="0" destOrd="0" presId="urn:microsoft.com/office/officeart/2018/2/layout/IconLabelList"/>
    <dgm:cxn modelId="{BE13D797-4B11-42B1-9CB8-5E998EA6510D}" srcId="{2BFC5D00-8E32-4A20-8CD3-283F0052331A}" destId="{9D4FD593-F4AE-4BE8-A7C3-4A50866C241C}" srcOrd="5" destOrd="0" parTransId="{B3BA9063-98F5-46CC-A7B1-BB5F8425CBCF}" sibTransId="{AF384447-EF72-48B4-B6F0-79721394E870}"/>
    <dgm:cxn modelId="{34B543B3-928E-4657-833A-9AE76C3D7F81}" srcId="{2BFC5D00-8E32-4A20-8CD3-283F0052331A}" destId="{A5015C0F-0724-4E5F-A043-B06A4BC96726}" srcOrd="4" destOrd="0" parTransId="{F49F0409-5AB3-4EF8-8AE4-9912F703F9DD}" sibTransId="{B47AF94C-1037-4748-9C20-4C7015EBA9D9}"/>
    <dgm:cxn modelId="{9D13B8BC-EAFF-41CC-80A2-C256A3A92F82}" type="presOf" srcId="{A5015C0F-0724-4E5F-A043-B06A4BC96726}" destId="{A3889115-6EC8-4D9E-85CB-0ACE5A50ACB7}" srcOrd="0" destOrd="0" presId="urn:microsoft.com/office/officeart/2018/2/layout/IconLabelList"/>
    <dgm:cxn modelId="{953760CD-E54F-4878-832E-9F3256E2432F}" type="presOf" srcId="{1BC8E2BB-691A-482E-89B9-197A47DCF783}" destId="{7C2A6421-AC44-4CF9-9AD1-92BD8A026224}" srcOrd="0" destOrd="0" presId="urn:microsoft.com/office/officeart/2018/2/layout/IconLabelList"/>
    <dgm:cxn modelId="{FD5DC8E0-33B0-4BCB-BA02-81E345E30F09}" type="presOf" srcId="{3B6A0967-A16E-482D-A832-D0623334AD71}" destId="{13D3076D-8E71-4AA8-A7A7-ADE99B9DC7C4}" srcOrd="0" destOrd="0" presId="urn:microsoft.com/office/officeart/2018/2/layout/IconLabelList"/>
    <dgm:cxn modelId="{B9C3B0F7-45CE-4ACC-B979-A8C606DA2A3C}" srcId="{2BFC5D00-8E32-4A20-8CD3-283F0052331A}" destId="{3B6A0967-A16E-482D-A832-D0623334AD71}" srcOrd="1" destOrd="0" parTransId="{A993C655-AE71-4AD6-B89E-E467F2768A63}" sibTransId="{909D2D26-D299-4631-9284-64FB72E9FF43}"/>
    <dgm:cxn modelId="{C2DB7BD7-D020-4216-BB7F-CEFE5A2216F4}" type="presParOf" srcId="{993A4F01-6664-41D3-B75C-F3EFE76B3B9F}" destId="{2D6BC4E1-C4DD-4176-84CA-F486DE865D6A}" srcOrd="0" destOrd="0" presId="urn:microsoft.com/office/officeart/2018/2/layout/IconLabelList"/>
    <dgm:cxn modelId="{F5125E66-AD67-44EE-A7F3-200B3EC7C924}" type="presParOf" srcId="{2D6BC4E1-C4DD-4176-84CA-F486DE865D6A}" destId="{A613E33E-0796-4D61-8A62-DAFFDA506528}" srcOrd="0" destOrd="0" presId="urn:microsoft.com/office/officeart/2018/2/layout/IconLabelList"/>
    <dgm:cxn modelId="{B1B69EEC-D9C6-4B0E-82AE-ECCD4CBC010E}" type="presParOf" srcId="{2D6BC4E1-C4DD-4176-84CA-F486DE865D6A}" destId="{CF689A52-9025-402A-9AB9-261BAE5DEF28}" srcOrd="1" destOrd="0" presId="urn:microsoft.com/office/officeart/2018/2/layout/IconLabelList"/>
    <dgm:cxn modelId="{3A1632F1-FC2D-4D09-8CEE-16908CFA7F2E}" type="presParOf" srcId="{2D6BC4E1-C4DD-4176-84CA-F486DE865D6A}" destId="{4C6B5799-61B5-4881-8032-9B3D748B1614}" srcOrd="2" destOrd="0" presId="urn:microsoft.com/office/officeart/2018/2/layout/IconLabelList"/>
    <dgm:cxn modelId="{77BA2454-97D9-4115-B5B2-34F07C33D39F}" type="presParOf" srcId="{993A4F01-6664-41D3-B75C-F3EFE76B3B9F}" destId="{CF69C479-8958-401B-BDC6-EAF2789CDC59}" srcOrd="1" destOrd="0" presId="urn:microsoft.com/office/officeart/2018/2/layout/IconLabelList"/>
    <dgm:cxn modelId="{7B6B7FB4-8F21-490C-A9A3-C95DB06FB7F0}" type="presParOf" srcId="{993A4F01-6664-41D3-B75C-F3EFE76B3B9F}" destId="{06183064-A329-4326-AC39-B8219F6C5934}" srcOrd="2" destOrd="0" presId="urn:microsoft.com/office/officeart/2018/2/layout/IconLabelList"/>
    <dgm:cxn modelId="{C4939018-9F39-46E9-9290-85518B71D74B}" type="presParOf" srcId="{06183064-A329-4326-AC39-B8219F6C5934}" destId="{C4D3BC3C-4098-4BA4-8F05-E68060B70CFF}" srcOrd="0" destOrd="0" presId="urn:microsoft.com/office/officeart/2018/2/layout/IconLabelList"/>
    <dgm:cxn modelId="{374FE8BC-7B8B-448C-88F5-CB96AD289523}" type="presParOf" srcId="{06183064-A329-4326-AC39-B8219F6C5934}" destId="{E7083481-D209-45ED-8C6F-C963B11216EE}" srcOrd="1" destOrd="0" presId="urn:microsoft.com/office/officeart/2018/2/layout/IconLabelList"/>
    <dgm:cxn modelId="{553C428E-C481-4E3A-B181-6812F57E02AC}" type="presParOf" srcId="{06183064-A329-4326-AC39-B8219F6C5934}" destId="{13D3076D-8E71-4AA8-A7A7-ADE99B9DC7C4}" srcOrd="2" destOrd="0" presId="urn:microsoft.com/office/officeart/2018/2/layout/IconLabelList"/>
    <dgm:cxn modelId="{FA1E8110-3EED-4355-912B-91344EE4F7A0}" type="presParOf" srcId="{993A4F01-6664-41D3-B75C-F3EFE76B3B9F}" destId="{EC51E085-33D9-487C-8591-B200842C9D1F}" srcOrd="3" destOrd="0" presId="urn:microsoft.com/office/officeart/2018/2/layout/IconLabelList"/>
    <dgm:cxn modelId="{013B205D-76D4-4A08-B1A1-776343F902E8}" type="presParOf" srcId="{993A4F01-6664-41D3-B75C-F3EFE76B3B9F}" destId="{623CDEB7-664C-4BB4-8203-05B94AC6FF6C}" srcOrd="4" destOrd="0" presId="urn:microsoft.com/office/officeart/2018/2/layout/IconLabelList"/>
    <dgm:cxn modelId="{C449DF21-2E32-419E-B2D1-7B635A8F0717}" type="presParOf" srcId="{623CDEB7-664C-4BB4-8203-05B94AC6FF6C}" destId="{A396F45F-FD03-412F-A124-15BCA8221F99}" srcOrd="0" destOrd="0" presId="urn:microsoft.com/office/officeart/2018/2/layout/IconLabelList"/>
    <dgm:cxn modelId="{06FB4E8B-A274-4307-AFEB-2E004D4ECBBC}" type="presParOf" srcId="{623CDEB7-664C-4BB4-8203-05B94AC6FF6C}" destId="{8C73A627-6F95-40A7-91EF-4CE5632D09F9}" srcOrd="1" destOrd="0" presId="urn:microsoft.com/office/officeart/2018/2/layout/IconLabelList"/>
    <dgm:cxn modelId="{D2A4AA25-44AB-4238-B61D-972E854C8189}" type="presParOf" srcId="{623CDEB7-664C-4BB4-8203-05B94AC6FF6C}" destId="{48B7A891-6753-428E-A831-A91503CA54D2}" srcOrd="2" destOrd="0" presId="urn:microsoft.com/office/officeart/2018/2/layout/IconLabelList"/>
    <dgm:cxn modelId="{88B24958-A8BA-4438-B78E-FCE38774D521}" type="presParOf" srcId="{993A4F01-6664-41D3-B75C-F3EFE76B3B9F}" destId="{46892DF8-3001-4F23-928D-55FB8B1B7D47}" srcOrd="5" destOrd="0" presId="urn:microsoft.com/office/officeart/2018/2/layout/IconLabelList"/>
    <dgm:cxn modelId="{366D6495-1051-4384-9ADA-753450EAEA68}" type="presParOf" srcId="{993A4F01-6664-41D3-B75C-F3EFE76B3B9F}" destId="{FE2894A3-5F68-4759-B4FD-289481D77531}" srcOrd="6" destOrd="0" presId="urn:microsoft.com/office/officeart/2018/2/layout/IconLabelList"/>
    <dgm:cxn modelId="{7A113777-6EC9-4BEE-A094-F5F1D0700AEB}" type="presParOf" srcId="{FE2894A3-5F68-4759-B4FD-289481D77531}" destId="{8C03F2FB-06F6-412D-B19A-5CEF441494E2}" srcOrd="0" destOrd="0" presId="urn:microsoft.com/office/officeart/2018/2/layout/IconLabelList"/>
    <dgm:cxn modelId="{3A0A6D8C-910D-4816-9E47-8AD489EA67CE}" type="presParOf" srcId="{FE2894A3-5F68-4759-B4FD-289481D77531}" destId="{F120968C-276F-4651-A925-8BC8B1814AB8}" srcOrd="1" destOrd="0" presId="urn:microsoft.com/office/officeart/2018/2/layout/IconLabelList"/>
    <dgm:cxn modelId="{A04C8006-F6CD-49F2-BA26-4C9228299424}" type="presParOf" srcId="{FE2894A3-5F68-4759-B4FD-289481D77531}" destId="{7C2A6421-AC44-4CF9-9AD1-92BD8A026224}" srcOrd="2" destOrd="0" presId="urn:microsoft.com/office/officeart/2018/2/layout/IconLabelList"/>
    <dgm:cxn modelId="{0FC43866-80CB-4F46-9C08-E9DD2C557739}" type="presParOf" srcId="{993A4F01-6664-41D3-B75C-F3EFE76B3B9F}" destId="{7917F2E0-971C-44C5-8090-55A4267485C9}" srcOrd="7" destOrd="0" presId="urn:microsoft.com/office/officeart/2018/2/layout/IconLabelList"/>
    <dgm:cxn modelId="{6161A576-6521-40E8-8494-C1420761E4B3}" type="presParOf" srcId="{993A4F01-6664-41D3-B75C-F3EFE76B3B9F}" destId="{2E413BC7-9D78-4298-879B-B9A6F3CE9624}" srcOrd="8" destOrd="0" presId="urn:microsoft.com/office/officeart/2018/2/layout/IconLabelList"/>
    <dgm:cxn modelId="{A9CD2844-C0D5-4A3C-A6E7-5FB785279680}" type="presParOf" srcId="{2E413BC7-9D78-4298-879B-B9A6F3CE9624}" destId="{28F93B11-44EA-4F6F-9477-2C547B0C86D2}" srcOrd="0" destOrd="0" presId="urn:microsoft.com/office/officeart/2018/2/layout/IconLabelList"/>
    <dgm:cxn modelId="{4C033E8A-A6D3-44E4-BB79-120988F583F1}" type="presParOf" srcId="{2E413BC7-9D78-4298-879B-B9A6F3CE9624}" destId="{085BE082-1F27-4E4B-82F5-196255A9B1F7}" srcOrd="1" destOrd="0" presId="urn:microsoft.com/office/officeart/2018/2/layout/IconLabelList"/>
    <dgm:cxn modelId="{650FDA8E-FE7D-429D-A006-F4E65737DC44}" type="presParOf" srcId="{2E413BC7-9D78-4298-879B-B9A6F3CE9624}" destId="{A3889115-6EC8-4D9E-85CB-0ACE5A50ACB7}" srcOrd="2" destOrd="0" presId="urn:microsoft.com/office/officeart/2018/2/layout/IconLabelList"/>
    <dgm:cxn modelId="{A5028E46-A030-48E9-8954-9636D9EF3B7B}" type="presParOf" srcId="{993A4F01-6664-41D3-B75C-F3EFE76B3B9F}" destId="{ED888FA8-7B60-4730-A55D-0207E1A79803}" srcOrd="9" destOrd="0" presId="urn:microsoft.com/office/officeart/2018/2/layout/IconLabelList"/>
    <dgm:cxn modelId="{87979D18-3FA8-4261-B8EB-9EEF72B45DC3}" type="presParOf" srcId="{993A4F01-6664-41D3-B75C-F3EFE76B3B9F}" destId="{2E422A64-D2C2-4797-B7A0-3E2C9C5EC713}" srcOrd="10" destOrd="0" presId="urn:microsoft.com/office/officeart/2018/2/layout/IconLabelList"/>
    <dgm:cxn modelId="{D339EAE0-4866-4030-92E6-C7F60895F381}" type="presParOf" srcId="{2E422A64-D2C2-4797-B7A0-3E2C9C5EC713}" destId="{3267A4AD-DA98-467B-BED9-D4D2BC2E1C87}" srcOrd="0" destOrd="0" presId="urn:microsoft.com/office/officeart/2018/2/layout/IconLabelList"/>
    <dgm:cxn modelId="{46677EFA-6AFF-41FE-9370-EF638AE3EA77}" type="presParOf" srcId="{2E422A64-D2C2-4797-B7A0-3E2C9C5EC713}" destId="{C74EFEFC-4B98-487C-9F43-C08EAB496069}" srcOrd="1" destOrd="0" presId="urn:microsoft.com/office/officeart/2018/2/layout/IconLabelList"/>
    <dgm:cxn modelId="{06233015-D65B-4F9C-9C44-3A05A0DCFA36}" type="presParOf" srcId="{2E422A64-D2C2-4797-B7A0-3E2C9C5EC713}" destId="{3A3BEE13-22A7-4641-9CE9-6EEE09CF8166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ADB108B-57C0-403C-A4B0-DC7418D0B398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F8E6C6B-A112-43B1-AC35-4A16592B4F18}">
      <dgm:prSet custT="1"/>
      <dgm:spPr/>
      <dgm:t>
        <a:bodyPr/>
        <a:lstStyle/>
        <a:p>
          <a:r>
            <a:rPr lang="cs-CZ" sz="2800" dirty="0"/>
            <a:t>Dobrá vaskularizace lůžka rány</a:t>
          </a:r>
          <a:endParaRPr lang="en-US" sz="2800" dirty="0"/>
        </a:p>
      </dgm:t>
    </dgm:pt>
    <dgm:pt modelId="{95B759E6-2B30-421B-93C6-5B6CD2DF1C22}" type="parTrans" cxnId="{A70854CB-5186-4CFA-8DC3-AC48893F7938}">
      <dgm:prSet/>
      <dgm:spPr/>
      <dgm:t>
        <a:bodyPr/>
        <a:lstStyle/>
        <a:p>
          <a:endParaRPr lang="en-US" sz="1000"/>
        </a:p>
      </dgm:t>
    </dgm:pt>
    <dgm:pt modelId="{E72929D2-F5FE-46BC-BC37-B8ABFF0619D6}" type="sibTrans" cxnId="{A70854CB-5186-4CFA-8DC3-AC48893F7938}">
      <dgm:prSet/>
      <dgm:spPr/>
      <dgm:t>
        <a:bodyPr/>
        <a:lstStyle/>
        <a:p>
          <a:endParaRPr lang="en-US" sz="1000"/>
        </a:p>
      </dgm:t>
    </dgm:pt>
    <dgm:pt modelId="{9BBFAAE4-DE80-42FE-AB9D-1ACB6D7B0AEF}">
      <dgm:prSet custT="1"/>
      <dgm:spPr/>
      <dgm:t>
        <a:bodyPr/>
        <a:lstStyle/>
        <a:p>
          <a:r>
            <a:rPr lang="cs-CZ" sz="2800"/>
            <a:t>absence devitalizované tkáně</a:t>
          </a:r>
          <a:endParaRPr lang="en-US" sz="2800"/>
        </a:p>
      </dgm:t>
    </dgm:pt>
    <dgm:pt modelId="{5F00EC76-ECD4-421E-93C4-E1D05FA0B08B}" type="parTrans" cxnId="{CE5E1DB5-0794-4389-8B5B-0DFA47A1F607}">
      <dgm:prSet/>
      <dgm:spPr/>
      <dgm:t>
        <a:bodyPr/>
        <a:lstStyle/>
        <a:p>
          <a:endParaRPr lang="en-US" sz="1000"/>
        </a:p>
      </dgm:t>
    </dgm:pt>
    <dgm:pt modelId="{35DDAB08-893D-41CF-800D-83A8B227068F}" type="sibTrans" cxnId="{CE5E1DB5-0794-4389-8B5B-0DFA47A1F607}">
      <dgm:prSet/>
      <dgm:spPr/>
      <dgm:t>
        <a:bodyPr/>
        <a:lstStyle/>
        <a:p>
          <a:endParaRPr lang="en-US" sz="1000"/>
        </a:p>
      </dgm:t>
    </dgm:pt>
    <dgm:pt modelId="{65B3894E-38C6-4B16-B481-09F9823CA08F}">
      <dgm:prSet custT="1"/>
      <dgm:spPr/>
      <dgm:t>
        <a:bodyPr/>
        <a:lstStyle/>
        <a:p>
          <a:r>
            <a:rPr lang="cs-CZ" sz="2800"/>
            <a:t>zbavené infekce a vlhké</a:t>
          </a:r>
          <a:endParaRPr lang="en-US" sz="2800"/>
        </a:p>
      </dgm:t>
    </dgm:pt>
    <dgm:pt modelId="{4C4D3AAA-78EA-4362-93AA-540D3AC37D8D}" type="parTrans" cxnId="{9D9657F7-BB81-4F3D-A7D7-1397C2C787D7}">
      <dgm:prSet/>
      <dgm:spPr/>
      <dgm:t>
        <a:bodyPr/>
        <a:lstStyle/>
        <a:p>
          <a:endParaRPr lang="en-US" sz="1000"/>
        </a:p>
      </dgm:t>
    </dgm:pt>
    <dgm:pt modelId="{5284D56F-D1EA-40BA-8239-8E634B5546D8}" type="sibTrans" cxnId="{9D9657F7-BB81-4F3D-A7D7-1397C2C787D7}">
      <dgm:prSet/>
      <dgm:spPr/>
      <dgm:t>
        <a:bodyPr/>
        <a:lstStyle/>
        <a:p>
          <a:endParaRPr lang="en-US" sz="1000"/>
        </a:p>
      </dgm:t>
    </dgm:pt>
    <dgm:pt modelId="{AF039492-EAE2-43FD-BAE2-74C41DDAA158}" type="pres">
      <dgm:prSet presAssocID="{CADB108B-57C0-403C-A4B0-DC7418D0B398}" presName="linear" presStyleCnt="0">
        <dgm:presLayoutVars>
          <dgm:animLvl val="lvl"/>
          <dgm:resizeHandles val="exact"/>
        </dgm:presLayoutVars>
      </dgm:prSet>
      <dgm:spPr/>
    </dgm:pt>
    <dgm:pt modelId="{156AB53E-6486-41D5-B4E7-8A78A6715399}" type="pres">
      <dgm:prSet presAssocID="{AF8E6C6B-A112-43B1-AC35-4A16592B4F1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3B6FE8D-007C-4C83-B1AD-CA66D27B4853}" type="pres">
      <dgm:prSet presAssocID="{E72929D2-F5FE-46BC-BC37-B8ABFF0619D6}" presName="spacer" presStyleCnt="0"/>
      <dgm:spPr/>
    </dgm:pt>
    <dgm:pt modelId="{0A9FB523-39D7-42AD-9647-0817748D4B64}" type="pres">
      <dgm:prSet presAssocID="{9BBFAAE4-DE80-42FE-AB9D-1ACB6D7B0AE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59DA411-6495-42DE-BEFB-7496C21B9011}" type="pres">
      <dgm:prSet presAssocID="{35DDAB08-893D-41CF-800D-83A8B227068F}" presName="spacer" presStyleCnt="0"/>
      <dgm:spPr/>
    </dgm:pt>
    <dgm:pt modelId="{420C1E59-98B8-4002-909F-E2F2044973DC}" type="pres">
      <dgm:prSet presAssocID="{65B3894E-38C6-4B16-B481-09F9823CA08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D15C00F-93E9-4B35-822C-E4D8C8ADF8DA}" type="presOf" srcId="{9BBFAAE4-DE80-42FE-AB9D-1ACB6D7B0AEF}" destId="{0A9FB523-39D7-42AD-9647-0817748D4B64}" srcOrd="0" destOrd="0" presId="urn:microsoft.com/office/officeart/2005/8/layout/vList2"/>
    <dgm:cxn modelId="{0AB4852D-D957-4202-8D75-0B9A59E244B3}" type="presOf" srcId="{AF8E6C6B-A112-43B1-AC35-4A16592B4F18}" destId="{156AB53E-6486-41D5-B4E7-8A78A6715399}" srcOrd="0" destOrd="0" presId="urn:microsoft.com/office/officeart/2005/8/layout/vList2"/>
    <dgm:cxn modelId="{484BBB9C-A7E2-4E17-8A19-CAAF3E744717}" type="presOf" srcId="{65B3894E-38C6-4B16-B481-09F9823CA08F}" destId="{420C1E59-98B8-4002-909F-E2F2044973DC}" srcOrd="0" destOrd="0" presId="urn:microsoft.com/office/officeart/2005/8/layout/vList2"/>
    <dgm:cxn modelId="{CE5E1DB5-0794-4389-8B5B-0DFA47A1F607}" srcId="{CADB108B-57C0-403C-A4B0-DC7418D0B398}" destId="{9BBFAAE4-DE80-42FE-AB9D-1ACB6D7B0AEF}" srcOrd="1" destOrd="0" parTransId="{5F00EC76-ECD4-421E-93C4-E1D05FA0B08B}" sibTransId="{35DDAB08-893D-41CF-800D-83A8B227068F}"/>
    <dgm:cxn modelId="{A70854CB-5186-4CFA-8DC3-AC48893F7938}" srcId="{CADB108B-57C0-403C-A4B0-DC7418D0B398}" destId="{AF8E6C6B-A112-43B1-AC35-4A16592B4F18}" srcOrd="0" destOrd="0" parTransId="{95B759E6-2B30-421B-93C6-5B6CD2DF1C22}" sibTransId="{E72929D2-F5FE-46BC-BC37-B8ABFF0619D6}"/>
    <dgm:cxn modelId="{9D9657F7-BB81-4F3D-A7D7-1397C2C787D7}" srcId="{CADB108B-57C0-403C-A4B0-DC7418D0B398}" destId="{65B3894E-38C6-4B16-B481-09F9823CA08F}" srcOrd="2" destOrd="0" parTransId="{4C4D3AAA-78EA-4362-93AA-540D3AC37D8D}" sibTransId="{5284D56F-D1EA-40BA-8239-8E634B5546D8}"/>
    <dgm:cxn modelId="{7FECD1F7-95A9-4CB2-9EF9-6494F0CCD24E}" type="presOf" srcId="{CADB108B-57C0-403C-A4B0-DC7418D0B398}" destId="{AF039492-EAE2-43FD-BAE2-74C41DDAA158}" srcOrd="0" destOrd="0" presId="urn:microsoft.com/office/officeart/2005/8/layout/vList2"/>
    <dgm:cxn modelId="{3C7B88D4-1C3C-41CA-9988-CF6E11BB67BC}" type="presParOf" srcId="{AF039492-EAE2-43FD-BAE2-74C41DDAA158}" destId="{156AB53E-6486-41D5-B4E7-8A78A6715399}" srcOrd="0" destOrd="0" presId="urn:microsoft.com/office/officeart/2005/8/layout/vList2"/>
    <dgm:cxn modelId="{252ED4CE-2BB5-4F7B-828D-7994B429AF42}" type="presParOf" srcId="{AF039492-EAE2-43FD-BAE2-74C41DDAA158}" destId="{D3B6FE8D-007C-4C83-B1AD-CA66D27B4853}" srcOrd="1" destOrd="0" presId="urn:microsoft.com/office/officeart/2005/8/layout/vList2"/>
    <dgm:cxn modelId="{2931CCA2-B15C-4E37-826B-32FC2B2B876A}" type="presParOf" srcId="{AF039492-EAE2-43FD-BAE2-74C41DDAA158}" destId="{0A9FB523-39D7-42AD-9647-0817748D4B64}" srcOrd="2" destOrd="0" presId="urn:microsoft.com/office/officeart/2005/8/layout/vList2"/>
    <dgm:cxn modelId="{127B063B-4D48-4F5F-8AED-41C9B560203A}" type="presParOf" srcId="{AF039492-EAE2-43FD-BAE2-74C41DDAA158}" destId="{259DA411-6495-42DE-BEFB-7496C21B9011}" srcOrd="3" destOrd="0" presId="urn:microsoft.com/office/officeart/2005/8/layout/vList2"/>
    <dgm:cxn modelId="{3B9275D8-6511-4A12-819E-0919ADFCAB65}" type="presParOf" srcId="{AF039492-EAE2-43FD-BAE2-74C41DDAA158}" destId="{420C1E59-98B8-4002-909F-E2F2044973D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22A4F36-0519-4D9C-BD06-729E0D040E17}" type="doc">
      <dgm:prSet loTypeId="urn:microsoft.com/office/officeart/2005/8/layout/process1" loCatId="process" qsTypeId="urn:microsoft.com/office/officeart/2005/8/quickstyle/simple1" qsCatId="simple" csTypeId="urn:microsoft.com/office/officeart/2005/8/colors/accent5_3" csCatId="accent5" phldr="1"/>
      <dgm:spPr/>
    </dgm:pt>
    <dgm:pt modelId="{B55E1EC6-9A3E-4565-B4F4-C08742B2AA56}">
      <dgm:prSet phldrT="[Text]" custT="1"/>
      <dgm:spPr/>
      <dgm:t>
        <a:bodyPr/>
        <a:lstStyle/>
        <a:p>
          <a:r>
            <a:rPr lang="cs-CZ" sz="1800" dirty="0"/>
            <a:t>Vazokonstrikce</a:t>
          </a:r>
        </a:p>
      </dgm:t>
    </dgm:pt>
    <dgm:pt modelId="{30AB27FB-D613-4537-8E5F-3C5271B7F2C7}" type="parTrans" cxnId="{2BCBD708-1B30-48FB-A6C3-AA33F1D09D04}">
      <dgm:prSet/>
      <dgm:spPr/>
      <dgm:t>
        <a:bodyPr/>
        <a:lstStyle/>
        <a:p>
          <a:endParaRPr lang="cs-CZ" sz="2000"/>
        </a:p>
      </dgm:t>
    </dgm:pt>
    <dgm:pt modelId="{BB339BE9-0E43-4DCE-B13E-D40B10633B99}" type="sibTrans" cxnId="{2BCBD708-1B30-48FB-A6C3-AA33F1D09D04}">
      <dgm:prSet custT="1"/>
      <dgm:spPr/>
      <dgm:t>
        <a:bodyPr/>
        <a:lstStyle/>
        <a:p>
          <a:endParaRPr lang="cs-CZ" sz="1400"/>
        </a:p>
      </dgm:t>
    </dgm:pt>
    <dgm:pt modelId="{54121D48-B831-4280-B995-D21D87249800}">
      <dgm:prSet phldrT="[Text]" custT="1"/>
      <dgm:spPr/>
      <dgm:t>
        <a:bodyPr/>
        <a:lstStyle/>
        <a:p>
          <a:r>
            <a:rPr lang="cs-CZ" sz="1800" dirty="0"/>
            <a:t>Agregace destiček</a:t>
          </a:r>
        </a:p>
      </dgm:t>
    </dgm:pt>
    <dgm:pt modelId="{A6F931F6-219A-4E6A-8BFE-57B73783FE93}" type="parTrans" cxnId="{725C01FF-543F-43E8-B436-F3D85E3BE241}">
      <dgm:prSet/>
      <dgm:spPr/>
      <dgm:t>
        <a:bodyPr/>
        <a:lstStyle/>
        <a:p>
          <a:endParaRPr lang="cs-CZ" sz="2000"/>
        </a:p>
      </dgm:t>
    </dgm:pt>
    <dgm:pt modelId="{E599C895-CCE6-430F-93D6-F0718E749A65}" type="sibTrans" cxnId="{725C01FF-543F-43E8-B436-F3D85E3BE241}">
      <dgm:prSet custT="1"/>
      <dgm:spPr/>
      <dgm:t>
        <a:bodyPr/>
        <a:lstStyle/>
        <a:p>
          <a:endParaRPr lang="cs-CZ" sz="1400"/>
        </a:p>
      </dgm:t>
    </dgm:pt>
    <dgm:pt modelId="{E61AE52B-4C4F-46B3-9E53-0D36F79C1AC8}">
      <dgm:prSet phldrT="[Text]" custT="1"/>
      <dgm:spPr/>
      <dgm:t>
        <a:bodyPr/>
        <a:lstStyle/>
        <a:p>
          <a:r>
            <a:rPr lang="cs-CZ" sz="1800" dirty="0"/>
            <a:t>Koagulace</a:t>
          </a:r>
        </a:p>
      </dgm:t>
    </dgm:pt>
    <dgm:pt modelId="{18CF1658-F290-4B11-A90C-C22694514DC3}" type="parTrans" cxnId="{9FA02C41-7809-4EE8-B502-AB5528B32AA9}">
      <dgm:prSet/>
      <dgm:spPr/>
      <dgm:t>
        <a:bodyPr/>
        <a:lstStyle/>
        <a:p>
          <a:endParaRPr lang="cs-CZ" sz="2000"/>
        </a:p>
      </dgm:t>
    </dgm:pt>
    <dgm:pt modelId="{F820AC59-B185-4B89-BC72-FDDA38957063}" type="sibTrans" cxnId="{9FA02C41-7809-4EE8-B502-AB5528B32AA9}">
      <dgm:prSet/>
      <dgm:spPr/>
      <dgm:t>
        <a:bodyPr/>
        <a:lstStyle/>
        <a:p>
          <a:endParaRPr lang="cs-CZ" sz="2000"/>
        </a:p>
      </dgm:t>
    </dgm:pt>
    <dgm:pt modelId="{17EE10CA-014B-4977-B21E-67A5A45CF4DE}" type="pres">
      <dgm:prSet presAssocID="{022A4F36-0519-4D9C-BD06-729E0D040E17}" presName="Name0" presStyleCnt="0">
        <dgm:presLayoutVars>
          <dgm:dir/>
          <dgm:resizeHandles val="exact"/>
        </dgm:presLayoutVars>
      </dgm:prSet>
      <dgm:spPr/>
    </dgm:pt>
    <dgm:pt modelId="{A116EB7C-698B-4C0C-8C4A-C6103BC68CAB}" type="pres">
      <dgm:prSet presAssocID="{B55E1EC6-9A3E-4565-B4F4-C08742B2AA56}" presName="node" presStyleLbl="node1" presStyleIdx="0" presStyleCnt="3" custScaleX="125062">
        <dgm:presLayoutVars>
          <dgm:bulletEnabled val="1"/>
        </dgm:presLayoutVars>
      </dgm:prSet>
      <dgm:spPr/>
    </dgm:pt>
    <dgm:pt modelId="{97C866DE-37B9-4922-9E06-C669B5ADE6AA}" type="pres">
      <dgm:prSet presAssocID="{BB339BE9-0E43-4DCE-B13E-D40B10633B99}" presName="sibTrans" presStyleLbl="sibTrans2D1" presStyleIdx="0" presStyleCnt="2"/>
      <dgm:spPr/>
    </dgm:pt>
    <dgm:pt modelId="{F2AA2372-80C8-44A6-9E33-AB34440B99C7}" type="pres">
      <dgm:prSet presAssocID="{BB339BE9-0E43-4DCE-B13E-D40B10633B99}" presName="connectorText" presStyleLbl="sibTrans2D1" presStyleIdx="0" presStyleCnt="2"/>
      <dgm:spPr/>
    </dgm:pt>
    <dgm:pt modelId="{55004164-426F-4413-B675-A690518E56E3}" type="pres">
      <dgm:prSet presAssocID="{54121D48-B831-4280-B995-D21D87249800}" presName="node" presStyleLbl="node1" presStyleIdx="1" presStyleCnt="3" custScaleX="139692" custScaleY="91514">
        <dgm:presLayoutVars>
          <dgm:bulletEnabled val="1"/>
        </dgm:presLayoutVars>
      </dgm:prSet>
      <dgm:spPr/>
    </dgm:pt>
    <dgm:pt modelId="{C06A27B0-AC50-4D4E-BA0E-57061D44A77E}" type="pres">
      <dgm:prSet presAssocID="{E599C895-CCE6-430F-93D6-F0718E749A65}" presName="sibTrans" presStyleLbl="sibTrans2D1" presStyleIdx="1" presStyleCnt="2"/>
      <dgm:spPr/>
    </dgm:pt>
    <dgm:pt modelId="{CDCAB366-7C36-4148-95CD-83883F0D9384}" type="pres">
      <dgm:prSet presAssocID="{E599C895-CCE6-430F-93D6-F0718E749A65}" presName="connectorText" presStyleLbl="sibTrans2D1" presStyleIdx="1" presStyleCnt="2"/>
      <dgm:spPr/>
    </dgm:pt>
    <dgm:pt modelId="{9AF0FBD2-DC64-4622-AC74-FD12B38A97F3}" type="pres">
      <dgm:prSet presAssocID="{E61AE52B-4C4F-46B3-9E53-0D36F79C1AC8}" presName="node" presStyleLbl="node1" presStyleIdx="2" presStyleCnt="3">
        <dgm:presLayoutVars>
          <dgm:bulletEnabled val="1"/>
        </dgm:presLayoutVars>
      </dgm:prSet>
      <dgm:spPr/>
    </dgm:pt>
  </dgm:ptLst>
  <dgm:cxnLst>
    <dgm:cxn modelId="{09152203-77A1-4BEE-A09D-2821436ACF4C}" type="presOf" srcId="{022A4F36-0519-4D9C-BD06-729E0D040E17}" destId="{17EE10CA-014B-4977-B21E-67A5A45CF4DE}" srcOrd="0" destOrd="0" presId="urn:microsoft.com/office/officeart/2005/8/layout/process1"/>
    <dgm:cxn modelId="{2BCBD708-1B30-48FB-A6C3-AA33F1D09D04}" srcId="{022A4F36-0519-4D9C-BD06-729E0D040E17}" destId="{B55E1EC6-9A3E-4565-B4F4-C08742B2AA56}" srcOrd="0" destOrd="0" parTransId="{30AB27FB-D613-4537-8E5F-3C5271B7F2C7}" sibTransId="{BB339BE9-0E43-4DCE-B13E-D40B10633B99}"/>
    <dgm:cxn modelId="{B288D635-1D74-49D6-A1D3-BEDB7FC24AF5}" type="presOf" srcId="{E61AE52B-4C4F-46B3-9E53-0D36F79C1AC8}" destId="{9AF0FBD2-DC64-4622-AC74-FD12B38A97F3}" srcOrd="0" destOrd="0" presId="urn:microsoft.com/office/officeart/2005/8/layout/process1"/>
    <dgm:cxn modelId="{9FA02C41-7809-4EE8-B502-AB5528B32AA9}" srcId="{022A4F36-0519-4D9C-BD06-729E0D040E17}" destId="{E61AE52B-4C4F-46B3-9E53-0D36F79C1AC8}" srcOrd="2" destOrd="0" parTransId="{18CF1658-F290-4B11-A90C-C22694514DC3}" sibTransId="{F820AC59-B185-4B89-BC72-FDDA38957063}"/>
    <dgm:cxn modelId="{D865AB62-025E-4842-93DE-0D2ECFC95513}" type="presOf" srcId="{B55E1EC6-9A3E-4565-B4F4-C08742B2AA56}" destId="{A116EB7C-698B-4C0C-8C4A-C6103BC68CAB}" srcOrd="0" destOrd="0" presId="urn:microsoft.com/office/officeart/2005/8/layout/process1"/>
    <dgm:cxn modelId="{715B645A-EEB8-4253-ADF7-F3EE91D2703F}" type="presOf" srcId="{BB339BE9-0E43-4DCE-B13E-D40B10633B99}" destId="{F2AA2372-80C8-44A6-9E33-AB34440B99C7}" srcOrd="1" destOrd="0" presId="urn:microsoft.com/office/officeart/2005/8/layout/process1"/>
    <dgm:cxn modelId="{CC9BDEA2-A68E-4332-88DD-3A7FC2A4B096}" type="presOf" srcId="{BB339BE9-0E43-4DCE-B13E-D40B10633B99}" destId="{97C866DE-37B9-4922-9E06-C669B5ADE6AA}" srcOrd="0" destOrd="0" presId="urn:microsoft.com/office/officeart/2005/8/layout/process1"/>
    <dgm:cxn modelId="{12D0BFCC-19CE-488B-A791-11F1230F6223}" type="presOf" srcId="{E599C895-CCE6-430F-93D6-F0718E749A65}" destId="{C06A27B0-AC50-4D4E-BA0E-57061D44A77E}" srcOrd="0" destOrd="0" presId="urn:microsoft.com/office/officeart/2005/8/layout/process1"/>
    <dgm:cxn modelId="{015A6CDD-CAEB-4AF1-98C4-F0228622B82E}" type="presOf" srcId="{E599C895-CCE6-430F-93D6-F0718E749A65}" destId="{CDCAB366-7C36-4148-95CD-83883F0D9384}" srcOrd="1" destOrd="0" presId="urn:microsoft.com/office/officeart/2005/8/layout/process1"/>
    <dgm:cxn modelId="{ADC8BBEF-9BC2-47C1-AC93-B201D6A2EAF7}" type="presOf" srcId="{54121D48-B831-4280-B995-D21D87249800}" destId="{55004164-426F-4413-B675-A690518E56E3}" srcOrd="0" destOrd="0" presId="urn:microsoft.com/office/officeart/2005/8/layout/process1"/>
    <dgm:cxn modelId="{725C01FF-543F-43E8-B436-F3D85E3BE241}" srcId="{022A4F36-0519-4D9C-BD06-729E0D040E17}" destId="{54121D48-B831-4280-B995-D21D87249800}" srcOrd="1" destOrd="0" parTransId="{A6F931F6-219A-4E6A-8BFE-57B73783FE93}" sibTransId="{E599C895-CCE6-430F-93D6-F0718E749A65}"/>
    <dgm:cxn modelId="{C3057146-A6C2-4660-8687-92F900246A7A}" type="presParOf" srcId="{17EE10CA-014B-4977-B21E-67A5A45CF4DE}" destId="{A116EB7C-698B-4C0C-8C4A-C6103BC68CAB}" srcOrd="0" destOrd="0" presId="urn:microsoft.com/office/officeart/2005/8/layout/process1"/>
    <dgm:cxn modelId="{6927A9E1-6178-4933-81B3-87EEDE6DDAF3}" type="presParOf" srcId="{17EE10CA-014B-4977-B21E-67A5A45CF4DE}" destId="{97C866DE-37B9-4922-9E06-C669B5ADE6AA}" srcOrd="1" destOrd="0" presId="urn:microsoft.com/office/officeart/2005/8/layout/process1"/>
    <dgm:cxn modelId="{DC429153-367D-4C11-AEFC-4A9029DCCD4C}" type="presParOf" srcId="{97C866DE-37B9-4922-9E06-C669B5ADE6AA}" destId="{F2AA2372-80C8-44A6-9E33-AB34440B99C7}" srcOrd="0" destOrd="0" presId="urn:microsoft.com/office/officeart/2005/8/layout/process1"/>
    <dgm:cxn modelId="{3881045C-1EB6-4533-89A7-D226FCD32CB0}" type="presParOf" srcId="{17EE10CA-014B-4977-B21E-67A5A45CF4DE}" destId="{55004164-426F-4413-B675-A690518E56E3}" srcOrd="2" destOrd="0" presId="urn:microsoft.com/office/officeart/2005/8/layout/process1"/>
    <dgm:cxn modelId="{1C745DCD-426E-4660-B5CB-B436F7131F00}" type="presParOf" srcId="{17EE10CA-014B-4977-B21E-67A5A45CF4DE}" destId="{C06A27B0-AC50-4D4E-BA0E-57061D44A77E}" srcOrd="3" destOrd="0" presId="urn:microsoft.com/office/officeart/2005/8/layout/process1"/>
    <dgm:cxn modelId="{8A784393-65F7-4A81-91EB-46FDB9C96367}" type="presParOf" srcId="{C06A27B0-AC50-4D4E-BA0E-57061D44A77E}" destId="{CDCAB366-7C36-4148-95CD-83883F0D9384}" srcOrd="0" destOrd="0" presId="urn:microsoft.com/office/officeart/2005/8/layout/process1"/>
    <dgm:cxn modelId="{4082C968-11C7-43D7-9998-8A6D37536FD5}" type="presParOf" srcId="{17EE10CA-014B-4977-B21E-67A5A45CF4DE}" destId="{9AF0FBD2-DC64-4622-AC74-FD12B38A97F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D2C14B-DF60-4EDA-AEE1-65B77C76171A}" type="doc">
      <dgm:prSet loTypeId="urn:microsoft.com/office/officeart/2005/8/layout/chevron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cs-CZ"/>
        </a:p>
      </dgm:t>
    </dgm:pt>
    <dgm:pt modelId="{757A8072-458A-4550-88F5-166840788666}">
      <dgm:prSet phldrT="[Text]" custT="1"/>
      <dgm:spPr/>
      <dgm:t>
        <a:bodyPr/>
        <a:lstStyle/>
        <a:p>
          <a:r>
            <a:rPr lang="cs-CZ" sz="2800" dirty="0"/>
            <a:t>1</a:t>
          </a:r>
        </a:p>
      </dgm:t>
    </dgm:pt>
    <dgm:pt modelId="{35F0BD9B-4798-40C2-B7BC-DBC67D70974A}" type="parTrans" cxnId="{661B795B-C9D5-4D7B-A53C-33E56AFAC965}">
      <dgm:prSet/>
      <dgm:spPr/>
      <dgm:t>
        <a:bodyPr/>
        <a:lstStyle/>
        <a:p>
          <a:endParaRPr lang="cs-CZ" sz="1100"/>
        </a:p>
      </dgm:t>
    </dgm:pt>
    <dgm:pt modelId="{977E2765-C1B0-486A-863A-A0534A573376}" type="sibTrans" cxnId="{661B795B-C9D5-4D7B-A53C-33E56AFAC965}">
      <dgm:prSet/>
      <dgm:spPr/>
      <dgm:t>
        <a:bodyPr/>
        <a:lstStyle/>
        <a:p>
          <a:endParaRPr lang="cs-CZ" sz="1100"/>
        </a:p>
      </dgm:t>
    </dgm:pt>
    <dgm:pt modelId="{9B6A6D2D-5AD0-44AE-BB2F-EE568E4C6378}">
      <dgm:prSet phldrT="[Text]" custT="1"/>
      <dgm:spPr/>
      <dgm:t>
        <a:bodyPr/>
        <a:lstStyle/>
        <a:p>
          <a:r>
            <a:rPr lang="cs-CZ" sz="1600" b="1" dirty="0"/>
            <a:t>Zhodnocení překážek bránící procesu hojení </a:t>
          </a:r>
        </a:p>
      </dgm:t>
    </dgm:pt>
    <dgm:pt modelId="{13BB61BF-3ED1-457C-B113-C008094C09FA}" type="parTrans" cxnId="{8C520B98-15FF-428E-BB6B-D682C8504B65}">
      <dgm:prSet/>
      <dgm:spPr/>
      <dgm:t>
        <a:bodyPr/>
        <a:lstStyle/>
        <a:p>
          <a:endParaRPr lang="cs-CZ" sz="1100"/>
        </a:p>
      </dgm:t>
    </dgm:pt>
    <dgm:pt modelId="{B4023634-D470-4D84-8D80-2CAE1C72C66D}" type="sibTrans" cxnId="{8C520B98-15FF-428E-BB6B-D682C8504B65}">
      <dgm:prSet/>
      <dgm:spPr/>
      <dgm:t>
        <a:bodyPr/>
        <a:lstStyle/>
        <a:p>
          <a:endParaRPr lang="cs-CZ" sz="1100"/>
        </a:p>
      </dgm:t>
    </dgm:pt>
    <dgm:pt modelId="{6E5B31AE-8E0F-49D6-AB22-F8CD9CC9606E}">
      <dgm:prSet phldrT="[Text]" custT="1"/>
      <dgm:spPr/>
      <dgm:t>
        <a:bodyPr/>
        <a:lstStyle/>
        <a:p>
          <a:r>
            <a:rPr lang="cs-CZ" sz="1600" dirty="0"/>
            <a:t>Nekróza, </a:t>
          </a:r>
        </a:p>
      </dgm:t>
    </dgm:pt>
    <dgm:pt modelId="{DBD29A13-E699-4EC6-A325-9C0A85140A64}" type="parTrans" cxnId="{57883CDA-BA52-43C6-80CE-A0C1A93537B7}">
      <dgm:prSet/>
      <dgm:spPr/>
      <dgm:t>
        <a:bodyPr/>
        <a:lstStyle/>
        <a:p>
          <a:endParaRPr lang="cs-CZ" sz="1100"/>
        </a:p>
      </dgm:t>
    </dgm:pt>
    <dgm:pt modelId="{16C65F12-9454-4211-A500-B0CBDB65BBF7}" type="sibTrans" cxnId="{57883CDA-BA52-43C6-80CE-A0C1A93537B7}">
      <dgm:prSet/>
      <dgm:spPr/>
      <dgm:t>
        <a:bodyPr/>
        <a:lstStyle/>
        <a:p>
          <a:endParaRPr lang="cs-CZ" sz="1100"/>
        </a:p>
      </dgm:t>
    </dgm:pt>
    <dgm:pt modelId="{D129867C-AB7A-443D-9393-1053883A1CE8}">
      <dgm:prSet phldrT="[Text]" custT="1"/>
      <dgm:spPr/>
      <dgm:t>
        <a:bodyPr/>
        <a:lstStyle/>
        <a:p>
          <a:r>
            <a:rPr lang="cs-CZ" sz="2800" dirty="0"/>
            <a:t>2</a:t>
          </a:r>
        </a:p>
      </dgm:t>
    </dgm:pt>
    <dgm:pt modelId="{01D75178-F65A-4FED-A30A-D26628E79A38}" type="parTrans" cxnId="{D7356F0A-6C9B-49F7-8086-EFB1FBF7C3F9}">
      <dgm:prSet/>
      <dgm:spPr/>
      <dgm:t>
        <a:bodyPr/>
        <a:lstStyle/>
        <a:p>
          <a:endParaRPr lang="cs-CZ" sz="1100"/>
        </a:p>
      </dgm:t>
    </dgm:pt>
    <dgm:pt modelId="{82C15593-EDAD-4A01-ACC7-7DE81B3B0F63}" type="sibTrans" cxnId="{D7356F0A-6C9B-49F7-8086-EFB1FBF7C3F9}">
      <dgm:prSet/>
      <dgm:spPr/>
      <dgm:t>
        <a:bodyPr/>
        <a:lstStyle/>
        <a:p>
          <a:endParaRPr lang="cs-CZ" sz="1100"/>
        </a:p>
      </dgm:t>
    </dgm:pt>
    <dgm:pt modelId="{10644414-AF7F-4503-A60F-7F45FB44481B}">
      <dgm:prSet phldrT="[Text]" custT="1"/>
      <dgm:spPr/>
      <dgm:t>
        <a:bodyPr/>
        <a:lstStyle/>
        <a:p>
          <a:r>
            <a:rPr lang="cs-CZ" sz="1600" b="1" dirty="0"/>
            <a:t>Správná volba intervencí</a:t>
          </a:r>
        </a:p>
      </dgm:t>
    </dgm:pt>
    <dgm:pt modelId="{A42ED664-A750-4F31-870E-BBDAF8BFAB2D}" type="parTrans" cxnId="{4EB6D445-1B72-4872-BE75-136A80A22FF7}">
      <dgm:prSet/>
      <dgm:spPr/>
      <dgm:t>
        <a:bodyPr/>
        <a:lstStyle/>
        <a:p>
          <a:endParaRPr lang="cs-CZ" sz="1100"/>
        </a:p>
      </dgm:t>
    </dgm:pt>
    <dgm:pt modelId="{B39D7B12-3C36-4802-9128-F9B9070430B1}" type="sibTrans" cxnId="{4EB6D445-1B72-4872-BE75-136A80A22FF7}">
      <dgm:prSet/>
      <dgm:spPr/>
      <dgm:t>
        <a:bodyPr/>
        <a:lstStyle/>
        <a:p>
          <a:endParaRPr lang="cs-CZ" sz="1100"/>
        </a:p>
      </dgm:t>
    </dgm:pt>
    <dgm:pt modelId="{5BF74DFF-D4B6-46A4-93A2-64E8EDEBCE68}">
      <dgm:prSet phldrT="[Text]" custT="1"/>
      <dgm:spPr/>
      <dgm:t>
        <a:bodyPr/>
        <a:lstStyle/>
        <a:p>
          <a:r>
            <a:rPr lang="cs-CZ" sz="1600" dirty="0"/>
            <a:t>Vhodná volba </a:t>
          </a:r>
          <a:r>
            <a:rPr lang="cs-CZ" sz="1600" dirty="0" err="1"/>
            <a:t>debridevmentu</a:t>
          </a:r>
          <a:r>
            <a:rPr lang="cs-CZ" sz="1600" dirty="0"/>
            <a:t> </a:t>
          </a:r>
        </a:p>
      </dgm:t>
    </dgm:pt>
    <dgm:pt modelId="{CBEE17DB-B05D-47DE-B764-069819011BA7}" type="parTrans" cxnId="{7E65A4D8-2242-4C5C-A716-D86B8798E9BB}">
      <dgm:prSet/>
      <dgm:spPr/>
      <dgm:t>
        <a:bodyPr/>
        <a:lstStyle/>
        <a:p>
          <a:endParaRPr lang="cs-CZ" sz="1100"/>
        </a:p>
      </dgm:t>
    </dgm:pt>
    <dgm:pt modelId="{A8F60659-FE37-48BB-A726-DAFBC7551BF1}" type="sibTrans" cxnId="{7E65A4D8-2242-4C5C-A716-D86B8798E9BB}">
      <dgm:prSet/>
      <dgm:spPr/>
      <dgm:t>
        <a:bodyPr/>
        <a:lstStyle/>
        <a:p>
          <a:endParaRPr lang="cs-CZ" sz="1100"/>
        </a:p>
      </dgm:t>
    </dgm:pt>
    <dgm:pt modelId="{0A1E5770-5B04-4540-B531-DFD5B66BD9AB}">
      <dgm:prSet phldrT="[Text]" custT="1"/>
      <dgm:spPr/>
      <dgm:t>
        <a:bodyPr/>
        <a:lstStyle/>
        <a:p>
          <a:r>
            <a:rPr lang="cs-CZ" sz="2800" dirty="0"/>
            <a:t>3</a:t>
          </a:r>
        </a:p>
      </dgm:t>
    </dgm:pt>
    <dgm:pt modelId="{11140701-F172-48F8-8628-28CE904E0F33}" type="parTrans" cxnId="{7433F269-E2F4-482D-AA00-68D0E89E5F16}">
      <dgm:prSet/>
      <dgm:spPr/>
      <dgm:t>
        <a:bodyPr/>
        <a:lstStyle/>
        <a:p>
          <a:endParaRPr lang="cs-CZ" sz="1100"/>
        </a:p>
      </dgm:t>
    </dgm:pt>
    <dgm:pt modelId="{F25E7494-C5E0-418A-8BD9-AD5D018EB102}" type="sibTrans" cxnId="{7433F269-E2F4-482D-AA00-68D0E89E5F16}">
      <dgm:prSet/>
      <dgm:spPr/>
      <dgm:t>
        <a:bodyPr/>
        <a:lstStyle/>
        <a:p>
          <a:endParaRPr lang="cs-CZ" sz="1100"/>
        </a:p>
      </dgm:t>
    </dgm:pt>
    <dgm:pt modelId="{5A9188F9-392B-4661-9B9E-2F982B7216FC}">
      <dgm:prSet phldrT="[Text]" custT="1"/>
      <dgm:spPr/>
      <dgm:t>
        <a:bodyPr/>
        <a:lstStyle/>
        <a:p>
          <a:r>
            <a:rPr lang="cs-CZ" sz="1600" b="1" dirty="0"/>
            <a:t>Výsledek péče</a:t>
          </a:r>
        </a:p>
      </dgm:t>
    </dgm:pt>
    <dgm:pt modelId="{8F234DB5-5B31-4754-BF72-62E2C285232C}" type="parTrans" cxnId="{289F7E58-F997-477D-A532-407A0C65D30F}">
      <dgm:prSet/>
      <dgm:spPr/>
      <dgm:t>
        <a:bodyPr/>
        <a:lstStyle/>
        <a:p>
          <a:endParaRPr lang="cs-CZ" sz="1100"/>
        </a:p>
      </dgm:t>
    </dgm:pt>
    <dgm:pt modelId="{23ED90B0-D856-4D4F-9F1B-1C3468C1F7A1}" type="sibTrans" cxnId="{289F7E58-F997-477D-A532-407A0C65D30F}">
      <dgm:prSet/>
      <dgm:spPr/>
      <dgm:t>
        <a:bodyPr/>
        <a:lstStyle/>
        <a:p>
          <a:endParaRPr lang="cs-CZ" sz="1100"/>
        </a:p>
      </dgm:t>
    </dgm:pt>
    <dgm:pt modelId="{99FDAB11-00A3-4584-A608-05C9BD2ABAFC}">
      <dgm:prSet phldrT="[Text]" custT="1"/>
      <dgm:spPr/>
      <dgm:t>
        <a:bodyPr/>
        <a:lstStyle/>
        <a:p>
          <a:r>
            <a:rPr lang="cs-CZ" sz="1600" dirty="0"/>
            <a:t>Spodina ránu bude </a:t>
          </a:r>
          <a:r>
            <a:rPr lang="cs-CZ" sz="1600" dirty="0" err="1"/>
            <a:t>vitalizovaná</a:t>
          </a:r>
          <a:r>
            <a:rPr lang="cs-CZ" sz="1600" dirty="0"/>
            <a:t> </a:t>
          </a:r>
        </a:p>
      </dgm:t>
    </dgm:pt>
    <dgm:pt modelId="{3E7F3FA4-DFE9-46A1-9626-3CC6839CF330}" type="parTrans" cxnId="{F05A53BE-1EE5-4A22-A8EB-1E55E42D37AF}">
      <dgm:prSet/>
      <dgm:spPr/>
      <dgm:t>
        <a:bodyPr/>
        <a:lstStyle/>
        <a:p>
          <a:endParaRPr lang="cs-CZ" sz="1100"/>
        </a:p>
      </dgm:t>
    </dgm:pt>
    <dgm:pt modelId="{F1EA1A86-CAE3-40B2-A583-99453824C6D5}" type="sibTrans" cxnId="{F05A53BE-1EE5-4A22-A8EB-1E55E42D37AF}">
      <dgm:prSet/>
      <dgm:spPr/>
      <dgm:t>
        <a:bodyPr/>
        <a:lstStyle/>
        <a:p>
          <a:endParaRPr lang="cs-CZ" sz="1100"/>
        </a:p>
      </dgm:t>
    </dgm:pt>
    <dgm:pt modelId="{4C2E908B-EAA2-4E6F-93BF-8A50B04EE562}">
      <dgm:prSet phldrT="[Text]" custT="1"/>
      <dgm:spPr/>
      <dgm:t>
        <a:bodyPr/>
        <a:lstStyle/>
        <a:p>
          <a:r>
            <a:rPr lang="cs-CZ" sz="1600" dirty="0"/>
            <a:t>Macerace</a:t>
          </a:r>
        </a:p>
      </dgm:t>
    </dgm:pt>
    <dgm:pt modelId="{BBB06B4E-44E3-48F5-8EEF-2D537964D1DE}" type="parTrans" cxnId="{F4B6694F-D164-4927-BA1C-E537C77C324B}">
      <dgm:prSet/>
      <dgm:spPr/>
      <dgm:t>
        <a:bodyPr/>
        <a:lstStyle/>
        <a:p>
          <a:endParaRPr lang="cs-CZ" sz="1100"/>
        </a:p>
      </dgm:t>
    </dgm:pt>
    <dgm:pt modelId="{6C2C5E82-F611-4505-BBE0-042CB7B63C4F}" type="sibTrans" cxnId="{F4B6694F-D164-4927-BA1C-E537C77C324B}">
      <dgm:prSet/>
      <dgm:spPr/>
      <dgm:t>
        <a:bodyPr/>
        <a:lstStyle/>
        <a:p>
          <a:endParaRPr lang="cs-CZ" sz="1100"/>
        </a:p>
      </dgm:t>
    </dgm:pt>
    <dgm:pt modelId="{6894DCDD-076A-44B3-ACD0-D015118C767B}" type="pres">
      <dgm:prSet presAssocID="{A2D2C14B-DF60-4EDA-AEE1-65B77C76171A}" presName="linearFlow" presStyleCnt="0">
        <dgm:presLayoutVars>
          <dgm:dir/>
          <dgm:animLvl val="lvl"/>
          <dgm:resizeHandles val="exact"/>
        </dgm:presLayoutVars>
      </dgm:prSet>
      <dgm:spPr/>
    </dgm:pt>
    <dgm:pt modelId="{B9ED6ED9-B34E-4070-9DED-381F3D3EC93A}" type="pres">
      <dgm:prSet presAssocID="{757A8072-458A-4550-88F5-166840788666}" presName="composite" presStyleCnt="0"/>
      <dgm:spPr/>
    </dgm:pt>
    <dgm:pt modelId="{8BDBF646-0F00-427E-900A-DC02D65FEE26}" type="pres">
      <dgm:prSet presAssocID="{757A8072-458A-4550-88F5-166840788666}" presName="parentText" presStyleLbl="alignNode1" presStyleIdx="0" presStyleCnt="3" custLinFactNeighborX="4718" custLinFactNeighborY="-550">
        <dgm:presLayoutVars>
          <dgm:chMax val="1"/>
          <dgm:bulletEnabled val="1"/>
        </dgm:presLayoutVars>
      </dgm:prSet>
      <dgm:spPr/>
    </dgm:pt>
    <dgm:pt modelId="{7F24EB0C-A0B3-4758-AEEE-8F7759AD6CB8}" type="pres">
      <dgm:prSet presAssocID="{757A8072-458A-4550-88F5-166840788666}" presName="descendantText" presStyleLbl="alignAcc1" presStyleIdx="0" presStyleCnt="3" custScaleX="98243" custScaleY="98632" custLinFactNeighborX="404" custLinFactNeighborY="-51">
        <dgm:presLayoutVars>
          <dgm:bulletEnabled val="1"/>
        </dgm:presLayoutVars>
      </dgm:prSet>
      <dgm:spPr/>
    </dgm:pt>
    <dgm:pt modelId="{B8DD6CDA-BBCA-4A2E-B7C3-A204EDA6C771}" type="pres">
      <dgm:prSet presAssocID="{977E2765-C1B0-486A-863A-A0534A573376}" presName="sp" presStyleCnt="0"/>
      <dgm:spPr/>
    </dgm:pt>
    <dgm:pt modelId="{51C4FDD5-32DF-4964-86B8-61DC4DD6802F}" type="pres">
      <dgm:prSet presAssocID="{D129867C-AB7A-443D-9393-1053883A1CE8}" presName="composite" presStyleCnt="0"/>
      <dgm:spPr/>
    </dgm:pt>
    <dgm:pt modelId="{9E9064AF-F6DA-4EAC-93E5-B91C574422D3}" type="pres">
      <dgm:prSet presAssocID="{D129867C-AB7A-443D-9393-1053883A1CE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5FAFF59-5FAE-4B29-8D99-9DE0E7258BDE}" type="pres">
      <dgm:prSet presAssocID="{D129867C-AB7A-443D-9393-1053883A1CE8}" presName="descendantText" presStyleLbl="alignAcc1" presStyleIdx="1" presStyleCnt="3">
        <dgm:presLayoutVars>
          <dgm:bulletEnabled val="1"/>
        </dgm:presLayoutVars>
      </dgm:prSet>
      <dgm:spPr/>
    </dgm:pt>
    <dgm:pt modelId="{0B40AD93-E4EF-4CDB-B0BC-00A9BF5B764F}" type="pres">
      <dgm:prSet presAssocID="{82C15593-EDAD-4A01-ACC7-7DE81B3B0F63}" presName="sp" presStyleCnt="0"/>
      <dgm:spPr/>
    </dgm:pt>
    <dgm:pt modelId="{95751B03-4935-489E-956B-CADC2E24EB87}" type="pres">
      <dgm:prSet presAssocID="{0A1E5770-5B04-4540-B531-DFD5B66BD9AB}" presName="composite" presStyleCnt="0"/>
      <dgm:spPr/>
    </dgm:pt>
    <dgm:pt modelId="{3563D6DC-8459-411A-9CBD-62B734C1C76D}" type="pres">
      <dgm:prSet presAssocID="{0A1E5770-5B04-4540-B531-DFD5B66BD9A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2FC2D22-D35A-4787-8618-5675BE51DCFC}" type="pres">
      <dgm:prSet presAssocID="{0A1E5770-5B04-4540-B531-DFD5B66BD9AB}" presName="descendantText" presStyleLbl="alignAcc1" presStyleIdx="2" presStyleCnt="3" custLinFactNeighborY="2209">
        <dgm:presLayoutVars>
          <dgm:bulletEnabled val="1"/>
        </dgm:presLayoutVars>
      </dgm:prSet>
      <dgm:spPr/>
    </dgm:pt>
  </dgm:ptLst>
  <dgm:cxnLst>
    <dgm:cxn modelId="{D7356F0A-6C9B-49F7-8086-EFB1FBF7C3F9}" srcId="{A2D2C14B-DF60-4EDA-AEE1-65B77C76171A}" destId="{D129867C-AB7A-443D-9393-1053883A1CE8}" srcOrd="1" destOrd="0" parTransId="{01D75178-F65A-4FED-A30A-D26628E79A38}" sibTransId="{82C15593-EDAD-4A01-ACC7-7DE81B3B0F63}"/>
    <dgm:cxn modelId="{E630AB1F-DD65-483F-A146-BBB6D64F84D3}" type="presOf" srcId="{9B6A6D2D-5AD0-44AE-BB2F-EE568E4C6378}" destId="{7F24EB0C-A0B3-4758-AEEE-8F7759AD6CB8}" srcOrd="0" destOrd="0" presId="urn:microsoft.com/office/officeart/2005/8/layout/chevron2"/>
    <dgm:cxn modelId="{4B21542A-98A0-41EC-9EB4-DC821748778F}" type="presOf" srcId="{0A1E5770-5B04-4540-B531-DFD5B66BD9AB}" destId="{3563D6DC-8459-411A-9CBD-62B734C1C76D}" srcOrd="0" destOrd="0" presId="urn:microsoft.com/office/officeart/2005/8/layout/chevron2"/>
    <dgm:cxn modelId="{7E4CF33B-4724-4BCC-B2FB-45C4A462BA3C}" type="presOf" srcId="{D129867C-AB7A-443D-9393-1053883A1CE8}" destId="{9E9064AF-F6DA-4EAC-93E5-B91C574422D3}" srcOrd="0" destOrd="0" presId="urn:microsoft.com/office/officeart/2005/8/layout/chevron2"/>
    <dgm:cxn modelId="{661B795B-C9D5-4D7B-A53C-33E56AFAC965}" srcId="{A2D2C14B-DF60-4EDA-AEE1-65B77C76171A}" destId="{757A8072-458A-4550-88F5-166840788666}" srcOrd="0" destOrd="0" parTransId="{35F0BD9B-4798-40C2-B7BC-DBC67D70974A}" sibTransId="{977E2765-C1B0-486A-863A-A0534A573376}"/>
    <dgm:cxn modelId="{8F3F5F5D-F630-4FE9-8E67-91D84113381D}" type="presOf" srcId="{4C2E908B-EAA2-4E6F-93BF-8A50B04EE562}" destId="{7F24EB0C-A0B3-4758-AEEE-8F7759AD6CB8}" srcOrd="0" destOrd="2" presId="urn:microsoft.com/office/officeart/2005/8/layout/chevron2"/>
    <dgm:cxn modelId="{4EB6D445-1B72-4872-BE75-136A80A22FF7}" srcId="{D129867C-AB7A-443D-9393-1053883A1CE8}" destId="{10644414-AF7F-4503-A60F-7F45FB44481B}" srcOrd="0" destOrd="0" parTransId="{A42ED664-A750-4F31-870E-BBDAF8BFAB2D}" sibTransId="{B39D7B12-3C36-4802-9128-F9B9070430B1}"/>
    <dgm:cxn modelId="{E1664847-B5FA-4C0C-8759-810ED7766A49}" type="presOf" srcId="{5BF74DFF-D4B6-46A4-93A2-64E8EDEBCE68}" destId="{75FAFF59-5FAE-4B29-8D99-9DE0E7258BDE}" srcOrd="0" destOrd="1" presId="urn:microsoft.com/office/officeart/2005/8/layout/chevron2"/>
    <dgm:cxn modelId="{7433F269-E2F4-482D-AA00-68D0E89E5F16}" srcId="{A2D2C14B-DF60-4EDA-AEE1-65B77C76171A}" destId="{0A1E5770-5B04-4540-B531-DFD5B66BD9AB}" srcOrd="2" destOrd="0" parTransId="{11140701-F172-48F8-8628-28CE904E0F33}" sibTransId="{F25E7494-C5E0-418A-8BD9-AD5D018EB102}"/>
    <dgm:cxn modelId="{F4B6694F-D164-4927-BA1C-E537C77C324B}" srcId="{9B6A6D2D-5AD0-44AE-BB2F-EE568E4C6378}" destId="{4C2E908B-EAA2-4E6F-93BF-8A50B04EE562}" srcOrd="1" destOrd="0" parTransId="{BBB06B4E-44E3-48F5-8EEF-2D537964D1DE}" sibTransId="{6C2C5E82-F611-4505-BBE0-042CB7B63C4F}"/>
    <dgm:cxn modelId="{289F7E58-F997-477D-A532-407A0C65D30F}" srcId="{0A1E5770-5B04-4540-B531-DFD5B66BD9AB}" destId="{5A9188F9-392B-4661-9B9E-2F982B7216FC}" srcOrd="0" destOrd="0" parTransId="{8F234DB5-5B31-4754-BF72-62E2C285232C}" sibTransId="{23ED90B0-D856-4D4F-9F1B-1C3468C1F7A1}"/>
    <dgm:cxn modelId="{044F9758-F157-4AC2-8EB2-C3A5ACCBE5E1}" type="presOf" srcId="{6E5B31AE-8E0F-49D6-AB22-F8CD9CC9606E}" destId="{7F24EB0C-A0B3-4758-AEEE-8F7759AD6CB8}" srcOrd="0" destOrd="1" presId="urn:microsoft.com/office/officeart/2005/8/layout/chevron2"/>
    <dgm:cxn modelId="{8F8FE280-1245-4CA5-AA9F-2D30ABBE708B}" type="presOf" srcId="{A2D2C14B-DF60-4EDA-AEE1-65B77C76171A}" destId="{6894DCDD-076A-44B3-ACD0-D015118C767B}" srcOrd="0" destOrd="0" presId="urn:microsoft.com/office/officeart/2005/8/layout/chevron2"/>
    <dgm:cxn modelId="{8C520B98-15FF-428E-BB6B-D682C8504B65}" srcId="{757A8072-458A-4550-88F5-166840788666}" destId="{9B6A6D2D-5AD0-44AE-BB2F-EE568E4C6378}" srcOrd="0" destOrd="0" parTransId="{13BB61BF-3ED1-457C-B113-C008094C09FA}" sibTransId="{B4023634-D470-4D84-8D80-2CAE1C72C66D}"/>
    <dgm:cxn modelId="{17E4E2AA-E4BA-4FCC-8041-B24BEC5611E6}" type="presOf" srcId="{5A9188F9-392B-4661-9B9E-2F982B7216FC}" destId="{E2FC2D22-D35A-4787-8618-5675BE51DCFC}" srcOrd="0" destOrd="0" presId="urn:microsoft.com/office/officeart/2005/8/layout/chevron2"/>
    <dgm:cxn modelId="{F05A53BE-1EE5-4A22-A8EB-1E55E42D37AF}" srcId="{5A9188F9-392B-4661-9B9E-2F982B7216FC}" destId="{99FDAB11-00A3-4584-A608-05C9BD2ABAFC}" srcOrd="0" destOrd="0" parTransId="{3E7F3FA4-DFE9-46A1-9626-3CC6839CF330}" sibTransId="{F1EA1A86-CAE3-40B2-A583-99453824C6D5}"/>
    <dgm:cxn modelId="{70DE6AD5-0AA5-44CC-8F09-E71444CDE540}" type="presOf" srcId="{99FDAB11-00A3-4584-A608-05C9BD2ABAFC}" destId="{E2FC2D22-D35A-4787-8618-5675BE51DCFC}" srcOrd="0" destOrd="1" presId="urn:microsoft.com/office/officeart/2005/8/layout/chevron2"/>
    <dgm:cxn modelId="{7E65A4D8-2242-4C5C-A716-D86B8798E9BB}" srcId="{10644414-AF7F-4503-A60F-7F45FB44481B}" destId="{5BF74DFF-D4B6-46A4-93A2-64E8EDEBCE68}" srcOrd="0" destOrd="0" parTransId="{CBEE17DB-B05D-47DE-B764-069819011BA7}" sibTransId="{A8F60659-FE37-48BB-A726-DAFBC7551BF1}"/>
    <dgm:cxn modelId="{57883CDA-BA52-43C6-80CE-A0C1A93537B7}" srcId="{9B6A6D2D-5AD0-44AE-BB2F-EE568E4C6378}" destId="{6E5B31AE-8E0F-49D6-AB22-F8CD9CC9606E}" srcOrd="0" destOrd="0" parTransId="{DBD29A13-E699-4EC6-A325-9C0A85140A64}" sibTransId="{16C65F12-9454-4211-A500-B0CBDB65BBF7}"/>
    <dgm:cxn modelId="{36D563E8-E4E1-4594-A97D-4BE07260D5DD}" type="presOf" srcId="{757A8072-458A-4550-88F5-166840788666}" destId="{8BDBF646-0F00-427E-900A-DC02D65FEE26}" srcOrd="0" destOrd="0" presId="urn:microsoft.com/office/officeart/2005/8/layout/chevron2"/>
    <dgm:cxn modelId="{8D1789E8-F8B7-49DD-9CBA-49288C00587F}" type="presOf" srcId="{10644414-AF7F-4503-A60F-7F45FB44481B}" destId="{75FAFF59-5FAE-4B29-8D99-9DE0E7258BDE}" srcOrd="0" destOrd="0" presId="urn:microsoft.com/office/officeart/2005/8/layout/chevron2"/>
    <dgm:cxn modelId="{1D6FF882-9122-4452-8505-C8403E013408}" type="presParOf" srcId="{6894DCDD-076A-44B3-ACD0-D015118C767B}" destId="{B9ED6ED9-B34E-4070-9DED-381F3D3EC93A}" srcOrd="0" destOrd="0" presId="urn:microsoft.com/office/officeart/2005/8/layout/chevron2"/>
    <dgm:cxn modelId="{21307472-55F1-4763-942A-A208080EFBFD}" type="presParOf" srcId="{B9ED6ED9-B34E-4070-9DED-381F3D3EC93A}" destId="{8BDBF646-0F00-427E-900A-DC02D65FEE26}" srcOrd="0" destOrd="0" presId="urn:microsoft.com/office/officeart/2005/8/layout/chevron2"/>
    <dgm:cxn modelId="{D87FF53A-4FCB-4F0A-A1D3-8E7A8B200B1F}" type="presParOf" srcId="{B9ED6ED9-B34E-4070-9DED-381F3D3EC93A}" destId="{7F24EB0C-A0B3-4758-AEEE-8F7759AD6CB8}" srcOrd="1" destOrd="0" presId="urn:microsoft.com/office/officeart/2005/8/layout/chevron2"/>
    <dgm:cxn modelId="{E8686606-45EE-4AA2-8081-72EE36924225}" type="presParOf" srcId="{6894DCDD-076A-44B3-ACD0-D015118C767B}" destId="{B8DD6CDA-BBCA-4A2E-B7C3-A204EDA6C771}" srcOrd="1" destOrd="0" presId="urn:microsoft.com/office/officeart/2005/8/layout/chevron2"/>
    <dgm:cxn modelId="{D663EC7B-D5C8-4D9F-942B-02DDD9074418}" type="presParOf" srcId="{6894DCDD-076A-44B3-ACD0-D015118C767B}" destId="{51C4FDD5-32DF-4964-86B8-61DC4DD6802F}" srcOrd="2" destOrd="0" presId="urn:microsoft.com/office/officeart/2005/8/layout/chevron2"/>
    <dgm:cxn modelId="{AFFF0462-DC1C-4E21-9079-191307A97207}" type="presParOf" srcId="{51C4FDD5-32DF-4964-86B8-61DC4DD6802F}" destId="{9E9064AF-F6DA-4EAC-93E5-B91C574422D3}" srcOrd="0" destOrd="0" presId="urn:microsoft.com/office/officeart/2005/8/layout/chevron2"/>
    <dgm:cxn modelId="{E2545A89-A6BE-4E66-82BB-3F589CA2EDCD}" type="presParOf" srcId="{51C4FDD5-32DF-4964-86B8-61DC4DD6802F}" destId="{75FAFF59-5FAE-4B29-8D99-9DE0E7258BDE}" srcOrd="1" destOrd="0" presId="urn:microsoft.com/office/officeart/2005/8/layout/chevron2"/>
    <dgm:cxn modelId="{186F5DC2-4E88-4DB8-93E6-B2AE409399D9}" type="presParOf" srcId="{6894DCDD-076A-44B3-ACD0-D015118C767B}" destId="{0B40AD93-E4EF-4CDB-B0BC-00A9BF5B764F}" srcOrd="3" destOrd="0" presId="urn:microsoft.com/office/officeart/2005/8/layout/chevron2"/>
    <dgm:cxn modelId="{35495BCB-DFA4-4DB6-BBA9-8C67D2D19CC1}" type="presParOf" srcId="{6894DCDD-076A-44B3-ACD0-D015118C767B}" destId="{95751B03-4935-489E-956B-CADC2E24EB87}" srcOrd="4" destOrd="0" presId="urn:microsoft.com/office/officeart/2005/8/layout/chevron2"/>
    <dgm:cxn modelId="{89FC7D1F-3FA9-449A-8F6C-905B767516ED}" type="presParOf" srcId="{95751B03-4935-489E-956B-CADC2E24EB87}" destId="{3563D6DC-8459-411A-9CBD-62B734C1C76D}" srcOrd="0" destOrd="0" presId="urn:microsoft.com/office/officeart/2005/8/layout/chevron2"/>
    <dgm:cxn modelId="{BF326AFD-0F10-4E92-A2B3-D726107B000F}" type="presParOf" srcId="{95751B03-4935-489E-956B-CADC2E24EB87}" destId="{E2FC2D22-D35A-4787-8618-5675BE51DCF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2D2C14B-DF60-4EDA-AEE1-65B77C76171A}" type="doc">
      <dgm:prSet loTypeId="urn:microsoft.com/office/officeart/2005/8/layout/chevron2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cs-CZ"/>
        </a:p>
      </dgm:t>
    </dgm:pt>
    <dgm:pt modelId="{757A8072-458A-4550-88F5-166840788666}">
      <dgm:prSet phldrT="[Text]" custT="1"/>
      <dgm:spPr/>
      <dgm:t>
        <a:bodyPr/>
        <a:lstStyle/>
        <a:p>
          <a:r>
            <a:rPr lang="cs-CZ" sz="2800" dirty="0"/>
            <a:t>1</a:t>
          </a:r>
        </a:p>
      </dgm:t>
    </dgm:pt>
    <dgm:pt modelId="{35F0BD9B-4798-40C2-B7BC-DBC67D70974A}" type="parTrans" cxnId="{661B795B-C9D5-4D7B-A53C-33E56AFAC965}">
      <dgm:prSet/>
      <dgm:spPr/>
      <dgm:t>
        <a:bodyPr/>
        <a:lstStyle/>
        <a:p>
          <a:endParaRPr lang="cs-CZ" sz="1100"/>
        </a:p>
      </dgm:t>
    </dgm:pt>
    <dgm:pt modelId="{977E2765-C1B0-486A-863A-A0534A573376}" type="sibTrans" cxnId="{661B795B-C9D5-4D7B-A53C-33E56AFAC965}">
      <dgm:prSet/>
      <dgm:spPr/>
      <dgm:t>
        <a:bodyPr/>
        <a:lstStyle/>
        <a:p>
          <a:endParaRPr lang="cs-CZ" sz="1100"/>
        </a:p>
      </dgm:t>
    </dgm:pt>
    <dgm:pt modelId="{9B6A6D2D-5AD0-44AE-BB2F-EE568E4C6378}">
      <dgm:prSet phldrT="[Text]" custT="1"/>
      <dgm:spPr/>
      <dgm:t>
        <a:bodyPr/>
        <a:lstStyle/>
        <a:p>
          <a:r>
            <a:rPr lang="cs-CZ" sz="1600" b="1" dirty="0"/>
            <a:t>Zhodnocení překážek bránící procesu hojení </a:t>
          </a:r>
        </a:p>
      </dgm:t>
    </dgm:pt>
    <dgm:pt modelId="{13BB61BF-3ED1-457C-B113-C008094C09FA}" type="parTrans" cxnId="{8C520B98-15FF-428E-BB6B-D682C8504B65}">
      <dgm:prSet/>
      <dgm:spPr/>
      <dgm:t>
        <a:bodyPr/>
        <a:lstStyle/>
        <a:p>
          <a:endParaRPr lang="cs-CZ" sz="1100"/>
        </a:p>
      </dgm:t>
    </dgm:pt>
    <dgm:pt modelId="{B4023634-D470-4D84-8D80-2CAE1C72C66D}" type="sibTrans" cxnId="{8C520B98-15FF-428E-BB6B-D682C8504B65}">
      <dgm:prSet/>
      <dgm:spPr/>
      <dgm:t>
        <a:bodyPr/>
        <a:lstStyle/>
        <a:p>
          <a:endParaRPr lang="cs-CZ" sz="1100"/>
        </a:p>
      </dgm:t>
    </dgm:pt>
    <dgm:pt modelId="{6E5B31AE-8E0F-49D6-AB22-F8CD9CC9606E}">
      <dgm:prSet phldrT="[Text]" custT="1"/>
      <dgm:spPr/>
      <dgm:t>
        <a:bodyPr/>
        <a:lstStyle/>
        <a:p>
          <a:r>
            <a:rPr lang="cs-CZ" sz="1600" dirty="0"/>
            <a:t>Infikovaná rána</a:t>
          </a:r>
        </a:p>
      </dgm:t>
    </dgm:pt>
    <dgm:pt modelId="{DBD29A13-E699-4EC6-A325-9C0A85140A64}" type="parTrans" cxnId="{57883CDA-BA52-43C6-80CE-A0C1A93537B7}">
      <dgm:prSet/>
      <dgm:spPr/>
      <dgm:t>
        <a:bodyPr/>
        <a:lstStyle/>
        <a:p>
          <a:endParaRPr lang="cs-CZ" sz="1100"/>
        </a:p>
      </dgm:t>
    </dgm:pt>
    <dgm:pt modelId="{16C65F12-9454-4211-A500-B0CBDB65BBF7}" type="sibTrans" cxnId="{57883CDA-BA52-43C6-80CE-A0C1A93537B7}">
      <dgm:prSet/>
      <dgm:spPr/>
      <dgm:t>
        <a:bodyPr/>
        <a:lstStyle/>
        <a:p>
          <a:endParaRPr lang="cs-CZ" sz="1100"/>
        </a:p>
      </dgm:t>
    </dgm:pt>
    <dgm:pt modelId="{D129867C-AB7A-443D-9393-1053883A1CE8}">
      <dgm:prSet phldrT="[Text]" custT="1"/>
      <dgm:spPr/>
      <dgm:t>
        <a:bodyPr/>
        <a:lstStyle/>
        <a:p>
          <a:r>
            <a:rPr lang="cs-CZ" sz="2800" dirty="0"/>
            <a:t>2</a:t>
          </a:r>
        </a:p>
      </dgm:t>
    </dgm:pt>
    <dgm:pt modelId="{01D75178-F65A-4FED-A30A-D26628E79A38}" type="parTrans" cxnId="{D7356F0A-6C9B-49F7-8086-EFB1FBF7C3F9}">
      <dgm:prSet/>
      <dgm:spPr/>
      <dgm:t>
        <a:bodyPr/>
        <a:lstStyle/>
        <a:p>
          <a:endParaRPr lang="cs-CZ" sz="1100"/>
        </a:p>
      </dgm:t>
    </dgm:pt>
    <dgm:pt modelId="{82C15593-EDAD-4A01-ACC7-7DE81B3B0F63}" type="sibTrans" cxnId="{D7356F0A-6C9B-49F7-8086-EFB1FBF7C3F9}">
      <dgm:prSet/>
      <dgm:spPr/>
      <dgm:t>
        <a:bodyPr/>
        <a:lstStyle/>
        <a:p>
          <a:endParaRPr lang="cs-CZ" sz="1100"/>
        </a:p>
      </dgm:t>
    </dgm:pt>
    <dgm:pt modelId="{10644414-AF7F-4503-A60F-7F45FB44481B}">
      <dgm:prSet phldrT="[Text]" custT="1"/>
      <dgm:spPr/>
      <dgm:t>
        <a:bodyPr/>
        <a:lstStyle/>
        <a:p>
          <a:r>
            <a:rPr lang="cs-CZ" sz="1600" b="1" dirty="0"/>
            <a:t>Správná volba intervencí</a:t>
          </a:r>
        </a:p>
      </dgm:t>
    </dgm:pt>
    <dgm:pt modelId="{A42ED664-A750-4F31-870E-BBDAF8BFAB2D}" type="parTrans" cxnId="{4EB6D445-1B72-4872-BE75-136A80A22FF7}">
      <dgm:prSet/>
      <dgm:spPr/>
      <dgm:t>
        <a:bodyPr/>
        <a:lstStyle/>
        <a:p>
          <a:endParaRPr lang="cs-CZ" sz="1100"/>
        </a:p>
      </dgm:t>
    </dgm:pt>
    <dgm:pt modelId="{B39D7B12-3C36-4802-9128-F9B9070430B1}" type="sibTrans" cxnId="{4EB6D445-1B72-4872-BE75-136A80A22FF7}">
      <dgm:prSet/>
      <dgm:spPr/>
      <dgm:t>
        <a:bodyPr/>
        <a:lstStyle/>
        <a:p>
          <a:endParaRPr lang="cs-CZ" sz="1100"/>
        </a:p>
      </dgm:t>
    </dgm:pt>
    <dgm:pt modelId="{5BF74DFF-D4B6-46A4-93A2-64E8EDEBCE68}">
      <dgm:prSet phldrT="[Text]" custT="1"/>
      <dgm:spPr/>
      <dgm:t>
        <a:bodyPr/>
        <a:lstStyle/>
        <a:p>
          <a:r>
            <a:rPr lang="cs-CZ" sz="1600" b="0" i="0" dirty="0"/>
            <a:t>Snížení bakteriální zátěže a tlumení zánětlivé reakce</a:t>
          </a:r>
          <a:endParaRPr lang="cs-CZ" sz="1600" dirty="0"/>
        </a:p>
      </dgm:t>
    </dgm:pt>
    <dgm:pt modelId="{CBEE17DB-B05D-47DE-B764-069819011BA7}" type="parTrans" cxnId="{7E65A4D8-2242-4C5C-A716-D86B8798E9BB}">
      <dgm:prSet/>
      <dgm:spPr/>
      <dgm:t>
        <a:bodyPr/>
        <a:lstStyle/>
        <a:p>
          <a:endParaRPr lang="cs-CZ" sz="1100"/>
        </a:p>
      </dgm:t>
    </dgm:pt>
    <dgm:pt modelId="{A8F60659-FE37-48BB-A726-DAFBC7551BF1}" type="sibTrans" cxnId="{7E65A4D8-2242-4C5C-A716-D86B8798E9BB}">
      <dgm:prSet/>
      <dgm:spPr/>
      <dgm:t>
        <a:bodyPr/>
        <a:lstStyle/>
        <a:p>
          <a:endParaRPr lang="cs-CZ" sz="1100"/>
        </a:p>
      </dgm:t>
    </dgm:pt>
    <dgm:pt modelId="{0A1E5770-5B04-4540-B531-DFD5B66BD9AB}">
      <dgm:prSet phldrT="[Text]" custT="1"/>
      <dgm:spPr/>
      <dgm:t>
        <a:bodyPr/>
        <a:lstStyle/>
        <a:p>
          <a:r>
            <a:rPr lang="cs-CZ" sz="2800" dirty="0"/>
            <a:t>3</a:t>
          </a:r>
        </a:p>
      </dgm:t>
    </dgm:pt>
    <dgm:pt modelId="{11140701-F172-48F8-8628-28CE904E0F33}" type="parTrans" cxnId="{7433F269-E2F4-482D-AA00-68D0E89E5F16}">
      <dgm:prSet/>
      <dgm:spPr/>
      <dgm:t>
        <a:bodyPr/>
        <a:lstStyle/>
        <a:p>
          <a:endParaRPr lang="cs-CZ" sz="1100"/>
        </a:p>
      </dgm:t>
    </dgm:pt>
    <dgm:pt modelId="{F25E7494-C5E0-418A-8BD9-AD5D018EB102}" type="sibTrans" cxnId="{7433F269-E2F4-482D-AA00-68D0E89E5F16}">
      <dgm:prSet/>
      <dgm:spPr/>
      <dgm:t>
        <a:bodyPr/>
        <a:lstStyle/>
        <a:p>
          <a:endParaRPr lang="cs-CZ" sz="1100"/>
        </a:p>
      </dgm:t>
    </dgm:pt>
    <dgm:pt modelId="{5A9188F9-392B-4661-9B9E-2F982B7216FC}">
      <dgm:prSet phldrT="[Text]" custT="1"/>
      <dgm:spPr/>
      <dgm:t>
        <a:bodyPr/>
        <a:lstStyle/>
        <a:p>
          <a:r>
            <a:rPr lang="cs-CZ" sz="1600" b="1" dirty="0"/>
            <a:t>Výsledek péče</a:t>
          </a:r>
        </a:p>
      </dgm:t>
    </dgm:pt>
    <dgm:pt modelId="{8F234DB5-5B31-4754-BF72-62E2C285232C}" type="parTrans" cxnId="{289F7E58-F997-477D-A532-407A0C65D30F}">
      <dgm:prSet/>
      <dgm:spPr/>
      <dgm:t>
        <a:bodyPr/>
        <a:lstStyle/>
        <a:p>
          <a:endParaRPr lang="cs-CZ" sz="1100"/>
        </a:p>
      </dgm:t>
    </dgm:pt>
    <dgm:pt modelId="{23ED90B0-D856-4D4F-9F1B-1C3468C1F7A1}" type="sibTrans" cxnId="{289F7E58-F997-477D-A532-407A0C65D30F}">
      <dgm:prSet/>
      <dgm:spPr/>
      <dgm:t>
        <a:bodyPr/>
        <a:lstStyle/>
        <a:p>
          <a:endParaRPr lang="cs-CZ" sz="1100"/>
        </a:p>
      </dgm:t>
    </dgm:pt>
    <dgm:pt modelId="{99FDAB11-00A3-4584-A608-05C9BD2ABAFC}">
      <dgm:prSet phldrT="[Text]" custT="1"/>
      <dgm:spPr/>
      <dgm:t>
        <a:bodyPr/>
        <a:lstStyle/>
        <a:p>
          <a:r>
            <a:rPr lang="cs-CZ" sz="1600" dirty="0"/>
            <a:t>Rána bude bez známek infekce </a:t>
          </a:r>
        </a:p>
      </dgm:t>
    </dgm:pt>
    <dgm:pt modelId="{3E7F3FA4-DFE9-46A1-9626-3CC6839CF330}" type="parTrans" cxnId="{F05A53BE-1EE5-4A22-A8EB-1E55E42D37AF}">
      <dgm:prSet/>
      <dgm:spPr/>
      <dgm:t>
        <a:bodyPr/>
        <a:lstStyle/>
        <a:p>
          <a:endParaRPr lang="cs-CZ" sz="1100"/>
        </a:p>
      </dgm:t>
    </dgm:pt>
    <dgm:pt modelId="{F1EA1A86-CAE3-40B2-A583-99453824C6D5}" type="sibTrans" cxnId="{F05A53BE-1EE5-4A22-A8EB-1E55E42D37AF}">
      <dgm:prSet/>
      <dgm:spPr/>
      <dgm:t>
        <a:bodyPr/>
        <a:lstStyle/>
        <a:p>
          <a:endParaRPr lang="cs-CZ" sz="1100"/>
        </a:p>
      </dgm:t>
    </dgm:pt>
    <dgm:pt modelId="{4C2E908B-EAA2-4E6F-93BF-8A50B04EE562}">
      <dgm:prSet phldrT="[Text]" custT="1"/>
      <dgm:spPr/>
      <dgm:t>
        <a:bodyPr/>
        <a:lstStyle/>
        <a:p>
          <a:r>
            <a:rPr lang="cs-CZ" sz="1600" dirty="0"/>
            <a:t>Povleklá rána</a:t>
          </a:r>
        </a:p>
      </dgm:t>
    </dgm:pt>
    <dgm:pt modelId="{BBB06B4E-44E3-48F5-8EEF-2D537964D1DE}" type="parTrans" cxnId="{F4B6694F-D164-4927-BA1C-E537C77C324B}">
      <dgm:prSet/>
      <dgm:spPr/>
      <dgm:t>
        <a:bodyPr/>
        <a:lstStyle/>
        <a:p>
          <a:endParaRPr lang="cs-CZ" sz="1100"/>
        </a:p>
      </dgm:t>
    </dgm:pt>
    <dgm:pt modelId="{6C2C5E82-F611-4505-BBE0-042CB7B63C4F}" type="sibTrans" cxnId="{F4B6694F-D164-4927-BA1C-E537C77C324B}">
      <dgm:prSet/>
      <dgm:spPr/>
      <dgm:t>
        <a:bodyPr/>
        <a:lstStyle/>
        <a:p>
          <a:endParaRPr lang="cs-CZ" sz="1100"/>
        </a:p>
      </dgm:t>
    </dgm:pt>
    <dgm:pt modelId="{7A54B1EA-F0CA-4292-9A99-9887534CAF86}">
      <dgm:prSet phldrT="[Text]" custT="1"/>
      <dgm:spPr/>
      <dgm:t>
        <a:bodyPr/>
        <a:lstStyle/>
        <a:p>
          <a:r>
            <a:rPr lang="cs-CZ" sz="1600" dirty="0"/>
            <a:t>Hluboká rána s infekcí</a:t>
          </a:r>
        </a:p>
      </dgm:t>
    </dgm:pt>
    <dgm:pt modelId="{56925995-B7B5-460E-B248-142FD705ED40}" type="parTrans" cxnId="{71A8EFBA-9ACE-4058-93F1-10827589B77E}">
      <dgm:prSet/>
      <dgm:spPr/>
      <dgm:t>
        <a:bodyPr/>
        <a:lstStyle/>
        <a:p>
          <a:endParaRPr lang="cs-CZ" sz="1400"/>
        </a:p>
      </dgm:t>
    </dgm:pt>
    <dgm:pt modelId="{FBEBBFAC-1729-4FB5-A210-9445860B3D60}" type="sibTrans" cxnId="{71A8EFBA-9ACE-4058-93F1-10827589B77E}">
      <dgm:prSet/>
      <dgm:spPr/>
      <dgm:t>
        <a:bodyPr/>
        <a:lstStyle/>
        <a:p>
          <a:endParaRPr lang="cs-CZ" sz="1400"/>
        </a:p>
      </dgm:t>
    </dgm:pt>
    <dgm:pt modelId="{15258C48-DB5F-4E2C-B8D8-2A818A77B204}">
      <dgm:prSet phldrT="[Text]" custT="1"/>
      <dgm:spPr/>
      <dgm:t>
        <a:bodyPr/>
        <a:lstStyle/>
        <a:p>
          <a:r>
            <a:rPr lang="cs-CZ" sz="1600" dirty="0" err="1"/>
            <a:t>Bioburden</a:t>
          </a:r>
          <a:r>
            <a:rPr lang="cs-CZ" sz="1600" dirty="0"/>
            <a:t> </a:t>
          </a:r>
        </a:p>
      </dgm:t>
    </dgm:pt>
    <dgm:pt modelId="{F0AE217D-7DEE-451E-82F4-547C50FD95AF}" type="parTrans" cxnId="{C21974DA-8ABC-4025-861D-98E1B00E614B}">
      <dgm:prSet/>
      <dgm:spPr/>
      <dgm:t>
        <a:bodyPr/>
        <a:lstStyle/>
        <a:p>
          <a:endParaRPr lang="cs-CZ" sz="1400"/>
        </a:p>
      </dgm:t>
    </dgm:pt>
    <dgm:pt modelId="{C44E0A76-54F8-4908-9212-7F39ECB4E203}" type="sibTrans" cxnId="{C21974DA-8ABC-4025-861D-98E1B00E614B}">
      <dgm:prSet/>
      <dgm:spPr/>
      <dgm:t>
        <a:bodyPr/>
        <a:lstStyle/>
        <a:p>
          <a:endParaRPr lang="cs-CZ" sz="1400"/>
        </a:p>
      </dgm:t>
    </dgm:pt>
    <dgm:pt modelId="{630B9CC5-BDB7-4E32-BC0F-B14CC6D8100C}">
      <dgm:prSet phldrT="[Text]" custT="1"/>
      <dgm:spPr/>
      <dgm:t>
        <a:bodyPr/>
        <a:lstStyle/>
        <a:p>
          <a:r>
            <a:rPr lang="cs-CZ" sz="1600" dirty="0"/>
            <a:t>Antimikrobiální léčba</a:t>
          </a:r>
        </a:p>
      </dgm:t>
    </dgm:pt>
    <dgm:pt modelId="{10C5CEC8-CA5D-4660-A746-71C931D895D5}" type="parTrans" cxnId="{B4CC2E14-8020-46E6-9215-7CFCBDF77DE2}">
      <dgm:prSet/>
      <dgm:spPr/>
      <dgm:t>
        <a:bodyPr/>
        <a:lstStyle/>
        <a:p>
          <a:endParaRPr lang="cs-CZ" sz="1400"/>
        </a:p>
      </dgm:t>
    </dgm:pt>
    <dgm:pt modelId="{DADD30CB-558F-4D0A-8864-9369314D5607}" type="sibTrans" cxnId="{B4CC2E14-8020-46E6-9215-7CFCBDF77DE2}">
      <dgm:prSet/>
      <dgm:spPr/>
      <dgm:t>
        <a:bodyPr/>
        <a:lstStyle/>
        <a:p>
          <a:endParaRPr lang="cs-CZ" sz="1400"/>
        </a:p>
      </dgm:t>
    </dgm:pt>
    <dgm:pt modelId="{6894DCDD-076A-44B3-ACD0-D015118C767B}" type="pres">
      <dgm:prSet presAssocID="{A2D2C14B-DF60-4EDA-AEE1-65B77C76171A}" presName="linearFlow" presStyleCnt="0">
        <dgm:presLayoutVars>
          <dgm:dir/>
          <dgm:animLvl val="lvl"/>
          <dgm:resizeHandles val="exact"/>
        </dgm:presLayoutVars>
      </dgm:prSet>
      <dgm:spPr/>
    </dgm:pt>
    <dgm:pt modelId="{B9ED6ED9-B34E-4070-9DED-381F3D3EC93A}" type="pres">
      <dgm:prSet presAssocID="{757A8072-458A-4550-88F5-166840788666}" presName="composite" presStyleCnt="0"/>
      <dgm:spPr/>
    </dgm:pt>
    <dgm:pt modelId="{8BDBF646-0F00-427E-900A-DC02D65FEE26}" type="pres">
      <dgm:prSet presAssocID="{757A8072-458A-4550-88F5-166840788666}" presName="parentText" presStyleLbl="alignNode1" presStyleIdx="0" presStyleCnt="3" custLinFactNeighborX="4718" custLinFactNeighborY="-550">
        <dgm:presLayoutVars>
          <dgm:chMax val="1"/>
          <dgm:bulletEnabled val="1"/>
        </dgm:presLayoutVars>
      </dgm:prSet>
      <dgm:spPr/>
    </dgm:pt>
    <dgm:pt modelId="{7F24EB0C-A0B3-4758-AEEE-8F7759AD6CB8}" type="pres">
      <dgm:prSet presAssocID="{757A8072-458A-4550-88F5-166840788666}" presName="descendantText" presStyleLbl="alignAcc1" presStyleIdx="0" presStyleCnt="3" custScaleX="98243" custScaleY="98632" custLinFactNeighborX="404" custLinFactNeighborY="-51">
        <dgm:presLayoutVars>
          <dgm:bulletEnabled val="1"/>
        </dgm:presLayoutVars>
      </dgm:prSet>
      <dgm:spPr/>
    </dgm:pt>
    <dgm:pt modelId="{B8DD6CDA-BBCA-4A2E-B7C3-A204EDA6C771}" type="pres">
      <dgm:prSet presAssocID="{977E2765-C1B0-486A-863A-A0534A573376}" presName="sp" presStyleCnt="0"/>
      <dgm:spPr/>
    </dgm:pt>
    <dgm:pt modelId="{51C4FDD5-32DF-4964-86B8-61DC4DD6802F}" type="pres">
      <dgm:prSet presAssocID="{D129867C-AB7A-443D-9393-1053883A1CE8}" presName="composite" presStyleCnt="0"/>
      <dgm:spPr/>
    </dgm:pt>
    <dgm:pt modelId="{9E9064AF-F6DA-4EAC-93E5-B91C574422D3}" type="pres">
      <dgm:prSet presAssocID="{D129867C-AB7A-443D-9393-1053883A1CE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5FAFF59-5FAE-4B29-8D99-9DE0E7258BDE}" type="pres">
      <dgm:prSet presAssocID="{D129867C-AB7A-443D-9393-1053883A1CE8}" presName="descendantText" presStyleLbl="alignAcc1" presStyleIdx="1" presStyleCnt="3">
        <dgm:presLayoutVars>
          <dgm:bulletEnabled val="1"/>
        </dgm:presLayoutVars>
      </dgm:prSet>
      <dgm:spPr/>
    </dgm:pt>
    <dgm:pt modelId="{0B40AD93-E4EF-4CDB-B0BC-00A9BF5B764F}" type="pres">
      <dgm:prSet presAssocID="{82C15593-EDAD-4A01-ACC7-7DE81B3B0F63}" presName="sp" presStyleCnt="0"/>
      <dgm:spPr/>
    </dgm:pt>
    <dgm:pt modelId="{95751B03-4935-489E-956B-CADC2E24EB87}" type="pres">
      <dgm:prSet presAssocID="{0A1E5770-5B04-4540-B531-DFD5B66BD9AB}" presName="composite" presStyleCnt="0"/>
      <dgm:spPr/>
    </dgm:pt>
    <dgm:pt modelId="{3563D6DC-8459-411A-9CBD-62B734C1C76D}" type="pres">
      <dgm:prSet presAssocID="{0A1E5770-5B04-4540-B531-DFD5B66BD9A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2FC2D22-D35A-4787-8618-5675BE51DCFC}" type="pres">
      <dgm:prSet presAssocID="{0A1E5770-5B04-4540-B531-DFD5B66BD9AB}" presName="descendantText" presStyleLbl="alignAcc1" presStyleIdx="2" presStyleCnt="3" custLinFactNeighborY="2209">
        <dgm:presLayoutVars>
          <dgm:bulletEnabled val="1"/>
        </dgm:presLayoutVars>
      </dgm:prSet>
      <dgm:spPr/>
    </dgm:pt>
  </dgm:ptLst>
  <dgm:cxnLst>
    <dgm:cxn modelId="{D7356F0A-6C9B-49F7-8086-EFB1FBF7C3F9}" srcId="{A2D2C14B-DF60-4EDA-AEE1-65B77C76171A}" destId="{D129867C-AB7A-443D-9393-1053883A1CE8}" srcOrd="1" destOrd="0" parTransId="{01D75178-F65A-4FED-A30A-D26628E79A38}" sibTransId="{82C15593-EDAD-4A01-ACC7-7DE81B3B0F63}"/>
    <dgm:cxn modelId="{B4CC2E14-8020-46E6-9215-7CFCBDF77DE2}" srcId="{10644414-AF7F-4503-A60F-7F45FB44481B}" destId="{630B9CC5-BDB7-4E32-BC0F-B14CC6D8100C}" srcOrd="1" destOrd="0" parTransId="{10C5CEC8-CA5D-4660-A746-71C931D895D5}" sibTransId="{DADD30CB-558F-4D0A-8864-9369314D5607}"/>
    <dgm:cxn modelId="{E630AB1F-DD65-483F-A146-BBB6D64F84D3}" type="presOf" srcId="{9B6A6D2D-5AD0-44AE-BB2F-EE568E4C6378}" destId="{7F24EB0C-A0B3-4758-AEEE-8F7759AD6CB8}" srcOrd="0" destOrd="0" presId="urn:microsoft.com/office/officeart/2005/8/layout/chevron2"/>
    <dgm:cxn modelId="{4B21542A-98A0-41EC-9EB4-DC821748778F}" type="presOf" srcId="{0A1E5770-5B04-4540-B531-DFD5B66BD9AB}" destId="{3563D6DC-8459-411A-9CBD-62B734C1C76D}" srcOrd="0" destOrd="0" presId="urn:microsoft.com/office/officeart/2005/8/layout/chevron2"/>
    <dgm:cxn modelId="{7E4CF33B-4724-4BCC-B2FB-45C4A462BA3C}" type="presOf" srcId="{D129867C-AB7A-443D-9393-1053883A1CE8}" destId="{9E9064AF-F6DA-4EAC-93E5-B91C574422D3}" srcOrd="0" destOrd="0" presId="urn:microsoft.com/office/officeart/2005/8/layout/chevron2"/>
    <dgm:cxn modelId="{661B795B-C9D5-4D7B-A53C-33E56AFAC965}" srcId="{A2D2C14B-DF60-4EDA-AEE1-65B77C76171A}" destId="{757A8072-458A-4550-88F5-166840788666}" srcOrd="0" destOrd="0" parTransId="{35F0BD9B-4798-40C2-B7BC-DBC67D70974A}" sibTransId="{977E2765-C1B0-486A-863A-A0534A573376}"/>
    <dgm:cxn modelId="{8F3F5F5D-F630-4FE9-8E67-91D84113381D}" type="presOf" srcId="{4C2E908B-EAA2-4E6F-93BF-8A50B04EE562}" destId="{7F24EB0C-A0B3-4758-AEEE-8F7759AD6CB8}" srcOrd="0" destOrd="3" presId="urn:microsoft.com/office/officeart/2005/8/layout/chevron2"/>
    <dgm:cxn modelId="{4EB6D445-1B72-4872-BE75-136A80A22FF7}" srcId="{D129867C-AB7A-443D-9393-1053883A1CE8}" destId="{10644414-AF7F-4503-A60F-7F45FB44481B}" srcOrd="0" destOrd="0" parTransId="{A42ED664-A750-4F31-870E-BBDAF8BFAB2D}" sibTransId="{B39D7B12-3C36-4802-9128-F9B9070430B1}"/>
    <dgm:cxn modelId="{E1664847-B5FA-4C0C-8759-810ED7766A49}" type="presOf" srcId="{5BF74DFF-D4B6-46A4-93A2-64E8EDEBCE68}" destId="{75FAFF59-5FAE-4B29-8D99-9DE0E7258BDE}" srcOrd="0" destOrd="1" presId="urn:microsoft.com/office/officeart/2005/8/layout/chevron2"/>
    <dgm:cxn modelId="{7433F269-E2F4-482D-AA00-68D0E89E5F16}" srcId="{A2D2C14B-DF60-4EDA-AEE1-65B77C76171A}" destId="{0A1E5770-5B04-4540-B531-DFD5B66BD9AB}" srcOrd="2" destOrd="0" parTransId="{11140701-F172-48F8-8628-28CE904E0F33}" sibTransId="{F25E7494-C5E0-418A-8BD9-AD5D018EB102}"/>
    <dgm:cxn modelId="{F4B6694F-D164-4927-BA1C-E537C77C324B}" srcId="{9B6A6D2D-5AD0-44AE-BB2F-EE568E4C6378}" destId="{4C2E908B-EAA2-4E6F-93BF-8A50B04EE562}" srcOrd="2" destOrd="0" parTransId="{BBB06B4E-44E3-48F5-8EEF-2D537964D1DE}" sibTransId="{6C2C5E82-F611-4505-BBE0-042CB7B63C4F}"/>
    <dgm:cxn modelId="{289F7E58-F997-477D-A532-407A0C65D30F}" srcId="{0A1E5770-5B04-4540-B531-DFD5B66BD9AB}" destId="{5A9188F9-392B-4661-9B9E-2F982B7216FC}" srcOrd="0" destOrd="0" parTransId="{8F234DB5-5B31-4754-BF72-62E2C285232C}" sibTransId="{23ED90B0-D856-4D4F-9F1B-1C3468C1F7A1}"/>
    <dgm:cxn modelId="{044F9758-F157-4AC2-8EB2-C3A5ACCBE5E1}" type="presOf" srcId="{6E5B31AE-8E0F-49D6-AB22-F8CD9CC9606E}" destId="{7F24EB0C-A0B3-4758-AEEE-8F7759AD6CB8}" srcOrd="0" destOrd="1" presId="urn:microsoft.com/office/officeart/2005/8/layout/chevron2"/>
    <dgm:cxn modelId="{8F8FE280-1245-4CA5-AA9F-2D30ABBE708B}" type="presOf" srcId="{A2D2C14B-DF60-4EDA-AEE1-65B77C76171A}" destId="{6894DCDD-076A-44B3-ACD0-D015118C767B}" srcOrd="0" destOrd="0" presId="urn:microsoft.com/office/officeart/2005/8/layout/chevron2"/>
    <dgm:cxn modelId="{8C520B98-15FF-428E-BB6B-D682C8504B65}" srcId="{757A8072-458A-4550-88F5-166840788666}" destId="{9B6A6D2D-5AD0-44AE-BB2F-EE568E4C6378}" srcOrd="0" destOrd="0" parTransId="{13BB61BF-3ED1-457C-B113-C008094C09FA}" sibTransId="{B4023634-D470-4D84-8D80-2CAE1C72C66D}"/>
    <dgm:cxn modelId="{D4EFDB98-0892-4475-985E-7799CB005502}" type="presOf" srcId="{15258C48-DB5F-4E2C-B8D8-2A818A77B204}" destId="{75FAFF59-5FAE-4B29-8D99-9DE0E7258BDE}" srcOrd="0" destOrd="3" presId="urn:microsoft.com/office/officeart/2005/8/layout/chevron2"/>
    <dgm:cxn modelId="{17E4E2AA-E4BA-4FCC-8041-B24BEC5611E6}" type="presOf" srcId="{5A9188F9-392B-4661-9B9E-2F982B7216FC}" destId="{E2FC2D22-D35A-4787-8618-5675BE51DCFC}" srcOrd="0" destOrd="0" presId="urn:microsoft.com/office/officeart/2005/8/layout/chevron2"/>
    <dgm:cxn modelId="{CA7BE3AC-40AD-46CB-A696-3F303B680973}" type="presOf" srcId="{630B9CC5-BDB7-4E32-BC0F-B14CC6D8100C}" destId="{75FAFF59-5FAE-4B29-8D99-9DE0E7258BDE}" srcOrd="0" destOrd="2" presId="urn:microsoft.com/office/officeart/2005/8/layout/chevron2"/>
    <dgm:cxn modelId="{71A8EFBA-9ACE-4058-93F1-10827589B77E}" srcId="{9B6A6D2D-5AD0-44AE-BB2F-EE568E4C6378}" destId="{7A54B1EA-F0CA-4292-9A99-9887534CAF86}" srcOrd="1" destOrd="0" parTransId="{56925995-B7B5-460E-B248-142FD705ED40}" sibTransId="{FBEBBFAC-1729-4FB5-A210-9445860B3D60}"/>
    <dgm:cxn modelId="{F05A53BE-1EE5-4A22-A8EB-1E55E42D37AF}" srcId="{5A9188F9-392B-4661-9B9E-2F982B7216FC}" destId="{99FDAB11-00A3-4584-A608-05C9BD2ABAFC}" srcOrd="0" destOrd="0" parTransId="{3E7F3FA4-DFE9-46A1-9626-3CC6839CF330}" sibTransId="{F1EA1A86-CAE3-40B2-A583-99453824C6D5}"/>
    <dgm:cxn modelId="{81A0B9CB-DA78-43E8-8125-13C63AD564FD}" type="presOf" srcId="{7A54B1EA-F0CA-4292-9A99-9887534CAF86}" destId="{7F24EB0C-A0B3-4758-AEEE-8F7759AD6CB8}" srcOrd="0" destOrd="2" presId="urn:microsoft.com/office/officeart/2005/8/layout/chevron2"/>
    <dgm:cxn modelId="{70DE6AD5-0AA5-44CC-8F09-E71444CDE540}" type="presOf" srcId="{99FDAB11-00A3-4584-A608-05C9BD2ABAFC}" destId="{E2FC2D22-D35A-4787-8618-5675BE51DCFC}" srcOrd="0" destOrd="1" presId="urn:microsoft.com/office/officeart/2005/8/layout/chevron2"/>
    <dgm:cxn modelId="{7E65A4D8-2242-4C5C-A716-D86B8798E9BB}" srcId="{10644414-AF7F-4503-A60F-7F45FB44481B}" destId="{5BF74DFF-D4B6-46A4-93A2-64E8EDEBCE68}" srcOrd="0" destOrd="0" parTransId="{CBEE17DB-B05D-47DE-B764-069819011BA7}" sibTransId="{A8F60659-FE37-48BB-A726-DAFBC7551BF1}"/>
    <dgm:cxn modelId="{57883CDA-BA52-43C6-80CE-A0C1A93537B7}" srcId="{9B6A6D2D-5AD0-44AE-BB2F-EE568E4C6378}" destId="{6E5B31AE-8E0F-49D6-AB22-F8CD9CC9606E}" srcOrd="0" destOrd="0" parTransId="{DBD29A13-E699-4EC6-A325-9C0A85140A64}" sibTransId="{16C65F12-9454-4211-A500-B0CBDB65BBF7}"/>
    <dgm:cxn modelId="{C21974DA-8ABC-4025-861D-98E1B00E614B}" srcId="{10644414-AF7F-4503-A60F-7F45FB44481B}" destId="{15258C48-DB5F-4E2C-B8D8-2A818A77B204}" srcOrd="2" destOrd="0" parTransId="{F0AE217D-7DEE-451E-82F4-547C50FD95AF}" sibTransId="{C44E0A76-54F8-4908-9212-7F39ECB4E203}"/>
    <dgm:cxn modelId="{36D563E8-E4E1-4594-A97D-4BE07260D5DD}" type="presOf" srcId="{757A8072-458A-4550-88F5-166840788666}" destId="{8BDBF646-0F00-427E-900A-DC02D65FEE26}" srcOrd="0" destOrd="0" presId="urn:microsoft.com/office/officeart/2005/8/layout/chevron2"/>
    <dgm:cxn modelId="{8D1789E8-F8B7-49DD-9CBA-49288C00587F}" type="presOf" srcId="{10644414-AF7F-4503-A60F-7F45FB44481B}" destId="{75FAFF59-5FAE-4B29-8D99-9DE0E7258BDE}" srcOrd="0" destOrd="0" presId="urn:microsoft.com/office/officeart/2005/8/layout/chevron2"/>
    <dgm:cxn modelId="{1D6FF882-9122-4452-8505-C8403E013408}" type="presParOf" srcId="{6894DCDD-076A-44B3-ACD0-D015118C767B}" destId="{B9ED6ED9-B34E-4070-9DED-381F3D3EC93A}" srcOrd="0" destOrd="0" presId="urn:microsoft.com/office/officeart/2005/8/layout/chevron2"/>
    <dgm:cxn modelId="{21307472-55F1-4763-942A-A208080EFBFD}" type="presParOf" srcId="{B9ED6ED9-B34E-4070-9DED-381F3D3EC93A}" destId="{8BDBF646-0F00-427E-900A-DC02D65FEE26}" srcOrd="0" destOrd="0" presId="urn:microsoft.com/office/officeart/2005/8/layout/chevron2"/>
    <dgm:cxn modelId="{D87FF53A-4FCB-4F0A-A1D3-8E7A8B200B1F}" type="presParOf" srcId="{B9ED6ED9-B34E-4070-9DED-381F3D3EC93A}" destId="{7F24EB0C-A0B3-4758-AEEE-8F7759AD6CB8}" srcOrd="1" destOrd="0" presId="urn:microsoft.com/office/officeart/2005/8/layout/chevron2"/>
    <dgm:cxn modelId="{E8686606-45EE-4AA2-8081-72EE36924225}" type="presParOf" srcId="{6894DCDD-076A-44B3-ACD0-D015118C767B}" destId="{B8DD6CDA-BBCA-4A2E-B7C3-A204EDA6C771}" srcOrd="1" destOrd="0" presId="urn:microsoft.com/office/officeart/2005/8/layout/chevron2"/>
    <dgm:cxn modelId="{D663EC7B-D5C8-4D9F-942B-02DDD9074418}" type="presParOf" srcId="{6894DCDD-076A-44B3-ACD0-D015118C767B}" destId="{51C4FDD5-32DF-4964-86B8-61DC4DD6802F}" srcOrd="2" destOrd="0" presId="urn:microsoft.com/office/officeart/2005/8/layout/chevron2"/>
    <dgm:cxn modelId="{AFFF0462-DC1C-4E21-9079-191307A97207}" type="presParOf" srcId="{51C4FDD5-32DF-4964-86B8-61DC4DD6802F}" destId="{9E9064AF-F6DA-4EAC-93E5-B91C574422D3}" srcOrd="0" destOrd="0" presId="urn:microsoft.com/office/officeart/2005/8/layout/chevron2"/>
    <dgm:cxn modelId="{E2545A89-A6BE-4E66-82BB-3F589CA2EDCD}" type="presParOf" srcId="{51C4FDD5-32DF-4964-86B8-61DC4DD6802F}" destId="{75FAFF59-5FAE-4B29-8D99-9DE0E7258BDE}" srcOrd="1" destOrd="0" presId="urn:microsoft.com/office/officeart/2005/8/layout/chevron2"/>
    <dgm:cxn modelId="{186F5DC2-4E88-4DB8-93E6-B2AE409399D9}" type="presParOf" srcId="{6894DCDD-076A-44B3-ACD0-D015118C767B}" destId="{0B40AD93-E4EF-4CDB-B0BC-00A9BF5B764F}" srcOrd="3" destOrd="0" presId="urn:microsoft.com/office/officeart/2005/8/layout/chevron2"/>
    <dgm:cxn modelId="{35495BCB-DFA4-4DB6-BBA9-8C67D2D19CC1}" type="presParOf" srcId="{6894DCDD-076A-44B3-ACD0-D015118C767B}" destId="{95751B03-4935-489E-956B-CADC2E24EB87}" srcOrd="4" destOrd="0" presId="urn:microsoft.com/office/officeart/2005/8/layout/chevron2"/>
    <dgm:cxn modelId="{89FC7D1F-3FA9-449A-8F6C-905B767516ED}" type="presParOf" srcId="{95751B03-4935-489E-956B-CADC2E24EB87}" destId="{3563D6DC-8459-411A-9CBD-62B734C1C76D}" srcOrd="0" destOrd="0" presId="urn:microsoft.com/office/officeart/2005/8/layout/chevron2"/>
    <dgm:cxn modelId="{BF326AFD-0F10-4E92-A2B3-D726107B000F}" type="presParOf" srcId="{95751B03-4935-489E-956B-CADC2E24EB87}" destId="{E2FC2D22-D35A-4787-8618-5675BE51DCF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2D2C14B-DF60-4EDA-AEE1-65B77C76171A}" type="doc">
      <dgm:prSet loTypeId="urn:microsoft.com/office/officeart/2005/8/layout/chevron2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cs-CZ"/>
        </a:p>
      </dgm:t>
    </dgm:pt>
    <dgm:pt modelId="{757A8072-458A-4550-88F5-166840788666}">
      <dgm:prSet phldrT="[Text]" custT="1"/>
      <dgm:spPr/>
      <dgm:t>
        <a:bodyPr/>
        <a:lstStyle/>
        <a:p>
          <a:r>
            <a:rPr lang="cs-CZ" sz="2400" dirty="0"/>
            <a:t>1</a:t>
          </a:r>
        </a:p>
      </dgm:t>
    </dgm:pt>
    <dgm:pt modelId="{35F0BD9B-4798-40C2-B7BC-DBC67D70974A}" type="parTrans" cxnId="{661B795B-C9D5-4D7B-A53C-33E56AFAC965}">
      <dgm:prSet/>
      <dgm:spPr/>
      <dgm:t>
        <a:bodyPr/>
        <a:lstStyle/>
        <a:p>
          <a:endParaRPr lang="cs-CZ" sz="1050"/>
        </a:p>
      </dgm:t>
    </dgm:pt>
    <dgm:pt modelId="{977E2765-C1B0-486A-863A-A0534A573376}" type="sibTrans" cxnId="{661B795B-C9D5-4D7B-A53C-33E56AFAC965}">
      <dgm:prSet/>
      <dgm:spPr/>
      <dgm:t>
        <a:bodyPr/>
        <a:lstStyle/>
        <a:p>
          <a:endParaRPr lang="cs-CZ" sz="1050"/>
        </a:p>
      </dgm:t>
    </dgm:pt>
    <dgm:pt modelId="{9B6A6D2D-5AD0-44AE-BB2F-EE568E4C6378}">
      <dgm:prSet phldrT="[Text]" custT="1"/>
      <dgm:spPr/>
      <dgm:t>
        <a:bodyPr/>
        <a:lstStyle/>
        <a:p>
          <a:r>
            <a:rPr lang="cs-CZ" sz="1400" b="1" dirty="0"/>
            <a:t>Zhodnocení překážek bránící procesu hojení</a:t>
          </a:r>
          <a:endParaRPr lang="cs-CZ" sz="1400" b="0" dirty="0"/>
        </a:p>
      </dgm:t>
    </dgm:pt>
    <dgm:pt modelId="{13BB61BF-3ED1-457C-B113-C008094C09FA}" type="parTrans" cxnId="{8C520B98-15FF-428E-BB6B-D682C8504B65}">
      <dgm:prSet/>
      <dgm:spPr/>
      <dgm:t>
        <a:bodyPr/>
        <a:lstStyle/>
        <a:p>
          <a:endParaRPr lang="cs-CZ" sz="1050"/>
        </a:p>
      </dgm:t>
    </dgm:pt>
    <dgm:pt modelId="{B4023634-D470-4D84-8D80-2CAE1C72C66D}" type="sibTrans" cxnId="{8C520B98-15FF-428E-BB6B-D682C8504B65}">
      <dgm:prSet/>
      <dgm:spPr/>
      <dgm:t>
        <a:bodyPr/>
        <a:lstStyle/>
        <a:p>
          <a:endParaRPr lang="cs-CZ" sz="1050"/>
        </a:p>
      </dgm:t>
    </dgm:pt>
    <dgm:pt modelId="{D129867C-AB7A-443D-9393-1053883A1CE8}">
      <dgm:prSet phldrT="[Text]" custT="1"/>
      <dgm:spPr/>
      <dgm:t>
        <a:bodyPr/>
        <a:lstStyle/>
        <a:p>
          <a:r>
            <a:rPr lang="cs-CZ" sz="2400" dirty="0"/>
            <a:t>2</a:t>
          </a:r>
        </a:p>
      </dgm:t>
    </dgm:pt>
    <dgm:pt modelId="{01D75178-F65A-4FED-A30A-D26628E79A38}" type="parTrans" cxnId="{D7356F0A-6C9B-49F7-8086-EFB1FBF7C3F9}">
      <dgm:prSet/>
      <dgm:spPr/>
      <dgm:t>
        <a:bodyPr/>
        <a:lstStyle/>
        <a:p>
          <a:endParaRPr lang="cs-CZ" sz="1050"/>
        </a:p>
      </dgm:t>
    </dgm:pt>
    <dgm:pt modelId="{82C15593-EDAD-4A01-ACC7-7DE81B3B0F63}" type="sibTrans" cxnId="{D7356F0A-6C9B-49F7-8086-EFB1FBF7C3F9}">
      <dgm:prSet/>
      <dgm:spPr/>
      <dgm:t>
        <a:bodyPr/>
        <a:lstStyle/>
        <a:p>
          <a:endParaRPr lang="cs-CZ" sz="1050"/>
        </a:p>
      </dgm:t>
    </dgm:pt>
    <dgm:pt modelId="{10644414-AF7F-4503-A60F-7F45FB44481B}">
      <dgm:prSet phldrT="[Text]" custT="1"/>
      <dgm:spPr/>
      <dgm:t>
        <a:bodyPr/>
        <a:lstStyle/>
        <a:p>
          <a:r>
            <a:rPr lang="cs-CZ" sz="1400" b="1" dirty="0"/>
            <a:t>Správná volba intervencí</a:t>
          </a:r>
        </a:p>
      </dgm:t>
    </dgm:pt>
    <dgm:pt modelId="{A42ED664-A750-4F31-870E-BBDAF8BFAB2D}" type="parTrans" cxnId="{4EB6D445-1B72-4872-BE75-136A80A22FF7}">
      <dgm:prSet/>
      <dgm:spPr/>
      <dgm:t>
        <a:bodyPr/>
        <a:lstStyle/>
        <a:p>
          <a:endParaRPr lang="cs-CZ" sz="1050"/>
        </a:p>
      </dgm:t>
    </dgm:pt>
    <dgm:pt modelId="{B39D7B12-3C36-4802-9128-F9B9070430B1}" type="sibTrans" cxnId="{4EB6D445-1B72-4872-BE75-136A80A22FF7}">
      <dgm:prSet/>
      <dgm:spPr/>
      <dgm:t>
        <a:bodyPr/>
        <a:lstStyle/>
        <a:p>
          <a:endParaRPr lang="cs-CZ" sz="1050"/>
        </a:p>
      </dgm:t>
    </dgm:pt>
    <dgm:pt modelId="{0A1E5770-5B04-4540-B531-DFD5B66BD9AB}">
      <dgm:prSet phldrT="[Text]" custT="1"/>
      <dgm:spPr/>
      <dgm:t>
        <a:bodyPr/>
        <a:lstStyle/>
        <a:p>
          <a:r>
            <a:rPr lang="cs-CZ" sz="2400" dirty="0"/>
            <a:t>3</a:t>
          </a:r>
        </a:p>
      </dgm:t>
    </dgm:pt>
    <dgm:pt modelId="{11140701-F172-48F8-8628-28CE904E0F33}" type="parTrans" cxnId="{7433F269-E2F4-482D-AA00-68D0E89E5F16}">
      <dgm:prSet/>
      <dgm:spPr/>
      <dgm:t>
        <a:bodyPr/>
        <a:lstStyle/>
        <a:p>
          <a:endParaRPr lang="cs-CZ" sz="1050"/>
        </a:p>
      </dgm:t>
    </dgm:pt>
    <dgm:pt modelId="{F25E7494-C5E0-418A-8BD9-AD5D018EB102}" type="sibTrans" cxnId="{7433F269-E2F4-482D-AA00-68D0E89E5F16}">
      <dgm:prSet/>
      <dgm:spPr/>
      <dgm:t>
        <a:bodyPr/>
        <a:lstStyle/>
        <a:p>
          <a:endParaRPr lang="cs-CZ" sz="1050"/>
        </a:p>
      </dgm:t>
    </dgm:pt>
    <dgm:pt modelId="{5A9188F9-392B-4661-9B9E-2F982B7216FC}">
      <dgm:prSet phldrT="[Text]" custT="1"/>
      <dgm:spPr/>
      <dgm:t>
        <a:bodyPr/>
        <a:lstStyle/>
        <a:p>
          <a:r>
            <a:rPr lang="cs-CZ" sz="1400" b="1" dirty="0"/>
            <a:t>Výsledek péče</a:t>
          </a:r>
        </a:p>
      </dgm:t>
    </dgm:pt>
    <dgm:pt modelId="{8F234DB5-5B31-4754-BF72-62E2C285232C}" type="parTrans" cxnId="{289F7E58-F997-477D-A532-407A0C65D30F}">
      <dgm:prSet/>
      <dgm:spPr/>
      <dgm:t>
        <a:bodyPr/>
        <a:lstStyle/>
        <a:p>
          <a:endParaRPr lang="cs-CZ" sz="1050"/>
        </a:p>
      </dgm:t>
    </dgm:pt>
    <dgm:pt modelId="{23ED90B0-D856-4D4F-9F1B-1C3468C1F7A1}" type="sibTrans" cxnId="{289F7E58-F997-477D-A532-407A0C65D30F}">
      <dgm:prSet/>
      <dgm:spPr/>
      <dgm:t>
        <a:bodyPr/>
        <a:lstStyle/>
        <a:p>
          <a:endParaRPr lang="cs-CZ" sz="1050"/>
        </a:p>
      </dgm:t>
    </dgm:pt>
    <dgm:pt modelId="{99FDAB11-00A3-4584-A608-05C9BD2ABAFC}">
      <dgm:prSet phldrT="[Text]" custT="1"/>
      <dgm:spPr/>
      <dgm:t>
        <a:bodyPr/>
        <a:lstStyle/>
        <a:p>
          <a:r>
            <a:rPr lang="cs-CZ" sz="1400" dirty="0"/>
            <a:t>Rána bude mít optimální vlhkost </a:t>
          </a:r>
        </a:p>
      </dgm:t>
    </dgm:pt>
    <dgm:pt modelId="{3E7F3FA4-DFE9-46A1-9626-3CC6839CF330}" type="parTrans" cxnId="{F05A53BE-1EE5-4A22-A8EB-1E55E42D37AF}">
      <dgm:prSet/>
      <dgm:spPr/>
      <dgm:t>
        <a:bodyPr/>
        <a:lstStyle/>
        <a:p>
          <a:endParaRPr lang="cs-CZ" sz="1050"/>
        </a:p>
      </dgm:t>
    </dgm:pt>
    <dgm:pt modelId="{F1EA1A86-CAE3-40B2-A583-99453824C6D5}" type="sibTrans" cxnId="{F05A53BE-1EE5-4A22-A8EB-1E55E42D37AF}">
      <dgm:prSet/>
      <dgm:spPr/>
      <dgm:t>
        <a:bodyPr/>
        <a:lstStyle/>
        <a:p>
          <a:endParaRPr lang="cs-CZ" sz="1050"/>
        </a:p>
      </dgm:t>
    </dgm:pt>
    <dgm:pt modelId="{B7C850B3-9A99-4FBC-9187-6C9C4CA17114}">
      <dgm:prSet phldrT="[Text]" custT="1"/>
      <dgm:spPr/>
      <dgm:t>
        <a:bodyPr/>
        <a:lstStyle/>
        <a:p>
          <a:r>
            <a:rPr lang="cs-CZ" sz="1400" b="0" i="0" dirty="0"/>
            <a:t>Optimální rovnováha vlhkosti je nezbytná pro progresi rány, která vyžaduje průběžné vyhodnocování. Vyvážené prostředí rány podporuje růstové faktory, cytokiny, buněčnou proliferaci a migraci</a:t>
          </a:r>
          <a:endParaRPr lang="cs-CZ" sz="1400" b="1" dirty="0"/>
        </a:p>
      </dgm:t>
    </dgm:pt>
    <dgm:pt modelId="{B4B46A6C-C549-4906-B689-55B022B4807C}" type="parTrans" cxnId="{2CB94EA3-CD88-4F46-ADDD-46B0423B3651}">
      <dgm:prSet/>
      <dgm:spPr/>
      <dgm:t>
        <a:bodyPr/>
        <a:lstStyle/>
        <a:p>
          <a:endParaRPr lang="cs-CZ" sz="1200"/>
        </a:p>
      </dgm:t>
    </dgm:pt>
    <dgm:pt modelId="{EE115561-B71E-4DC6-97D7-1D429AC2844D}" type="sibTrans" cxnId="{2CB94EA3-CD88-4F46-ADDD-46B0423B3651}">
      <dgm:prSet/>
      <dgm:spPr/>
      <dgm:t>
        <a:bodyPr/>
        <a:lstStyle/>
        <a:p>
          <a:endParaRPr lang="cs-CZ" sz="1200"/>
        </a:p>
      </dgm:t>
    </dgm:pt>
    <dgm:pt modelId="{8040A68C-8D0C-4C13-999A-5F29840A7E8C}">
      <dgm:prSet phldrT="[Text]" custT="1"/>
      <dgm:spPr/>
      <dgm:t>
        <a:bodyPr/>
        <a:lstStyle/>
        <a:p>
          <a:r>
            <a:rPr lang="cs-CZ" sz="1400" b="0" dirty="0"/>
            <a:t>suchá rána</a:t>
          </a:r>
        </a:p>
      </dgm:t>
    </dgm:pt>
    <dgm:pt modelId="{8EF90505-0722-4B82-885E-E2260A8300AF}" type="parTrans" cxnId="{FA504CB9-E5C2-43EA-B37C-D98677C69450}">
      <dgm:prSet/>
      <dgm:spPr/>
      <dgm:t>
        <a:bodyPr/>
        <a:lstStyle/>
        <a:p>
          <a:endParaRPr lang="cs-CZ" sz="1200"/>
        </a:p>
      </dgm:t>
    </dgm:pt>
    <dgm:pt modelId="{25FA1623-C381-4480-9AFE-7847F6B87B0F}" type="sibTrans" cxnId="{FA504CB9-E5C2-43EA-B37C-D98677C69450}">
      <dgm:prSet/>
      <dgm:spPr/>
      <dgm:t>
        <a:bodyPr/>
        <a:lstStyle/>
        <a:p>
          <a:endParaRPr lang="cs-CZ" sz="1200"/>
        </a:p>
      </dgm:t>
    </dgm:pt>
    <dgm:pt modelId="{F83DD8B8-BCA6-42A0-B6C0-262EB94DB81F}">
      <dgm:prSet phldrT="[Text]" custT="1"/>
      <dgm:spPr/>
      <dgm:t>
        <a:bodyPr/>
        <a:lstStyle/>
        <a:p>
          <a:r>
            <a:rPr lang="cs-CZ" sz="1400" b="0" i="0" dirty="0"/>
            <a:t>rána s nízkou až střední exsudací</a:t>
          </a:r>
          <a:endParaRPr lang="cs-CZ" sz="1400" b="0" dirty="0"/>
        </a:p>
      </dgm:t>
    </dgm:pt>
    <dgm:pt modelId="{E8F93D89-4E4F-4357-B8F3-2D061A138A12}" type="parTrans" cxnId="{48752C70-DC69-4D49-871D-D6873CDC6DBF}">
      <dgm:prSet/>
      <dgm:spPr/>
      <dgm:t>
        <a:bodyPr/>
        <a:lstStyle/>
        <a:p>
          <a:endParaRPr lang="cs-CZ" sz="1200"/>
        </a:p>
      </dgm:t>
    </dgm:pt>
    <dgm:pt modelId="{4C4F6871-79E9-44F7-82F6-657051C5C2E2}" type="sibTrans" cxnId="{48752C70-DC69-4D49-871D-D6873CDC6DBF}">
      <dgm:prSet/>
      <dgm:spPr/>
      <dgm:t>
        <a:bodyPr/>
        <a:lstStyle/>
        <a:p>
          <a:endParaRPr lang="cs-CZ" sz="1200"/>
        </a:p>
      </dgm:t>
    </dgm:pt>
    <dgm:pt modelId="{A621ABD8-3C39-45B0-8AD0-CDBEE07653F6}">
      <dgm:prSet phldrT="[Text]" custT="1"/>
      <dgm:spPr/>
      <dgm:t>
        <a:bodyPr/>
        <a:lstStyle/>
        <a:p>
          <a:r>
            <a:rPr lang="cs-CZ" sz="1400" b="0" dirty="0"/>
            <a:t>Rána s vysokou exsudací</a:t>
          </a:r>
        </a:p>
      </dgm:t>
    </dgm:pt>
    <dgm:pt modelId="{C90863DA-89FF-412D-BA6F-05EDB8E8F95D}" type="parTrans" cxnId="{563FE932-C5E5-44E8-B354-53C6EEB7C55A}">
      <dgm:prSet/>
      <dgm:spPr/>
      <dgm:t>
        <a:bodyPr/>
        <a:lstStyle/>
        <a:p>
          <a:endParaRPr lang="cs-CZ" sz="1200"/>
        </a:p>
      </dgm:t>
    </dgm:pt>
    <dgm:pt modelId="{DF394B67-2605-449B-B9C2-B0D73ADB6E2E}" type="sibTrans" cxnId="{563FE932-C5E5-44E8-B354-53C6EEB7C55A}">
      <dgm:prSet/>
      <dgm:spPr/>
      <dgm:t>
        <a:bodyPr/>
        <a:lstStyle/>
        <a:p>
          <a:endParaRPr lang="cs-CZ" sz="1200"/>
        </a:p>
      </dgm:t>
    </dgm:pt>
    <dgm:pt modelId="{6894DCDD-076A-44B3-ACD0-D015118C767B}" type="pres">
      <dgm:prSet presAssocID="{A2D2C14B-DF60-4EDA-AEE1-65B77C76171A}" presName="linearFlow" presStyleCnt="0">
        <dgm:presLayoutVars>
          <dgm:dir/>
          <dgm:animLvl val="lvl"/>
          <dgm:resizeHandles val="exact"/>
        </dgm:presLayoutVars>
      </dgm:prSet>
      <dgm:spPr/>
    </dgm:pt>
    <dgm:pt modelId="{B9ED6ED9-B34E-4070-9DED-381F3D3EC93A}" type="pres">
      <dgm:prSet presAssocID="{757A8072-458A-4550-88F5-166840788666}" presName="composite" presStyleCnt="0"/>
      <dgm:spPr/>
    </dgm:pt>
    <dgm:pt modelId="{8BDBF646-0F00-427E-900A-DC02D65FEE26}" type="pres">
      <dgm:prSet presAssocID="{757A8072-458A-4550-88F5-166840788666}" presName="parentText" presStyleLbl="alignNode1" presStyleIdx="0" presStyleCnt="3" custLinFactNeighborX="4718" custLinFactNeighborY="-550">
        <dgm:presLayoutVars>
          <dgm:chMax val="1"/>
          <dgm:bulletEnabled val="1"/>
        </dgm:presLayoutVars>
      </dgm:prSet>
      <dgm:spPr/>
    </dgm:pt>
    <dgm:pt modelId="{7F24EB0C-A0B3-4758-AEEE-8F7759AD6CB8}" type="pres">
      <dgm:prSet presAssocID="{757A8072-458A-4550-88F5-166840788666}" presName="descendantText" presStyleLbl="alignAcc1" presStyleIdx="0" presStyleCnt="3" custScaleX="98243" custScaleY="98632" custLinFactNeighborX="404" custLinFactNeighborY="-51">
        <dgm:presLayoutVars>
          <dgm:bulletEnabled val="1"/>
        </dgm:presLayoutVars>
      </dgm:prSet>
      <dgm:spPr/>
    </dgm:pt>
    <dgm:pt modelId="{B8DD6CDA-BBCA-4A2E-B7C3-A204EDA6C771}" type="pres">
      <dgm:prSet presAssocID="{977E2765-C1B0-486A-863A-A0534A573376}" presName="sp" presStyleCnt="0"/>
      <dgm:spPr/>
    </dgm:pt>
    <dgm:pt modelId="{51C4FDD5-32DF-4964-86B8-61DC4DD6802F}" type="pres">
      <dgm:prSet presAssocID="{D129867C-AB7A-443D-9393-1053883A1CE8}" presName="composite" presStyleCnt="0"/>
      <dgm:spPr/>
    </dgm:pt>
    <dgm:pt modelId="{9E9064AF-F6DA-4EAC-93E5-B91C574422D3}" type="pres">
      <dgm:prSet presAssocID="{D129867C-AB7A-443D-9393-1053883A1CE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5FAFF59-5FAE-4B29-8D99-9DE0E7258BDE}" type="pres">
      <dgm:prSet presAssocID="{D129867C-AB7A-443D-9393-1053883A1CE8}" presName="descendantText" presStyleLbl="alignAcc1" presStyleIdx="1" presStyleCnt="3" custScaleX="99565" custScaleY="130761">
        <dgm:presLayoutVars>
          <dgm:bulletEnabled val="1"/>
        </dgm:presLayoutVars>
      </dgm:prSet>
      <dgm:spPr/>
    </dgm:pt>
    <dgm:pt modelId="{0B40AD93-E4EF-4CDB-B0BC-00A9BF5B764F}" type="pres">
      <dgm:prSet presAssocID="{82C15593-EDAD-4A01-ACC7-7DE81B3B0F63}" presName="sp" presStyleCnt="0"/>
      <dgm:spPr/>
    </dgm:pt>
    <dgm:pt modelId="{95751B03-4935-489E-956B-CADC2E24EB87}" type="pres">
      <dgm:prSet presAssocID="{0A1E5770-5B04-4540-B531-DFD5B66BD9AB}" presName="composite" presStyleCnt="0"/>
      <dgm:spPr/>
    </dgm:pt>
    <dgm:pt modelId="{3563D6DC-8459-411A-9CBD-62B734C1C76D}" type="pres">
      <dgm:prSet presAssocID="{0A1E5770-5B04-4540-B531-DFD5B66BD9AB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E2FC2D22-D35A-4787-8618-5675BE51DCFC}" type="pres">
      <dgm:prSet presAssocID="{0A1E5770-5B04-4540-B531-DFD5B66BD9AB}" presName="descendantText" presStyleLbl="alignAcc1" presStyleIdx="2" presStyleCnt="3" custLinFactNeighborY="2209">
        <dgm:presLayoutVars>
          <dgm:bulletEnabled val="1"/>
        </dgm:presLayoutVars>
      </dgm:prSet>
      <dgm:spPr/>
    </dgm:pt>
  </dgm:ptLst>
  <dgm:cxnLst>
    <dgm:cxn modelId="{78DFB401-106D-41B2-9F41-1B834E4A6AFD}" type="presOf" srcId="{B7C850B3-9A99-4FBC-9187-6C9C4CA17114}" destId="{75FAFF59-5FAE-4B29-8D99-9DE0E7258BDE}" srcOrd="0" destOrd="1" presId="urn:microsoft.com/office/officeart/2005/8/layout/chevron2"/>
    <dgm:cxn modelId="{D7356F0A-6C9B-49F7-8086-EFB1FBF7C3F9}" srcId="{A2D2C14B-DF60-4EDA-AEE1-65B77C76171A}" destId="{D129867C-AB7A-443D-9393-1053883A1CE8}" srcOrd="1" destOrd="0" parTransId="{01D75178-F65A-4FED-A30A-D26628E79A38}" sibTransId="{82C15593-EDAD-4A01-ACC7-7DE81B3B0F63}"/>
    <dgm:cxn modelId="{E630AB1F-DD65-483F-A146-BBB6D64F84D3}" type="presOf" srcId="{9B6A6D2D-5AD0-44AE-BB2F-EE568E4C6378}" destId="{7F24EB0C-A0B3-4758-AEEE-8F7759AD6CB8}" srcOrd="0" destOrd="0" presId="urn:microsoft.com/office/officeart/2005/8/layout/chevron2"/>
    <dgm:cxn modelId="{7798E629-DF3C-4F8B-9847-4CCD46DEDB2C}" type="presOf" srcId="{8040A68C-8D0C-4C13-999A-5F29840A7E8C}" destId="{7F24EB0C-A0B3-4758-AEEE-8F7759AD6CB8}" srcOrd="0" destOrd="1" presId="urn:microsoft.com/office/officeart/2005/8/layout/chevron2"/>
    <dgm:cxn modelId="{4B21542A-98A0-41EC-9EB4-DC821748778F}" type="presOf" srcId="{0A1E5770-5B04-4540-B531-DFD5B66BD9AB}" destId="{3563D6DC-8459-411A-9CBD-62B734C1C76D}" srcOrd="0" destOrd="0" presId="urn:microsoft.com/office/officeart/2005/8/layout/chevron2"/>
    <dgm:cxn modelId="{563FE932-C5E5-44E8-B354-53C6EEB7C55A}" srcId="{757A8072-458A-4550-88F5-166840788666}" destId="{A621ABD8-3C39-45B0-8AD0-CDBEE07653F6}" srcOrd="3" destOrd="0" parTransId="{C90863DA-89FF-412D-BA6F-05EDB8E8F95D}" sibTransId="{DF394B67-2605-449B-B9C2-B0D73ADB6E2E}"/>
    <dgm:cxn modelId="{7E4CF33B-4724-4BCC-B2FB-45C4A462BA3C}" type="presOf" srcId="{D129867C-AB7A-443D-9393-1053883A1CE8}" destId="{9E9064AF-F6DA-4EAC-93E5-B91C574422D3}" srcOrd="0" destOrd="0" presId="urn:microsoft.com/office/officeart/2005/8/layout/chevron2"/>
    <dgm:cxn modelId="{661B795B-C9D5-4D7B-A53C-33E56AFAC965}" srcId="{A2D2C14B-DF60-4EDA-AEE1-65B77C76171A}" destId="{757A8072-458A-4550-88F5-166840788666}" srcOrd="0" destOrd="0" parTransId="{35F0BD9B-4798-40C2-B7BC-DBC67D70974A}" sibTransId="{977E2765-C1B0-486A-863A-A0534A573376}"/>
    <dgm:cxn modelId="{4EB6D445-1B72-4872-BE75-136A80A22FF7}" srcId="{D129867C-AB7A-443D-9393-1053883A1CE8}" destId="{10644414-AF7F-4503-A60F-7F45FB44481B}" srcOrd="0" destOrd="0" parTransId="{A42ED664-A750-4F31-870E-BBDAF8BFAB2D}" sibTransId="{B39D7B12-3C36-4802-9128-F9B9070430B1}"/>
    <dgm:cxn modelId="{7433F269-E2F4-482D-AA00-68D0E89E5F16}" srcId="{A2D2C14B-DF60-4EDA-AEE1-65B77C76171A}" destId="{0A1E5770-5B04-4540-B531-DFD5B66BD9AB}" srcOrd="2" destOrd="0" parTransId="{11140701-F172-48F8-8628-28CE904E0F33}" sibTransId="{F25E7494-C5E0-418A-8BD9-AD5D018EB102}"/>
    <dgm:cxn modelId="{2BE1E96D-33B5-486C-9421-3B621337D0C0}" type="presOf" srcId="{F83DD8B8-BCA6-42A0-B6C0-262EB94DB81F}" destId="{7F24EB0C-A0B3-4758-AEEE-8F7759AD6CB8}" srcOrd="0" destOrd="2" presId="urn:microsoft.com/office/officeart/2005/8/layout/chevron2"/>
    <dgm:cxn modelId="{48752C70-DC69-4D49-871D-D6873CDC6DBF}" srcId="{757A8072-458A-4550-88F5-166840788666}" destId="{F83DD8B8-BCA6-42A0-B6C0-262EB94DB81F}" srcOrd="2" destOrd="0" parTransId="{E8F93D89-4E4F-4357-B8F3-2D061A138A12}" sibTransId="{4C4F6871-79E9-44F7-82F6-657051C5C2E2}"/>
    <dgm:cxn modelId="{289F7E58-F997-477D-A532-407A0C65D30F}" srcId="{0A1E5770-5B04-4540-B531-DFD5B66BD9AB}" destId="{5A9188F9-392B-4661-9B9E-2F982B7216FC}" srcOrd="0" destOrd="0" parTransId="{8F234DB5-5B31-4754-BF72-62E2C285232C}" sibTransId="{23ED90B0-D856-4D4F-9F1B-1C3468C1F7A1}"/>
    <dgm:cxn modelId="{8F8FE280-1245-4CA5-AA9F-2D30ABBE708B}" type="presOf" srcId="{A2D2C14B-DF60-4EDA-AEE1-65B77C76171A}" destId="{6894DCDD-076A-44B3-ACD0-D015118C767B}" srcOrd="0" destOrd="0" presId="urn:microsoft.com/office/officeart/2005/8/layout/chevron2"/>
    <dgm:cxn modelId="{0C25BC90-5A58-4B73-BCCC-DC353F393E09}" type="presOf" srcId="{A621ABD8-3C39-45B0-8AD0-CDBEE07653F6}" destId="{7F24EB0C-A0B3-4758-AEEE-8F7759AD6CB8}" srcOrd="0" destOrd="3" presId="urn:microsoft.com/office/officeart/2005/8/layout/chevron2"/>
    <dgm:cxn modelId="{8C520B98-15FF-428E-BB6B-D682C8504B65}" srcId="{757A8072-458A-4550-88F5-166840788666}" destId="{9B6A6D2D-5AD0-44AE-BB2F-EE568E4C6378}" srcOrd="0" destOrd="0" parTransId="{13BB61BF-3ED1-457C-B113-C008094C09FA}" sibTransId="{B4023634-D470-4D84-8D80-2CAE1C72C66D}"/>
    <dgm:cxn modelId="{2CB94EA3-CD88-4F46-ADDD-46B0423B3651}" srcId="{D129867C-AB7A-443D-9393-1053883A1CE8}" destId="{B7C850B3-9A99-4FBC-9187-6C9C4CA17114}" srcOrd="1" destOrd="0" parTransId="{B4B46A6C-C549-4906-B689-55B022B4807C}" sibTransId="{EE115561-B71E-4DC6-97D7-1D429AC2844D}"/>
    <dgm:cxn modelId="{17E4E2AA-E4BA-4FCC-8041-B24BEC5611E6}" type="presOf" srcId="{5A9188F9-392B-4661-9B9E-2F982B7216FC}" destId="{E2FC2D22-D35A-4787-8618-5675BE51DCFC}" srcOrd="0" destOrd="0" presId="urn:microsoft.com/office/officeart/2005/8/layout/chevron2"/>
    <dgm:cxn modelId="{FA504CB9-E5C2-43EA-B37C-D98677C69450}" srcId="{757A8072-458A-4550-88F5-166840788666}" destId="{8040A68C-8D0C-4C13-999A-5F29840A7E8C}" srcOrd="1" destOrd="0" parTransId="{8EF90505-0722-4B82-885E-E2260A8300AF}" sibTransId="{25FA1623-C381-4480-9AFE-7847F6B87B0F}"/>
    <dgm:cxn modelId="{F05A53BE-1EE5-4A22-A8EB-1E55E42D37AF}" srcId="{5A9188F9-392B-4661-9B9E-2F982B7216FC}" destId="{99FDAB11-00A3-4584-A608-05C9BD2ABAFC}" srcOrd="0" destOrd="0" parTransId="{3E7F3FA4-DFE9-46A1-9626-3CC6839CF330}" sibTransId="{F1EA1A86-CAE3-40B2-A583-99453824C6D5}"/>
    <dgm:cxn modelId="{70DE6AD5-0AA5-44CC-8F09-E71444CDE540}" type="presOf" srcId="{99FDAB11-00A3-4584-A608-05C9BD2ABAFC}" destId="{E2FC2D22-D35A-4787-8618-5675BE51DCFC}" srcOrd="0" destOrd="1" presId="urn:microsoft.com/office/officeart/2005/8/layout/chevron2"/>
    <dgm:cxn modelId="{36D563E8-E4E1-4594-A97D-4BE07260D5DD}" type="presOf" srcId="{757A8072-458A-4550-88F5-166840788666}" destId="{8BDBF646-0F00-427E-900A-DC02D65FEE26}" srcOrd="0" destOrd="0" presId="urn:microsoft.com/office/officeart/2005/8/layout/chevron2"/>
    <dgm:cxn modelId="{8D1789E8-F8B7-49DD-9CBA-49288C00587F}" type="presOf" srcId="{10644414-AF7F-4503-A60F-7F45FB44481B}" destId="{75FAFF59-5FAE-4B29-8D99-9DE0E7258BDE}" srcOrd="0" destOrd="0" presId="urn:microsoft.com/office/officeart/2005/8/layout/chevron2"/>
    <dgm:cxn modelId="{1D6FF882-9122-4452-8505-C8403E013408}" type="presParOf" srcId="{6894DCDD-076A-44B3-ACD0-D015118C767B}" destId="{B9ED6ED9-B34E-4070-9DED-381F3D3EC93A}" srcOrd="0" destOrd="0" presId="urn:microsoft.com/office/officeart/2005/8/layout/chevron2"/>
    <dgm:cxn modelId="{21307472-55F1-4763-942A-A208080EFBFD}" type="presParOf" srcId="{B9ED6ED9-B34E-4070-9DED-381F3D3EC93A}" destId="{8BDBF646-0F00-427E-900A-DC02D65FEE26}" srcOrd="0" destOrd="0" presId="urn:microsoft.com/office/officeart/2005/8/layout/chevron2"/>
    <dgm:cxn modelId="{D87FF53A-4FCB-4F0A-A1D3-8E7A8B200B1F}" type="presParOf" srcId="{B9ED6ED9-B34E-4070-9DED-381F3D3EC93A}" destId="{7F24EB0C-A0B3-4758-AEEE-8F7759AD6CB8}" srcOrd="1" destOrd="0" presId="urn:microsoft.com/office/officeart/2005/8/layout/chevron2"/>
    <dgm:cxn modelId="{E8686606-45EE-4AA2-8081-72EE36924225}" type="presParOf" srcId="{6894DCDD-076A-44B3-ACD0-D015118C767B}" destId="{B8DD6CDA-BBCA-4A2E-B7C3-A204EDA6C771}" srcOrd="1" destOrd="0" presId="urn:microsoft.com/office/officeart/2005/8/layout/chevron2"/>
    <dgm:cxn modelId="{D663EC7B-D5C8-4D9F-942B-02DDD9074418}" type="presParOf" srcId="{6894DCDD-076A-44B3-ACD0-D015118C767B}" destId="{51C4FDD5-32DF-4964-86B8-61DC4DD6802F}" srcOrd="2" destOrd="0" presId="urn:microsoft.com/office/officeart/2005/8/layout/chevron2"/>
    <dgm:cxn modelId="{AFFF0462-DC1C-4E21-9079-191307A97207}" type="presParOf" srcId="{51C4FDD5-32DF-4964-86B8-61DC4DD6802F}" destId="{9E9064AF-F6DA-4EAC-93E5-B91C574422D3}" srcOrd="0" destOrd="0" presId="urn:microsoft.com/office/officeart/2005/8/layout/chevron2"/>
    <dgm:cxn modelId="{E2545A89-A6BE-4E66-82BB-3F589CA2EDCD}" type="presParOf" srcId="{51C4FDD5-32DF-4964-86B8-61DC4DD6802F}" destId="{75FAFF59-5FAE-4B29-8D99-9DE0E7258BDE}" srcOrd="1" destOrd="0" presId="urn:microsoft.com/office/officeart/2005/8/layout/chevron2"/>
    <dgm:cxn modelId="{186F5DC2-4E88-4DB8-93E6-B2AE409399D9}" type="presParOf" srcId="{6894DCDD-076A-44B3-ACD0-D015118C767B}" destId="{0B40AD93-E4EF-4CDB-B0BC-00A9BF5B764F}" srcOrd="3" destOrd="0" presId="urn:microsoft.com/office/officeart/2005/8/layout/chevron2"/>
    <dgm:cxn modelId="{35495BCB-DFA4-4DB6-BBA9-8C67D2D19CC1}" type="presParOf" srcId="{6894DCDD-076A-44B3-ACD0-D015118C767B}" destId="{95751B03-4935-489E-956B-CADC2E24EB87}" srcOrd="4" destOrd="0" presId="urn:microsoft.com/office/officeart/2005/8/layout/chevron2"/>
    <dgm:cxn modelId="{89FC7D1F-3FA9-449A-8F6C-905B767516ED}" type="presParOf" srcId="{95751B03-4935-489E-956B-CADC2E24EB87}" destId="{3563D6DC-8459-411A-9CBD-62B734C1C76D}" srcOrd="0" destOrd="0" presId="urn:microsoft.com/office/officeart/2005/8/layout/chevron2"/>
    <dgm:cxn modelId="{BF326AFD-0F10-4E92-A2B3-D726107B000F}" type="presParOf" srcId="{95751B03-4935-489E-956B-CADC2E24EB87}" destId="{E2FC2D22-D35A-4787-8618-5675BE51DCF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7F847-0953-4D2C-837C-6405CA32C723}">
      <dsp:nvSpPr>
        <dsp:cNvPr id="0" name=""/>
        <dsp:cNvSpPr/>
      </dsp:nvSpPr>
      <dsp:spPr>
        <a:xfrm>
          <a:off x="0" y="8459"/>
          <a:ext cx="8697705" cy="912600"/>
        </a:xfrm>
        <a:prstGeom prst="roundRect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tlakové vředy (dekubity)</a:t>
          </a:r>
          <a:endParaRPr lang="en-US" sz="3900" kern="1200"/>
        </a:p>
      </dsp:txBody>
      <dsp:txXfrm>
        <a:off x="44549" y="53008"/>
        <a:ext cx="8608607" cy="823502"/>
      </dsp:txXfrm>
    </dsp:sp>
    <dsp:sp modelId="{E97070A7-4E33-4666-9165-DD8401F1E398}">
      <dsp:nvSpPr>
        <dsp:cNvPr id="0" name=""/>
        <dsp:cNvSpPr/>
      </dsp:nvSpPr>
      <dsp:spPr>
        <a:xfrm>
          <a:off x="0" y="1033379"/>
          <a:ext cx="8697705" cy="912600"/>
        </a:xfrm>
        <a:prstGeom prst="roundRect">
          <a:avLst/>
        </a:prstGeom>
        <a:solidFill>
          <a:srgbClr val="FF99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per secundam hojící se rány</a:t>
          </a:r>
          <a:endParaRPr lang="en-US" sz="3900" kern="1200"/>
        </a:p>
      </dsp:txBody>
      <dsp:txXfrm>
        <a:off x="44549" y="1077928"/>
        <a:ext cx="8608607" cy="823502"/>
      </dsp:txXfrm>
    </dsp:sp>
    <dsp:sp modelId="{5B9B62ED-E93D-484F-B1CA-602CC01644D0}">
      <dsp:nvSpPr>
        <dsp:cNvPr id="0" name=""/>
        <dsp:cNvSpPr/>
      </dsp:nvSpPr>
      <dsp:spPr>
        <a:xfrm>
          <a:off x="0" y="2083467"/>
          <a:ext cx="8697705" cy="912600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bércové ulcerace</a:t>
          </a:r>
          <a:endParaRPr lang="en-US" sz="3900" kern="1200"/>
        </a:p>
      </dsp:txBody>
      <dsp:txXfrm>
        <a:off x="44549" y="2128016"/>
        <a:ext cx="8608607" cy="823502"/>
      </dsp:txXfrm>
    </dsp:sp>
    <dsp:sp modelId="{ACF9972D-698D-4FBA-A199-79337918AF94}">
      <dsp:nvSpPr>
        <dsp:cNvPr id="0" name=""/>
        <dsp:cNvSpPr/>
      </dsp:nvSpPr>
      <dsp:spPr>
        <a:xfrm>
          <a:off x="0" y="3083220"/>
          <a:ext cx="8697705" cy="912600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diabetické defekty</a:t>
          </a:r>
          <a:endParaRPr lang="en-US" sz="3900" kern="1200"/>
        </a:p>
      </dsp:txBody>
      <dsp:txXfrm>
        <a:off x="44549" y="3127769"/>
        <a:ext cx="8608607" cy="823502"/>
      </dsp:txXfrm>
    </dsp:sp>
    <dsp:sp modelId="{14B6E619-E64A-4B9F-94F9-8652D464FF1A}">
      <dsp:nvSpPr>
        <dsp:cNvPr id="0" name=""/>
        <dsp:cNvSpPr/>
      </dsp:nvSpPr>
      <dsp:spPr>
        <a:xfrm>
          <a:off x="0" y="4108140"/>
          <a:ext cx="8697705" cy="912600"/>
        </a:xfrm>
        <a:prstGeom prst="roundRect">
          <a:avLst/>
        </a:prstGeom>
        <a:solidFill>
          <a:schemeClr val="bg1">
            <a:lumMod val="6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900" kern="1200"/>
            <a:t>exulcerující malignity…</a:t>
          </a:r>
          <a:endParaRPr lang="en-US" sz="3900" kern="1200"/>
        </a:p>
      </dsp:txBody>
      <dsp:txXfrm>
        <a:off x="44549" y="4152689"/>
        <a:ext cx="8608607" cy="8235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BF646-0F00-427E-900A-DC02D65FEE26}">
      <dsp:nvSpPr>
        <dsp:cNvPr id="0" name=""/>
        <dsp:cNvSpPr/>
      </dsp:nvSpPr>
      <dsp:spPr>
        <a:xfrm rot="5400000">
          <a:off x="-224852" y="288336"/>
          <a:ext cx="1922245" cy="1345571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1</a:t>
          </a:r>
        </a:p>
      </dsp:txBody>
      <dsp:txXfrm rot="-5400000">
        <a:off x="63486" y="672785"/>
        <a:ext cx="1345571" cy="576674"/>
      </dsp:txXfrm>
    </dsp:sp>
    <dsp:sp modelId="{7F24EB0C-A0B3-4758-AEEE-8F7759AD6CB8}">
      <dsp:nvSpPr>
        <dsp:cNvPr id="0" name=""/>
        <dsp:cNvSpPr/>
      </dsp:nvSpPr>
      <dsp:spPr>
        <a:xfrm rot="5400000">
          <a:off x="4202494" y="-2757642"/>
          <a:ext cx="1232366" cy="67694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1" kern="1200" dirty="0"/>
            <a:t>Zhodnocení překážek bránící procesu hojení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Sledujeme </a:t>
          </a:r>
          <a:r>
            <a:rPr lang="cs-CZ" sz="1400" kern="1200" dirty="0" err="1"/>
            <a:t>epitalizaci</a:t>
          </a:r>
          <a:r>
            <a:rPr lang="cs-CZ" sz="1400" kern="1200" dirty="0"/>
            <a:t> od okrajů, uvnitř rány</a:t>
          </a:r>
          <a:r>
            <a:rPr lang="cs-CZ" sz="1400" b="1" kern="1200" dirty="0"/>
            <a:t>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Okraje rány nepostupují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Nestejnoměrná </a:t>
          </a:r>
          <a:r>
            <a:rPr lang="cs-CZ" sz="1400" kern="1200" dirty="0" err="1"/>
            <a:t>epitalizace</a:t>
          </a:r>
          <a:r>
            <a:rPr lang="cs-CZ" sz="1400" kern="1200" dirty="0"/>
            <a:t> v ráně</a:t>
          </a:r>
        </a:p>
      </dsp:txBody>
      <dsp:txXfrm rot="-5400000">
        <a:off x="1433943" y="71068"/>
        <a:ext cx="6709311" cy="1112048"/>
      </dsp:txXfrm>
    </dsp:sp>
    <dsp:sp modelId="{9E9064AF-F6DA-4EAC-93E5-B91C574422D3}">
      <dsp:nvSpPr>
        <dsp:cNvPr id="0" name=""/>
        <dsp:cNvSpPr/>
      </dsp:nvSpPr>
      <dsp:spPr>
        <a:xfrm rot="5400000">
          <a:off x="-288336" y="2022567"/>
          <a:ext cx="1922245" cy="1345571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2</a:t>
          </a:r>
        </a:p>
      </dsp:txBody>
      <dsp:txXfrm rot="-5400000">
        <a:off x="2" y="2407016"/>
        <a:ext cx="1345571" cy="576674"/>
      </dsp:txXfrm>
    </dsp:sp>
    <dsp:sp modelId="{75FAFF59-5FAE-4B29-8D99-9DE0E7258BDE}">
      <dsp:nvSpPr>
        <dsp:cNvPr id="0" name=""/>
        <dsp:cNvSpPr/>
      </dsp:nvSpPr>
      <dsp:spPr>
        <a:xfrm rot="5400000">
          <a:off x="4166110" y="-1086308"/>
          <a:ext cx="1249459" cy="6890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1" kern="1200" dirty="0"/>
            <a:t>Správná volba intervencí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0" i="0" kern="1200" dirty="0"/>
            <a:t>Zaměřte se na podporu epitelizace a zdravé pokožky  po všech stranách rány</a:t>
          </a:r>
          <a:endParaRPr lang="cs-CZ" sz="1400" b="1" kern="1200" dirty="0"/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kern="1200" dirty="0"/>
            <a:t>Využití NPWT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kern="1200" dirty="0"/>
            <a:t>Ránu je nutné udržovat vlhkou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kern="1200" dirty="0"/>
            <a:t>Ránu je nutné chránit před dalším poškozením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1400" b="1" kern="1200" dirty="0"/>
        </a:p>
      </dsp:txBody>
      <dsp:txXfrm rot="-5400000">
        <a:off x="1345571" y="1795225"/>
        <a:ext cx="6829543" cy="1127471"/>
      </dsp:txXfrm>
    </dsp:sp>
    <dsp:sp modelId="{3563D6DC-8459-411A-9CBD-62B734C1C76D}">
      <dsp:nvSpPr>
        <dsp:cNvPr id="0" name=""/>
        <dsp:cNvSpPr/>
      </dsp:nvSpPr>
      <dsp:spPr>
        <a:xfrm rot="5400000">
          <a:off x="-288336" y="3753796"/>
          <a:ext cx="1922245" cy="1345571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3</a:t>
          </a:r>
        </a:p>
      </dsp:txBody>
      <dsp:txXfrm rot="-5400000">
        <a:off x="2" y="4138245"/>
        <a:ext cx="1345571" cy="576674"/>
      </dsp:txXfrm>
    </dsp:sp>
    <dsp:sp modelId="{E2FC2D22-D35A-4787-8618-5675BE51DCFC}">
      <dsp:nvSpPr>
        <dsp:cNvPr id="0" name=""/>
        <dsp:cNvSpPr/>
      </dsp:nvSpPr>
      <dsp:spPr>
        <a:xfrm rot="5400000">
          <a:off x="4166110" y="635150"/>
          <a:ext cx="1249459" cy="68905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1" kern="1200" dirty="0"/>
            <a:t>Výsledek péče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Okraje rány se budou stahovat k sobě </a:t>
          </a:r>
        </a:p>
      </dsp:txBody>
      <dsp:txXfrm rot="-5400000">
        <a:off x="1345571" y="3516683"/>
        <a:ext cx="6829543" cy="11274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6AB2D-C429-44AC-AAC2-0D6AC437BDA8}">
      <dsp:nvSpPr>
        <dsp:cNvPr id="0" name=""/>
        <dsp:cNvSpPr/>
      </dsp:nvSpPr>
      <dsp:spPr>
        <a:xfrm>
          <a:off x="0" y="0"/>
          <a:ext cx="99745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základní onemocnění</a:t>
          </a:r>
          <a:endParaRPr lang="en-US" sz="2100" kern="1200" dirty="0"/>
        </a:p>
      </dsp:txBody>
      <dsp:txXfrm>
        <a:off x="23988" y="23988"/>
        <a:ext cx="9926533" cy="443423"/>
      </dsp:txXfrm>
    </dsp:sp>
    <dsp:sp modelId="{E79861DD-434C-40A7-A269-8B3B813D8A52}">
      <dsp:nvSpPr>
        <dsp:cNvPr id="0" name=""/>
        <dsp:cNvSpPr/>
      </dsp:nvSpPr>
      <dsp:spPr>
        <a:xfrm>
          <a:off x="0" y="493715"/>
          <a:ext cx="9974509" cy="1043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69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/>
            <a:t>porucha perfuze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/>
            <a:t>buněčné hypoxie, 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porucha buněčné látkové výměny, 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/>
            <a:t>kumulace toxických metabolitů</a:t>
          </a:r>
          <a:endParaRPr lang="en-US" sz="1600" kern="1200" dirty="0"/>
        </a:p>
      </dsp:txBody>
      <dsp:txXfrm>
        <a:off x="0" y="493715"/>
        <a:ext cx="9974509" cy="1043280"/>
      </dsp:txXfrm>
    </dsp:sp>
    <dsp:sp modelId="{102D7531-52DE-4841-A844-0B824EEC1F7D}">
      <dsp:nvSpPr>
        <dsp:cNvPr id="0" name=""/>
        <dsp:cNvSpPr/>
      </dsp:nvSpPr>
      <dsp:spPr>
        <a:xfrm>
          <a:off x="0" y="1536995"/>
          <a:ext cx="99745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přidružená onemocnění</a:t>
          </a:r>
          <a:endParaRPr lang="en-US" sz="2100" kern="1200" dirty="0"/>
        </a:p>
      </dsp:txBody>
      <dsp:txXfrm>
        <a:off x="23988" y="1560983"/>
        <a:ext cx="9926533" cy="443423"/>
      </dsp:txXfrm>
    </dsp:sp>
    <dsp:sp modelId="{D4FAAD7D-C073-4073-B997-519E3303625D}">
      <dsp:nvSpPr>
        <dsp:cNvPr id="0" name=""/>
        <dsp:cNvSpPr/>
      </dsp:nvSpPr>
      <dsp:spPr>
        <a:xfrm>
          <a:off x="0" y="2088875"/>
          <a:ext cx="99745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věk, pohlaví, kachexie i obezita, hybnost</a:t>
          </a:r>
          <a:endParaRPr lang="en-US" sz="2100" kern="1200"/>
        </a:p>
      </dsp:txBody>
      <dsp:txXfrm>
        <a:off x="23988" y="2112863"/>
        <a:ext cx="9926533" cy="443423"/>
      </dsp:txXfrm>
    </dsp:sp>
    <dsp:sp modelId="{05F268E8-455D-497C-8256-8C97DDB0C528}">
      <dsp:nvSpPr>
        <dsp:cNvPr id="0" name=""/>
        <dsp:cNvSpPr/>
      </dsp:nvSpPr>
      <dsp:spPr>
        <a:xfrm>
          <a:off x="0" y="2640755"/>
          <a:ext cx="99745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nutriční stav -   katabolismus</a:t>
          </a:r>
          <a:endParaRPr lang="en-US" sz="2100" kern="1200" dirty="0"/>
        </a:p>
      </dsp:txBody>
      <dsp:txXfrm>
        <a:off x="23988" y="2664743"/>
        <a:ext cx="9926533" cy="443423"/>
      </dsp:txXfrm>
    </dsp:sp>
    <dsp:sp modelId="{77825695-EB31-4CCC-A4AA-5770DAC4526D}">
      <dsp:nvSpPr>
        <dsp:cNvPr id="0" name=""/>
        <dsp:cNvSpPr/>
      </dsp:nvSpPr>
      <dsp:spPr>
        <a:xfrm>
          <a:off x="0" y="3192635"/>
          <a:ext cx="99745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dehydratace, hyperhydratace</a:t>
          </a:r>
          <a:endParaRPr lang="en-US" sz="2100" kern="1200"/>
        </a:p>
      </dsp:txBody>
      <dsp:txXfrm>
        <a:off x="23988" y="3216623"/>
        <a:ext cx="9926533" cy="443423"/>
      </dsp:txXfrm>
    </dsp:sp>
    <dsp:sp modelId="{B311E0F3-B277-4CFB-98D4-13D3CF222748}">
      <dsp:nvSpPr>
        <dsp:cNvPr id="0" name=""/>
        <dsp:cNvSpPr/>
      </dsp:nvSpPr>
      <dsp:spPr>
        <a:xfrm>
          <a:off x="0" y="3744516"/>
          <a:ext cx="99745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léčebné postupy farmaka, terapeutická hypotermie</a:t>
          </a:r>
          <a:endParaRPr lang="en-US" sz="2100" kern="1200"/>
        </a:p>
      </dsp:txBody>
      <dsp:txXfrm>
        <a:off x="23988" y="3768504"/>
        <a:ext cx="9926533" cy="443423"/>
      </dsp:txXfrm>
    </dsp:sp>
    <dsp:sp modelId="{95E84FAA-EEC6-4229-AD07-FA4A3B7378FA}">
      <dsp:nvSpPr>
        <dsp:cNvPr id="0" name=""/>
        <dsp:cNvSpPr/>
      </dsp:nvSpPr>
      <dsp:spPr>
        <a:xfrm>
          <a:off x="0" y="4298711"/>
          <a:ext cx="9974509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hematologické poruchy</a:t>
          </a:r>
          <a:endParaRPr lang="en-US" sz="2100" kern="1200"/>
        </a:p>
      </dsp:txBody>
      <dsp:txXfrm>
        <a:off x="23988" y="4322699"/>
        <a:ext cx="9926533" cy="4434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05FAAD-015C-42D8-BC72-72CD9ACEC5BA}">
      <dsp:nvSpPr>
        <dsp:cNvPr id="0" name=""/>
        <dsp:cNvSpPr/>
      </dsp:nvSpPr>
      <dsp:spPr>
        <a:xfrm>
          <a:off x="0" y="10018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míšní léze období míšního šoku, porucha čití</a:t>
          </a:r>
          <a:endParaRPr lang="en-US" sz="1900" kern="1200"/>
        </a:p>
      </dsp:txBody>
      <dsp:txXfrm>
        <a:off x="21704" y="121884"/>
        <a:ext cx="9755661" cy="401192"/>
      </dsp:txXfrm>
    </dsp:sp>
    <dsp:sp modelId="{FCB5AAB4-EAB5-45B0-AF4D-DCB75060C120}">
      <dsp:nvSpPr>
        <dsp:cNvPr id="0" name=""/>
        <dsp:cNvSpPr/>
      </dsp:nvSpPr>
      <dsp:spPr>
        <a:xfrm>
          <a:off x="0" y="59950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snížená imunita</a:t>
          </a:r>
          <a:endParaRPr lang="en-US" sz="1900" kern="1200"/>
        </a:p>
      </dsp:txBody>
      <dsp:txXfrm>
        <a:off x="21704" y="621204"/>
        <a:ext cx="9755661" cy="401192"/>
      </dsp:txXfrm>
    </dsp:sp>
    <dsp:sp modelId="{D9C74B22-96A1-4108-A3AF-D648962498A7}">
      <dsp:nvSpPr>
        <dsp:cNvPr id="0" name=""/>
        <dsp:cNvSpPr/>
      </dsp:nvSpPr>
      <dsp:spPr>
        <a:xfrm>
          <a:off x="0" y="109882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nádorová onemocnění</a:t>
          </a:r>
          <a:endParaRPr lang="en-US" sz="1900" kern="1200"/>
        </a:p>
      </dsp:txBody>
      <dsp:txXfrm>
        <a:off x="21704" y="1120524"/>
        <a:ext cx="9755661" cy="401192"/>
      </dsp:txXfrm>
    </dsp:sp>
    <dsp:sp modelId="{321F9D63-618C-4FE1-B956-D9A1128B6A2B}">
      <dsp:nvSpPr>
        <dsp:cNvPr id="0" name=""/>
        <dsp:cNvSpPr/>
      </dsp:nvSpPr>
      <dsp:spPr>
        <a:xfrm>
          <a:off x="0" y="159814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nedostatek spánku</a:t>
          </a:r>
          <a:endParaRPr lang="en-US" sz="1900" kern="1200"/>
        </a:p>
      </dsp:txBody>
      <dsp:txXfrm>
        <a:off x="21704" y="1619844"/>
        <a:ext cx="9755661" cy="401192"/>
      </dsp:txXfrm>
    </dsp:sp>
    <dsp:sp modelId="{7E839B30-6CC9-4FA2-8A65-E4500DEFBC03}">
      <dsp:nvSpPr>
        <dsp:cNvPr id="0" name=""/>
        <dsp:cNvSpPr/>
      </dsp:nvSpPr>
      <dsp:spPr>
        <a:xfrm>
          <a:off x="0" y="209746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špatný psychický stav</a:t>
          </a:r>
          <a:endParaRPr lang="en-US" sz="1900" kern="1200"/>
        </a:p>
      </dsp:txBody>
      <dsp:txXfrm>
        <a:off x="21704" y="2119164"/>
        <a:ext cx="9755661" cy="401192"/>
      </dsp:txXfrm>
    </dsp:sp>
    <dsp:sp modelId="{4BC28BA0-55D0-4C14-8CFE-D50B6255E27D}">
      <dsp:nvSpPr>
        <dsp:cNvPr id="0" name=""/>
        <dsp:cNvSpPr/>
      </dsp:nvSpPr>
      <dsp:spPr>
        <a:xfrm>
          <a:off x="0" y="259678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systémová infekce </a:t>
          </a:r>
          <a:endParaRPr lang="en-US" sz="1900" kern="1200"/>
        </a:p>
      </dsp:txBody>
      <dsp:txXfrm>
        <a:off x="21704" y="2618484"/>
        <a:ext cx="9755661" cy="401192"/>
      </dsp:txXfrm>
    </dsp:sp>
    <dsp:sp modelId="{066B4FA5-3F5D-4FE2-AE8D-52FF95BFB96E}">
      <dsp:nvSpPr>
        <dsp:cNvPr id="0" name=""/>
        <dsp:cNvSpPr/>
      </dsp:nvSpPr>
      <dsp:spPr>
        <a:xfrm>
          <a:off x="0" y="309610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následky akutních traumat/šoku</a:t>
          </a:r>
          <a:endParaRPr lang="en-US" sz="1900" kern="1200"/>
        </a:p>
      </dsp:txBody>
      <dsp:txXfrm>
        <a:off x="21704" y="3117804"/>
        <a:ext cx="9755661" cy="401192"/>
      </dsp:txXfrm>
    </dsp:sp>
    <dsp:sp modelId="{751652AE-995A-4102-93DC-E2601EFFB872}">
      <dsp:nvSpPr>
        <dsp:cNvPr id="0" name=""/>
        <dsp:cNvSpPr/>
      </dsp:nvSpPr>
      <dsp:spPr>
        <a:xfrm>
          <a:off x="0" y="3595420"/>
          <a:ext cx="9799069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polyneuromyopatie</a:t>
          </a:r>
          <a:endParaRPr lang="en-US" sz="1900" kern="1200"/>
        </a:p>
      </dsp:txBody>
      <dsp:txXfrm>
        <a:off x="21704" y="3617124"/>
        <a:ext cx="9755661" cy="4011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3E33E-0796-4D61-8A62-DAFFDA506528}">
      <dsp:nvSpPr>
        <dsp:cNvPr id="0" name=""/>
        <dsp:cNvSpPr/>
      </dsp:nvSpPr>
      <dsp:spPr>
        <a:xfrm>
          <a:off x="280619" y="223618"/>
          <a:ext cx="1820451" cy="1517661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B5799-61B5-4881-8032-9B3D748B1614}">
      <dsp:nvSpPr>
        <dsp:cNvPr id="0" name=""/>
        <dsp:cNvSpPr/>
      </dsp:nvSpPr>
      <dsp:spPr>
        <a:xfrm>
          <a:off x="327817" y="1851309"/>
          <a:ext cx="1701562" cy="116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tlak, tření, střižné síly, macerace</a:t>
          </a: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327817" y="1851309"/>
        <a:ext cx="1701562" cy="1162512"/>
      </dsp:txXfrm>
    </dsp:sp>
    <dsp:sp modelId="{C4D3BC3C-4098-4BA4-8F05-E68060B70CFF}">
      <dsp:nvSpPr>
        <dsp:cNvPr id="0" name=""/>
        <dsp:cNvSpPr/>
      </dsp:nvSpPr>
      <dsp:spPr>
        <a:xfrm>
          <a:off x="3334468" y="420336"/>
          <a:ext cx="1130675" cy="109905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D3076D-8E71-4AA8-A7A7-ADE99B9DC7C4}">
      <dsp:nvSpPr>
        <dsp:cNvPr id="0" name=""/>
        <dsp:cNvSpPr/>
      </dsp:nvSpPr>
      <dsp:spPr>
        <a:xfrm>
          <a:off x="2843280" y="1799576"/>
          <a:ext cx="2391903" cy="116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porucha </a:t>
          </a:r>
          <a:r>
            <a:rPr lang="cs-CZ" sz="2800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hemodynamiky</a:t>
          </a:r>
          <a:r>
            <a:rPr lang="cs-CZ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 lokálně</a:t>
          </a: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43280" y="1799576"/>
        <a:ext cx="2391903" cy="1162512"/>
      </dsp:txXfrm>
    </dsp:sp>
    <dsp:sp modelId="{A396F45F-FD03-412F-A124-15BCA8221F99}">
      <dsp:nvSpPr>
        <dsp:cNvPr id="0" name=""/>
        <dsp:cNvSpPr/>
      </dsp:nvSpPr>
      <dsp:spPr>
        <a:xfrm>
          <a:off x="5593346" y="578488"/>
          <a:ext cx="1361764" cy="106556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7A891-6753-428E-A831-A91503CA54D2}">
      <dsp:nvSpPr>
        <dsp:cNvPr id="0" name=""/>
        <dsp:cNvSpPr/>
      </dsp:nvSpPr>
      <dsp:spPr>
        <a:xfrm>
          <a:off x="5485704" y="1781287"/>
          <a:ext cx="1701562" cy="116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odolnost vůči tlaku</a:t>
          </a:r>
          <a:endParaRPr lang="en-US" sz="2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485704" y="1781287"/>
        <a:ext cx="1701562" cy="1162512"/>
      </dsp:txXfrm>
    </dsp:sp>
    <dsp:sp modelId="{8C03F2FB-06F6-412D-B19A-5CEF441494E2}">
      <dsp:nvSpPr>
        <dsp:cNvPr id="0" name=""/>
        <dsp:cNvSpPr/>
      </dsp:nvSpPr>
      <dsp:spPr>
        <a:xfrm>
          <a:off x="383592" y="3988304"/>
          <a:ext cx="1304229" cy="129889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2A6421-AC44-4CF9-9AD1-92BD8A026224}">
      <dsp:nvSpPr>
        <dsp:cNvPr id="0" name=""/>
        <dsp:cNvSpPr/>
      </dsp:nvSpPr>
      <dsp:spPr>
        <a:xfrm>
          <a:off x="0" y="5238286"/>
          <a:ext cx="1701562" cy="116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stav cévního systému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0" y="5238286"/>
        <a:ext cx="1701562" cy="1162512"/>
      </dsp:txXfrm>
    </dsp:sp>
    <dsp:sp modelId="{28F93B11-44EA-4F6F-9477-2C547B0C86D2}">
      <dsp:nvSpPr>
        <dsp:cNvPr id="0" name=""/>
        <dsp:cNvSpPr/>
      </dsp:nvSpPr>
      <dsp:spPr>
        <a:xfrm>
          <a:off x="2801610" y="3769192"/>
          <a:ext cx="1718253" cy="1452760"/>
        </a:xfrm>
        <a:prstGeom prst="rect">
          <a:avLst/>
        </a:prstGeom>
        <a:blipFill rotWithShape="1">
          <a:blip xmlns:r="http://schemas.openxmlformats.org/officeDocument/2006/relationships" r:embed="rId8"/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889115-6EC8-4D9E-85CB-0ACE5A50ACB7}">
      <dsp:nvSpPr>
        <dsp:cNvPr id="0" name=""/>
        <dsp:cNvSpPr/>
      </dsp:nvSpPr>
      <dsp:spPr>
        <a:xfrm>
          <a:off x="2880220" y="5209833"/>
          <a:ext cx="1701562" cy="116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kontakt s desinfekčním roztokem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2880220" y="5209833"/>
        <a:ext cx="1701562" cy="1162512"/>
      </dsp:txXfrm>
    </dsp:sp>
    <dsp:sp modelId="{3267A4AD-DA98-467B-BED9-D4D2BC2E1C87}">
      <dsp:nvSpPr>
        <dsp:cNvPr id="0" name=""/>
        <dsp:cNvSpPr/>
      </dsp:nvSpPr>
      <dsp:spPr>
        <a:xfrm>
          <a:off x="5661149" y="3816082"/>
          <a:ext cx="1568864" cy="117573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3BEE13-22A7-4641-9CE9-6EEE09CF8166}">
      <dsp:nvSpPr>
        <dsp:cNvPr id="0" name=""/>
        <dsp:cNvSpPr/>
      </dsp:nvSpPr>
      <dsp:spPr>
        <a:xfrm>
          <a:off x="4901939" y="5238286"/>
          <a:ext cx="2188515" cy="1162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 panose="020F0502020204030204"/>
              <a:ea typeface="+mn-ea"/>
              <a:cs typeface="+mn-cs"/>
            </a:rPr>
            <a:t>vysokofrekvenční proud</a:t>
          </a:r>
          <a:endParaRPr lang="en-US" sz="2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4901939" y="5238286"/>
        <a:ext cx="2188515" cy="11625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AB53E-6486-41D5-B4E7-8A78A6715399}">
      <dsp:nvSpPr>
        <dsp:cNvPr id="0" name=""/>
        <dsp:cNvSpPr/>
      </dsp:nvSpPr>
      <dsp:spPr>
        <a:xfrm>
          <a:off x="0" y="57699"/>
          <a:ext cx="679581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Dobrá vaskularizace lůžka rány</a:t>
          </a:r>
          <a:endParaRPr lang="en-US" sz="2800" kern="1200" dirty="0"/>
        </a:p>
      </dsp:txBody>
      <dsp:txXfrm>
        <a:off x="59399" y="117098"/>
        <a:ext cx="6677013" cy="1098002"/>
      </dsp:txXfrm>
    </dsp:sp>
    <dsp:sp modelId="{0A9FB523-39D7-42AD-9647-0817748D4B64}">
      <dsp:nvSpPr>
        <dsp:cNvPr id="0" name=""/>
        <dsp:cNvSpPr/>
      </dsp:nvSpPr>
      <dsp:spPr>
        <a:xfrm>
          <a:off x="0" y="1461700"/>
          <a:ext cx="679581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absence devitalizované tkáně</a:t>
          </a:r>
          <a:endParaRPr lang="en-US" sz="2800" kern="1200"/>
        </a:p>
      </dsp:txBody>
      <dsp:txXfrm>
        <a:off x="59399" y="1521099"/>
        <a:ext cx="6677013" cy="1098002"/>
      </dsp:txXfrm>
    </dsp:sp>
    <dsp:sp modelId="{420C1E59-98B8-4002-909F-E2F2044973DC}">
      <dsp:nvSpPr>
        <dsp:cNvPr id="0" name=""/>
        <dsp:cNvSpPr/>
      </dsp:nvSpPr>
      <dsp:spPr>
        <a:xfrm>
          <a:off x="0" y="2865700"/>
          <a:ext cx="6795811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zbavené infekce a vlhké</a:t>
          </a:r>
          <a:endParaRPr lang="en-US" sz="2800" kern="1200"/>
        </a:p>
      </dsp:txBody>
      <dsp:txXfrm>
        <a:off x="59399" y="2925099"/>
        <a:ext cx="6677013" cy="1098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6EB7C-698B-4C0C-8C4A-C6103BC68CAB}">
      <dsp:nvSpPr>
        <dsp:cNvPr id="0" name=""/>
        <dsp:cNvSpPr/>
      </dsp:nvSpPr>
      <dsp:spPr>
        <a:xfrm>
          <a:off x="6556" y="0"/>
          <a:ext cx="1824872" cy="506972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Vazokonstrikce</a:t>
          </a:r>
        </a:p>
      </dsp:txBody>
      <dsp:txXfrm>
        <a:off x="21405" y="14849"/>
        <a:ext cx="1795174" cy="477274"/>
      </dsp:txXfrm>
    </dsp:sp>
    <dsp:sp modelId="{97C866DE-37B9-4922-9E06-C669B5ADE6AA}">
      <dsp:nvSpPr>
        <dsp:cNvPr id="0" name=""/>
        <dsp:cNvSpPr/>
      </dsp:nvSpPr>
      <dsp:spPr>
        <a:xfrm>
          <a:off x="1977346" y="72548"/>
          <a:ext cx="309344" cy="3618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1977346" y="144923"/>
        <a:ext cx="216541" cy="217125"/>
      </dsp:txXfrm>
    </dsp:sp>
    <dsp:sp modelId="{55004164-426F-4413-B675-A690518E56E3}">
      <dsp:nvSpPr>
        <dsp:cNvPr id="0" name=""/>
        <dsp:cNvSpPr/>
      </dsp:nvSpPr>
      <dsp:spPr>
        <a:xfrm>
          <a:off x="2415098" y="21510"/>
          <a:ext cx="2038350" cy="463950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390561"/>
            <a:satOff val="0"/>
            <a:lumOff val="169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Agregace destiček</a:t>
          </a:r>
        </a:p>
      </dsp:txBody>
      <dsp:txXfrm>
        <a:off x="2428687" y="35099"/>
        <a:ext cx="2011172" cy="436772"/>
      </dsp:txXfrm>
    </dsp:sp>
    <dsp:sp modelId="{C06A27B0-AC50-4D4E-BA0E-57061D44A77E}">
      <dsp:nvSpPr>
        <dsp:cNvPr id="0" name=""/>
        <dsp:cNvSpPr/>
      </dsp:nvSpPr>
      <dsp:spPr>
        <a:xfrm>
          <a:off x="4599366" y="72548"/>
          <a:ext cx="309344" cy="361875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shade val="90000"/>
            <a:hueOff val="-786911"/>
            <a:satOff val="0"/>
            <a:lumOff val="314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4599366" y="144923"/>
        <a:ext cx="216541" cy="217125"/>
      </dsp:txXfrm>
    </dsp:sp>
    <dsp:sp modelId="{9AF0FBD2-DC64-4622-AC74-FD12B38A97F3}">
      <dsp:nvSpPr>
        <dsp:cNvPr id="0" name=""/>
        <dsp:cNvSpPr/>
      </dsp:nvSpPr>
      <dsp:spPr>
        <a:xfrm>
          <a:off x="5037118" y="0"/>
          <a:ext cx="1459174" cy="506972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-781121"/>
            <a:satOff val="0"/>
            <a:lumOff val="338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Koagulace</a:t>
          </a:r>
        </a:p>
      </dsp:txBody>
      <dsp:txXfrm>
        <a:off x="5051967" y="14849"/>
        <a:ext cx="1429476" cy="47727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BF646-0F00-427E-900A-DC02D65FEE26}">
      <dsp:nvSpPr>
        <dsp:cNvPr id="0" name=""/>
        <dsp:cNvSpPr/>
      </dsp:nvSpPr>
      <dsp:spPr>
        <a:xfrm rot="5400000">
          <a:off x="-203816" y="261361"/>
          <a:ext cx="1742410" cy="1219687"/>
        </a:xfrm>
        <a:prstGeom prst="chevr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1</a:t>
          </a:r>
        </a:p>
      </dsp:txBody>
      <dsp:txXfrm rot="-5400000">
        <a:off x="57546" y="609844"/>
        <a:ext cx="1219687" cy="522723"/>
      </dsp:txXfrm>
    </dsp:sp>
    <dsp:sp modelId="{7F24EB0C-A0B3-4758-AEEE-8F7759AD6CB8}">
      <dsp:nvSpPr>
        <dsp:cNvPr id="0" name=""/>
        <dsp:cNvSpPr/>
      </dsp:nvSpPr>
      <dsp:spPr>
        <a:xfrm rot="5400000">
          <a:off x="3646802" y="-2340860"/>
          <a:ext cx="1117073" cy="58193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/>
            <a:t>Zhodnocení překážek bránící procesu hojení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Nekróza,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Macerace</a:t>
          </a:r>
        </a:p>
      </dsp:txBody>
      <dsp:txXfrm rot="-5400000">
        <a:off x="1295656" y="64817"/>
        <a:ext cx="5764836" cy="1008011"/>
      </dsp:txXfrm>
    </dsp:sp>
    <dsp:sp modelId="{9E9064AF-F6DA-4EAC-93E5-B91C574422D3}">
      <dsp:nvSpPr>
        <dsp:cNvPr id="0" name=""/>
        <dsp:cNvSpPr/>
      </dsp:nvSpPr>
      <dsp:spPr>
        <a:xfrm rot="5400000">
          <a:off x="-261361" y="1814379"/>
          <a:ext cx="1742410" cy="1219687"/>
        </a:xfrm>
        <a:prstGeom prst="chevron">
          <a:avLst/>
        </a:prstGeom>
        <a:solidFill>
          <a:schemeClr val="accent2">
            <a:shade val="50000"/>
            <a:hueOff val="129788"/>
            <a:satOff val="-2903"/>
            <a:lumOff val="33109"/>
            <a:alphaOff val="0"/>
          </a:schemeClr>
        </a:solidFill>
        <a:ln w="25400" cap="flat" cmpd="sng" algn="ctr">
          <a:solidFill>
            <a:schemeClr val="accent2">
              <a:shade val="50000"/>
              <a:hueOff val="129788"/>
              <a:satOff val="-2903"/>
              <a:lumOff val="331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2</a:t>
          </a:r>
        </a:p>
      </dsp:txBody>
      <dsp:txXfrm rot="-5400000">
        <a:off x="1" y="2162862"/>
        <a:ext cx="1219687" cy="522723"/>
      </dsp:txXfrm>
    </dsp:sp>
    <dsp:sp modelId="{75FAFF59-5FAE-4B29-8D99-9DE0E7258BDE}">
      <dsp:nvSpPr>
        <dsp:cNvPr id="0" name=""/>
        <dsp:cNvSpPr/>
      </dsp:nvSpPr>
      <dsp:spPr>
        <a:xfrm rot="5400000">
          <a:off x="3615125" y="-842419"/>
          <a:ext cx="1132566" cy="59234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127533"/>
              <a:satOff val="-2378"/>
              <a:lumOff val="30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/>
            <a:t>Správná volba intervencí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Vhodná volba </a:t>
          </a:r>
          <a:r>
            <a:rPr lang="cs-CZ" sz="1600" kern="1200" dirty="0" err="1"/>
            <a:t>debridevmentu</a:t>
          </a:r>
          <a:r>
            <a:rPr lang="cs-CZ" sz="1600" kern="1200" dirty="0"/>
            <a:t> </a:t>
          </a:r>
        </a:p>
      </dsp:txBody>
      <dsp:txXfrm rot="-5400000">
        <a:off x="1219688" y="1608305"/>
        <a:ext cx="5868155" cy="1021992"/>
      </dsp:txXfrm>
    </dsp:sp>
    <dsp:sp modelId="{3563D6DC-8459-411A-9CBD-62B734C1C76D}">
      <dsp:nvSpPr>
        <dsp:cNvPr id="0" name=""/>
        <dsp:cNvSpPr/>
      </dsp:nvSpPr>
      <dsp:spPr>
        <a:xfrm rot="5400000">
          <a:off x="-261361" y="3364280"/>
          <a:ext cx="1742410" cy="1219687"/>
        </a:xfrm>
        <a:prstGeom prst="chevron">
          <a:avLst/>
        </a:prstGeom>
        <a:solidFill>
          <a:schemeClr val="accent2">
            <a:shade val="50000"/>
            <a:hueOff val="129788"/>
            <a:satOff val="-2903"/>
            <a:lumOff val="33109"/>
            <a:alphaOff val="0"/>
          </a:schemeClr>
        </a:solidFill>
        <a:ln w="25400" cap="flat" cmpd="sng" algn="ctr">
          <a:solidFill>
            <a:schemeClr val="accent2">
              <a:shade val="50000"/>
              <a:hueOff val="129788"/>
              <a:satOff val="-2903"/>
              <a:lumOff val="331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3</a:t>
          </a:r>
        </a:p>
      </dsp:txBody>
      <dsp:txXfrm rot="-5400000">
        <a:off x="1" y="3712763"/>
        <a:ext cx="1219687" cy="522723"/>
      </dsp:txXfrm>
    </dsp:sp>
    <dsp:sp modelId="{E2FC2D22-D35A-4787-8618-5675BE51DCFC}">
      <dsp:nvSpPr>
        <dsp:cNvPr id="0" name=""/>
        <dsp:cNvSpPr/>
      </dsp:nvSpPr>
      <dsp:spPr>
        <a:xfrm rot="5400000">
          <a:off x="3615125" y="732499"/>
          <a:ext cx="1132566" cy="59234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127533"/>
              <a:satOff val="-2378"/>
              <a:lumOff val="307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/>
            <a:t>Výsledek péče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Spodina ránu bude </a:t>
          </a:r>
          <a:r>
            <a:rPr lang="cs-CZ" sz="1600" kern="1200" dirty="0" err="1"/>
            <a:t>vitalizovaná</a:t>
          </a:r>
          <a:r>
            <a:rPr lang="cs-CZ" sz="1600" kern="1200" dirty="0"/>
            <a:t> </a:t>
          </a:r>
        </a:p>
      </dsp:txBody>
      <dsp:txXfrm rot="-5400000">
        <a:off x="1219688" y="3183224"/>
        <a:ext cx="5868155" cy="10219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BF646-0F00-427E-900A-DC02D65FEE26}">
      <dsp:nvSpPr>
        <dsp:cNvPr id="0" name=""/>
        <dsp:cNvSpPr/>
      </dsp:nvSpPr>
      <dsp:spPr>
        <a:xfrm rot="5400000">
          <a:off x="-225072" y="288618"/>
          <a:ext cx="1924124" cy="1346886"/>
        </a:xfrm>
        <a:prstGeom prst="chevron">
          <a:avLst/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1</a:t>
          </a:r>
        </a:p>
      </dsp:txBody>
      <dsp:txXfrm rot="-5400000">
        <a:off x="63547" y="673442"/>
        <a:ext cx="1346886" cy="577238"/>
      </dsp:txXfrm>
    </dsp:sp>
    <dsp:sp modelId="{7F24EB0C-A0B3-4758-AEEE-8F7759AD6CB8}">
      <dsp:nvSpPr>
        <dsp:cNvPr id="0" name=""/>
        <dsp:cNvSpPr/>
      </dsp:nvSpPr>
      <dsp:spPr>
        <a:xfrm rot="5400000">
          <a:off x="3521862" y="-2095655"/>
          <a:ext cx="1233571" cy="54414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/>
            <a:t>Zhodnocení překážek bránící procesu hojení 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Infikovaná rána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Hluboká rána s infekcí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Povleklá rána</a:t>
          </a:r>
        </a:p>
      </dsp:txBody>
      <dsp:txXfrm rot="-5400000">
        <a:off x="1417921" y="68504"/>
        <a:ext cx="5381235" cy="1113135"/>
      </dsp:txXfrm>
    </dsp:sp>
    <dsp:sp modelId="{9E9064AF-F6DA-4EAC-93E5-B91C574422D3}">
      <dsp:nvSpPr>
        <dsp:cNvPr id="0" name=""/>
        <dsp:cNvSpPr/>
      </dsp:nvSpPr>
      <dsp:spPr>
        <a:xfrm rot="5400000">
          <a:off x="-288618" y="2021909"/>
          <a:ext cx="1924124" cy="1346886"/>
        </a:xfrm>
        <a:prstGeom prst="chevron">
          <a:avLst/>
        </a:prstGeom>
        <a:solidFill>
          <a:schemeClr val="accent4">
            <a:shade val="50000"/>
            <a:hueOff val="237220"/>
            <a:satOff val="29238"/>
            <a:lumOff val="26199"/>
            <a:alphaOff val="0"/>
          </a:schemeClr>
        </a:solidFill>
        <a:ln w="25400" cap="flat" cmpd="sng" algn="ctr">
          <a:solidFill>
            <a:schemeClr val="accent4">
              <a:shade val="50000"/>
              <a:hueOff val="237220"/>
              <a:satOff val="29238"/>
              <a:lumOff val="261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2</a:t>
          </a:r>
        </a:p>
      </dsp:txBody>
      <dsp:txXfrm rot="-5400000">
        <a:off x="1" y="2406733"/>
        <a:ext cx="1346886" cy="577238"/>
      </dsp:txXfrm>
    </dsp:sp>
    <dsp:sp modelId="{75FAFF59-5FAE-4B29-8D99-9DE0E7258BDE}">
      <dsp:nvSpPr>
        <dsp:cNvPr id="0" name=""/>
        <dsp:cNvSpPr/>
      </dsp:nvSpPr>
      <dsp:spPr>
        <a:xfrm rot="5400000">
          <a:off x="3490931" y="-410753"/>
          <a:ext cx="1250680" cy="5538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237220"/>
              <a:satOff val="29238"/>
              <a:lumOff val="261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/>
            <a:t>Správná volba intervencí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0" i="0" kern="1200" dirty="0"/>
            <a:t>Snížení bakteriální zátěže a tlumení zánětlivé reakce</a:t>
          </a:r>
          <a:endParaRPr lang="cs-CZ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Antimikrobiální léčba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 err="1"/>
            <a:t>Bioburden</a:t>
          </a:r>
          <a:r>
            <a:rPr lang="cs-CZ" sz="1600" kern="1200" dirty="0"/>
            <a:t> </a:t>
          </a:r>
        </a:p>
      </dsp:txBody>
      <dsp:txXfrm rot="-5400000">
        <a:off x="1346887" y="1794344"/>
        <a:ext cx="5477717" cy="1128574"/>
      </dsp:txXfrm>
    </dsp:sp>
    <dsp:sp modelId="{3563D6DC-8459-411A-9CBD-62B734C1C76D}">
      <dsp:nvSpPr>
        <dsp:cNvPr id="0" name=""/>
        <dsp:cNvSpPr/>
      </dsp:nvSpPr>
      <dsp:spPr>
        <a:xfrm rot="5400000">
          <a:off x="-288618" y="3754831"/>
          <a:ext cx="1924124" cy="1346886"/>
        </a:xfrm>
        <a:prstGeom prst="chevron">
          <a:avLst/>
        </a:prstGeom>
        <a:solidFill>
          <a:schemeClr val="accent4">
            <a:shade val="50000"/>
            <a:hueOff val="237220"/>
            <a:satOff val="29238"/>
            <a:lumOff val="26199"/>
            <a:alphaOff val="0"/>
          </a:schemeClr>
        </a:solidFill>
        <a:ln w="25400" cap="flat" cmpd="sng" algn="ctr">
          <a:solidFill>
            <a:schemeClr val="accent4">
              <a:shade val="50000"/>
              <a:hueOff val="237220"/>
              <a:satOff val="29238"/>
              <a:lumOff val="261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3</a:t>
          </a:r>
        </a:p>
      </dsp:txBody>
      <dsp:txXfrm rot="-5400000">
        <a:off x="1" y="4139655"/>
        <a:ext cx="1346886" cy="577238"/>
      </dsp:txXfrm>
    </dsp:sp>
    <dsp:sp modelId="{E2FC2D22-D35A-4787-8618-5675BE51DCFC}">
      <dsp:nvSpPr>
        <dsp:cNvPr id="0" name=""/>
        <dsp:cNvSpPr/>
      </dsp:nvSpPr>
      <dsp:spPr>
        <a:xfrm rot="5400000">
          <a:off x="3490931" y="1349795"/>
          <a:ext cx="1250680" cy="55387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shade val="50000"/>
              <a:hueOff val="237220"/>
              <a:satOff val="29238"/>
              <a:lumOff val="261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b="1" kern="1200" dirty="0"/>
            <a:t>Výsledek péče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600" kern="1200" dirty="0"/>
            <a:t>Rána bude bez známek infekce </a:t>
          </a:r>
        </a:p>
      </dsp:txBody>
      <dsp:txXfrm rot="-5400000">
        <a:off x="1346887" y="3554893"/>
        <a:ext cx="5477717" cy="112857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DBF646-0F00-427E-900A-DC02D65FEE26}">
      <dsp:nvSpPr>
        <dsp:cNvPr id="0" name=""/>
        <dsp:cNvSpPr/>
      </dsp:nvSpPr>
      <dsp:spPr>
        <a:xfrm rot="5400000">
          <a:off x="-229306" y="299399"/>
          <a:ext cx="1960320" cy="1372224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1</a:t>
          </a:r>
        </a:p>
      </dsp:txBody>
      <dsp:txXfrm rot="-5400000">
        <a:off x="64742" y="691463"/>
        <a:ext cx="1372224" cy="588096"/>
      </dsp:txXfrm>
    </dsp:sp>
    <dsp:sp modelId="{7F24EB0C-A0B3-4758-AEEE-8F7759AD6CB8}">
      <dsp:nvSpPr>
        <dsp:cNvPr id="0" name=""/>
        <dsp:cNvSpPr/>
      </dsp:nvSpPr>
      <dsp:spPr>
        <a:xfrm rot="5400000">
          <a:off x="3703672" y="-2231938"/>
          <a:ext cx="1256777" cy="57690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1" kern="1200" dirty="0"/>
            <a:t>Zhodnocení překážek bránící procesu hojení</a:t>
          </a:r>
          <a:endParaRPr lang="cs-CZ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kern="1200" dirty="0"/>
            <a:t>suchá rána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i="0" kern="1200" dirty="0"/>
            <a:t>rána s nízkou až střední exsudací</a:t>
          </a:r>
          <a:endParaRPr lang="cs-CZ" sz="1400" b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kern="1200" dirty="0"/>
            <a:t>Rána s vysokou exsudací</a:t>
          </a:r>
        </a:p>
      </dsp:txBody>
      <dsp:txXfrm rot="-5400000">
        <a:off x="1447536" y="85549"/>
        <a:ext cx="5707700" cy="1134075"/>
      </dsp:txXfrm>
    </dsp:sp>
    <dsp:sp modelId="{9E9064AF-F6DA-4EAC-93E5-B91C574422D3}">
      <dsp:nvSpPr>
        <dsp:cNvPr id="0" name=""/>
        <dsp:cNvSpPr/>
      </dsp:nvSpPr>
      <dsp:spPr>
        <a:xfrm rot="5400000">
          <a:off x="-294048" y="2283649"/>
          <a:ext cx="1960320" cy="1372224"/>
        </a:xfrm>
        <a:prstGeom prst="chevron">
          <a:avLst/>
        </a:prstGeom>
        <a:solidFill>
          <a:schemeClr val="accent3">
            <a:shade val="80000"/>
            <a:hueOff val="-387495"/>
            <a:satOff val="-32700"/>
            <a:lumOff val="19029"/>
            <a:alphaOff val="0"/>
          </a:schemeClr>
        </a:solidFill>
        <a:ln w="25400" cap="flat" cmpd="sng" algn="ctr">
          <a:solidFill>
            <a:schemeClr val="accent3">
              <a:shade val="80000"/>
              <a:hueOff val="-387495"/>
              <a:satOff val="-32700"/>
              <a:lumOff val="19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2</a:t>
          </a:r>
        </a:p>
      </dsp:txBody>
      <dsp:txXfrm rot="-5400000">
        <a:off x="0" y="2675713"/>
        <a:ext cx="1372224" cy="588096"/>
      </dsp:txXfrm>
    </dsp:sp>
    <dsp:sp modelId="{75FAFF59-5FAE-4B29-8D99-9DE0E7258BDE}">
      <dsp:nvSpPr>
        <dsp:cNvPr id="0" name=""/>
        <dsp:cNvSpPr/>
      </dsp:nvSpPr>
      <dsp:spPr>
        <a:xfrm rot="5400000">
          <a:off x="3475253" y="-296635"/>
          <a:ext cx="1666167" cy="58466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-387495"/>
              <a:satOff val="-32700"/>
              <a:lumOff val="19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1" kern="1200" dirty="0"/>
            <a:t>Správná volba intervencí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0" i="0" kern="1200" dirty="0"/>
            <a:t>Optimální rovnováha vlhkosti je nezbytná pro progresi rány, která vyžaduje průběžné vyhodnocování. Vyvážené prostředí rány podporuje růstové faktory, cytokiny, buněčnou proliferaci a migraci</a:t>
          </a:r>
          <a:endParaRPr lang="cs-CZ" sz="1400" b="1" kern="1200" dirty="0"/>
        </a:p>
      </dsp:txBody>
      <dsp:txXfrm rot="-5400000">
        <a:off x="1384996" y="1874958"/>
        <a:ext cx="5765346" cy="1503495"/>
      </dsp:txXfrm>
    </dsp:sp>
    <dsp:sp modelId="{3563D6DC-8459-411A-9CBD-62B734C1C76D}">
      <dsp:nvSpPr>
        <dsp:cNvPr id="0" name=""/>
        <dsp:cNvSpPr/>
      </dsp:nvSpPr>
      <dsp:spPr>
        <a:xfrm rot="5400000">
          <a:off x="-294048" y="4061138"/>
          <a:ext cx="1960320" cy="1372224"/>
        </a:xfrm>
        <a:prstGeom prst="chevron">
          <a:avLst/>
        </a:prstGeom>
        <a:solidFill>
          <a:schemeClr val="accent3">
            <a:shade val="80000"/>
            <a:hueOff val="-774989"/>
            <a:satOff val="-65401"/>
            <a:lumOff val="38058"/>
            <a:alphaOff val="0"/>
          </a:schemeClr>
        </a:solidFill>
        <a:ln w="25400" cap="flat" cmpd="sng" algn="ctr">
          <a:solidFill>
            <a:schemeClr val="accent3">
              <a:shade val="80000"/>
              <a:hueOff val="-774989"/>
              <a:satOff val="-65401"/>
              <a:lumOff val="38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3</a:t>
          </a:r>
        </a:p>
      </dsp:txBody>
      <dsp:txXfrm rot="-5400000">
        <a:off x="0" y="4453202"/>
        <a:ext cx="1372224" cy="588096"/>
      </dsp:txXfrm>
    </dsp:sp>
    <dsp:sp modelId="{E2FC2D22-D35A-4787-8618-5675BE51DCFC}">
      <dsp:nvSpPr>
        <dsp:cNvPr id="0" name=""/>
        <dsp:cNvSpPr/>
      </dsp:nvSpPr>
      <dsp:spPr>
        <a:xfrm rot="5400000">
          <a:off x="3671233" y="1496228"/>
          <a:ext cx="1274208" cy="587222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-774989"/>
              <a:satOff val="-65401"/>
              <a:lumOff val="380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b="1" kern="1200" dirty="0"/>
            <a:t>Výsledek péče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400" kern="1200" dirty="0"/>
            <a:t>Rána bude mít optimální vlhkost </a:t>
          </a:r>
        </a:p>
      </dsp:txBody>
      <dsp:txXfrm rot="-5400000">
        <a:off x="1372224" y="3857439"/>
        <a:ext cx="5810024" cy="1149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B0300-4662-48F8-A53C-CF9DA5FF456D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6DFBB-1F59-4377-9B8F-41FDB79292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00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6DFBB-1F59-4377-9B8F-41FDB792921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15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6DFBB-1F59-4377-9B8F-41FDB792921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71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6DFBB-1F59-4377-9B8F-41FDB792921A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78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93381" y="6225133"/>
            <a:ext cx="4157012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První pomoc - Šok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noProof="0"/>
              <a:t>Kliknutím lze upravit styl.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6CC64E1D-3289-4D34-AE0D-30DC7BE5B7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3381" y="631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/>
              <a:t>Ústav zdravotnických věd LF 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3477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–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66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</p:spTree>
    <p:extLst>
      <p:ext uri="{BB962C8B-B14F-4D97-AF65-F5344CB8AC3E}">
        <p14:creationId xmlns:p14="http://schemas.microsoft.com/office/powerpoint/2010/main" val="2950338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60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noProof="0"/>
              <a:t>Kliknutím můžete upravit styl předlohy.</a:t>
            </a:r>
            <a:endParaRPr lang="cs-CZ" noProof="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</p:spTree>
    <p:extLst>
      <p:ext uri="{BB962C8B-B14F-4D97-AF65-F5344CB8AC3E}">
        <p14:creationId xmlns:p14="http://schemas.microsoft.com/office/powerpoint/2010/main" val="366965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67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58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445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5CDBC-516E-4336-8C0F-7C1BDE062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7697477-0174-4E5B-BF51-7F594F7EA3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6287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6684" y="301625"/>
            <a:ext cx="9751483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26684" y="1827213"/>
            <a:ext cx="4773083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802967" y="1827213"/>
            <a:ext cx="4775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02967" y="3960813"/>
            <a:ext cx="47752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A721F22-7E46-40B4-ADE7-4C9F97B650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AD7A1F5-25D5-46CD-8162-DF604A814C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První pomoc - Šok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5660F5E-2A7A-4995-9B7F-678DD5F50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BC10A-7195-4C69-9DF4-58B0425F9B5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705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3878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496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FFFF00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5250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5813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18919" y="331470"/>
            <a:ext cx="9154160" cy="478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501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498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2D02E-4A77-471E-8B5A-B2D374F4D879}" type="datetimeFigureOut">
              <a:rPr lang="cs-CZ" smtClean="0"/>
              <a:t>25.10.2023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22285-223E-47DB-8164-C7A6CB6F0A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5371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První pomoc - Šok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1865A3F-642D-49D7-9574-49293E0CD1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B5C10CCD-88B0-45B7-AF6A-23DCDB457F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3381" y="631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/>
              <a:t>Ústav zdravotnických věd LF MU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6829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30A7AB-00E8-4F9C-8E44-3AF210D69C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31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První pomoc - Šok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8131102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2E7D1AB-D99A-42E3-ABFC-A60098F06B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5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C56E5F1-25DD-43F6-A429-1FBC63A8ED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45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.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5739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CB208D2-02D8-4672-AC50-C176BE57D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429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90D3CD0-9FFB-42E1-ACF1-8E37424E0F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36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11ABCD5-D2A7-4D96-92FB-5249B1AD1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8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4FB23A-8EEA-4EF3-BBFA-EACB85944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41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První pomoc - Šok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4172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6DD910-3C95-49E8-9B15-DE2DD4550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46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3A96796-0794-4CD5-81EC-BD99EC911E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3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První pomoc - Šok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7618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D3007FC-BC1A-479B-B7E3-7ACBD25A84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50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35727447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75106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  <p:pic>
        <p:nvPicPr>
          <p:cNvPr id="4" name="Grafický objekt 5">
            <a:extLst>
              <a:ext uri="{FF2B5EF4-FFF2-40B4-BE49-F238E27FC236}">
                <a16:creationId xmlns:a16="http://schemas.microsoft.com/office/drawing/2014/main" id="{F3898726-5B5D-4ED1-AE6A-A5360E333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53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5E5D0D6-014A-4F4F-BAAA-725648A3D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99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32981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9198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904794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5823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0643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7199935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4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44154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2622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1956687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53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145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2284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14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4734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791490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77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4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233730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1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r>
              <a:rPr lang="en-GB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1628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854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30393" y="6225133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První pomoc - Šok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8311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První pomoc - Šok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265264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Enterální výživa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406272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2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30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2.emf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42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1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olekare.cz/casopisy/cesko-slovenska-dermatologie/2008-5/akutni-a-chronicke-rany-etiologie-rozdily-v-hojeni-a-lecba-921" TargetMode="External"/><Relationship Id="rId2" Type="http://schemas.openxmlformats.org/officeDocument/2006/relationships/hyperlink" Target="https://www.nursingtimes.net/clinical-archive/tissue-viability/wound-management-1-phases-of-the-wound-healing-process-08-11-2015/" TargetMode="Externa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://www.cslr.cz/download/EWMA_Eng_07_final.pdf" TargetMode="External"/><Relationship Id="rId4" Type="http://schemas.openxmlformats.org/officeDocument/2006/relationships/hyperlink" Target="https://www.prolekare.cz/tema/hojeniran/detail/proces-hojeni-ran-krok-za-krokem-a-co-ho-muze-zkomplikovat-10794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emf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737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111FF403-79EE-4993-8E28-6B4436697D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31" y="174716"/>
            <a:ext cx="10753200" cy="451576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/>
              <a:t>Proces hojení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8864394D-47B7-489A-810C-0BAA8D3DF7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1278" y="855677"/>
            <a:ext cx="6518972" cy="4967934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cs-CZ" sz="2400" b="1" u="sng" dirty="0">
                <a:solidFill>
                  <a:schemeClr val="tx2"/>
                </a:solidFill>
              </a:rPr>
              <a:t>2. fáze proliferační</a:t>
            </a:r>
          </a:p>
          <a:p>
            <a:pPr lvl="1">
              <a:defRPr/>
            </a:pPr>
            <a:r>
              <a:rPr lang="cs-CZ" dirty="0"/>
              <a:t>Délka trvání: 2 dny – 3 týdny</a:t>
            </a:r>
          </a:p>
          <a:p>
            <a:pPr lvl="1">
              <a:defRPr/>
            </a:pPr>
            <a:r>
              <a:rPr lang="cs-CZ" dirty="0"/>
              <a:t>růst nových buněk</a:t>
            </a:r>
          </a:p>
          <a:p>
            <a:pPr lvl="1">
              <a:defRPr/>
            </a:pPr>
            <a:r>
              <a:rPr lang="cs-CZ" dirty="0"/>
              <a:t>obnova cévního zásobení</a:t>
            </a:r>
          </a:p>
          <a:p>
            <a:pPr lvl="1">
              <a:defRPr/>
            </a:pPr>
            <a:r>
              <a:rPr lang="cs-CZ" dirty="0"/>
              <a:t>granulační tkáně v místě poškození =úspěšném hojení.</a:t>
            </a:r>
          </a:p>
          <a:p>
            <a:pPr lvl="1">
              <a:defRPr/>
            </a:pPr>
            <a:endParaRPr lang="cs-CZ" dirty="0"/>
          </a:p>
          <a:p>
            <a:pPr marL="457200" lvl="1" indent="0">
              <a:buNone/>
              <a:defRPr/>
            </a:pPr>
            <a:r>
              <a:rPr lang="cs-CZ" sz="2400" b="1" dirty="0"/>
              <a:t>Komplikace</a:t>
            </a:r>
          </a:p>
          <a:p>
            <a:pPr lvl="1">
              <a:defRPr/>
            </a:pPr>
            <a:r>
              <a:rPr lang="cs-CZ" dirty="0" err="1"/>
              <a:t>hypergranulace</a:t>
            </a:r>
            <a:r>
              <a:rPr lang="cs-CZ" dirty="0"/>
              <a:t> - zabraňující správnému uzavření rány</a:t>
            </a:r>
          </a:p>
          <a:p>
            <a:pPr lvl="1">
              <a:defRPr/>
            </a:pPr>
            <a:r>
              <a:rPr lang="cs-CZ" dirty="0"/>
              <a:t>infekce - může způsobit vznik hnisavých ložisek </a:t>
            </a:r>
          </a:p>
          <a:p>
            <a:pPr lvl="1">
              <a:defRPr/>
            </a:pPr>
            <a:r>
              <a:rPr lang="cs-CZ" dirty="0"/>
              <a:t>Vysušení nebo macerace rány</a:t>
            </a:r>
          </a:p>
          <a:p>
            <a:pPr lvl="1">
              <a:defRPr/>
            </a:pPr>
            <a:endParaRPr lang="cs-CZ" dirty="0"/>
          </a:p>
          <a:p>
            <a:pPr marL="457200" lvl="1" indent="0">
              <a:buNone/>
              <a:defRPr/>
            </a:pPr>
            <a:r>
              <a:rPr lang="cs-CZ" sz="2400" b="1" dirty="0"/>
              <a:t>Základní opatření</a:t>
            </a:r>
            <a:r>
              <a:rPr lang="cs-CZ" b="1" dirty="0"/>
              <a:t>:</a:t>
            </a:r>
          </a:p>
          <a:p>
            <a:pPr lvl="1">
              <a:defRPr/>
            </a:pPr>
            <a:r>
              <a:rPr lang="cs-CZ" dirty="0"/>
              <a:t>udržování optimální teploty a vlhkosti rány – podpora granulace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65C647E-6995-46B0-8F1A-B1EDB73134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2" t="13071" r="7234" b="10700"/>
          <a:stretch/>
        </p:blipFill>
        <p:spPr>
          <a:xfrm>
            <a:off x="7550092" y="3258395"/>
            <a:ext cx="4340630" cy="2477860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6574719E-89E7-4F95-B85A-E4C7CF2202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8"/>
          <a:stretch/>
        </p:blipFill>
        <p:spPr>
          <a:xfrm>
            <a:off x="6939216" y="3347207"/>
            <a:ext cx="4859954" cy="2613347"/>
          </a:xfrm>
          <a:prstGeom prst="rect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80FDA080-2EAF-4C94-B97C-7C3393CAA1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4499" y="199883"/>
            <a:ext cx="10753200" cy="451576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/>
              <a:t>Proces hojení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614B3932-01B0-46E5-AFDE-0A61625578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2830" y="973106"/>
            <a:ext cx="6301585" cy="556191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cs-CZ" sz="2400" b="1" u="sng" dirty="0">
                <a:solidFill>
                  <a:schemeClr val="tx2"/>
                </a:solidFill>
              </a:rPr>
              <a:t>3. fáze epitelizační </a:t>
            </a:r>
            <a:r>
              <a:rPr lang="cs-CZ" sz="2400" dirty="0"/>
              <a:t>(podle spodiny, hloubky, sekrece…)</a:t>
            </a:r>
          </a:p>
          <a:p>
            <a:pPr lvl="1" eaLnBrk="1" hangingPunct="1">
              <a:defRPr/>
            </a:pPr>
            <a:r>
              <a:rPr lang="cs-CZ" dirty="0"/>
              <a:t>Délka trvání: 3 týdny až 2 roky</a:t>
            </a:r>
          </a:p>
          <a:p>
            <a:pPr lvl="1" eaLnBrk="1" hangingPunct="1">
              <a:defRPr/>
            </a:pPr>
            <a:r>
              <a:rPr lang="cs-CZ" dirty="0"/>
              <a:t>Tvorba nového kolagenu – způsobuje zvýšené napětí v jizvě</a:t>
            </a:r>
          </a:p>
          <a:p>
            <a:pPr lvl="1" eaLnBrk="1" hangingPunct="1">
              <a:defRPr/>
            </a:pPr>
            <a:r>
              <a:rPr lang="cs-CZ" dirty="0"/>
              <a:t>Pevnost nové tkáně je 80% oproti té původní</a:t>
            </a:r>
          </a:p>
          <a:p>
            <a:pPr lvl="1" eaLnBrk="1" hangingPunct="1">
              <a:defRPr/>
            </a:pPr>
            <a:endParaRPr lang="cs-CZ" dirty="0"/>
          </a:p>
          <a:p>
            <a:pPr marL="457200" lvl="1" indent="0" eaLnBrk="1" hangingPunct="1">
              <a:buNone/>
              <a:defRPr/>
            </a:pPr>
            <a:r>
              <a:rPr lang="cs-CZ" b="1" dirty="0"/>
              <a:t>Komplikace</a:t>
            </a:r>
          </a:p>
          <a:p>
            <a:pPr lvl="1">
              <a:defRPr/>
            </a:pPr>
            <a:r>
              <a:rPr lang="cs-CZ" dirty="0"/>
              <a:t>Poranění hojící se rány</a:t>
            </a:r>
          </a:p>
          <a:p>
            <a:pPr lvl="1">
              <a:defRPr/>
            </a:pPr>
            <a:r>
              <a:rPr lang="cs-CZ" dirty="0"/>
              <a:t>Vysychání rány</a:t>
            </a:r>
          </a:p>
          <a:p>
            <a:pPr lvl="1" eaLnBrk="1" hangingPunct="1">
              <a:defRPr/>
            </a:pPr>
            <a:endParaRPr lang="cs-CZ" dirty="0"/>
          </a:p>
          <a:p>
            <a:pPr marL="457200" lvl="1" indent="0">
              <a:buNone/>
              <a:defRPr/>
            </a:pPr>
            <a:r>
              <a:rPr lang="cs-CZ" b="1" dirty="0"/>
              <a:t>Základní opatření:</a:t>
            </a:r>
          </a:p>
          <a:p>
            <a:pPr lvl="1">
              <a:defRPr/>
            </a:pPr>
            <a:r>
              <a:rPr lang="cs-CZ" dirty="0"/>
              <a:t>Ochrana nově vzniklé tkáně před poraněním  - riziko vzniku nového defektu</a:t>
            </a:r>
          </a:p>
          <a:p>
            <a:pPr lvl="1">
              <a:defRPr/>
            </a:pPr>
            <a:r>
              <a:rPr lang="cs-CZ" dirty="0"/>
              <a:t>Udržování optimální vlhkosti a teploty – podpora </a:t>
            </a:r>
            <a:r>
              <a:rPr lang="cs-CZ" dirty="0" err="1"/>
              <a:t>epitalizace</a:t>
            </a:r>
            <a:endParaRPr lang="cs-CZ" dirty="0"/>
          </a:p>
          <a:p>
            <a:pPr lvl="1">
              <a:defRPr/>
            </a:pPr>
            <a:endParaRPr lang="cs-CZ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8BCE5-E7D1-4C8E-8C9B-31B5B6CC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klíčových bodů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D2117E-EF1B-4B25-BCF6-262DADB25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Hojení ran je složitý proces.</a:t>
            </a:r>
          </a:p>
          <a:p>
            <a:r>
              <a:rPr lang="cs-CZ" dirty="0"/>
              <a:t>Fáze hojení se mohou v ráně prolínat a kombinovat.</a:t>
            </a:r>
          </a:p>
          <a:p>
            <a:r>
              <a:rPr lang="cs-CZ" dirty="0"/>
              <a:t>Je důležité správně identifikovat různé fáze, aby mohla být vhodně zvolena léčba léčbu. </a:t>
            </a:r>
          </a:p>
          <a:p>
            <a:r>
              <a:rPr lang="cs-CZ" dirty="0"/>
              <a:t>Nevhodné ošetření ran může prodloužit proces hojení.</a:t>
            </a:r>
          </a:p>
          <a:p>
            <a:r>
              <a:rPr lang="cs-CZ" dirty="0"/>
              <a:t>Kůže, která byla poraněna, nikdy znovu neobnoví svoji původní pevnost. </a:t>
            </a:r>
          </a:p>
        </p:txBody>
      </p:sp>
    </p:spTree>
    <p:extLst>
      <p:ext uri="{BB962C8B-B14F-4D97-AF65-F5344CB8AC3E}">
        <p14:creationId xmlns:p14="http://schemas.microsoft.com/office/powerpoint/2010/main" val="2352971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6B496-0526-4FCD-90FE-0E32B0FB7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Akutní rána</a:t>
            </a:r>
            <a:r>
              <a:rPr lang="cs-CZ" dirty="0"/>
              <a:t> 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BB5930-945E-4B05-8F00-EDABC98B1E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 definována jako rána, která je výsledkem traumatu nebo operačního zásahu – incize, excize, s fyziologickým hojením v adekvátním časovém rozmezí, bez komplikací.</a:t>
            </a:r>
          </a:p>
        </p:txBody>
      </p:sp>
    </p:spTree>
    <p:extLst>
      <p:ext uri="{BB962C8B-B14F-4D97-AF65-F5344CB8AC3E}">
        <p14:creationId xmlns:p14="http://schemas.microsoft.com/office/powerpoint/2010/main" val="1651083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EDCB7DCA-547D-4B35-94AF-221A5CB4B6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6110" y="199883"/>
            <a:ext cx="10753200" cy="451576"/>
          </a:xfrm>
        </p:spPr>
        <p:txBody>
          <a:bodyPr/>
          <a:lstStyle/>
          <a:p>
            <a:pPr>
              <a:defRPr/>
            </a:pPr>
            <a:r>
              <a:rPr lang="cs-CZ" b="1" dirty="0"/>
              <a:t>Chronická rána (non-</a:t>
            </a:r>
            <a:r>
              <a:rPr lang="cs-CZ" b="1" dirty="0" err="1"/>
              <a:t>healing</a:t>
            </a:r>
            <a:r>
              <a:rPr lang="cs-CZ" b="1" dirty="0"/>
              <a:t> </a:t>
            </a:r>
            <a:r>
              <a:rPr lang="cs-CZ" b="1" dirty="0" err="1"/>
              <a:t>wound</a:t>
            </a:r>
            <a:r>
              <a:rPr lang="cs-CZ" b="1" dirty="0"/>
              <a:t> (EWMA)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8614CF86-AE49-4894-8CEC-44EDCA1C8E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2830" y="1025999"/>
            <a:ext cx="10753200" cy="4139998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/>
              <a:t>Chronická rána </a:t>
            </a:r>
            <a:r>
              <a:rPr lang="cs-CZ" dirty="0"/>
              <a:t>-  poškození integrity kůže , které i přes adekvátní  terapii po dobu 6 -9  týdnů nevykazuje  známky hojení. Nejčastěji vzniká v důsledku předchozího onemocnění či poškození.</a:t>
            </a:r>
          </a:p>
          <a:p>
            <a:pPr>
              <a:defRPr/>
            </a:pPr>
            <a:r>
              <a:rPr lang="cs-CZ" sz="3200" b="1" u="sng" dirty="0"/>
              <a:t>Nehojící se rána </a:t>
            </a:r>
            <a:r>
              <a:rPr lang="cs-CZ" dirty="0"/>
              <a:t>(non-</a:t>
            </a:r>
            <a:r>
              <a:rPr lang="cs-CZ" dirty="0" err="1"/>
              <a:t>healing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) nová terminologie (EWMA 2010) </a:t>
            </a:r>
          </a:p>
          <a:p>
            <a:pPr lvl="1">
              <a:defRPr/>
            </a:pPr>
            <a:r>
              <a:rPr lang="cs-CZ" dirty="0"/>
              <a:t>délka hojení, příčina, prognóza</a:t>
            </a:r>
          </a:p>
          <a:p>
            <a:pPr lvl="1">
              <a:defRPr/>
            </a:pPr>
            <a:r>
              <a:rPr lang="cs-CZ" dirty="0"/>
              <a:t>příčiny</a:t>
            </a:r>
          </a:p>
          <a:p>
            <a:pPr lvl="1">
              <a:defRPr/>
            </a:pPr>
            <a:r>
              <a:rPr lang="cs-CZ" dirty="0"/>
              <a:t>důsledky</a:t>
            </a:r>
          </a:p>
          <a:p>
            <a:pPr lvl="1">
              <a:defRPr/>
            </a:pPr>
            <a:r>
              <a:rPr lang="cs-CZ" dirty="0"/>
              <a:t>model TIME</a:t>
            </a:r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A2B578C0-AE93-478D-9F33-065E336BB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8258402" y="3550271"/>
            <a:ext cx="3714115" cy="3231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821754-78E6-4FD2-BA57-5DFB1D9B2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Nástroje pro hodnocení nehojících se ran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4521D-77CB-4935-B786-96D0155E7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 posuzování rány je třeba aby byl pacient posuzován komplexně a systematicky, nikoli pouze se zaměřením se pouze na ránu.</a:t>
            </a:r>
          </a:p>
          <a:p>
            <a:r>
              <a:rPr lang="cs-CZ" dirty="0"/>
              <a:t>Existují i ​​další faktory, které ovlivňují ránu a její schopnost se hojit.</a:t>
            </a:r>
          </a:p>
          <a:p>
            <a:r>
              <a:rPr lang="cs-CZ" dirty="0"/>
              <a:t>Správné zhodnocení umožňuje potřebné správnou formulaci léčebného plánu.</a:t>
            </a:r>
          </a:p>
          <a:p>
            <a:r>
              <a:rPr lang="cs-CZ" dirty="0"/>
              <a:t>Existuje několik nástrojů pro hodnocení ran, které pomohou sestrám zhodnotit ránu a vypracovat plán péče </a:t>
            </a:r>
          </a:p>
        </p:txBody>
      </p:sp>
    </p:spTree>
    <p:extLst>
      <p:ext uri="{BB962C8B-B14F-4D97-AF65-F5344CB8AC3E}">
        <p14:creationId xmlns:p14="http://schemas.microsoft.com/office/powerpoint/2010/main" val="2035056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F4A917-D6CE-4A12-8FD3-BCF19280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56" y="233439"/>
            <a:ext cx="10753200" cy="451576"/>
          </a:xfrm>
        </p:spPr>
        <p:txBody>
          <a:bodyPr/>
          <a:lstStyle/>
          <a:p>
            <a:r>
              <a:rPr lang="cs-CZ" b="1" dirty="0">
                <a:latin typeface="+mn-lt"/>
              </a:rPr>
              <a:t>Faktory ovlivňující hojení </a:t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55915E4A-9195-4C73-AF92-6B2267A4F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523535"/>
              </p:ext>
            </p:extLst>
          </p:nvPr>
        </p:nvGraphicFramePr>
        <p:xfrm>
          <a:off x="402672" y="767669"/>
          <a:ext cx="10264741" cy="58568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58431">
                  <a:extLst>
                    <a:ext uri="{9D8B030D-6E8A-4147-A177-3AD203B41FA5}">
                      <a16:colId xmlns:a16="http://schemas.microsoft.com/office/drawing/2014/main" val="2300931003"/>
                    </a:ext>
                  </a:extLst>
                </a:gridCol>
                <a:gridCol w="6606310">
                  <a:extLst>
                    <a:ext uri="{9D8B030D-6E8A-4147-A177-3AD203B41FA5}">
                      <a16:colId xmlns:a16="http://schemas.microsoft.com/office/drawing/2014/main" val="598252142"/>
                    </a:ext>
                  </a:extLst>
                </a:gridCol>
              </a:tblGrid>
              <a:tr h="338254">
                <a:tc>
                  <a:txBody>
                    <a:bodyPr/>
                    <a:lstStyle/>
                    <a:p>
                      <a:r>
                        <a:rPr lang="cs-CZ" sz="1600" dirty="0"/>
                        <a:t>Faktor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Vliv na hojení – důvod </a:t>
                      </a:r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836572460"/>
                  </a:ext>
                </a:extLst>
              </a:tr>
              <a:tr h="1334481">
                <a:tc>
                  <a:txBody>
                    <a:bodyPr/>
                    <a:lstStyle/>
                    <a:p>
                      <a:r>
                        <a:rPr lang="cs-CZ" sz="1600" dirty="0"/>
                        <a:t>Základní onemocnění / anémie, kardiovaskulární onemocnění, diabetes, revmatoidní artritida, autoimunitní onemocnění, onkologické onemocnění/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Nedostatečné prokrvení v důsledku 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 O</a:t>
                      </a:r>
                      <a:r>
                        <a:rPr lang="cs-CZ" sz="1600" baseline="-25000" dirty="0">
                          <a:sym typeface="Symbol" panose="05050102010706020507" pitchFamily="18" charset="2"/>
                        </a:rPr>
                        <a:t>2</a:t>
                      </a:r>
                      <a:endParaRPr lang="cs-CZ" sz="1600" baseline="-25000" dirty="0"/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484293469"/>
                  </a:ext>
                </a:extLst>
              </a:tr>
              <a:tr h="338254">
                <a:tc>
                  <a:txBody>
                    <a:bodyPr/>
                    <a:lstStyle/>
                    <a:p>
                      <a:r>
                        <a:rPr lang="cs-CZ" sz="1600" dirty="0"/>
                        <a:t>Infekce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Prodlužuje zánětlivou fází hojení 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 O</a:t>
                      </a:r>
                      <a:r>
                        <a:rPr lang="cs-CZ" sz="1600" baseline="-25000" dirty="0">
                          <a:sym typeface="Symbol" panose="05050102010706020507" pitchFamily="18" charset="2"/>
                        </a:rPr>
                        <a:t>2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 a potřebných živin</a:t>
                      </a:r>
                      <a:endParaRPr lang="cs-CZ" sz="1600" dirty="0"/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2535799165"/>
                  </a:ext>
                </a:extLst>
              </a:tr>
              <a:tr h="583836">
                <a:tc>
                  <a:txBody>
                    <a:bodyPr/>
                    <a:lstStyle/>
                    <a:p>
                      <a:r>
                        <a:rPr lang="cs-CZ" sz="1600" dirty="0"/>
                        <a:t>Věk 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 vyšším věkem je kůže tenčí a sušší, obnova buněk je pomalejší , Imunita je oslabena</a:t>
                      </a:r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4033333889"/>
                  </a:ext>
                </a:extLst>
              </a:tr>
              <a:tr h="583836">
                <a:tc>
                  <a:txBody>
                    <a:bodyPr/>
                    <a:lstStyle/>
                    <a:p>
                      <a:r>
                        <a:rPr lang="cs-CZ" sz="1600" dirty="0"/>
                        <a:t>Výživa /podvýživa, obezita/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Nedostatečná hladina bílkovin a základních vitamínu 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 riziko infekce</a:t>
                      </a:r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2340667103"/>
                  </a:ext>
                </a:extLst>
              </a:tr>
              <a:tr h="834051">
                <a:tc>
                  <a:txBody>
                    <a:bodyPr/>
                    <a:lstStyle/>
                    <a:p>
                      <a:r>
                        <a:rPr lang="cs-CZ" sz="1600" dirty="0"/>
                        <a:t>Životní styl /kouření, chronická konzumace alkoholu/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Kuřáci - protrahované hojení v důsledku 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O</a:t>
                      </a:r>
                      <a:r>
                        <a:rPr lang="cs-CZ" sz="1600" baseline="-25000" dirty="0">
                          <a:sym typeface="Symbol" panose="05050102010706020507" pitchFamily="18" charset="2"/>
                        </a:rPr>
                        <a:t>2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 v tkáních</a:t>
                      </a:r>
                    </a:p>
                    <a:p>
                      <a:r>
                        <a:rPr lang="cs-CZ" sz="1600" dirty="0">
                          <a:sym typeface="Symbol" panose="05050102010706020507" pitchFamily="18" charset="2"/>
                        </a:rPr>
                        <a:t>Konzumenti alkoholu – zhoršená zánětlivá odpověď  tvorbě buněk</a:t>
                      </a:r>
                      <a:endParaRPr lang="cs-CZ" sz="1600" dirty="0"/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630377415"/>
                  </a:ext>
                </a:extLst>
              </a:tr>
              <a:tr h="583836">
                <a:tc>
                  <a:txBody>
                    <a:bodyPr/>
                    <a:lstStyle/>
                    <a:p>
                      <a:r>
                        <a:rPr lang="cs-CZ" sz="1600" dirty="0"/>
                        <a:t>Léky /kortikosteroidy, NSAID, chemoterapie/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 dlouhodobé užívání uvedených léků  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 účinnost zánětlivé odpovědi</a:t>
                      </a:r>
                      <a:endParaRPr lang="cs-CZ" sz="1600" dirty="0"/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894082326"/>
                  </a:ext>
                </a:extLst>
              </a:tr>
              <a:tr h="338254">
                <a:tc>
                  <a:txBody>
                    <a:bodyPr/>
                    <a:lstStyle/>
                    <a:p>
                      <a:r>
                        <a:rPr lang="cs-CZ" sz="1600" dirty="0"/>
                        <a:t>Bolest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Neřešená bolest prodlužuje dobu hojení v důsledku 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 stresu</a:t>
                      </a:r>
                      <a:endParaRPr lang="cs-CZ" sz="1600" dirty="0"/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2437393558"/>
                  </a:ext>
                </a:extLst>
              </a:tr>
              <a:tr h="583836">
                <a:tc>
                  <a:txBody>
                    <a:bodyPr/>
                    <a:lstStyle/>
                    <a:p>
                      <a:r>
                        <a:rPr lang="cs-CZ" sz="1600" dirty="0"/>
                        <a:t>Prostředí a sociální podpora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Nedostatek sociální podpory </a:t>
                      </a:r>
                      <a:r>
                        <a:rPr lang="cs-CZ" sz="1600" dirty="0">
                          <a:sym typeface="Symbol" panose="05050102010706020507" pitchFamily="18" charset="2"/>
                        </a:rPr>
                        <a:t> depresivní stavy  zpomalení hojení</a:t>
                      </a:r>
                      <a:endParaRPr lang="cs-CZ" sz="1600" dirty="0"/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252234418"/>
                  </a:ext>
                </a:extLst>
              </a:tr>
              <a:tr h="338254">
                <a:tc>
                  <a:txBody>
                    <a:bodyPr/>
                    <a:lstStyle/>
                    <a:p>
                      <a:r>
                        <a:rPr lang="cs-CZ" sz="1600" dirty="0"/>
                        <a:t>Psychické aspekty</a:t>
                      </a:r>
                    </a:p>
                  </a:txBody>
                  <a:tcPr marL="85236" marR="85236"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Stres a úzkost mají negativní vliv na proces hojení</a:t>
                      </a:r>
                    </a:p>
                  </a:txBody>
                  <a:tcPr marL="85236" marR="85236"/>
                </a:tc>
                <a:extLst>
                  <a:ext uri="{0D108BD9-81ED-4DB2-BD59-A6C34878D82A}">
                    <a16:rowId xmlns:a16="http://schemas.microsoft.com/office/drawing/2014/main" val="36169345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0662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F2171-1A61-4D6D-9CF0-4E7843BFF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Model TIME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F6EE2D-27B1-4146-82BA-2A02C518A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slouží k posouzení vývoje rány v hojení rány. Zahrnuje čtyři složky, které se soustředí na různé patofyziologické jevy podílející se na existenci chronických a nehojících se ran.</a:t>
            </a:r>
          </a:p>
          <a:p>
            <a:r>
              <a:rPr lang="cs-CZ" dirty="0"/>
              <a:t>Model zahrnující čtyři komponenty intervenčních postupů a léčby </a:t>
            </a:r>
          </a:p>
          <a:p>
            <a:r>
              <a:rPr lang="cs-CZ" b="1" dirty="0"/>
              <a:t>T – </a:t>
            </a:r>
            <a:r>
              <a:rPr lang="cs-CZ" b="1" dirty="0" err="1"/>
              <a:t>Tissue</a:t>
            </a:r>
            <a:r>
              <a:rPr lang="cs-CZ" b="1" dirty="0"/>
              <a:t> </a:t>
            </a:r>
            <a:r>
              <a:rPr lang="cs-CZ" dirty="0"/>
              <a:t>- péči o tkáň</a:t>
            </a:r>
          </a:p>
          <a:p>
            <a:r>
              <a:rPr lang="cs-CZ" b="1" dirty="0"/>
              <a:t>I – </a:t>
            </a:r>
            <a:r>
              <a:rPr lang="cs-CZ" b="1" dirty="0" err="1"/>
              <a:t>Inflammation</a:t>
            </a:r>
            <a:r>
              <a:rPr lang="cs-CZ" b="1" dirty="0"/>
              <a:t> </a:t>
            </a:r>
            <a:r>
              <a:rPr lang="cs-CZ" dirty="0"/>
              <a:t>- kontrolu zánětu a přítomnosti infekce </a:t>
            </a:r>
          </a:p>
          <a:p>
            <a:r>
              <a:rPr lang="cs-CZ" b="1" dirty="0"/>
              <a:t>M – </a:t>
            </a:r>
            <a:r>
              <a:rPr lang="cs-CZ" b="1" dirty="0" err="1"/>
              <a:t>Moisture</a:t>
            </a:r>
            <a:r>
              <a:rPr lang="cs-CZ" b="1" dirty="0"/>
              <a:t> </a:t>
            </a:r>
            <a:r>
              <a:rPr lang="cs-CZ" dirty="0"/>
              <a:t>-  zajištění optimální vlhkosti v ráně a celkový management exsudátu </a:t>
            </a:r>
          </a:p>
          <a:p>
            <a:r>
              <a:rPr lang="cs-CZ" b="1" dirty="0"/>
              <a:t>E – </a:t>
            </a:r>
            <a:r>
              <a:rPr lang="cs-CZ" b="1" dirty="0" err="1"/>
              <a:t>Epithelisation</a:t>
            </a:r>
            <a:r>
              <a:rPr lang="cs-CZ" b="1" dirty="0"/>
              <a:t> </a:t>
            </a:r>
            <a:r>
              <a:rPr lang="cs-CZ" dirty="0"/>
              <a:t>- balance a následně podpora epitelizace</a:t>
            </a:r>
          </a:p>
        </p:txBody>
      </p:sp>
    </p:spTree>
    <p:extLst>
      <p:ext uri="{BB962C8B-B14F-4D97-AF65-F5344CB8AC3E}">
        <p14:creationId xmlns:p14="http://schemas.microsoft.com/office/powerpoint/2010/main" val="3836856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03CF819-F5D3-4244-A099-6786E3CBB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56" y="501887"/>
            <a:ext cx="10753200" cy="451576"/>
          </a:xfrm>
        </p:spPr>
        <p:txBody>
          <a:bodyPr/>
          <a:lstStyle/>
          <a:p>
            <a:r>
              <a:rPr lang="cs-CZ" dirty="0" err="1"/>
              <a:t>Debridement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4DDD599-E656-4223-8292-0083516E0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660" y="1532611"/>
            <a:ext cx="4912705" cy="4139998"/>
          </a:xfrm>
        </p:spPr>
        <p:txBody>
          <a:bodyPr/>
          <a:lstStyle/>
          <a:p>
            <a:r>
              <a:rPr lang="cs-CZ" dirty="0"/>
              <a:t>odstranění devitalizované, infikované nebo poškozené tkáně z povrchu rány pro urychlení hojení.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FD38CBF-3B6C-42E7-9F25-ACB78C59F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6786" y="248645"/>
            <a:ext cx="5758162" cy="59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77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73E206-B272-46BB-93FB-5119A0EE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50" y="162484"/>
            <a:ext cx="10753200" cy="451576"/>
          </a:xfrm>
        </p:spPr>
        <p:txBody>
          <a:bodyPr/>
          <a:lstStyle/>
          <a:p>
            <a:r>
              <a:rPr lang="cs-CZ" b="1" dirty="0"/>
              <a:t>Chirurgický </a:t>
            </a:r>
            <a:r>
              <a:rPr lang="cs-CZ" b="1" dirty="0" err="1"/>
              <a:t>debridement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D9FCA9-D52D-42E3-9355-2C9B57BE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114" y="987090"/>
            <a:ext cx="10753200" cy="4139998"/>
          </a:xfrm>
        </p:spPr>
        <p:txBody>
          <a:bodyPr>
            <a:normAutofit/>
          </a:bodyPr>
          <a:lstStyle/>
          <a:p>
            <a:pPr marL="446088" indent="-263525">
              <a:lnSpc>
                <a:spcPct val="120000"/>
              </a:lnSpc>
            </a:pPr>
            <a:r>
              <a:rPr lang="cs-CZ" sz="2400" dirty="0"/>
              <a:t>je nejrychlejší, vysoce selektivní a nejagresivnější </a:t>
            </a:r>
            <a:r>
              <a:rPr lang="cs-CZ" sz="2400" dirty="0" err="1"/>
              <a:t>debridementní</a:t>
            </a:r>
            <a:r>
              <a:rPr lang="cs-CZ" sz="2400" dirty="0"/>
              <a:t> metoda</a:t>
            </a:r>
          </a:p>
          <a:p>
            <a:pPr marL="446088" indent="-263525">
              <a:lnSpc>
                <a:spcPct val="120000"/>
              </a:lnSpc>
            </a:pPr>
            <a:r>
              <a:rPr lang="cs-CZ" sz="2400" dirty="0"/>
              <a:t>je prováděn na operačních sálech. Krvácení, infekce a obecné komplikace po anestézii jsou možné vedlejší účinky chirurgického </a:t>
            </a:r>
            <a:r>
              <a:rPr lang="cs-CZ" sz="2400" dirty="0" err="1"/>
              <a:t>debridementu</a:t>
            </a:r>
            <a:r>
              <a:rPr lang="cs-CZ" sz="2400" dirty="0"/>
              <a:t>. </a:t>
            </a:r>
          </a:p>
          <a:p>
            <a:pPr marL="892175" indent="-314325">
              <a:lnSpc>
                <a:spcPct val="120000"/>
              </a:lnSpc>
            </a:pPr>
            <a:r>
              <a:rPr lang="cs-CZ" sz="2400" b="1" dirty="0"/>
              <a:t>Komplikace </a:t>
            </a:r>
          </a:p>
          <a:p>
            <a:pPr marL="892175" lvl="1" indent="-314325">
              <a:lnSpc>
                <a:spcPct val="120000"/>
              </a:lnSpc>
            </a:pPr>
            <a:r>
              <a:rPr lang="cs-CZ" sz="2400" dirty="0"/>
              <a:t>Krvácení</a:t>
            </a:r>
          </a:p>
          <a:p>
            <a:pPr marL="892175" lvl="1" indent="-314325">
              <a:lnSpc>
                <a:spcPct val="120000"/>
              </a:lnSpc>
            </a:pPr>
            <a:r>
              <a:rPr lang="cs-CZ" sz="2400" dirty="0"/>
              <a:t>Infekce</a:t>
            </a:r>
          </a:p>
          <a:p>
            <a:pPr marL="892175" lvl="1" indent="-314325">
              <a:lnSpc>
                <a:spcPct val="120000"/>
              </a:lnSpc>
            </a:pPr>
            <a:r>
              <a:rPr lang="cs-CZ" sz="2400" dirty="0"/>
              <a:t>Komplikace po anestézii</a:t>
            </a:r>
          </a:p>
          <a:p>
            <a:pPr marL="0" indent="0">
              <a:buNone/>
            </a:pPr>
            <a:endParaRPr lang="cs-CZ" sz="800" dirty="0"/>
          </a:p>
          <a:p>
            <a:endParaRPr lang="cs-CZ" sz="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B7D1DFC-A148-4F03-BCFE-7A7EB13D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8865" y="162484"/>
            <a:ext cx="1233424" cy="12198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69FBF7F-C628-4B17-B44B-6C6AAFCD918A}"/>
              </a:ext>
            </a:extLst>
          </p:cNvPr>
          <p:cNvSpPr txBox="1"/>
          <p:nvPr/>
        </p:nvSpPr>
        <p:spPr>
          <a:xfrm>
            <a:off x="218114" y="4465368"/>
            <a:ext cx="65607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Výhody: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účinný u ran s pevnou vrstvou nekrotické tkáně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vhodný pro </a:t>
            </a:r>
            <a:r>
              <a:rPr lang="cs-CZ" sz="2000" dirty="0" err="1"/>
              <a:t>exsudující</a:t>
            </a:r>
            <a:r>
              <a:rPr lang="cs-CZ" sz="2000" dirty="0"/>
              <a:t> rány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některých případech vhodný i pro infikované rány.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E42F463-3B6E-4688-AC44-331F3FFEC589}"/>
              </a:ext>
            </a:extLst>
          </p:cNvPr>
          <p:cNvSpPr txBox="1"/>
          <p:nvPr/>
        </p:nvSpPr>
        <p:spPr>
          <a:xfrm>
            <a:off x="6577572" y="4465368"/>
            <a:ext cx="6074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Nevýhody: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nutnost specifických podmínek pro výkon</a:t>
            </a:r>
          </a:p>
          <a:p>
            <a:r>
              <a:rPr lang="cs-CZ" sz="2000" dirty="0"/>
              <a:t>     (anestezie, op. sál, chirurg…)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může být velmi časově náročný,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nevhodný pro pacienty se </a:t>
            </a:r>
            <a:r>
              <a:rPr lang="cs-CZ" sz="2000" dirty="0">
                <a:sym typeface="Symbol" panose="05050102010706020507" pitchFamily="18" charset="2"/>
              </a:rPr>
              <a:t></a:t>
            </a:r>
            <a:r>
              <a:rPr lang="cs-CZ" sz="2000" dirty="0" err="1"/>
              <a:t>perfuzí</a:t>
            </a:r>
            <a:r>
              <a:rPr lang="cs-CZ" sz="2000" dirty="0"/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riziko pooperačních komplikací </a:t>
            </a:r>
          </a:p>
        </p:txBody>
      </p:sp>
    </p:spTree>
    <p:extLst>
      <p:ext uri="{BB962C8B-B14F-4D97-AF65-F5344CB8AC3E}">
        <p14:creationId xmlns:p14="http://schemas.microsoft.com/office/powerpoint/2010/main" val="322929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Enterální výživa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E708CC-0C3F-4567-9698-B54C0F35BD31}" type="slidenum">
              <a:rPr kumimoji="0" lang="cs-CZ" alt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altLang="cs-CZ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 err="1">
                <a:latin typeface="Arial" pitchFamily="34" charset="0"/>
              </a:rPr>
              <a:t>Wound</a:t>
            </a:r>
            <a:r>
              <a:rPr lang="cs-CZ" altLang="cs-CZ" dirty="0">
                <a:latin typeface="Arial" pitchFamily="34" charset="0"/>
              </a:rPr>
              <a:t> Management</a:t>
            </a:r>
            <a:br>
              <a:rPr lang="cs-CZ" altLang="cs-CZ" dirty="0">
                <a:latin typeface="Arial" pitchFamily="34" charset="0"/>
              </a:rPr>
            </a:br>
            <a:r>
              <a:rPr lang="cs-CZ" altLang="cs-CZ" dirty="0">
                <a:latin typeface="Arial" pitchFamily="34" charset="0"/>
              </a:rPr>
              <a:t>Péče o rány</a:t>
            </a:r>
            <a:endParaRPr lang="cs-CZ" dirty="0"/>
          </a:p>
        </p:txBody>
      </p:sp>
      <p:sp>
        <p:nvSpPr>
          <p:cNvPr id="8" name="Podnadpis 4">
            <a:extLst>
              <a:ext uri="{FF2B5EF4-FFF2-40B4-BE49-F238E27FC236}">
                <a16:creationId xmlns:a16="http://schemas.microsoft.com/office/drawing/2014/main" id="{9BF7C26E-0A20-4407-9F27-8FC4DE163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000" y="4357424"/>
            <a:ext cx="11361600" cy="698497"/>
          </a:xfrm>
        </p:spPr>
        <p:txBody>
          <a:bodyPr/>
          <a:lstStyle/>
          <a:p>
            <a:r>
              <a:rPr lang="cs-CZ" sz="1000" dirty="0">
                <a:latin typeface="+mn-lt"/>
              </a:rPr>
              <a:t>Denisa Macková, Ústav zdravotnických věd, LF MU Brno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5277C15-F412-4EDF-AD81-4E2553CDD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2" y="5149972"/>
            <a:ext cx="11284674" cy="792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F7DFE-8DA2-4B1B-9E24-EBF8AD81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Chirurgický </a:t>
            </a:r>
            <a:r>
              <a:rPr lang="cs-CZ" b="1" dirty="0" err="1"/>
              <a:t>debridement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CDE87A3-6833-48F3-A0F5-20F248F40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76" y="1359001"/>
            <a:ext cx="10753200" cy="413999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b="1" dirty="0"/>
              <a:t>Indikace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sz="3400" dirty="0"/>
              <a:t>Osteomyelitida</a:t>
            </a:r>
          </a:p>
          <a:p>
            <a:pPr>
              <a:lnSpc>
                <a:spcPct val="120000"/>
              </a:lnSpc>
            </a:pPr>
            <a:r>
              <a:rPr lang="cs-CZ" sz="3400" dirty="0"/>
              <a:t>Infekční artritida</a:t>
            </a:r>
          </a:p>
          <a:p>
            <a:pPr>
              <a:lnSpc>
                <a:spcPct val="120000"/>
              </a:lnSpc>
            </a:pPr>
            <a:r>
              <a:rPr lang="cs-CZ" sz="3400" dirty="0"/>
              <a:t>Vzestupná celulitida</a:t>
            </a:r>
          </a:p>
          <a:p>
            <a:pPr>
              <a:lnSpc>
                <a:spcPct val="120000"/>
              </a:lnSpc>
            </a:pPr>
            <a:r>
              <a:rPr lang="cs-CZ" sz="3400" dirty="0"/>
              <a:t>Rozsáhlá nekrotická tkáň</a:t>
            </a:r>
          </a:p>
          <a:p>
            <a:pPr>
              <a:lnSpc>
                <a:spcPct val="120000"/>
              </a:lnSpc>
            </a:pPr>
            <a:r>
              <a:rPr lang="cs-CZ" sz="3400" dirty="0"/>
              <a:t>Rána s naléhavou potřebou </a:t>
            </a:r>
            <a:r>
              <a:rPr lang="cs-CZ" sz="3400" dirty="0" err="1"/>
              <a:t>debridementu</a:t>
            </a:r>
            <a:r>
              <a:rPr lang="cs-CZ" sz="3400" dirty="0"/>
              <a:t>, např. nekrotická tkáň v blízkosti životně důležitých orgánů</a:t>
            </a:r>
          </a:p>
          <a:p>
            <a:pPr>
              <a:lnSpc>
                <a:spcPct val="120000"/>
              </a:lnSpc>
            </a:pPr>
            <a:endParaRPr lang="cs-CZ" sz="3400" dirty="0"/>
          </a:p>
          <a:p>
            <a:pPr marL="0" indent="0">
              <a:lnSpc>
                <a:spcPct val="120000"/>
              </a:lnSpc>
              <a:buNone/>
            </a:pPr>
            <a:r>
              <a:rPr lang="cs-CZ" sz="3400" b="1" dirty="0"/>
              <a:t>Kontraindikace</a:t>
            </a:r>
            <a:endParaRPr lang="cs-CZ" sz="3400" dirty="0"/>
          </a:p>
          <a:p>
            <a:pPr>
              <a:lnSpc>
                <a:spcPct val="120000"/>
              </a:lnSpc>
            </a:pPr>
            <a:r>
              <a:rPr lang="cs-CZ" sz="3400" dirty="0"/>
              <a:t>Zhoubná rána</a:t>
            </a:r>
          </a:p>
          <a:p>
            <a:pPr>
              <a:lnSpc>
                <a:spcPct val="120000"/>
              </a:lnSpc>
            </a:pPr>
            <a:r>
              <a:rPr lang="cs-CZ" sz="3400" dirty="0"/>
              <a:t>Pacient s poruchami koagulace</a:t>
            </a:r>
          </a:p>
          <a:p>
            <a:pPr>
              <a:lnSpc>
                <a:spcPct val="120000"/>
              </a:lnSpc>
            </a:pPr>
            <a:r>
              <a:rPr lang="cs-CZ" sz="3400" dirty="0"/>
              <a:t>Ischémie</a:t>
            </a:r>
          </a:p>
          <a:p>
            <a:pPr>
              <a:lnSpc>
                <a:spcPct val="120000"/>
              </a:lnSpc>
            </a:pPr>
            <a:r>
              <a:rPr lang="cs-CZ" sz="3400" dirty="0" err="1"/>
              <a:t>Imunokompromitovaný</a:t>
            </a:r>
            <a:r>
              <a:rPr lang="cs-CZ" sz="3400" dirty="0"/>
              <a:t> pacient 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99065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161AB0-E5BA-4242-B3B0-0E9476B47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94" y="119498"/>
            <a:ext cx="10753200" cy="451576"/>
          </a:xfrm>
        </p:spPr>
        <p:txBody>
          <a:bodyPr/>
          <a:lstStyle/>
          <a:p>
            <a:r>
              <a:rPr lang="cs-CZ" b="1" dirty="0"/>
              <a:t>Ostrý </a:t>
            </a:r>
            <a:r>
              <a:rPr lang="cs-CZ" b="1" dirty="0" err="1"/>
              <a:t>debridement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528A19-00E3-4B59-99AE-BBB169966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7" y="742931"/>
            <a:ext cx="10753200" cy="413999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selektivní a rychlé odstranění nekrotických tkání, cizích materiálů a zbytků z rány pomocí peánu, nůžek nebo skalpelu. Ostrý </a:t>
            </a:r>
            <a:r>
              <a:rPr lang="cs-CZ" sz="2400" dirty="0" err="1"/>
              <a:t>debridement</a:t>
            </a:r>
            <a:r>
              <a:rPr lang="cs-CZ" sz="2400" dirty="0"/>
              <a:t> je nejrychlejší a druhou nejagresivnější technikou po chirurgickém </a:t>
            </a:r>
            <a:r>
              <a:rPr lang="cs-CZ" sz="2400" dirty="0" err="1"/>
              <a:t>debridementu</a:t>
            </a:r>
            <a:r>
              <a:rPr lang="cs-CZ" sz="2400" dirty="0"/>
              <a:t>. Musí být prováděna odborníky na rány</a:t>
            </a:r>
          </a:p>
          <a:p>
            <a:pPr>
              <a:lnSpc>
                <a:spcPct val="120000"/>
              </a:lnSpc>
            </a:pPr>
            <a:endParaRPr lang="cs-CZ" dirty="0"/>
          </a:p>
        </p:txBody>
      </p:sp>
      <p:pic>
        <p:nvPicPr>
          <p:cNvPr id="5" name="obrázek 3">
            <a:extLst>
              <a:ext uri="{FF2B5EF4-FFF2-40B4-BE49-F238E27FC236}">
                <a16:creationId xmlns:a16="http://schemas.microsoft.com/office/drawing/2014/main" id="{7AF14CD8-A29B-404A-A62F-9A195536A2B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61" y="4812962"/>
            <a:ext cx="5334000" cy="18899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E259B82-891B-4B9C-B476-897DF8EA5EB5}"/>
              </a:ext>
            </a:extLst>
          </p:cNvPr>
          <p:cNvSpPr txBox="1"/>
          <p:nvPr/>
        </p:nvSpPr>
        <p:spPr>
          <a:xfrm>
            <a:off x="418847" y="2562909"/>
            <a:ext cx="69999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B050"/>
                </a:solidFill>
              </a:rPr>
              <a:t> </a:t>
            </a:r>
            <a:r>
              <a:rPr lang="cs-CZ" sz="2000" b="1" dirty="0">
                <a:solidFill>
                  <a:srgbClr val="00B050"/>
                </a:solidFill>
              </a:rPr>
              <a:t>Výhody: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rychlá metoda,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nenáročný na materiál a personál,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účinný u ran s pevnou vrstvou nekrotické tkáně,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vhodný pro </a:t>
            </a:r>
            <a:r>
              <a:rPr lang="cs-CZ" sz="2000" dirty="0" err="1"/>
              <a:t>exsudující</a:t>
            </a:r>
            <a:r>
              <a:rPr lang="cs-CZ" sz="2000" dirty="0"/>
              <a:t> rány,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 některých případech vhodný i pro infikované rány.</a:t>
            </a:r>
          </a:p>
          <a:p>
            <a:endParaRPr lang="cs-CZ" sz="200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87D28AF-AFBE-438A-B636-934B988ECCF8}"/>
              </a:ext>
            </a:extLst>
          </p:cNvPr>
          <p:cNvSpPr txBox="1"/>
          <p:nvPr/>
        </p:nvSpPr>
        <p:spPr>
          <a:xfrm>
            <a:off x="6447685" y="2670630"/>
            <a:ext cx="4724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chemeClr val="accent2"/>
                </a:solidFill>
              </a:rPr>
              <a:t>Nevýhody</a:t>
            </a:r>
            <a:r>
              <a:rPr lang="cs-CZ" sz="2000" b="1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riziko infekce, pokud nejsou zajištěny sterilní podmínky.</a:t>
            </a:r>
          </a:p>
        </p:txBody>
      </p:sp>
    </p:spTree>
    <p:extLst>
      <p:ext uri="{BB962C8B-B14F-4D97-AF65-F5344CB8AC3E}">
        <p14:creationId xmlns:p14="http://schemas.microsoft.com/office/powerpoint/2010/main" val="1437775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E89F2-48B1-465F-B60F-8BFF56F2F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Ostrý </a:t>
            </a:r>
            <a:r>
              <a:rPr lang="cs-CZ" b="1" dirty="0" err="1"/>
              <a:t>debridement</a:t>
            </a:r>
            <a:r>
              <a:rPr lang="cs-CZ" b="1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F641E-D4FF-44E0-98E8-E7BC6BD08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10" y="1348053"/>
            <a:ext cx="10753200" cy="4901745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cs-CZ" sz="3200" b="1" dirty="0"/>
              <a:t>Indikace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Nekrotizující zánět nebo sepse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Nekrotická tkáň (suchá nebo mokrá)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Neorganizovaná  masa nově vzniklých buněk (tkáňový kalus) </a:t>
            </a:r>
          </a:p>
          <a:p>
            <a:pPr lvl="1"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r>
              <a:rPr lang="cs-CZ" sz="3200" b="1" dirty="0"/>
              <a:t>Kontraindikace</a:t>
            </a:r>
            <a:endParaRPr lang="cs-CZ" sz="3200" dirty="0"/>
          </a:p>
          <a:p>
            <a:pPr lvl="1">
              <a:lnSpc>
                <a:spcPct val="120000"/>
              </a:lnSpc>
            </a:pPr>
            <a:r>
              <a:rPr lang="cs-CZ" sz="2400" dirty="0"/>
              <a:t>Neinfikovaný ischemický vřed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Rána s nedostatečným přísunem krve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Rána s nejasným rozhraním mezi životaschopnou a neživotaschopnou tkání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Pacienti, kteří jsou na antikoagulační terapii</a:t>
            </a:r>
          </a:p>
          <a:p>
            <a:pPr lvl="1">
              <a:lnSpc>
                <a:spcPct val="120000"/>
              </a:lnSpc>
            </a:pPr>
            <a:r>
              <a:rPr lang="cs-CZ" sz="2400" dirty="0"/>
              <a:t>Imunosupresivní nebo trombocytopenický pacient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077226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8631CD-6F03-4BDE-AC9D-3567885D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40" y="107537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Mechanický </a:t>
            </a:r>
            <a:r>
              <a:rPr lang="cs-CZ" b="1" dirty="0" err="1"/>
              <a:t>debridement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E7D621-2A6D-4ED1-A873-DE05BE47B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161" y="698746"/>
            <a:ext cx="11469204" cy="4139998"/>
          </a:xfrm>
        </p:spPr>
        <p:txBody>
          <a:bodyPr>
            <a:normAutofit/>
          </a:bodyPr>
          <a:lstStyle/>
          <a:p>
            <a:r>
              <a:rPr lang="cs-CZ" sz="2400" dirty="0"/>
              <a:t>nejstarší metoda </a:t>
            </a:r>
            <a:r>
              <a:rPr lang="cs-CZ" sz="2400" dirty="0" err="1"/>
              <a:t>debridementu</a:t>
            </a:r>
            <a:r>
              <a:rPr lang="cs-CZ" sz="2400" dirty="0"/>
              <a:t>, využívá mechanické síly k odstranění devitalizované tkáně, cizích těles a zbytků z rány. </a:t>
            </a:r>
          </a:p>
          <a:p>
            <a:r>
              <a:rPr lang="cs-CZ" sz="2400" b="1" dirty="0"/>
              <a:t>Technika </a:t>
            </a:r>
            <a:r>
              <a:rPr lang="cs-CZ" sz="2400" b="1" dirty="0" err="1"/>
              <a:t>wet</a:t>
            </a:r>
            <a:r>
              <a:rPr lang="cs-CZ" sz="2400" b="1" dirty="0"/>
              <a:t>-to-dry, </a:t>
            </a:r>
            <a:r>
              <a:rPr lang="cs-CZ" sz="2400" dirty="0"/>
              <a:t>při níž se krytí přilepí k ráně, a při jeho odstraňování se strhává i část nekrotické tkáně. Neselektivní zákrok bolestivý (dochází k odstranění i zdravé tkáně). </a:t>
            </a:r>
          </a:p>
          <a:p>
            <a:r>
              <a:rPr lang="cs-CZ" sz="2400" dirty="0"/>
              <a:t>Irigační </a:t>
            </a:r>
            <a:r>
              <a:rPr lang="cs-CZ" sz="2400" dirty="0" err="1"/>
              <a:t>debridement</a:t>
            </a:r>
            <a:r>
              <a:rPr lang="cs-CZ" sz="2400" dirty="0"/>
              <a:t> - jednoduchá a efektivní metoda využívající k čištění rány proud vody nebo fyziologický roztok. Používá se speciální nástroj opatřený vodní tryskou.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BEC3C5-023D-4525-AC3B-34912FCEC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4561908"/>
            <a:ext cx="4785360" cy="20192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6FDC438-7E83-4385-ACB1-4C07A2ECD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55" y="4301820"/>
            <a:ext cx="4409631" cy="244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89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4AC6A0-52DF-4560-9597-A15A59482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3292"/>
            <a:ext cx="10753200" cy="451576"/>
          </a:xfrm>
        </p:spPr>
        <p:txBody>
          <a:bodyPr/>
          <a:lstStyle/>
          <a:p>
            <a:r>
              <a:rPr lang="cs-CZ" b="1" dirty="0"/>
              <a:t>Mechanický </a:t>
            </a:r>
            <a:r>
              <a:rPr lang="cs-CZ" b="1" dirty="0" err="1"/>
              <a:t>debridement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963E8E-B767-44C8-94BD-448AB8FEC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84868"/>
            <a:ext cx="10753200" cy="41399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400" b="1" dirty="0"/>
              <a:t>Indikace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Infikovaná rána</a:t>
            </a:r>
          </a:p>
          <a:p>
            <a:pPr marL="0" indent="0">
              <a:lnSpc>
                <a:spcPct val="100000"/>
              </a:lnSpc>
              <a:buNone/>
            </a:pPr>
            <a:endParaRPr lang="cs-CZ" sz="24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400" b="1" dirty="0"/>
              <a:t>Kontraindikace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Neinfikovaná rána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Pacient s nízkou tolerancí k bolesti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Rány s granulační tkání</a:t>
            </a:r>
          </a:p>
          <a:p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3C47D9B-9AAE-443D-B9E8-2E432221EA8F}"/>
              </a:ext>
            </a:extLst>
          </p:cNvPr>
          <p:cNvSpPr txBox="1"/>
          <p:nvPr/>
        </p:nvSpPr>
        <p:spPr>
          <a:xfrm>
            <a:off x="315986" y="3369375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Výhody: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velmi rychlá metoda,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nevyžaduje žádné zvláštní odborné znalosti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snadné provedení,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moderní techniky - minimum nebo žádnou bolest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nedochází k poškození zdravé tkáně.</a:t>
            </a:r>
            <a:br>
              <a:rPr lang="cs-CZ" sz="2000" dirty="0"/>
            </a:b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34976FF-934D-4DDF-9EF4-B39ADAFF1869}"/>
              </a:ext>
            </a:extLst>
          </p:cNvPr>
          <p:cNvSpPr txBox="1"/>
          <p:nvPr/>
        </p:nvSpPr>
        <p:spPr>
          <a:xfrm>
            <a:off x="6259586" y="3369375"/>
            <a:ext cx="57953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Nevýhody: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u="sng" dirty="0"/>
              <a:t>tradiční technika </a:t>
            </a:r>
            <a:r>
              <a:rPr lang="cs-CZ" sz="2000" u="sng" dirty="0" err="1"/>
              <a:t>wet</a:t>
            </a:r>
            <a:r>
              <a:rPr lang="cs-CZ" sz="2000" u="sng" dirty="0"/>
              <a:t>-to-dry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zvýšené riziko infekce,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poškození zdravých tkání a bolesti.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/>
              <a:t>Není účinný v případě silné, houževnaté a tvrdé nekrózy (nutné předchozí změkčení)</a:t>
            </a:r>
          </a:p>
        </p:txBody>
      </p:sp>
    </p:spTree>
    <p:extLst>
      <p:ext uri="{BB962C8B-B14F-4D97-AF65-F5344CB8AC3E}">
        <p14:creationId xmlns:p14="http://schemas.microsoft.com/office/powerpoint/2010/main" val="27470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4BC04-F5C0-4500-B600-FE66E356E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14426"/>
            <a:ext cx="10753200" cy="451576"/>
          </a:xfrm>
        </p:spPr>
        <p:txBody>
          <a:bodyPr/>
          <a:lstStyle/>
          <a:p>
            <a:r>
              <a:rPr lang="cs-CZ" b="1" dirty="0"/>
              <a:t>Autolytický </a:t>
            </a:r>
            <a:r>
              <a:rPr lang="cs-CZ" b="1" dirty="0" err="1"/>
              <a:t>debridement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9FAB48-DB5E-45F7-B15E-64B2BEC4E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794380"/>
            <a:ext cx="10753200" cy="4139998"/>
          </a:xfrm>
        </p:spPr>
        <p:txBody>
          <a:bodyPr>
            <a:normAutofit/>
          </a:bodyPr>
          <a:lstStyle/>
          <a:p>
            <a:r>
              <a:rPr lang="cs-CZ" sz="2000" dirty="0"/>
              <a:t>je vysoce selektivní technika,</a:t>
            </a:r>
          </a:p>
          <a:p>
            <a:r>
              <a:rPr lang="cs-CZ" sz="2000" dirty="0"/>
              <a:t>je založen na činnosti proteolytických enzymů tělu a žírných buněk v optimálně vlhkém prostředí rány. Jejich činností dochází k rozpuštění nekrotické tkáně, využívají se prostředky vlhké terapie např. okluzivní, semiokluzivní materiály, </a:t>
            </a:r>
            <a:r>
              <a:rPr lang="cs-CZ" sz="2000" dirty="0" err="1"/>
              <a:t>hyperosmolární</a:t>
            </a:r>
            <a:r>
              <a:rPr lang="cs-CZ" sz="2000" dirty="0"/>
              <a:t> látky, nebo se také využívá kontrolovaného negativního tlaku v ráně (NCWT)</a:t>
            </a:r>
          </a:p>
          <a:p>
            <a:r>
              <a:rPr lang="cs-CZ" sz="2000" dirty="0"/>
              <a:t>je nejšetrnější minimálně invazivní metodou, je ovšem časově náročnější.</a:t>
            </a:r>
          </a:p>
          <a:p>
            <a:endParaRPr lang="cs-CZ" sz="2400" dirty="0"/>
          </a:p>
          <a:p>
            <a:endParaRPr lang="cs-CZ" sz="2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6BAB9269-236E-4EEA-B85F-EAF2C9D4FFDC}"/>
              </a:ext>
            </a:extLst>
          </p:cNvPr>
          <p:cNvSpPr txBox="1"/>
          <p:nvPr/>
        </p:nvSpPr>
        <p:spPr>
          <a:xfrm>
            <a:off x="487680" y="3810993"/>
            <a:ext cx="55219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Výhody: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snadné provedení,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úspora nákladů v důsledku méně častých převazů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nízká nebo žádná bolestivost,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bez poškození zdravé tkáně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odvádění exsudátu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8289680-181F-4263-B053-6F44C149365C}"/>
              </a:ext>
            </a:extLst>
          </p:cNvPr>
          <p:cNvSpPr txBox="1"/>
          <p:nvPr/>
        </p:nvSpPr>
        <p:spPr>
          <a:xfrm>
            <a:off x="6096000" y="3871007"/>
            <a:ext cx="5608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Nevýhody: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riziko alergické reakce na složky krytí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riziko zánětu,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časová náročnost</a:t>
            </a:r>
          </a:p>
        </p:txBody>
      </p:sp>
    </p:spTree>
    <p:extLst>
      <p:ext uri="{BB962C8B-B14F-4D97-AF65-F5344CB8AC3E}">
        <p14:creationId xmlns:p14="http://schemas.microsoft.com/office/powerpoint/2010/main" val="2031597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A6886-67CE-4A56-9D2C-E3307C9D0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Autolytický </a:t>
            </a:r>
            <a:r>
              <a:rPr lang="cs-CZ" b="1" dirty="0" err="1"/>
              <a:t>debridement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3C1DF9-A4D4-4F9E-800F-F8DAB7080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cs-CZ" sz="2000" b="1" dirty="0"/>
              <a:t>Indikace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Neinfikovaná rána s nekrotickou tkání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Pacient, který nesnáší jiné metody </a:t>
            </a:r>
            <a:r>
              <a:rPr lang="cs-CZ" sz="2000" dirty="0" err="1"/>
              <a:t>debridementu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Nastavení </a:t>
            </a:r>
            <a:r>
              <a:rPr lang="cs-CZ" sz="2000" dirty="0" err="1"/>
              <a:t>debridementu</a:t>
            </a:r>
            <a:r>
              <a:rPr lang="cs-CZ" sz="2000" dirty="0"/>
              <a:t> v  dlouhodobé nebo domácí péči</a:t>
            </a:r>
          </a:p>
          <a:p>
            <a:pPr>
              <a:lnSpc>
                <a:spcPct val="100000"/>
              </a:lnSpc>
            </a:pPr>
            <a:endParaRPr lang="cs-CZ" sz="2000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2000" b="1" dirty="0"/>
              <a:t>Kontraindikace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Rána s naléhavou potřebou </a:t>
            </a:r>
            <a:r>
              <a:rPr lang="cs-CZ" sz="2000" dirty="0" err="1"/>
              <a:t>debridementu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Infikovaná rána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Rozsáhlá nebo hluboká rána</a:t>
            </a:r>
          </a:p>
          <a:p>
            <a:pPr>
              <a:lnSpc>
                <a:spcPct val="100000"/>
              </a:lnSpc>
            </a:pPr>
            <a:r>
              <a:rPr lang="cs-CZ" sz="2000" dirty="0"/>
              <a:t>Rány, které vyžadují ostrý nebo chirurgický </a:t>
            </a:r>
            <a:r>
              <a:rPr lang="cs-CZ" sz="2000" dirty="0" err="1"/>
              <a:t>debridement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/>
              <a:t>Těžká </a:t>
            </a:r>
            <a:r>
              <a:rPr lang="cs-CZ" sz="2000" dirty="0" err="1"/>
              <a:t>neutropenie</a:t>
            </a:r>
            <a:endParaRPr lang="cs-CZ" sz="2000" dirty="0"/>
          </a:p>
          <a:p>
            <a:pPr>
              <a:lnSpc>
                <a:spcPct val="100000"/>
              </a:lnSpc>
            </a:pPr>
            <a:r>
              <a:rPr lang="cs-CZ" sz="2000" dirty="0" err="1"/>
              <a:t>Imunokompromitovaní</a:t>
            </a:r>
            <a:r>
              <a:rPr lang="cs-CZ" sz="2000" dirty="0"/>
              <a:t> pacienti </a:t>
            </a:r>
          </a:p>
        </p:txBody>
      </p:sp>
    </p:spTree>
    <p:extLst>
      <p:ext uri="{BB962C8B-B14F-4D97-AF65-F5344CB8AC3E}">
        <p14:creationId xmlns:p14="http://schemas.microsoft.com/office/powerpoint/2010/main" val="702000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19CEB-92D5-4FFA-8886-3A5343E5A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888" y="293364"/>
            <a:ext cx="10753200" cy="451576"/>
          </a:xfrm>
        </p:spPr>
        <p:txBody>
          <a:bodyPr/>
          <a:lstStyle/>
          <a:p>
            <a:r>
              <a:rPr lang="cs-CZ" b="1" dirty="0"/>
              <a:t>Enzymatický a chemický </a:t>
            </a:r>
            <a:r>
              <a:rPr lang="cs-CZ" b="1" dirty="0" err="1"/>
              <a:t>debridement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E2EE29-A938-4C4A-91FA-EC27349CA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98" y="827936"/>
            <a:ext cx="10753200" cy="4139998"/>
          </a:xfrm>
        </p:spPr>
        <p:txBody>
          <a:bodyPr>
            <a:normAutofit/>
          </a:bodyPr>
          <a:lstStyle/>
          <a:p>
            <a:r>
              <a:rPr lang="cs-CZ" sz="2000" dirty="0"/>
              <a:t>selektivní metoda - nepoškozuje zdravé tkáně a netraumatizuje spodinu rány.  Odumřelou či nekrotickou tkáň rozpouštějí enzymy, používají se tři hlavní exogenní enzymy: </a:t>
            </a:r>
            <a:r>
              <a:rPr lang="cs-CZ" sz="2000" dirty="0" err="1"/>
              <a:t>proteolytika</a:t>
            </a:r>
            <a:r>
              <a:rPr lang="cs-CZ" sz="2000" dirty="0"/>
              <a:t>, </a:t>
            </a:r>
            <a:r>
              <a:rPr lang="cs-CZ" sz="2000" dirty="0" err="1"/>
              <a:t>fibrinolytika</a:t>
            </a:r>
            <a:r>
              <a:rPr lang="cs-CZ" sz="2000" dirty="0"/>
              <a:t> a </a:t>
            </a:r>
            <a:r>
              <a:rPr lang="cs-CZ" sz="2000" dirty="0" err="1"/>
              <a:t>kolagenázy</a:t>
            </a:r>
            <a:r>
              <a:rPr lang="cs-CZ" sz="2000" dirty="0"/>
              <a:t>. Je méně  bolestivý, ale časově náročnější.</a:t>
            </a:r>
          </a:p>
          <a:p>
            <a:r>
              <a:rPr lang="cs-CZ" sz="2000" i="1" dirty="0"/>
              <a:t>Chemický </a:t>
            </a:r>
            <a:r>
              <a:rPr lang="cs-CZ" sz="2000" i="1" dirty="0" err="1"/>
              <a:t>debridement</a:t>
            </a:r>
            <a:r>
              <a:rPr lang="cs-CZ" sz="2000" i="1" dirty="0"/>
              <a:t> </a:t>
            </a:r>
            <a:r>
              <a:rPr lang="cs-CZ" sz="2000" dirty="0"/>
              <a:t>- odstranění nekrotické tkáně chemickými činidly, jako je chlornan sodný a peroxid vodíku. </a:t>
            </a:r>
          </a:p>
          <a:p>
            <a:r>
              <a:rPr lang="cs-CZ" sz="2000" dirty="0"/>
              <a:t>Je třeba poznamenat, že profylaktická infekce je obvykle hlášena během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C427BEE-8FFC-4682-8C2F-95CC003B2424}"/>
              </a:ext>
            </a:extLst>
          </p:cNvPr>
          <p:cNvSpPr txBox="1"/>
          <p:nvPr/>
        </p:nvSpPr>
        <p:spPr>
          <a:xfrm>
            <a:off x="568998" y="3896768"/>
            <a:ext cx="48985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Výhody: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snadné provedení,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úspora nákladů v důsledku méně častých převazů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nízká nebo žádná bolestivost,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bez poškození zdravé tkáně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B3970AC-CEBB-4128-9971-3FDBE4945A18}"/>
              </a:ext>
            </a:extLst>
          </p:cNvPr>
          <p:cNvSpPr txBox="1"/>
          <p:nvPr/>
        </p:nvSpPr>
        <p:spPr>
          <a:xfrm>
            <a:off x="5897480" y="3896768"/>
            <a:ext cx="5725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Nevýhody: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riziko alergické reakce na složky krytí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riziko zánětu,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některá krytí nejsou vhodná pro silně </a:t>
            </a:r>
            <a:r>
              <a:rPr lang="cs-CZ" sz="2000" dirty="0" err="1"/>
              <a:t>exsudující</a:t>
            </a:r>
            <a:r>
              <a:rPr lang="cs-CZ" sz="2000" dirty="0"/>
              <a:t> rány (vyplavování enzymů)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časová náročnost</a:t>
            </a:r>
          </a:p>
        </p:txBody>
      </p:sp>
    </p:spTree>
    <p:extLst>
      <p:ext uri="{BB962C8B-B14F-4D97-AF65-F5344CB8AC3E}">
        <p14:creationId xmlns:p14="http://schemas.microsoft.com/office/powerpoint/2010/main" val="2637803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3B7913-D78F-4EE7-B80E-4E22B1FA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3" y="344133"/>
            <a:ext cx="10753200" cy="451576"/>
          </a:xfrm>
        </p:spPr>
        <p:txBody>
          <a:bodyPr/>
          <a:lstStyle/>
          <a:p>
            <a:r>
              <a:rPr lang="cs-CZ" b="1" dirty="0"/>
              <a:t>Enzymatický a chemický </a:t>
            </a:r>
            <a:r>
              <a:rPr lang="cs-CZ" b="1" dirty="0" err="1"/>
              <a:t>debridement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52D08A-0E9C-4528-90C2-CC2459874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Indikace</a:t>
            </a:r>
            <a:endParaRPr lang="cs-CZ" dirty="0"/>
          </a:p>
          <a:p>
            <a:r>
              <a:rPr lang="cs-CZ" dirty="0"/>
              <a:t>Pacient, který nesnáší ostré </a:t>
            </a:r>
            <a:r>
              <a:rPr lang="cs-CZ" dirty="0" err="1"/>
              <a:t>debridementy</a:t>
            </a:r>
            <a:endParaRPr lang="cs-CZ" dirty="0"/>
          </a:p>
          <a:p>
            <a:r>
              <a:rPr lang="cs-CZ" dirty="0"/>
              <a:t>Nastavení </a:t>
            </a:r>
            <a:r>
              <a:rPr lang="cs-CZ" dirty="0" err="1"/>
              <a:t>debridementu</a:t>
            </a:r>
            <a:r>
              <a:rPr lang="cs-CZ" dirty="0"/>
              <a:t> v dlouhodobé nebo domácí péči péče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Kontraindikace</a:t>
            </a:r>
            <a:endParaRPr lang="cs-CZ" dirty="0"/>
          </a:p>
          <a:p>
            <a:r>
              <a:rPr lang="cs-CZ" dirty="0"/>
              <a:t>Rány exponované hluboké tkáně, jako je kost a šlacha</a:t>
            </a:r>
          </a:p>
          <a:p>
            <a:r>
              <a:rPr lang="cs-CZ" dirty="0"/>
              <a:t>Rána vyžadující rychlou </a:t>
            </a:r>
            <a:r>
              <a:rPr lang="cs-CZ" dirty="0" err="1"/>
              <a:t>debridement</a:t>
            </a:r>
            <a:endParaRPr lang="cs-CZ" dirty="0"/>
          </a:p>
          <a:p>
            <a:r>
              <a:rPr lang="cs-CZ" dirty="0"/>
              <a:t>Obličejové rány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2E305A-843B-4F24-8BB1-24A5189BE06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1078" y="3936165"/>
            <a:ext cx="3199493" cy="319949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E3A095C-AE62-4EAB-8228-6D53EA93E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388" y="344133"/>
            <a:ext cx="308484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01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6A6FB4-C7BD-4F32-8CB1-CDA51368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74" y="258606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Biologický </a:t>
            </a:r>
            <a:r>
              <a:rPr lang="cs-CZ" b="1" dirty="0" err="1"/>
              <a:t>debridement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B870B3-5A53-423C-BAED-162439DF9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774" y="1258348"/>
            <a:ext cx="10753200" cy="39055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/>
              <a:t>Selektivní metoda, jsou užívány larvy </a:t>
            </a:r>
            <a:r>
              <a:rPr lang="cs-CZ" sz="2400" dirty="0" err="1"/>
              <a:t>Lucilia</a:t>
            </a:r>
            <a:r>
              <a:rPr lang="cs-CZ" sz="2400" dirty="0"/>
              <a:t> </a:t>
            </a:r>
            <a:r>
              <a:rPr lang="cs-CZ" sz="2400" dirty="0" err="1"/>
              <a:t>sericata</a:t>
            </a:r>
            <a:r>
              <a:rPr lang="cs-CZ" sz="2400" dirty="0"/>
              <a:t> (bzučivky zelené)</a:t>
            </a:r>
            <a:r>
              <a:rPr lang="cs-CZ" sz="2000" dirty="0"/>
              <a:t>. </a:t>
            </a:r>
            <a:r>
              <a:rPr lang="cs-CZ" sz="2400" dirty="0"/>
              <a:t>Sterilizované larvy se umístí na povrch rány v síťovém sáčku a fixují se absorpčním obvazem. Čištění rány pomocí larev probíhá dvěma mechanismy: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Vylučování proteolytických enzymů, které narušují, změkčují nekrotickou tkáň bez poškození zdravé tkáně.</a:t>
            </a:r>
          </a:p>
          <a:p>
            <a:pPr marL="971550" lvl="1" indent="-514350">
              <a:buFont typeface="+mj-lt"/>
              <a:buAutoNum type="arabicPeriod"/>
            </a:pPr>
            <a:r>
              <a:rPr lang="cs-CZ" dirty="0"/>
              <a:t>Požírání nekrotické tkáně a bakterií.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DA2152D-47E9-4217-9D30-4D2A38D58DE0}"/>
              </a:ext>
            </a:extLst>
          </p:cNvPr>
          <p:cNvSpPr txBox="1"/>
          <p:nvPr/>
        </p:nvSpPr>
        <p:spPr>
          <a:xfrm>
            <a:off x="434774" y="3886297"/>
            <a:ext cx="52033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Výhody: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zmírnění bolesti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odstranění bakterií a zápachu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materiálně málo náročná metoda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selektivní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B1E0859-6652-4CCE-A009-5B6D9BBDD7D9}"/>
              </a:ext>
            </a:extLst>
          </p:cNvPr>
          <p:cNvSpPr txBox="1"/>
          <p:nvPr/>
        </p:nvSpPr>
        <p:spPr>
          <a:xfrm>
            <a:off x="5029199" y="3886297"/>
            <a:ext cx="69777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Nevýhody: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u některých citlivých pacientů bolestivá,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je kontraindikována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na některých částech těla,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u pacientů se sníženým prokrvením,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u ran s odhalenými cévami vyživujícími životně důležité orgány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2000" dirty="0"/>
              <a:t>u onkologických ran.</a:t>
            </a: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6A4D849-A35D-4209-BA63-0BE626E48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292" y="83317"/>
            <a:ext cx="2318657" cy="15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1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08718DC-1CD1-4A0B-8CDF-73290E1567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Rána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966AC0A-EEB9-4D4A-B73A-A6714A96732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porušení kontinuity/integrity kožního povrchu</a:t>
            </a:r>
          </a:p>
          <a:p>
            <a:pPr eaLnBrk="1" hangingPunct="1">
              <a:defRPr/>
            </a:pPr>
            <a:r>
              <a:rPr lang="cs-CZ" dirty="0"/>
              <a:t>porucha funkce kůže</a:t>
            </a:r>
          </a:p>
          <a:p>
            <a:pPr eaLnBrk="1" hangingPunct="1">
              <a:defRPr/>
            </a:pPr>
            <a:r>
              <a:rPr lang="cs-CZ" dirty="0"/>
              <a:t>porucha anatomické struktury kůže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A3BAD-4E5A-429A-B9F4-F02F83A07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Biologický </a:t>
            </a:r>
            <a:r>
              <a:rPr lang="cs-CZ" b="1" dirty="0" err="1"/>
              <a:t>debridement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7023B-CF83-41FC-AB72-EA81B4302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b="1" dirty="0"/>
              <a:t>Indikace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dirty="0"/>
              <a:t>Infikovaná rána</a:t>
            </a:r>
          </a:p>
          <a:p>
            <a:pPr>
              <a:lnSpc>
                <a:spcPct val="120000"/>
              </a:lnSpc>
            </a:pPr>
            <a:r>
              <a:rPr lang="cs-CZ" dirty="0"/>
              <a:t>Rány s granulační tkání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 marL="0" indent="0">
              <a:lnSpc>
                <a:spcPct val="120000"/>
              </a:lnSpc>
              <a:buNone/>
            </a:pPr>
            <a:r>
              <a:rPr lang="cs-CZ" b="1" dirty="0"/>
              <a:t>Kontraindikace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dirty="0"/>
              <a:t>pacient alergický na lepidla, larvy mouchy, vejce a sójové boby</a:t>
            </a:r>
          </a:p>
          <a:p>
            <a:pPr>
              <a:lnSpc>
                <a:spcPct val="120000"/>
              </a:lnSpc>
            </a:pPr>
            <a:r>
              <a:rPr lang="cs-CZ" dirty="0"/>
              <a:t>pacient s poruchou koagulace</a:t>
            </a:r>
          </a:p>
          <a:p>
            <a:pPr>
              <a:lnSpc>
                <a:spcPct val="120000"/>
              </a:lnSpc>
            </a:pPr>
            <a:r>
              <a:rPr lang="cs-CZ" dirty="0"/>
              <a:t>Hluboká tunelová  („podminovaná“) rána</a:t>
            </a:r>
          </a:p>
          <a:p>
            <a:pPr>
              <a:lnSpc>
                <a:spcPct val="120000"/>
              </a:lnSpc>
            </a:pPr>
            <a:r>
              <a:rPr lang="cs-CZ" dirty="0"/>
              <a:t>Aktivní </a:t>
            </a:r>
            <a:r>
              <a:rPr lang="cs-CZ" dirty="0" err="1"/>
              <a:t>pyoderma</a:t>
            </a:r>
            <a:r>
              <a:rPr lang="cs-CZ" dirty="0"/>
              <a:t> </a:t>
            </a:r>
            <a:r>
              <a:rPr lang="cs-CZ" dirty="0" err="1"/>
              <a:t>gangrenosum</a:t>
            </a:r>
            <a:r>
              <a:rPr lang="cs-CZ" dirty="0"/>
              <a:t> bez řádného ošetření</a:t>
            </a:r>
          </a:p>
          <a:p>
            <a:pPr>
              <a:lnSpc>
                <a:spcPct val="120000"/>
              </a:lnSpc>
            </a:pPr>
            <a:r>
              <a:rPr lang="cs-CZ" dirty="0"/>
              <a:t>Rána pravděpodobně pronikající do CNS, velkých krevních cév, tělních dutin nebo životně důležitých orgánů</a:t>
            </a:r>
          </a:p>
          <a:p>
            <a:pPr>
              <a:lnSpc>
                <a:spcPct val="120000"/>
              </a:lnSpc>
            </a:pPr>
            <a:r>
              <a:rPr lang="cs-CZ" dirty="0"/>
              <a:t>Při nekrotizující nebo rychle postupující infekci </a:t>
            </a:r>
          </a:p>
          <a:p>
            <a:pPr>
              <a:lnSpc>
                <a:spcPct val="120000"/>
              </a:lnSpc>
            </a:pPr>
            <a:r>
              <a:rPr lang="cs-CZ" dirty="0"/>
              <a:t>Sepse</a:t>
            </a:r>
          </a:p>
        </p:txBody>
      </p:sp>
    </p:spTree>
    <p:extLst>
      <p:ext uri="{BB962C8B-B14F-4D97-AF65-F5344CB8AC3E}">
        <p14:creationId xmlns:p14="http://schemas.microsoft.com/office/powerpoint/2010/main" val="40371600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14B0BB3-529D-4B29-8F38-89FF295BDB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7498716"/>
              </p:ext>
            </p:extLst>
          </p:nvPr>
        </p:nvGraphicFramePr>
        <p:xfrm>
          <a:off x="113347" y="1567002"/>
          <a:ext cx="7143130" cy="484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Nadpis 9">
            <a:extLst>
              <a:ext uri="{FF2B5EF4-FFF2-40B4-BE49-F238E27FC236}">
                <a16:creationId xmlns:a16="http://schemas.microsoft.com/office/drawing/2014/main" id="{5F750510-6D1A-494B-99FC-BB60D1F7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719" y="292162"/>
            <a:ext cx="10753200" cy="451576"/>
          </a:xfrm>
        </p:spPr>
        <p:txBody>
          <a:bodyPr/>
          <a:lstStyle/>
          <a:p>
            <a:r>
              <a:rPr lang="cs-CZ" b="1" dirty="0"/>
              <a:t>Model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cs-CZ" b="1" dirty="0"/>
              <a:t>IME (</a:t>
            </a:r>
            <a:r>
              <a:rPr lang="cs-CZ" b="1" dirty="0" err="1"/>
              <a:t>Tissue</a:t>
            </a:r>
            <a:r>
              <a:rPr lang="cs-CZ" b="1" dirty="0"/>
              <a:t>) – péče o </a:t>
            </a:r>
            <a:r>
              <a:rPr lang="cs-CZ" b="1" u="sng" dirty="0"/>
              <a:t>tkáň 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0FAED02-B0B6-406D-9E6F-73AD49C7C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8874" y="1881962"/>
            <a:ext cx="4247692" cy="255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59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76BB63-E9ED-42EC-A546-399959053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518" y="285048"/>
            <a:ext cx="10753200" cy="451576"/>
          </a:xfrm>
        </p:spPr>
        <p:txBody>
          <a:bodyPr/>
          <a:lstStyle/>
          <a:p>
            <a:r>
              <a:rPr lang="cs-CZ" b="1" dirty="0"/>
              <a:t>Model T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</a:t>
            </a:r>
            <a:r>
              <a:rPr lang="cs-CZ" b="1" dirty="0"/>
              <a:t>ME (</a:t>
            </a:r>
            <a:r>
              <a:rPr lang="cs-CZ" b="1" dirty="0" err="1"/>
              <a:t>Inflammation</a:t>
            </a:r>
            <a:r>
              <a:rPr lang="cs-CZ" b="1" dirty="0"/>
              <a:t>) – </a:t>
            </a:r>
            <a:r>
              <a:rPr lang="cs-CZ" b="1" u="sng" dirty="0"/>
              <a:t>infekce/zánět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B1039A6-B05E-4B2E-8F2A-4B2258C89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4441805"/>
              </p:ext>
            </p:extLst>
          </p:nvPr>
        </p:nvGraphicFramePr>
        <p:xfrm>
          <a:off x="93981" y="1286539"/>
          <a:ext cx="6885657" cy="539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48456923-9E66-48DD-8E1B-7BEF92792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4130" y="1124592"/>
            <a:ext cx="4653890" cy="168731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819721C-69C9-4D52-B2CA-9F8C52901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8109" y="4046098"/>
            <a:ext cx="4407017" cy="15638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D607650-309F-479A-823C-3C5662CCAE86}"/>
              </a:ext>
            </a:extLst>
          </p:cNvPr>
          <p:cNvSpPr txBox="1"/>
          <p:nvPr/>
        </p:nvSpPr>
        <p:spPr>
          <a:xfrm>
            <a:off x="8070209" y="3309347"/>
            <a:ext cx="310150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Kdy reagujeme na infekci ?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60C09092-81BF-4110-88A8-DE41E6BDED0B}"/>
              </a:ext>
            </a:extLst>
          </p:cNvPr>
          <p:cNvCxnSpPr>
            <a:cxnSpLocks/>
          </p:cNvCxnSpPr>
          <p:nvPr/>
        </p:nvCxnSpPr>
        <p:spPr>
          <a:xfrm>
            <a:off x="9308283" y="3678679"/>
            <a:ext cx="0" cy="107966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14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E8B3311-0662-4073-B77B-7641A2FA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662" y="201137"/>
            <a:ext cx="11536315" cy="451576"/>
          </a:xfrm>
        </p:spPr>
        <p:txBody>
          <a:bodyPr/>
          <a:lstStyle/>
          <a:p>
            <a:r>
              <a:rPr lang="cs-CZ" b="1" dirty="0"/>
              <a:t>Model TI</a:t>
            </a:r>
            <a:r>
              <a:rPr lang="cs-CZ" b="1" dirty="0">
                <a:solidFill>
                  <a:srgbClr val="92D050"/>
                </a:solidFill>
              </a:rPr>
              <a:t>M</a:t>
            </a:r>
            <a:r>
              <a:rPr lang="cs-CZ" b="1" dirty="0"/>
              <a:t>E (</a:t>
            </a:r>
            <a:r>
              <a:rPr lang="cs-CZ" b="1" dirty="0" err="1"/>
              <a:t>Moisture</a:t>
            </a:r>
            <a:r>
              <a:rPr lang="cs-CZ" b="1" dirty="0"/>
              <a:t> Balance) – </a:t>
            </a:r>
            <a:r>
              <a:rPr lang="cs-CZ" sz="3200" b="1" u="sng" dirty="0"/>
              <a:t>optimální vlhkost</a:t>
            </a:r>
            <a:endParaRPr lang="cs-CZ" b="1" u="sng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EE9D9D8-FE57-4DBB-B413-8D8C63B21D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951106"/>
              </p:ext>
            </p:extLst>
          </p:nvPr>
        </p:nvGraphicFramePr>
        <p:xfrm>
          <a:off x="146250" y="1026000"/>
          <a:ext cx="7244451" cy="5743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7AA45051-189D-4D35-8267-6B725B77A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8590" y="1877988"/>
            <a:ext cx="4275387" cy="167627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2645551-6F1E-4D05-8B38-847F255B0121}"/>
              </a:ext>
            </a:extLst>
          </p:cNvPr>
          <p:cNvSpPr txBox="1"/>
          <p:nvPr/>
        </p:nvSpPr>
        <p:spPr>
          <a:xfrm>
            <a:off x="7921075" y="3184929"/>
            <a:ext cx="1056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suchá</a:t>
            </a:r>
          </a:p>
        </p:txBody>
      </p:sp>
    </p:spTree>
    <p:extLst>
      <p:ext uri="{BB962C8B-B14F-4D97-AF65-F5344CB8AC3E}">
        <p14:creationId xmlns:p14="http://schemas.microsoft.com/office/powerpoint/2010/main" val="644516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ADD6B832-592F-4701-9423-403C2A2251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1159" y="60780"/>
            <a:ext cx="11485181" cy="451576"/>
          </a:xfrm>
        </p:spPr>
        <p:txBody>
          <a:bodyPr/>
          <a:lstStyle/>
          <a:p>
            <a:pPr eaLnBrk="1" hangingPunct="1">
              <a:defRPr/>
            </a:pPr>
            <a:r>
              <a:rPr lang="cs-CZ" sz="3600" b="1" dirty="0"/>
              <a:t>Model TI</a:t>
            </a:r>
            <a:r>
              <a:rPr lang="cs-CZ" sz="3600" b="1" dirty="0">
                <a:solidFill>
                  <a:srgbClr val="92D050"/>
                </a:solidFill>
              </a:rPr>
              <a:t>M</a:t>
            </a:r>
            <a:r>
              <a:rPr lang="cs-CZ" sz="3600" b="1" dirty="0"/>
              <a:t>E (</a:t>
            </a:r>
            <a:r>
              <a:rPr lang="cs-CZ" sz="3600" b="1" dirty="0" err="1"/>
              <a:t>Moisture</a:t>
            </a:r>
            <a:r>
              <a:rPr lang="cs-CZ" sz="3600" b="1" dirty="0"/>
              <a:t> Balance) – </a:t>
            </a:r>
            <a:r>
              <a:rPr lang="cs-CZ" sz="3600" b="1" u="sng" dirty="0"/>
              <a:t>optimální vlhkost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D6A0F30B-CD57-460B-82FC-30E5CD7564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8071" y="4195341"/>
            <a:ext cx="6940818" cy="41399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/>
              <a:t>U ran se střední a vysokou exsudací je výhodné také využít exsudace podtlakové terapie.    (</a:t>
            </a:r>
            <a:r>
              <a:rPr lang="cs-CZ" sz="2400" b="1" dirty="0"/>
              <a:t>NPWT - </a:t>
            </a:r>
            <a:r>
              <a:rPr lang="cs-CZ" sz="2400" dirty="0"/>
              <a:t> </a:t>
            </a:r>
            <a:r>
              <a:rPr lang="cs-CZ" sz="2400" b="1" dirty="0"/>
              <a:t>Negative </a:t>
            </a:r>
            <a:r>
              <a:rPr lang="cs-CZ" sz="2400" b="1" dirty="0" err="1"/>
              <a:t>pressure</a:t>
            </a:r>
            <a:r>
              <a:rPr lang="cs-CZ" sz="2400" b="1" dirty="0"/>
              <a:t> </a:t>
            </a:r>
            <a:r>
              <a:rPr lang="cs-CZ" sz="2400" b="1" dirty="0" err="1"/>
              <a:t>wound</a:t>
            </a:r>
            <a:r>
              <a:rPr lang="cs-CZ" sz="2400" b="1" dirty="0"/>
              <a:t> </a:t>
            </a:r>
            <a:r>
              <a:rPr lang="cs-CZ" sz="2400" b="1" dirty="0" err="1"/>
              <a:t>therapy</a:t>
            </a:r>
            <a:r>
              <a:rPr lang="cs-CZ" sz="2400" dirty="0"/>
              <a:t>.</a:t>
            </a:r>
            <a:r>
              <a:rPr lang="cs-CZ" sz="2400" b="1" dirty="0"/>
              <a:t> </a:t>
            </a:r>
            <a:r>
              <a:rPr lang="cs-CZ" sz="2400" dirty="0"/>
              <a:t>) </a:t>
            </a:r>
          </a:p>
          <a:p>
            <a:pPr>
              <a:defRPr/>
            </a:pPr>
            <a:r>
              <a:rPr lang="cs-CZ" sz="2400" dirty="0"/>
              <a:t>Např.  V.A.C., </a:t>
            </a:r>
            <a:r>
              <a:rPr lang="cs-CZ" sz="2400" dirty="0" err="1"/>
              <a:t>Vivano</a:t>
            </a:r>
            <a:endParaRPr lang="cs-CZ" sz="2400" dirty="0"/>
          </a:p>
          <a:p>
            <a:pPr eaLnBrk="1" hangingPunct="1">
              <a:defRPr/>
            </a:pPr>
            <a:endParaRPr lang="cs-CZ" dirty="0"/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90F336E4-0C0A-4943-8E03-3AAEE6451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89" y="3943458"/>
            <a:ext cx="4713748" cy="265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84DCC09-C3A2-431E-AA04-1F1B4D2F166D}"/>
              </a:ext>
            </a:extLst>
          </p:cNvPr>
          <p:cNvSpPr txBox="1"/>
          <p:nvPr/>
        </p:nvSpPr>
        <p:spPr>
          <a:xfrm>
            <a:off x="466661" y="948564"/>
            <a:ext cx="11409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       	</a:t>
            </a:r>
            <a:r>
              <a:rPr lang="cs-CZ" sz="2000" b="1" dirty="0"/>
              <a:t>Suchá rána </a:t>
            </a:r>
            <a:r>
              <a:rPr lang="cs-CZ" sz="2000" dirty="0"/>
              <a:t>s nízkou exsudací vyžaduje vlhkost (</a:t>
            </a:r>
            <a:r>
              <a:rPr lang="cs-CZ" sz="2000" dirty="0" err="1"/>
              <a:t>hydrogel</a:t>
            </a:r>
            <a:r>
              <a:rPr lang="cs-CZ" sz="2000" dirty="0"/>
              <a:t>, </a:t>
            </a:r>
            <a:r>
              <a:rPr lang="cs-CZ" sz="2000" dirty="0" err="1"/>
              <a:t>hydrokoloid</a:t>
            </a:r>
            <a:r>
              <a:rPr lang="cs-CZ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000" b="1" dirty="0"/>
              <a:t>       	Rána s nízkou až střední exsudací</a:t>
            </a:r>
            <a:r>
              <a:rPr lang="cs-CZ" sz="2000" dirty="0"/>
              <a:t>: pěnové obvazy s vyšší savostí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b="1" dirty="0"/>
          </a:p>
          <a:p>
            <a:r>
              <a:rPr lang="cs-CZ" sz="2000" b="1" dirty="0"/>
              <a:t>             Rána s vysokou exsudací</a:t>
            </a:r>
            <a:r>
              <a:rPr lang="cs-CZ" sz="2000" dirty="0"/>
              <a:t>: pěnové obvazy, </a:t>
            </a:r>
            <a:r>
              <a:rPr lang="cs-CZ" sz="2000" dirty="0" err="1"/>
              <a:t>absorbce</a:t>
            </a:r>
            <a:r>
              <a:rPr lang="cs-CZ" sz="2000" dirty="0"/>
              <a:t>, drenáž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4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Vyvážená vlhkost podpoří růstové faktory a buněčnou proliferaci. Výběr obvazu by měl být pravidelně hodnocen. 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837295-E740-4629-A12C-1403B63DB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2" t="5292" r="38017"/>
          <a:stretch/>
        </p:blipFill>
        <p:spPr>
          <a:xfrm>
            <a:off x="955020" y="1051501"/>
            <a:ext cx="291438" cy="41217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59BC347-691A-45AE-A6D8-A7C503A9F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61" y="1592247"/>
            <a:ext cx="848560" cy="43682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506DCC-5F87-4BE0-A821-F2D95C1B1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40" y="2186100"/>
            <a:ext cx="1014002" cy="47656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D01B03-D51C-406E-802C-4E4F3166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554" y="192704"/>
            <a:ext cx="10753200" cy="451576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V.A.C. systém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E053EEF-60AB-4AEF-92EF-7F3C5E6F9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164" y="1141515"/>
            <a:ext cx="4492757" cy="2526157"/>
          </a:xfrm>
          <a:prstGeom prst="rect">
            <a:avLst/>
          </a:prstGeom>
        </p:spPr>
      </p:pic>
      <p:pic>
        <p:nvPicPr>
          <p:cNvPr id="16388" name="Picture 2">
            <a:extLst>
              <a:ext uri="{FF2B5EF4-FFF2-40B4-BE49-F238E27FC236}">
                <a16:creationId xmlns:a16="http://schemas.microsoft.com/office/drawing/2014/main" id="{0351CCEA-2274-497D-B055-4BEC4772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29"/>
          <a:stretch>
            <a:fillRect/>
          </a:stretch>
        </p:blipFill>
        <p:spPr bwMode="auto">
          <a:xfrm>
            <a:off x="371975" y="4164907"/>
            <a:ext cx="4735134" cy="217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9BFD683-E083-40E2-A1C5-29FF4E4E0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20999"/>
            <a:ext cx="4492756" cy="25317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24E56C8-247A-4918-B733-C2FB0A66EE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131" y="3652786"/>
            <a:ext cx="2786113" cy="240203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E1ED133-2879-4935-8792-5C47FD0328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602" y="3921033"/>
            <a:ext cx="3194581" cy="21337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81CA4-E436-4A0B-A86A-B5DBA96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548" y="179698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Model TIM</a:t>
            </a:r>
            <a:r>
              <a:rPr lang="cs-CZ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cs-CZ" b="1" dirty="0"/>
              <a:t>(</a:t>
            </a:r>
            <a:r>
              <a:rPr lang="cs-CZ" b="1" dirty="0" err="1"/>
              <a:t>Epithelisation</a:t>
            </a:r>
            <a:r>
              <a:rPr lang="cs-CZ" b="1" dirty="0"/>
              <a:t>) – podpora </a:t>
            </a:r>
            <a:r>
              <a:rPr lang="cs-CZ" b="1" dirty="0" err="1"/>
              <a:t>epitalizace</a:t>
            </a:r>
            <a:br>
              <a:rPr lang="cs-CZ" b="1" dirty="0"/>
            </a:b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530F74B-11FB-43AB-8BF5-EE18AAF21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46555475"/>
              </p:ext>
            </p:extLst>
          </p:nvPr>
        </p:nvGraphicFramePr>
        <p:xfrm>
          <a:off x="283268" y="1185669"/>
          <a:ext cx="8236109" cy="5390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7F9CE81C-37AF-4AF2-8294-C494534A6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>
            <a:off x="9546224" y="1346577"/>
            <a:ext cx="1410627" cy="18808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AA2839-E809-430A-8B70-720CDD78BA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4344" y="3570630"/>
            <a:ext cx="3314388" cy="194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215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003D8A10-AE3B-425F-A360-43C2BAF9AA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Hodnocení rány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9D9DD334-8DDF-40B0-8756-506BA320A0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lokalizace</a:t>
            </a:r>
          </a:p>
          <a:p>
            <a:pPr eaLnBrk="1" hangingPunct="1">
              <a:defRPr/>
            </a:pPr>
            <a:r>
              <a:rPr lang="cs-CZ" dirty="0"/>
              <a:t>etiologie</a:t>
            </a:r>
          </a:p>
          <a:p>
            <a:pPr eaLnBrk="1" hangingPunct="1">
              <a:defRPr/>
            </a:pPr>
            <a:r>
              <a:rPr lang="cs-CZ" dirty="0"/>
              <a:t>klasifikace</a:t>
            </a:r>
          </a:p>
          <a:p>
            <a:pPr eaLnBrk="1" hangingPunct="1">
              <a:defRPr/>
            </a:pPr>
            <a:r>
              <a:rPr lang="cs-CZ" dirty="0"/>
              <a:t>exsudace</a:t>
            </a:r>
          </a:p>
          <a:p>
            <a:pPr eaLnBrk="1" hangingPunct="1">
              <a:defRPr/>
            </a:pPr>
            <a:r>
              <a:rPr lang="cs-CZ" dirty="0"/>
              <a:t>okolí rány</a:t>
            </a:r>
          </a:p>
          <a:p>
            <a:pPr eaLnBrk="1" hangingPunct="1">
              <a:defRPr/>
            </a:pPr>
            <a:r>
              <a:rPr lang="cs-CZ" dirty="0"/>
              <a:t>hodnocení bolesti</a:t>
            </a:r>
          </a:p>
          <a:p>
            <a:pPr eaLnBrk="1" hangingPunct="1">
              <a:defRPr/>
            </a:pPr>
            <a:endParaRPr lang="cs-CZ" dirty="0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2F8A80AD-2166-417F-9A9A-09FD489D749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86488" y="1690688"/>
            <a:ext cx="6005512" cy="54546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velikost rány</a:t>
            </a:r>
          </a:p>
          <a:p>
            <a:pPr eaLnBrk="1" hangingPunct="1">
              <a:defRPr/>
            </a:pPr>
            <a:r>
              <a:rPr lang="cs-CZ" dirty="0"/>
              <a:t>hodnocení cirkulace distální části</a:t>
            </a:r>
          </a:p>
          <a:p>
            <a:pPr eaLnBrk="1" hangingPunct="1">
              <a:defRPr/>
            </a:pPr>
            <a:r>
              <a:rPr lang="cs-CZ" dirty="0"/>
              <a:t>režim převazů</a:t>
            </a:r>
          </a:p>
          <a:p>
            <a:pPr eaLnBrk="1" hangingPunct="1">
              <a:defRPr/>
            </a:pPr>
            <a:r>
              <a:rPr lang="cs-CZ" dirty="0"/>
              <a:t>percepce nemocného</a:t>
            </a:r>
          </a:p>
          <a:p>
            <a:pPr eaLnBrk="1" hangingPunct="1">
              <a:defRPr/>
            </a:pPr>
            <a:r>
              <a:rPr lang="cs-CZ" dirty="0"/>
              <a:t>dokumentace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FB593A-C4D8-4902-A1F8-75866B94D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9" y="191216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b="0" dirty="0"/>
              <a:t>Dekubitus I. kategorie: </a:t>
            </a:r>
            <a:br>
              <a:rPr lang="cs-CZ" dirty="0"/>
            </a:br>
            <a:r>
              <a:rPr lang="cs-CZ" dirty="0"/>
              <a:t>Zarudnutí kůže /neblednoucí hyperemie - erytém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BF0916-5402-4B56-84D3-3462EBA02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438" y="1359001"/>
            <a:ext cx="8885395" cy="4139998"/>
          </a:xfrm>
        </p:spPr>
        <p:txBody>
          <a:bodyPr>
            <a:normAutofit fontScale="77500" lnSpcReduction="20000"/>
          </a:bodyPr>
          <a:lstStyle/>
          <a:p>
            <a:r>
              <a:rPr lang="cs-CZ" sz="2400" dirty="0"/>
              <a:t>Neporušená kůže s lokalizovaným neblednoucím zarudnutím, obvykle nad kostním výčnělkem.</a:t>
            </a:r>
          </a:p>
          <a:p>
            <a:r>
              <a:rPr lang="cs-CZ" sz="2400" dirty="0"/>
              <a:t> U tmavě pigmentované kůže nemusí být změna barvy kůže (blednutí po zatlačení) viditelné. </a:t>
            </a:r>
          </a:p>
          <a:p>
            <a:r>
              <a:rPr lang="cs-CZ" sz="2400" dirty="0"/>
              <a:t>Od okolí se může barevně odlišovat. </a:t>
            </a:r>
          </a:p>
          <a:p>
            <a:r>
              <a:rPr lang="cs-CZ" sz="2400" dirty="0"/>
              <a:t>Místo může být bolestivé, tvrdé nebo měkké, teplejší nebo chladnější než ve srovnání s okolní tkání. </a:t>
            </a:r>
          </a:p>
          <a:p>
            <a:r>
              <a:rPr lang="cs-CZ" sz="2400" dirty="0"/>
              <a:t>Dekubitus I. stupně se hůře určuje u lidí s tmavší pletí. Hyperemie může označovat osoby, u kterých je riziko vzniku dekubitů (významná známka rizika)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ED5054E-12DB-4E74-8353-1F7FD344423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/>
          <a:srcRect l="50397" t="45788" r="38778" b="35237"/>
          <a:stretch/>
        </p:blipFill>
        <p:spPr>
          <a:xfrm>
            <a:off x="9338773" y="1359001"/>
            <a:ext cx="1961198" cy="193370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38EFF89-9D44-41DF-9EA0-86E4AAF6D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6532" y="3565295"/>
            <a:ext cx="2141367" cy="23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27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2E6FB-55E2-4012-88C9-E26C5468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332" y="299198"/>
            <a:ext cx="10753200" cy="451576"/>
          </a:xfrm>
        </p:spPr>
        <p:txBody>
          <a:bodyPr/>
          <a:lstStyle/>
          <a:p>
            <a:r>
              <a:rPr lang="cs-CZ" b="0" dirty="0"/>
              <a:t>Dekubitus II. kategorie: </a:t>
            </a:r>
            <a:br>
              <a:rPr lang="cs-CZ" b="0" dirty="0"/>
            </a:br>
            <a:r>
              <a:rPr lang="cs-CZ" dirty="0"/>
              <a:t>Částečná ztráta kožního krytu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B22EDC-4426-4162-8D25-F4F562353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328" y="1465499"/>
            <a:ext cx="8776338" cy="4139998"/>
          </a:xfrm>
        </p:spPr>
        <p:txBody>
          <a:bodyPr>
            <a:normAutofit/>
          </a:bodyPr>
          <a:lstStyle/>
          <a:p>
            <a:r>
              <a:rPr lang="cs-CZ" sz="2000" dirty="0"/>
              <a:t>Částečná ztráta kožního krytu se projevuje jako mělký vřed s růžovočervenou spodinou bez povlaku. </a:t>
            </a:r>
          </a:p>
          <a:p>
            <a:r>
              <a:rPr lang="cs-CZ" sz="2000" dirty="0"/>
              <a:t>Může se také projevovat jako neporušený nebo prasklý puchýř naplněný serózní tekutinou. </a:t>
            </a:r>
          </a:p>
          <a:p>
            <a:r>
              <a:rPr lang="cs-CZ" sz="2000" dirty="0"/>
              <a:t>Projevuje se jako lesklý nebo suchý mělký vřed bez povlaku či zhmoždění.* </a:t>
            </a:r>
          </a:p>
          <a:p>
            <a:r>
              <a:rPr lang="cs-CZ" sz="2000" dirty="0"/>
              <a:t>Tento termín/označení dekubitu II. stupně se nemá používat pro strženou kůži, poškození kůže náplastí, perineální dermatitidu, maceraci nebo exkoriaci kůže.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BB068E-3139-4822-B863-B6DF982F9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2483" y="1348098"/>
            <a:ext cx="2133363" cy="208090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89A5732-651F-41DA-AA85-2A3C01F2C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483" y="3535498"/>
            <a:ext cx="2352189" cy="227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83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59C5FC2-A414-4F81-8655-329602100C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>
                <a:latin typeface="+mn-lt"/>
              </a:rPr>
              <a:t>Nejčastější typy rán v IP</a:t>
            </a:r>
          </a:p>
        </p:txBody>
      </p:sp>
      <p:graphicFrame>
        <p:nvGraphicFramePr>
          <p:cNvPr id="8222" name="Rectangle 3">
            <a:extLst>
              <a:ext uri="{FF2B5EF4-FFF2-40B4-BE49-F238E27FC236}">
                <a16:creationId xmlns:a16="http://schemas.microsoft.com/office/drawing/2014/main" id="{C4FF6DF7-7787-4EFA-A8AC-306B535C75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0363989"/>
              </p:ext>
            </p:extLst>
          </p:nvPr>
        </p:nvGraphicFramePr>
        <p:xfrm>
          <a:off x="614074" y="1484851"/>
          <a:ext cx="8697705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CEEE6-2A10-47A9-8191-6BB2A4F02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3" y="243803"/>
            <a:ext cx="10753200" cy="451576"/>
          </a:xfrm>
        </p:spPr>
        <p:txBody>
          <a:bodyPr/>
          <a:lstStyle/>
          <a:p>
            <a:r>
              <a:rPr lang="cs-CZ" b="0" dirty="0"/>
              <a:t>Dekubitus III. kategorie: </a:t>
            </a:r>
            <a:br>
              <a:rPr lang="cs-CZ" b="0" dirty="0"/>
            </a:br>
            <a:r>
              <a:rPr lang="cs-CZ" dirty="0"/>
              <a:t>Úplná ztráta kožního krytu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05D39A-EA56-4C0B-BBEE-8648DFA5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8541446" cy="4139998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Na spodině je možné vidět podkožní tuk, ale kosti, šlachy a svaly nejsou odhalené.</a:t>
            </a:r>
          </a:p>
          <a:p>
            <a:r>
              <a:rPr lang="cs-CZ" dirty="0"/>
              <a:t>Může být přítomen povlak, nezabraňuje to však hodnocení hloubky rány.</a:t>
            </a:r>
          </a:p>
          <a:p>
            <a:r>
              <a:rPr lang="cs-CZ" dirty="0"/>
              <a:t>Mohou být přítomná podminování a sinusy. Hloubka rány se u dekubitu III. stupně liší podle místa výskytu (anatomické lokalizace).Hřbet nosu, ucho, zátylí a kotník nemají podkožní tkáň, dekubitus tedy může být mělký. </a:t>
            </a:r>
          </a:p>
          <a:p>
            <a:r>
              <a:rPr lang="cs-CZ" dirty="0"/>
              <a:t>Naopak v oblastech s velkým množstvím tukové tkáně se mohou tvořit velmi hluboké dekubity. </a:t>
            </a:r>
          </a:p>
          <a:p>
            <a:r>
              <a:rPr lang="cs-CZ" dirty="0"/>
              <a:t>Kost či šlacha nejsou viditelné nebo přímo hmatné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FBA530-2243-41DA-BB9C-DE991D2CB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636" y="1130364"/>
            <a:ext cx="2229330" cy="22986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8B81DA5-3ABB-456F-919F-E97EC92B7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427" y="3721101"/>
            <a:ext cx="2123539" cy="216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429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F74F2-C17C-472E-9D15-19D6E7DF9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78339"/>
            <a:ext cx="10753200" cy="451576"/>
          </a:xfrm>
        </p:spPr>
        <p:txBody>
          <a:bodyPr/>
          <a:lstStyle/>
          <a:p>
            <a:r>
              <a:rPr lang="cs-CZ" b="0" dirty="0"/>
              <a:t>Dekubitus IV. kategorie: </a:t>
            </a:r>
            <a:br>
              <a:rPr lang="cs-CZ" b="0" dirty="0"/>
            </a:br>
            <a:r>
              <a:rPr lang="cs-CZ" dirty="0"/>
              <a:t>Úplná ztráta kůže a podkoží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AF6F3E-DDA2-4A8E-98C2-EF8F053DB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941" y="1507444"/>
            <a:ext cx="8491112" cy="4139998"/>
          </a:xfrm>
        </p:spPr>
        <p:txBody>
          <a:bodyPr/>
          <a:lstStyle/>
          <a:p>
            <a:r>
              <a:rPr lang="cs-CZ" sz="2000" dirty="0"/>
              <a:t>Úplná ztráta tkání s obnaženou kostí, šlachou nebo svalem. Ve spodině rány mohou být přítomny povlak nebo černá krusta. Často jsou přítomná podminování a sinusy. Hloubka rány se u dekubitu IV. stupně liší podle místa vzniku (anatomické lokalizace). Hřbet nosu, ucho, zátylí a kotník nemají podkožní tkáň, dekubitus tedy může být mělký. Tyto dekubity se mohou rozšířit do svalu a/nebo pojivových tkání (například fascie, šlachy nebo kloubního pouzdra), což může způsobit osteomyelitidu. Obnažená kost nebo šlacha je viditelná nebo přímo hmatná.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C26E68-4E2C-4540-A5D4-BB2799EB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740" y="960846"/>
            <a:ext cx="2105025" cy="20669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FD5D0B0-67C7-43D2-A318-758B5A47B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7035" y="3292231"/>
            <a:ext cx="2105024" cy="235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79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2D5E59-0B15-4280-91FC-AFF1220A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94810"/>
            <a:ext cx="10753200" cy="451576"/>
          </a:xfrm>
        </p:spPr>
        <p:txBody>
          <a:bodyPr/>
          <a:lstStyle/>
          <a:p>
            <a:r>
              <a:rPr lang="cs-CZ" dirty="0"/>
              <a:t>Bez určení kategorie: Neznámá hloubka rány/vředu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7908EF-6DE9-4AB7-9098-A563F521E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Úplná ztráta tkáně s povlakem (žlutým, bronzovým, šedým, zeleným nebo hnědým) pokrývajícím spodinu rány. </a:t>
            </a:r>
          </a:p>
          <a:p>
            <a:r>
              <a:rPr lang="cs-CZ" dirty="0"/>
              <a:t>Ve spodině rány může být také nekróza/krusta (bronzová, hnědá nebo černá). </a:t>
            </a:r>
          </a:p>
          <a:p>
            <a:r>
              <a:rPr lang="cs-CZ" dirty="0"/>
              <a:t>Hloubku rány a stupeň dekubitu není možné určit, dokud se neodstraní dostatečné množství povlaku nebo nekrózy, které pokrývají spodinu rány. </a:t>
            </a:r>
          </a:p>
          <a:p>
            <a:r>
              <a:rPr lang="cs-CZ" dirty="0"/>
              <a:t>Stabilní (suchá, adherentní, neporušená bez zarudnutí nebo změny) nekróza na patách slouží jako „přirozený“ (biologický) kryt těla a neměla by se odstraňovat.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6D5732E-D2A1-4D2B-BED4-6F4E95441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9200" y="1157467"/>
            <a:ext cx="2278639" cy="22683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639A8A8-4281-4FCB-B025-8157F180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200" y="3992406"/>
            <a:ext cx="2370080" cy="260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24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4BA422-1325-4B53-9AF5-BC1406A8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57342"/>
            <a:ext cx="10753200" cy="451576"/>
          </a:xfrm>
        </p:spPr>
        <p:txBody>
          <a:bodyPr>
            <a:normAutofit fontScale="90000"/>
          </a:bodyPr>
          <a:lstStyle/>
          <a:p>
            <a:r>
              <a:rPr lang="cs-CZ" dirty="0"/>
              <a:t>Podezření na hluboké poškození tkání: Neznámá hloubka rány/vředu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306A0C-EEF9-42C9-93E3-2D80AC186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Lokalizovaná oblast fialově nebo tmavě červeně zbarvené neporušené kůže nebo puchýř naplněný krví. </a:t>
            </a:r>
          </a:p>
          <a:p>
            <a:r>
              <a:rPr lang="cs-CZ" dirty="0"/>
              <a:t>Příčinou je poškození podkožních měkkých tkání tlakem nebo střižným efektem. </a:t>
            </a:r>
          </a:p>
          <a:p>
            <a:r>
              <a:rPr lang="cs-CZ" dirty="0"/>
              <a:t>Postižená část může být bolestivá, tuhá, rozměklá, teplejší nebo chladnější než okolní tkáň. Toto poškození může být obtížně rozpoznatelné u osob s tmavou pletí. Může začít malým puchýřem nad tmavou spodinou rány. </a:t>
            </a:r>
          </a:p>
          <a:p>
            <a:r>
              <a:rPr lang="cs-CZ" dirty="0"/>
              <a:t>Rána se dále vyvíjí a může být pokryta tenkou krustou. I přes optimální léčbu se může rána dále rychle vyvíjet a odhalit další vrstvy tkání.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2EBE86-4D64-4387-B470-8D89B13BA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6721" y="1103279"/>
            <a:ext cx="2670714" cy="26829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D789C3-A66A-401B-A997-D6FE0EBF6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838" y="4123371"/>
            <a:ext cx="2316479" cy="26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0158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6F683E-9436-4ACB-816F-7CDD9312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48" y="316412"/>
            <a:ext cx="10753200" cy="451576"/>
          </a:xfrm>
        </p:spPr>
        <p:txBody>
          <a:bodyPr/>
          <a:lstStyle/>
          <a:p>
            <a:r>
              <a:rPr lang="cs-CZ" b="1" dirty="0"/>
              <a:t>Hodnocení barvy rány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054998-028B-442D-841F-40B100A80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17" y="922052"/>
            <a:ext cx="10753200" cy="4139998"/>
          </a:xfrm>
        </p:spPr>
        <p:txBody>
          <a:bodyPr/>
          <a:lstStyle/>
          <a:p>
            <a:r>
              <a:rPr lang="cs-CZ" dirty="0"/>
              <a:t>Kontinuum hojení rány je tedy založeno na rozpoznání barvy, která na spodině rány převažuje a je pro hojení rány nejdůležitější (černá – žlutá – červená – růžová, včetně mezistupňů, kdy se na spodině kombinuje několik barev a typů tkání).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A4A3A49-EC3A-46D9-AD92-D30E5F232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2" t="9297" r="13166" b="3045"/>
          <a:stretch/>
        </p:blipFill>
        <p:spPr>
          <a:xfrm>
            <a:off x="443048" y="2992051"/>
            <a:ext cx="2374170" cy="178905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800C4D6-AAB6-4327-8311-424C432CA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934" y="2992051"/>
            <a:ext cx="2509438" cy="18024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9D7FB2D-65A8-45F0-9E22-2B5FE2CE0E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220" t="18823" r="11507" b="19532"/>
          <a:stretch/>
        </p:blipFill>
        <p:spPr>
          <a:xfrm>
            <a:off x="5842088" y="3010967"/>
            <a:ext cx="2615975" cy="17835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C64B943-CCC2-4608-A2D3-3487B8108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03" y="5001987"/>
            <a:ext cx="1789059" cy="178905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B41B1DC-31D4-4FFA-9053-2919D03791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779" y="3010967"/>
            <a:ext cx="2509438" cy="179555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3B387D-DA98-4F9E-87FC-2A5656DB5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3693" y="4972509"/>
            <a:ext cx="1797966" cy="178350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86185F9-725A-4B7D-8F1F-CB6211BDBB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7019" y="4997914"/>
            <a:ext cx="2057962" cy="179313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E77AB40-7942-4B58-8C6D-3896DB6096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9984" y="5034093"/>
            <a:ext cx="3322188" cy="172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37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6336653-DB07-45F5-A8D4-B174B5F8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D8C3254-4753-4090-9B45-6FC2CD5BF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52" t="20151" r="28599" b="14359"/>
          <a:stretch/>
        </p:blipFill>
        <p:spPr>
          <a:xfrm>
            <a:off x="355706" y="181818"/>
            <a:ext cx="10501206" cy="59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856093-DF87-4288-8B7F-912B078DD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Léčebný postup: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1CCF83-5CD7-46DA-86EC-80FA831A2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1. péče o celého člověka (holistický přístup),</a:t>
            </a:r>
          </a:p>
          <a:p>
            <a:pPr marL="0" indent="0">
              <a:buNone/>
            </a:pPr>
            <a:r>
              <a:rPr lang="cs-CZ" dirty="0"/>
              <a:t>2. profesionální přístup k hojení, </a:t>
            </a:r>
          </a:p>
          <a:p>
            <a:pPr marL="0" indent="0">
              <a:buNone/>
            </a:pPr>
            <a:r>
              <a:rPr lang="cs-CZ" dirty="0"/>
              <a:t>3. respektování fází hojení rány, </a:t>
            </a:r>
          </a:p>
          <a:p>
            <a:pPr marL="0" indent="0">
              <a:buNone/>
            </a:pPr>
            <a:r>
              <a:rPr lang="cs-CZ" dirty="0"/>
              <a:t>4. zajištění vlhkého hojení rány (</a:t>
            </a:r>
            <a:r>
              <a:rPr lang="cs-CZ" dirty="0" err="1"/>
              <a:t>moisture</a:t>
            </a:r>
            <a:r>
              <a:rPr lang="cs-CZ" dirty="0"/>
              <a:t> </a:t>
            </a:r>
            <a:r>
              <a:rPr lang="cs-CZ" dirty="0" err="1"/>
              <a:t>wound</a:t>
            </a:r>
            <a:r>
              <a:rPr lang="cs-CZ" dirty="0"/>
              <a:t> </a:t>
            </a:r>
            <a:r>
              <a:rPr lang="cs-CZ" dirty="0" err="1"/>
              <a:t>healing</a:t>
            </a:r>
            <a:r>
              <a:rPr lang="cs-CZ" dirty="0"/>
              <a:t>), </a:t>
            </a:r>
          </a:p>
          <a:p>
            <a:pPr marL="0" indent="0">
              <a:buNone/>
            </a:pPr>
            <a:r>
              <a:rPr lang="cs-CZ" dirty="0"/>
              <a:t>5. zajištění nejvyšší možné kvality života ve všech složkách, </a:t>
            </a:r>
          </a:p>
          <a:p>
            <a:pPr marL="0" indent="0">
              <a:buNone/>
            </a:pPr>
            <a:r>
              <a:rPr lang="cs-CZ" dirty="0"/>
              <a:t>6. volba ekonomicky efektivní léčby</a:t>
            </a:r>
          </a:p>
        </p:txBody>
      </p:sp>
    </p:spTree>
    <p:extLst>
      <p:ext uri="{BB962C8B-B14F-4D97-AF65-F5344CB8AC3E}">
        <p14:creationId xmlns:p14="http://schemas.microsoft.com/office/powerpoint/2010/main" val="40627010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4CAC2-258A-4B3F-8209-CE87795A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Místní léčba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67EE81-3EBB-43B2-87FF-DA8ED27E9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dirty="0"/>
              <a:t>sanace spodiny rány: </a:t>
            </a:r>
          </a:p>
          <a:p>
            <a:pPr lvl="1"/>
            <a:r>
              <a:rPr lang="cs-CZ" dirty="0"/>
              <a:t>volba </a:t>
            </a:r>
            <a:r>
              <a:rPr lang="cs-CZ" dirty="0" err="1"/>
              <a:t>debridementu</a:t>
            </a:r>
            <a:endParaRPr lang="cs-CZ" dirty="0"/>
          </a:p>
          <a:p>
            <a:pPr lvl="1"/>
            <a:r>
              <a:rPr lang="cs-CZ" dirty="0" err="1"/>
              <a:t>antimikrobiotika</a:t>
            </a:r>
            <a:r>
              <a:rPr lang="cs-CZ" dirty="0"/>
              <a:t>, antiseptika, </a:t>
            </a:r>
          </a:p>
          <a:p>
            <a:pPr marL="0" indent="0">
              <a:buNone/>
            </a:pPr>
            <a:r>
              <a:rPr lang="cs-CZ" dirty="0"/>
              <a:t>2. podpora granulace a epitelizace, </a:t>
            </a:r>
          </a:p>
          <a:p>
            <a:pPr marL="0" indent="0">
              <a:buNone/>
            </a:pPr>
            <a:r>
              <a:rPr lang="cs-CZ" dirty="0"/>
              <a:t>3. krytí rány, </a:t>
            </a:r>
          </a:p>
          <a:p>
            <a:pPr marL="0" indent="0">
              <a:buNone/>
            </a:pPr>
            <a:r>
              <a:rPr lang="cs-CZ" dirty="0"/>
              <a:t>4. léčba okolí</a:t>
            </a:r>
          </a:p>
        </p:txBody>
      </p:sp>
    </p:spTree>
    <p:extLst>
      <p:ext uri="{BB962C8B-B14F-4D97-AF65-F5344CB8AC3E}">
        <p14:creationId xmlns:p14="http://schemas.microsoft.com/office/powerpoint/2010/main" val="27462308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0AAB4-8521-4F60-AA95-EE627E83A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Způsob léčby: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C923053-F304-4C62-B58F-D5C888243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10753200" cy="4582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sz="3100" b="1" u="sng" dirty="0"/>
              <a:t>Konzervativní léčba: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cs-CZ" b="1" dirty="0"/>
              <a:t>klasická: </a:t>
            </a:r>
            <a:r>
              <a:rPr lang="cs-CZ" dirty="0"/>
              <a:t>výplachy, obklady, koupele, masti, pasty, tinktury,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lphaUcPeriod"/>
            </a:pPr>
            <a:r>
              <a:rPr lang="cs-CZ" b="1" dirty="0"/>
              <a:t>moderní: </a:t>
            </a:r>
            <a:r>
              <a:rPr lang="cs-CZ" dirty="0"/>
              <a:t>transparentní polyuretanová krytí, pěnová polyuretanová krytí, pěnová silikonová krytí, </a:t>
            </a:r>
            <a:r>
              <a:rPr lang="cs-CZ" dirty="0" err="1"/>
              <a:t>hydrogely</a:t>
            </a:r>
            <a:r>
              <a:rPr lang="cs-CZ" dirty="0"/>
              <a:t>, </a:t>
            </a:r>
            <a:r>
              <a:rPr lang="cs-CZ" dirty="0" err="1"/>
              <a:t>xerogely</a:t>
            </a:r>
            <a:r>
              <a:rPr lang="cs-CZ" dirty="0"/>
              <a:t>, </a:t>
            </a:r>
            <a:r>
              <a:rPr lang="cs-CZ" dirty="0" err="1"/>
              <a:t>hydropolymerová</a:t>
            </a:r>
            <a:r>
              <a:rPr lang="cs-CZ" dirty="0"/>
              <a:t> krytí, </a:t>
            </a:r>
            <a:r>
              <a:rPr lang="cs-CZ" dirty="0" err="1"/>
              <a:t>hydrokoloidní</a:t>
            </a:r>
            <a:r>
              <a:rPr lang="cs-CZ" dirty="0"/>
              <a:t> krytí, alginátová krytí, krytí s aktivním uhlím, absorpční krytí, síťové materiály a další. </a:t>
            </a:r>
          </a:p>
          <a:p>
            <a:pPr marL="444500" indent="0">
              <a:lnSpc>
                <a:spcPct val="150000"/>
              </a:lnSpc>
              <a:buNone/>
            </a:pPr>
            <a:r>
              <a:rPr lang="cs-CZ" sz="2600" b="1" dirty="0"/>
              <a:t>Požadavky na krytí:</a:t>
            </a:r>
            <a:endParaRPr lang="cs-CZ" b="1" dirty="0"/>
          </a:p>
          <a:p>
            <a:pPr marL="7302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/>
              <a:t>optimální absorpce a kontrola </a:t>
            </a:r>
            <a:r>
              <a:rPr lang="cs-CZ" sz="1900" dirty="0" err="1"/>
              <a:t>exudátu</a:t>
            </a:r>
            <a:r>
              <a:rPr lang="cs-CZ" sz="1900" dirty="0"/>
              <a:t>, </a:t>
            </a:r>
          </a:p>
          <a:p>
            <a:pPr marL="7302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/>
              <a:t>vytvoření vlhkého prostředí,</a:t>
            </a:r>
          </a:p>
          <a:p>
            <a:pPr marL="7302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/>
              <a:t>prevence infekce,</a:t>
            </a:r>
          </a:p>
          <a:p>
            <a:pPr marL="7302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/>
              <a:t>účinné odstranění poškozené tkáně,</a:t>
            </a:r>
          </a:p>
          <a:p>
            <a:pPr marL="7302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dirty="0"/>
              <a:t>redukce bolesti.</a:t>
            </a:r>
          </a:p>
        </p:txBody>
      </p:sp>
    </p:spTree>
    <p:extLst>
      <p:ext uri="{BB962C8B-B14F-4D97-AF65-F5344CB8AC3E}">
        <p14:creationId xmlns:p14="http://schemas.microsoft.com/office/powerpoint/2010/main" val="3288718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ADA9678-8F0B-4D2C-B38C-FC70E19D67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/>
              <a:t>Převaz rány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6F328797-1657-40E4-93F7-21519845B58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sejmutí obvazu</a:t>
            </a:r>
          </a:p>
          <a:p>
            <a:pPr eaLnBrk="1" hangingPunct="1">
              <a:defRPr/>
            </a:pPr>
            <a:r>
              <a:rPr lang="cs-CZ" dirty="0"/>
              <a:t>kontrola rány</a:t>
            </a:r>
          </a:p>
          <a:p>
            <a:pPr eaLnBrk="1" hangingPunct="1">
              <a:defRPr/>
            </a:pPr>
            <a:r>
              <a:rPr lang="cs-CZ" dirty="0"/>
              <a:t>oplach rány</a:t>
            </a:r>
          </a:p>
          <a:p>
            <a:pPr eaLnBrk="1" hangingPunct="1">
              <a:defRPr/>
            </a:pPr>
            <a:r>
              <a:rPr lang="cs-CZ" dirty="0"/>
              <a:t>odstranění stehů</a:t>
            </a:r>
          </a:p>
          <a:p>
            <a:pPr eaLnBrk="1" hangingPunct="1">
              <a:defRPr/>
            </a:pPr>
            <a:r>
              <a:rPr lang="cs-CZ" dirty="0"/>
              <a:t>zkrácení/odstranění drénů</a:t>
            </a:r>
          </a:p>
          <a:p>
            <a:pPr eaLnBrk="1" hangingPunct="1">
              <a:defRPr/>
            </a:pPr>
            <a:r>
              <a:rPr lang="cs-CZ" dirty="0"/>
              <a:t>aplikace léčiv</a:t>
            </a:r>
          </a:p>
          <a:p>
            <a:pPr eaLnBrk="1" hangingPunct="1">
              <a:defRPr/>
            </a:pPr>
            <a:r>
              <a:rPr lang="cs-CZ" dirty="0"/>
              <a:t>výměna obvazu, sekundární krytí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7638ADD-F5C4-421B-8906-37F05ADFC4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3340" y="392830"/>
            <a:ext cx="10753200" cy="45157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>
                <a:latin typeface="+mn-lt"/>
              </a:rPr>
              <a:t>Systémové rizikové faktory IP</a:t>
            </a:r>
          </a:p>
        </p:txBody>
      </p:sp>
      <p:graphicFrame>
        <p:nvGraphicFramePr>
          <p:cNvPr id="9226" name="Rectangle 3">
            <a:extLst>
              <a:ext uri="{FF2B5EF4-FFF2-40B4-BE49-F238E27FC236}">
                <a16:creationId xmlns:a16="http://schemas.microsoft.com/office/drawing/2014/main" id="{5D041BFD-1953-431B-94D9-B3397D191F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0646508"/>
              </p:ext>
            </p:extLst>
          </p:nvPr>
        </p:nvGraphicFramePr>
        <p:xfrm>
          <a:off x="469785" y="1317072"/>
          <a:ext cx="9974509" cy="479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AD80B1B3-09D5-49E8-A092-1A89342AF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283773"/>
            <a:ext cx="10753200" cy="451576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dirty="0">
                <a:latin typeface="+mn-lt"/>
              </a:rPr>
              <a:t>Klasické (tradiční) obvazové materiály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8892B2F-1148-4583-BC63-07E2A336CC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12278" y="920215"/>
            <a:ext cx="10753200" cy="413999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traumatizace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ochlazení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změna pH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chybí bariéra proti infekci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malá variabilita a flexibilita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nechrání pergamenovou kůži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nelze použít v prevenci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nepodporují fyziologické čištění rány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cs-CZ" sz="2400" dirty="0"/>
              <a:t>neumožňují monitoring rány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0119465E-0D2D-4E59-B378-BB7B4E40D2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 dirty="0">
                <a:latin typeface="+mn-lt"/>
              </a:rPr>
              <a:t>Terapeutické materiály (vlhké hojení ran</a:t>
            </a:r>
            <a:r>
              <a:rPr lang="cs-CZ" sz="4000" b="1" dirty="0"/>
              <a:t>)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14A80FC-FC7D-4BF9-9740-9FDB608312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871" y="1331276"/>
            <a:ext cx="11276257" cy="5165998"/>
          </a:xfrm>
        </p:spPr>
        <p:txBody>
          <a:bodyPr numCol="1"/>
          <a:lstStyle/>
          <a:p>
            <a:pPr eaLnBrk="1" hangingPunct="1">
              <a:defRPr/>
            </a:pPr>
            <a:r>
              <a:rPr lang="cs-CZ" sz="2000" dirty="0"/>
              <a:t>optimalizují proces hojení</a:t>
            </a:r>
          </a:p>
          <a:p>
            <a:pPr eaLnBrk="1" hangingPunct="1">
              <a:defRPr/>
            </a:pPr>
            <a:r>
              <a:rPr lang="cs-CZ" sz="2000" dirty="0"/>
              <a:t>zajišťují vlhké prostředí</a:t>
            </a:r>
          </a:p>
          <a:p>
            <a:pPr eaLnBrk="1" hangingPunct="1">
              <a:defRPr/>
            </a:pPr>
            <a:r>
              <a:rPr lang="cs-CZ" sz="2000" dirty="0"/>
              <a:t>netraumatizují</a:t>
            </a:r>
          </a:p>
          <a:p>
            <a:pPr eaLnBrk="1" hangingPunct="1">
              <a:defRPr/>
            </a:pPr>
            <a:r>
              <a:rPr lang="cs-CZ" sz="2000" dirty="0"/>
              <a:t>chrání granulující rány před mechanickým poškozením</a:t>
            </a:r>
          </a:p>
          <a:p>
            <a:pPr eaLnBrk="1" hangingPunct="1">
              <a:defRPr/>
            </a:pPr>
            <a:r>
              <a:rPr lang="cs-CZ" sz="2000" dirty="0"/>
              <a:t>snižují frekvenci převazů</a:t>
            </a:r>
          </a:p>
          <a:p>
            <a:pPr>
              <a:defRPr/>
            </a:pPr>
            <a:r>
              <a:rPr lang="cs-CZ" sz="2000" dirty="0"/>
              <a:t>pohlcují mikroorganismy</a:t>
            </a:r>
          </a:p>
          <a:p>
            <a:pPr>
              <a:defRPr/>
            </a:pPr>
            <a:r>
              <a:rPr lang="cs-CZ" sz="2000" dirty="0"/>
              <a:t>není „spongiózní“ efekt</a:t>
            </a:r>
          </a:p>
          <a:p>
            <a:pPr>
              <a:defRPr/>
            </a:pPr>
            <a:r>
              <a:rPr lang="cs-CZ" sz="2000" dirty="0"/>
              <a:t>selektivně propustné pro plyny a vodní páru</a:t>
            </a:r>
          </a:p>
          <a:p>
            <a:pPr>
              <a:defRPr/>
            </a:pPr>
            <a:r>
              <a:rPr lang="cs-CZ" sz="2000" dirty="0"/>
              <a:t>zabraňují maceraci</a:t>
            </a:r>
          </a:p>
          <a:p>
            <a:pPr>
              <a:defRPr/>
            </a:pPr>
            <a:r>
              <a:rPr lang="cs-CZ" sz="2000" dirty="0"/>
              <a:t>podporují hypoxické prostředí</a:t>
            </a:r>
          </a:p>
          <a:p>
            <a:pPr eaLnBrk="1" hangingPunct="1">
              <a:defRPr/>
            </a:pPr>
            <a:endParaRPr lang="cs-CZ" sz="2400" dirty="0"/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F92B7FF-7A6A-4DE9-9EAB-EA613971B4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/>
              <a:t>Hydrogely</a:t>
            </a:r>
            <a:r>
              <a:rPr lang="cs-CZ" b="1" dirty="0"/>
              <a:t>, </a:t>
            </a:r>
            <a:r>
              <a:rPr lang="cs-CZ" b="1" dirty="0" err="1"/>
              <a:t>alginogely</a:t>
            </a:r>
            <a:endParaRPr lang="cs-CZ" b="1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EBC842F-2C5F-4B53-9574-62884BB1FE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dirty="0"/>
              <a:t>hydratace spodiny, podpora granulace</a:t>
            </a:r>
          </a:p>
          <a:p>
            <a:pPr eaLnBrk="1" hangingPunct="1">
              <a:defRPr/>
            </a:pPr>
            <a:r>
              <a:rPr lang="cs-CZ" sz="2400" dirty="0"/>
              <a:t>popáleniny, ischémie, </a:t>
            </a:r>
            <a:r>
              <a:rPr lang="cs-CZ" sz="2400" dirty="0" err="1"/>
              <a:t>diabet.defekty</a:t>
            </a:r>
            <a:endParaRPr lang="cs-CZ" sz="2400" dirty="0"/>
          </a:p>
          <a:p>
            <a:pPr eaLnBrk="1" hangingPunct="1">
              <a:defRPr/>
            </a:pPr>
            <a:r>
              <a:rPr lang="cs-CZ" sz="2400" dirty="0"/>
              <a:t>rehydratace suchých nekróz</a:t>
            </a:r>
          </a:p>
          <a:p>
            <a:pPr eaLnBrk="1" hangingPunct="1">
              <a:defRPr/>
            </a:pPr>
            <a:r>
              <a:rPr lang="cs-CZ" sz="2400" dirty="0" err="1"/>
              <a:t>debridement</a:t>
            </a:r>
            <a:endParaRPr lang="cs-CZ" sz="2400" dirty="0"/>
          </a:p>
          <a:p>
            <a:pPr eaLnBrk="1" hangingPunct="1">
              <a:defRPr/>
            </a:pPr>
            <a:r>
              <a:rPr lang="cs-CZ" sz="2400" dirty="0" err="1"/>
              <a:t>analgézie</a:t>
            </a:r>
            <a:endParaRPr lang="cs-CZ" sz="2400" dirty="0"/>
          </a:p>
          <a:p>
            <a:pPr eaLnBrk="1" hangingPunct="1">
              <a:defRPr/>
            </a:pPr>
            <a:r>
              <a:rPr lang="cs-CZ" sz="2400" dirty="0" err="1"/>
              <a:t>debridement</a:t>
            </a:r>
            <a:endParaRPr lang="cs-CZ" sz="2400" dirty="0"/>
          </a:p>
          <a:p>
            <a:pPr eaLnBrk="1" hangingPunct="1">
              <a:defRPr/>
            </a:pPr>
            <a:r>
              <a:rPr lang="cs-CZ" sz="2400" dirty="0"/>
              <a:t>monitoring rány</a:t>
            </a:r>
          </a:p>
          <a:p>
            <a:pPr>
              <a:defRPr/>
            </a:pPr>
            <a:r>
              <a:rPr lang="cs-CZ" sz="2400" b="1" dirty="0"/>
              <a:t>Kompaktní krytí</a:t>
            </a:r>
          </a:p>
          <a:p>
            <a:pPr>
              <a:defRPr/>
            </a:pPr>
            <a:r>
              <a:rPr lang="cs-CZ" sz="2400" b="1" dirty="0"/>
              <a:t>Amorfní gely</a:t>
            </a:r>
            <a:r>
              <a:rPr lang="cs-CZ" sz="2400" dirty="0"/>
              <a:t> 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5BC6D55D-6158-497B-9EB5-69087ACCE4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/>
              <a:t>Hydrogely</a:t>
            </a:r>
            <a:r>
              <a:rPr lang="cs-CZ" b="1" dirty="0"/>
              <a:t>, </a:t>
            </a:r>
            <a:r>
              <a:rPr lang="cs-CZ" b="1" dirty="0" err="1"/>
              <a:t>alginogely</a:t>
            </a:r>
            <a:endParaRPr lang="cs-CZ" b="1" dirty="0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0DA39C08-44A6-4CFC-808A-4B167E3E2A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0000" y="1692002"/>
            <a:ext cx="8453772" cy="413999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err="1"/>
              <a:t>Flaminal</a:t>
            </a:r>
            <a:r>
              <a:rPr lang="cs-CZ" dirty="0"/>
              <a:t>, </a:t>
            </a:r>
            <a:r>
              <a:rPr lang="cs-CZ" dirty="0" err="1"/>
              <a:t>Flaminal</a:t>
            </a:r>
            <a:r>
              <a:rPr lang="cs-CZ" dirty="0"/>
              <a:t> HYDRO, </a:t>
            </a:r>
            <a:r>
              <a:rPr lang="cs-CZ" dirty="0" err="1"/>
              <a:t>Flamigel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Nu-Gel, </a:t>
            </a:r>
            <a:r>
              <a:rPr lang="cs-CZ" dirty="0" err="1"/>
              <a:t>Normlgel</a:t>
            </a:r>
            <a:r>
              <a:rPr lang="cs-CZ" dirty="0"/>
              <a:t>, </a:t>
            </a:r>
            <a:r>
              <a:rPr lang="cs-CZ" dirty="0" err="1"/>
              <a:t>Granugel</a:t>
            </a:r>
            <a:r>
              <a:rPr lang="cs-CZ" dirty="0"/>
              <a:t>, </a:t>
            </a:r>
            <a:r>
              <a:rPr lang="cs-CZ" dirty="0" err="1"/>
              <a:t>Askina</a:t>
            </a:r>
            <a:r>
              <a:rPr lang="cs-CZ" dirty="0"/>
              <a:t> Gel, </a:t>
            </a:r>
            <a:r>
              <a:rPr lang="cs-CZ" dirty="0" err="1"/>
              <a:t>HemaGel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Tegaderm</a:t>
            </a:r>
            <a:r>
              <a:rPr lang="cs-CZ" dirty="0"/>
              <a:t> </a:t>
            </a:r>
            <a:r>
              <a:rPr lang="cs-CZ" dirty="0" err="1"/>
              <a:t>Hydrogel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Suprasorb</a:t>
            </a:r>
            <a:r>
              <a:rPr lang="cs-CZ" dirty="0"/>
              <a:t> X, </a:t>
            </a:r>
            <a:r>
              <a:rPr lang="cs-CZ" dirty="0" err="1"/>
              <a:t>Suprasorg</a:t>
            </a:r>
            <a:r>
              <a:rPr lang="cs-CZ" dirty="0"/>
              <a:t> G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17D6D63-D0FC-4A9E-8479-FF502C2B6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7486" y="3849900"/>
            <a:ext cx="2590800" cy="17621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CBD9E2E-2737-4A63-AF2A-F3C44F69F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46" y="4421400"/>
            <a:ext cx="2381250" cy="23812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79FF52-2984-4382-986C-6A3ECC9D9D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05" t="59584" r="16946" b="3394"/>
          <a:stretch/>
        </p:blipFill>
        <p:spPr>
          <a:xfrm>
            <a:off x="8250864" y="4572113"/>
            <a:ext cx="3848987" cy="211576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FF5B258-5AD4-44E3-9705-05195BA50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7359" y="1158784"/>
            <a:ext cx="3194641" cy="27915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F4D542-56E3-4623-A7BD-1A93DF27D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477" y="2831104"/>
            <a:ext cx="2038350" cy="223837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301B5FA-8042-452E-8510-A6DBE377CB2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54364" y="-341676"/>
            <a:ext cx="3637636" cy="211576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7643F89-EE58-48E3-931C-D4CE252D28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31189" y="5031478"/>
            <a:ext cx="2250511" cy="174189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EDA747-8617-4E66-8782-AE276A7F33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1230" y="4096111"/>
            <a:ext cx="2667000" cy="2667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A6799FAD-3E29-45B7-BF11-24340EEA9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/>
              <a:t>Kalcium algináty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7B4B667-E880-4855-9879-EA092A1C6A5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secernující rány</a:t>
            </a:r>
          </a:p>
          <a:p>
            <a:pPr eaLnBrk="1" hangingPunct="1">
              <a:defRPr/>
            </a:pPr>
            <a:r>
              <a:rPr lang="cs-CZ"/>
              <a:t>podpora vlhkosti</a:t>
            </a:r>
          </a:p>
          <a:p>
            <a:pPr eaLnBrk="1" hangingPunct="1">
              <a:defRPr/>
            </a:pPr>
            <a:r>
              <a:rPr lang="cs-CZ"/>
              <a:t>i pro obtížně dostupná místa</a:t>
            </a:r>
          </a:p>
          <a:p>
            <a:pPr eaLnBrk="1" hangingPunct="1">
              <a:defRPr/>
            </a:pPr>
            <a:r>
              <a:rPr lang="cs-CZ"/>
              <a:t>Sorbalgon (T), Suprasorb A, Tegagen, Askina Sorb, Urgosorb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C738B65-F105-443E-B1B0-CAE611E35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58" y="4442459"/>
            <a:ext cx="2143125" cy="2143125"/>
          </a:xfrm>
          <a:prstGeom prst="rect">
            <a:avLst/>
          </a:prstGeom>
        </p:spPr>
      </p:pic>
      <p:pic>
        <p:nvPicPr>
          <p:cNvPr id="2050" name="Picture 2" descr="Sorbalgon 10 x 10 cm | ARGOMED">
            <a:extLst>
              <a:ext uri="{FF2B5EF4-FFF2-40B4-BE49-F238E27FC236}">
                <a16:creationId xmlns:a16="http://schemas.microsoft.com/office/drawing/2014/main" id="{7C4CAF3F-679E-4BE7-971C-95C95674C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46" y="421079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ltostat alginátové krytí 7.5x12cm 10ks | Apotek.cz">
            <a:extLst>
              <a:ext uri="{FF2B5EF4-FFF2-40B4-BE49-F238E27FC236}">
                <a16:creationId xmlns:a16="http://schemas.microsoft.com/office/drawing/2014/main" id="{1FE5D506-3428-43BC-8546-BC8422B9D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659" y="4345816"/>
            <a:ext cx="2534603" cy="253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7703C61-90A5-4F33-A175-5D97ABEC46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10" t="17829" r="19044" b="16434"/>
          <a:stretch/>
        </p:blipFill>
        <p:spPr>
          <a:xfrm>
            <a:off x="8493641" y="396999"/>
            <a:ext cx="2860159" cy="255306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05789FB-CD14-4179-BB58-8B0957B8B7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180" y="4040195"/>
            <a:ext cx="2116820" cy="27095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CDCBEBF-D194-43A7-881F-A844544DD6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/>
              <a:t>Materiály se stříbrem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128C97F3-AA17-4A6E-8C32-BB8A69118A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infikované rány</a:t>
            </a:r>
          </a:p>
          <a:p>
            <a:pPr eaLnBrk="1" hangingPunct="1">
              <a:defRPr/>
            </a:pPr>
            <a:r>
              <a:rPr lang="cs-CZ" dirty="0"/>
              <a:t>baktericidní a fungicidní účinky</a:t>
            </a:r>
          </a:p>
          <a:p>
            <a:pPr eaLnBrk="1" hangingPunct="1">
              <a:defRPr/>
            </a:pPr>
            <a:r>
              <a:rPr lang="cs-CZ" dirty="0"/>
              <a:t>MRSA, VRE</a:t>
            </a:r>
          </a:p>
          <a:p>
            <a:pPr eaLnBrk="1" hangingPunct="1">
              <a:defRPr/>
            </a:pPr>
            <a:r>
              <a:rPr lang="cs-CZ" dirty="0" err="1"/>
              <a:t>Silvercel</a:t>
            </a:r>
            <a:r>
              <a:rPr lang="cs-CZ" dirty="0"/>
              <a:t>, </a:t>
            </a:r>
            <a:r>
              <a:rPr lang="cs-CZ" dirty="0" err="1"/>
              <a:t>Atrauman</a:t>
            </a:r>
            <a:r>
              <a:rPr lang="cs-CZ" dirty="0"/>
              <a:t> </a:t>
            </a:r>
            <a:r>
              <a:rPr lang="cs-CZ" dirty="0" err="1"/>
              <a:t>Ag</a:t>
            </a:r>
            <a:r>
              <a:rPr lang="cs-CZ" dirty="0"/>
              <a:t>, </a:t>
            </a:r>
            <a:r>
              <a:rPr lang="cs-CZ" dirty="0" err="1"/>
              <a:t>Aquacel</a:t>
            </a:r>
            <a:r>
              <a:rPr lang="cs-CZ" dirty="0"/>
              <a:t> </a:t>
            </a:r>
            <a:r>
              <a:rPr lang="cs-CZ" dirty="0" err="1"/>
              <a:t>Ag</a:t>
            </a:r>
            <a:r>
              <a:rPr lang="cs-CZ" dirty="0"/>
              <a:t>, </a:t>
            </a:r>
            <a:r>
              <a:rPr lang="cs-CZ" dirty="0" err="1"/>
              <a:t>Askina</a:t>
            </a:r>
            <a:r>
              <a:rPr lang="cs-CZ" dirty="0"/>
              <a:t> </a:t>
            </a:r>
            <a:r>
              <a:rPr lang="cs-CZ" dirty="0" err="1"/>
              <a:t>Calgitrol</a:t>
            </a:r>
            <a:r>
              <a:rPr lang="cs-CZ" dirty="0"/>
              <a:t> </a:t>
            </a:r>
            <a:r>
              <a:rPr lang="cs-CZ" dirty="0" err="1"/>
              <a:t>Ag</a:t>
            </a:r>
            <a:r>
              <a:rPr lang="cs-CZ" dirty="0"/>
              <a:t>, </a:t>
            </a:r>
            <a:r>
              <a:rPr lang="cs-CZ" dirty="0" err="1"/>
              <a:t>Vliwaktiv</a:t>
            </a:r>
            <a:r>
              <a:rPr lang="cs-CZ" dirty="0"/>
              <a:t> </a:t>
            </a:r>
            <a:r>
              <a:rPr lang="cs-CZ" dirty="0" err="1"/>
              <a:t>Ag</a:t>
            </a:r>
            <a:r>
              <a:rPr lang="cs-CZ" dirty="0"/>
              <a:t>, </a:t>
            </a:r>
            <a:r>
              <a:rPr lang="cs-CZ" dirty="0" err="1"/>
              <a:t>Mepilex</a:t>
            </a:r>
            <a:r>
              <a:rPr lang="cs-CZ" dirty="0"/>
              <a:t> </a:t>
            </a:r>
            <a:r>
              <a:rPr lang="cs-CZ" dirty="0" err="1"/>
              <a:t>Ag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2326D62-0BDB-496F-8931-54703F1B2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352" y="4419782"/>
            <a:ext cx="2031483" cy="203148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120C37A-C4B8-45DD-9644-8DD908A1D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959" y="3812254"/>
            <a:ext cx="2031483" cy="263145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53032DF-8993-48CC-9D2D-01EB2C788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955" y="4629070"/>
            <a:ext cx="1747170" cy="17471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DDD5918-8924-46E7-A7B1-5FF89432D0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40098" y="142070"/>
            <a:ext cx="3052646" cy="305264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3348B4-976D-4527-8FCE-831180681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466" y="4208290"/>
            <a:ext cx="2988564" cy="22470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F9A260E-8240-41EF-8283-8E7253CCC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/>
              <a:t>Hydrokoloidy</a:t>
            </a:r>
            <a:endParaRPr lang="cs-CZ" b="1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3B294419-731A-48D3-930B-0A16D9490A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suché, středně </a:t>
            </a:r>
            <a:r>
              <a:rPr lang="cs-CZ" dirty="0" err="1"/>
              <a:t>secernující</a:t>
            </a:r>
            <a:r>
              <a:rPr lang="cs-CZ" dirty="0"/>
              <a:t> rány</a:t>
            </a:r>
          </a:p>
          <a:p>
            <a:pPr eaLnBrk="1" hangingPunct="1">
              <a:defRPr/>
            </a:pPr>
            <a:r>
              <a:rPr lang="cs-CZ" dirty="0"/>
              <a:t>podpora granulace</a:t>
            </a:r>
          </a:p>
          <a:p>
            <a:pPr eaLnBrk="1" hangingPunct="1">
              <a:defRPr/>
            </a:pPr>
            <a:r>
              <a:rPr lang="cs-CZ" dirty="0"/>
              <a:t>autolytické čištění</a:t>
            </a:r>
          </a:p>
          <a:p>
            <a:pPr eaLnBrk="1" hangingPunct="1">
              <a:defRPr/>
            </a:pPr>
            <a:r>
              <a:rPr lang="cs-CZ" dirty="0" err="1"/>
              <a:t>neadherují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posunují pH do „kyselosti“</a:t>
            </a:r>
          </a:p>
          <a:p>
            <a:pPr eaLnBrk="1" hangingPunct="1">
              <a:defRPr/>
            </a:pPr>
            <a:r>
              <a:rPr lang="cs-CZ" dirty="0"/>
              <a:t>„THIN“ pro </a:t>
            </a:r>
            <a:r>
              <a:rPr lang="cs-CZ" dirty="0" err="1"/>
              <a:t>epitelizující</a:t>
            </a:r>
            <a:r>
              <a:rPr lang="cs-CZ" dirty="0"/>
              <a:t> tkáň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E9B4D96-021D-459E-8BA3-0F1DD9C90F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/>
              <a:t>Hydrokoloidy</a:t>
            </a:r>
            <a:endParaRPr lang="cs-CZ" b="1" dirty="0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5CA2BB3-568F-4C0D-8289-F25D0D11CA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3M </a:t>
            </a:r>
            <a:r>
              <a:rPr lang="cs-CZ" dirty="0" err="1"/>
              <a:t>Tegasorb</a:t>
            </a:r>
            <a:endParaRPr lang="cs-CZ" dirty="0"/>
          </a:p>
          <a:p>
            <a:pPr eaLnBrk="1" hangingPunct="1">
              <a:defRPr/>
            </a:pPr>
            <a:r>
              <a:rPr lang="cs-CZ" dirty="0" err="1"/>
              <a:t>Comfeel</a:t>
            </a:r>
            <a:r>
              <a:rPr lang="cs-CZ" dirty="0"/>
              <a:t> plus, pasta</a:t>
            </a:r>
          </a:p>
          <a:p>
            <a:pPr eaLnBrk="1" hangingPunct="1">
              <a:defRPr/>
            </a:pPr>
            <a:r>
              <a:rPr lang="cs-CZ" dirty="0" err="1"/>
              <a:t>Hydrocoll</a:t>
            </a:r>
            <a:r>
              <a:rPr lang="cs-CZ" dirty="0"/>
              <a:t> (</a:t>
            </a:r>
            <a:r>
              <a:rPr lang="cs-CZ" dirty="0" err="1"/>
              <a:t>Thin</a:t>
            </a:r>
            <a:r>
              <a:rPr lang="cs-CZ" dirty="0"/>
              <a:t>)</a:t>
            </a:r>
          </a:p>
          <a:p>
            <a:pPr eaLnBrk="1" hangingPunct="1">
              <a:defRPr/>
            </a:pPr>
            <a:r>
              <a:rPr lang="cs-CZ" dirty="0" err="1"/>
              <a:t>Granuflex</a:t>
            </a:r>
            <a:r>
              <a:rPr lang="cs-CZ" dirty="0"/>
              <a:t> (extra </a:t>
            </a:r>
            <a:r>
              <a:rPr lang="cs-CZ" dirty="0" err="1"/>
              <a:t>thin</a:t>
            </a:r>
            <a:r>
              <a:rPr lang="cs-CZ" dirty="0"/>
              <a:t>, pasta, </a:t>
            </a:r>
            <a:r>
              <a:rPr lang="cs-CZ" dirty="0" err="1"/>
              <a:t>border</a:t>
            </a:r>
            <a:r>
              <a:rPr lang="cs-CZ" dirty="0"/>
              <a:t>)</a:t>
            </a:r>
          </a:p>
          <a:p>
            <a:pPr eaLnBrk="1" hangingPunct="1">
              <a:defRPr/>
            </a:pPr>
            <a:r>
              <a:rPr lang="cs-CZ" dirty="0" err="1"/>
              <a:t>Askina</a:t>
            </a:r>
            <a:r>
              <a:rPr lang="cs-CZ" dirty="0"/>
              <a:t> Hydro, Biofilm, pasta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3E1F818-6DED-4F4E-93A8-A59471B71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183" y="230822"/>
            <a:ext cx="2143125" cy="21431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31C3A88-77E7-4D25-A144-C16414FFE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14" y="4241910"/>
            <a:ext cx="3842625" cy="2305575"/>
          </a:xfrm>
          <a:prstGeom prst="rect">
            <a:avLst/>
          </a:prstGeom>
        </p:spPr>
      </p:pic>
      <p:pic>
        <p:nvPicPr>
          <p:cNvPr id="4098" name="Picture 2" descr="Suprasorb H 10x10cm sterilní tenký, bal. 10ks">
            <a:extLst>
              <a:ext uri="{FF2B5EF4-FFF2-40B4-BE49-F238E27FC236}">
                <a16:creationId xmlns:a16="http://schemas.microsoft.com/office/drawing/2014/main" id="{76AD415C-04C3-4E80-82EB-45BBCBBC3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945" y="3987652"/>
            <a:ext cx="22574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DE84B0D-30F0-49D9-BA00-A6537D39C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766" y="4171370"/>
            <a:ext cx="2616090" cy="26160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BA8BEC1-5A62-4594-B5A0-04B045F3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6505" y="4407852"/>
            <a:ext cx="2143125" cy="21431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FB7BA4-1F89-42ED-91AD-070B8C046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2445" y="1141571"/>
            <a:ext cx="2857500" cy="28575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E09B2C5-7AD0-4639-9B62-822676968B9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93751" y="2357437"/>
            <a:ext cx="2143126" cy="214312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27C6456-E288-48C4-A9AE-51E12AF057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000" b="1"/>
              <a:t>Hydropolymery, polyuretanové pěny</a:t>
            </a:r>
            <a:endParaRPr lang="cs-CZ" sz="4000" b="1" dirty="0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5439D5C-C318-4142-9B6F-259E5B6B97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středně a silně secernující rány</a:t>
            </a:r>
          </a:p>
          <a:p>
            <a:pPr eaLnBrk="1" hangingPunct="1">
              <a:defRPr/>
            </a:pPr>
            <a:r>
              <a:rPr lang="cs-CZ"/>
              <a:t>zabraňují úniku exsudátu do okolí</a:t>
            </a:r>
          </a:p>
          <a:p>
            <a:pPr eaLnBrk="1" hangingPunct="1">
              <a:defRPr/>
            </a:pPr>
            <a:r>
              <a:rPr lang="cs-CZ"/>
              <a:t>komfort, flexibilita</a:t>
            </a:r>
          </a:p>
          <a:p>
            <a:pPr eaLnBrk="1" hangingPunct="1">
              <a:defRPr/>
            </a:pPr>
            <a:r>
              <a:rPr lang="cs-CZ"/>
              <a:t>Mepilex (Life, Border), Tielle, Suprasorb M, P</a:t>
            </a:r>
          </a:p>
          <a:p>
            <a:pPr eaLnBrk="1" hangingPunct="1">
              <a:defRPr/>
            </a:pPr>
            <a:r>
              <a:rPr lang="cs-CZ"/>
              <a:t>Allevyn…</a:t>
            </a:r>
          </a:p>
          <a:p>
            <a:pPr eaLnBrk="1" hangingPunct="1">
              <a:defRPr/>
            </a:pPr>
            <a:r>
              <a:rPr lang="cs-CZ"/>
              <a:t>Askina Transorbent…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39E0DC0-C30B-41AF-BC4F-356E8B2DF3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846" r="1" b="38300"/>
          <a:stretch/>
        </p:blipFill>
        <p:spPr>
          <a:xfrm>
            <a:off x="5902626" y="-926626"/>
            <a:ext cx="6132958" cy="361902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DE34BC4-9DC5-4416-9226-D8C337E7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043" y="4843301"/>
            <a:ext cx="1799912" cy="179991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80279DC-B336-4789-AEDF-92153D6BA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690" y="4721123"/>
            <a:ext cx="2572500" cy="22718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F9DA1B-7D5A-4D4E-A06B-5BB0EB4F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7925" y="4635795"/>
            <a:ext cx="2137659" cy="21376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6EC7125-0C02-40E2-91D5-BF111C8AF0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34" y="4843301"/>
            <a:ext cx="1908491" cy="190849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2D9138-7138-4A56-AAC6-F6A99D58FB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0425" y="4927124"/>
            <a:ext cx="2567717" cy="16322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F4724443-C298-4DF5-8C94-9D53420C64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Materiály s aktivním uhlím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D9A1119-C634-40B3-BE9B-F957A6EB6F3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zapáchající, povleklé, </a:t>
            </a:r>
            <a:r>
              <a:rPr lang="cs-CZ" dirty="0" err="1"/>
              <a:t>secernující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čistí spodinu, antiseptické</a:t>
            </a:r>
          </a:p>
          <a:p>
            <a:pPr eaLnBrk="1" hangingPunct="1">
              <a:defRPr/>
            </a:pPr>
            <a:r>
              <a:rPr lang="cs-CZ" dirty="0" err="1"/>
              <a:t>Actisorb</a:t>
            </a:r>
            <a:r>
              <a:rPr lang="cs-CZ" dirty="0"/>
              <a:t> plus, </a:t>
            </a:r>
            <a:r>
              <a:rPr lang="cs-CZ" dirty="0" err="1"/>
              <a:t>Askina</a:t>
            </a:r>
            <a:r>
              <a:rPr lang="cs-CZ" dirty="0"/>
              <a:t> </a:t>
            </a:r>
            <a:r>
              <a:rPr lang="cs-CZ" dirty="0" err="1"/>
              <a:t>Carbosorb</a:t>
            </a:r>
            <a:r>
              <a:rPr lang="cs-CZ" dirty="0"/>
              <a:t>, Bauer </a:t>
            </a:r>
            <a:r>
              <a:rPr lang="cs-CZ" dirty="0" err="1"/>
              <a:t>bandage</a:t>
            </a:r>
            <a:r>
              <a:rPr lang="cs-CZ" dirty="0"/>
              <a:t>, </a:t>
            </a:r>
            <a:r>
              <a:rPr lang="cs-CZ" dirty="0" err="1"/>
              <a:t>Vliwaktiv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1FED206-E8C2-4417-8D10-C0654B656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738" y="3507999"/>
            <a:ext cx="2881512" cy="33118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60E1E14-7D3E-46FE-8040-BACF3BF96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0" y="3741479"/>
            <a:ext cx="2851666" cy="285166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0E16D8E-EB76-4BE5-BA57-F84F709D1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52" y="4278279"/>
            <a:ext cx="2152650" cy="21526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2667652-B651-4E6E-851B-4A14CF0CB7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2039" y="0"/>
            <a:ext cx="3419961" cy="315377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A2127D-F92A-463E-95BB-51C20925A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5788" y="3741479"/>
            <a:ext cx="1809750" cy="26574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FEBB8-A09E-43A0-AD6D-A4D9210EC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sz="4000" b="1" dirty="0">
                <a:latin typeface="+mn-lt"/>
              </a:rPr>
              <a:t>Systémové rizikové faktory IP</a:t>
            </a:r>
          </a:p>
        </p:txBody>
      </p:sp>
      <p:graphicFrame>
        <p:nvGraphicFramePr>
          <p:cNvPr id="11" name="Zástupný symbol pro obsah 2">
            <a:extLst>
              <a:ext uri="{FF2B5EF4-FFF2-40B4-BE49-F238E27FC236}">
                <a16:creationId xmlns:a16="http://schemas.microsoft.com/office/drawing/2014/main" id="{E6AA8D61-53EC-452F-8AE6-5543D480F5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0375253"/>
              </p:ext>
            </p:extLst>
          </p:nvPr>
        </p:nvGraphicFramePr>
        <p:xfrm>
          <a:off x="720725" y="1692275"/>
          <a:ext cx="9799069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CBEC5C4-F223-4E19-B9E4-73A5372C53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5656" y="160960"/>
            <a:ext cx="10753200" cy="451576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/>
              <a:t>Antiseptické materiály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1CA20DC6-1200-4594-8AA7-342B48DFB2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7479" y="884181"/>
            <a:ext cx="10753200" cy="413999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suché, středně </a:t>
            </a:r>
            <a:r>
              <a:rPr lang="cs-CZ" dirty="0" err="1"/>
              <a:t>secernující</a:t>
            </a:r>
            <a:endParaRPr lang="cs-CZ" dirty="0"/>
          </a:p>
          <a:p>
            <a:pPr eaLnBrk="1" hangingPunct="1">
              <a:defRPr/>
            </a:pPr>
            <a:r>
              <a:rPr lang="cs-CZ" dirty="0"/>
              <a:t>profylaxe</a:t>
            </a:r>
          </a:p>
          <a:p>
            <a:pPr eaLnBrk="1" hangingPunct="1">
              <a:defRPr/>
            </a:pPr>
            <a:r>
              <a:rPr lang="cs-CZ" dirty="0"/>
              <a:t>akutní rány</a:t>
            </a:r>
          </a:p>
          <a:p>
            <a:pPr eaLnBrk="1" hangingPunct="1">
              <a:defRPr/>
            </a:pPr>
            <a:r>
              <a:rPr lang="cs-CZ" dirty="0"/>
              <a:t>chronické, infikované (MRSA, VRE, viry, kvasinky, plísně, G bakterie)</a:t>
            </a:r>
          </a:p>
          <a:p>
            <a:pPr eaLnBrk="1" hangingPunct="1">
              <a:defRPr/>
            </a:pPr>
            <a:r>
              <a:rPr lang="cs-CZ" dirty="0" err="1"/>
              <a:t>Inadine</a:t>
            </a:r>
            <a:r>
              <a:rPr lang="cs-CZ" dirty="0"/>
              <a:t>, </a:t>
            </a:r>
            <a:r>
              <a:rPr lang="cs-CZ" dirty="0" err="1"/>
              <a:t>Bactigrass</a:t>
            </a:r>
            <a:r>
              <a:rPr lang="cs-CZ" dirty="0"/>
              <a:t>, </a:t>
            </a:r>
            <a:r>
              <a:rPr lang="cs-CZ" dirty="0" err="1"/>
              <a:t>Braunovidon</a:t>
            </a:r>
            <a:r>
              <a:rPr lang="cs-CZ" dirty="0"/>
              <a:t>, </a:t>
            </a:r>
            <a:r>
              <a:rPr lang="cs-CZ" dirty="0" err="1"/>
              <a:t>Iodosorb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67319FA-D6DC-45BC-8E55-98D197A52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14" y="3746951"/>
            <a:ext cx="2892859" cy="2892859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DE8F8AF-3896-42C0-9C2F-1CBF61085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73" y="4088070"/>
            <a:ext cx="2723090" cy="272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9D94921-DA8B-4AF5-B9D1-60E4DA179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109" y="4147126"/>
            <a:ext cx="2769506" cy="261364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C95C2C5-96F1-4F36-9FFD-AEB1EDCC3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461"/>
          <a:stretch/>
        </p:blipFill>
        <p:spPr>
          <a:xfrm>
            <a:off x="8959615" y="3099391"/>
            <a:ext cx="2769506" cy="148324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F40BCD-B63D-4E86-8C57-80F2E9A5A1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2572" y="4691947"/>
            <a:ext cx="2619375" cy="174307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C70F810-F669-4381-AAC6-170581D81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400" y="317621"/>
            <a:ext cx="10753200" cy="451576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/>
              <a:t>Filmová krytí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0218204-81EC-4891-AC70-D3812C836E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1424" y="1004638"/>
            <a:ext cx="10753200" cy="4139998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sekundární krytí</a:t>
            </a:r>
          </a:p>
          <a:p>
            <a:pPr eaLnBrk="1" hangingPunct="1">
              <a:defRPr/>
            </a:pPr>
            <a:r>
              <a:rPr lang="cs-CZ" dirty="0"/>
              <a:t>odolné vůči bakteriím (moč, stolice)</a:t>
            </a:r>
          </a:p>
          <a:p>
            <a:pPr eaLnBrk="1" hangingPunct="1">
              <a:defRPr/>
            </a:pPr>
            <a:r>
              <a:rPr lang="cs-CZ" dirty="0"/>
              <a:t>prevence, pooperační</a:t>
            </a:r>
          </a:p>
          <a:p>
            <a:pPr eaLnBrk="1" hangingPunct="1">
              <a:defRPr/>
            </a:pPr>
            <a:r>
              <a:rPr lang="cs-CZ" dirty="0"/>
              <a:t>adherence k intaktní kůži, ne ráně</a:t>
            </a:r>
          </a:p>
          <a:p>
            <a:pPr eaLnBrk="1" hangingPunct="1">
              <a:defRPr/>
            </a:pPr>
            <a:r>
              <a:rPr lang="cs-CZ" dirty="0" err="1"/>
              <a:t>Tegaderm</a:t>
            </a:r>
            <a:r>
              <a:rPr lang="cs-CZ" dirty="0"/>
              <a:t>, </a:t>
            </a:r>
            <a:r>
              <a:rPr lang="cs-CZ" dirty="0" err="1"/>
              <a:t>OpSite</a:t>
            </a:r>
            <a:r>
              <a:rPr lang="cs-CZ" dirty="0"/>
              <a:t>, </a:t>
            </a:r>
            <a:r>
              <a:rPr lang="cs-CZ" dirty="0" err="1"/>
              <a:t>Suprasorb</a:t>
            </a:r>
            <a:r>
              <a:rPr lang="cs-CZ" dirty="0"/>
              <a:t> F</a:t>
            </a:r>
          </a:p>
          <a:p>
            <a:pPr>
              <a:defRPr/>
            </a:pPr>
            <a:r>
              <a:rPr lang="cs-CZ" dirty="0"/>
              <a:t>spreje – </a:t>
            </a:r>
            <a:r>
              <a:rPr lang="cs-CZ" dirty="0" err="1"/>
              <a:t>OpSite</a:t>
            </a:r>
            <a:endParaRPr lang="cs-CZ" dirty="0"/>
          </a:p>
          <a:p>
            <a:pPr>
              <a:defRPr/>
            </a:pPr>
            <a:r>
              <a:rPr lang="cs-CZ" dirty="0"/>
              <a:t>Aplikační </a:t>
            </a:r>
            <a:r>
              <a:rPr lang="cs-CZ" dirty="0" err="1"/>
              <a:t>tyčiny</a:t>
            </a:r>
            <a:r>
              <a:rPr lang="cs-CZ" dirty="0"/>
              <a:t> - </a:t>
            </a:r>
            <a:r>
              <a:rPr lang="cs-CZ" dirty="0" err="1"/>
              <a:t>napřCavilon</a:t>
            </a:r>
            <a:r>
              <a:rPr lang="cs-CZ" dirty="0"/>
              <a:t> </a:t>
            </a:r>
            <a:r>
              <a:rPr lang="cs-CZ" sz="1800" dirty="0">
                <a:solidFill>
                  <a:srgbClr val="FF0000"/>
                </a:solidFill>
              </a:rPr>
              <a:t>(nesmí přímo na ránu), </a:t>
            </a: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66EAFE6-2DD6-4265-8AE8-203155AF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731" y="4157936"/>
            <a:ext cx="4126623" cy="275383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EDEEFD8-A056-46DB-B3F7-91B0AE73979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79234" y="4575391"/>
            <a:ext cx="2121036" cy="212103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E7953C4-AD7C-463E-AA0F-AB3BDBCA12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186" b="27953"/>
          <a:stretch/>
        </p:blipFill>
        <p:spPr>
          <a:xfrm>
            <a:off x="7758427" y="80811"/>
            <a:ext cx="4563795" cy="191042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3484740-03FD-4EDB-8460-B27D88AFCD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657" y="1953073"/>
            <a:ext cx="3303165" cy="22048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D01DEF4-A2BD-4924-B067-597394F93AC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0271" y="4474335"/>
            <a:ext cx="1548765" cy="23231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3010EE04-4021-498E-9DD0-3DD680E11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 err="1"/>
              <a:t>Hydroaktivní</a:t>
            </a:r>
            <a:r>
              <a:rPr lang="cs-CZ" b="1" dirty="0"/>
              <a:t> krytí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66208790-7AC4-4397-993D-E6411D26B9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vlhkost v ráně</a:t>
            </a:r>
          </a:p>
          <a:p>
            <a:pPr eaLnBrk="1" hangingPunct="1">
              <a:defRPr/>
            </a:pPr>
            <a:r>
              <a:rPr lang="cs-CZ" dirty="0"/>
              <a:t>rychlé čištění rány</a:t>
            </a:r>
          </a:p>
          <a:p>
            <a:pPr eaLnBrk="1" hangingPunct="1">
              <a:defRPr/>
            </a:pPr>
            <a:r>
              <a:rPr lang="cs-CZ" dirty="0"/>
              <a:t>podpora granulace, proliferace</a:t>
            </a:r>
          </a:p>
          <a:p>
            <a:pPr eaLnBrk="1" hangingPunct="1">
              <a:defRPr/>
            </a:pPr>
            <a:r>
              <a:rPr lang="cs-CZ" dirty="0" err="1"/>
              <a:t>TenderWet</a:t>
            </a:r>
            <a:r>
              <a:rPr lang="cs-CZ" dirty="0"/>
              <a:t> (24, Duo, </a:t>
            </a:r>
            <a:r>
              <a:rPr lang="cs-CZ" dirty="0" err="1"/>
              <a:t>Solution</a:t>
            </a:r>
            <a:r>
              <a:rPr lang="cs-CZ" dirty="0"/>
              <a:t>, </a:t>
            </a:r>
            <a:r>
              <a:rPr lang="cs-CZ" dirty="0" err="1"/>
              <a:t>active</a:t>
            </a:r>
            <a:r>
              <a:rPr lang="cs-CZ" dirty="0"/>
              <a:t>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277264C-DA43-4858-9A8D-BC034A53A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1122" y="570690"/>
            <a:ext cx="3191311" cy="319131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70CB72-3702-47D7-82C3-E0031221F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606" y="3812821"/>
            <a:ext cx="2706354" cy="270635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366D587-27B7-4E61-A290-EF209A341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0496" y="4124905"/>
            <a:ext cx="2227521" cy="222752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7CD8F7DC-688D-4FC4-A1C8-6E7DDBE42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/>
              <a:t>Krytí s kyselinou hyaluronovou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6687261-B2F5-4F3E-AD76-989B6FD75E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/>
              <a:t>popáleniny, chirurgické a kožní léze</a:t>
            </a:r>
          </a:p>
          <a:p>
            <a:pPr eaLnBrk="1" hangingPunct="1">
              <a:defRPr/>
            </a:pPr>
            <a:r>
              <a:rPr lang="cs-CZ" dirty="0"/>
              <a:t>vaskulární metabolické vředy</a:t>
            </a:r>
          </a:p>
          <a:p>
            <a:pPr eaLnBrk="1" hangingPunct="1">
              <a:defRPr/>
            </a:pPr>
            <a:r>
              <a:rPr lang="cs-CZ" dirty="0"/>
              <a:t>hluboké defekty</a:t>
            </a:r>
          </a:p>
          <a:p>
            <a:pPr eaLnBrk="1" hangingPunct="1">
              <a:defRPr/>
            </a:pPr>
            <a:r>
              <a:rPr lang="cs-CZ" dirty="0"/>
              <a:t>rozpadlé operační rány</a:t>
            </a:r>
          </a:p>
          <a:p>
            <a:pPr eaLnBrk="1" hangingPunct="1">
              <a:defRPr/>
            </a:pPr>
            <a:r>
              <a:rPr lang="cs-CZ" dirty="0"/>
              <a:t>podminované, zhnisané rány</a:t>
            </a:r>
          </a:p>
          <a:p>
            <a:pPr eaLnBrk="1" hangingPunct="1">
              <a:defRPr/>
            </a:pPr>
            <a:r>
              <a:rPr lang="cs-CZ" dirty="0" err="1"/>
              <a:t>Bionect</a:t>
            </a:r>
            <a:r>
              <a:rPr lang="cs-CZ" dirty="0"/>
              <a:t>, </a:t>
            </a:r>
            <a:r>
              <a:rPr lang="cs-CZ" dirty="0" err="1"/>
              <a:t>Hyiodine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2C5BA8-6656-4DEC-93FB-B0E641CC85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82" t="25881" r="8112" b="25581"/>
          <a:stretch/>
        </p:blipFill>
        <p:spPr>
          <a:xfrm>
            <a:off x="7685567" y="994165"/>
            <a:ext cx="3338623" cy="19617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3E17403-EB79-463B-AA96-050DFB734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578" y="4522769"/>
            <a:ext cx="3335857" cy="21637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E244548-955E-4BB9-81BB-46D186C77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120" y="3092784"/>
            <a:ext cx="3400090" cy="34000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C8AAB-06CC-408E-97B2-1E65F7F75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Způsob léčby: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15EAE20-115E-4AFF-BE48-32C374F8C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cs-CZ" b="1" u="sng" dirty="0"/>
              <a:t>Chirurgická léčba: </a:t>
            </a:r>
            <a:r>
              <a:rPr lang="cs-CZ" dirty="0"/>
              <a:t>incize, excize, abraze, </a:t>
            </a:r>
            <a:r>
              <a:rPr lang="cs-CZ" dirty="0" err="1"/>
              <a:t>debridement</a:t>
            </a:r>
            <a:r>
              <a:rPr lang="cs-CZ" dirty="0"/>
              <a:t>. </a:t>
            </a:r>
          </a:p>
          <a:p>
            <a:pPr marL="514350" indent="-514350">
              <a:buFont typeface="+mj-lt"/>
              <a:buAutoNum type="arabicPeriod" startAt="2"/>
            </a:pPr>
            <a:endParaRPr lang="cs-CZ" dirty="0"/>
          </a:p>
          <a:p>
            <a:pPr marL="514350" indent="-514350">
              <a:buFont typeface="+mj-lt"/>
              <a:buAutoNum type="arabicPeriod" startAt="2"/>
            </a:pPr>
            <a:r>
              <a:rPr lang="cs-CZ" b="1" u="sng" dirty="0"/>
              <a:t>Chirurgicko-plastická léčba: </a:t>
            </a:r>
            <a:r>
              <a:rPr lang="cs-CZ" dirty="0"/>
              <a:t>velké kožní transplantáty v plné tloušťce kůže, malé kožní štěpy-</a:t>
            </a:r>
            <a:r>
              <a:rPr lang="cs-CZ" dirty="0" err="1"/>
              <a:t>Reverdine</a:t>
            </a:r>
            <a:r>
              <a:rPr lang="cs-CZ" dirty="0"/>
              <a:t>, </a:t>
            </a:r>
            <a:r>
              <a:rPr lang="cs-CZ" dirty="0" err="1"/>
              <a:t>Thiersche</a:t>
            </a:r>
            <a:r>
              <a:rPr lang="cs-CZ" dirty="0"/>
              <a:t>, </a:t>
            </a:r>
            <a:r>
              <a:rPr lang="cs-CZ" dirty="0" err="1"/>
              <a:t>meshované</a:t>
            </a:r>
            <a:r>
              <a:rPr lang="cs-CZ" dirty="0"/>
              <a:t> kožní štěpy. </a:t>
            </a:r>
            <a:endParaRPr lang="cs-CZ" b="1" u="sng" dirty="0"/>
          </a:p>
          <a:p>
            <a:pPr marL="514350" indent="-514350">
              <a:buFont typeface="+mj-lt"/>
              <a:buAutoNum type="arabicPeriod" startAt="2"/>
            </a:pPr>
            <a:r>
              <a:rPr lang="cs-CZ" b="1" u="sng" dirty="0"/>
              <a:t>Biologické štěpy</a:t>
            </a:r>
            <a:r>
              <a:rPr lang="cs-CZ" sz="3200" b="1" u="sng" dirty="0"/>
              <a:t>: </a:t>
            </a:r>
            <a:r>
              <a:rPr lang="cs-CZ" dirty="0" err="1"/>
              <a:t>keratinocyty</a:t>
            </a:r>
            <a:r>
              <a:rPr lang="cs-CZ" dirty="0"/>
              <a:t>, bioinženýrská kožní tkáň (LSE – </a:t>
            </a:r>
            <a:r>
              <a:rPr lang="cs-CZ" dirty="0" err="1"/>
              <a:t>Apligraf</a:t>
            </a:r>
            <a:r>
              <a:rPr lang="cs-CZ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5633151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415469-562D-4262-8962-0DA6E711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Systémová komplexní léčba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731B76-5DA2-4EE5-AED7-0861FD432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200" dirty="0"/>
              <a:t>je zaměřena na: </a:t>
            </a:r>
          </a:p>
          <a:p>
            <a:pPr lvl="1"/>
            <a:r>
              <a:rPr lang="cs-CZ" sz="2800" dirty="0"/>
              <a:t>etiologii rány, </a:t>
            </a:r>
          </a:p>
          <a:p>
            <a:pPr lvl="1"/>
            <a:r>
              <a:rPr lang="cs-CZ" sz="2800" dirty="0"/>
              <a:t>celkový stav pacienta,</a:t>
            </a:r>
          </a:p>
          <a:p>
            <a:pPr lvl="1"/>
            <a:r>
              <a:rPr lang="cs-CZ" sz="2800" dirty="0"/>
              <a:t>přídatná onemocnění,</a:t>
            </a:r>
          </a:p>
          <a:p>
            <a:pPr lvl="1"/>
            <a:r>
              <a:rPr lang="cs-CZ" sz="2800" dirty="0"/>
              <a:t>tišení bolesti,</a:t>
            </a:r>
          </a:p>
          <a:p>
            <a:pPr lvl="1"/>
            <a:r>
              <a:rPr lang="cs-CZ" sz="2800" dirty="0"/>
              <a:t>mobilitu pacienta,</a:t>
            </a:r>
          </a:p>
          <a:p>
            <a:pPr lvl="1"/>
            <a:r>
              <a:rPr lang="cs-CZ" sz="2800" dirty="0"/>
              <a:t>psychický stav, </a:t>
            </a:r>
          </a:p>
          <a:p>
            <a:pPr lvl="1"/>
            <a:r>
              <a:rPr lang="cs-CZ" sz="2800" dirty="0"/>
              <a:t>infekci rány,</a:t>
            </a:r>
          </a:p>
          <a:p>
            <a:pPr lvl="1"/>
            <a:r>
              <a:rPr lang="cs-CZ" sz="2800" dirty="0"/>
              <a:t>zlepšení </a:t>
            </a:r>
            <a:r>
              <a:rPr lang="cs-CZ" sz="2800" dirty="0" err="1"/>
              <a:t>troficity</a:t>
            </a:r>
            <a:r>
              <a:rPr lang="cs-CZ" sz="2800" dirty="0"/>
              <a:t> postižené oblasti, </a:t>
            </a:r>
          </a:p>
          <a:p>
            <a:pPr lvl="1"/>
            <a:r>
              <a:rPr lang="cs-CZ" sz="2800" dirty="0"/>
              <a:t>systémová </a:t>
            </a:r>
            <a:r>
              <a:rPr lang="cs-CZ" sz="2800" dirty="0" err="1"/>
              <a:t>imunostimulace</a:t>
            </a:r>
            <a:r>
              <a:rPr lang="cs-CZ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63753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102F7F-9765-4AE3-8889-1A5EFD71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Dokumentace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2C87A9-4633-4428-91AD-970B56304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klasická – papírová, elektronická</a:t>
            </a:r>
          </a:p>
          <a:p>
            <a:pPr>
              <a:defRPr/>
            </a:pPr>
            <a:r>
              <a:rPr lang="cs-CZ" dirty="0"/>
              <a:t>fotodokumentace + klasická</a:t>
            </a:r>
          </a:p>
          <a:p>
            <a:pPr>
              <a:defRPr/>
            </a:pPr>
            <a:r>
              <a:rPr lang="cs-CZ"/>
              <a:t>překladová, doporučení...</a:t>
            </a: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893803-CE82-46FE-BE50-454CD2296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https://www.nursingtimes.net/clinical-archive/tissue-viability/wound-management-1-phases-of-the-wound-healing-process-08-11-2015/</a:t>
            </a:r>
            <a:endParaRPr lang="cs-CZ" dirty="0"/>
          </a:p>
          <a:p>
            <a:r>
              <a:rPr lang="cs-CZ" dirty="0">
                <a:hlinkClick r:id="rId3"/>
              </a:rPr>
              <a:t>https://www.prolekare.cz/casopisy/cesko-slovenska-dermatologie/2008-5/akutni-a-chronicke-rany-etiologie-rozdily-v-hojeni-a-lecba-921</a:t>
            </a:r>
            <a:endParaRPr lang="cs-CZ" dirty="0"/>
          </a:p>
          <a:p>
            <a:r>
              <a:rPr lang="cs-CZ" dirty="0">
                <a:hlinkClick r:id="rId4"/>
              </a:rPr>
              <a:t>https://www.prolekare.cz/tema/hojeniran/detail/proces-hojeni-ran-krok-za-krokem-a-co-ho-muze-zkomplikovat-107947</a:t>
            </a:r>
            <a:endParaRPr lang="cs-CZ" dirty="0"/>
          </a:p>
          <a:p>
            <a:r>
              <a:rPr lang="cs-CZ" dirty="0">
                <a:hlinkClick r:id="rId5"/>
              </a:rPr>
              <a:t>http://www.cslr.cz/download/EWMA_Eng_07_final.pdf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546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1C120D6-37F3-4E72-8043-7AAEC9A747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111" y="2843210"/>
            <a:ext cx="5246518" cy="117158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200" b="1" dirty="0">
                <a:latin typeface="+mn-lt"/>
              </a:rPr>
              <a:t>Lokální rizikové </a:t>
            </a:r>
            <a:br>
              <a:rPr lang="cs-CZ" sz="3200" b="1" dirty="0">
                <a:latin typeface="+mn-lt"/>
              </a:rPr>
            </a:br>
            <a:r>
              <a:rPr lang="cs-CZ" sz="3200" b="1" dirty="0">
                <a:latin typeface="+mn-lt"/>
              </a:rPr>
              <a:t>faktory IP</a:t>
            </a:r>
          </a:p>
        </p:txBody>
      </p:sp>
      <p:graphicFrame>
        <p:nvGraphicFramePr>
          <p:cNvPr id="10245" name="Rectangle 3">
            <a:extLst>
              <a:ext uri="{FF2B5EF4-FFF2-40B4-BE49-F238E27FC236}">
                <a16:creationId xmlns:a16="http://schemas.microsoft.com/office/drawing/2014/main" id="{62CDCA07-E85B-42DE-87E8-E9311DE501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877344"/>
              </p:ext>
            </p:extLst>
          </p:nvPr>
        </p:nvGraphicFramePr>
        <p:xfrm>
          <a:off x="4357106" y="285755"/>
          <a:ext cx="7680723" cy="640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6E843-E5FC-47CE-A1C1-38EBC6D7D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>
                <a:latin typeface="+mn-lt"/>
              </a:rPr>
              <a:t>Podmínky správného hojení </a:t>
            </a:r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10FA2DAB-376A-4774-9E30-AFE8865067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2860591"/>
              </p:ext>
            </p:extLst>
          </p:nvPr>
        </p:nvGraphicFramePr>
        <p:xfrm>
          <a:off x="720725" y="1692275"/>
          <a:ext cx="6795811" cy="41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75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3FC1869-D177-4DE8-A7B7-986E018F40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1219" y="90334"/>
            <a:ext cx="10753200" cy="451576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b="1" dirty="0"/>
              <a:t>Proces hojení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8E8B0B1-C1B4-4581-918A-6DE1A5C54D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9852" y="855677"/>
            <a:ext cx="11280253" cy="2069207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cs-CZ" sz="2400" b="1" u="sng" dirty="0">
                <a:solidFill>
                  <a:schemeClr val="tx2"/>
                </a:solidFill>
              </a:rPr>
              <a:t>1. fáze zánětlivá</a:t>
            </a:r>
          </a:p>
          <a:p>
            <a:pPr lvl="1">
              <a:lnSpc>
                <a:spcPct val="110000"/>
              </a:lnSpc>
              <a:defRPr/>
            </a:pPr>
            <a:r>
              <a:rPr lang="cs-CZ" dirty="0"/>
              <a:t>Délka trvání 2-5 dnů</a:t>
            </a:r>
          </a:p>
          <a:p>
            <a:pPr lvl="1">
              <a:lnSpc>
                <a:spcPct val="110000"/>
              </a:lnSpc>
              <a:defRPr/>
            </a:pPr>
            <a:r>
              <a:rPr lang="cs-CZ" dirty="0"/>
              <a:t>U krvácivých ran – nejdříve hemostáza </a:t>
            </a:r>
          </a:p>
          <a:p>
            <a:pPr lvl="1">
              <a:lnSpc>
                <a:spcPct val="110000"/>
              </a:lnSpc>
              <a:defRPr/>
            </a:pPr>
            <a:r>
              <a:rPr lang="cs-CZ" dirty="0"/>
              <a:t>Vznik zánětu – otok, zarudnutí okolí</a:t>
            </a:r>
          </a:p>
          <a:p>
            <a:pPr lvl="1">
              <a:lnSpc>
                <a:spcPct val="110000"/>
              </a:lnSpc>
              <a:defRPr/>
            </a:pPr>
            <a:r>
              <a:rPr lang="cs-CZ" dirty="0"/>
              <a:t>Fagocytóza – pohlcování cizorodých látek (nevhodné nebo odumřelé zbytky tkáně, škodlivé mikroorganismy) pomocí makrofágů</a:t>
            </a:r>
          </a:p>
          <a:p>
            <a:pPr marL="457200" lvl="1" indent="0">
              <a:lnSpc>
                <a:spcPct val="110000"/>
              </a:lnSpc>
              <a:buNone/>
              <a:defRPr/>
            </a:pPr>
            <a:endParaRPr lang="cs-CZ" dirty="0"/>
          </a:p>
          <a:p>
            <a:pPr marL="457200" lvl="1" indent="0">
              <a:buNone/>
            </a:pPr>
            <a:endParaRPr lang="cs-CZ" sz="2600" dirty="0"/>
          </a:p>
          <a:p>
            <a:pPr marL="457200" lvl="1" indent="0">
              <a:buNone/>
            </a:pPr>
            <a:endParaRPr lang="cs-CZ" sz="2600" dirty="0"/>
          </a:p>
          <a:p>
            <a:pPr lvl="2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5E3F165-38FA-4D27-82C2-266217A2BD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BDBFBF"/>
              </a:clrFrom>
              <a:clrTo>
                <a:srgbClr val="BDBFBF">
                  <a:alpha val="0"/>
                </a:srgbClr>
              </a:clrTo>
            </a:clrChange>
          </a:blip>
          <a:srcRect r="3827"/>
          <a:stretch/>
        </p:blipFill>
        <p:spPr>
          <a:xfrm>
            <a:off x="6512655" y="3444458"/>
            <a:ext cx="5196258" cy="2492521"/>
          </a:xfrm>
          <a:prstGeom prst="rect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66E0391-E2BF-4C28-B423-2845C525D4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5900674"/>
              </p:ext>
            </p:extLst>
          </p:nvPr>
        </p:nvGraphicFramePr>
        <p:xfrm>
          <a:off x="5369299" y="1484852"/>
          <a:ext cx="6502849" cy="506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A5BC6C59-6A96-4E1F-88D8-5936F1EBA460}"/>
              </a:ext>
            </a:extLst>
          </p:cNvPr>
          <p:cNvSpPr txBox="1"/>
          <p:nvPr/>
        </p:nvSpPr>
        <p:spPr>
          <a:xfrm>
            <a:off x="58723" y="2994239"/>
            <a:ext cx="5830349" cy="341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  <a:defRPr/>
            </a:pPr>
            <a:r>
              <a:rPr lang="cs-CZ" sz="2400" b="1" kern="0" dirty="0">
                <a:solidFill>
                  <a:srgbClr val="000000"/>
                </a:solidFill>
              </a:rPr>
              <a:t>Komplikace</a:t>
            </a:r>
          </a:p>
          <a:p>
            <a:pPr marL="504000" lvl="1" indent="-180000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kern="0" dirty="0">
                <a:solidFill>
                  <a:srgbClr val="000000"/>
                </a:solidFill>
              </a:rPr>
              <a:t>infekce</a:t>
            </a:r>
          </a:p>
          <a:p>
            <a:pPr marL="504000" lvl="1" indent="-180000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kern="0" dirty="0">
                <a:solidFill>
                  <a:srgbClr val="000000"/>
                </a:solidFill>
              </a:rPr>
              <a:t>nekróza okrajů rány bránící její uzavírání</a:t>
            </a:r>
          </a:p>
          <a:p>
            <a:pPr lvl="1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</a:pPr>
            <a:endParaRPr lang="cs-CZ" sz="2600" b="1" kern="0" dirty="0">
              <a:solidFill>
                <a:srgbClr val="000000"/>
              </a:solidFill>
            </a:endParaRPr>
          </a:p>
          <a:p>
            <a:pPr lvl="1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</a:pPr>
            <a:r>
              <a:rPr lang="cs-CZ" sz="2400" b="1" kern="0" dirty="0">
                <a:solidFill>
                  <a:srgbClr val="000000"/>
                </a:solidFill>
              </a:rPr>
              <a:t>Základní opatření</a:t>
            </a:r>
            <a:r>
              <a:rPr lang="cs-CZ" sz="2400" kern="0" dirty="0">
                <a:solidFill>
                  <a:srgbClr val="000000"/>
                </a:solidFill>
              </a:rPr>
              <a:t>:</a:t>
            </a:r>
          </a:p>
          <a:p>
            <a:pPr marL="504000" lvl="1" indent="-180000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kern="0" dirty="0">
                <a:solidFill>
                  <a:srgbClr val="000000"/>
                </a:solidFill>
              </a:rPr>
              <a:t>Odstranění vzniklých nekróz, </a:t>
            </a:r>
          </a:p>
          <a:p>
            <a:pPr marL="504000" lvl="1" indent="-180000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kern="0" dirty="0">
                <a:solidFill>
                  <a:srgbClr val="000000"/>
                </a:solidFill>
              </a:rPr>
              <a:t>Odstranění devitalizované </a:t>
            </a:r>
            <a:r>
              <a:rPr lang="cs-CZ" sz="2000" kern="0" dirty="0" err="1">
                <a:solidFill>
                  <a:srgbClr val="000000"/>
                </a:solidFill>
              </a:rPr>
              <a:t>nevaskularizované</a:t>
            </a:r>
            <a:r>
              <a:rPr lang="cs-CZ" sz="2000" kern="0" dirty="0">
                <a:solidFill>
                  <a:srgbClr val="000000"/>
                </a:solidFill>
              </a:rPr>
              <a:t> tkáně</a:t>
            </a:r>
          </a:p>
          <a:p>
            <a:pPr marL="504000" lvl="1" indent="-180000" fontAlgn="base">
              <a:lnSpc>
                <a:spcPct val="110000"/>
              </a:lnSpc>
              <a:spcAft>
                <a:spcPct val="0"/>
              </a:spcAft>
              <a:buClr>
                <a:srgbClr val="0000DC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2000" kern="0" dirty="0">
                <a:solidFill>
                  <a:srgbClr val="000000"/>
                </a:solidFill>
              </a:rPr>
              <a:t>Odstranění povlaků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CZ.potx" id="{0256B392-11D6-4CFF-A65D-2F19E0793336}" vid="{4DBF336A-63FD-420A-B5B7-04D31F847D65}"/>
    </a:ext>
  </a:extLst>
</a:theme>
</file>

<file path=ppt/theme/theme2.xml><?xml version="1.0" encoding="utf-8"?>
<a:theme xmlns:a="http://schemas.openxmlformats.org/drawingml/2006/main" name="1_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3.xml><?xml version="1.0" encoding="utf-8"?>
<a:theme xmlns:a="http://schemas.openxmlformats.org/drawingml/2006/main" name="2_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FE70EF460A7BE439BD83E65374E48A0" ma:contentTypeVersion="33" ma:contentTypeDescription="Vytvoří nový dokument" ma:contentTypeScope="" ma:versionID="4a633630ca34201972157be9e5b759c7">
  <xsd:schema xmlns:xsd="http://www.w3.org/2001/XMLSchema" xmlns:xs="http://www.w3.org/2001/XMLSchema" xmlns:p="http://schemas.microsoft.com/office/2006/metadata/properties" xmlns:ns3="ca46df7c-a7f2-4581-8df3-b380caef601f" xmlns:ns4="a181d7e5-3fc8-4e1f-a10f-4df0a917cde0" targetNamespace="http://schemas.microsoft.com/office/2006/metadata/properties" ma:root="true" ma:fieldsID="c8de1bf66f7c631a41f1a3dcfee76e09" ns3:_="" ns4:_="">
    <xsd:import namespace="ca46df7c-a7f2-4581-8df3-b380caef601f"/>
    <xsd:import namespace="a181d7e5-3fc8-4e1f-a10f-4df0a917cde0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Distribution_Groups" minOccurs="0"/>
                <xsd:element ref="ns3:LMS_Mappin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46df7c-a7f2-4581-8df3-b380caef601f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IsNotebookLocked" ma:index="25" nillable="true" ma:displayName="Is Notebook Locked" ma:internalName="IsNotebookLocked">
      <xsd:simpleType>
        <xsd:restriction base="dms:Boolean"/>
      </xsd:simpleType>
    </xsd:element>
    <xsd:element name="MediaServiceMetadata" ma:index="2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1" nillable="true" ma:displayName="Tags" ma:internalName="MediaServiceAutoTags" ma:readOnly="true">
      <xsd:simpleType>
        <xsd:restriction base="dms:Text"/>
      </xsd:simpleType>
    </xsd:element>
    <xsd:element name="MediaServiceOCR" ma:index="3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3" nillable="true" ma:displayName="MediaServiceDateTaken" ma:hidden="true" ma:internalName="MediaServiceDateTaken" ma:readOnly="true">
      <xsd:simpleType>
        <xsd:restriction base="dms:Text"/>
      </xsd:simple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1d7e5-3fc8-4e1f-a10f-4df0a917cde0" elementFormDefault="qualified">
    <xsd:import namespace="http://schemas.microsoft.com/office/2006/documentManagement/types"/>
    <xsd:import namespace="http://schemas.microsoft.com/office/infopath/2007/PartnerControls"/>
    <xsd:element name="SharedWithUsers" ma:index="2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8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chers xmlns="ca46df7c-a7f2-4581-8df3-b380caef601f">
      <UserInfo>
        <DisplayName/>
        <AccountId xsi:nil="true"/>
        <AccountType/>
      </UserInfo>
    </Teachers>
    <Self_Registration_Enabled xmlns="ca46df7c-a7f2-4581-8df3-b380caef601f" xsi:nil="true"/>
    <AppVersion xmlns="ca46df7c-a7f2-4581-8df3-b380caef601f" xsi:nil="true"/>
    <Invited_Teachers xmlns="ca46df7c-a7f2-4581-8df3-b380caef601f" xsi:nil="true"/>
    <Invited_Students xmlns="ca46df7c-a7f2-4581-8df3-b380caef601f" xsi:nil="true"/>
    <LMS_Mappings xmlns="ca46df7c-a7f2-4581-8df3-b380caef601f" xsi:nil="true"/>
    <Math_Settings xmlns="ca46df7c-a7f2-4581-8df3-b380caef601f" xsi:nil="true"/>
    <Templates xmlns="ca46df7c-a7f2-4581-8df3-b380caef601f" xsi:nil="true"/>
    <Owner xmlns="ca46df7c-a7f2-4581-8df3-b380caef601f">
      <UserInfo>
        <DisplayName/>
        <AccountId xsi:nil="true"/>
        <AccountType/>
      </UserInfo>
    </Owner>
    <Students xmlns="ca46df7c-a7f2-4581-8df3-b380caef601f">
      <UserInfo>
        <DisplayName/>
        <AccountId xsi:nil="true"/>
        <AccountType/>
      </UserInfo>
    </Students>
    <Student_Groups xmlns="ca46df7c-a7f2-4581-8df3-b380caef601f">
      <UserInfo>
        <DisplayName/>
        <AccountId xsi:nil="true"/>
        <AccountType/>
      </UserInfo>
    </Student_Groups>
    <Distribution_Groups xmlns="ca46df7c-a7f2-4581-8df3-b380caef601f" xsi:nil="true"/>
    <TeamsChannelId xmlns="ca46df7c-a7f2-4581-8df3-b380caef601f" xsi:nil="true"/>
    <IsNotebookLocked xmlns="ca46df7c-a7f2-4581-8df3-b380caef601f" xsi:nil="true"/>
    <NotebookType xmlns="ca46df7c-a7f2-4581-8df3-b380caef601f" xsi:nil="true"/>
    <CultureName xmlns="ca46df7c-a7f2-4581-8df3-b380caef601f" xsi:nil="true"/>
    <DefaultSectionNames xmlns="ca46df7c-a7f2-4581-8df3-b380caef601f" xsi:nil="true"/>
    <Is_Collaboration_Space_Locked xmlns="ca46df7c-a7f2-4581-8df3-b380caef601f" xsi:nil="true"/>
    <FolderType xmlns="ca46df7c-a7f2-4581-8df3-b380caef601f" xsi:nil="true"/>
    <Has_Teacher_Only_SectionGroup xmlns="ca46df7c-a7f2-4581-8df3-b380caef601f" xsi:nil="true"/>
  </documentManagement>
</p:properties>
</file>

<file path=customXml/itemProps1.xml><?xml version="1.0" encoding="utf-8"?>
<ds:datastoreItem xmlns:ds="http://schemas.openxmlformats.org/officeDocument/2006/customXml" ds:itemID="{FD14EB57-A112-45A4-AA83-1C9EC13B8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a46df7c-a7f2-4581-8df3-b380caef601f"/>
    <ds:schemaRef ds:uri="a181d7e5-3fc8-4e1f-a10f-4df0a917cd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1D1FA72-191C-48C9-84F5-4C1BC5E8A2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8BACF7-3D8F-4EED-B137-F1933FD774D6}">
  <ds:schemaRefs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a181d7e5-3fc8-4e1f-a10f-4df0a917cde0"/>
    <ds:schemaRef ds:uri="ca46df7c-a7f2-4581-8df3-b380caef601f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2001</TotalTime>
  <Words>3468</Words>
  <Application>Microsoft Office PowerPoint</Application>
  <PresentationFormat>Širokoúhlá obrazovka</PresentationFormat>
  <Paragraphs>562</Paragraphs>
  <Slides>67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67</vt:i4>
      </vt:variant>
    </vt:vector>
  </HeadingPairs>
  <TitlesOfParts>
    <vt:vector size="76" baseType="lpstr">
      <vt:lpstr>Arial</vt:lpstr>
      <vt:lpstr>Calibri</vt:lpstr>
      <vt:lpstr>Comic Sans MS</vt:lpstr>
      <vt:lpstr>Symbol</vt:lpstr>
      <vt:lpstr>Tahoma</vt:lpstr>
      <vt:lpstr>Wingdings</vt:lpstr>
      <vt:lpstr>Prezentace_MU_CZ</vt:lpstr>
      <vt:lpstr>1_Prezentace_MU_CZ</vt:lpstr>
      <vt:lpstr>2_Prezentace_MU_CZ</vt:lpstr>
      <vt:lpstr>Prezentace aplikace PowerPoint</vt:lpstr>
      <vt:lpstr>Wound Management Péče o rány</vt:lpstr>
      <vt:lpstr>Rána</vt:lpstr>
      <vt:lpstr>Nejčastější typy rán v IP</vt:lpstr>
      <vt:lpstr>Systémové rizikové faktory IP</vt:lpstr>
      <vt:lpstr>Systémové rizikové faktory IP</vt:lpstr>
      <vt:lpstr>Lokální rizikové  faktory IP</vt:lpstr>
      <vt:lpstr>Podmínky správného hojení </vt:lpstr>
      <vt:lpstr>Proces hojení</vt:lpstr>
      <vt:lpstr>Proces hojení</vt:lpstr>
      <vt:lpstr>Proces hojení</vt:lpstr>
      <vt:lpstr>Shrnutí klíčových bodů</vt:lpstr>
      <vt:lpstr>Akutní rána </vt:lpstr>
      <vt:lpstr>Chronická rána (non-healing wound (EWMA)</vt:lpstr>
      <vt:lpstr>Nástroje pro hodnocení nehojících se ran</vt:lpstr>
      <vt:lpstr>Faktory ovlivňující hojení  </vt:lpstr>
      <vt:lpstr>Model TIME</vt:lpstr>
      <vt:lpstr>Debridement</vt:lpstr>
      <vt:lpstr>Chirurgický debridement </vt:lpstr>
      <vt:lpstr>Chirurgický debridement</vt:lpstr>
      <vt:lpstr>Ostrý debridement </vt:lpstr>
      <vt:lpstr>Ostrý debridement </vt:lpstr>
      <vt:lpstr>Mechanický debridement </vt:lpstr>
      <vt:lpstr>Mechanický debridement </vt:lpstr>
      <vt:lpstr>Autolytický debridement </vt:lpstr>
      <vt:lpstr>Autolytický debridement</vt:lpstr>
      <vt:lpstr>Enzymatický a chemický debridement</vt:lpstr>
      <vt:lpstr>Enzymatický a chemický debridement</vt:lpstr>
      <vt:lpstr>Biologický debridement</vt:lpstr>
      <vt:lpstr>Biologický debridement</vt:lpstr>
      <vt:lpstr>Model TIME (Tissue) – péče o tkáň  </vt:lpstr>
      <vt:lpstr>Model TIME (Inflammation) – infekce/zánět </vt:lpstr>
      <vt:lpstr>Model TIME (Moisture Balance) – optimální vlhkost</vt:lpstr>
      <vt:lpstr>Model TIME (Moisture Balance) – optimální vlhkost</vt:lpstr>
      <vt:lpstr>V.A.C. systém</vt:lpstr>
      <vt:lpstr>Model TIME (Epithelisation) – podpora epitalizace </vt:lpstr>
      <vt:lpstr>Hodnocení rány</vt:lpstr>
      <vt:lpstr>Dekubitus I. kategorie:  Zarudnutí kůže /neblednoucí hyperemie - erytém  </vt:lpstr>
      <vt:lpstr>Dekubitus II. kategorie:  Částečná ztráta kožního krytu </vt:lpstr>
      <vt:lpstr>Dekubitus III. kategorie:  Úplná ztráta kožního krytu </vt:lpstr>
      <vt:lpstr>Dekubitus IV. kategorie:  Úplná ztráta kůže a podkoží </vt:lpstr>
      <vt:lpstr>Bez určení kategorie: Neznámá hloubka rány/vředu</vt:lpstr>
      <vt:lpstr>Podezření na hluboké poškození tkání: Neznámá hloubka rány/vředu</vt:lpstr>
      <vt:lpstr>Hodnocení barvy rány </vt:lpstr>
      <vt:lpstr>Prezentace aplikace PowerPoint</vt:lpstr>
      <vt:lpstr>Léčebný postup: </vt:lpstr>
      <vt:lpstr>Místní léčba</vt:lpstr>
      <vt:lpstr>Způsob léčby: </vt:lpstr>
      <vt:lpstr>Převaz rány</vt:lpstr>
      <vt:lpstr>Klasické (tradiční) obvazové materiály</vt:lpstr>
      <vt:lpstr>Terapeutické materiály (vlhké hojení ran)</vt:lpstr>
      <vt:lpstr>Hydrogely, alginogely</vt:lpstr>
      <vt:lpstr>Hydrogely, alginogely</vt:lpstr>
      <vt:lpstr>Kalcium algináty</vt:lpstr>
      <vt:lpstr>Materiály se stříbrem</vt:lpstr>
      <vt:lpstr>Hydrokoloidy</vt:lpstr>
      <vt:lpstr>Hydrokoloidy</vt:lpstr>
      <vt:lpstr>Hydropolymery, polyuretanové pěny</vt:lpstr>
      <vt:lpstr>Materiály s aktivním uhlím</vt:lpstr>
      <vt:lpstr>Antiseptické materiály</vt:lpstr>
      <vt:lpstr>Filmová krytí</vt:lpstr>
      <vt:lpstr>Hydroaktivní krytí</vt:lpstr>
      <vt:lpstr>Krytí s kyselinou hyaluronovou</vt:lpstr>
      <vt:lpstr>Způsob léčby: </vt:lpstr>
      <vt:lpstr>Systémová komplexní léčba </vt:lpstr>
      <vt:lpstr>Dokumentace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Wound management</dc:title>
  <dc:creator>Jiřina Večeřová</dc:creator>
  <cp:lastModifiedBy>Denisa Macková</cp:lastModifiedBy>
  <cp:revision>37</cp:revision>
  <dcterms:created xsi:type="dcterms:W3CDTF">2020-04-07T08:19:28Z</dcterms:created>
  <dcterms:modified xsi:type="dcterms:W3CDTF">2023-10-25T10:41:43Z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0x0101006FE70EF460A7BE439BD83E65374E48A0</vt:lpwstr>
  </property>
</Properties>
</file>