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05" d="100"/>
          <a:sy n="105" d="100"/>
        </p:scale>
        <p:origin x="138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Širokoúhlá obrazovka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LF MU</dc:title>
  <dc:creator>Masarykova univerzita</dc:creator>
  <cp:lastModifiedBy>Tomáš Kudela</cp:lastModifiedBy>
  <cp:revision>2</cp:revision>
  <cp:lastPrinted>1601-01-01T00:00:00Z</cp:lastPrinted>
  <dcterms:created xsi:type="dcterms:W3CDTF">2020-11-27T16:47:48Z</dcterms:created>
  <dcterms:modified xsi:type="dcterms:W3CDTF">2020-11-28T11:10:16Z</dcterms:modified>
</cp:coreProperties>
</file>