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31"/>
  </p:notesMasterIdLst>
  <p:handoutMasterIdLst>
    <p:handoutMasterId r:id="rId132"/>
  </p:handoutMasterIdLst>
  <p:sldIdLst>
    <p:sldId id="256" r:id="rId2"/>
    <p:sldId id="269" r:id="rId3"/>
    <p:sldId id="270" r:id="rId4"/>
    <p:sldId id="258" r:id="rId5"/>
    <p:sldId id="259" r:id="rId6"/>
    <p:sldId id="298" r:id="rId7"/>
    <p:sldId id="272" r:id="rId8"/>
    <p:sldId id="260" r:id="rId9"/>
    <p:sldId id="261" r:id="rId10"/>
    <p:sldId id="262" r:id="rId11"/>
    <p:sldId id="263" r:id="rId12"/>
    <p:sldId id="264" r:id="rId13"/>
    <p:sldId id="277" r:id="rId14"/>
    <p:sldId id="265" r:id="rId15"/>
    <p:sldId id="279" r:id="rId16"/>
    <p:sldId id="280" r:id="rId17"/>
    <p:sldId id="275" r:id="rId18"/>
    <p:sldId id="281" r:id="rId19"/>
    <p:sldId id="282" r:id="rId20"/>
    <p:sldId id="288" r:id="rId21"/>
    <p:sldId id="283" r:id="rId22"/>
    <p:sldId id="289" r:id="rId23"/>
    <p:sldId id="290" r:id="rId24"/>
    <p:sldId id="295" r:id="rId25"/>
    <p:sldId id="296" r:id="rId26"/>
    <p:sldId id="297" r:id="rId27"/>
    <p:sldId id="299" r:id="rId28"/>
    <p:sldId id="291" r:id="rId29"/>
    <p:sldId id="300" r:id="rId30"/>
    <p:sldId id="307" r:id="rId31"/>
    <p:sldId id="308" r:id="rId32"/>
    <p:sldId id="309" r:id="rId33"/>
    <p:sldId id="310" r:id="rId34"/>
    <p:sldId id="284" r:id="rId35"/>
    <p:sldId id="301" r:id="rId36"/>
    <p:sldId id="302" r:id="rId37"/>
    <p:sldId id="303" r:id="rId38"/>
    <p:sldId id="312" r:id="rId39"/>
    <p:sldId id="311" r:id="rId40"/>
    <p:sldId id="304" r:id="rId41"/>
    <p:sldId id="305" r:id="rId42"/>
    <p:sldId id="292" r:id="rId43"/>
    <p:sldId id="479" r:id="rId44"/>
    <p:sldId id="293" r:id="rId45"/>
    <p:sldId id="313" r:id="rId46"/>
    <p:sldId id="314" r:id="rId47"/>
    <p:sldId id="315" r:id="rId48"/>
    <p:sldId id="266" r:id="rId49"/>
    <p:sldId id="267" r:id="rId50"/>
    <p:sldId id="294" r:id="rId51"/>
    <p:sldId id="268" r:id="rId52"/>
    <p:sldId id="475" r:id="rId53"/>
    <p:sldId id="316" r:id="rId54"/>
    <p:sldId id="273" r:id="rId55"/>
    <p:sldId id="320" r:id="rId56"/>
    <p:sldId id="274" r:id="rId57"/>
    <p:sldId id="285" r:id="rId58"/>
    <p:sldId id="286" r:id="rId59"/>
    <p:sldId id="287" r:id="rId60"/>
    <p:sldId id="325" r:id="rId61"/>
    <p:sldId id="339" r:id="rId62"/>
    <p:sldId id="317" r:id="rId63"/>
    <p:sldId id="318" r:id="rId64"/>
    <p:sldId id="278" r:id="rId65"/>
    <p:sldId id="319" r:id="rId66"/>
    <p:sldId id="321" r:id="rId67"/>
    <p:sldId id="322" r:id="rId68"/>
    <p:sldId id="323" r:id="rId69"/>
    <p:sldId id="324" r:id="rId70"/>
    <p:sldId id="326" r:id="rId71"/>
    <p:sldId id="327" r:id="rId72"/>
    <p:sldId id="340" r:id="rId73"/>
    <p:sldId id="341" r:id="rId74"/>
    <p:sldId id="345" r:id="rId75"/>
    <p:sldId id="342" r:id="rId76"/>
    <p:sldId id="343" r:id="rId77"/>
    <p:sldId id="346" r:id="rId78"/>
    <p:sldId id="344" r:id="rId79"/>
    <p:sldId id="347" r:id="rId80"/>
    <p:sldId id="329" r:id="rId81"/>
    <p:sldId id="328" r:id="rId82"/>
    <p:sldId id="331" r:id="rId83"/>
    <p:sldId id="332" r:id="rId84"/>
    <p:sldId id="349" r:id="rId85"/>
    <p:sldId id="350" r:id="rId86"/>
    <p:sldId id="351" r:id="rId87"/>
    <p:sldId id="352" r:id="rId88"/>
    <p:sldId id="377" r:id="rId89"/>
    <p:sldId id="378" r:id="rId90"/>
    <p:sldId id="379" r:id="rId91"/>
    <p:sldId id="369" r:id="rId92"/>
    <p:sldId id="380" r:id="rId93"/>
    <p:sldId id="370" r:id="rId94"/>
    <p:sldId id="381" r:id="rId95"/>
    <p:sldId id="382" r:id="rId96"/>
    <p:sldId id="384" r:id="rId97"/>
    <p:sldId id="385" r:id="rId98"/>
    <p:sldId id="390" r:id="rId99"/>
    <p:sldId id="388" r:id="rId100"/>
    <p:sldId id="389" r:id="rId101"/>
    <p:sldId id="386" r:id="rId102"/>
    <p:sldId id="383" r:id="rId103"/>
    <p:sldId id="353" r:id="rId104"/>
    <p:sldId id="354" r:id="rId105"/>
    <p:sldId id="334" r:id="rId106"/>
    <p:sldId id="355" r:id="rId107"/>
    <p:sldId id="356" r:id="rId108"/>
    <p:sldId id="357" r:id="rId109"/>
    <p:sldId id="358" r:id="rId110"/>
    <p:sldId id="359" r:id="rId111"/>
    <p:sldId id="367" r:id="rId112"/>
    <p:sldId id="368" r:id="rId113"/>
    <p:sldId id="372" r:id="rId114"/>
    <p:sldId id="366" r:id="rId115"/>
    <p:sldId id="373" r:id="rId116"/>
    <p:sldId id="374" r:id="rId117"/>
    <p:sldId id="335" r:id="rId118"/>
    <p:sldId id="371" r:id="rId119"/>
    <p:sldId id="375" r:id="rId120"/>
    <p:sldId id="392" r:id="rId121"/>
    <p:sldId id="394" r:id="rId122"/>
    <p:sldId id="393" r:id="rId123"/>
    <p:sldId id="395" r:id="rId124"/>
    <p:sldId id="396" r:id="rId125"/>
    <p:sldId id="397" r:id="rId126"/>
    <p:sldId id="333" r:id="rId127"/>
    <p:sldId id="336" r:id="rId128"/>
    <p:sldId id="337" r:id="rId129"/>
    <p:sldId id="360" r:id="rId13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71" userDrawn="1">
          <p15:clr>
            <a:srgbClr val="A4A3A4"/>
          </p15:clr>
        </p15:guide>
        <p15:guide id="2" orient="horz" pos="1321" userDrawn="1">
          <p15:clr>
            <a:srgbClr val="A4A3A4"/>
          </p15:clr>
        </p15:guide>
        <p15:guide id="3" orient="horz" pos="709" userDrawn="1">
          <p15:clr>
            <a:srgbClr val="A4A3A4"/>
          </p15:clr>
        </p15:guide>
        <p15:guide id="4" orient="horz" pos="1797" userDrawn="1">
          <p15:clr>
            <a:srgbClr val="A4A3A4"/>
          </p15:clr>
        </p15:guide>
        <p15:guide id="5" orient="horz" pos="1956" userDrawn="1">
          <p15:clr>
            <a:srgbClr val="A4A3A4"/>
          </p15:clr>
        </p15:guide>
        <p15:guide id="6" pos="438" userDrawn="1">
          <p15:clr>
            <a:srgbClr val="A4A3A4"/>
          </p15:clr>
        </p15:guide>
        <p15:guide id="7" pos="7197" userDrawn="1">
          <p15:clr>
            <a:srgbClr val="A4A3A4"/>
          </p15:clr>
        </p15:guide>
        <p15:guide id="8" pos="892" userDrawn="1">
          <p15:clr>
            <a:srgbClr val="A4A3A4"/>
          </p15:clr>
        </p15:guide>
        <p15:guide id="9" pos="3681" userDrawn="1">
          <p15:clr>
            <a:srgbClr val="A4A3A4"/>
          </p15:clr>
        </p15:guide>
        <p15:guide id="10" pos="3976" userDrawn="1">
          <p15:clr>
            <a:srgbClr val="A4A3A4"/>
          </p15:clr>
        </p15:guide>
        <p15:guide id="11" orient="horz" pos="9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1928"/>
    <a:srgbClr val="0000DC"/>
    <a:srgbClr val="009900"/>
    <a:srgbClr val="00CC00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9" autoAdjust="0"/>
    <p:restoredTop sz="91539" autoAdjust="0"/>
  </p:normalViewPr>
  <p:slideViewPr>
    <p:cSldViewPr snapToGrid="0">
      <p:cViewPr varScale="1">
        <p:scale>
          <a:sx n="101" d="100"/>
          <a:sy n="101" d="100"/>
        </p:scale>
        <p:origin x="930" y="96"/>
      </p:cViewPr>
      <p:guideLst>
        <p:guide orient="horz" pos="1071"/>
        <p:guide orient="horz" pos="1321"/>
        <p:guide orient="horz" pos="709"/>
        <p:guide orient="horz" pos="1797"/>
        <p:guide orient="horz" pos="1956"/>
        <p:guide pos="438"/>
        <p:guide pos="7197"/>
        <p:guide pos="892"/>
        <p:guide pos="3681"/>
        <p:guide pos="3976"/>
        <p:guide orient="horz" pos="9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notesMaster" Target="notesMasters/notesMaster1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handoutMaster" Target="handoutMasters/handout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97491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71064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48832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65028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91421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2741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20125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109.jpe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4.jpeg"/><Relationship Id="rId4" Type="http://schemas.openxmlformats.org/officeDocument/2006/relationships/image" Target="../media/image1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08.jp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jp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jpeg"/><Relationship Id="rId4" Type="http://schemas.openxmlformats.org/officeDocument/2006/relationships/image" Target="../media/image144.pn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png"/><Relationship Id="rId4" Type="http://schemas.openxmlformats.org/officeDocument/2006/relationships/image" Target="../media/image149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jp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LTw11WJZJ4&amp;t=11s&amp;ab_channel=MultiMatusiak" TargetMode="External"/><Relationship Id="rId2" Type="http://schemas.openxmlformats.org/officeDocument/2006/relationships/hyperlink" Target="https://www.youtube.com/watch?v=lU3NHrjw-lA&amp;ab_channel=NerdDoctor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gif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Fyziologie srdce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Přednáška z fyziologie 2023</a:t>
            </a:r>
          </a:p>
        </p:txBody>
      </p:sp>
      <p:pic>
        <p:nvPicPr>
          <p:cNvPr id="6" name="Obrázek 5" descr="Obsah obrázku jídlo&#10;&#10;Popis byl vytvořen automaticky">
            <a:extLst>
              <a:ext uri="{FF2B5EF4-FFF2-40B4-BE49-F238E27FC236}">
                <a16:creationId xmlns:a16="http://schemas.microsoft.com/office/drawing/2014/main" id="{C13ABFCA-DF83-903A-45C0-A4E68E1E5B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015494" y="167825"/>
            <a:ext cx="4464496" cy="6522350"/>
          </a:xfrm>
          <a:prstGeom prst="rect">
            <a:avLst/>
          </a:prstGeom>
        </p:spPr>
      </p:pic>
      <p:pic>
        <p:nvPicPr>
          <p:cNvPr id="7" name="Obrázek 6" descr="Obsah obrázku hnědá, hledání, vsedě, stůl&#10;&#10;Popis byl vytvořen automaticky">
            <a:extLst>
              <a:ext uri="{FF2B5EF4-FFF2-40B4-BE49-F238E27FC236}">
                <a16:creationId xmlns:a16="http://schemas.microsoft.com/office/drawing/2014/main" id="{0A54A8B1-A189-73FE-8241-D922EFFE0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288" y="997920"/>
            <a:ext cx="2978646" cy="411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183598"/>
            <a:ext cx="252000" cy="252000"/>
          </a:xfrm>
        </p:spPr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Koronární oběh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094" y="942842"/>
            <a:ext cx="6774286" cy="571553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b="1" dirty="0"/>
              <a:t>Koronární tepny se plní v diastolické fázi srdečního cyklu</a:t>
            </a:r>
            <a:r>
              <a:rPr lang="cs-CZ" sz="2000" dirty="0"/>
              <a:t>, protože během systoly jsou cévy utlačeny kontrakcí svalu (platí nejvíc pro levou koronární tepnu)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hnací silou je tedy krevní tlak v aortě především na začátku diastoly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větší </a:t>
            </a:r>
            <a:r>
              <a:rPr lang="cs-CZ" sz="2000" b="1" dirty="0"/>
              <a:t>průtok je levou koronární tepnou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dobře vyvinutá </a:t>
            </a:r>
            <a:r>
              <a:rPr lang="cs-CZ" sz="2000" b="1" dirty="0"/>
              <a:t>metabolická autoregulace </a:t>
            </a:r>
            <a:r>
              <a:rPr lang="cs-CZ" sz="2000" dirty="0"/>
              <a:t>(dilatace cév při zvýšené zátěži srdce a zvýšené tvorbě metabolitů - přes oxid dusnatý - NO)</a:t>
            </a:r>
          </a:p>
          <a:p>
            <a:pPr lvl="1"/>
            <a:r>
              <a:rPr lang="cs-CZ" sz="1600" dirty="0">
                <a:solidFill>
                  <a:srgbClr val="0000DC"/>
                </a:solidFill>
              </a:rPr>
              <a:t>ZZ: </a:t>
            </a:r>
            <a:r>
              <a:rPr lang="cs-CZ" sz="1600" dirty="0" err="1">
                <a:solidFill>
                  <a:srgbClr val="0000DC"/>
                </a:solidFill>
              </a:rPr>
              <a:t>nitromint</a:t>
            </a:r>
            <a:r>
              <a:rPr lang="cs-CZ" sz="1600" dirty="0">
                <a:solidFill>
                  <a:srgbClr val="0000DC"/>
                </a:solidFill>
              </a:rPr>
              <a:t> (sprej pod jazyk) uvolňuje NO, dilatuje koronární tepny a tím pomáhá zmírnit příznaky ischemické choroby srdeční</a:t>
            </a:r>
          </a:p>
        </p:txBody>
      </p:sp>
      <p:pic>
        <p:nvPicPr>
          <p:cNvPr id="2" name="Picture 2" descr="C:\Users\user\Desktop\výuka\učení fyziologie\Boron - Medical Physiology\Pages\Images\IV. The Cardiovascular System\Chap 23_Special Circulations\S23283-023-f004.jpg">
            <a:extLst>
              <a:ext uri="{FF2B5EF4-FFF2-40B4-BE49-F238E27FC236}">
                <a16:creationId xmlns:a16="http://schemas.microsoft.com/office/drawing/2014/main" id="{D085F520-7A5D-7CB3-E0F3-10000ED179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7" r="14898" b="3232"/>
          <a:stretch/>
        </p:blipFill>
        <p:spPr bwMode="auto">
          <a:xfrm>
            <a:off x="8852913" y="308678"/>
            <a:ext cx="3312369" cy="382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684B84D-20BF-C123-E7F6-7F41763170FD}"/>
              </a:ext>
            </a:extLst>
          </p:cNvPr>
          <p:cNvSpPr txBox="1"/>
          <p:nvPr/>
        </p:nvSpPr>
        <p:spPr>
          <a:xfrm>
            <a:off x="7425134" y="748045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aortální tlak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9A19ABC-1607-4D9C-0BA5-4D729D43791B}"/>
              </a:ext>
            </a:extLst>
          </p:cNvPr>
          <p:cNvSpPr txBox="1"/>
          <p:nvPr/>
        </p:nvSpPr>
        <p:spPr>
          <a:xfrm>
            <a:off x="7135053" y="1623235"/>
            <a:ext cx="17813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průtok krve levou koronární arterií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E34D02F-81CA-7938-B2AC-3EB7949E4511}"/>
              </a:ext>
            </a:extLst>
          </p:cNvPr>
          <p:cNvSpPr txBox="1"/>
          <p:nvPr/>
        </p:nvSpPr>
        <p:spPr>
          <a:xfrm>
            <a:off x="7135053" y="2708749"/>
            <a:ext cx="1861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průtok krve pravou koronární arterií</a:t>
            </a:r>
          </a:p>
        </p:txBody>
      </p:sp>
      <p:pic>
        <p:nvPicPr>
          <p:cNvPr id="9" name="Picture 3" descr="C:\Users\Johanka\Desktop\výuka\přednáška bakaláři\hotové přednášky\cévy oběh\images (1).jpg">
            <a:extLst>
              <a:ext uri="{FF2B5EF4-FFF2-40B4-BE49-F238E27FC236}">
                <a16:creationId xmlns:a16="http://schemas.microsoft.com/office/drawing/2014/main" id="{BFC26BD2-EF6E-AD8B-C0C4-B8EC00A30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064" y="4408751"/>
            <a:ext cx="2856901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Johanka\Desktop\výuka\přednáška bakaláři\hotové přednášky\cévy oběh\stažený soubor.jpg">
            <a:extLst>
              <a:ext uri="{FF2B5EF4-FFF2-40B4-BE49-F238E27FC236}">
                <a16:creationId xmlns:a16="http://schemas.microsoft.com/office/drawing/2014/main" id="{50097F3C-8D80-5406-5889-BAE39A1DF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08751"/>
            <a:ext cx="22098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5EEC51C7-7701-B452-9A09-A95B623F35D7}"/>
              </a:ext>
            </a:extLst>
          </p:cNvPr>
          <p:cNvSpPr/>
          <p:nvPr/>
        </p:nvSpPr>
        <p:spPr>
          <a:xfrm>
            <a:off x="8110076" y="4900998"/>
            <a:ext cx="4012127" cy="17851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dirty="0"/>
              <a:t>Méně výhodné </a:t>
            </a:r>
            <a:r>
              <a:rPr lang="cs-CZ" dirty="0" err="1"/>
              <a:t>perfúzní</a:t>
            </a:r>
            <a:r>
              <a:rPr lang="cs-CZ" dirty="0"/>
              <a:t> poměry pro </a:t>
            </a:r>
            <a:br>
              <a:rPr lang="cs-CZ" dirty="0"/>
            </a:br>
            <a:r>
              <a:rPr lang="cs-CZ" dirty="0" err="1"/>
              <a:t>subendokardiální</a:t>
            </a:r>
            <a:r>
              <a:rPr lang="cs-CZ" dirty="0"/>
              <a:t> vrstvy </a:t>
            </a:r>
            <a:br>
              <a:rPr lang="cs-CZ" dirty="0"/>
            </a:br>
            <a:r>
              <a:rPr lang="cs-CZ" sz="2000" dirty="0"/>
              <a:t>(k endokardu proteče méně krve)</a:t>
            </a:r>
          </a:p>
          <a:p>
            <a:r>
              <a:rPr lang="cs-CZ" sz="1800" dirty="0"/>
              <a:t>Infarkty nejčastěji od </a:t>
            </a:r>
            <a:r>
              <a:rPr lang="cs-CZ" sz="1800" dirty="0" err="1"/>
              <a:t>subendokardu</a:t>
            </a:r>
            <a:endParaRPr lang="cs-CZ" sz="1800" dirty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245E7838-C0EC-12B3-CA7D-ACACC0F346CE}"/>
              </a:ext>
            </a:extLst>
          </p:cNvPr>
          <p:cNvSpPr/>
          <p:nvPr/>
        </p:nvSpPr>
        <p:spPr>
          <a:xfrm>
            <a:off x="5823092" y="4459452"/>
            <a:ext cx="16679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err="1"/>
              <a:t>Epikardiální</a:t>
            </a:r>
            <a:r>
              <a:rPr lang="cs-CZ" sz="1600" dirty="0"/>
              <a:t> tepny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3FDCED0D-E304-7C8B-1577-AA1C33FEC052}"/>
              </a:ext>
            </a:extLst>
          </p:cNvPr>
          <p:cNvSpPr/>
          <p:nvPr/>
        </p:nvSpPr>
        <p:spPr>
          <a:xfrm>
            <a:off x="107504" y="6556379"/>
            <a:ext cx="6912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http://www.kardio-cz.cz/data/clanek/699/dokumenty/27-patofyziologie-srdecni-ischemie.pdf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6631E139-03B8-504E-B619-1D4A40EDAAA9}"/>
              </a:ext>
            </a:extLst>
          </p:cNvPr>
          <p:cNvSpPr/>
          <p:nvPr/>
        </p:nvSpPr>
        <p:spPr>
          <a:xfrm>
            <a:off x="5823092" y="4906612"/>
            <a:ext cx="17813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err="1"/>
              <a:t>Transmurální</a:t>
            </a:r>
            <a:r>
              <a:rPr lang="cs-CZ" sz="1600" dirty="0"/>
              <a:t> tepny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3F18E694-F2DE-4CDA-BDCD-C029D0A623F8}"/>
              </a:ext>
            </a:extLst>
          </p:cNvPr>
          <p:cNvSpPr/>
          <p:nvPr/>
        </p:nvSpPr>
        <p:spPr>
          <a:xfrm>
            <a:off x="5823092" y="5341757"/>
            <a:ext cx="9583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Arterioly 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FC895419-E17D-8D49-97B4-7480E18AA57C}"/>
              </a:ext>
            </a:extLst>
          </p:cNvPr>
          <p:cNvSpPr/>
          <p:nvPr/>
        </p:nvSpPr>
        <p:spPr>
          <a:xfrm>
            <a:off x="5823092" y="5776903"/>
            <a:ext cx="22026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err="1"/>
              <a:t>Subendokardiální</a:t>
            </a:r>
            <a:r>
              <a:rPr lang="cs-CZ" sz="1600" dirty="0"/>
              <a:t> plexus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9F1DCF91-2A18-2AAB-A9EF-C1BD61AE8F71}"/>
              </a:ext>
            </a:extLst>
          </p:cNvPr>
          <p:cNvSpPr/>
          <p:nvPr/>
        </p:nvSpPr>
        <p:spPr>
          <a:xfrm>
            <a:off x="1090644" y="6031410"/>
            <a:ext cx="13137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systola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0927413E-FB9F-4B99-55DD-9B201E0D24AE}"/>
              </a:ext>
            </a:extLst>
          </p:cNvPr>
          <p:cNvSpPr/>
          <p:nvPr/>
        </p:nvSpPr>
        <p:spPr>
          <a:xfrm>
            <a:off x="3791944" y="5968863"/>
            <a:ext cx="917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diastola</a:t>
            </a:r>
          </a:p>
        </p:txBody>
      </p:sp>
    </p:spTree>
    <p:extLst>
      <p:ext uri="{BB962C8B-B14F-4D97-AF65-F5344CB8AC3E}">
        <p14:creationId xmlns:p14="http://schemas.microsoft.com/office/powerpoint/2010/main" val="45986352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100</a:t>
            </a:fld>
            <a:endParaRPr lang="cs-CZ" altLang="cs-CZ" dirty="0"/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B5BC6404-1F56-F836-9F89-C3EE91443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1" y="-12471"/>
            <a:ext cx="10753200" cy="451576"/>
          </a:xfrm>
        </p:spPr>
        <p:txBody>
          <a:bodyPr/>
          <a:lstStyle/>
          <a:p>
            <a:r>
              <a:rPr lang="cs-CZ" sz="3600" dirty="0"/>
              <a:t>Elektrická osa metodou „kouknu a vidím“</a:t>
            </a:r>
          </a:p>
        </p:txBody>
      </p:sp>
      <p:pic>
        <p:nvPicPr>
          <p:cNvPr id="7" name="Picture 2" descr="C:\Users\Johanka\Desktop\výuka\seminář\EKG\EKG scan\EKG 1.jpg">
            <a:extLst>
              <a:ext uri="{FF2B5EF4-FFF2-40B4-BE49-F238E27FC236}">
                <a16:creationId xmlns:a16="http://schemas.microsoft.com/office/drawing/2014/main" id="{B2B0E3E3-1E72-5BE8-3DB7-76220A5797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5" t="9882" r="80498" b="33006"/>
          <a:stretch/>
        </p:blipFill>
        <p:spPr bwMode="auto">
          <a:xfrm>
            <a:off x="166127" y="924759"/>
            <a:ext cx="1440160" cy="58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B8C7EB2-5196-F9B1-4625-7256ED6CFD8B}"/>
              </a:ext>
            </a:extLst>
          </p:cNvPr>
          <p:cNvSpPr txBox="1"/>
          <p:nvPr/>
        </p:nvSpPr>
        <p:spPr>
          <a:xfrm>
            <a:off x="1637350" y="1013228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Q = -1</a:t>
            </a:r>
          </a:p>
          <a:p>
            <a:r>
              <a:rPr lang="cs-CZ" sz="1800" dirty="0"/>
              <a:t>R = 6</a:t>
            </a:r>
          </a:p>
          <a:p>
            <a:r>
              <a:rPr lang="cs-CZ" sz="1800" dirty="0"/>
              <a:t>S = 0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400471F-CCA6-F8E4-E2E9-EF2B3E26233C}"/>
              </a:ext>
            </a:extLst>
          </p:cNvPr>
          <p:cNvSpPr txBox="1"/>
          <p:nvPr/>
        </p:nvSpPr>
        <p:spPr>
          <a:xfrm>
            <a:off x="2483402" y="1295732"/>
            <a:ext cx="1183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QRS = 5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8BA1F6E-67C7-EC64-A516-165D0909AFCA}"/>
              </a:ext>
            </a:extLst>
          </p:cNvPr>
          <p:cNvSpPr txBox="1"/>
          <p:nvPr/>
        </p:nvSpPr>
        <p:spPr>
          <a:xfrm>
            <a:off x="1641085" y="1995092"/>
            <a:ext cx="100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Q = -1</a:t>
            </a:r>
          </a:p>
          <a:p>
            <a:r>
              <a:rPr lang="cs-CZ" sz="1800" dirty="0"/>
              <a:t>R = 17</a:t>
            </a:r>
          </a:p>
          <a:p>
            <a:r>
              <a:rPr lang="cs-CZ" sz="1800" dirty="0"/>
              <a:t>S = -1 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0F4336B-BC55-E57E-A379-225CB3A8F47D}"/>
              </a:ext>
            </a:extLst>
          </p:cNvPr>
          <p:cNvSpPr txBox="1"/>
          <p:nvPr/>
        </p:nvSpPr>
        <p:spPr>
          <a:xfrm>
            <a:off x="2483402" y="2277596"/>
            <a:ext cx="1294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QRS = 15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EFD4CE0-F1BE-9070-44E4-42ABC7BC23B9}"/>
              </a:ext>
            </a:extLst>
          </p:cNvPr>
          <p:cNvSpPr txBox="1"/>
          <p:nvPr/>
        </p:nvSpPr>
        <p:spPr>
          <a:xfrm>
            <a:off x="1655392" y="2976956"/>
            <a:ext cx="990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Q = 0</a:t>
            </a:r>
          </a:p>
          <a:p>
            <a:r>
              <a:rPr lang="cs-CZ" sz="1800" dirty="0"/>
              <a:t>R = 10</a:t>
            </a:r>
          </a:p>
          <a:p>
            <a:r>
              <a:rPr lang="cs-CZ" sz="1800" dirty="0"/>
              <a:t>S = -1 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02132DD-D30D-89BC-6BC9-199CDF51E336}"/>
              </a:ext>
            </a:extLst>
          </p:cNvPr>
          <p:cNvSpPr txBox="1"/>
          <p:nvPr/>
        </p:nvSpPr>
        <p:spPr>
          <a:xfrm>
            <a:off x="2501445" y="3259460"/>
            <a:ext cx="1094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QRS = 9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842530E-CCFA-6850-C2F0-120F5B8E5DEB}"/>
              </a:ext>
            </a:extLst>
          </p:cNvPr>
          <p:cNvSpPr txBox="1"/>
          <p:nvPr/>
        </p:nvSpPr>
        <p:spPr>
          <a:xfrm>
            <a:off x="1637349" y="3958820"/>
            <a:ext cx="987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Q = 1</a:t>
            </a:r>
          </a:p>
          <a:p>
            <a:r>
              <a:rPr lang="cs-CZ" sz="1800" dirty="0"/>
              <a:t>R = -11</a:t>
            </a:r>
          </a:p>
          <a:p>
            <a:r>
              <a:rPr lang="cs-CZ" sz="1800" dirty="0"/>
              <a:t>S = 0 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2D46A8C-9C2D-11DC-07F3-D7B0DDC83BD9}"/>
              </a:ext>
            </a:extLst>
          </p:cNvPr>
          <p:cNvSpPr txBox="1"/>
          <p:nvPr/>
        </p:nvSpPr>
        <p:spPr>
          <a:xfrm>
            <a:off x="2483402" y="4241324"/>
            <a:ext cx="1314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QRS = -10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E5E8FF3D-D07D-54DF-238B-5FDE8A4F7001}"/>
              </a:ext>
            </a:extLst>
          </p:cNvPr>
          <p:cNvSpPr txBox="1"/>
          <p:nvPr/>
        </p:nvSpPr>
        <p:spPr>
          <a:xfrm>
            <a:off x="1637350" y="4940684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Q = 0</a:t>
            </a:r>
          </a:p>
          <a:p>
            <a:r>
              <a:rPr lang="cs-CZ" sz="1800" dirty="0"/>
              <a:t>R = -3</a:t>
            </a:r>
          </a:p>
          <a:p>
            <a:r>
              <a:rPr lang="cs-CZ" sz="1800" dirty="0"/>
              <a:t>S = 0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4C875201-62B0-E1CD-11B5-DF8ED429739A}"/>
              </a:ext>
            </a:extLst>
          </p:cNvPr>
          <p:cNvSpPr txBox="1"/>
          <p:nvPr/>
        </p:nvSpPr>
        <p:spPr>
          <a:xfrm>
            <a:off x="2483403" y="5223188"/>
            <a:ext cx="1159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QRS = -3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3ECAD96F-17DB-D132-729D-A20B0EF9554C}"/>
              </a:ext>
            </a:extLst>
          </p:cNvPr>
          <p:cNvSpPr txBox="1"/>
          <p:nvPr/>
        </p:nvSpPr>
        <p:spPr>
          <a:xfrm>
            <a:off x="1637350" y="5922546"/>
            <a:ext cx="955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Q = -1</a:t>
            </a:r>
          </a:p>
          <a:p>
            <a:r>
              <a:rPr lang="cs-CZ" sz="1800" dirty="0"/>
              <a:t>R = 13</a:t>
            </a:r>
          </a:p>
          <a:p>
            <a:r>
              <a:rPr lang="cs-CZ" sz="1800" dirty="0"/>
              <a:t>S = -1 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86B9C013-B51C-BB38-E448-A2A72DBAD9B5}"/>
              </a:ext>
            </a:extLst>
          </p:cNvPr>
          <p:cNvSpPr txBox="1"/>
          <p:nvPr/>
        </p:nvSpPr>
        <p:spPr>
          <a:xfrm>
            <a:off x="2483402" y="6205050"/>
            <a:ext cx="1297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QRS = 11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2F35E463-8CF3-3BA5-204D-3B9D593C13B6}"/>
              </a:ext>
            </a:extLst>
          </p:cNvPr>
          <p:cNvSpPr txBox="1"/>
          <p:nvPr/>
        </p:nvSpPr>
        <p:spPr>
          <a:xfrm>
            <a:off x="2501446" y="345333"/>
            <a:ext cx="1044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součet QRS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596F08F5-1DA4-98D7-2135-16D5E8FA84E6}"/>
              </a:ext>
            </a:extLst>
          </p:cNvPr>
          <p:cNvSpPr txBox="1"/>
          <p:nvPr/>
        </p:nvSpPr>
        <p:spPr>
          <a:xfrm>
            <a:off x="1534278" y="339330"/>
            <a:ext cx="1044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výchylky QRS</a:t>
            </a:r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D6B878B1-5B9A-1DE2-28C0-8DB678202758}"/>
              </a:ext>
            </a:extLst>
          </p:cNvPr>
          <p:cNvSpPr/>
          <p:nvPr/>
        </p:nvSpPr>
        <p:spPr>
          <a:xfrm>
            <a:off x="166127" y="1506167"/>
            <a:ext cx="1440160" cy="12471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0C731997-8518-064E-5537-FAD26D933E49}"/>
              </a:ext>
            </a:extLst>
          </p:cNvPr>
          <p:cNvSpPr/>
          <p:nvPr/>
        </p:nvSpPr>
        <p:spPr>
          <a:xfrm>
            <a:off x="1678293" y="2025569"/>
            <a:ext cx="1958097" cy="8801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3EC7A769-B6D3-DA59-81E1-CB259AC5A62F}"/>
              </a:ext>
            </a:extLst>
          </p:cNvPr>
          <p:cNvSpPr/>
          <p:nvPr/>
        </p:nvSpPr>
        <p:spPr>
          <a:xfrm>
            <a:off x="166127" y="4935486"/>
            <a:ext cx="1440160" cy="777471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4AB8FDF6-7786-241B-6035-AF8330A81826}"/>
              </a:ext>
            </a:extLst>
          </p:cNvPr>
          <p:cNvSpPr/>
          <p:nvPr/>
        </p:nvSpPr>
        <p:spPr>
          <a:xfrm>
            <a:off x="1678294" y="4940684"/>
            <a:ext cx="1917350" cy="92333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CEEA3B87-CEF2-017F-07FC-9106A81652A7}"/>
              </a:ext>
            </a:extLst>
          </p:cNvPr>
          <p:cNvSpPr txBox="1"/>
          <p:nvPr/>
        </p:nvSpPr>
        <p:spPr>
          <a:xfrm>
            <a:off x="3931005" y="683698"/>
            <a:ext cx="7923330" cy="83099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cs-CZ" sz="1600" dirty="0"/>
              <a:t>Najděte svod s největším a nejmenším součtem výchylek (jen tak od oka) – tyto svody budou na sebe kolmé. Úhel svodu s největším součtem QRS bude určovat přibližně el. osu srdeční. Nebude to dokonale přesné, ale to v praxi ani není potřeba.</a:t>
            </a:r>
          </a:p>
        </p:txBody>
      </p:sp>
      <p:grpSp>
        <p:nvGrpSpPr>
          <p:cNvPr id="27" name="Skupina 26">
            <a:extLst>
              <a:ext uri="{FF2B5EF4-FFF2-40B4-BE49-F238E27FC236}">
                <a16:creationId xmlns:a16="http://schemas.microsoft.com/office/drawing/2014/main" id="{4D5531AA-C809-8C37-7759-6AA9A9FF26D5}"/>
              </a:ext>
            </a:extLst>
          </p:cNvPr>
          <p:cNvGrpSpPr/>
          <p:nvPr/>
        </p:nvGrpSpPr>
        <p:grpSpPr>
          <a:xfrm>
            <a:off x="4157763" y="1549120"/>
            <a:ext cx="5897814" cy="5451223"/>
            <a:chOff x="3347864" y="457508"/>
            <a:chExt cx="5897814" cy="5451223"/>
          </a:xfrm>
        </p:grpSpPr>
        <p:grpSp>
          <p:nvGrpSpPr>
            <p:cNvPr id="28" name="Skupina 27">
              <a:extLst>
                <a:ext uri="{FF2B5EF4-FFF2-40B4-BE49-F238E27FC236}">
                  <a16:creationId xmlns:a16="http://schemas.microsoft.com/office/drawing/2014/main" id="{AA2FD773-C4A3-06A1-CFC3-D76C55DB92C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47864" y="457508"/>
              <a:ext cx="5897814" cy="5451223"/>
              <a:chOff x="3347864" y="457508"/>
              <a:chExt cx="6567578" cy="6070265"/>
            </a:xfrm>
          </p:grpSpPr>
          <p:grpSp>
            <p:nvGrpSpPr>
              <p:cNvPr id="32" name="Skupina 31">
                <a:extLst>
                  <a:ext uri="{FF2B5EF4-FFF2-40B4-BE49-F238E27FC236}">
                    <a16:creationId xmlns:a16="http://schemas.microsoft.com/office/drawing/2014/main" id="{174E5283-2C4D-822E-7E3D-5DA7BDF303E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395835" y="559259"/>
                <a:ext cx="5937380" cy="5700395"/>
                <a:chOff x="1427766" y="66617"/>
                <a:chExt cx="11204681" cy="10757447"/>
              </a:xfrm>
            </p:grpSpPr>
            <p:cxnSp>
              <p:nvCxnSpPr>
                <p:cNvPr id="53" name="Přímá spojnice 52">
                  <a:extLst>
                    <a:ext uri="{FF2B5EF4-FFF2-40B4-BE49-F238E27FC236}">
                      <a16:creationId xmlns:a16="http://schemas.microsoft.com/office/drawing/2014/main" id="{07268E9F-F1EF-FC05-EBCB-94AE2A5BFCE4}"/>
                    </a:ext>
                  </a:extLst>
                </p:cNvPr>
                <p:cNvCxnSpPr/>
                <p:nvPr/>
              </p:nvCxnSpPr>
              <p:spPr>
                <a:xfrm rot="600000">
                  <a:off x="1431587" y="5113556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Přímá spojnice 53">
                  <a:extLst>
                    <a:ext uri="{FF2B5EF4-FFF2-40B4-BE49-F238E27FC236}">
                      <a16:creationId xmlns:a16="http://schemas.microsoft.com/office/drawing/2014/main" id="{C13E2A09-4771-50E8-99D6-EF100E501BAB}"/>
                    </a:ext>
                  </a:extLst>
                </p:cNvPr>
                <p:cNvCxnSpPr/>
                <p:nvPr/>
              </p:nvCxnSpPr>
              <p:spPr>
                <a:xfrm rot="600000">
                  <a:off x="6471587" y="73556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Přímá spojnice 54">
                  <a:extLst>
                    <a:ext uri="{FF2B5EF4-FFF2-40B4-BE49-F238E27FC236}">
                      <a16:creationId xmlns:a16="http://schemas.microsoft.com/office/drawing/2014/main" id="{718BBDFF-5F18-D311-AB86-FCCD4E73AAD7}"/>
                    </a:ext>
                  </a:extLst>
                </p:cNvPr>
                <p:cNvCxnSpPr/>
                <p:nvPr/>
              </p:nvCxnSpPr>
              <p:spPr>
                <a:xfrm rot="2400000">
                  <a:off x="1429985" y="5111268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Přímá spojnice 55">
                  <a:extLst>
                    <a:ext uri="{FF2B5EF4-FFF2-40B4-BE49-F238E27FC236}">
                      <a16:creationId xmlns:a16="http://schemas.microsoft.com/office/drawing/2014/main" id="{07EB63DF-2D1D-A8AE-44F0-BD5AB256C462}"/>
                    </a:ext>
                  </a:extLst>
                </p:cNvPr>
                <p:cNvCxnSpPr/>
                <p:nvPr/>
              </p:nvCxnSpPr>
              <p:spPr>
                <a:xfrm rot="2400000">
                  <a:off x="6469985" y="71268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Přímá spojnice 56">
                  <a:extLst>
                    <a:ext uri="{FF2B5EF4-FFF2-40B4-BE49-F238E27FC236}">
                      <a16:creationId xmlns:a16="http://schemas.microsoft.com/office/drawing/2014/main" id="{3E00E724-8D56-BC30-C2E4-DBBAE90E8337}"/>
                    </a:ext>
                  </a:extLst>
                </p:cNvPr>
                <p:cNvCxnSpPr/>
                <p:nvPr/>
              </p:nvCxnSpPr>
              <p:spPr>
                <a:xfrm rot="20400000" flipV="1">
                  <a:off x="1428383" y="5108980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Přímá spojnice 57">
                  <a:extLst>
                    <a:ext uri="{FF2B5EF4-FFF2-40B4-BE49-F238E27FC236}">
                      <a16:creationId xmlns:a16="http://schemas.microsoft.com/office/drawing/2014/main" id="{88634970-BB23-32DC-D4ED-787D2CB78040}"/>
                    </a:ext>
                  </a:extLst>
                </p:cNvPr>
                <p:cNvCxnSpPr/>
                <p:nvPr/>
              </p:nvCxnSpPr>
              <p:spPr>
                <a:xfrm rot="20400000" flipV="1">
                  <a:off x="6468383" y="68980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Přímá spojnice 58">
                  <a:extLst>
                    <a:ext uri="{FF2B5EF4-FFF2-40B4-BE49-F238E27FC236}">
                      <a16:creationId xmlns:a16="http://schemas.microsoft.com/office/drawing/2014/main" id="{5DC5F9D6-6A9E-FD68-4890-646F05B11380}"/>
                    </a:ext>
                  </a:extLst>
                </p:cNvPr>
                <p:cNvCxnSpPr/>
                <p:nvPr/>
              </p:nvCxnSpPr>
              <p:spPr>
                <a:xfrm rot="1200000">
                  <a:off x="1431149" y="5111679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Přímá spojnice 59">
                  <a:extLst>
                    <a:ext uri="{FF2B5EF4-FFF2-40B4-BE49-F238E27FC236}">
                      <a16:creationId xmlns:a16="http://schemas.microsoft.com/office/drawing/2014/main" id="{E26FE41B-5958-DD52-B9CA-3D7568E4A20E}"/>
                    </a:ext>
                  </a:extLst>
                </p:cNvPr>
                <p:cNvCxnSpPr/>
                <p:nvPr/>
              </p:nvCxnSpPr>
              <p:spPr>
                <a:xfrm rot="1200000">
                  <a:off x="6471149" y="71679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Přímá spojnice 60">
                  <a:extLst>
                    <a:ext uri="{FF2B5EF4-FFF2-40B4-BE49-F238E27FC236}">
                      <a16:creationId xmlns:a16="http://schemas.microsoft.com/office/drawing/2014/main" id="{D0782AA0-9240-351A-72B5-5C47A271C054}"/>
                    </a:ext>
                  </a:extLst>
                </p:cNvPr>
                <p:cNvCxnSpPr/>
                <p:nvPr/>
              </p:nvCxnSpPr>
              <p:spPr>
                <a:xfrm rot="3000000">
                  <a:off x="1429969" y="5109148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Přímá spojnice 61">
                  <a:extLst>
                    <a:ext uri="{FF2B5EF4-FFF2-40B4-BE49-F238E27FC236}">
                      <a16:creationId xmlns:a16="http://schemas.microsoft.com/office/drawing/2014/main" id="{1EAAC4B5-0206-12B9-FD6E-68F960468535}"/>
                    </a:ext>
                  </a:extLst>
                </p:cNvPr>
                <p:cNvCxnSpPr/>
                <p:nvPr/>
              </p:nvCxnSpPr>
              <p:spPr>
                <a:xfrm rot="3000000">
                  <a:off x="6469969" y="69148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Přímá spojnice 62">
                  <a:extLst>
                    <a:ext uri="{FF2B5EF4-FFF2-40B4-BE49-F238E27FC236}">
                      <a16:creationId xmlns:a16="http://schemas.microsoft.com/office/drawing/2014/main" id="{3CFF598F-336D-750B-DB64-3E7B33100EBC}"/>
                    </a:ext>
                  </a:extLst>
                </p:cNvPr>
                <p:cNvCxnSpPr/>
                <p:nvPr/>
              </p:nvCxnSpPr>
              <p:spPr>
                <a:xfrm rot="21000000" flipV="1">
                  <a:off x="1428789" y="5106617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Přímá spojnice 63">
                  <a:extLst>
                    <a:ext uri="{FF2B5EF4-FFF2-40B4-BE49-F238E27FC236}">
                      <a16:creationId xmlns:a16="http://schemas.microsoft.com/office/drawing/2014/main" id="{C80B71F7-B75A-98B6-221A-20C091A43CC1}"/>
                    </a:ext>
                  </a:extLst>
                </p:cNvPr>
                <p:cNvCxnSpPr/>
                <p:nvPr/>
              </p:nvCxnSpPr>
              <p:spPr>
                <a:xfrm rot="21000000" flipV="1">
                  <a:off x="6468789" y="66617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5" name="Ovál 64">
                  <a:extLst>
                    <a:ext uri="{FF2B5EF4-FFF2-40B4-BE49-F238E27FC236}">
                      <a16:creationId xmlns:a16="http://schemas.microsoft.com/office/drawing/2014/main" id="{FF52E322-12B1-305D-6B34-7554F7BC7C84}"/>
                    </a:ext>
                  </a:extLst>
                </p:cNvPr>
                <p:cNvSpPr/>
                <p:nvPr/>
              </p:nvSpPr>
              <p:spPr>
                <a:xfrm>
                  <a:off x="1431716" y="72083"/>
                  <a:ext cx="10080000" cy="10080000"/>
                </a:xfrm>
                <a:prstGeom prst="ellipse">
                  <a:avLst/>
                </a:pr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800"/>
                </a:p>
              </p:txBody>
            </p:sp>
            <p:sp>
              <p:nvSpPr>
                <p:cNvPr id="66" name="Ovál 65">
                  <a:extLst>
                    <a:ext uri="{FF2B5EF4-FFF2-40B4-BE49-F238E27FC236}">
                      <a16:creationId xmlns:a16="http://schemas.microsoft.com/office/drawing/2014/main" id="{564BA8E4-6F5D-B060-FBD1-85573370166A}"/>
                    </a:ext>
                  </a:extLst>
                </p:cNvPr>
                <p:cNvSpPr/>
                <p:nvPr/>
              </p:nvSpPr>
              <p:spPr>
                <a:xfrm>
                  <a:off x="1971716" y="612083"/>
                  <a:ext cx="9000000" cy="9000000"/>
                </a:xfrm>
                <a:prstGeom prst="ellipse">
                  <a:avLst/>
                </a:pr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800"/>
                </a:p>
              </p:txBody>
            </p:sp>
            <p:cxnSp>
              <p:nvCxnSpPr>
                <p:cNvPr id="67" name="Přímá spojnice 66">
                  <a:extLst>
                    <a:ext uri="{FF2B5EF4-FFF2-40B4-BE49-F238E27FC236}">
                      <a16:creationId xmlns:a16="http://schemas.microsoft.com/office/drawing/2014/main" id="{ABE9E53F-9F0F-61CF-A414-1A628ABC8CA2}"/>
                    </a:ext>
                  </a:extLst>
                </p:cNvPr>
                <p:cNvCxnSpPr>
                  <a:stCxn id="65" idx="2"/>
                  <a:endCxn id="65" idx="6"/>
                </p:cNvCxnSpPr>
                <p:nvPr/>
              </p:nvCxnSpPr>
              <p:spPr>
                <a:xfrm>
                  <a:off x="1431716" y="5112083"/>
                  <a:ext cx="10080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Přímá spojnice 67">
                  <a:extLst>
                    <a:ext uri="{FF2B5EF4-FFF2-40B4-BE49-F238E27FC236}">
                      <a16:creationId xmlns:a16="http://schemas.microsoft.com/office/drawing/2014/main" id="{16EF099B-967E-095A-A218-6EB1647EFE1B}"/>
                    </a:ext>
                  </a:extLst>
                </p:cNvPr>
                <p:cNvCxnSpPr/>
                <p:nvPr/>
              </p:nvCxnSpPr>
              <p:spPr>
                <a:xfrm rot="19800000" flipV="1">
                  <a:off x="6467766" y="68133"/>
                  <a:ext cx="0" cy="1008000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Přímá spojnice 68">
                  <a:extLst>
                    <a:ext uri="{FF2B5EF4-FFF2-40B4-BE49-F238E27FC236}">
                      <a16:creationId xmlns:a16="http://schemas.microsoft.com/office/drawing/2014/main" id="{28049CA8-934E-8E12-8F88-6CEFED9489F5}"/>
                    </a:ext>
                  </a:extLst>
                </p:cNvPr>
                <p:cNvCxnSpPr/>
                <p:nvPr/>
              </p:nvCxnSpPr>
              <p:spPr>
                <a:xfrm rot="1800000">
                  <a:off x="6469741" y="70108"/>
                  <a:ext cx="0" cy="100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0" name="TextovéPole 69">
                  <a:extLst>
                    <a:ext uri="{FF2B5EF4-FFF2-40B4-BE49-F238E27FC236}">
                      <a16:creationId xmlns:a16="http://schemas.microsoft.com/office/drawing/2014/main" id="{FF49F68B-1699-69C6-E5AB-D8B324D6FBCC}"/>
                    </a:ext>
                  </a:extLst>
                </p:cNvPr>
                <p:cNvSpPr txBox="1"/>
                <p:nvPr/>
              </p:nvSpPr>
              <p:spPr>
                <a:xfrm>
                  <a:off x="11631487" y="4794798"/>
                  <a:ext cx="1000958" cy="7114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600" dirty="0"/>
                    <a:t>I</a:t>
                  </a:r>
                </a:p>
              </p:txBody>
            </p:sp>
            <p:sp>
              <p:nvSpPr>
                <p:cNvPr id="71" name="TextovéPole 70">
                  <a:extLst>
                    <a:ext uri="{FF2B5EF4-FFF2-40B4-BE49-F238E27FC236}">
                      <a16:creationId xmlns:a16="http://schemas.microsoft.com/office/drawing/2014/main" id="{EA5DB8C4-0D55-1AF1-14C0-24950BC06ABD}"/>
                    </a:ext>
                  </a:extLst>
                </p:cNvPr>
                <p:cNvSpPr txBox="1"/>
                <p:nvPr/>
              </p:nvSpPr>
              <p:spPr>
                <a:xfrm>
                  <a:off x="10719141" y="7382428"/>
                  <a:ext cx="1752638" cy="7114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600" dirty="0" err="1"/>
                    <a:t>aVR</a:t>
                  </a:r>
                  <a:endParaRPr lang="cs-CZ" sz="1600" dirty="0"/>
                </a:p>
              </p:txBody>
            </p:sp>
            <p:sp>
              <p:nvSpPr>
                <p:cNvPr id="72" name="TextovéPole 71">
                  <a:extLst>
                    <a:ext uri="{FF2B5EF4-FFF2-40B4-BE49-F238E27FC236}">
                      <a16:creationId xmlns:a16="http://schemas.microsoft.com/office/drawing/2014/main" id="{1EE728E3-0FAE-ACB0-2588-94BFDC2CFDD2}"/>
                    </a:ext>
                  </a:extLst>
                </p:cNvPr>
                <p:cNvSpPr txBox="1"/>
                <p:nvPr/>
              </p:nvSpPr>
              <p:spPr>
                <a:xfrm>
                  <a:off x="8929089" y="9472903"/>
                  <a:ext cx="1401759" cy="7114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600" dirty="0"/>
                    <a:t>II </a:t>
                  </a:r>
                </a:p>
              </p:txBody>
            </p:sp>
            <p:sp>
              <p:nvSpPr>
                <p:cNvPr id="73" name="TextovéPole 72">
                  <a:extLst>
                    <a:ext uri="{FF2B5EF4-FFF2-40B4-BE49-F238E27FC236}">
                      <a16:creationId xmlns:a16="http://schemas.microsoft.com/office/drawing/2014/main" id="{160EB01F-57B1-0B1F-52C8-0FCA0FF585E0}"/>
                    </a:ext>
                  </a:extLst>
                </p:cNvPr>
                <p:cNvSpPr txBox="1"/>
                <p:nvPr/>
              </p:nvSpPr>
              <p:spPr>
                <a:xfrm>
                  <a:off x="5381047" y="10112612"/>
                  <a:ext cx="2262594" cy="7114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1600" dirty="0" err="1"/>
                    <a:t>aVF</a:t>
                  </a:r>
                  <a:endParaRPr lang="cs-CZ" sz="1600" dirty="0"/>
                </a:p>
              </p:txBody>
            </p:sp>
            <p:sp>
              <p:nvSpPr>
                <p:cNvPr id="74" name="TextovéPole 73">
                  <a:extLst>
                    <a:ext uri="{FF2B5EF4-FFF2-40B4-BE49-F238E27FC236}">
                      <a16:creationId xmlns:a16="http://schemas.microsoft.com/office/drawing/2014/main" id="{A5FB89DF-973C-7626-C160-761265444CA6}"/>
                    </a:ext>
                  </a:extLst>
                </p:cNvPr>
                <p:cNvSpPr txBox="1"/>
                <p:nvPr/>
              </p:nvSpPr>
              <p:spPr>
                <a:xfrm>
                  <a:off x="10998272" y="2122061"/>
                  <a:ext cx="1634175" cy="7114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600" dirty="0" err="1"/>
                    <a:t>aVL</a:t>
                  </a:r>
                  <a:endParaRPr lang="cs-CZ" sz="1600" dirty="0"/>
                </a:p>
              </p:txBody>
            </p:sp>
            <p:sp>
              <p:nvSpPr>
                <p:cNvPr id="75" name="TextovéPole 74">
                  <a:extLst>
                    <a:ext uri="{FF2B5EF4-FFF2-40B4-BE49-F238E27FC236}">
                      <a16:creationId xmlns:a16="http://schemas.microsoft.com/office/drawing/2014/main" id="{60C77892-7AAE-B0BB-C253-4094880A3F72}"/>
                    </a:ext>
                  </a:extLst>
                </p:cNvPr>
                <p:cNvSpPr txBox="1"/>
                <p:nvPr/>
              </p:nvSpPr>
              <p:spPr>
                <a:xfrm>
                  <a:off x="3153091" y="9546829"/>
                  <a:ext cx="1332102" cy="7114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600" dirty="0"/>
                    <a:t>III</a:t>
                  </a:r>
                </a:p>
              </p:txBody>
            </p:sp>
            <p:cxnSp>
              <p:nvCxnSpPr>
                <p:cNvPr id="76" name="Přímá spojnice 75">
                  <a:extLst>
                    <a:ext uri="{FF2B5EF4-FFF2-40B4-BE49-F238E27FC236}">
                      <a16:creationId xmlns:a16="http://schemas.microsoft.com/office/drawing/2014/main" id="{E683F389-BF30-2B19-F14A-46F8A6178486}"/>
                    </a:ext>
                  </a:extLst>
                </p:cNvPr>
                <p:cNvCxnSpPr>
                  <a:stCxn id="65" idx="0"/>
                  <a:endCxn id="65" idx="4"/>
                </p:cNvCxnSpPr>
                <p:nvPr/>
              </p:nvCxnSpPr>
              <p:spPr>
                <a:xfrm>
                  <a:off x="6471716" y="72083"/>
                  <a:ext cx="0" cy="100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Přímá spojnice 76">
                  <a:extLst>
                    <a:ext uri="{FF2B5EF4-FFF2-40B4-BE49-F238E27FC236}">
                      <a16:creationId xmlns:a16="http://schemas.microsoft.com/office/drawing/2014/main" id="{E9463745-9C89-615E-C800-0EE974F1AA62}"/>
                    </a:ext>
                  </a:extLst>
                </p:cNvPr>
                <p:cNvCxnSpPr/>
                <p:nvPr/>
              </p:nvCxnSpPr>
              <p:spPr>
                <a:xfrm rot="1800000">
                  <a:off x="1429741" y="5110108"/>
                  <a:ext cx="10080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Přímá spojnice 77">
                  <a:extLst>
                    <a:ext uri="{FF2B5EF4-FFF2-40B4-BE49-F238E27FC236}">
                      <a16:creationId xmlns:a16="http://schemas.microsoft.com/office/drawing/2014/main" id="{3FAF8A62-198F-3736-0256-FC17A94E9A1E}"/>
                    </a:ext>
                  </a:extLst>
                </p:cNvPr>
                <p:cNvCxnSpPr/>
                <p:nvPr/>
              </p:nvCxnSpPr>
              <p:spPr>
                <a:xfrm rot="19800000" flipV="1">
                  <a:off x="1427766" y="5108133"/>
                  <a:ext cx="10080000" cy="0"/>
                </a:xfrm>
                <a:prstGeom prst="line">
                  <a:avLst/>
                </a:prstGeom>
                <a:ln w="3810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TextovéPole 32">
                <a:extLst>
                  <a:ext uri="{FF2B5EF4-FFF2-40B4-BE49-F238E27FC236}">
                    <a16:creationId xmlns:a16="http://schemas.microsoft.com/office/drawing/2014/main" id="{D6D70EE3-C5E9-0C63-4367-B521745581FE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9041022" y="3063950"/>
                <a:ext cx="552200" cy="377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600" dirty="0"/>
                  <a:t>0°</a:t>
                </a:r>
              </a:p>
            </p:txBody>
          </p:sp>
          <p:sp>
            <p:nvSpPr>
              <p:cNvPr id="34" name="TextovéPole 33">
                <a:extLst>
                  <a:ext uri="{FF2B5EF4-FFF2-40B4-BE49-F238E27FC236}">
                    <a16:creationId xmlns:a16="http://schemas.microsoft.com/office/drawing/2014/main" id="{1321D02F-CF5C-9DDE-4C21-6262EA431BA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8960837" y="4653135"/>
                <a:ext cx="766227" cy="377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600" dirty="0"/>
                  <a:t>30°</a:t>
                </a:r>
              </a:p>
            </p:txBody>
          </p:sp>
          <p:sp>
            <p:nvSpPr>
              <p:cNvPr id="35" name="TextovéPole 34">
                <a:extLst>
                  <a:ext uri="{FF2B5EF4-FFF2-40B4-BE49-F238E27FC236}">
                    <a16:creationId xmlns:a16="http://schemas.microsoft.com/office/drawing/2014/main" id="{FDFB8FE5-810D-001F-E043-183C51C6823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276944" y="5903569"/>
                <a:ext cx="990848" cy="377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600" dirty="0"/>
                  <a:t>60°</a:t>
                </a:r>
              </a:p>
            </p:txBody>
          </p:sp>
          <p:sp>
            <p:nvSpPr>
              <p:cNvPr id="36" name="TextovéPole 35">
                <a:extLst>
                  <a:ext uri="{FF2B5EF4-FFF2-40B4-BE49-F238E27FC236}">
                    <a16:creationId xmlns:a16="http://schemas.microsoft.com/office/drawing/2014/main" id="{E37A9262-2087-CC85-05CD-86A3CDF528C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9036491" y="1658011"/>
                <a:ext cx="878951" cy="377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600" dirty="0"/>
                  <a:t>-30°</a:t>
                </a:r>
              </a:p>
            </p:txBody>
          </p:sp>
          <p:sp>
            <p:nvSpPr>
              <p:cNvPr id="37" name="TextovéPole 36">
                <a:extLst>
                  <a:ext uri="{FF2B5EF4-FFF2-40B4-BE49-F238E27FC236}">
                    <a16:creationId xmlns:a16="http://schemas.microsoft.com/office/drawing/2014/main" id="{137E3077-0D83-263A-0107-C3E6693F4BB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006778" y="6123116"/>
                <a:ext cx="1024978" cy="377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600" dirty="0"/>
                  <a:t>120°</a:t>
                </a:r>
              </a:p>
            </p:txBody>
          </p:sp>
          <p:sp>
            <p:nvSpPr>
              <p:cNvPr id="38" name="TextovéPole 37">
                <a:extLst>
                  <a:ext uri="{FF2B5EF4-FFF2-40B4-BE49-F238E27FC236}">
                    <a16:creationId xmlns:a16="http://schemas.microsoft.com/office/drawing/2014/main" id="{C9CAA1D4-32B0-296B-1031-54199FB9E581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5764425" y="6150773"/>
                <a:ext cx="878951" cy="377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600" dirty="0"/>
                  <a:t>90°</a:t>
                </a:r>
              </a:p>
            </p:txBody>
          </p:sp>
          <p:cxnSp>
            <p:nvCxnSpPr>
              <p:cNvPr id="39" name="Přímá spojnice se šipkou 38">
                <a:extLst>
                  <a:ext uri="{FF2B5EF4-FFF2-40B4-BE49-F238E27FC236}">
                    <a16:creationId xmlns:a16="http://schemas.microsoft.com/office/drawing/2014/main" id="{6A6DA0DB-CFC1-8F6E-16AF-98F276F8C585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6051267" y="3238592"/>
                <a:ext cx="940941" cy="2502271"/>
              </a:xfrm>
              <a:prstGeom prst="straightConnector1">
                <a:avLst/>
              </a:prstGeom>
              <a:ln w="57150">
                <a:solidFill>
                  <a:srgbClr val="D60093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ovéPole 39">
                <a:extLst>
                  <a:ext uri="{FF2B5EF4-FFF2-40B4-BE49-F238E27FC236}">
                    <a16:creationId xmlns:a16="http://schemas.microsoft.com/office/drawing/2014/main" id="{039779A3-F030-7C44-E5E0-5058BA35CB0E}"/>
                  </a:ext>
                </a:extLst>
              </p:cNvPr>
              <p:cNvSpPr txBox="1"/>
              <p:nvPr/>
            </p:nvSpPr>
            <p:spPr>
              <a:xfrm>
                <a:off x="3347864" y="2897648"/>
                <a:ext cx="432048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>
                    <a:solidFill>
                      <a:srgbClr val="0000FF"/>
                    </a:solidFill>
                  </a:rPr>
                  <a:t>– </a:t>
                </a:r>
                <a:endParaRPr lang="cs-CZ" sz="11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41" name="TextovéPole 40">
                <a:extLst>
                  <a:ext uri="{FF2B5EF4-FFF2-40B4-BE49-F238E27FC236}">
                    <a16:creationId xmlns:a16="http://schemas.microsoft.com/office/drawing/2014/main" id="{1B64E85F-A672-6370-7F0F-34BFB34E0E37}"/>
                  </a:ext>
                </a:extLst>
              </p:cNvPr>
              <p:cNvSpPr txBox="1"/>
              <p:nvPr/>
            </p:nvSpPr>
            <p:spPr>
              <a:xfrm>
                <a:off x="3752616" y="4334040"/>
                <a:ext cx="432048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>
                    <a:solidFill>
                      <a:srgbClr val="0000FF"/>
                    </a:solidFill>
                  </a:rPr>
                  <a:t>– </a:t>
                </a:r>
                <a:endParaRPr lang="cs-CZ" sz="11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42" name="TextovéPole 41">
                <a:extLst>
                  <a:ext uri="{FF2B5EF4-FFF2-40B4-BE49-F238E27FC236}">
                    <a16:creationId xmlns:a16="http://schemas.microsoft.com/office/drawing/2014/main" id="{F904AF9B-08B7-C6F8-7CF2-47F9F184014A}"/>
                  </a:ext>
                </a:extLst>
              </p:cNvPr>
              <p:cNvSpPr txBox="1"/>
              <p:nvPr/>
            </p:nvSpPr>
            <p:spPr>
              <a:xfrm>
                <a:off x="4482576" y="836712"/>
                <a:ext cx="432048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>
                    <a:solidFill>
                      <a:srgbClr val="0000FF"/>
                    </a:solidFill>
                  </a:rPr>
                  <a:t>– </a:t>
                </a:r>
                <a:endParaRPr lang="cs-CZ" sz="11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43" name="TextovéPole 42">
                <a:extLst>
                  <a:ext uri="{FF2B5EF4-FFF2-40B4-BE49-F238E27FC236}">
                    <a16:creationId xmlns:a16="http://schemas.microsoft.com/office/drawing/2014/main" id="{488A13A8-7832-DDB7-FCA5-2DDBF7F91B81}"/>
                  </a:ext>
                </a:extLst>
              </p:cNvPr>
              <p:cNvSpPr txBox="1"/>
              <p:nvPr/>
            </p:nvSpPr>
            <p:spPr>
              <a:xfrm>
                <a:off x="6066752" y="457508"/>
                <a:ext cx="432048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>
                    <a:solidFill>
                      <a:srgbClr val="0000FF"/>
                    </a:solidFill>
                  </a:rPr>
                  <a:t>– </a:t>
                </a:r>
                <a:endParaRPr lang="cs-CZ" sz="11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44" name="TextovéPole 43">
                <a:extLst>
                  <a:ext uri="{FF2B5EF4-FFF2-40B4-BE49-F238E27FC236}">
                    <a16:creationId xmlns:a16="http://schemas.microsoft.com/office/drawing/2014/main" id="{6E0B3390-D8EC-57A3-1FB8-0A82E6E24EC4}"/>
                  </a:ext>
                </a:extLst>
              </p:cNvPr>
              <p:cNvSpPr txBox="1"/>
              <p:nvPr/>
            </p:nvSpPr>
            <p:spPr>
              <a:xfrm>
                <a:off x="7290888" y="817548"/>
                <a:ext cx="432048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>
                    <a:solidFill>
                      <a:srgbClr val="0000FF"/>
                    </a:solidFill>
                  </a:rPr>
                  <a:t>– </a:t>
                </a:r>
                <a:endParaRPr lang="cs-CZ" sz="11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45" name="TextovéPole 44">
                <a:extLst>
                  <a:ext uri="{FF2B5EF4-FFF2-40B4-BE49-F238E27FC236}">
                    <a16:creationId xmlns:a16="http://schemas.microsoft.com/office/drawing/2014/main" id="{31B71504-5D3B-32C5-BE69-488BF5114E3F}"/>
                  </a:ext>
                </a:extLst>
              </p:cNvPr>
              <p:cNvSpPr txBox="1"/>
              <p:nvPr/>
            </p:nvSpPr>
            <p:spPr>
              <a:xfrm>
                <a:off x="3762496" y="1564043"/>
                <a:ext cx="404582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>
                    <a:solidFill>
                      <a:srgbClr val="0000FF"/>
                    </a:solidFill>
                  </a:rPr>
                  <a:t>+</a:t>
                </a:r>
                <a:endParaRPr lang="cs-CZ" sz="11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46" name="TextovéPole 45">
                <a:extLst>
                  <a:ext uri="{FF2B5EF4-FFF2-40B4-BE49-F238E27FC236}">
                    <a16:creationId xmlns:a16="http://schemas.microsoft.com/office/drawing/2014/main" id="{CA9C19E2-3022-0F3D-2C04-3BD071E8C611}"/>
                  </a:ext>
                </a:extLst>
              </p:cNvPr>
              <p:cNvSpPr txBox="1"/>
              <p:nvPr/>
            </p:nvSpPr>
            <p:spPr>
              <a:xfrm>
                <a:off x="7966424" y="1556792"/>
                <a:ext cx="404582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>
                    <a:solidFill>
                      <a:srgbClr val="0000FF"/>
                    </a:solidFill>
                  </a:rPr>
                  <a:t>+</a:t>
                </a:r>
                <a:endParaRPr lang="cs-CZ" sz="11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47" name="TextovéPole 46">
                <a:extLst>
                  <a:ext uri="{FF2B5EF4-FFF2-40B4-BE49-F238E27FC236}">
                    <a16:creationId xmlns:a16="http://schemas.microsoft.com/office/drawing/2014/main" id="{9ECB99CC-C10E-2C1D-5A82-A57D3099B768}"/>
                  </a:ext>
                </a:extLst>
              </p:cNvPr>
              <p:cNvSpPr txBox="1"/>
              <p:nvPr/>
            </p:nvSpPr>
            <p:spPr>
              <a:xfrm>
                <a:off x="8398473" y="2833772"/>
                <a:ext cx="404582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>
                    <a:solidFill>
                      <a:srgbClr val="0000FF"/>
                    </a:solidFill>
                  </a:rPr>
                  <a:t>+</a:t>
                </a:r>
                <a:endParaRPr lang="cs-CZ" sz="11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48" name="TextovéPole 47">
                <a:extLst>
                  <a:ext uri="{FF2B5EF4-FFF2-40B4-BE49-F238E27FC236}">
                    <a16:creationId xmlns:a16="http://schemas.microsoft.com/office/drawing/2014/main" id="{C70DC974-0159-8DCD-2178-7E1649459EA1}"/>
                  </a:ext>
                </a:extLst>
              </p:cNvPr>
              <p:cNvSpPr txBox="1"/>
              <p:nvPr/>
            </p:nvSpPr>
            <p:spPr>
              <a:xfrm>
                <a:off x="7362896" y="4967582"/>
                <a:ext cx="404582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>
                    <a:solidFill>
                      <a:srgbClr val="0000FF"/>
                    </a:solidFill>
                  </a:rPr>
                  <a:t>+</a:t>
                </a:r>
                <a:endParaRPr lang="cs-CZ" sz="11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49" name="TextovéPole 48">
                <a:extLst>
                  <a:ext uri="{FF2B5EF4-FFF2-40B4-BE49-F238E27FC236}">
                    <a16:creationId xmlns:a16="http://schemas.microsoft.com/office/drawing/2014/main" id="{56BAE6E6-ADC5-5863-FD84-758FF3DA6E5C}"/>
                  </a:ext>
                </a:extLst>
              </p:cNvPr>
              <p:cNvSpPr txBox="1"/>
              <p:nvPr/>
            </p:nvSpPr>
            <p:spPr>
              <a:xfrm>
                <a:off x="5734177" y="5467671"/>
                <a:ext cx="404582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>
                    <a:solidFill>
                      <a:srgbClr val="0000FF"/>
                    </a:solidFill>
                  </a:rPr>
                  <a:t>+</a:t>
                </a:r>
                <a:endParaRPr lang="cs-CZ" sz="11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50" name="TextovéPole 49">
                <a:extLst>
                  <a:ext uri="{FF2B5EF4-FFF2-40B4-BE49-F238E27FC236}">
                    <a16:creationId xmlns:a16="http://schemas.microsoft.com/office/drawing/2014/main" id="{C1DEE3DA-79CC-697B-0152-D4D796099815}"/>
                  </a:ext>
                </a:extLst>
              </p:cNvPr>
              <p:cNvSpPr txBox="1"/>
              <p:nvPr/>
            </p:nvSpPr>
            <p:spPr>
              <a:xfrm>
                <a:off x="4510041" y="5066020"/>
                <a:ext cx="404582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>
                    <a:solidFill>
                      <a:srgbClr val="0000FF"/>
                    </a:solidFill>
                  </a:rPr>
                  <a:t>+</a:t>
                </a:r>
                <a:endParaRPr lang="cs-CZ" sz="11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51" name="TextovéPole 50">
                <a:extLst>
                  <a:ext uri="{FF2B5EF4-FFF2-40B4-BE49-F238E27FC236}">
                    <a16:creationId xmlns:a16="http://schemas.microsoft.com/office/drawing/2014/main" id="{3D3D71B0-9BCB-0F26-4230-C2B27AFC45FD}"/>
                  </a:ext>
                </a:extLst>
              </p:cNvPr>
              <p:cNvSpPr txBox="1"/>
              <p:nvPr/>
            </p:nvSpPr>
            <p:spPr>
              <a:xfrm>
                <a:off x="8124588" y="4069124"/>
                <a:ext cx="432048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>
                    <a:solidFill>
                      <a:srgbClr val="0000FF"/>
                    </a:solidFill>
                  </a:rPr>
                  <a:t>– </a:t>
                </a:r>
                <a:endParaRPr lang="cs-CZ" sz="11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52" name="TextovéPole 51">
                <a:extLst>
                  <a:ext uri="{FF2B5EF4-FFF2-40B4-BE49-F238E27FC236}">
                    <a16:creationId xmlns:a16="http://schemas.microsoft.com/office/drawing/2014/main" id="{C62864A4-94C1-C39C-BE22-F3B8C05A8F8E}"/>
                  </a:ext>
                </a:extLst>
              </p:cNvPr>
              <p:cNvSpPr txBox="1"/>
              <p:nvPr/>
            </p:nvSpPr>
            <p:spPr>
              <a:xfrm>
                <a:off x="7782243" y="5235251"/>
                <a:ext cx="2130206" cy="106245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1600" b="1" dirty="0"/>
                  <a:t>El. osa srdeční o něco víc než 60° </a:t>
                </a:r>
                <a:r>
                  <a:rPr lang="cs-CZ" sz="1200" dirty="0"/>
                  <a:t>(protože QRS </a:t>
                </a:r>
                <a:r>
                  <a:rPr lang="cs-CZ" sz="1200" dirty="0" err="1"/>
                  <a:t>aVL</a:t>
                </a:r>
                <a:r>
                  <a:rPr lang="cs-CZ" sz="1200" dirty="0"/>
                  <a:t> je lehce záporné)</a:t>
                </a:r>
              </a:p>
            </p:txBody>
          </p:sp>
        </p:grpSp>
        <p:grpSp>
          <p:nvGrpSpPr>
            <p:cNvPr id="29" name="Skupina 28">
              <a:extLst>
                <a:ext uri="{FF2B5EF4-FFF2-40B4-BE49-F238E27FC236}">
                  <a16:creationId xmlns:a16="http://schemas.microsoft.com/office/drawing/2014/main" id="{62987298-572F-0888-37D8-53702E72F471}"/>
                </a:ext>
              </a:extLst>
            </p:cNvPr>
            <p:cNvGrpSpPr/>
            <p:nvPr/>
          </p:nvGrpSpPr>
          <p:grpSpPr>
            <a:xfrm rot="9337110">
              <a:off x="5527531" y="2642691"/>
              <a:ext cx="504000" cy="504000"/>
              <a:chOff x="5868200" y="1689809"/>
              <a:chExt cx="504000" cy="504000"/>
            </a:xfrm>
          </p:grpSpPr>
          <p:sp>
            <p:nvSpPr>
              <p:cNvPr id="30" name="Oblouk 29">
                <a:extLst>
                  <a:ext uri="{FF2B5EF4-FFF2-40B4-BE49-F238E27FC236}">
                    <a16:creationId xmlns:a16="http://schemas.microsoft.com/office/drawing/2014/main" id="{A9BFD7FF-D13E-13F6-2C3E-722D38E925EC}"/>
                  </a:ext>
                </a:extLst>
              </p:cNvPr>
              <p:cNvSpPr/>
              <p:nvPr/>
            </p:nvSpPr>
            <p:spPr>
              <a:xfrm rot="10800000">
                <a:off x="5868200" y="1689809"/>
                <a:ext cx="504000" cy="504000"/>
              </a:xfrm>
              <a:prstGeom prst="arc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800"/>
              </a:p>
            </p:txBody>
          </p:sp>
          <p:sp>
            <p:nvSpPr>
              <p:cNvPr id="31" name="Ovál 30">
                <a:extLst>
                  <a:ext uri="{FF2B5EF4-FFF2-40B4-BE49-F238E27FC236}">
                    <a16:creationId xmlns:a16="http://schemas.microsoft.com/office/drawing/2014/main" id="{4362E254-DD67-48BC-5FB4-E6C8F1475A23}"/>
                  </a:ext>
                </a:extLst>
              </p:cNvPr>
              <p:cNvSpPr/>
              <p:nvPr/>
            </p:nvSpPr>
            <p:spPr>
              <a:xfrm>
                <a:off x="6001795" y="2012082"/>
                <a:ext cx="36000" cy="3600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800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</p:grpSp>
      </p:grpSp>
      <p:sp>
        <p:nvSpPr>
          <p:cNvPr id="79" name="TextovéPole 78">
            <a:extLst>
              <a:ext uri="{FF2B5EF4-FFF2-40B4-BE49-F238E27FC236}">
                <a16:creationId xmlns:a16="http://schemas.microsoft.com/office/drawing/2014/main" id="{9098270D-318C-FCF6-2F73-81B129406065}"/>
              </a:ext>
            </a:extLst>
          </p:cNvPr>
          <p:cNvSpPr txBox="1"/>
          <p:nvPr/>
        </p:nvSpPr>
        <p:spPr>
          <a:xfrm>
            <a:off x="10061956" y="2557965"/>
            <a:ext cx="1963917" cy="193899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cs-CZ" sz="2000" dirty="0"/>
              <a:t>Podívejte se, který svod má nejvýraznější kmity R – ten bude za sebou „táhnout“ osu</a:t>
            </a:r>
          </a:p>
        </p:txBody>
      </p:sp>
    </p:spTree>
    <p:extLst>
      <p:ext uri="{BB962C8B-B14F-4D97-AF65-F5344CB8AC3E}">
        <p14:creationId xmlns:p14="http://schemas.microsoft.com/office/powerpoint/2010/main" val="62309708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101</a:t>
            </a:fld>
            <a:endParaRPr lang="cs-CZ" altLang="cs-CZ" dirty="0"/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B5BC6404-1F56-F836-9F89-C3EE91443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11" y="152212"/>
            <a:ext cx="11738777" cy="451576"/>
          </a:xfrm>
        </p:spPr>
        <p:txBody>
          <a:bodyPr/>
          <a:lstStyle/>
          <a:p>
            <a:r>
              <a:rPr lang="cs-CZ" dirty="0"/>
              <a:t>Elektrická osa – </a:t>
            </a:r>
            <a:r>
              <a:rPr lang="cs-CZ" sz="2800" dirty="0"/>
              <a:t>jak to dopadlo podle počítače?</a:t>
            </a:r>
            <a:endParaRPr lang="cs-CZ" dirty="0"/>
          </a:p>
        </p:txBody>
      </p:sp>
      <p:pic>
        <p:nvPicPr>
          <p:cNvPr id="7" name="Picture 2" descr="C:\Users\Johanka\Desktop\výuka\seminář\EKG\EKG scan\EKG 3 vysledky.jpg">
            <a:extLst>
              <a:ext uri="{FF2B5EF4-FFF2-40B4-BE49-F238E27FC236}">
                <a16:creationId xmlns:a16="http://schemas.microsoft.com/office/drawing/2014/main" id="{C59538E5-9E33-2888-59B9-3BEC3D2142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6" t="6932" r="7027" b="6284"/>
          <a:stretch/>
        </p:blipFill>
        <p:spPr bwMode="auto">
          <a:xfrm>
            <a:off x="1190368" y="714103"/>
            <a:ext cx="8440542" cy="601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298E9F7A-897B-4C70-3A93-BF7984C7093A}"/>
              </a:ext>
            </a:extLst>
          </p:cNvPr>
          <p:cNvSpPr/>
          <p:nvPr/>
        </p:nvSpPr>
        <p:spPr>
          <a:xfrm>
            <a:off x="4957493" y="4752861"/>
            <a:ext cx="906292" cy="200182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7FB4F56C-168D-6104-EA7A-DDC07D4298BF}"/>
              </a:ext>
            </a:extLst>
          </p:cNvPr>
          <p:cNvSpPr/>
          <p:nvPr/>
        </p:nvSpPr>
        <p:spPr>
          <a:xfrm>
            <a:off x="7051237" y="4629700"/>
            <a:ext cx="529067" cy="338554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cs-CZ" sz="1600" dirty="0"/>
              <a:t>72°</a:t>
            </a:r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71C0CBB3-3FE0-47F3-ED05-FF8434303092}"/>
              </a:ext>
            </a:extLst>
          </p:cNvPr>
          <p:cNvCxnSpPr>
            <a:cxnSpLocks/>
          </p:cNvCxnSpPr>
          <p:nvPr/>
        </p:nvCxnSpPr>
        <p:spPr>
          <a:xfrm flipH="1">
            <a:off x="5960301" y="4845031"/>
            <a:ext cx="954305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7AE1BA6-1253-9B20-135B-50DB5C15C674}"/>
              </a:ext>
            </a:extLst>
          </p:cNvPr>
          <p:cNvSpPr txBox="1"/>
          <p:nvPr/>
        </p:nvSpPr>
        <p:spPr>
          <a:xfrm>
            <a:off x="6356619" y="4127906"/>
            <a:ext cx="35276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el. osa pro depolarizaci síní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0932466-2764-7366-262F-6D2FB38C5FFC}"/>
              </a:ext>
            </a:extLst>
          </p:cNvPr>
          <p:cNvSpPr txBox="1"/>
          <p:nvPr/>
        </p:nvSpPr>
        <p:spPr>
          <a:xfrm>
            <a:off x="7055936" y="5132637"/>
            <a:ext cx="31068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el. osa pro </a:t>
            </a:r>
            <a:r>
              <a:rPr lang="cs-CZ" sz="1600" dirty="0" err="1"/>
              <a:t>repolarizaci</a:t>
            </a:r>
            <a:r>
              <a:rPr lang="cs-CZ" sz="1600" dirty="0"/>
              <a:t> komor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C037DD2B-EFAC-D840-CB76-88CFDA52B1F7}"/>
              </a:ext>
            </a:extLst>
          </p:cNvPr>
          <p:cNvCxnSpPr>
            <a:cxnSpLocks/>
          </p:cNvCxnSpPr>
          <p:nvPr/>
        </p:nvCxnSpPr>
        <p:spPr>
          <a:xfrm flipH="1">
            <a:off x="5825406" y="4389120"/>
            <a:ext cx="613923" cy="2509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F80781A7-16E1-878A-49A5-0515BE8A4360}"/>
              </a:ext>
            </a:extLst>
          </p:cNvPr>
          <p:cNvCxnSpPr>
            <a:cxnSpLocks/>
          </p:cNvCxnSpPr>
          <p:nvPr/>
        </p:nvCxnSpPr>
        <p:spPr>
          <a:xfrm flipH="1" flipV="1">
            <a:off x="6007574" y="5131494"/>
            <a:ext cx="1049538" cy="17042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38018BC8-7A17-E1CC-0FF8-3C37B23D98FF}"/>
              </a:ext>
            </a:extLst>
          </p:cNvPr>
          <p:cNvSpPr txBox="1"/>
          <p:nvPr/>
        </p:nvSpPr>
        <p:spPr>
          <a:xfrm>
            <a:off x="7705097" y="4486251"/>
            <a:ext cx="2070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FF0000"/>
                </a:solidFill>
              </a:rPr>
              <a:t>el. osa pro depolarizaci komor</a:t>
            </a:r>
          </a:p>
        </p:txBody>
      </p:sp>
    </p:spTree>
    <p:extLst>
      <p:ext uri="{BB962C8B-B14F-4D97-AF65-F5344CB8AC3E}">
        <p14:creationId xmlns:p14="http://schemas.microsoft.com/office/powerpoint/2010/main" val="37837539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102</a:t>
            </a:fld>
            <a:endParaRPr lang="cs-CZ" altLang="cs-CZ" dirty="0"/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B5BC6404-1F56-F836-9F89-C3EE91443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Konec doktorského rozměření EKG…</a:t>
            </a:r>
          </a:p>
        </p:txBody>
      </p:sp>
      <p:pic>
        <p:nvPicPr>
          <p:cNvPr id="1026" name="Picture 2" descr="Tired Doctors Are Less Likely To Prescribe Painkillers, Says New Study">
            <a:extLst>
              <a:ext uri="{FF2B5EF4-FFF2-40B4-BE49-F238E27FC236}">
                <a16:creationId xmlns:a16="http://schemas.microsoft.com/office/drawing/2014/main" id="{8BA46A02-43FD-37D8-56FA-9B3576F00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63" y="1847481"/>
            <a:ext cx="5684385" cy="379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xhausted doctors are putting patients in danger">
            <a:extLst>
              <a:ext uri="{FF2B5EF4-FFF2-40B4-BE49-F238E27FC236}">
                <a16:creationId xmlns:a16="http://schemas.microsoft.com/office/drawing/2014/main" id="{A5CF6180-847D-5B0B-E579-A214906DE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583" y="1855960"/>
            <a:ext cx="5684385" cy="378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66670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EKG pro NLZP</a:t>
            </a:r>
          </a:p>
        </p:txBody>
      </p:sp>
      <p:pic>
        <p:nvPicPr>
          <p:cNvPr id="2050" name="Picture 2" descr="EKG diagnostika prvn... | Kardiologická revue – Interní medicína">
            <a:extLst>
              <a:ext uri="{FF2B5EF4-FFF2-40B4-BE49-F238E27FC236}">
                <a16:creationId xmlns:a16="http://schemas.microsoft.com/office/drawing/2014/main" id="{B3AF5D23-3F99-1B71-058E-F94C0937C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8" y="0"/>
            <a:ext cx="5105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 descr="Obsah obrázku text, interiér&#10;&#10;Popis byl vytvořen automaticky">
            <a:extLst>
              <a:ext uri="{FF2B5EF4-FFF2-40B4-BE49-F238E27FC236}">
                <a16:creationId xmlns:a16="http://schemas.microsoft.com/office/drawing/2014/main" id="{4301BC1A-050E-A3DB-3FF4-C049D0072D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698" y="2321204"/>
            <a:ext cx="4967928" cy="3725946"/>
          </a:xfrm>
          <a:prstGeom prst="rect">
            <a:avLst/>
          </a:prstGeom>
        </p:spPr>
      </p:pic>
      <p:sp>
        <p:nvSpPr>
          <p:cNvPr id="2" name="Zástupný obsah 4">
            <a:extLst>
              <a:ext uri="{FF2B5EF4-FFF2-40B4-BE49-F238E27FC236}">
                <a16:creationId xmlns:a16="http://schemas.microsoft.com/office/drawing/2014/main" id="{D177A20D-D38D-2D66-B47E-964DBAC29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66" y="888274"/>
            <a:ext cx="4909267" cy="740229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sz="2000" dirty="0"/>
              <a:t>Doporučuje 9 z 10 záchranářů</a:t>
            </a:r>
            <a:br>
              <a:rPr lang="cs-CZ" sz="2000" dirty="0"/>
            </a:br>
            <a:r>
              <a:rPr lang="cs-CZ" sz="2000" dirty="0"/>
              <a:t>(ten desátý spí, protože došla káva)</a:t>
            </a:r>
          </a:p>
        </p:txBody>
      </p:sp>
    </p:spTree>
    <p:extLst>
      <p:ext uri="{BB962C8B-B14F-4D97-AF65-F5344CB8AC3E}">
        <p14:creationId xmlns:p14="http://schemas.microsoft.com/office/powerpoint/2010/main" val="214676228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104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327" y="2568810"/>
            <a:ext cx="11151070" cy="2357649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sz="2000" dirty="0"/>
              <a:t>Pokud elektrická aktivita není přítomná…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2000" dirty="0"/>
              <a:t>1) nemáš nalepené elektrody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2000" dirty="0"/>
              <a:t>2) asystolie</a:t>
            </a:r>
          </a:p>
          <a:p>
            <a:pPr lvl="1"/>
            <a:r>
              <a:rPr lang="cs-CZ" dirty="0"/>
              <a:t>jasné známky smrti jsou, nezahajujeme KPR</a:t>
            </a:r>
          </a:p>
          <a:p>
            <a:pPr lvl="1"/>
            <a:r>
              <a:rPr lang="cs-CZ" dirty="0"/>
              <a:t>jasné známky smrti nejsou → resuscitace (KPR, adrenalin)… tento rytmus se nedá defibrilovat</a:t>
            </a:r>
          </a:p>
          <a:p>
            <a:pPr>
              <a:lnSpc>
                <a:spcPct val="100000"/>
              </a:lnSpc>
            </a:pPr>
            <a:endParaRPr lang="cs-CZ" sz="1200" dirty="0"/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pic>
        <p:nvPicPr>
          <p:cNvPr id="2" name="Picture 2" descr="EKG diagnostika prvn... | Kardiologická revue – Interní medicína">
            <a:extLst>
              <a:ext uri="{FF2B5EF4-FFF2-40B4-BE49-F238E27FC236}">
                <a16:creationId xmlns:a16="http://schemas.microsoft.com/office/drawing/2014/main" id="{E6FE172D-8E35-E698-2681-9F2111A51F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75"/>
          <a:stretch/>
        </p:blipFill>
        <p:spPr bwMode="auto">
          <a:xfrm>
            <a:off x="2707828" y="74307"/>
            <a:ext cx="6776344" cy="181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3B5008E-0EEF-092A-935D-4FF36A49C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61" y="2060575"/>
            <a:ext cx="4552181" cy="963991"/>
          </a:xfrm>
          <a:prstGeom prst="rect">
            <a:avLst/>
          </a:prstGeom>
        </p:spPr>
      </p:pic>
      <p:pic>
        <p:nvPicPr>
          <p:cNvPr id="3074" name="Picture 2" descr="Farma na mrtvoly. Podívejte se, co dokáží brouci a slunce s lidským tělem -  iDNES.cz">
            <a:extLst>
              <a:ext uri="{FF2B5EF4-FFF2-40B4-BE49-F238E27FC236}">
                <a16:creationId xmlns:a16="http://schemas.microsoft.com/office/drawing/2014/main" id="{3901A6F1-0998-312C-61E5-212627A7D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463" y="4192962"/>
            <a:ext cx="3396250" cy="254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B2F14D5B-6543-A3F4-975B-A9A0727455F0}"/>
              </a:ext>
            </a:extLst>
          </p:cNvPr>
          <p:cNvSpPr/>
          <p:nvPr/>
        </p:nvSpPr>
        <p:spPr bwMode="auto">
          <a:xfrm>
            <a:off x="6905897" y="892179"/>
            <a:ext cx="2473234" cy="995820"/>
          </a:xfrm>
          <a:prstGeom prst="ellipse">
            <a:avLst/>
          </a:prstGeom>
          <a:noFill/>
          <a:ln w="28575" cap="flat" cmpd="sng" algn="ctr">
            <a:solidFill>
              <a:srgbClr val="0000D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Zástupný obsah 4">
            <a:extLst>
              <a:ext uri="{FF2B5EF4-FFF2-40B4-BE49-F238E27FC236}">
                <a16:creationId xmlns:a16="http://schemas.microsoft.com/office/drawing/2014/main" id="{1D3EB686-2690-9A39-C1EF-FB35D6143814}"/>
              </a:ext>
            </a:extLst>
          </p:cNvPr>
          <p:cNvSpPr txBox="1">
            <a:spLocks/>
          </p:cNvSpPr>
          <p:nvPr/>
        </p:nvSpPr>
        <p:spPr>
          <a:xfrm>
            <a:off x="411603" y="666917"/>
            <a:ext cx="2473234" cy="23576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cs-CZ" sz="2000" kern="0" dirty="0"/>
              <a:t>EKG je součástí ABCDE postupu vyšetření pacienta</a:t>
            </a:r>
          </a:p>
        </p:txBody>
      </p:sp>
    </p:spTree>
    <p:extLst>
      <p:ext uri="{BB962C8B-B14F-4D97-AF65-F5344CB8AC3E}">
        <p14:creationId xmlns:p14="http://schemas.microsoft.com/office/powerpoint/2010/main" val="19271876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105</a:t>
            </a:fld>
            <a:endParaRPr lang="cs-CZ" altLang="cs-CZ" dirty="0"/>
          </a:p>
        </p:txBody>
      </p:sp>
      <p:pic>
        <p:nvPicPr>
          <p:cNvPr id="2" name="Picture 3" descr="C:\Users\Johanka\Desktop\FRMU 2018\Prezentace\podzim téma 1 - reflexy, nystagmus, reakční doba\podklady\65600854_2411482459177139_8762878635653726208_n.jpg">
            <a:extLst>
              <a:ext uri="{FF2B5EF4-FFF2-40B4-BE49-F238E27FC236}">
                <a16:creationId xmlns:a16="http://schemas.microsoft.com/office/drawing/2014/main" id="{87A932C7-8C46-927F-1985-C07EE29D5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035" y="614362"/>
            <a:ext cx="6448425" cy="562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80855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KG diagnostika prvn... | Kardiologická revue – Interní medicína">
            <a:extLst>
              <a:ext uri="{FF2B5EF4-FFF2-40B4-BE49-F238E27FC236}">
                <a16:creationId xmlns:a16="http://schemas.microsoft.com/office/drawing/2014/main" id="{55174007-8A78-505D-A4DC-76654DD7ED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54"/>
          <a:stretch/>
        </p:blipFill>
        <p:spPr bwMode="auto">
          <a:xfrm>
            <a:off x="3815914" y="0"/>
            <a:ext cx="5875263" cy="237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C990B62F-BBBE-C9EC-EAC7-F37A64CA25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2" t="26295" r="52217" b="58110"/>
          <a:stretch/>
        </p:blipFill>
        <p:spPr>
          <a:xfrm>
            <a:off x="3585718" y="4966636"/>
            <a:ext cx="5020563" cy="1592494"/>
          </a:xfrm>
          <a:prstGeom prst="rect">
            <a:avLst/>
          </a:prstGeom>
        </p:spPr>
      </p:pic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E2CCEEF6-DA9F-B31E-1D0A-BFA58A2B89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75" t="37375" b="37229"/>
          <a:stretch/>
        </p:blipFill>
        <p:spPr>
          <a:xfrm>
            <a:off x="7669306" y="2650615"/>
            <a:ext cx="4522694" cy="215768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DB7788F-DB09-D8BC-A734-19A8151154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4" t="46992" b="27561"/>
          <a:stretch/>
        </p:blipFill>
        <p:spPr>
          <a:xfrm rot="10800000">
            <a:off x="0" y="2467035"/>
            <a:ext cx="5623969" cy="2204739"/>
          </a:xfrm>
          <a:prstGeom prst="rect">
            <a:avLst/>
          </a:prstGeom>
        </p:spPr>
      </p:pic>
      <p:pic>
        <p:nvPicPr>
          <p:cNvPr id="12" name="Picture 2" descr="EKG diagnostika prvn... | Kardiologická revue – Interní medicína">
            <a:extLst>
              <a:ext uri="{FF2B5EF4-FFF2-40B4-BE49-F238E27FC236}">
                <a16:creationId xmlns:a16="http://schemas.microsoft.com/office/drawing/2014/main" id="{E2B9FB20-FA3D-0F1A-8628-2BE25527C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68" r="57113" b="63446"/>
          <a:stretch/>
        </p:blipFill>
        <p:spPr bwMode="auto">
          <a:xfrm>
            <a:off x="151179" y="4526156"/>
            <a:ext cx="2189537" cy="73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ástupný obsah 4">
            <a:extLst>
              <a:ext uri="{FF2B5EF4-FFF2-40B4-BE49-F238E27FC236}">
                <a16:creationId xmlns:a16="http://schemas.microsoft.com/office/drawing/2014/main" id="{9BEC5F07-8ECE-DC1D-949D-12A8738E8219}"/>
              </a:ext>
            </a:extLst>
          </p:cNvPr>
          <p:cNvSpPr txBox="1">
            <a:spLocks/>
          </p:cNvSpPr>
          <p:nvPr/>
        </p:nvSpPr>
        <p:spPr>
          <a:xfrm>
            <a:off x="259536" y="5415858"/>
            <a:ext cx="3164600" cy="539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lnSpc>
                <a:spcPct val="100000"/>
              </a:lnSpc>
              <a:buNone/>
            </a:pPr>
            <a:r>
              <a:rPr lang="cs-CZ" sz="1600" b="1" kern="0" dirty="0"/>
              <a:t>Příklad bradykardie</a:t>
            </a:r>
            <a:r>
              <a:rPr lang="cs-CZ" sz="1600" kern="0" dirty="0"/>
              <a:t>: </a:t>
            </a:r>
            <a:r>
              <a:rPr lang="cs-CZ" sz="1600" kern="0" dirty="0" err="1"/>
              <a:t>junkční</a:t>
            </a:r>
            <a:r>
              <a:rPr lang="cs-CZ" sz="1600" kern="0" dirty="0"/>
              <a:t> rytmus, úzké QRS, nejsou P</a:t>
            </a:r>
          </a:p>
          <a:p>
            <a:pPr marL="72000" indent="0">
              <a:lnSpc>
                <a:spcPct val="100000"/>
              </a:lnSpc>
              <a:buNone/>
            </a:pPr>
            <a:endParaRPr lang="cs-CZ" sz="1600" kern="0" dirty="0"/>
          </a:p>
        </p:txBody>
      </p:sp>
      <p:sp>
        <p:nvSpPr>
          <p:cNvPr id="14" name="Šipka: dolů 13">
            <a:extLst>
              <a:ext uri="{FF2B5EF4-FFF2-40B4-BE49-F238E27FC236}">
                <a16:creationId xmlns:a16="http://schemas.microsoft.com/office/drawing/2014/main" id="{FBB26BCA-ED18-74C5-977A-DC74CD82461F}"/>
              </a:ext>
            </a:extLst>
          </p:cNvPr>
          <p:cNvSpPr/>
          <p:nvPr/>
        </p:nvSpPr>
        <p:spPr bwMode="auto">
          <a:xfrm rot="2882961">
            <a:off x="4299361" y="2153183"/>
            <a:ext cx="287676" cy="673693"/>
          </a:xfrm>
          <a:prstGeom prst="downArrow">
            <a:avLst>
              <a:gd name="adj1" fmla="val 31118"/>
              <a:gd name="adj2" fmla="val 50000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Zástupný obsah 4">
            <a:extLst>
              <a:ext uri="{FF2B5EF4-FFF2-40B4-BE49-F238E27FC236}">
                <a16:creationId xmlns:a16="http://schemas.microsoft.com/office/drawing/2014/main" id="{371DF657-E3F0-06B2-0302-B561F57DC5FB}"/>
              </a:ext>
            </a:extLst>
          </p:cNvPr>
          <p:cNvSpPr txBox="1">
            <a:spLocks/>
          </p:cNvSpPr>
          <p:nvPr/>
        </p:nvSpPr>
        <p:spPr>
          <a:xfrm>
            <a:off x="8691327" y="4848329"/>
            <a:ext cx="3500673" cy="12938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lnSpc>
                <a:spcPct val="100000"/>
              </a:lnSpc>
              <a:buNone/>
            </a:pPr>
            <a:r>
              <a:rPr lang="cs-CZ" sz="1600" b="1" kern="0" dirty="0"/>
              <a:t>Příklad tachykardie</a:t>
            </a:r>
            <a:r>
              <a:rPr lang="cs-CZ" sz="1600" kern="0" dirty="0"/>
              <a:t>: </a:t>
            </a:r>
            <a:r>
              <a:rPr lang="cs-CZ" sz="1600" kern="0" dirty="0" err="1"/>
              <a:t>Supraventrikulární</a:t>
            </a:r>
            <a:r>
              <a:rPr lang="cs-CZ" sz="1600" kern="0" dirty="0"/>
              <a:t> tachykardie, zdrojem vzruchu je tkáň v síních mimo SA uzel (nejsou P), úzké QRS (vzruch jde komorami normálně)</a:t>
            </a:r>
          </a:p>
        </p:txBody>
      </p:sp>
      <p:sp>
        <p:nvSpPr>
          <p:cNvPr id="16" name="Zástupný obsah 4">
            <a:extLst>
              <a:ext uri="{FF2B5EF4-FFF2-40B4-BE49-F238E27FC236}">
                <a16:creationId xmlns:a16="http://schemas.microsoft.com/office/drawing/2014/main" id="{4DAFBCAB-FA80-A448-7127-B53AD8D8F7C0}"/>
              </a:ext>
            </a:extLst>
          </p:cNvPr>
          <p:cNvSpPr txBox="1">
            <a:spLocks/>
          </p:cNvSpPr>
          <p:nvPr/>
        </p:nvSpPr>
        <p:spPr>
          <a:xfrm>
            <a:off x="5393059" y="6559130"/>
            <a:ext cx="1562218" cy="4336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lnSpc>
                <a:spcPct val="100000"/>
              </a:lnSpc>
              <a:buNone/>
            </a:pPr>
            <a:r>
              <a:rPr lang="cs-CZ" sz="1600" kern="0" dirty="0"/>
              <a:t>Normální EKG</a:t>
            </a:r>
          </a:p>
        </p:txBody>
      </p:sp>
      <p:sp>
        <p:nvSpPr>
          <p:cNvPr id="17" name="Šipka: dolů 16">
            <a:extLst>
              <a:ext uri="{FF2B5EF4-FFF2-40B4-BE49-F238E27FC236}">
                <a16:creationId xmlns:a16="http://schemas.microsoft.com/office/drawing/2014/main" id="{FBFC791C-070D-C738-9114-421CA7747D06}"/>
              </a:ext>
            </a:extLst>
          </p:cNvPr>
          <p:cNvSpPr/>
          <p:nvPr/>
        </p:nvSpPr>
        <p:spPr bwMode="auto">
          <a:xfrm>
            <a:off x="6667601" y="2371297"/>
            <a:ext cx="287676" cy="2595339"/>
          </a:xfrm>
          <a:prstGeom prst="downArrow">
            <a:avLst>
              <a:gd name="adj1" fmla="val 31118"/>
              <a:gd name="adj2" fmla="val 50000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8" name="Šipka: dolů 17">
            <a:extLst>
              <a:ext uri="{FF2B5EF4-FFF2-40B4-BE49-F238E27FC236}">
                <a16:creationId xmlns:a16="http://schemas.microsoft.com/office/drawing/2014/main" id="{0D111AE9-D89D-05D5-335C-C10929D10397}"/>
              </a:ext>
            </a:extLst>
          </p:cNvPr>
          <p:cNvSpPr/>
          <p:nvPr/>
        </p:nvSpPr>
        <p:spPr bwMode="auto">
          <a:xfrm>
            <a:off x="8318605" y="2437276"/>
            <a:ext cx="287676" cy="415462"/>
          </a:xfrm>
          <a:prstGeom prst="downArrow">
            <a:avLst>
              <a:gd name="adj1" fmla="val 31118"/>
              <a:gd name="adj2" fmla="val 50000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65C15C01-6790-D2F4-EDE1-AB1BB70BAE93}"/>
              </a:ext>
            </a:extLst>
          </p:cNvPr>
          <p:cNvSpPr/>
          <p:nvPr/>
        </p:nvSpPr>
        <p:spPr bwMode="auto">
          <a:xfrm>
            <a:off x="4280311" y="704393"/>
            <a:ext cx="2473234" cy="995820"/>
          </a:xfrm>
          <a:prstGeom prst="ellipse">
            <a:avLst/>
          </a:prstGeom>
          <a:noFill/>
          <a:ln w="28575" cap="flat" cmpd="sng" algn="ctr">
            <a:solidFill>
              <a:srgbClr val="0000D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FA7B987F-402E-3FB7-D8B4-3BAA12373764}"/>
              </a:ext>
            </a:extLst>
          </p:cNvPr>
          <p:cNvSpPr/>
          <p:nvPr/>
        </p:nvSpPr>
        <p:spPr bwMode="auto">
          <a:xfrm>
            <a:off x="5589048" y="1557338"/>
            <a:ext cx="2444781" cy="546399"/>
          </a:xfrm>
          <a:prstGeom prst="ellipse">
            <a:avLst/>
          </a:prstGeom>
          <a:noFill/>
          <a:ln w="28575" cap="flat" cmpd="sng" algn="ctr">
            <a:solidFill>
              <a:srgbClr val="0000D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Zástupný obsah 4">
            <a:extLst>
              <a:ext uri="{FF2B5EF4-FFF2-40B4-BE49-F238E27FC236}">
                <a16:creationId xmlns:a16="http://schemas.microsoft.com/office/drawing/2014/main" id="{1CEE32F4-6B28-C820-3E63-4B2455CC8692}"/>
              </a:ext>
            </a:extLst>
          </p:cNvPr>
          <p:cNvSpPr txBox="1">
            <a:spLocks/>
          </p:cNvSpPr>
          <p:nvPr/>
        </p:nvSpPr>
        <p:spPr>
          <a:xfrm>
            <a:off x="2604" y="2139576"/>
            <a:ext cx="3945345" cy="539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lnSpc>
                <a:spcPct val="100000"/>
              </a:lnSpc>
              <a:buNone/>
            </a:pPr>
            <a:r>
              <a:rPr lang="cs-CZ" sz="1800" b="1" kern="0" dirty="0">
                <a:solidFill>
                  <a:srgbClr val="FF0000"/>
                </a:solidFill>
              </a:rPr>
              <a:t>Bradykardie</a:t>
            </a:r>
          </a:p>
        </p:txBody>
      </p:sp>
      <p:sp>
        <p:nvSpPr>
          <p:cNvPr id="9" name="Zástupný obsah 4">
            <a:extLst>
              <a:ext uri="{FF2B5EF4-FFF2-40B4-BE49-F238E27FC236}">
                <a16:creationId xmlns:a16="http://schemas.microsoft.com/office/drawing/2014/main" id="{27F21DD7-8C1E-B3FF-D085-D6605E4EE95A}"/>
              </a:ext>
            </a:extLst>
          </p:cNvPr>
          <p:cNvSpPr txBox="1">
            <a:spLocks/>
          </p:cNvSpPr>
          <p:nvPr/>
        </p:nvSpPr>
        <p:spPr>
          <a:xfrm>
            <a:off x="8833004" y="2382244"/>
            <a:ext cx="3073651" cy="539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lnSpc>
                <a:spcPct val="100000"/>
              </a:lnSpc>
              <a:buNone/>
            </a:pPr>
            <a:r>
              <a:rPr lang="cs-CZ" sz="1800" b="1" kern="0" dirty="0">
                <a:solidFill>
                  <a:srgbClr val="FF0000"/>
                </a:solidFill>
              </a:rPr>
              <a:t>Tachykardie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179" y="111861"/>
            <a:ext cx="3836988" cy="2046014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sz="1600" dirty="0"/>
              <a:t>K odhadu pomůže milimetrový papír: </a:t>
            </a:r>
            <a:br>
              <a:rPr lang="cs-CZ" sz="1600" dirty="0"/>
            </a:br>
            <a:r>
              <a:rPr lang="cs-CZ" sz="1600" dirty="0"/>
              <a:t>1mm=40 </a:t>
            </a:r>
            <a:r>
              <a:rPr lang="cs-CZ" sz="1600" dirty="0" err="1"/>
              <a:t>ms</a:t>
            </a:r>
            <a:r>
              <a:rPr lang="cs-CZ" sz="1600" dirty="0"/>
              <a:t>, 5 čtverečků = 1s</a:t>
            </a:r>
          </a:p>
          <a:p>
            <a:pPr>
              <a:lnSpc>
                <a:spcPct val="100000"/>
              </a:lnSpc>
            </a:pPr>
            <a:r>
              <a:rPr lang="cs-CZ" sz="1600" dirty="0"/>
              <a:t>Podívejte se, kolik čtverečků je mezi dvěma R kmity</a:t>
            </a:r>
          </a:p>
          <a:p>
            <a:pPr>
              <a:lnSpc>
                <a:spcPct val="100000"/>
              </a:lnSpc>
            </a:pPr>
            <a:r>
              <a:rPr lang="cs-CZ" sz="1600" dirty="0"/>
              <a:t>Fyziologické rozmezí je mezi 5 a 3 čtverečky</a:t>
            </a:r>
          </a:p>
          <a:p>
            <a:pPr lvl="1"/>
            <a:r>
              <a:rPr lang="cs-CZ" sz="1600" dirty="0"/>
              <a:t>5 □  60/min</a:t>
            </a:r>
          </a:p>
          <a:p>
            <a:pPr lvl="1"/>
            <a:r>
              <a:rPr lang="cs-CZ" sz="1600" dirty="0"/>
              <a:t>3 □ 100/min</a:t>
            </a:r>
          </a:p>
          <a:p>
            <a:pPr>
              <a:lnSpc>
                <a:spcPct val="100000"/>
              </a:lnSpc>
            </a:pPr>
            <a:endParaRPr lang="cs-CZ" sz="1600" dirty="0"/>
          </a:p>
        </p:txBody>
      </p:sp>
      <p:sp>
        <p:nvSpPr>
          <p:cNvPr id="11" name="Zástupný obsah 4">
            <a:extLst>
              <a:ext uri="{FF2B5EF4-FFF2-40B4-BE49-F238E27FC236}">
                <a16:creationId xmlns:a16="http://schemas.microsoft.com/office/drawing/2014/main" id="{97966E87-A677-0F8C-0FF4-42A88450DE0B}"/>
              </a:ext>
            </a:extLst>
          </p:cNvPr>
          <p:cNvSpPr txBox="1">
            <a:spLocks/>
          </p:cNvSpPr>
          <p:nvPr/>
        </p:nvSpPr>
        <p:spPr>
          <a:xfrm>
            <a:off x="9843700" y="108322"/>
            <a:ext cx="2345696" cy="25022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cs-CZ" sz="1600" kern="0" dirty="0">
                <a:highlight>
                  <a:srgbClr val="F01928"/>
                </a:highlight>
              </a:rPr>
              <a:t>10 □  30/min!!!</a:t>
            </a:r>
          </a:p>
          <a:p>
            <a:pPr>
              <a:lnSpc>
                <a:spcPct val="100000"/>
              </a:lnSpc>
            </a:pPr>
            <a:r>
              <a:rPr lang="cs-CZ" sz="1600" kern="0" dirty="0">
                <a:highlight>
                  <a:srgbClr val="F01928"/>
                </a:highlight>
              </a:rPr>
              <a:t>7 □  40/min</a:t>
            </a:r>
          </a:p>
          <a:p>
            <a:pPr>
              <a:lnSpc>
                <a:spcPct val="100000"/>
              </a:lnSpc>
            </a:pPr>
            <a:r>
              <a:rPr lang="cs-CZ" sz="1600" kern="0" dirty="0">
                <a:highlight>
                  <a:srgbClr val="FFFF00"/>
                </a:highlight>
              </a:rPr>
              <a:t>6 □  50/min</a:t>
            </a:r>
          </a:p>
          <a:p>
            <a:pPr>
              <a:lnSpc>
                <a:spcPct val="100000"/>
              </a:lnSpc>
            </a:pPr>
            <a:r>
              <a:rPr lang="cs-CZ" sz="1600" kern="0" dirty="0">
                <a:highlight>
                  <a:srgbClr val="00FF00"/>
                </a:highlight>
              </a:rPr>
              <a:t>5 □  60/min</a:t>
            </a:r>
          </a:p>
          <a:p>
            <a:pPr>
              <a:lnSpc>
                <a:spcPct val="100000"/>
              </a:lnSpc>
            </a:pPr>
            <a:r>
              <a:rPr lang="cs-CZ" sz="1600" kern="0" dirty="0">
                <a:highlight>
                  <a:srgbClr val="00FF00"/>
                </a:highlight>
              </a:rPr>
              <a:t>4 □  75/min</a:t>
            </a:r>
          </a:p>
          <a:p>
            <a:pPr>
              <a:lnSpc>
                <a:spcPct val="100000"/>
              </a:lnSpc>
            </a:pPr>
            <a:r>
              <a:rPr lang="cs-CZ" sz="1600" kern="0" dirty="0">
                <a:highlight>
                  <a:srgbClr val="00FF00"/>
                </a:highlight>
              </a:rPr>
              <a:t>3 □ 100/min</a:t>
            </a:r>
          </a:p>
          <a:p>
            <a:pPr>
              <a:lnSpc>
                <a:spcPct val="100000"/>
              </a:lnSpc>
            </a:pPr>
            <a:r>
              <a:rPr lang="cs-CZ" sz="1600" kern="0" dirty="0">
                <a:highlight>
                  <a:srgbClr val="FFFF00"/>
                </a:highlight>
              </a:rPr>
              <a:t>2 □  150/min</a:t>
            </a:r>
          </a:p>
          <a:p>
            <a:pPr>
              <a:lnSpc>
                <a:spcPct val="100000"/>
              </a:lnSpc>
            </a:pPr>
            <a:r>
              <a:rPr lang="cs-CZ" sz="1600" kern="0" dirty="0">
                <a:highlight>
                  <a:srgbClr val="F01928"/>
                </a:highlight>
              </a:rPr>
              <a:t>1,5 □  200/min</a:t>
            </a:r>
          </a:p>
          <a:p>
            <a:pPr>
              <a:lnSpc>
                <a:spcPct val="100000"/>
              </a:lnSpc>
            </a:pPr>
            <a:r>
              <a:rPr lang="cs-CZ" sz="1600" kern="0" dirty="0">
                <a:highlight>
                  <a:srgbClr val="F01928"/>
                </a:highlight>
              </a:rPr>
              <a:t>1 □  300/min!!!</a:t>
            </a:r>
          </a:p>
          <a:p>
            <a:pPr>
              <a:lnSpc>
                <a:spcPct val="100000"/>
              </a:lnSpc>
            </a:pPr>
            <a:endParaRPr lang="cs-CZ" sz="1600" kern="0" dirty="0"/>
          </a:p>
        </p:txBody>
      </p:sp>
    </p:spTree>
    <p:extLst>
      <p:ext uri="{BB962C8B-B14F-4D97-AF65-F5344CB8AC3E}">
        <p14:creationId xmlns:p14="http://schemas.microsoft.com/office/powerpoint/2010/main" val="356314889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KG diagnostika prvn... | Kardiologická revue – Interní medicína">
            <a:extLst>
              <a:ext uri="{FF2B5EF4-FFF2-40B4-BE49-F238E27FC236}">
                <a16:creationId xmlns:a16="http://schemas.microsoft.com/office/drawing/2014/main" id="{2CBE8BB9-5235-39C9-4717-FA763387F7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75" b="60899"/>
          <a:stretch/>
        </p:blipFill>
        <p:spPr bwMode="auto">
          <a:xfrm>
            <a:off x="1450975" y="0"/>
            <a:ext cx="8925720" cy="231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39AB70B-1DDE-77EF-F2EB-257324F67C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2" t="57940" b="24987"/>
          <a:stretch/>
        </p:blipFill>
        <p:spPr>
          <a:xfrm rot="10800000">
            <a:off x="225002" y="2519144"/>
            <a:ext cx="6944229" cy="1172012"/>
          </a:xfrm>
          <a:prstGeom prst="rect">
            <a:avLst/>
          </a:prstGeom>
        </p:spPr>
      </p:pic>
      <p:pic>
        <p:nvPicPr>
          <p:cNvPr id="10" name="Obrázek 9" descr="Obsah obrázku text, interiér&#10;&#10;Popis byl vytvořen automaticky">
            <a:extLst>
              <a:ext uri="{FF2B5EF4-FFF2-40B4-BE49-F238E27FC236}">
                <a16:creationId xmlns:a16="http://schemas.microsoft.com/office/drawing/2014/main" id="{F5966414-6778-DA72-C9D0-DB02DBE735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8" t="43230" r="7103" b="13611"/>
          <a:stretch/>
        </p:blipFill>
        <p:spPr>
          <a:xfrm rot="10800000">
            <a:off x="4348962" y="3893173"/>
            <a:ext cx="7877855" cy="2959991"/>
          </a:xfrm>
          <a:prstGeom prst="rect">
            <a:avLst/>
          </a:prstGeom>
        </p:spPr>
      </p:pic>
      <p:sp>
        <p:nvSpPr>
          <p:cNvPr id="12" name="Šipka: dolů 11">
            <a:extLst>
              <a:ext uri="{FF2B5EF4-FFF2-40B4-BE49-F238E27FC236}">
                <a16:creationId xmlns:a16="http://schemas.microsoft.com/office/drawing/2014/main" id="{932899CF-318E-6E63-A05F-7E46448D4A99}"/>
              </a:ext>
            </a:extLst>
          </p:cNvPr>
          <p:cNvSpPr/>
          <p:nvPr/>
        </p:nvSpPr>
        <p:spPr bwMode="auto">
          <a:xfrm rot="21426848">
            <a:off x="5315674" y="5700619"/>
            <a:ext cx="287676" cy="520468"/>
          </a:xfrm>
          <a:prstGeom prst="downArrow">
            <a:avLst>
              <a:gd name="adj1" fmla="val 31118"/>
              <a:gd name="adj2" fmla="val 50000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Zástupný obsah 4">
            <a:extLst>
              <a:ext uri="{FF2B5EF4-FFF2-40B4-BE49-F238E27FC236}">
                <a16:creationId xmlns:a16="http://schemas.microsoft.com/office/drawing/2014/main" id="{86D9263C-D914-0AC2-943F-F4CBD6512954}"/>
              </a:ext>
            </a:extLst>
          </p:cNvPr>
          <p:cNvSpPr txBox="1">
            <a:spLocks/>
          </p:cNvSpPr>
          <p:nvPr/>
        </p:nvSpPr>
        <p:spPr>
          <a:xfrm>
            <a:off x="145914" y="3777216"/>
            <a:ext cx="4052878" cy="30759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lnSpc>
                <a:spcPct val="100000"/>
              </a:lnSpc>
              <a:buNone/>
            </a:pPr>
            <a:r>
              <a:rPr lang="cs-CZ" sz="1800" b="1" kern="0" dirty="0"/>
              <a:t>Příklad pravidelné tachykardie: </a:t>
            </a:r>
            <a:r>
              <a:rPr lang="cs-CZ" sz="1800" kern="0" dirty="0" err="1"/>
              <a:t>Supraventrikulární</a:t>
            </a:r>
            <a:r>
              <a:rPr lang="cs-CZ" sz="1800" kern="0" dirty="0"/>
              <a:t> tachykardie (SVT) – vzruch vzniká v síních o vysoké frekvenci, komorami se šíří normálně (úzké QRS), pravidelný rytmus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400" kern="0" dirty="0"/>
              <a:t>Komory se nestíhají plnit, klesá srdeční výdej a krevní tlak, srce se vyčerpává, je to akutní stav, který je třeba hned řešit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200" kern="0" dirty="0"/>
              <a:t>(pacientka byla na defibrilačních elektrodách (</a:t>
            </a:r>
            <a:r>
              <a:rPr lang="cs-CZ" sz="1200" kern="0" dirty="0" err="1"/>
              <a:t>paddles</a:t>
            </a:r>
            <a:r>
              <a:rPr lang="cs-CZ" sz="1200" kern="0" dirty="0"/>
              <a:t>), protože hrozí přechod do horšího rytmu, byl podán adenosin (nepomohlo) a pak </a:t>
            </a:r>
            <a:r>
              <a:rPr lang="cs-CZ" sz="1200" kern="0" dirty="0" err="1"/>
              <a:t>amiodaron</a:t>
            </a:r>
            <a:r>
              <a:rPr lang="cs-CZ" sz="1200" kern="0" dirty="0"/>
              <a:t>)</a:t>
            </a:r>
          </a:p>
          <a:p>
            <a:pPr>
              <a:lnSpc>
                <a:spcPct val="100000"/>
              </a:lnSpc>
            </a:pPr>
            <a:endParaRPr lang="cs-CZ" sz="2000" kern="0" dirty="0"/>
          </a:p>
        </p:txBody>
      </p:sp>
      <p:sp>
        <p:nvSpPr>
          <p:cNvPr id="14" name="Zástupný obsah 4">
            <a:extLst>
              <a:ext uri="{FF2B5EF4-FFF2-40B4-BE49-F238E27FC236}">
                <a16:creationId xmlns:a16="http://schemas.microsoft.com/office/drawing/2014/main" id="{2570C79A-0C34-F474-80B5-F73BE78C248F}"/>
              </a:ext>
            </a:extLst>
          </p:cNvPr>
          <p:cNvSpPr txBox="1">
            <a:spLocks/>
          </p:cNvSpPr>
          <p:nvPr/>
        </p:nvSpPr>
        <p:spPr>
          <a:xfrm>
            <a:off x="9011924" y="2424433"/>
            <a:ext cx="3180076" cy="15887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lnSpc>
                <a:spcPct val="100000"/>
              </a:lnSpc>
              <a:buNone/>
            </a:pPr>
            <a:r>
              <a:rPr lang="cs-CZ" sz="1800" b="1" kern="0" dirty="0"/>
              <a:t>Příklad nepravidelného rytmu: </a:t>
            </a:r>
            <a:r>
              <a:rPr lang="cs-CZ" sz="1800" kern="0" dirty="0"/>
              <a:t>Fibrilace síní (FIS) – </a:t>
            </a:r>
            <a:r>
              <a:rPr lang="cs-CZ" sz="1600" kern="0" dirty="0"/>
              <a:t>úzké QRS (vzruch se v komorách šíří normálně), nepravidelný rytmus (síně </a:t>
            </a:r>
            <a:r>
              <a:rPr lang="cs-CZ" sz="1600" kern="0" dirty="0" err="1"/>
              <a:t>fibrilují</a:t>
            </a:r>
            <a:r>
              <a:rPr lang="cs-CZ" sz="1600" kern="0" dirty="0"/>
              <a:t>), nejsou P</a:t>
            </a:r>
            <a:endParaRPr lang="cs-CZ" sz="1800" kern="0" dirty="0"/>
          </a:p>
        </p:txBody>
      </p:sp>
      <p:sp>
        <p:nvSpPr>
          <p:cNvPr id="15" name="Šipka: dolů 14">
            <a:extLst>
              <a:ext uri="{FF2B5EF4-FFF2-40B4-BE49-F238E27FC236}">
                <a16:creationId xmlns:a16="http://schemas.microsoft.com/office/drawing/2014/main" id="{FB57FFB0-E25F-EFBD-4ECE-020672A80DCE}"/>
              </a:ext>
            </a:extLst>
          </p:cNvPr>
          <p:cNvSpPr/>
          <p:nvPr/>
        </p:nvSpPr>
        <p:spPr bwMode="auto">
          <a:xfrm rot="21426848">
            <a:off x="5967521" y="5700620"/>
            <a:ext cx="287676" cy="520468"/>
          </a:xfrm>
          <a:prstGeom prst="downArrow">
            <a:avLst>
              <a:gd name="adj1" fmla="val 31118"/>
              <a:gd name="adj2" fmla="val 50000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6" name="Šipka: dolů 15">
            <a:extLst>
              <a:ext uri="{FF2B5EF4-FFF2-40B4-BE49-F238E27FC236}">
                <a16:creationId xmlns:a16="http://schemas.microsoft.com/office/drawing/2014/main" id="{EED77589-2D48-6D74-1E2D-DC26300C5DD8}"/>
              </a:ext>
            </a:extLst>
          </p:cNvPr>
          <p:cNvSpPr/>
          <p:nvPr/>
        </p:nvSpPr>
        <p:spPr bwMode="auto">
          <a:xfrm rot="21426848">
            <a:off x="6926981" y="5700620"/>
            <a:ext cx="287676" cy="520468"/>
          </a:xfrm>
          <a:prstGeom prst="downArrow">
            <a:avLst>
              <a:gd name="adj1" fmla="val 31118"/>
              <a:gd name="adj2" fmla="val 50000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7" name="Šipka: dolů 16">
            <a:extLst>
              <a:ext uri="{FF2B5EF4-FFF2-40B4-BE49-F238E27FC236}">
                <a16:creationId xmlns:a16="http://schemas.microsoft.com/office/drawing/2014/main" id="{52604F1A-D25E-6F11-6D85-CB69CE010C1C}"/>
              </a:ext>
            </a:extLst>
          </p:cNvPr>
          <p:cNvSpPr/>
          <p:nvPr/>
        </p:nvSpPr>
        <p:spPr bwMode="auto">
          <a:xfrm rot="21426848">
            <a:off x="7390667" y="5700620"/>
            <a:ext cx="287676" cy="520468"/>
          </a:xfrm>
          <a:prstGeom prst="downArrow">
            <a:avLst>
              <a:gd name="adj1" fmla="val 31118"/>
              <a:gd name="adj2" fmla="val 50000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8" name="Šipka: dolů 17">
            <a:extLst>
              <a:ext uri="{FF2B5EF4-FFF2-40B4-BE49-F238E27FC236}">
                <a16:creationId xmlns:a16="http://schemas.microsoft.com/office/drawing/2014/main" id="{2549DD5B-DB2F-CF33-0DB0-EEA5CF8E25A4}"/>
              </a:ext>
            </a:extLst>
          </p:cNvPr>
          <p:cNvSpPr/>
          <p:nvPr/>
        </p:nvSpPr>
        <p:spPr bwMode="auto">
          <a:xfrm rot="2882961">
            <a:off x="5505592" y="2183737"/>
            <a:ext cx="287676" cy="673693"/>
          </a:xfrm>
          <a:prstGeom prst="downArrow">
            <a:avLst>
              <a:gd name="adj1" fmla="val 31118"/>
              <a:gd name="adj2" fmla="val 50000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9" name="Šipka: dolů 18">
            <a:extLst>
              <a:ext uri="{FF2B5EF4-FFF2-40B4-BE49-F238E27FC236}">
                <a16:creationId xmlns:a16="http://schemas.microsoft.com/office/drawing/2014/main" id="{EB7739CE-E22B-20B5-F4B7-A611A37894B2}"/>
              </a:ext>
            </a:extLst>
          </p:cNvPr>
          <p:cNvSpPr/>
          <p:nvPr/>
        </p:nvSpPr>
        <p:spPr bwMode="auto">
          <a:xfrm rot="1156403">
            <a:off x="8678597" y="2193462"/>
            <a:ext cx="287676" cy="1823377"/>
          </a:xfrm>
          <a:prstGeom prst="downArrow">
            <a:avLst>
              <a:gd name="adj1" fmla="val 31118"/>
              <a:gd name="adj2" fmla="val 50000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C0EC2DB1-DD5D-CBAE-4FA1-5C17175F548A}"/>
              </a:ext>
            </a:extLst>
          </p:cNvPr>
          <p:cNvSpPr/>
          <p:nvPr/>
        </p:nvSpPr>
        <p:spPr bwMode="auto">
          <a:xfrm>
            <a:off x="5302755" y="1052101"/>
            <a:ext cx="5073940" cy="1372332"/>
          </a:xfrm>
          <a:prstGeom prst="ellipse">
            <a:avLst/>
          </a:prstGeom>
          <a:noFill/>
          <a:ln w="28575" cap="flat" cmpd="sng" algn="ctr">
            <a:solidFill>
              <a:srgbClr val="0000D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923238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108</a:t>
            </a:fld>
            <a:endParaRPr lang="cs-CZ" altLang="cs-CZ" dirty="0"/>
          </a:p>
        </p:txBody>
      </p:sp>
      <p:pic>
        <p:nvPicPr>
          <p:cNvPr id="2" name="Picture 2" descr="EKG diagnostika prvn... | Kardiologická revue – Interní medicína">
            <a:extLst>
              <a:ext uri="{FF2B5EF4-FFF2-40B4-BE49-F238E27FC236}">
                <a16:creationId xmlns:a16="http://schemas.microsoft.com/office/drawing/2014/main" id="{545B5848-A102-199C-8884-08D1032347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" t="28914" r="1770" b="42680"/>
          <a:stretch/>
        </p:blipFill>
        <p:spPr bwMode="auto">
          <a:xfrm>
            <a:off x="5107463" y="211459"/>
            <a:ext cx="6913300" cy="269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942C8F3-9807-262C-E6F6-505DB05650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35" t="57940" r="1571" b="24987"/>
          <a:stretch/>
        </p:blipFill>
        <p:spPr>
          <a:xfrm rot="10800000">
            <a:off x="0" y="1484313"/>
            <a:ext cx="5280917" cy="1154050"/>
          </a:xfrm>
          <a:prstGeom prst="rect">
            <a:avLst/>
          </a:prstGeom>
        </p:spPr>
      </p:pic>
      <p:pic>
        <p:nvPicPr>
          <p:cNvPr id="10" name="Obrázek 9" descr="Obsah obrázku text, interiér, dřevěné&#10;&#10;Popis byl vytvořen automaticky">
            <a:extLst>
              <a:ext uri="{FF2B5EF4-FFF2-40B4-BE49-F238E27FC236}">
                <a16:creationId xmlns:a16="http://schemas.microsoft.com/office/drawing/2014/main" id="{9ED97C37-E9D8-2850-03A2-BBF03E6340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" t="28853" r="50100" b="36836"/>
          <a:stretch/>
        </p:blipFill>
        <p:spPr>
          <a:xfrm rot="10800000">
            <a:off x="7393305" y="2933137"/>
            <a:ext cx="4527703" cy="2525088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40C939B0-940A-296C-2C62-CBBF131DC75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93" b="17291"/>
          <a:stretch/>
        </p:blipFill>
        <p:spPr>
          <a:xfrm rot="10800000">
            <a:off x="414000" y="4031178"/>
            <a:ext cx="6858000" cy="2778322"/>
          </a:xfrm>
          <a:prstGeom prst="rect">
            <a:avLst/>
          </a:prstGeom>
        </p:spPr>
      </p:pic>
      <p:sp>
        <p:nvSpPr>
          <p:cNvPr id="12" name="Šipka: dolů 11">
            <a:extLst>
              <a:ext uri="{FF2B5EF4-FFF2-40B4-BE49-F238E27FC236}">
                <a16:creationId xmlns:a16="http://schemas.microsoft.com/office/drawing/2014/main" id="{6ADE95BF-CDF0-369C-6386-69A89BF9B06E}"/>
              </a:ext>
            </a:extLst>
          </p:cNvPr>
          <p:cNvSpPr/>
          <p:nvPr/>
        </p:nvSpPr>
        <p:spPr bwMode="auto">
          <a:xfrm rot="19766452">
            <a:off x="8545210" y="2799928"/>
            <a:ext cx="287676" cy="610445"/>
          </a:xfrm>
          <a:prstGeom prst="downArrow">
            <a:avLst>
              <a:gd name="adj1" fmla="val 31118"/>
              <a:gd name="adj2" fmla="val 50000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Zástupný obsah 4">
            <a:extLst>
              <a:ext uri="{FF2B5EF4-FFF2-40B4-BE49-F238E27FC236}">
                <a16:creationId xmlns:a16="http://schemas.microsoft.com/office/drawing/2014/main" id="{E6EC479F-CE94-E776-7FEB-5B87D8EBB35B}"/>
              </a:ext>
            </a:extLst>
          </p:cNvPr>
          <p:cNvSpPr txBox="1">
            <a:spLocks/>
          </p:cNvSpPr>
          <p:nvPr/>
        </p:nvSpPr>
        <p:spPr>
          <a:xfrm>
            <a:off x="0" y="208588"/>
            <a:ext cx="4980562" cy="13487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lnSpc>
                <a:spcPct val="100000"/>
              </a:lnSpc>
              <a:buNone/>
            </a:pPr>
            <a:r>
              <a:rPr lang="cs-CZ" sz="2000" b="1" kern="0" dirty="0" err="1"/>
              <a:t>Supraventrikulární</a:t>
            </a:r>
            <a:r>
              <a:rPr lang="cs-CZ" sz="2000" b="1" kern="0" dirty="0"/>
              <a:t> tachykardie </a:t>
            </a:r>
            <a:r>
              <a:rPr lang="cs-CZ" sz="2000" kern="0" dirty="0"/>
              <a:t>– </a:t>
            </a:r>
            <a:r>
              <a:rPr lang="cs-CZ" sz="1800" kern="0" dirty="0"/>
              <a:t>vzruch vzniká v síních o vysoké frekvenci, komorami se šíří normálně (úzké QRS), pravidelný rytmus, hypotenze, akutní stav</a:t>
            </a:r>
          </a:p>
          <a:p>
            <a:pPr>
              <a:lnSpc>
                <a:spcPct val="100000"/>
              </a:lnSpc>
            </a:pPr>
            <a:endParaRPr lang="cs-CZ" sz="2000" kern="0" dirty="0"/>
          </a:p>
        </p:txBody>
      </p:sp>
      <p:sp>
        <p:nvSpPr>
          <p:cNvPr id="16" name="Zástupný obsah 4">
            <a:extLst>
              <a:ext uri="{FF2B5EF4-FFF2-40B4-BE49-F238E27FC236}">
                <a16:creationId xmlns:a16="http://schemas.microsoft.com/office/drawing/2014/main" id="{AD61B502-DD41-F338-175A-3144EA42B661}"/>
              </a:ext>
            </a:extLst>
          </p:cNvPr>
          <p:cNvSpPr txBox="1">
            <a:spLocks/>
          </p:cNvSpPr>
          <p:nvPr/>
        </p:nvSpPr>
        <p:spPr>
          <a:xfrm>
            <a:off x="117297" y="2808348"/>
            <a:ext cx="6238007" cy="13487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lnSpc>
                <a:spcPct val="100000"/>
              </a:lnSpc>
              <a:buNone/>
            </a:pPr>
            <a:r>
              <a:rPr lang="cs-CZ" sz="2000" kern="0" dirty="0"/>
              <a:t>Stimulovaný rytmus (šipky) se záchvaty </a:t>
            </a:r>
            <a:r>
              <a:rPr lang="cs-CZ" sz="2000" b="1" kern="0" dirty="0"/>
              <a:t>komorové tachykardie </a:t>
            </a:r>
            <a:r>
              <a:rPr lang="cs-CZ" sz="1800" kern="0" dirty="0"/>
              <a:t>(široké QRS - vzruch vzniká v komorách a šíří se nestandartně, nejspíš krouživý vzruch) – </a:t>
            </a:r>
            <a:br>
              <a:rPr lang="cs-CZ" sz="1800" kern="0" dirty="0"/>
            </a:br>
            <a:r>
              <a:rPr lang="cs-CZ" sz="1800" kern="0" dirty="0">
                <a:solidFill>
                  <a:srgbClr val="FF0000"/>
                </a:solidFill>
              </a:rPr>
              <a:t>nebezpečné, hrozí v přechod do fibrilace komor</a:t>
            </a:r>
          </a:p>
          <a:p>
            <a:pPr>
              <a:lnSpc>
                <a:spcPct val="100000"/>
              </a:lnSpc>
            </a:pPr>
            <a:endParaRPr lang="cs-CZ" sz="2000" kern="0" dirty="0"/>
          </a:p>
        </p:txBody>
      </p:sp>
      <p:sp>
        <p:nvSpPr>
          <p:cNvPr id="17" name="Zástupný obsah 4">
            <a:extLst>
              <a:ext uri="{FF2B5EF4-FFF2-40B4-BE49-F238E27FC236}">
                <a16:creationId xmlns:a16="http://schemas.microsoft.com/office/drawing/2014/main" id="{F1F77CB8-A074-3CE4-74EF-DBE63975C11B}"/>
              </a:ext>
            </a:extLst>
          </p:cNvPr>
          <p:cNvSpPr txBox="1">
            <a:spLocks/>
          </p:cNvSpPr>
          <p:nvPr/>
        </p:nvSpPr>
        <p:spPr>
          <a:xfrm>
            <a:off x="7393305" y="5553625"/>
            <a:ext cx="3638057" cy="13487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lnSpc>
                <a:spcPct val="100000"/>
              </a:lnSpc>
              <a:buNone/>
            </a:pPr>
            <a:r>
              <a:rPr lang="cs-CZ" sz="1800" b="1" kern="0" dirty="0"/>
              <a:t>Příklad </a:t>
            </a:r>
            <a:r>
              <a:rPr lang="cs-CZ" sz="1800" b="1" kern="0" dirty="0" err="1"/>
              <a:t>širokokomplexové</a:t>
            </a:r>
            <a:r>
              <a:rPr lang="cs-CZ" sz="1800" b="1" kern="0" dirty="0"/>
              <a:t> tachykardie</a:t>
            </a:r>
            <a:r>
              <a:rPr lang="cs-CZ" sz="1800" kern="0" dirty="0"/>
              <a:t>: možný důsledek </a:t>
            </a:r>
            <a:r>
              <a:rPr lang="cs-CZ" sz="1800" kern="0" dirty="0" err="1"/>
              <a:t>hypekalémie</a:t>
            </a:r>
            <a:endParaRPr lang="cs-CZ" sz="2000" kern="0" dirty="0"/>
          </a:p>
        </p:txBody>
      </p:sp>
      <p:sp>
        <p:nvSpPr>
          <p:cNvPr id="18" name="Šipka: dolů 17">
            <a:extLst>
              <a:ext uri="{FF2B5EF4-FFF2-40B4-BE49-F238E27FC236}">
                <a16:creationId xmlns:a16="http://schemas.microsoft.com/office/drawing/2014/main" id="{7CB68A25-DD84-5F07-8C23-B2887187B95E}"/>
              </a:ext>
            </a:extLst>
          </p:cNvPr>
          <p:cNvSpPr/>
          <p:nvPr/>
        </p:nvSpPr>
        <p:spPr bwMode="auto">
          <a:xfrm rot="2882961">
            <a:off x="6725622" y="2355232"/>
            <a:ext cx="287676" cy="1789135"/>
          </a:xfrm>
          <a:prstGeom prst="downArrow">
            <a:avLst>
              <a:gd name="adj1" fmla="val 31118"/>
              <a:gd name="adj2" fmla="val 50000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9" name="Šipka: dolů 18">
            <a:extLst>
              <a:ext uri="{FF2B5EF4-FFF2-40B4-BE49-F238E27FC236}">
                <a16:creationId xmlns:a16="http://schemas.microsoft.com/office/drawing/2014/main" id="{DC3BD590-6B46-809A-DB42-BBF7EAE344CB}"/>
              </a:ext>
            </a:extLst>
          </p:cNvPr>
          <p:cNvSpPr/>
          <p:nvPr/>
        </p:nvSpPr>
        <p:spPr bwMode="auto">
          <a:xfrm rot="5400000">
            <a:off x="4963624" y="1990400"/>
            <a:ext cx="287676" cy="821153"/>
          </a:xfrm>
          <a:prstGeom prst="downArrow">
            <a:avLst>
              <a:gd name="adj1" fmla="val 31118"/>
              <a:gd name="adj2" fmla="val 50000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7FEAF54F-3564-24BC-85C7-4D4AE7A57109}"/>
              </a:ext>
            </a:extLst>
          </p:cNvPr>
          <p:cNvSpPr/>
          <p:nvPr/>
        </p:nvSpPr>
        <p:spPr bwMode="auto">
          <a:xfrm>
            <a:off x="5302755" y="749996"/>
            <a:ext cx="4167170" cy="2436823"/>
          </a:xfrm>
          <a:prstGeom prst="ellipse">
            <a:avLst/>
          </a:prstGeom>
          <a:noFill/>
          <a:ln w="28575" cap="flat" cmpd="sng" algn="ctr">
            <a:solidFill>
              <a:srgbClr val="0000D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1CBD57E9-F988-0B52-E651-F96D4E058447}"/>
              </a:ext>
            </a:extLst>
          </p:cNvPr>
          <p:cNvSpPr/>
          <p:nvPr/>
        </p:nvSpPr>
        <p:spPr bwMode="auto">
          <a:xfrm>
            <a:off x="2057155" y="4031178"/>
            <a:ext cx="3408188" cy="2817768"/>
          </a:xfrm>
          <a:prstGeom prst="ellipse">
            <a:avLst/>
          </a:prstGeom>
          <a:noFill/>
          <a:ln w="28575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5741459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409065"/>
            <a:ext cx="252000" cy="252000"/>
          </a:xfrm>
        </p:spPr>
        <p:txBody>
          <a:bodyPr/>
          <a:lstStyle/>
          <a:p>
            <a:fld id="{0970407D-EE58-4A0B-824B-1D3AE42DD9CF}" type="slidenum">
              <a:rPr lang="cs-CZ" altLang="cs-CZ" smtClean="0"/>
              <a:pPr/>
              <a:t>109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342" y="4644955"/>
            <a:ext cx="4612228" cy="146009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dirty="0"/>
              <a:t>Text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Text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Text</a:t>
            </a:r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pic>
        <p:nvPicPr>
          <p:cNvPr id="2" name="Picture 2" descr="EKG diagnostika prvn... | Kardiologická revue – Interní medicína">
            <a:extLst>
              <a:ext uri="{FF2B5EF4-FFF2-40B4-BE49-F238E27FC236}">
                <a16:creationId xmlns:a16="http://schemas.microsoft.com/office/drawing/2014/main" id="{528D549C-341B-7DFD-7C81-888C9846A6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31" b="25393"/>
          <a:stretch/>
        </p:blipFill>
        <p:spPr bwMode="auto">
          <a:xfrm>
            <a:off x="-93319" y="74092"/>
            <a:ext cx="8044665" cy="207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54A9113-E640-FC11-A92D-CD3B2ACB42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9" t="28002" r="5618" b="13870"/>
          <a:stretch/>
        </p:blipFill>
        <p:spPr>
          <a:xfrm rot="10800000">
            <a:off x="40102" y="3868514"/>
            <a:ext cx="5803486" cy="2989781"/>
          </a:xfrm>
          <a:prstGeom prst="rect">
            <a:avLst/>
          </a:prstGeom>
        </p:spPr>
      </p:pic>
      <p:pic>
        <p:nvPicPr>
          <p:cNvPr id="8" name="Obrázek 7" descr="Obsah obrázku text, interiér&#10;&#10;Popis byl vytvořen automaticky">
            <a:extLst>
              <a:ext uri="{FF2B5EF4-FFF2-40B4-BE49-F238E27FC236}">
                <a16:creationId xmlns:a16="http://schemas.microsoft.com/office/drawing/2014/main" id="{2C251727-AF32-5B35-99B0-41E221E277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6" t="60519" r="7103" b="13611"/>
          <a:stretch/>
        </p:blipFill>
        <p:spPr>
          <a:xfrm rot="10800000">
            <a:off x="4318957" y="2256917"/>
            <a:ext cx="7893584" cy="1774298"/>
          </a:xfrm>
          <a:prstGeom prst="rect">
            <a:avLst/>
          </a:prstGeom>
        </p:spPr>
      </p:pic>
      <p:pic>
        <p:nvPicPr>
          <p:cNvPr id="9" name="Picture 2" descr="EKG - (T01) Síňové tachykardie, flutter a fibrilace síní">
            <a:extLst>
              <a:ext uri="{FF2B5EF4-FFF2-40B4-BE49-F238E27FC236}">
                <a16:creationId xmlns:a16="http://schemas.microsoft.com/office/drawing/2014/main" id="{8C69FC5D-2903-2DF6-442E-F18D19390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79"/>
          <a:stretch/>
        </p:blipFill>
        <p:spPr bwMode="auto">
          <a:xfrm>
            <a:off x="7221488" y="0"/>
            <a:ext cx="4876800" cy="167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ástupný obsah 4">
            <a:extLst>
              <a:ext uri="{FF2B5EF4-FFF2-40B4-BE49-F238E27FC236}">
                <a16:creationId xmlns:a16="http://schemas.microsoft.com/office/drawing/2014/main" id="{A4B536B5-E09F-A11A-CF28-9FF170166C2A}"/>
              </a:ext>
            </a:extLst>
          </p:cNvPr>
          <p:cNvSpPr txBox="1">
            <a:spLocks/>
          </p:cNvSpPr>
          <p:nvPr/>
        </p:nvSpPr>
        <p:spPr>
          <a:xfrm>
            <a:off x="50831" y="2463285"/>
            <a:ext cx="4268126" cy="1339884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lnSpc>
                <a:spcPct val="100000"/>
              </a:lnSpc>
              <a:buNone/>
            </a:pPr>
            <a:r>
              <a:rPr lang="cs-CZ" sz="1800" b="1" kern="0" dirty="0"/>
              <a:t>AV blok III stupně </a:t>
            </a:r>
            <a:r>
              <a:rPr lang="cs-CZ" sz="1800" kern="0" dirty="0"/>
              <a:t>– komory (QRS široké – komorový rytmus, černě) a síně (P vlny, červeně) spolu nekomunikují, každý si jede svůj rytmus, </a:t>
            </a:r>
            <a:r>
              <a:rPr lang="cs-CZ" sz="1400" kern="0" dirty="0"/>
              <a:t>frekvence komor pomalá, hypotenze, riziko zástavy</a:t>
            </a:r>
          </a:p>
          <a:p>
            <a:pPr>
              <a:lnSpc>
                <a:spcPct val="100000"/>
              </a:lnSpc>
            </a:pPr>
            <a:endParaRPr lang="cs-CZ" sz="1800" kern="0" dirty="0"/>
          </a:p>
        </p:txBody>
      </p:sp>
      <p:sp>
        <p:nvSpPr>
          <p:cNvPr id="14" name="Šipka: dolů 13">
            <a:extLst>
              <a:ext uri="{FF2B5EF4-FFF2-40B4-BE49-F238E27FC236}">
                <a16:creationId xmlns:a16="http://schemas.microsoft.com/office/drawing/2014/main" id="{063C075D-A8FD-BE5E-D256-A6EB1CABD0BD}"/>
              </a:ext>
            </a:extLst>
          </p:cNvPr>
          <p:cNvSpPr/>
          <p:nvPr/>
        </p:nvSpPr>
        <p:spPr bwMode="auto">
          <a:xfrm rot="21426848">
            <a:off x="708244" y="5801563"/>
            <a:ext cx="287676" cy="520468"/>
          </a:xfrm>
          <a:prstGeom prst="downArrow">
            <a:avLst>
              <a:gd name="adj1" fmla="val 31118"/>
              <a:gd name="adj2" fmla="val 5000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Šipka: dolů 14">
            <a:extLst>
              <a:ext uri="{FF2B5EF4-FFF2-40B4-BE49-F238E27FC236}">
                <a16:creationId xmlns:a16="http://schemas.microsoft.com/office/drawing/2014/main" id="{6FF67552-342C-6D3E-7F7F-BCC9FF049F5F}"/>
              </a:ext>
            </a:extLst>
          </p:cNvPr>
          <p:cNvSpPr/>
          <p:nvPr/>
        </p:nvSpPr>
        <p:spPr bwMode="auto">
          <a:xfrm rot="21426848">
            <a:off x="1256236" y="5745601"/>
            <a:ext cx="287676" cy="520468"/>
          </a:xfrm>
          <a:prstGeom prst="downArrow">
            <a:avLst>
              <a:gd name="adj1" fmla="val 31118"/>
              <a:gd name="adj2" fmla="val 5000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6" name="Šipka: dolů 15">
            <a:extLst>
              <a:ext uri="{FF2B5EF4-FFF2-40B4-BE49-F238E27FC236}">
                <a16:creationId xmlns:a16="http://schemas.microsoft.com/office/drawing/2014/main" id="{3678D527-718C-E49D-6F45-621C67F05D01}"/>
              </a:ext>
            </a:extLst>
          </p:cNvPr>
          <p:cNvSpPr/>
          <p:nvPr/>
        </p:nvSpPr>
        <p:spPr bwMode="auto">
          <a:xfrm rot="21426848">
            <a:off x="2694863" y="5745600"/>
            <a:ext cx="287676" cy="520468"/>
          </a:xfrm>
          <a:prstGeom prst="downArrow">
            <a:avLst>
              <a:gd name="adj1" fmla="val 31118"/>
              <a:gd name="adj2" fmla="val 5000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7" name="Šipka: dolů 16">
            <a:extLst>
              <a:ext uri="{FF2B5EF4-FFF2-40B4-BE49-F238E27FC236}">
                <a16:creationId xmlns:a16="http://schemas.microsoft.com/office/drawing/2014/main" id="{8A944A64-BDD4-7328-17C6-A4454B8AC346}"/>
              </a:ext>
            </a:extLst>
          </p:cNvPr>
          <p:cNvSpPr/>
          <p:nvPr/>
        </p:nvSpPr>
        <p:spPr bwMode="auto">
          <a:xfrm rot="21426848">
            <a:off x="1438802" y="4847619"/>
            <a:ext cx="287676" cy="520468"/>
          </a:xfrm>
          <a:prstGeom prst="downArrow">
            <a:avLst>
              <a:gd name="adj1" fmla="val 31118"/>
              <a:gd name="adj2" fmla="val 50000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8" name="Šipka: dolů 17">
            <a:extLst>
              <a:ext uri="{FF2B5EF4-FFF2-40B4-BE49-F238E27FC236}">
                <a16:creationId xmlns:a16="http://schemas.microsoft.com/office/drawing/2014/main" id="{332F2A36-451E-1806-7529-2E68BD1BE81B}"/>
              </a:ext>
            </a:extLst>
          </p:cNvPr>
          <p:cNvSpPr/>
          <p:nvPr/>
        </p:nvSpPr>
        <p:spPr bwMode="auto">
          <a:xfrm rot="21426848">
            <a:off x="1916559" y="4826108"/>
            <a:ext cx="287676" cy="520468"/>
          </a:xfrm>
          <a:prstGeom prst="downArrow">
            <a:avLst>
              <a:gd name="adj1" fmla="val 31118"/>
              <a:gd name="adj2" fmla="val 50000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9" name="Šipka: dolů 18">
            <a:extLst>
              <a:ext uri="{FF2B5EF4-FFF2-40B4-BE49-F238E27FC236}">
                <a16:creationId xmlns:a16="http://schemas.microsoft.com/office/drawing/2014/main" id="{04045111-B80C-51D8-09AC-117D8735F44C}"/>
              </a:ext>
            </a:extLst>
          </p:cNvPr>
          <p:cNvSpPr/>
          <p:nvPr/>
        </p:nvSpPr>
        <p:spPr bwMode="auto">
          <a:xfrm rot="21426848">
            <a:off x="3008378" y="4797885"/>
            <a:ext cx="287676" cy="520468"/>
          </a:xfrm>
          <a:prstGeom prst="downArrow">
            <a:avLst>
              <a:gd name="adj1" fmla="val 31118"/>
              <a:gd name="adj2" fmla="val 50000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Zástupný obsah 4">
            <a:extLst>
              <a:ext uri="{FF2B5EF4-FFF2-40B4-BE49-F238E27FC236}">
                <a16:creationId xmlns:a16="http://schemas.microsoft.com/office/drawing/2014/main" id="{A4470FEF-5AB9-0CB4-8A4C-B2CABC441889}"/>
              </a:ext>
            </a:extLst>
          </p:cNvPr>
          <p:cNvSpPr txBox="1">
            <a:spLocks/>
          </p:cNvSpPr>
          <p:nvPr/>
        </p:nvSpPr>
        <p:spPr>
          <a:xfrm>
            <a:off x="5847991" y="4113069"/>
            <a:ext cx="6519046" cy="11207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lnSpc>
                <a:spcPct val="100000"/>
              </a:lnSpc>
              <a:buNone/>
            </a:pPr>
            <a:r>
              <a:rPr lang="cs-CZ" sz="1800" b="1" kern="0" dirty="0"/>
              <a:t>Fibrilace síní </a:t>
            </a:r>
            <a:r>
              <a:rPr lang="cs-CZ" sz="1800" kern="0" dirty="0"/>
              <a:t>– síně </a:t>
            </a:r>
            <a:r>
              <a:rPr lang="cs-CZ" sz="1800" kern="0" dirty="0" err="1"/>
              <a:t>fibrilují</a:t>
            </a:r>
            <a:r>
              <a:rPr lang="cs-CZ" sz="1800" kern="0" dirty="0"/>
              <a:t> (nejsou P), komory se stahují nepravidelně (vzruch přechází z komor na síně náhodně), ale QRS je úzké (vzruch se šíří v komorách normálně), frekvence může být normální (obrázek) nebo může být tachykardie</a:t>
            </a:r>
          </a:p>
          <a:p>
            <a:pPr>
              <a:lnSpc>
                <a:spcPct val="100000"/>
              </a:lnSpc>
            </a:pPr>
            <a:endParaRPr lang="cs-CZ" sz="2000" kern="0" dirty="0"/>
          </a:p>
        </p:txBody>
      </p:sp>
      <p:sp>
        <p:nvSpPr>
          <p:cNvPr id="21" name="Zástupný obsah 4">
            <a:extLst>
              <a:ext uri="{FF2B5EF4-FFF2-40B4-BE49-F238E27FC236}">
                <a16:creationId xmlns:a16="http://schemas.microsoft.com/office/drawing/2014/main" id="{75C388E4-428B-DEC3-1B4F-44A6E0831C93}"/>
              </a:ext>
            </a:extLst>
          </p:cNvPr>
          <p:cNvSpPr txBox="1">
            <a:spLocks/>
          </p:cNvSpPr>
          <p:nvPr/>
        </p:nvSpPr>
        <p:spPr>
          <a:xfrm>
            <a:off x="6114110" y="1437688"/>
            <a:ext cx="6252927" cy="11207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lnSpc>
                <a:spcPct val="100000"/>
              </a:lnSpc>
              <a:buNone/>
            </a:pPr>
            <a:r>
              <a:rPr lang="cs-CZ" sz="1800" b="1" kern="0" dirty="0" err="1"/>
              <a:t>Flutter</a:t>
            </a:r>
            <a:r>
              <a:rPr lang="cs-CZ" sz="1800" b="1" kern="0" dirty="0"/>
              <a:t> síní</a:t>
            </a:r>
            <a:r>
              <a:rPr lang="cs-CZ" sz="1800" kern="0" dirty="0"/>
              <a:t>– v síních krouživý vzruch, zde každé čtvrté kolečko se přenese na komory, pravidelný rytmus, úzké QRS, dobře se </a:t>
            </a:r>
            <a:r>
              <a:rPr lang="cs-CZ" sz="1800" kern="0" dirty="0" err="1"/>
              <a:t>vertuje</a:t>
            </a:r>
            <a:endParaRPr lang="cs-CZ" sz="1800" kern="0" dirty="0"/>
          </a:p>
          <a:p>
            <a:pPr>
              <a:lnSpc>
                <a:spcPct val="100000"/>
              </a:lnSpc>
            </a:pPr>
            <a:endParaRPr lang="cs-CZ" sz="1800" kern="0" dirty="0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A7A855B3-BCE3-EF1F-981C-96BE3C5083A5}"/>
              </a:ext>
            </a:extLst>
          </p:cNvPr>
          <p:cNvSpPr/>
          <p:nvPr/>
        </p:nvSpPr>
        <p:spPr bwMode="auto">
          <a:xfrm>
            <a:off x="312829" y="74092"/>
            <a:ext cx="4167170" cy="2436823"/>
          </a:xfrm>
          <a:prstGeom prst="ellipse">
            <a:avLst/>
          </a:prstGeom>
          <a:noFill/>
          <a:ln w="28575" cap="flat" cmpd="sng" algn="ctr">
            <a:solidFill>
              <a:srgbClr val="0000D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6" name="Zástupný obsah 4">
            <a:extLst>
              <a:ext uri="{FF2B5EF4-FFF2-40B4-BE49-F238E27FC236}">
                <a16:creationId xmlns:a16="http://schemas.microsoft.com/office/drawing/2014/main" id="{6139EC76-BEE8-114A-75E8-B0E6B728C05F}"/>
              </a:ext>
            </a:extLst>
          </p:cNvPr>
          <p:cNvSpPr txBox="1">
            <a:spLocks/>
          </p:cNvSpPr>
          <p:nvPr/>
        </p:nvSpPr>
        <p:spPr>
          <a:xfrm>
            <a:off x="5855544" y="5233850"/>
            <a:ext cx="6223217" cy="793046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lnSpc>
                <a:spcPct val="100000"/>
              </a:lnSpc>
              <a:buNone/>
            </a:pPr>
            <a:r>
              <a:rPr lang="cs-CZ" sz="1400" kern="0" dirty="0"/>
              <a:t>Tento stav není akutní, dá se s tím žít, i když to dlouhodobě poškozuje srdce. Čerstvá FIS se dá řešit </a:t>
            </a:r>
            <a:r>
              <a:rPr lang="cs-CZ" sz="1400" kern="0" dirty="0" err="1"/>
              <a:t>kardioverzí</a:t>
            </a:r>
            <a:r>
              <a:rPr lang="cs-CZ" sz="1400" kern="0" dirty="0"/>
              <a:t>. Vždy je třeba nasadit antikoagulační terapii, hrozí vznik trombu a jeho vmetení kamkoliv (riziko CMP)</a:t>
            </a:r>
          </a:p>
          <a:p>
            <a:pPr marL="72000" indent="0">
              <a:lnSpc>
                <a:spcPct val="100000"/>
              </a:lnSpc>
              <a:buNone/>
            </a:pPr>
            <a:endParaRPr lang="cs-CZ" sz="1400" kern="0" dirty="0"/>
          </a:p>
        </p:txBody>
      </p:sp>
      <p:sp>
        <p:nvSpPr>
          <p:cNvPr id="10" name="Šipka: dolů 9">
            <a:extLst>
              <a:ext uri="{FF2B5EF4-FFF2-40B4-BE49-F238E27FC236}">
                <a16:creationId xmlns:a16="http://schemas.microsoft.com/office/drawing/2014/main" id="{0A8DF6DD-0AE9-617B-27A3-B4E98658C496}"/>
              </a:ext>
            </a:extLst>
          </p:cNvPr>
          <p:cNvSpPr/>
          <p:nvPr/>
        </p:nvSpPr>
        <p:spPr bwMode="auto">
          <a:xfrm rot="10586089">
            <a:off x="5970272" y="3730425"/>
            <a:ext cx="287676" cy="374063"/>
          </a:xfrm>
          <a:prstGeom prst="downArrow">
            <a:avLst>
              <a:gd name="adj1" fmla="val 31118"/>
              <a:gd name="adj2" fmla="val 50000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1" name="Šipka: dolů 10">
            <a:extLst>
              <a:ext uri="{FF2B5EF4-FFF2-40B4-BE49-F238E27FC236}">
                <a16:creationId xmlns:a16="http://schemas.microsoft.com/office/drawing/2014/main" id="{35344954-68AD-02B2-D3EB-BE07E0A38546}"/>
              </a:ext>
            </a:extLst>
          </p:cNvPr>
          <p:cNvSpPr/>
          <p:nvPr/>
        </p:nvSpPr>
        <p:spPr bwMode="auto">
          <a:xfrm>
            <a:off x="955640" y="4107184"/>
            <a:ext cx="287676" cy="374063"/>
          </a:xfrm>
          <a:prstGeom prst="downArrow">
            <a:avLst>
              <a:gd name="adj1" fmla="val 31118"/>
              <a:gd name="adj2" fmla="val 50000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2" name="Šipka: dolů 21">
            <a:extLst>
              <a:ext uri="{FF2B5EF4-FFF2-40B4-BE49-F238E27FC236}">
                <a16:creationId xmlns:a16="http://schemas.microsoft.com/office/drawing/2014/main" id="{7FDD6C18-A625-25E8-E3F5-35CFE06AE53E}"/>
              </a:ext>
            </a:extLst>
          </p:cNvPr>
          <p:cNvSpPr/>
          <p:nvPr/>
        </p:nvSpPr>
        <p:spPr bwMode="auto">
          <a:xfrm rot="13696239">
            <a:off x="7312972" y="1103779"/>
            <a:ext cx="287676" cy="374063"/>
          </a:xfrm>
          <a:prstGeom prst="downArrow">
            <a:avLst>
              <a:gd name="adj1" fmla="val 31118"/>
              <a:gd name="adj2" fmla="val 50000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6292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P</a:t>
            </a:r>
            <a:r>
              <a:rPr lang="cs-CZ" sz="4000" b="1" dirty="0"/>
              <a:t>řevodní systém srdeční</a:t>
            </a: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3B2A4D0-29DC-7E48-2537-727D256C0D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" r="54026" b="19736"/>
          <a:stretch/>
        </p:blipFill>
        <p:spPr>
          <a:xfrm>
            <a:off x="5452956" y="2047081"/>
            <a:ext cx="4021309" cy="4838303"/>
          </a:xfrm>
          <a:prstGeom prst="rect">
            <a:avLst/>
          </a:prstGeom>
        </p:spPr>
      </p:pic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093" y="1057789"/>
            <a:ext cx="11668259" cy="552331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400" dirty="0"/>
              <a:t>Tvorba a přednostní vedení akčního potenciálu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Synchronizace a koordinace vedení vzruchu srdcem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Elektrickou aktivitu pozorujeme jako depolarizaci (zněna polarity buněk), a repolarizaci (návrat polarity do klidové)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Bez depolarizace není kontrakce</a:t>
            </a: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3BA6D1E-0C70-7254-4776-1EC7696B48E3}"/>
              </a:ext>
            </a:extLst>
          </p:cNvPr>
          <p:cNvSpPr txBox="1"/>
          <p:nvPr/>
        </p:nvSpPr>
        <p:spPr>
          <a:xfrm>
            <a:off x="3364724" y="3411765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Sinoatriální uzel (SA)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06DD39B-9F9A-4945-C4A4-8A007EBC273F}"/>
              </a:ext>
            </a:extLst>
          </p:cNvPr>
          <p:cNvSpPr txBox="1"/>
          <p:nvPr/>
        </p:nvSpPr>
        <p:spPr>
          <a:xfrm>
            <a:off x="2586479" y="4194561"/>
            <a:ext cx="3234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Preferenční síňové dráhy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7EC2F61-3532-56ED-3CA2-FDBCF9E6F76A}"/>
              </a:ext>
            </a:extLst>
          </p:cNvPr>
          <p:cNvSpPr txBox="1"/>
          <p:nvPr/>
        </p:nvSpPr>
        <p:spPr>
          <a:xfrm>
            <a:off x="2610274" y="4995941"/>
            <a:ext cx="3234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Atrioventrikulární uzel (AV)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96F4364-3EBB-7A56-3099-EA4DF7772667}"/>
              </a:ext>
            </a:extLst>
          </p:cNvPr>
          <p:cNvSpPr txBox="1"/>
          <p:nvPr/>
        </p:nvSpPr>
        <p:spPr>
          <a:xfrm>
            <a:off x="9067758" y="3616214"/>
            <a:ext cx="2073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Hisův</a:t>
            </a:r>
            <a:r>
              <a:rPr lang="cs-CZ" sz="2000" dirty="0"/>
              <a:t> svazek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EBFAB18-C87C-5D49-B76D-84E82C73B720}"/>
              </a:ext>
            </a:extLst>
          </p:cNvPr>
          <p:cNvSpPr txBox="1"/>
          <p:nvPr/>
        </p:nvSpPr>
        <p:spPr>
          <a:xfrm>
            <a:off x="9213780" y="4172098"/>
            <a:ext cx="2287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Tawarova raménka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BE2552C-4C2D-8E1A-30BB-07C9AECE0672}"/>
              </a:ext>
            </a:extLst>
          </p:cNvPr>
          <p:cNvSpPr txBox="1"/>
          <p:nvPr/>
        </p:nvSpPr>
        <p:spPr>
          <a:xfrm>
            <a:off x="9273628" y="4693830"/>
            <a:ext cx="2073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Purkyňova vlákna</a:t>
            </a: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733E38E5-6F31-E8CE-B17E-B15C800EBA9C}"/>
              </a:ext>
            </a:extLst>
          </p:cNvPr>
          <p:cNvCxnSpPr/>
          <p:nvPr/>
        </p:nvCxnSpPr>
        <p:spPr>
          <a:xfrm>
            <a:off x="5668980" y="3616214"/>
            <a:ext cx="576064" cy="3693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71097941-2E81-4131-BA93-CB7A384FEE87}"/>
              </a:ext>
            </a:extLst>
          </p:cNvPr>
          <p:cNvCxnSpPr/>
          <p:nvPr/>
        </p:nvCxnSpPr>
        <p:spPr>
          <a:xfrm flipV="1">
            <a:off x="5246533" y="4541430"/>
            <a:ext cx="998511" cy="217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89C1BB20-76AB-49FA-7C5D-0943C2B31249}"/>
              </a:ext>
            </a:extLst>
          </p:cNvPr>
          <p:cNvCxnSpPr/>
          <p:nvPr/>
        </p:nvCxnSpPr>
        <p:spPr>
          <a:xfrm flipH="1">
            <a:off x="7463611" y="3800880"/>
            <a:ext cx="1661756" cy="10930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16239CED-7FA2-AA5C-A7A2-42B7F0C8C146}"/>
              </a:ext>
            </a:extLst>
          </p:cNvPr>
          <p:cNvCxnSpPr/>
          <p:nvPr/>
        </p:nvCxnSpPr>
        <p:spPr>
          <a:xfrm flipV="1">
            <a:off x="5613740" y="4846230"/>
            <a:ext cx="1639863" cy="3693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7B75D666-D997-D259-7A21-59A83E093C9E}"/>
              </a:ext>
            </a:extLst>
          </p:cNvPr>
          <p:cNvCxnSpPr/>
          <p:nvPr/>
        </p:nvCxnSpPr>
        <p:spPr>
          <a:xfrm flipV="1">
            <a:off x="7973236" y="4379227"/>
            <a:ext cx="1298150" cy="9860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D20101DA-5258-6B03-4A59-A44BC9AD166E}"/>
              </a:ext>
            </a:extLst>
          </p:cNvPr>
          <p:cNvCxnSpPr>
            <a:endCxn id="11" idx="1"/>
          </p:cNvCxnSpPr>
          <p:nvPr/>
        </p:nvCxnSpPr>
        <p:spPr>
          <a:xfrm flipV="1">
            <a:off x="8981348" y="4893885"/>
            <a:ext cx="292280" cy="6237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875627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KG diagnostika prvn... | Kardiologická revue – Interní medicína">
            <a:extLst>
              <a:ext uri="{FF2B5EF4-FFF2-40B4-BE49-F238E27FC236}">
                <a16:creationId xmlns:a16="http://schemas.microsoft.com/office/drawing/2014/main" id="{9B6A78AF-B3A5-E63F-EF09-4A5621B754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56" b="7477"/>
          <a:stretch/>
        </p:blipFill>
        <p:spPr bwMode="auto">
          <a:xfrm>
            <a:off x="4905018" y="188990"/>
            <a:ext cx="6945102" cy="162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DBCED1F-111D-3B37-2308-8418437FF5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3" r="3059" b="28836"/>
          <a:stretch/>
        </p:blipFill>
        <p:spPr>
          <a:xfrm rot="10800000">
            <a:off x="179260" y="2414426"/>
            <a:ext cx="12012740" cy="2918441"/>
          </a:xfrm>
          <a:prstGeom prst="rect">
            <a:avLst/>
          </a:prstGeom>
        </p:spPr>
      </p:pic>
      <p:pic>
        <p:nvPicPr>
          <p:cNvPr id="13314" name="Picture 2" descr="ZAČÁTEČNÍCI) Lokalizace STEMI a zrcadlové ST deprese - Kardioblog">
            <a:extLst>
              <a:ext uri="{FF2B5EF4-FFF2-40B4-BE49-F238E27FC236}">
                <a16:creationId xmlns:a16="http://schemas.microsoft.com/office/drawing/2014/main" id="{C58DC61D-4285-0DBB-137A-A9D7C3A9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283" y="5332867"/>
            <a:ext cx="3902717" cy="153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ástupný obsah 4">
            <a:extLst>
              <a:ext uri="{FF2B5EF4-FFF2-40B4-BE49-F238E27FC236}">
                <a16:creationId xmlns:a16="http://schemas.microsoft.com/office/drawing/2014/main" id="{9D8EC7E1-86B0-A519-6259-013660D626C3}"/>
              </a:ext>
            </a:extLst>
          </p:cNvPr>
          <p:cNvSpPr txBox="1">
            <a:spLocks/>
          </p:cNvSpPr>
          <p:nvPr/>
        </p:nvSpPr>
        <p:spPr>
          <a:xfrm>
            <a:off x="265307" y="5411482"/>
            <a:ext cx="8023975" cy="146009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cs-CZ" sz="2000" kern="0" dirty="0"/>
              <a:t>Pacient opocený, dušnost, bolesti na hrudi 2 hodiny, bez úlevy,…</a:t>
            </a:r>
          </a:p>
          <a:p>
            <a:pPr>
              <a:lnSpc>
                <a:spcPct val="100000"/>
              </a:lnSpc>
            </a:pPr>
            <a:r>
              <a:rPr lang="cs-CZ" sz="2000" kern="0" dirty="0"/>
              <a:t>Po konzultaci s kardiologem podán heparin (trombolýza), </a:t>
            </a:r>
            <a:r>
              <a:rPr lang="cs-CZ" sz="2000" kern="0" dirty="0" err="1"/>
              <a:t>kardegic</a:t>
            </a:r>
            <a:r>
              <a:rPr lang="cs-CZ" sz="2000" kern="0" dirty="0"/>
              <a:t> (ASA - </a:t>
            </a:r>
            <a:r>
              <a:rPr lang="cs-CZ" sz="2000" kern="0" dirty="0" err="1"/>
              <a:t>antiagregace</a:t>
            </a:r>
            <a:r>
              <a:rPr lang="cs-CZ" sz="2000" kern="0" dirty="0"/>
              <a:t>), </a:t>
            </a:r>
            <a:r>
              <a:rPr lang="cs-CZ" sz="2000" kern="0" dirty="0" err="1"/>
              <a:t>sufentanyl</a:t>
            </a:r>
            <a:r>
              <a:rPr lang="cs-CZ" sz="2000" kern="0" dirty="0"/>
              <a:t> (zklidňuje, tlumí bolest, snižuje dušnost a nároky srdce na O2)</a:t>
            </a:r>
          </a:p>
          <a:p>
            <a:pPr>
              <a:lnSpc>
                <a:spcPct val="100000"/>
              </a:lnSpc>
            </a:pPr>
            <a:endParaRPr lang="cs-CZ" sz="2000" kern="0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268CE7BB-03D5-610D-0BC6-DCAA187060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60" y="90542"/>
            <a:ext cx="1905000" cy="1428750"/>
          </a:xfrm>
          <a:prstGeom prst="rect">
            <a:avLst/>
          </a:prstGeom>
        </p:spPr>
      </p:pic>
      <p:sp>
        <p:nvSpPr>
          <p:cNvPr id="15" name="Šipka: dolů 14">
            <a:extLst>
              <a:ext uri="{FF2B5EF4-FFF2-40B4-BE49-F238E27FC236}">
                <a16:creationId xmlns:a16="http://schemas.microsoft.com/office/drawing/2014/main" id="{C9A3097F-7D5E-2596-7BAD-48904A7791CE}"/>
              </a:ext>
            </a:extLst>
          </p:cNvPr>
          <p:cNvSpPr/>
          <p:nvPr/>
        </p:nvSpPr>
        <p:spPr bwMode="auto">
          <a:xfrm>
            <a:off x="2248673" y="4357238"/>
            <a:ext cx="287676" cy="413186"/>
          </a:xfrm>
          <a:prstGeom prst="downArrow">
            <a:avLst>
              <a:gd name="adj1" fmla="val 31118"/>
              <a:gd name="adj2" fmla="val 5000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6" name="Šipka: dolů 15">
            <a:extLst>
              <a:ext uri="{FF2B5EF4-FFF2-40B4-BE49-F238E27FC236}">
                <a16:creationId xmlns:a16="http://schemas.microsoft.com/office/drawing/2014/main" id="{28E2C5A4-9D48-BD15-98F7-D7CDC3B2ACD7}"/>
              </a:ext>
            </a:extLst>
          </p:cNvPr>
          <p:cNvSpPr/>
          <p:nvPr/>
        </p:nvSpPr>
        <p:spPr bwMode="auto">
          <a:xfrm>
            <a:off x="4066212" y="4257744"/>
            <a:ext cx="287676" cy="413187"/>
          </a:xfrm>
          <a:prstGeom prst="downArrow">
            <a:avLst>
              <a:gd name="adj1" fmla="val 31118"/>
              <a:gd name="adj2" fmla="val 5000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C05CB1C2-2BB1-299A-02F3-86DF7BEFD96C}"/>
              </a:ext>
            </a:extLst>
          </p:cNvPr>
          <p:cNvSpPr/>
          <p:nvPr/>
        </p:nvSpPr>
        <p:spPr bwMode="auto">
          <a:xfrm>
            <a:off x="4963023" y="134500"/>
            <a:ext cx="5548049" cy="1078664"/>
          </a:xfrm>
          <a:prstGeom prst="ellipse">
            <a:avLst/>
          </a:prstGeom>
          <a:noFill/>
          <a:ln w="28575" cap="flat" cmpd="sng" algn="ctr">
            <a:solidFill>
              <a:srgbClr val="0000D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307" y="1267654"/>
            <a:ext cx="5067183" cy="146009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dirty="0"/>
              <a:t>ST elevace v II, III, </a:t>
            </a:r>
            <a:r>
              <a:rPr lang="cs-CZ" sz="2000" dirty="0" err="1"/>
              <a:t>aVF</a:t>
            </a: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dirty="0"/>
              <a:t>ST deprese ve V2, V3, V4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2400" b="1" dirty="0">
                <a:solidFill>
                  <a:srgbClr val="FF0000"/>
                </a:solidFill>
              </a:rPr>
              <a:t>→ Infarkt myokardu spodní stěny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0B691EC-E6D8-C1FE-751C-B8EB53C28821}"/>
              </a:ext>
            </a:extLst>
          </p:cNvPr>
          <p:cNvSpPr txBox="1"/>
          <p:nvPr/>
        </p:nvSpPr>
        <p:spPr>
          <a:xfrm>
            <a:off x="10569077" y="134500"/>
            <a:ext cx="1443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=infarkt myokardu s ST elevací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6F43134-6A57-36E0-C551-6E1165C4C211}"/>
              </a:ext>
            </a:extLst>
          </p:cNvPr>
          <p:cNvSpPr txBox="1"/>
          <p:nvPr/>
        </p:nvSpPr>
        <p:spPr>
          <a:xfrm>
            <a:off x="1680928" y="358524"/>
            <a:ext cx="20905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/>
              <a:t>Pardeho</a:t>
            </a:r>
            <a:r>
              <a:rPr lang="cs-CZ" sz="1800" dirty="0"/>
              <a:t> vlna</a:t>
            </a:r>
          </a:p>
        </p:txBody>
      </p:sp>
      <p:sp>
        <p:nvSpPr>
          <p:cNvPr id="10" name="Šipka: dolů 9">
            <a:extLst>
              <a:ext uri="{FF2B5EF4-FFF2-40B4-BE49-F238E27FC236}">
                <a16:creationId xmlns:a16="http://schemas.microsoft.com/office/drawing/2014/main" id="{9E09C4E4-5665-0A8C-A452-23F38B9CF6C8}"/>
              </a:ext>
            </a:extLst>
          </p:cNvPr>
          <p:cNvSpPr/>
          <p:nvPr/>
        </p:nvSpPr>
        <p:spPr bwMode="auto">
          <a:xfrm>
            <a:off x="2310541" y="3323643"/>
            <a:ext cx="287676" cy="413185"/>
          </a:xfrm>
          <a:prstGeom prst="downArrow">
            <a:avLst>
              <a:gd name="adj1" fmla="val 31118"/>
              <a:gd name="adj2" fmla="val 5000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993352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111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43" y="599736"/>
            <a:ext cx="5009659" cy="1460091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sz="2000" dirty="0"/>
              <a:t>Pacient s AIM infarktem během převozu</a:t>
            </a:r>
          </a:p>
          <a:p>
            <a:pPr>
              <a:lnSpc>
                <a:spcPct val="100000"/>
              </a:lnSpc>
            </a:pPr>
            <a:r>
              <a:rPr lang="cs-CZ" sz="2000" b="1" dirty="0">
                <a:solidFill>
                  <a:srgbClr val="FF0000"/>
                </a:solidFill>
              </a:rPr>
              <a:t>Vždy je třeba mít nalepené multifunkční elektrody (komba)!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Srdce s AIM může přejít do fibrilace komor. Můžeme tak rychle defibrilovat.</a:t>
            </a:r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880B6D47-BCEF-021A-B1C2-D09B27F891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67" r="3059" b="18089"/>
          <a:stretch/>
        </p:blipFill>
        <p:spPr>
          <a:xfrm rot="10800000">
            <a:off x="12211" y="2436134"/>
            <a:ext cx="12178193" cy="4290992"/>
          </a:xfrm>
          <a:prstGeom prst="rect">
            <a:avLst/>
          </a:prstGeom>
        </p:spPr>
      </p:pic>
      <p:sp>
        <p:nvSpPr>
          <p:cNvPr id="7" name="Šipka: dolů 6">
            <a:extLst>
              <a:ext uri="{FF2B5EF4-FFF2-40B4-BE49-F238E27FC236}">
                <a16:creationId xmlns:a16="http://schemas.microsoft.com/office/drawing/2014/main" id="{CF4899B2-5DDA-765A-8259-A97132520104}"/>
              </a:ext>
            </a:extLst>
          </p:cNvPr>
          <p:cNvSpPr/>
          <p:nvPr/>
        </p:nvSpPr>
        <p:spPr bwMode="auto">
          <a:xfrm>
            <a:off x="7646055" y="2009210"/>
            <a:ext cx="287676" cy="520468"/>
          </a:xfrm>
          <a:prstGeom prst="downArrow">
            <a:avLst>
              <a:gd name="adj1" fmla="val 31118"/>
              <a:gd name="adj2" fmla="val 5000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Zástupný obsah 4">
            <a:extLst>
              <a:ext uri="{FF2B5EF4-FFF2-40B4-BE49-F238E27FC236}">
                <a16:creationId xmlns:a16="http://schemas.microsoft.com/office/drawing/2014/main" id="{8B515776-67C5-9ABF-C0E8-0E43C23B59D8}"/>
              </a:ext>
            </a:extLst>
          </p:cNvPr>
          <p:cNvSpPr txBox="1">
            <a:spLocks/>
          </p:cNvSpPr>
          <p:nvPr/>
        </p:nvSpPr>
        <p:spPr>
          <a:xfrm>
            <a:off x="5717691" y="1048666"/>
            <a:ext cx="3464459" cy="8176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lnSpc>
                <a:spcPct val="100000"/>
              </a:lnSpc>
              <a:buNone/>
            </a:pPr>
            <a:r>
              <a:rPr lang="cs-CZ" sz="2000" kern="0" dirty="0"/>
              <a:t>Komorové extrasystoly, představují zvýšené riziko přechodu do fibrilace</a:t>
            </a:r>
          </a:p>
          <a:p>
            <a:pPr>
              <a:lnSpc>
                <a:spcPct val="100000"/>
              </a:lnSpc>
            </a:pPr>
            <a:endParaRPr lang="cs-CZ" sz="2000" kern="0" dirty="0"/>
          </a:p>
        </p:txBody>
      </p:sp>
      <p:sp>
        <p:nvSpPr>
          <p:cNvPr id="2" name="Šipka: dolů 1">
            <a:extLst>
              <a:ext uri="{FF2B5EF4-FFF2-40B4-BE49-F238E27FC236}">
                <a16:creationId xmlns:a16="http://schemas.microsoft.com/office/drawing/2014/main" id="{F2BBECFD-FF97-7B3B-41A7-4517C9B7E0F8}"/>
              </a:ext>
            </a:extLst>
          </p:cNvPr>
          <p:cNvSpPr/>
          <p:nvPr/>
        </p:nvSpPr>
        <p:spPr bwMode="auto">
          <a:xfrm>
            <a:off x="1067895" y="2342590"/>
            <a:ext cx="287676" cy="520468"/>
          </a:xfrm>
          <a:prstGeom prst="downArrow">
            <a:avLst>
              <a:gd name="adj1" fmla="val 31118"/>
              <a:gd name="adj2" fmla="val 5000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0BF53F05-D5E3-40B1-D09B-96C82EB8C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50" y="17057"/>
            <a:ext cx="3009850" cy="209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4663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112</a:t>
            </a:fld>
            <a:endParaRPr lang="cs-CZ" altLang="cs-CZ" dirty="0"/>
          </a:p>
        </p:txBody>
      </p:sp>
      <p:pic>
        <p:nvPicPr>
          <p:cNvPr id="6" name="Obrázek 5" descr="Obsah obrázku text, interiér, displej, počítač&#10;&#10;Popis byl vytvořen automaticky">
            <a:extLst>
              <a:ext uri="{FF2B5EF4-FFF2-40B4-BE49-F238E27FC236}">
                <a16:creationId xmlns:a16="http://schemas.microsoft.com/office/drawing/2014/main" id="{C42B20EA-2895-19F4-32C6-112326D167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79" b="4755"/>
          <a:stretch/>
        </p:blipFill>
        <p:spPr>
          <a:xfrm>
            <a:off x="1026895" y="2423171"/>
            <a:ext cx="9144000" cy="4434829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65FDEAF1-52FF-A90B-CE6F-C2C0C4B95D7E}"/>
              </a:ext>
            </a:extLst>
          </p:cNvPr>
          <p:cNvSpPr/>
          <p:nvPr/>
        </p:nvSpPr>
        <p:spPr bwMode="auto">
          <a:xfrm>
            <a:off x="1039865" y="3064212"/>
            <a:ext cx="671209" cy="729575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8B8B0611-BDF9-E7C6-2536-A8E792A6A988}"/>
              </a:ext>
            </a:extLst>
          </p:cNvPr>
          <p:cNvSpPr/>
          <p:nvPr/>
        </p:nvSpPr>
        <p:spPr bwMode="auto">
          <a:xfrm>
            <a:off x="4434818" y="2555942"/>
            <a:ext cx="671209" cy="729575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22B92C44-471F-A055-BFCF-10C99A90002E}"/>
              </a:ext>
            </a:extLst>
          </p:cNvPr>
          <p:cNvSpPr/>
          <p:nvPr/>
        </p:nvSpPr>
        <p:spPr bwMode="auto">
          <a:xfrm>
            <a:off x="6631647" y="2740362"/>
            <a:ext cx="671209" cy="729575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3074" name="Picture 2" descr="KTweetuje on Twitter: &quot;&quot;A co myslíte? Měl ho tam!&quot; Krásné 80. narozeniny  dnes slaví česká filmová a divadelní herečka paní Jana Hlaváčová. Na její  Toničku z Básníků nezapomene asi nikdo, kdo tu">
            <a:extLst>
              <a:ext uri="{FF2B5EF4-FFF2-40B4-BE49-F238E27FC236}">
                <a16:creationId xmlns:a16="http://schemas.microsoft.com/office/drawing/2014/main" id="{3E67F3CB-3AB1-AC80-9CF2-310B088DB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132" y="117563"/>
            <a:ext cx="2577724" cy="187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obsah 4">
            <a:extLst>
              <a:ext uri="{FF2B5EF4-FFF2-40B4-BE49-F238E27FC236}">
                <a16:creationId xmlns:a16="http://schemas.microsoft.com/office/drawing/2014/main" id="{CA913349-D5E8-F5D1-E6C6-65B09B01C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29" y="1973647"/>
            <a:ext cx="1681741" cy="470519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sz="2000" dirty="0"/>
              <a:t>Měl ho tam!</a:t>
            </a:r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sp>
        <p:nvSpPr>
          <p:cNvPr id="4" name="Zástupný obsah 4">
            <a:extLst>
              <a:ext uri="{FF2B5EF4-FFF2-40B4-BE49-F238E27FC236}">
                <a16:creationId xmlns:a16="http://schemas.microsoft.com/office/drawing/2014/main" id="{69923E18-20A2-B5A8-E181-ADCEAF56D7D9}"/>
              </a:ext>
            </a:extLst>
          </p:cNvPr>
          <p:cNvSpPr txBox="1">
            <a:spLocks/>
          </p:cNvSpPr>
          <p:nvPr/>
        </p:nvSpPr>
        <p:spPr>
          <a:xfrm>
            <a:off x="2841804" y="1983892"/>
            <a:ext cx="1681741" cy="4705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cs-CZ" sz="2000" kern="0" dirty="0"/>
              <a:t>Po stentu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CC4E2A3-8DDE-A455-2440-A62A4CFC252D}"/>
              </a:ext>
            </a:extLst>
          </p:cNvPr>
          <p:cNvSpPr txBox="1">
            <a:spLocks/>
          </p:cNvSpPr>
          <p:nvPr/>
        </p:nvSpPr>
        <p:spPr>
          <a:xfrm>
            <a:off x="8381016" y="1974010"/>
            <a:ext cx="1681741" cy="4705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cs-CZ" sz="2000" kern="0" dirty="0"/>
              <a:t>Před stentem</a:t>
            </a:r>
          </a:p>
        </p:txBody>
      </p:sp>
    </p:spTree>
    <p:extLst>
      <p:ext uri="{BB962C8B-B14F-4D97-AF65-F5344CB8AC3E}">
        <p14:creationId xmlns:p14="http://schemas.microsoft.com/office/powerpoint/2010/main" val="390250607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113</a:t>
            </a:fld>
            <a:endParaRPr lang="cs-CZ" altLang="cs-CZ" dirty="0"/>
          </a:p>
        </p:txBody>
      </p:sp>
      <p:pic>
        <p:nvPicPr>
          <p:cNvPr id="12" name="Obrázek 11" descr="Obsah obrázku text&#10;&#10;Popis byl vytvořen automaticky">
            <a:extLst>
              <a:ext uri="{FF2B5EF4-FFF2-40B4-BE49-F238E27FC236}">
                <a16:creationId xmlns:a16="http://schemas.microsoft.com/office/drawing/2014/main" id="{DF755F12-93C3-884F-20E3-F7ECC432D5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4"/>
          <a:stretch/>
        </p:blipFill>
        <p:spPr>
          <a:xfrm rot="5400000">
            <a:off x="2938664" y="563293"/>
            <a:ext cx="6401818" cy="5969949"/>
          </a:xfrm>
          <a:prstGeom prst="rect">
            <a:avLst/>
          </a:prstGeom>
        </p:spPr>
      </p:pic>
      <p:pic>
        <p:nvPicPr>
          <p:cNvPr id="4102" name="Picture 6" descr="Odznak - ZDRAVOTNICKÝ ZÁCHRANÁŘ - SHOParamedik">
            <a:extLst>
              <a:ext uri="{FF2B5EF4-FFF2-40B4-BE49-F238E27FC236}">
                <a16:creationId xmlns:a16="http://schemas.microsoft.com/office/drawing/2014/main" id="{5D6B7B8D-765A-CFD1-3F8C-286950FEBA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1" t="19933" r="28647" b="21453"/>
          <a:stretch/>
        </p:blipFill>
        <p:spPr bwMode="auto">
          <a:xfrm>
            <a:off x="5217206" y="1846717"/>
            <a:ext cx="1252764" cy="125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19206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82318"/>
            <a:ext cx="252000" cy="252000"/>
          </a:xfrm>
        </p:spPr>
        <p:txBody>
          <a:bodyPr/>
          <a:lstStyle/>
          <a:p>
            <a:fld id="{0970407D-EE58-4A0B-824B-1D3AE42DD9CF}" type="slidenum">
              <a:rPr lang="cs-CZ" altLang="cs-CZ" smtClean="0"/>
              <a:pPr/>
              <a:t>114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404" y="453914"/>
            <a:ext cx="11683537" cy="146009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dirty="0"/>
              <a:t>Stimulovaný rytmus (šipečky), s intervaly komorové tachykardie, které vymizí spontánně, u tohoto pacienta někdy až po defibrilaci implantovaným defibrilátorem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Pacient při vědomí, komunikující, jen mu bylo „trochu slabo“ v průběhu komorové tachykardie</a:t>
            </a:r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9102927F-1DD0-C06C-A475-BA9184F6D6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79" b="15596"/>
          <a:stretch/>
        </p:blipFill>
        <p:spPr>
          <a:xfrm>
            <a:off x="258733" y="1902610"/>
            <a:ext cx="11778877" cy="4755044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423882F3-7F31-B378-71B2-7DA324B17B74}"/>
              </a:ext>
            </a:extLst>
          </p:cNvPr>
          <p:cNvSpPr/>
          <p:nvPr/>
        </p:nvSpPr>
        <p:spPr bwMode="auto">
          <a:xfrm rot="21396134">
            <a:off x="4823311" y="6438060"/>
            <a:ext cx="4438793" cy="252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078223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115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547" y="833725"/>
            <a:ext cx="11744137" cy="1460091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sz="2000" b="1" dirty="0"/>
              <a:t>Komorové extrasystoly (KES) </a:t>
            </a:r>
            <a:r>
              <a:rPr lang="cs-CZ" sz="2000" dirty="0"/>
              <a:t>– široké QRS (obludy, červené šipky) v jinak normálním rytmu, </a:t>
            </a:r>
            <a:br>
              <a:rPr lang="cs-CZ" sz="2000" dirty="0"/>
            </a:br>
            <a:r>
              <a:rPr lang="cs-CZ" sz="1800" dirty="0"/>
              <a:t>pokud jsou občas, je to normální </a:t>
            </a:r>
            <a:br>
              <a:rPr lang="cs-CZ" sz="1800" dirty="0"/>
            </a:br>
            <a:r>
              <a:rPr lang="cs-CZ" sz="2000" dirty="0"/>
              <a:t>(a jedna síňová SVES, úzké QRS, černě)</a:t>
            </a:r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pic>
        <p:nvPicPr>
          <p:cNvPr id="6" name="Obrázek 5" descr="Obsah obrázku text, interiér&#10;&#10;Popis byl vytvořen automaticky">
            <a:extLst>
              <a:ext uri="{FF2B5EF4-FFF2-40B4-BE49-F238E27FC236}">
                <a16:creationId xmlns:a16="http://schemas.microsoft.com/office/drawing/2014/main" id="{DF69AFDA-829C-39C4-B333-912094F5B5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" t="34208" r="4374" b="17202"/>
          <a:stretch/>
        </p:blipFill>
        <p:spPr>
          <a:xfrm rot="10800000">
            <a:off x="1157072" y="2027975"/>
            <a:ext cx="9634028" cy="3935079"/>
          </a:xfrm>
          <a:prstGeom prst="rect">
            <a:avLst/>
          </a:prstGeom>
        </p:spPr>
      </p:pic>
      <p:sp>
        <p:nvSpPr>
          <p:cNvPr id="9" name="Šipka: dolů 8">
            <a:extLst>
              <a:ext uri="{FF2B5EF4-FFF2-40B4-BE49-F238E27FC236}">
                <a16:creationId xmlns:a16="http://schemas.microsoft.com/office/drawing/2014/main" id="{65EE4DCC-C769-836B-646C-6906600F18BD}"/>
              </a:ext>
            </a:extLst>
          </p:cNvPr>
          <p:cNvSpPr/>
          <p:nvPr/>
        </p:nvSpPr>
        <p:spPr bwMode="auto">
          <a:xfrm>
            <a:off x="3861996" y="1836854"/>
            <a:ext cx="287676" cy="520468"/>
          </a:xfrm>
          <a:prstGeom prst="downArrow">
            <a:avLst>
              <a:gd name="adj1" fmla="val 31118"/>
              <a:gd name="adj2" fmla="val 5000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0" name="Šipka: dolů 9">
            <a:extLst>
              <a:ext uri="{FF2B5EF4-FFF2-40B4-BE49-F238E27FC236}">
                <a16:creationId xmlns:a16="http://schemas.microsoft.com/office/drawing/2014/main" id="{4B885D7C-FE89-B271-8A3D-F04EBA526817}"/>
              </a:ext>
            </a:extLst>
          </p:cNvPr>
          <p:cNvSpPr/>
          <p:nvPr/>
        </p:nvSpPr>
        <p:spPr bwMode="auto">
          <a:xfrm>
            <a:off x="5907938" y="1836854"/>
            <a:ext cx="287676" cy="520468"/>
          </a:xfrm>
          <a:prstGeom prst="downArrow">
            <a:avLst>
              <a:gd name="adj1" fmla="val 31118"/>
              <a:gd name="adj2" fmla="val 5000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1" name="Šipka: dolů 10">
            <a:extLst>
              <a:ext uri="{FF2B5EF4-FFF2-40B4-BE49-F238E27FC236}">
                <a16:creationId xmlns:a16="http://schemas.microsoft.com/office/drawing/2014/main" id="{6A49A3F3-820A-2FB2-FA6E-BB9F082E53FB}"/>
              </a:ext>
            </a:extLst>
          </p:cNvPr>
          <p:cNvSpPr/>
          <p:nvPr/>
        </p:nvSpPr>
        <p:spPr bwMode="auto">
          <a:xfrm>
            <a:off x="7952975" y="1962114"/>
            <a:ext cx="287676" cy="520468"/>
          </a:xfrm>
          <a:prstGeom prst="downArrow">
            <a:avLst>
              <a:gd name="adj1" fmla="val 31118"/>
              <a:gd name="adj2" fmla="val 50000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44255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116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030" y="395492"/>
            <a:ext cx="8405120" cy="622891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sz="2000" dirty="0"/>
              <a:t>Blokáda levého </a:t>
            </a:r>
            <a:r>
              <a:rPr lang="cs-CZ" sz="2000" dirty="0" err="1"/>
              <a:t>Tawarova</a:t>
            </a:r>
            <a:r>
              <a:rPr lang="cs-CZ" sz="2000" dirty="0"/>
              <a:t> raménka, široké QRS</a:t>
            </a:r>
          </a:p>
        </p:txBody>
      </p:sp>
      <p:pic>
        <p:nvPicPr>
          <p:cNvPr id="8" name="Obrázek 7" descr="Obsah obrázku text, interiér, dřevěné&#10;&#10;Popis byl vytvořen automaticky">
            <a:extLst>
              <a:ext uri="{FF2B5EF4-FFF2-40B4-BE49-F238E27FC236}">
                <a16:creationId xmlns:a16="http://schemas.microsoft.com/office/drawing/2014/main" id="{AFE1A81D-E8CB-57C6-AFA2-9FEE1E5ADC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" t="27794" r="8122" b="35335"/>
          <a:stretch/>
        </p:blipFill>
        <p:spPr>
          <a:xfrm rot="10800000">
            <a:off x="1959541" y="771091"/>
            <a:ext cx="9253352" cy="291906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1A9E47C5-3E24-D5BF-9D2F-B1AB6074C9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t="39046" r="4232" b="29181"/>
          <a:stretch/>
        </p:blipFill>
        <p:spPr>
          <a:xfrm rot="10800000">
            <a:off x="1713722" y="4122080"/>
            <a:ext cx="10064278" cy="2735919"/>
          </a:xfrm>
          <a:prstGeom prst="rect">
            <a:avLst/>
          </a:prstGeom>
        </p:spPr>
      </p:pic>
      <p:sp>
        <p:nvSpPr>
          <p:cNvPr id="17" name="Zástupný obsah 4">
            <a:extLst>
              <a:ext uri="{FF2B5EF4-FFF2-40B4-BE49-F238E27FC236}">
                <a16:creationId xmlns:a16="http://schemas.microsoft.com/office/drawing/2014/main" id="{E65C7E81-CE78-C07D-532B-5E2008CE432D}"/>
              </a:ext>
            </a:extLst>
          </p:cNvPr>
          <p:cNvSpPr txBox="1">
            <a:spLocks/>
          </p:cNvSpPr>
          <p:nvPr/>
        </p:nvSpPr>
        <p:spPr>
          <a:xfrm>
            <a:off x="2219511" y="3810635"/>
            <a:ext cx="7388173" cy="62289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cs-CZ" sz="2000" kern="0" dirty="0"/>
              <a:t>Blokáda pravého </a:t>
            </a:r>
            <a:r>
              <a:rPr lang="cs-CZ" sz="2000" kern="0" dirty="0" err="1"/>
              <a:t>Tawarova</a:t>
            </a:r>
            <a:r>
              <a:rPr lang="cs-CZ" sz="2000" kern="0" dirty="0"/>
              <a:t> raménka, zuby v QRS</a:t>
            </a:r>
          </a:p>
        </p:txBody>
      </p:sp>
    </p:spTree>
    <p:extLst>
      <p:ext uri="{BB962C8B-B14F-4D97-AF65-F5344CB8AC3E}">
        <p14:creationId xmlns:p14="http://schemas.microsoft.com/office/powerpoint/2010/main" val="185683721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Arytmie</a:t>
            </a:r>
          </a:p>
        </p:txBody>
      </p:sp>
      <p:pic>
        <p:nvPicPr>
          <p:cNvPr id="2" name="Picture 4" descr="VÃ½sledek obrÃ¡zku pro owl crazy">
            <a:extLst>
              <a:ext uri="{FF2B5EF4-FFF2-40B4-BE49-F238E27FC236}">
                <a16:creationId xmlns:a16="http://schemas.microsoft.com/office/drawing/2014/main" id="{0258AB83-3D02-E5D4-1533-4FBD3BAB5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927" y="1372438"/>
            <a:ext cx="514350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7AB0E0F-2D21-7A5A-A26D-3E6AC3DDAAA5}"/>
              </a:ext>
            </a:extLst>
          </p:cNvPr>
          <p:cNvSpPr txBox="1"/>
          <p:nvPr/>
        </p:nvSpPr>
        <p:spPr>
          <a:xfrm>
            <a:off x="7383876" y="4927760"/>
            <a:ext cx="1380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/>
              <a:t>heart</a:t>
            </a:r>
            <a:endParaRPr lang="cs-CZ" sz="3200" b="1" dirty="0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2F032E08-00AF-553D-797E-6CD8411C2609}"/>
              </a:ext>
            </a:extLst>
          </p:cNvPr>
          <p:cNvCxnSpPr/>
          <p:nvPr/>
        </p:nvCxnSpPr>
        <p:spPr>
          <a:xfrm flipH="1">
            <a:off x="6663797" y="4567720"/>
            <a:ext cx="720080" cy="360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B06B75AE-C078-7296-3047-C17E8BE96585}"/>
              </a:ext>
            </a:extLst>
          </p:cNvPr>
          <p:cNvCxnSpPr/>
          <p:nvPr/>
        </p:nvCxnSpPr>
        <p:spPr>
          <a:xfrm flipH="1" flipV="1">
            <a:off x="6663797" y="4639728"/>
            <a:ext cx="72008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>
            <a:extLst>
              <a:ext uri="{FF2B5EF4-FFF2-40B4-BE49-F238E27FC236}">
                <a16:creationId xmlns:a16="http://schemas.microsoft.com/office/drawing/2014/main" id="{5AC2D340-63C8-2F5E-5E79-C0818BF84838}"/>
              </a:ext>
            </a:extLst>
          </p:cNvPr>
          <p:cNvSpPr/>
          <p:nvPr/>
        </p:nvSpPr>
        <p:spPr>
          <a:xfrm>
            <a:off x="1796320" y="5512535"/>
            <a:ext cx="78488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 </a:t>
            </a:r>
          </a:p>
          <a:p>
            <a:r>
              <a:rPr lang="cs-CZ" sz="2800" dirty="0">
                <a:solidFill>
                  <a:srgbClr val="FF0000"/>
                </a:solidFill>
              </a:rPr>
              <a:t>Porucha vzniku a/nebo vedení vzruchu v srdci</a:t>
            </a:r>
          </a:p>
        </p:txBody>
      </p:sp>
    </p:spTree>
    <p:extLst>
      <p:ext uri="{BB962C8B-B14F-4D97-AF65-F5344CB8AC3E}">
        <p14:creationId xmlns:p14="http://schemas.microsoft.com/office/powerpoint/2010/main" val="177174622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3">
            <a:extLst>
              <a:ext uri="{FF2B5EF4-FFF2-40B4-BE49-F238E27FC236}">
                <a16:creationId xmlns:a16="http://schemas.microsoft.com/office/drawing/2014/main" id="{B5BC6404-1F56-F836-9F89-C3EE91443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sz="4000" b="1" dirty="0"/>
              <a:t>Arytmie – </a:t>
            </a:r>
            <a:r>
              <a:rPr lang="cs-CZ" sz="4000" b="1" dirty="0" err="1"/>
              <a:t>flutter</a:t>
            </a:r>
            <a:r>
              <a:rPr lang="cs-CZ" dirty="0"/>
              <a:t>,</a:t>
            </a:r>
            <a:r>
              <a:rPr lang="cs-CZ" sz="4000" b="1" dirty="0"/>
              <a:t> fibrilace, asystolie komor </a:t>
            </a:r>
            <a:endParaRPr lang="cs-CZ" sz="4000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07EE57B7-E70E-1A06-E43A-37346AFB6878}"/>
              </a:ext>
            </a:extLst>
          </p:cNvPr>
          <p:cNvSpPr/>
          <p:nvPr/>
        </p:nvSpPr>
        <p:spPr>
          <a:xfrm>
            <a:off x="331240" y="1340768"/>
            <a:ext cx="114473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/>
              <a:t>Komorová tachykardie, </a:t>
            </a:r>
            <a:r>
              <a:rPr lang="cs-CZ" sz="1600" b="1" dirty="0" err="1"/>
              <a:t>flutter</a:t>
            </a:r>
            <a:r>
              <a:rPr lang="cs-CZ" sz="1600" b="1" dirty="0"/>
              <a:t> </a:t>
            </a:r>
            <a:r>
              <a:rPr lang="cs-CZ" sz="1600" dirty="0"/>
              <a:t>– žádné QRS, divný tvar (</a:t>
            </a:r>
            <a:r>
              <a:rPr lang="cs-CZ" sz="1600" dirty="0" err="1"/>
              <a:t>vlnobytí</a:t>
            </a:r>
            <a:r>
              <a:rPr lang="cs-CZ" sz="1600" dirty="0"/>
              <a:t>), vysoká frekvence, často pravidelnost (křivé sinusovky), často je podstatou </a:t>
            </a:r>
            <a:r>
              <a:rPr lang="cs-CZ" sz="1600" dirty="0" err="1"/>
              <a:t>reentry</a:t>
            </a:r>
            <a:r>
              <a:rPr lang="cs-CZ" sz="1600" dirty="0"/>
              <a:t> (krouživý </a:t>
            </a:r>
            <a:r>
              <a:rPr lang="cs-CZ" sz="1600" dirty="0" err="1"/>
              <a:t>vzruhh</a:t>
            </a:r>
            <a:r>
              <a:rPr lang="cs-CZ" sz="1600" dirty="0"/>
              <a:t>), může být náhlý začátek/konec. Třeba řešit, můžou přejít ve fibrilaci komor.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B480BB70-93DD-06FF-6C91-844ACDCF939F}"/>
              </a:ext>
            </a:extLst>
          </p:cNvPr>
          <p:cNvSpPr/>
          <p:nvPr/>
        </p:nvSpPr>
        <p:spPr>
          <a:xfrm>
            <a:off x="279234" y="4580550"/>
            <a:ext cx="67730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FF0000"/>
                </a:solidFill>
              </a:rPr>
              <a:t>Komorová fibrilace (</a:t>
            </a:r>
            <a:r>
              <a:rPr lang="cs-CZ" sz="1600" b="1" dirty="0" err="1">
                <a:solidFill>
                  <a:srgbClr val="FF0000"/>
                </a:solidFill>
              </a:rPr>
              <a:t>FiKo</a:t>
            </a:r>
            <a:r>
              <a:rPr lang="cs-CZ" sz="1600" b="1" dirty="0">
                <a:solidFill>
                  <a:srgbClr val="FF0000"/>
                </a:solidFill>
              </a:rPr>
              <a:t>) = srdeční zástava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b="1" dirty="0">
                <a:solidFill>
                  <a:srgbClr val="FF0000"/>
                </a:solidFill>
              </a:rPr>
              <a:t>→ Defibrilace!</a:t>
            </a:r>
            <a:endParaRPr lang="cs-CZ" sz="1600" dirty="0"/>
          </a:p>
          <a:p>
            <a:r>
              <a:rPr lang="cs-CZ" sz="1600" dirty="0"/>
              <a:t>Srdeční sval se jen tak nekoordinovaně chvěje. </a:t>
            </a:r>
            <a:br>
              <a:rPr lang="cs-CZ" sz="1600" dirty="0"/>
            </a:br>
            <a:r>
              <a:rPr lang="cs-CZ" sz="1600" dirty="0"/>
              <a:t>Bez včasné resuscitace přechází srdce v asystolii (</a:t>
            </a:r>
            <a:r>
              <a:rPr lang="cs-CZ" sz="1600" dirty="0" err="1"/>
              <a:t>kardiomyocyty</a:t>
            </a:r>
            <a:r>
              <a:rPr lang="cs-CZ" sz="1600" dirty="0"/>
              <a:t> jsou neprokrvené, vyčerpané, nemají energii na elektrickou aktivitu)</a:t>
            </a:r>
          </a:p>
          <a:p>
            <a:endParaRPr lang="cs-CZ" sz="1600" b="1" dirty="0">
              <a:solidFill>
                <a:srgbClr val="FF0000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FA09553-9D8E-DA03-A3E8-CFA7EE9345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6"/>
          <a:stretch/>
        </p:blipFill>
        <p:spPr>
          <a:xfrm>
            <a:off x="7052265" y="4593399"/>
            <a:ext cx="4297188" cy="936682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C4848A8B-EFFE-5050-3C2B-0C80944F9FEF}"/>
              </a:ext>
            </a:extLst>
          </p:cNvPr>
          <p:cNvSpPr/>
          <p:nvPr/>
        </p:nvSpPr>
        <p:spPr>
          <a:xfrm>
            <a:off x="279235" y="784405"/>
            <a:ext cx="82700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Fibrilace: nesynchronizovaná aktivita </a:t>
            </a:r>
            <a:r>
              <a:rPr lang="cs-CZ" sz="1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kardiomyocytů</a:t>
            </a:r>
            <a:endParaRPr lang="cs-CZ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https://www.youtube.com/watch?v=lU3NHrjw-lA&amp;ab_channel=NerdDoctor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7B1BECF-2474-7C2A-3485-4D77521174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698" y="5822749"/>
            <a:ext cx="4552181" cy="963991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CF89E4B9-77C2-B8E8-7F4B-6A88A9F85454}"/>
              </a:ext>
            </a:extLst>
          </p:cNvPr>
          <p:cNvSpPr/>
          <p:nvPr/>
        </p:nvSpPr>
        <p:spPr>
          <a:xfrm>
            <a:off x="356595" y="5870153"/>
            <a:ext cx="42123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FF0000"/>
                </a:solidFill>
              </a:rPr>
              <a:t>Asystolie – </a:t>
            </a:r>
            <a:r>
              <a:rPr lang="cs-CZ" sz="1600" dirty="0"/>
              <a:t>není přítomná elektrická aktivita, nedá se řešit defibrilací</a:t>
            </a:r>
          </a:p>
          <a:p>
            <a:r>
              <a:rPr lang="cs-CZ" sz="1600" b="1" dirty="0">
                <a:solidFill>
                  <a:srgbClr val="FF0000"/>
                </a:solidFill>
              </a:rPr>
              <a:t>adrenalin, stlačuj, ventiluj a doufej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E8255F4B-6CFF-68B1-7830-4AD9A35204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68"/>
          <a:stretch/>
        </p:blipFill>
        <p:spPr bwMode="auto">
          <a:xfrm>
            <a:off x="331241" y="1969025"/>
            <a:ext cx="5220072" cy="137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Torsades de Pointes - JETem">
            <a:extLst>
              <a:ext uri="{FF2B5EF4-FFF2-40B4-BE49-F238E27FC236}">
                <a16:creationId xmlns:a16="http://schemas.microsoft.com/office/drawing/2014/main" id="{738517E9-FE7B-BFE5-5DC5-187EF21D28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8" r="17128" b="35634"/>
          <a:stretch/>
        </p:blipFill>
        <p:spPr bwMode="auto">
          <a:xfrm>
            <a:off x="356595" y="3373113"/>
            <a:ext cx="4500188" cy="120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94126757-BA5C-6A72-3828-D88F1B89BE7B}"/>
              </a:ext>
            </a:extLst>
          </p:cNvPr>
          <p:cNvSpPr txBox="1"/>
          <p:nvPr/>
        </p:nvSpPr>
        <p:spPr>
          <a:xfrm>
            <a:off x="3990674" y="3859244"/>
            <a:ext cx="75706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 err="1"/>
              <a:t>Torsades</a:t>
            </a:r>
            <a:r>
              <a:rPr lang="cs-CZ" sz="1600" dirty="0"/>
              <a:t> de </a:t>
            </a:r>
            <a:r>
              <a:rPr lang="cs-CZ" sz="1600" dirty="0" err="1"/>
              <a:t>pointes</a:t>
            </a:r>
            <a:r>
              <a:rPr lang="cs-CZ" sz="1600" dirty="0"/>
              <a:t> („</a:t>
            </a:r>
            <a:r>
              <a:rPr lang="cs-CZ" sz="1600" b="1" dirty="0" err="1">
                <a:solidFill>
                  <a:srgbClr val="FF0000"/>
                </a:solidFill>
              </a:rPr>
              <a:t>torzády</a:t>
            </a:r>
            <a:r>
              <a:rPr lang="cs-CZ" sz="1600" dirty="0"/>
              <a:t>“)</a:t>
            </a:r>
            <a:r>
              <a:rPr lang="cs-CZ" sz="1600" dirty="0">
                <a:solidFill>
                  <a:srgbClr val="FF0000"/>
                </a:solidFill>
              </a:rPr>
              <a:t>=srdeční zástava</a:t>
            </a:r>
            <a:r>
              <a:rPr lang="cs-CZ" sz="1600" b="1" dirty="0">
                <a:solidFill>
                  <a:srgbClr val="FF0000"/>
                </a:solidFill>
              </a:rPr>
              <a:t> → magnézium a defibrilace!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0E5438A9-52DD-F799-1855-1DE5B661A6C4}"/>
              </a:ext>
            </a:extLst>
          </p:cNvPr>
          <p:cNvSpPr/>
          <p:nvPr/>
        </p:nvSpPr>
        <p:spPr>
          <a:xfrm>
            <a:off x="5568320" y="1919234"/>
            <a:ext cx="56579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Čím vyšší frekvence, tím hůř se plní komory, srdce dost nepumpuje, klesá krevní tlak. Až není tlak a tedy i pulz na karotidě skoro žádný.</a:t>
            </a:r>
          </a:p>
          <a:p>
            <a:r>
              <a:rPr lang="cs-CZ" sz="1600" b="1" dirty="0" err="1">
                <a:solidFill>
                  <a:srgbClr val="FF0000"/>
                </a:solidFill>
              </a:rPr>
              <a:t>Bezpulzové</a:t>
            </a:r>
            <a:r>
              <a:rPr lang="cs-CZ" sz="1600" b="1" dirty="0">
                <a:solidFill>
                  <a:srgbClr val="FF0000"/>
                </a:solidFill>
              </a:rPr>
              <a:t> komorové tachykardie (</a:t>
            </a:r>
            <a:r>
              <a:rPr lang="cs-CZ" sz="1600" b="1" dirty="0" err="1">
                <a:solidFill>
                  <a:srgbClr val="FF0000"/>
                </a:solidFill>
              </a:rPr>
              <a:t>pVT</a:t>
            </a:r>
            <a:r>
              <a:rPr lang="cs-CZ" sz="1600" b="1" dirty="0">
                <a:solidFill>
                  <a:srgbClr val="FF0000"/>
                </a:solidFill>
              </a:rPr>
              <a:t>) </a:t>
            </a:r>
          </a:p>
          <a:p>
            <a:r>
              <a:rPr lang="cs-CZ" sz="1600" b="1" dirty="0">
                <a:solidFill>
                  <a:srgbClr val="FF0000"/>
                </a:solidFill>
              </a:rPr>
              <a:t>= srdeční zástava → Defibrilace!</a:t>
            </a:r>
            <a:endParaRPr lang="cs-CZ" sz="1600" dirty="0"/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3DB0044C-5027-0E90-07D6-A54BDA487702}"/>
              </a:ext>
            </a:extLst>
          </p:cNvPr>
          <p:cNvCxnSpPr/>
          <p:nvPr/>
        </p:nvCxnSpPr>
        <p:spPr bwMode="auto">
          <a:xfrm flipH="1">
            <a:off x="92381" y="3340618"/>
            <a:ext cx="1165902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ovéPole 4">
            <a:extLst>
              <a:ext uri="{FF2B5EF4-FFF2-40B4-BE49-F238E27FC236}">
                <a16:creationId xmlns:a16="http://schemas.microsoft.com/office/drawing/2014/main" id="{AF2F904E-A2D7-9950-8352-85476E8ED2E1}"/>
              </a:ext>
            </a:extLst>
          </p:cNvPr>
          <p:cNvSpPr txBox="1"/>
          <p:nvPr/>
        </p:nvSpPr>
        <p:spPr>
          <a:xfrm>
            <a:off x="5628674" y="2928161"/>
            <a:ext cx="5220072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F01928"/>
            </a:solidFill>
          </a:ln>
        </p:spPr>
        <p:txBody>
          <a:bodyPr wrap="square">
            <a:spAutoFit/>
          </a:bodyPr>
          <a:lstStyle/>
          <a:p>
            <a:r>
              <a:rPr lang="cs-CZ" dirty="0"/>
              <a:t>P</a:t>
            </a:r>
            <a:r>
              <a:rPr lang="cs-CZ" sz="2400" dirty="0"/>
              <a:t>oškození mozku </a:t>
            </a:r>
            <a:br>
              <a:rPr lang="cs-CZ" sz="2400" dirty="0"/>
            </a:br>
            <a:r>
              <a:rPr lang="cs-CZ" sz="2400" dirty="0"/>
              <a:t>po 3 – 5 minutách </a:t>
            </a:r>
            <a:r>
              <a:rPr lang="cs-CZ" dirty="0"/>
              <a:t>srdeční zástavy</a:t>
            </a:r>
          </a:p>
        </p:txBody>
      </p: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B9F19261-E5AC-6CE5-E2A9-F5E82A0260CA}"/>
              </a:ext>
            </a:extLst>
          </p:cNvPr>
          <p:cNvCxnSpPr/>
          <p:nvPr/>
        </p:nvCxnSpPr>
        <p:spPr bwMode="auto">
          <a:xfrm flipH="1">
            <a:off x="99925" y="4597532"/>
            <a:ext cx="1165902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1027C2DE-E407-C4C7-9F93-09788C2D088F}"/>
              </a:ext>
            </a:extLst>
          </p:cNvPr>
          <p:cNvCxnSpPr/>
          <p:nvPr/>
        </p:nvCxnSpPr>
        <p:spPr bwMode="auto">
          <a:xfrm flipH="1">
            <a:off x="143691" y="5691501"/>
            <a:ext cx="1165902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Blesk 22">
            <a:extLst>
              <a:ext uri="{FF2B5EF4-FFF2-40B4-BE49-F238E27FC236}">
                <a16:creationId xmlns:a16="http://schemas.microsoft.com/office/drawing/2014/main" id="{317ACBE8-B1FB-6655-776C-70E73FE9FD3A}"/>
              </a:ext>
            </a:extLst>
          </p:cNvPr>
          <p:cNvSpPr/>
          <p:nvPr/>
        </p:nvSpPr>
        <p:spPr bwMode="auto">
          <a:xfrm rot="1198875">
            <a:off x="11076595" y="2297866"/>
            <a:ext cx="484687" cy="515342"/>
          </a:xfrm>
          <a:prstGeom prst="lightningBolt">
            <a:avLst/>
          </a:prstGeom>
          <a:solidFill>
            <a:srgbClr val="FFFF00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4" name="Blesk 23">
            <a:extLst>
              <a:ext uri="{FF2B5EF4-FFF2-40B4-BE49-F238E27FC236}">
                <a16:creationId xmlns:a16="http://schemas.microsoft.com/office/drawing/2014/main" id="{30834244-113B-E52A-175B-258410C748A5}"/>
              </a:ext>
            </a:extLst>
          </p:cNvPr>
          <p:cNvSpPr/>
          <p:nvPr/>
        </p:nvSpPr>
        <p:spPr bwMode="auto">
          <a:xfrm rot="936602">
            <a:off x="11350718" y="3589200"/>
            <a:ext cx="484687" cy="515342"/>
          </a:xfrm>
          <a:prstGeom prst="lightningBolt">
            <a:avLst/>
          </a:prstGeom>
          <a:solidFill>
            <a:srgbClr val="FFFF00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5" name="Blesk 24">
            <a:extLst>
              <a:ext uri="{FF2B5EF4-FFF2-40B4-BE49-F238E27FC236}">
                <a16:creationId xmlns:a16="http://schemas.microsoft.com/office/drawing/2014/main" id="{44CFCCE1-3F88-92F8-1996-21C8C572FB5F}"/>
              </a:ext>
            </a:extLst>
          </p:cNvPr>
          <p:cNvSpPr/>
          <p:nvPr/>
        </p:nvSpPr>
        <p:spPr bwMode="auto">
          <a:xfrm rot="866570">
            <a:off x="11446189" y="4814918"/>
            <a:ext cx="484687" cy="515342"/>
          </a:xfrm>
          <a:prstGeom prst="lightningBolt">
            <a:avLst/>
          </a:prstGeom>
          <a:solidFill>
            <a:srgbClr val="FFFF00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6" name="Blesk 25">
            <a:extLst>
              <a:ext uri="{FF2B5EF4-FFF2-40B4-BE49-F238E27FC236}">
                <a16:creationId xmlns:a16="http://schemas.microsoft.com/office/drawing/2014/main" id="{E00704C3-42CB-B8FD-D2A3-60FD4EDEBC95}"/>
              </a:ext>
            </a:extLst>
          </p:cNvPr>
          <p:cNvSpPr/>
          <p:nvPr/>
        </p:nvSpPr>
        <p:spPr bwMode="auto">
          <a:xfrm rot="883895">
            <a:off x="9679254" y="6016575"/>
            <a:ext cx="484687" cy="515342"/>
          </a:xfrm>
          <a:prstGeom prst="lightningBolt">
            <a:avLst/>
          </a:prstGeom>
          <a:solidFill>
            <a:srgbClr val="FFFF00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7" name="Symbol zákazu 26">
            <a:extLst>
              <a:ext uri="{FF2B5EF4-FFF2-40B4-BE49-F238E27FC236}">
                <a16:creationId xmlns:a16="http://schemas.microsoft.com/office/drawing/2014/main" id="{7C806838-C958-E06D-5551-303782F3795F}"/>
              </a:ext>
            </a:extLst>
          </p:cNvPr>
          <p:cNvSpPr/>
          <p:nvPr/>
        </p:nvSpPr>
        <p:spPr bwMode="auto">
          <a:xfrm>
            <a:off x="9464397" y="5798604"/>
            <a:ext cx="900000" cy="900000"/>
          </a:xfrm>
          <a:prstGeom prst="noSmoking">
            <a:avLst>
              <a:gd name="adj" fmla="val 5641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579401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119</a:t>
            </a:fld>
            <a:endParaRPr lang="cs-CZ" altLang="cs-CZ" dirty="0"/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B5BC6404-1F56-F836-9F89-C3EE91443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PEA – </a:t>
            </a:r>
            <a:r>
              <a:rPr lang="cs-CZ" dirty="0" err="1"/>
              <a:t>bezpulzová</a:t>
            </a:r>
            <a:r>
              <a:rPr lang="cs-CZ" dirty="0"/>
              <a:t> elektrická aktivita</a:t>
            </a:r>
          </a:p>
        </p:txBody>
      </p:sp>
      <p:pic>
        <p:nvPicPr>
          <p:cNvPr id="7" name="Picture 10" descr="Bezpulzová elektrická aktivita - EKG | Medicína, nemoci, studium na 1. LF UK">
            <a:extLst>
              <a:ext uri="{FF2B5EF4-FFF2-40B4-BE49-F238E27FC236}">
                <a16:creationId xmlns:a16="http://schemas.microsoft.com/office/drawing/2014/main" id="{935A9D12-DD3B-B8F7-50E1-61AB98130D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79"/>
          <a:stretch/>
        </p:blipFill>
        <p:spPr bwMode="auto">
          <a:xfrm>
            <a:off x="3440827" y="2670424"/>
            <a:ext cx="5310346" cy="166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ADA378E-3C28-0915-1E48-043CF423ECF3}"/>
              </a:ext>
            </a:extLst>
          </p:cNvPr>
          <p:cNvSpPr txBox="1"/>
          <p:nvPr/>
        </p:nvSpPr>
        <p:spPr>
          <a:xfrm>
            <a:off x="592262" y="1268017"/>
            <a:ext cx="1075320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rgbClr val="FF0000"/>
                </a:solidFill>
              </a:rPr>
              <a:t>PEA – </a:t>
            </a:r>
            <a:r>
              <a:rPr lang="cs-CZ" sz="1800" b="1" dirty="0" err="1">
                <a:solidFill>
                  <a:srgbClr val="FF0000"/>
                </a:solidFill>
              </a:rPr>
              <a:t>bezpulzová</a:t>
            </a:r>
            <a:r>
              <a:rPr lang="cs-CZ" sz="1800" b="1" dirty="0">
                <a:solidFill>
                  <a:srgbClr val="FF0000"/>
                </a:solidFill>
              </a:rPr>
              <a:t> elektrická aktivita!!!!! </a:t>
            </a:r>
            <a:r>
              <a:rPr lang="cs-CZ" sz="1800" dirty="0"/>
              <a:t>Vypadá jako pravidelná elektrická aktivita, někdy hodně podobná použitelnému EKG.  Ale nedochází k srdečním stahům (nebo jsou extrémně nedostatečné). Oběh je zastaven. Není cítit pulz. Často vzniká při nedostatečném plnění komor (hypovolémie, plicní embolie) nebo po resuscitaci.</a:t>
            </a:r>
          </a:p>
          <a:p>
            <a:r>
              <a:rPr lang="cs-CZ" sz="1800" b="1" dirty="0">
                <a:solidFill>
                  <a:srgbClr val="FF0000"/>
                </a:solidFill>
              </a:rPr>
              <a:t>Sledujte stav pacienta, ne jen přístroj!!! </a:t>
            </a:r>
            <a:r>
              <a:rPr lang="cs-CZ" sz="1800" dirty="0"/>
              <a:t>Při obnově rytmu  palpujte pulz na karotidě.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7E94133-AC81-493F-1C6A-FDD863A5FD3B}"/>
              </a:ext>
            </a:extLst>
          </p:cNvPr>
          <p:cNvSpPr txBox="1"/>
          <p:nvPr/>
        </p:nvSpPr>
        <p:spPr>
          <a:xfrm>
            <a:off x="1099320" y="2883274"/>
            <a:ext cx="24610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rgbClr val="FF0000"/>
                </a:solidFill>
              </a:rPr>
              <a:t>Co s tím? </a:t>
            </a:r>
            <a:br>
              <a:rPr lang="cs-CZ" sz="1800" b="1" dirty="0">
                <a:solidFill>
                  <a:srgbClr val="FF0000"/>
                </a:solidFill>
              </a:rPr>
            </a:br>
            <a:r>
              <a:rPr lang="cs-CZ" sz="1800" b="1" dirty="0">
                <a:solidFill>
                  <a:srgbClr val="FF0000"/>
                </a:solidFill>
              </a:rPr>
              <a:t>KPR, adrenalin a </a:t>
            </a:r>
            <a:r>
              <a:rPr lang="cs-CZ" sz="1800" b="1" dirty="0" err="1">
                <a:solidFill>
                  <a:srgbClr val="FF0000"/>
                </a:solidFill>
              </a:rPr>
              <a:t>motlitby</a:t>
            </a:r>
            <a:endParaRPr lang="cs-CZ" sz="1800" dirty="0"/>
          </a:p>
        </p:txBody>
      </p:sp>
      <p:pic>
        <p:nvPicPr>
          <p:cNvPr id="19458" name="Picture 2" descr="How to Identify and Treat Pulseless Electrical Activity (PEA)">
            <a:extLst>
              <a:ext uri="{FF2B5EF4-FFF2-40B4-BE49-F238E27FC236}">
                <a16:creationId xmlns:a16="http://schemas.microsoft.com/office/drawing/2014/main" id="{79C190F3-E7FC-7124-6580-77DDC5390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18" y="4645967"/>
            <a:ext cx="604837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ACLS Pulseless Electrical Activity and Asystole Guide">
            <a:extLst>
              <a:ext uri="{FF2B5EF4-FFF2-40B4-BE49-F238E27FC236}">
                <a16:creationId xmlns:a16="http://schemas.microsoft.com/office/drawing/2014/main" id="{7901D4F8-7335-20DF-52B4-0EF8F5843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666" y="4350231"/>
            <a:ext cx="476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esk 3">
            <a:extLst>
              <a:ext uri="{FF2B5EF4-FFF2-40B4-BE49-F238E27FC236}">
                <a16:creationId xmlns:a16="http://schemas.microsoft.com/office/drawing/2014/main" id="{70E55281-0F82-ABAC-CEA2-89D5618AA876}"/>
              </a:ext>
            </a:extLst>
          </p:cNvPr>
          <p:cNvSpPr/>
          <p:nvPr/>
        </p:nvSpPr>
        <p:spPr bwMode="auto">
          <a:xfrm rot="883895">
            <a:off x="9679254" y="3255269"/>
            <a:ext cx="484687" cy="515342"/>
          </a:xfrm>
          <a:prstGeom prst="lightningBolt">
            <a:avLst/>
          </a:prstGeom>
          <a:solidFill>
            <a:srgbClr val="FFFF00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" name="Symbol zákazu 4">
            <a:extLst>
              <a:ext uri="{FF2B5EF4-FFF2-40B4-BE49-F238E27FC236}">
                <a16:creationId xmlns:a16="http://schemas.microsoft.com/office/drawing/2014/main" id="{59F7264F-3756-D5DD-E2B4-075112B834D8}"/>
              </a:ext>
            </a:extLst>
          </p:cNvPr>
          <p:cNvSpPr/>
          <p:nvPr/>
        </p:nvSpPr>
        <p:spPr bwMode="auto">
          <a:xfrm>
            <a:off x="9464397" y="3037298"/>
            <a:ext cx="900000" cy="900000"/>
          </a:xfrm>
          <a:prstGeom prst="noSmoking">
            <a:avLst>
              <a:gd name="adj" fmla="val 5641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3731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Převodní systém srdeční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094" y="1032031"/>
            <a:ext cx="11770352" cy="740363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dirty="0"/>
              <a:t>Umí rytmicky vytvářet vzruchy. Nejrychleji vzruch tvoří SA uzel – primární pacemaker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Síně jsou od komor oddělené nevodivou vazivovou přepážkou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dirty="0"/>
              <a:t>Části převodního systému</a:t>
            </a:r>
          </a:p>
          <a:p>
            <a:pPr lvl="1"/>
            <a:r>
              <a:rPr lang="cs-CZ" b="1" dirty="0"/>
              <a:t>Sinoatriální uzel (SA) </a:t>
            </a:r>
            <a:r>
              <a:rPr lang="cs-CZ" dirty="0"/>
              <a:t>–  vlastní frekvence 100 </a:t>
            </a:r>
            <a:r>
              <a:rPr lang="cs-CZ" dirty="0" err="1"/>
              <a:t>bpm</a:t>
            </a:r>
            <a:r>
              <a:rPr lang="cs-CZ" dirty="0"/>
              <a:t> (u denervovaného srdce, ale většinou je pod tlumivým vlivem parasympatiku →75 </a:t>
            </a:r>
            <a:r>
              <a:rPr lang="cs-CZ" dirty="0" err="1"/>
              <a:t>bpm</a:t>
            </a:r>
            <a:r>
              <a:rPr lang="cs-CZ" dirty="0"/>
              <a:t> v klidu)</a:t>
            </a:r>
          </a:p>
          <a:p>
            <a:pPr lvl="1"/>
            <a:r>
              <a:rPr lang="cs-CZ" b="1" dirty="0"/>
              <a:t>Preferenční </a:t>
            </a:r>
            <a:r>
              <a:rPr lang="cs-CZ" b="1" dirty="0" err="1"/>
              <a:t>internodální</a:t>
            </a:r>
            <a:r>
              <a:rPr lang="cs-CZ" b="1" dirty="0"/>
              <a:t> síňové spoje </a:t>
            </a:r>
            <a:r>
              <a:rPr lang="cs-CZ" dirty="0"/>
              <a:t>– rychlost vedení vzruchu 0,8 – 1 m/s</a:t>
            </a:r>
          </a:p>
          <a:p>
            <a:pPr lvl="1"/>
            <a:r>
              <a:rPr lang="cs-CZ" b="1" dirty="0"/>
              <a:t>Atrioventrikulární uzel (AV) </a:t>
            </a:r>
            <a:r>
              <a:rPr lang="cs-CZ" dirty="0"/>
              <a:t>– jediný vodivý spoj mezi síněmi a komorami, </a:t>
            </a:r>
            <a:br>
              <a:rPr lang="cs-CZ" dirty="0"/>
            </a:br>
            <a:r>
              <a:rPr lang="cs-CZ" dirty="0" err="1"/>
              <a:t>junkční</a:t>
            </a:r>
            <a:r>
              <a:rPr lang="cs-CZ" dirty="0"/>
              <a:t> rytmus </a:t>
            </a:r>
            <a:r>
              <a:rPr lang="cs-CZ" b="1" dirty="0"/>
              <a:t>40 – 50/min</a:t>
            </a:r>
            <a:r>
              <a:rPr lang="cs-CZ" dirty="0"/>
              <a:t>, </a:t>
            </a:r>
            <a:r>
              <a:rPr lang="cs-CZ" b="1" dirty="0"/>
              <a:t>zpomalení rychlost vedení 0,05 m/s</a:t>
            </a:r>
          </a:p>
          <a:p>
            <a:pPr marL="324000" lvl="1" indent="0">
              <a:buNone/>
            </a:pPr>
            <a:r>
              <a:rPr lang="cs-CZ" dirty="0"/>
              <a:t>           Poskytují síním čas se stáhnout ještě před kontrakcí komor</a:t>
            </a:r>
          </a:p>
          <a:p>
            <a:pPr lvl="1"/>
            <a:r>
              <a:rPr lang="cs-CZ" b="1" dirty="0" err="1"/>
              <a:t>Hisův</a:t>
            </a:r>
            <a:r>
              <a:rPr lang="cs-CZ" b="1" dirty="0"/>
              <a:t> svazek </a:t>
            </a:r>
            <a:r>
              <a:rPr lang="cs-CZ" dirty="0"/>
              <a:t>– rychlost vedení 1 – 1,5 m/s</a:t>
            </a:r>
          </a:p>
          <a:p>
            <a:pPr lvl="1"/>
            <a:r>
              <a:rPr lang="cs-CZ" b="1" dirty="0" err="1"/>
              <a:t>Tawarova</a:t>
            </a:r>
            <a:r>
              <a:rPr lang="cs-CZ" b="1" dirty="0"/>
              <a:t> raménka </a:t>
            </a:r>
            <a:r>
              <a:rPr lang="cs-CZ" dirty="0"/>
              <a:t>– rychlost vedení 1 – 1,5 m/s</a:t>
            </a:r>
          </a:p>
          <a:p>
            <a:pPr lvl="1"/>
            <a:r>
              <a:rPr lang="cs-CZ" b="1" dirty="0"/>
              <a:t>Purkyňova vlákna </a:t>
            </a:r>
            <a:r>
              <a:rPr lang="cs-CZ" dirty="0"/>
              <a:t>– rychlost vedení 3 – 3,5 m/s</a:t>
            </a:r>
          </a:p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5616F0C-D3F2-E3C7-098F-EC725D051362}"/>
              </a:ext>
            </a:extLst>
          </p:cNvPr>
          <p:cNvSpPr txBox="1"/>
          <p:nvPr/>
        </p:nvSpPr>
        <p:spPr>
          <a:xfrm>
            <a:off x="7107989" y="4208565"/>
            <a:ext cx="2016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Komorový rytmus</a:t>
            </a:r>
          </a:p>
          <a:p>
            <a:r>
              <a:rPr lang="cs-CZ" sz="2000" b="1" dirty="0"/>
              <a:t>20 – 40/min</a:t>
            </a:r>
          </a:p>
        </p:txBody>
      </p:sp>
      <p:sp>
        <p:nvSpPr>
          <p:cNvPr id="8" name="Pravá složená závorka 7">
            <a:extLst>
              <a:ext uri="{FF2B5EF4-FFF2-40B4-BE49-F238E27FC236}">
                <a16:creationId xmlns:a16="http://schemas.microsoft.com/office/drawing/2014/main" id="{39DB263D-D4CE-6302-4C2B-A295A7C879EE}"/>
              </a:ext>
            </a:extLst>
          </p:cNvPr>
          <p:cNvSpPr/>
          <p:nvPr/>
        </p:nvSpPr>
        <p:spPr>
          <a:xfrm>
            <a:off x="6515405" y="4231172"/>
            <a:ext cx="396044" cy="791588"/>
          </a:xfrm>
          <a:prstGeom prst="rightBrace">
            <a:avLst>
              <a:gd name="adj1" fmla="val 1488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AE564FD-2202-1584-11BC-3A3BBB0484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9"/>
          <a:stretch/>
        </p:blipFill>
        <p:spPr>
          <a:xfrm>
            <a:off x="9206971" y="3914912"/>
            <a:ext cx="2985029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19016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120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404" y="1069548"/>
            <a:ext cx="6130609" cy="5788452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sz="2000" b="1" dirty="0" err="1"/>
              <a:t>Supraventrikulární</a:t>
            </a:r>
            <a:r>
              <a:rPr lang="cs-CZ" sz="2000" b="1" dirty="0"/>
              <a:t> (SVT) </a:t>
            </a:r>
            <a:r>
              <a:rPr lang="cs-CZ" sz="2000" dirty="0"/>
              <a:t>– ektopický vzruch vzniká v síni nebo v převodním systému AV,</a:t>
            </a:r>
          </a:p>
          <a:p>
            <a:pPr lvl="1"/>
            <a:r>
              <a:rPr lang="cs-CZ" sz="1600" dirty="0"/>
              <a:t>QRS komplex extrasystoly má normální tvar (vzruch se komorou šíří normálně), </a:t>
            </a:r>
          </a:p>
          <a:p>
            <a:pPr lvl="1"/>
            <a:r>
              <a:rPr lang="cs-CZ" sz="1600" dirty="0"/>
              <a:t>vlna P nemá normální tvar (může být záporná či zakrytá QRS),</a:t>
            </a:r>
          </a:p>
          <a:p>
            <a:pPr lvl="1"/>
            <a:r>
              <a:rPr lang="cs-CZ" sz="1600" dirty="0"/>
              <a:t>může být s </a:t>
            </a:r>
            <a:r>
              <a:rPr lang="cs-CZ" sz="1600" dirty="0" err="1"/>
              <a:t>postextrasystolickou</a:t>
            </a:r>
            <a:r>
              <a:rPr lang="cs-CZ" sz="1600" dirty="0"/>
              <a:t> pauzou (pokus se vzruch šíří zpětně síněmi a vybije SA)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sz="2000" b="1" dirty="0"/>
              <a:t>Ventrikulární (KES)</a:t>
            </a:r>
            <a:r>
              <a:rPr lang="cs-CZ" sz="2000" dirty="0"/>
              <a:t> – ektopický vzruch vzniká v komoře</a:t>
            </a:r>
          </a:p>
          <a:p>
            <a:pPr lvl="1"/>
            <a:r>
              <a:rPr lang="cs-CZ" sz="1600" dirty="0"/>
              <a:t>QRS komplex nemá normální tvar (obludy) – vzruch se komorou šíří nestandardně</a:t>
            </a:r>
          </a:p>
          <a:p>
            <a:pPr lvl="1"/>
            <a:r>
              <a:rPr lang="cs-CZ" sz="1600" dirty="0"/>
              <a:t>při pomalé srdeční frekvenci je bez kompenzační pauzy (extrasystola je vmezeřená mezi normální QRS) </a:t>
            </a:r>
          </a:p>
          <a:p>
            <a:pPr lvl="1"/>
            <a:r>
              <a:rPr lang="cs-CZ" sz="1600" dirty="0"/>
              <a:t>pokud další vzruch pocházející z SA uzlu přijde v čase, kdy je komora ještě refrakterní,  obsahuje kompenzační pauzu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B5BC6404-1F56-F836-9F89-C3EE91443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sz="4000" b="1" dirty="0"/>
              <a:t>Extrasystoly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83EF81E-DFD4-8A95-C986-920E27B72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138" y="4437112"/>
            <a:ext cx="3429000" cy="18669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80A3A62-6CD9-7E4E-A4F3-EE3B33829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394" y="404664"/>
            <a:ext cx="4551462" cy="117687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EFD7548-80CB-8DF3-264A-474811393B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37"/>
          <a:stretch/>
        </p:blipFill>
        <p:spPr>
          <a:xfrm>
            <a:off x="7424871" y="1844824"/>
            <a:ext cx="3413047" cy="188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782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3">
            <a:extLst>
              <a:ext uri="{FF2B5EF4-FFF2-40B4-BE49-F238E27FC236}">
                <a16:creationId xmlns:a16="http://schemas.microsoft.com/office/drawing/2014/main" id="{B5BC6404-1F56-F836-9F89-C3EE91443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 err="1"/>
              <a:t>Hyperkalémie</a:t>
            </a:r>
            <a:r>
              <a:rPr lang="cs-CZ" dirty="0"/>
              <a:t> a EKG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029763-ABEF-2347-0E8A-B1B343CC9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138" y="1556792"/>
            <a:ext cx="5838825" cy="29718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5C9AD93-889F-850C-9223-F3B42A8DA2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85" y="2143698"/>
            <a:ext cx="3352523" cy="3657298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765BD900-31A1-1980-59F0-CBF38FBB7977}"/>
              </a:ext>
            </a:extLst>
          </p:cNvPr>
          <p:cNvSpPr/>
          <p:nvPr/>
        </p:nvSpPr>
        <p:spPr>
          <a:xfrm>
            <a:off x="2751871" y="1141839"/>
            <a:ext cx="40892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Zkracování AP, zvyšování klidového potenciálu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3467801C-938A-59A7-0AC1-1346825D1195}"/>
              </a:ext>
            </a:extLst>
          </p:cNvPr>
          <p:cNvSpPr/>
          <p:nvPr/>
        </p:nvSpPr>
        <p:spPr>
          <a:xfrm>
            <a:off x="7082985" y="5656789"/>
            <a:ext cx="30916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Zkracování QT, </a:t>
            </a:r>
          </a:p>
          <a:p>
            <a:r>
              <a:rPr lang="cs-CZ" dirty="0">
                <a:latin typeface="Arial" pitchFamily="34" charset="0"/>
                <a:cs typeface="Arial" pitchFamily="34" charset="0"/>
              </a:rPr>
              <a:t>Vysoké hrotnaté T, rozšířené QRS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A35C3D0C-8209-ECEE-C855-F12B0AB60C9A}"/>
              </a:ext>
            </a:extLst>
          </p:cNvPr>
          <p:cNvSpPr/>
          <p:nvPr/>
        </p:nvSpPr>
        <p:spPr>
          <a:xfrm>
            <a:off x="306405" y="4433087"/>
            <a:ext cx="607532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 err="1">
                <a:latin typeface="Arial" pitchFamily="34" charset="0"/>
                <a:cs typeface="Arial" pitchFamily="34" charset="0"/>
              </a:rPr>
              <a:t>Hyperkalemie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– zástava srdce v diastole. Klidový membránový potenciál stoupne tak, že se deaktivují Na+ kanály a akční napětí vůbec nevznikne.</a:t>
            </a:r>
          </a:p>
          <a:p>
            <a:endParaRPr lang="cs-CZ" sz="1800" dirty="0">
              <a:latin typeface="Arial" pitchFamily="34" charset="0"/>
              <a:cs typeface="Arial" pitchFamily="34" charset="0"/>
            </a:endParaRPr>
          </a:p>
          <a:p>
            <a:r>
              <a:rPr lang="cs-CZ" sz="1800" dirty="0" err="1">
                <a:latin typeface="Arial" pitchFamily="34" charset="0"/>
                <a:cs typeface="Arial" pitchFamily="34" charset="0"/>
              </a:rPr>
              <a:t>Hyperkalémie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je závažný stav, který je potřeba řešit, protož hrozí přerůst v arytmii. </a:t>
            </a:r>
          </a:p>
          <a:p>
            <a:r>
              <a:rPr lang="cs-CZ" sz="1200" dirty="0">
                <a:latin typeface="Arial" pitchFamily="34" charset="0"/>
                <a:cs typeface="Arial" pitchFamily="34" charset="0"/>
              </a:rPr>
              <a:t>Podává se kalcium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chloratum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(ochrana myokardu), inzulin v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glukoze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(nacpe K zpět do buněk), při nejhorším se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dializuje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56AA609-D0AC-0EBA-9D7F-A584AE0578FA}"/>
              </a:ext>
            </a:extLst>
          </p:cNvPr>
          <p:cNvSpPr/>
          <p:nvPr/>
        </p:nvSpPr>
        <p:spPr>
          <a:xfrm>
            <a:off x="9008579" y="1640533"/>
            <a:ext cx="2592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Nárůst koncentrace K</a:t>
            </a:r>
          </a:p>
        </p:txBody>
      </p:sp>
      <p:pic>
        <p:nvPicPr>
          <p:cNvPr id="3" name="Picture 2" descr="VÃ½sledek obrÃ¡zku pro injekce smrti trest smrti">
            <a:extLst>
              <a:ext uri="{FF2B5EF4-FFF2-40B4-BE49-F238E27FC236}">
                <a16:creationId xmlns:a16="http://schemas.microsoft.com/office/drawing/2014/main" id="{161D0E6D-DA5D-F881-648C-3A5B286F4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327" y="57771"/>
            <a:ext cx="2376264" cy="158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20520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122</a:t>
            </a:fld>
            <a:endParaRPr lang="cs-CZ" altLang="cs-CZ" dirty="0"/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B5BC6404-1F56-F836-9F89-C3EE91443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 err="1"/>
              <a:t>Hyperkalémie</a:t>
            </a:r>
            <a:endParaRPr lang="cs-CZ" dirty="0"/>
          </a:p>
        </p:txBody>
      </p:sp>
      <p:pic>
        <p:nvPicPr>
          <p:cNvPr id="8194" name="Picture 2" descr="Hyperkalaemia ECG changes • LITFL • ECG Library">
            <a:extLst>
              <a:ext uri="{FF2B5EF4-FFF2-40B4-BE49-F238E27FC236}">
                <a16:creationId xmlns:a16="http://schemas.microsoft.com/office/drawing/2014/main" id="{DB1A470A-3C59-CB5A-FB99-052F4F056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0" y="1125538"/>
            <a:ext cx="9801131" cy="512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D8571E7A-50F0-35E0-FA94-AD36CFB8EDBC}"/>
              </a:ext>
            </a:extLst>
          </p:cNvPr>
          <p:cNvSpPr/>
          <p:nvPr/>
        </p:nvSpPr>
        <p:spPr>
          <a:xfrm>
            <a:off x="2487061" y="894705"/>
            <a:ext cx="69194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EKG vypadá jako pomalá komorová tachykardie</a:t>
            </a:r>
          </a:p>
        </p:txBody>
      </p:sp>
    </p:spTree>
    <p:extLst>
      <p:ext uri="{BB962C8B-B14F-4D97-AF65-F5344CB8AC3E}">
        <p14:creationId xmlns:p14="http://schemas.microsoft.com/office/powerpoint/2010/main" val="227619686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123</a:t>
            </a:fld>
            <a:endParaRPr lang="cs-CZ" altLang="cs-CZ" dirty="0"/>
          </a:p>
        </p:txBody>
      </p:sp>
      <p:pic>
        <p:nvPicPr>
          <p:cNvPr id="4" name="Picture 2" descr="C:\Users\Johanka\Desktop\výuka\seminář\EKG\obrázky\Basic-EKG-ECG-Rhythms.png">
            <a:extLst>
              <a:ext uri="{FF2B5EF4-FFF2-40B4-BE49-F238E27FC236}">
                <a16:creationId xmlns:a16="http://schemas.microsoft.com/office/drawing/2014/main" id="{1D905EF8-6E5C-8717-B85E-81E56FC99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090" y="-280646"/>
            <a:ext cx="5277971" cy="684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34351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3">
            <a:extLst>
              <a:ext uri="{FF2B5EF4-FFF2-40B4-BE49-F238E27FC236}">
                <a16:creationId xmlns:a16="http://schemas.microsoft.com/office/drawing/2014/main" id="{B5BC6404-1F56-F836-9F89-C3EE91443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 err="1"/>
              <a:t>Atrio</a:t>
            </a:r>
            <a:r>
              <a:rPr lang="cs-CZ" dirty="0"/>
              <a:t>-ventrikulární bloky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5B8F0DDA-5653-17A7-6845-9A1C9E839E18}"/>
              </a:ext>
            </a:extLst>
          </p:cNvPr>
          <p:cNvSpPr/>
          <p:nvPr/>
        </p:nvSpPr>
        <p:spPr>
          <a:xfrm>
            <a:off x="191966" y="4126387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b="1" dirty="0"/>
              <a:t>AV blok  III. stupně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2939A140-D3C9-1378-41AD-41904A64A336}"/>
              </a:ext>
            </a:extLst>
          </p:cNvPr>
          <p:cNvSpPr/>
          <p:nvPr/>
        </p:nvSpPr>
        <p:spPr>
          <a:xfrm>
            <a:off x="191964" y="5551146"/>
            <a:ext cx="7770697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600" dirty="0"/>
              <a:t>Kompletní blokáda převodu vzruchů ze síní na komory, P a QRS k sobě nemají vztah, komorový rytmus je pomalý (významně nízký srdeční výdej)</a:t>
            </a: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6BCFFD64-50F5-AB50-F431-05C9A8165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299" y="1332550"/>
            <a:ext cx="3938508" cy="3394959"/>
          </a:xfrm>
          <a:prstGeom prst="rect">
            <a:avLst/>
          </a:prstGeom>
        </p:spPr>
      </p:pic>
      <p:sp>
        <p:nvSpPr>
          <p:cNvPr id="22" name="Obdélník 21">
            <a:extLst>
              <a:ext uri="{FF2B5EF4-FFF2-40B4-BE49-F238E27FC236}">
                <a16:creationId xmlns:a16="http://schemas.microsoft.com/office/drawing/2014/main" id="{E429F5CD-3B5A-447C-9A5F-97B948DF3665}"/>
              </a:ext>
            </a:extLst>
          </p:cNvPr>
          <p:cNvSpPr/>
          <p:nvPr/>
        </p:nvSpPr>
        <p:spPr>
          <a:xfrm>
            <a:off x="7790586" y="368731"/>
            <a:ext cx="2801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b="1" dirty="0"/>
              <a:t>AV blok II. stupně </a:t>
            </a: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BD341446-7661-852D-0328-B4C303D35198}"/>
              </a:ext>
            </a:extLst>
          </p:cNvPr>
          <p:cNvSpPr/>
          <p:nvPr/>
        </p:nvSpPr>
        <p:spPr>
          <a:xfrm>
            <a:off x="7962661" y="4834268"/>
            <a:ext cx="4037373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600" b="1" dirty="0" err="1"/>
              <a:t>Mobitz</a:t>
            </a:r>
            <a:r>
              <a:rPr lang="cs-CZ" sz="1600" b="1" dirty="0"/>
              <a:t> I </a:t>
            </a:r>
            <a:r>
              <a:rPr lang="cs-CZ" sz="1600" dirty="0"/>
              <a:t>– postupné prodlužování PQ intervalu, až se nakonec jeden vzruch nepřenese ze síní na komory</a:t>
            </a:r>
          </a:p>
          <a:p>
            <a:r>
              <a:rPr lang="cs-CZ" sz="1600" b="1" dirty="0" err="1"/>
              <a:t>Mobitz</a:t>
            </a:r>
            <a:r>
              <a:rPr lang="cs-CZ" sz="1600" b="1" dirty="0"/>
              <a:t> II  </a:t>
            </a:r>
            <a:r>
              <a:rPr lang="cs-CZ" sz="1600" dirty="0"/>
              <a:t>- bez prodlužování PQ intervalu, nebezpečnější z hlediska vzniku srdeční zástavy</a:t>
            </a:r>
          </a:p>
          <a:p>
            <a:r>
              <a:rPr lang="cs-CZ" sz="1600" dirty="0"/>
              <a:t>P a QRS jsou v určitých poměrech 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31BB0A23-7332-8AB5-9D69-6D592C540899}"/>
              </a:ext>
            </a:extLst>
          </p:cNvPr>
          <p:cNvSpPr txBox="1"/>
          <p:nvPr/>
        </p:nvSpPr>
        <p:spPr>
          <a:xfrm>
            <a:off x="7771838" y="727530"/>
            <a:ext cx="4517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některé vzruchy se nepřevedou ze síní na komory: výskyt P, po kterých nenásleduje QRS</a:t>
            </a:r>
          </a:p>
        </p:txBody>
      </p:sp>
      <p:pic>
        <p:nvPicPr>
          <p:cNvPr id="6146" name="Picture 2" descr="AV blok III. stupně - EKG | Medicína, nemoci, studium na 1. LF UK">
            <a:extLst>
              <a:ext uri="{FF2B5EF4-FFF2-40B4-BE49-F238E27FC236}">
                <a16:creationId xmlns:a16="http://schemas.microsoft.com/office/drawing/2014/main" id="{C5F25469-4E2E-4258-2992-DF91F62DA2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" t="48195" r="10016" b="27955"/>
          <a:stretch/>
        </p:blipFill>
        <p:spPr bwMode="auto">
          <a:xfrm>
            <a:off x="199181" y="4615299"/>
            <a:ext cx="7347025" cy="9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ovéPole 28">
            <a:extLst>
              <a:ext uri="{FF2B5EF4-FFF2-40B4-BE49-F238E27FC236}">
                <a16:creationId xmlns:a16="http://schemas.microsoft.com/office/drawing/2014/main" id="{1DAD9669-C0BC-EB4F-6A1C-ECE2E321D23B}"/>
              </a:ext>
            </a:extLst>
          </p:cNvPr>
          <p:cNvSpPr txBox="1"/>
          <p:nvPr/>
        </p:nvSpPr>
        <p:spPr>
          <a:xfrm>
            <a:off x="191966" y="3429000"/>
            <a:ext cx="69240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Prodloužení převodu vzruchu ze síně na komory, prodloužený PQ interval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F53B6BE7-A483-1300-67E1-91DADB52EAAE}"/>
              </a:ext>
            </a:extLst>
          </p:cNvPr>
          <p:cNvSpPr txBox="1"/>
          <p:nvPr/>
        </p:nvSpPr>
        <p:spPr>
          <a:xfrm>
            <a:off x="292917" y="1103649"/>
            <a:ext cx="33646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800" b="1" dirty="0"/>
              <a:t>AV blok I. stupně </a:t>
            </a:r>
            <a:endParaRPr lang="cs-CZ" sz="1400" b="1" dirty="0"/>
          </a:p>
        </p:txBody>
      </p:sp>
      <p:pic>
        <p:nvPicPr>
          <p:cNvPr id="6148" name="Picture 4" descr="AV blokáda I. stupňa (EKG kniha) | TECHmED">
            <a:extLst>
              <a:ext uri="{FF2B5EF4-FFF2-40B4-BE49-F238E27FC236}">
                <a16:creationId xmlns:a16="http://schemas.microsoft.com/office/drawing/2014/main" id="{9D95C988-D46A-98F1-34AF-A85A8DEE4C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83" r="1180"/>
          <a:stretch/>
        </p:blipFill>
        <p:spPr bwMode="auto">
          <a:xfrm>
            <a:off x="292917" y="1505296"/>
            <a:ext cx="7022283" cy="192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2C54E107-C312-A584-A0CC-FB50327BA0A7}"/>
              </a:ext>
            </a:extLst>
          </p:cNvPr>
          <p:cNvCxnSpPr/>
          <p:nvPr/>
        </p:nvCxnSpPr>
        <p:spPr bwMode="auto">
          <a:xfrm>
            <a:off x="7677339" y="434566"/>
            <a:ext cx="0" cy="6156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0F94AAF6-97FD-1E61-2052-107A3A56EAF5}"/>
              </a:ext>
            </a:extLst>
          </p:cNvPr>
          <p:cNvCxnSpPr/>
          <p:nvPr/>
        </p:nvCxnSpPr>
        <p:spPr bwMode="auto">
          <a:xfrm flipV="1">
            <a:off x="371192" y="3902044"/>
            <a:ext cx="730614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16080006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66" y="877026"/>
            <a:ext cx="11662277" cy="1230032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sz="2000" b="1" dirty="0" err="1"/>
              <a:t>Flutter</a:t>
            </a:r>
            <a:r>
              <a:rPr lang="cs-CZ" sz="2000" b="1" dirty="0"/>
              <a:t> síní </a:t>
            </a:r>
            <a:r>
              <a:rPr lang="cs-CZ" sz="2000" dirty="0"/>
              <a:t>– vzruch se točí v síních dokola (</a:t>
            </a:r>
            <a:r>
              <a:rPr lang="cs-CZ" sz="2000" dirty="0" err="1"/>
              <a:t>reentry</a:t>
            </a:r>
            <a:r>
              <a:rPr lang="cs-CZ" sz="2000" dirty="0"/>
              <a:t>, krouživý vzruch) – na EKG jsou pravidelné  „zuby“ (vždy stejný počet na RR interval), tachykardie, pravidelné RR, chybí P</a:t>
            </a:r>
            <a:br>
              <a:rPr lang="cs-CZ" sz="2000" dirty="0"/>
            </a:br>
            <a:r>
              <a:rPr lang="cs-CZ" sz="1800" dirty="0"/>
              <a:t>např. 3 zuby na RR: 3 kolečka vzruchu kolem síní – první dvě kolečka se nepřevedou na komory (komory jsou ještě refrakterní), třetí se převede depolarizuje komory (QRS)</a:t>
            </a:r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B5BC6404-1F56-F836-9F89-C3EE91443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 err="1"/>
              <a:t>F</a:t>
            </a:r>
            <a:r>
              <a:rPr lang="cs-CZ" sz="4000" b="1" dirty="0" err="1"/>
              <a:t>lutter</a:t>
            </a:r>
            <a:r>
              <a:rPr lang="cs-CZ" sz="4000" b="1" dirty="0"/>
              <a:t> a fibrilace síní</a:t>
            </a:r>
            <a:endParaRPr lang="cs-CZ" dirty="0"/>
          </a:p>
        </p:txBody>
      </p:sp>
      <p:sp>
        <p:nvSpPr>
          <p:cNvPr id="4" name="Zástupný obsah 4">
            <a:extLst>
              <a:ext uri="{FF2B5EF4-FFF2-40B4-BE49-F238E27FC236}">
                <a16:creationId xmlns:a16="http://schemas.microsoft.com/office/drawing/2014/main" id="{8BEDDA33-2706-E2D8-3520-BE526A9E6D71}"/>
              </a:ext>
            </a:extLst>
          </p:cNvPr>
          <p:cNvSpPr txBox="1">
            <a:spLocks/>
          </p:cNvSpPr>
          <p:nvPr/>
        </p:nvSpPr>
        <p:spPr>
          <a:xfrm>
            <a:off x="458804" y="3449101"/>
            <a:ext cx="6005495" cy="24975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endParaRPr lang="cs-CZ" sz="2000" kern="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7AB3C21-4FBF-1843-CAC4-874C8B1459A4}"/>
              </a:ext>
            </a:extLst>
          </p:cNvPr>
          <p:cNvSpPr txBox="1"/>
          <p:nvPr/>
        </p:nvSpPr>
        <p:spPr>
          <a:xfrm>
            <a:off x="191966" y="4018454"/>
            <a:ext cx="102457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/>
              <a:t>Síňová fibrilace </a:t>
            </a:r>
            <a:r>
              <a:rPr lang="cs-CZ" sz="1800" dirty="0"/>
              <a:t>– chybí P, taky „zubatá“ izolinie, ale zoubky jsou slabé (skoro žádné) a nepravidelné, RR nepravidelné (vzruch se převádí na komory náhodně), frekvence 80 – 180 </a:t>
            </a:r>
            <a:r>
              <a:rPr lang="cs-CZ" sz="1800" dirty="0" err="1"/>
              <a:t>bpm</a:t>
            </a:r>
            <a:endParaRPr lang="cs-CZ" sz="18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021086C-824E-B671-D403-4A41B9F248D2}"/>
              </a:ext>
            </a:extLst>
          </p:cNvPr>
          <p:cNvSpPr txBox="1"/>
          <p:nvPr/>
        </p:nvSpPr>
        <p:spPr>
          <a:xfrm>
            <a:off x="191966" y="5985924"/>
            <a:ext cx="102457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 err="1"/>
              <a:t>Flutter</a:t>
            </a:r>
            <a:r>
              <a:rPr lang="cs-CZ" sz="1600" dirty="0"/>
              <a:t> a fibrilace síní - nejsou život ohrožující (komory se chrání svou </a:t>
            </a:r>
            <a:r>
              <a:rPr lang="cs-CZ" sz="1600" dirty="0" err="1"/>
              <a:t>refrakteritou</a:t>
            </a:r>
            <a:r>
              <a:rPr lang="cs-CZ" sz="1600" dirty="0"/>
              <a:t>), ale vyčerpávají srdce a nedovolí jeho regulaci. Řeší se </a:t>
            </a:r>
            <a:r>
              <a:rPr lang="cs-CZ" sz="1600" dirty="0" err="1"/>
              <a:t>kardioverzí</a:t>
            </a:r>
            <a:r>
              <a:rPr lang="cs-CZ" sz="1600" dirty="0"/>
              <a:t> (pokud jsou čerstvé). </a:t>
            </a:r>
          </a:p>
          <a:p>
            <a:r>
              <a:rPr lang="cs-CZ" sz="1600" dirty="0"/>
              <a:t>Vždy se nasazuje antikoagulační léčba jako prevence vzniku trombů.</a:t>
            </a:r>
          </a:p>
        </p:txBody>
      </p:sp>
      <p:pic>
        <p:nvPicPr>
          <p:cNvPr id="11" name="Picture 2" descr="EKG - (T01) Síňové tachykardie, flutter a fibrilace síní">
            <a:extLst>
              <a:ext uri="{FF2B5EF4-FFF2-40B4-BE49-F238E27FC236}">
                <a16:creationId xmlns:a16="http://schemas.microsoft.com/office/drawing/2014/main" id="{CC0E3FEA-B514-4055-6443-8F61A002A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79"/>
          <a:stretch/>
        </p:blipFill>
        <p:spPr bwMode="auto">
          <a:xfrm>
            <a:off x="307943" y="2145515"/>
            <a:ext cx="4876800" cy="167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E7AEC82F-2FB6-C850-B2F0-7F60C10F1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17" y="4814841"/>
            <a:ext cx="3048000" cy="1226820"/>
          </a:xfrm>
          <a:prstGeom prst="rect">
            <a:avLst/>
          </a:prstGeom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id="{1F15B2D3-B934-6299-BE3A-2C8E17573E56}"/>
              </a:ext>
            </a:extLst>
          </p:cNvPr>
          <p:cNvSpPr/>
          <p:nvPr/>
        </p:nvSpPr>
        <p:spPr>
          <a:xfrm>
            <a:off x="3389217" y="5007603"/>
            <a:ext cx="978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dirty="0"/>
              <a:t>fibrilace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D0033A69-4C53-8D16-6E64-C6D41512380B}"/>
              </a:ext>
            </a:extLst>
          </p:cNvPr>
          <p:cNvSpPr/>
          <p:nvPr/>
        </p:nvSpPr>
        <p:spPr>
          <a:xfrm>
            <a:off x="3403978" y="5611024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dirty="0" err="1"/>
              <a:t>normal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88115585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EKG stručně</a:t>
            </a:r>
          </a:p>
        </p:txBody>
      </p:sp>
      <p:pic>
        <p:nvPicPr>
          <p:cNvPr id="2" name="Obrázek 1" descr="Obsah obrázku text&#10;&#10;Popis byl vytvořen automaticky">
            <a:extLst>
              <a:ext uri="{FF2B5EF4-FFF2-40B4-BE49-F238E27FC236}">
                <a16:creationId xmlns:a16="http://schemas.microsoft.com/office/drawing/2014/main" id="{FBAA451D-3A55-52D5-1909-8130445F8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0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3410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127</a:t>
            </a:fld>
            <a:endParaRPr lang="cs-CZ" altLang="cs-CZ" dirty="0"/>
          </a:p>
        </p:txBody>
      </p:sp>
      <p:pic>
        <p:nvPicPr>
          <p:cNvPr id="2" name="Obrázek 1" descr="Obsah obrázku interiér, stůl, okno, budova&#10;&#10;Popis byl vytvořen automaticky">
            <a:extLst>
              <a:ext uri="{FF2B5EF4-FFF2-40B4-BE49-F238E27FC236}">
                <a16:creationId xmlns:a16="http://schemas.microsoft.com/office/drawing/2014/main" id="{EE122B20-96CC-F3D7-D002-4F3A19A45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560" y="1700213"/>
            <a:ext cx="6758880" cy="380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94013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pPr algn="ctr"/>
            <a:r>
              <a:rPr lang="cs-CZ" sz="4000" b="1" dirty="0"/>
              <a:t>Srdcová královna pozná, kdo se neučil</a:t>
            </a:r>
          </a:p>
        </p:txBody>
      </p:sp>
      <p:pic>
        <p:nvPicPr>
          <p:cNvPr id="2" name="Obrázek 1" descr="Obsah obrázku osoba, interiér, nošení, držení&#10;&#10;Popis byl vytvořen automaticky">
            <a:extLst>
              <a:ext uri="{FF2B5EF4-FFF2-40B4-BE49-F238E27FC236}">
                <a16:creationId xmlns:a16="http://schemas.microsoft.com/office/drawing/2014/main" id="{606E418B-E89E-D963-9020-489384805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853" y="653785"/>
            <a:ext cx="3449531" cy="609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9137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129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404" y="1069548"/>
            <a:ext cx="11016592" cy="1460091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sz="2000" dirty="0">
                <a:hlinkClick r:id="rId2"/>
              </a:rPr>
              <a:t>https://www.youtube.com/watch?v=lU3NHrjw-lA&amp;ab_channel=NerdDoctor</a:t>
            </a:r>
            <a:endParaRPr lang="cs-CZ" sz="2000" dirty="0"/>
          </a:p>
          <a:p>
            <a:pPr marL="72000" indent="0">
              <a:lnSpc>
                <a:spcPct val="100000"/>
              </a:lnSpc>
              <a:buNone/>
            </a:pPr>
            <a:endParaRPr lang="cs-CZ" sz="2000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sz="2000" dirty="0">
                <a:hlinkClick r:id="rId3"/>
              </a:rPr>
              <a:t>https://www.youtube.com/watch?v=3LTw11WJZJ4&amp;t=11s&amp;ab_channel=MultiMatusiak</a:t>
            </a:r>
            <a:endParaRPr lang="cs-CZ" sz="2000" dirty="0"/>
          </a:p>
          <a:p>
            <a:pPr marL="72000" indent="0">
              <a:lnSpc>
                <a:spcPct val="100000"/>
              </a:lnSpc>
              <a:buNone/>
            </a:pPr>
            <a:endParaRPr lang="cs-CZ" sz="2000" dirty="0"/>
          </a:p>
          <a:p>
            <a:pPr marL="72000" indent="0">
              <a:lnSpc>
                <a:spcPct val="100000"/>
              </a:lnSpc>
              <a:buNone/>
            </a:pPr>
            <a:endParaRPr lang="cs-CZ" sz="2000" dirty="0"/>
          </a:p>
          <a:p>
            <a:pPr marL="72000" indent="0">
              <a:lnSpc>
                <a:spcPct val="100000"/>
              </a:lnSpc>
              <a:buNone/>
            </a:pPr>
            <a:endParaRPr lang="cs-CZ" sz="2000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sz="2000" dirty="0"/>
              <a:t>Videa: </a:t>
            </a:r>
            <a:r>
              <a:rPr lang="cs-CZ" sz="2000" dirty="0" err="1"/>
              <a:t>reentry</a:t>
            </a:r>
            <a:r>
              <a:rPr lang="cs-CZ" sz="2000" dirty="0"/>
              <a:t>, </a:t>
            </a:r>
            <a:r>
              <a:rPr lang="cs-CZ" sz="2000" dirty="0" err="1"/>
              <a:t>vektokardiografie</a:t>
            </a:r>
            <a:endParaRPr lang="cs-CZ" sz="2000" dirty="0"/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B5BC6404-1F56-F836-9F89-C3EE91443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odkazy</a:t>
            </a:r>
          </a:p>
        </p:txBody>
      </p:sp>
    </p:spTree>
    <p:extLst>
      <p:ext uri="{BB962C8B-B14F-4D97-AF65-F5344CB8AC3E}">
        <p14:creationId xmlns:p14="http://schemas.microsoft.com/office/powerpoint/2010/main" val="1784219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Převodní systém srdeční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093" y="1135063"/>
            <a:ext cx="11882907" cy="7403630"/>
          </a:xfrm>
        </p:spPr>
        <p:txBody>
          <a:bodyPr/>
          <a:lstStyle/>
          <a:p>
            <a:r>
              <a:rPr lang="cs-CZ" dirty="0"/>
              <a:t>Rytmus srdce se nazývá podle pacemakeru, který ho udává</a:t>
            </a:r>
          </a:p>
          <a:p>
            <a:pPr lvl="1"/>
            <a:r>
              <a:rPr lang="cs-CZ" b="1" dirty="0"/>
              <a:t>Sinusový rytmus </a:t>
            </a:r>
            <a:r>
              <a:rPr lang="cs-CZ" dirty="0"/>
              <a:t>– vzruch začíná v SA uzlu </a:t>
            </a:r>
            <a:r>
              <a:rPr lang="cs-CZ" b="1" dirty="0"/>
              <a:t>(v klidu 60 – 90/min)</a:t>
            </a:r>
          </a:p>
          <a:p>
            <a:pPr lvl="1"/>
            <a:r>
              <a:rPr lang="cs-CZ" b="1" dirty="0" err="1"/>
              <a:t>Junkční</a:t>
            </a:r>
            <a:r>
              <a:rPr lang="cs-CZ" b="1" dirty="0"/>
              <a:t> rytmus </a:t>
            </a:r>
            <a:r>
              <a:rPr lang="cs-CZ" dirty="0"/>
              <a:t>– vzruch se tvoří v AV uzlu </a:t>
            </a:r>
            <a:r>
              <a:rPr lang="cs-CZ" b="1" dirty="0"/>
              <a:t>(40-55/min)</a:t>
            </a:r>
          </a:p>
          <a:p>
            <a:pPr lvl="1"/>
            <a:r>
              <a:rPr lang="cs-CZ" b="1" dirty="0"/>
              <a:t>Komorový rytmus </a:t>
            </a:r>
            <a:r>
              <a:rPr lang="cs-CZ" dirty="0"/>
              <a:t>– vzruch se tvoří v komorových strukturách (</a:t>
            </a:r>
            <a:r>
              <a:rPr lang="cs-CZ" b="1" dirty="0"/>
              <a:t>20 – 40/min</a:t>
            </a:r>
            <a:r>
              <a:rPr lang="cs-CZ" dirty="0"/>
              <a:t>)</a:t>
            </a:r>
          </a:p>
          <a:p>
            <a:r>
              <a:rPr lang="cs-CZ" dirty="0"/>
              <a:t>Samotný pracovní myokard umí vést vzruch (pomaleji v porovnaní s převodním systémem), ale netvoří ho</a:t>
            </a:r>
          </a:p>
          <a:p>
            <a:endParaRPr lang="cs-CZ" dirty="0"/>
          </a:p>
          <a:p>
            <a:pPr>
              <a:lnSpc>
                <a:spcPct val="100000"/>
              </a:lnSpc>
            </a:pPr>
            <a:r>
              <a:rPr lang="cs-CZ" sz="2400" dirty="0"/>
              <a:t>Aktivace komorového myokardu – z vnitřní strany stěny srdce k vnější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Repolarizace komorového myokardu – opačným směrem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2218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Akční napětí – pracovní myokard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093" y="3878719"/>
            <a:ext cx="11668259" cy="2779657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sz="2400" b="1" dirty="0"/>
              <a:t>Akční napětí </a:t>
            </a:r>
            <a:r>
              <a:rPr lang="cs-CZ" sz="2400" dirty="0"/>
              <a:t>(akční potenciál - AP) 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V průběhu AP nelze vyvolat další depolarizaci, buňka je v refrakterní fázi, čímž brání vzniku tetanického stahu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Má několik fází</a:t>
            </a:r>
            <a:endParaRPr lang="cs-CZ" sz="2400" dirty="0"/>
          </a:p>
          <a:p>
            <a:pPr lvl="1"/>
            <a:r>
              <a:rPr lang="cs-CZ" sz="1600" b="1" dirty="0"/>
              <a:t>Depolarizace</a:t>
            </a:r>
            <a:r>
              <a:rPr lang="cs-CZ" sz="1600" dirty="0"/>
              <a:t> (podobná jako u kosterního svalu)</a:t>
            </a:r>
          </a:p>
          <a:p>
            <a:pPr lvl="1"/>
            <a:r>
              <a:rPr lang="cs-CZ" sz="1600" b="1" dirty="0">
                <a:solidFill>
                  <a:srgbClr val="FF0000"/>
                </a:solidFill>
              </a:rPr>
              <a:t>Fáze plató </a:t>
            </a:r>
            <a:r>
              <a:rPr lang="cs-CZ" sz="1600" dirty="0"/>
              <a:t>– její hlavní funkcí je prodloužení refrakterity buňky (absolutní </a:t>
            </a:r>
            <a:r>
              <a:rPr lang="cs-CZ" sz="1600" dirty="0" err="1"/>
              <a:t>refrakterita</a:t>
            </a:r>
            <a:r>
              <a:rPr lang="cs-CZ" sz="1600" dirty="0"/>
              <a:t>, nelze vyvolat další AP – </a:t>
            </a:r>
            <a:br>
              <a:rPr lang="cs-CZ" sz="1600" dirty="0"/>
            </a:br>
            <a:r>
              <a:rPr lang="cs-CZ" sz="1600" dirty="0">
                <a:solidFill>
                  <a:srgbClr val="FF0000"/>
                </a:solidFill>
              </a:rPr>
              <a:t>ochrana před tetanickým stahem,</a:t>
            </a:r>
            <a:r>
              <a:rPr lang="cs-CZ" sz="1600" dirty="0"/>
              <a:t> který by neumožnil plnění komor krví a srdce by se prakticky zastavilo)</a:t>
            </a:r>
          </a:p>
          <a:p>
            <a:pPr lvl="1"/>
            <a:r>
              <a:rPr lang="cs-CZ" sz="1600" b="1" dirty="0"/>
              <a:t>Repolarizace</a:t>
            </a:r>
            <a:r>
              <a:rPr lang="cs-CZ" sz="1600" dirty="0"/>
              <a:t> – </a:t>
            </a:r>
            <a:r>
              <a:rPr lang="cs-CZ" sz="1600" b="1" dirty="0"/>
              <a:t>relativní </a:t>
            </a:r>
            <a:r>
              <a:rPr lang="cs-CZ" sz="1600" b="1" dirty="0" err="1"/>
              <a:t>refrakterita</a:t>
            </a:r>
            <a:r>
              <a:rPr lang="cs-CZ" sz="1600" b="1" dirty="0"/>
              <a:t> </a:t>
            </a:r>
            <a:r>
              <a:rPr lang="cs-CZ" sz="1600" dirty="0"/>
              <a:t>(zranitelná fáze, další příchozí AP může vyvolat následnou depolarizaci, která je však patologická – </a:t>
            </a:r>
            <a:r>
              <a:rPr lang="cs-CZ" sz="1600" b="1" dirty="0"/>
              <a:t>vznik arytmií</a:t>
            </a:r>
            <a:r>
              <a:rPr lang="cs-CZ" sz="1600" dirty="0"/>
              <a:t>)</a:t>
            </a:r>
          </a:p>
          <a:p>
            <a:pPr lvl="2"/>
            <a:r>
              <a:rPr lang="cs-CZ" sz="1400" dirty="0">
                <a:solidFill>
                  <a:srgbClr val="0000DC"/>
                </a:solidFill>
              </a:rPr>
              <a:t>Pro ZZ: </a:t>
            </a:r>
            <a:r>
              <a:rPr lang="cs-CZ" sz="1400" dirty="0" err="1">
                <a:solidFill>
                  <a:srgbClr val="0000DC"/>
                </a:solidFill>
              </a:rPr>
              <a:t>amiodaron</a:t>
            </a:r>
            <a:r>
              <a:rPr lang="cs-CZ" sz="1400" dirty="0">
                <a:solidFill>
                  <a:srgbClr val="0000DC"/>
                </a:solidFill>
              </a:rPr>
              <a:t> zpomaluje K proud, prodlužuje refrakterní fázi, zpomaluje vedení vzruchu – silné </a:t>
            </a:r>
            <a:r>
              <a:rPr lang="cs-CZ" sz="1400" dirty="0" err="1">
                <a:solidFill>
                  <a:srgbClr val="0000DC"/>
                </a:solidFill>
              </a:rPr>
              <a:t>antiarytmikum</a:t>
            </a:r>
            <a:endParaRPr lang="cs-CZ" sz="1400" dirty="0">
              <a:solidFill>
                <a:srgbClr val="0000DC"/>
              </a:solidFill>
            </a:endParaRPr>
          </a:p>
          <a:p>
            <a:pPr>
              <a:lnSpc>
                <a:spcPct val="100000"/>
              </a:lnSpc>
            </a:pPr>
            <a:endParaRPr lang="cs-CZ" sz="24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FF1239D-EBC5-5F69-7D92-2F9E3C6941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87"/>
          <a:stretch/>
        </p:blipFill>
        <p:spPr>
          <a:xfrm>
            <a:off x="4119155" y="958632"/>
            <a:ext cx="7960836" cy="2920088"/>
          </a:xfrm>
          <a:prstGeom prst="rect">
            <a:avLst/>
          </a:prstGeom>
        </p:spPr>
      </p:pic>
      <p:sp>
        <p:nvSpPr>
          <p:cNvPr id="6" name="Zástupný obsah 4">
            <a:extLst>
              <a:ext uri="{FF2B5EF4-FFF2-40B4-BE49-F238E27FC236}">
                <a16:creationId xmlns:a16="http://schemas.microsoft.com/office/drawing/2014/main" id="{817F45A9-685E-4676-47E3-F40B6FC511E5}"/>
              </a:ext>
            </a:extLst>
          </p:cNvPr>
          <p:cNvSpPr txBox="1">
            <a:spLocks/>
          </p:cNvSpPr>
          <p:nvPr/>
        </p:nvSpPr>
        <p:spPr>
          <a:xfrm>
            <a:off x="309094" y="1165995"/>
            <a:ext cx="3810062" cy="27796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lnSpc>
                <a:spcPct val="100000"/>
              </a:lnSpc>
              <a:buNone/>
            </a:pPr>
            <a:r>
              <a:rPr lang="cs-CZ" sz="2400" b="1" kern="0" dirty="0"/>
              <a:t>Klidové napětí</a:t>
            </a:r>
          </a:p>
          <a:p>
            <a:pPr>
              <a:lnSpc>
                <a:spcPct val="100000"/>
              </a:lnSpc>
            </a:pPr>
            <a:r>
              <a:rPr lang="cs-CZ" sz="2000" kern="0" dirty="0"/>
              <a:t>záporné napětí na membráně (cca – 90 </a:t>
            </a:r>
            <a:r>
              <a:rPr lang="cs-CZ" sz="2000" kern="0" dirty="0" err="1"/>
              <a:t>mV</a:t>
            </a:r>
            <a:r>
              <a:rPr lang="cs-CZ" sz="2000" kern="0" dirty="0"/>
              <a:t>)</a:t>
            </a:r>
          </a:p>
          <a:p>
            <a:pPr>
              <a:lnSpc>
                <a:spcPct val="100000"/>
              </a:lnSpc>
            </a:pPr>
            <a:r>
              <a:rPr lang="cs-CZ" sz="2000" kern="0" dirty="0"/>
              <a:t>Jedině v tomto období je možné vyvolat depolarizaci</a:t>
            </a:r>
            <a:endParaRPr lang="cs-CZ" kern="0" dirty="0"/>
          </a:p>
        </p:txBody>
      </p:sp>
    </p:spTree>
    <p:extLst>
      <p:ext uri="{BB962C8B-B14F-4D97-AF65-F5344CB8AC3E}">
        <p14:creationId xmlns:p14="http://schemas.microsoft.com/office/powerpoint/2010/main" val="3931719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Akční napětí – pracovní myokard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EB0C59F9-FDF3-BE00-A723-378B37805E34}"/>
              </a:ext>
            </a:extLst>
          </p:cNvPr>
          <p:cNvGrpSpPr/>
          <p:nvPr/>
        </p:nvGrpSpPr>
        <p:grpSpPr>
          <a:xfrm>
            <a:off x="8313724" y="1073888"/>
            <a:ext cx="3572176" cy="5569321"/>
            <a:chOff x="1403649" y="1073888"/>
            <a:chExt cx="3572176" cy="5569321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A511E49A-5AA9-8259-3E63-E62BEF774D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90" r="43628" b="42877"/>
            <a:stretch/>
          </p:blipFill>
          <p:spPr>
            <a:xfrm>
              <a:off x="1403649" y="1073888"/>
              <a:ext cx="3572176" cy="5569321"/>
            </a:xfrm>
            <a:prstGeom prst="rect">
              <a:avLst/>
            </a:prstGeom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E0462027-696D-1C4A-A1C8-8630BE97FEB0}"/>
                </a:ext>
              </a:extLst>
            </p:cNvPr>
            <p:cNvSpPr txBox="1"/>
            <p:nvPr/>
          </p:nvSpPr>
          <p:spPr>
            <a:xfrm>
              <a:off x="1814431" y="1323400"/>
              <a:ext cx="55176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200" dirty="0">
                  <a:solidFill>
                    <a:schemeClr val="accent1">
                      <a:lumMod val="75000"/>
                    </a:schemeClr>
                  </a:solidFill>
                </a:rPr>
                <a:t>+20</a:t>
              </a:r>
            </a:p>
            <a:p>
              <a:pPr algn="r"/>
              <a:endParaRPr lang="cs-CZ" sz="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8" name="TextovéPole 7">
            <a:extLst>
              <a:ext uri="{FF2B5EF4-FFF2-40B4-BE49-F238E27FC236}">
                <a16:creationId xmlns:a16="http://schemas.microsoft.com/office/drawing/2014/main" id="{F564BA00-9EF8-E2C1-F77A-449C4CE99DEE}"/>
              </a:ext>
            </a:extLst>
          </p:cNvPr>
          <p:cNvSpPr txBox="1"/>
          <p:nvPr/>
        </p:nvSpPr>
        <p:spPr>
          <a:xfrm rot="16401000">
            <a:off x="9174390" y="236106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depolarizace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CA7E8BF-0EC4-2447-3EE0-803A78F6F972}"/>
              </a:ext>
            </a:extLst>
          </p:cNvPr>
          <p:cNvSpPr txBox="1"/>
          <p:nvPr/>
        </p:nvSpPr>
        <p:spPr>
          <a:xfrm rot="4902103">
            <a:off x="10660391" y="2334673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repolarizace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B55CABF-CCE9-5792-0CD0-472C9C3D37BF}"/>
              </a:ext>
            </a:extLst>
          </p:cNvPr>
          <p:cNvSpPr txBox="1"/>
          <p:nvPr/>
        </p:nvSpPr>
        <p:spPr>
          <a:xfrm>
            <a:off x="10246484" y="1700808"/>
            <a:ext cx="84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plató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36BFF9F-A08F-BD73-B5A0-F7DE35F69C13}"/>
              </a:ext>
            </a:extLst>
          </p:cNvPr>
          <p:cNvSpPr txBox="1"/>
          <p:nvPr/>
        </p:nvSpPr>
        <p:spPr>
          <a:xfrm>
            <a:off x="9399156" y="4077072"/>
            <a:ext cx="84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výstup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15254B4-44D0-FDA6-7DD2-2F951ECB834A}"/>
              </a:ext>
            </a:extLst>
          </p:cNvPr>
          <p:cNvSpPr txBox="1"/>
          <p:nvPr/>
        </p:nvSpPr>
        <p:spPr>
          <a:xfrm>
            <a:off x="9405419" y="4414138"/>
            <a:ext cx="84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vstup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094" y="1135062"/>
            <a:ext cx="8085969" cy="5722937"/>
          </a:xfrm>
        </p:spPr>
        <p:txBody>
          <a:bodyPr/>
          <a:lstStyle/>
          <a:p>
            <a:r>
              <a:rPr lang="cs-CZ" dirty="0"/>
              <a:t>Akční napětí (AP)</a:t>
            </a:r>
          </a:p>
          <a:p>
            <a:pPr lvl="1"/>
            <a:r>
              <a:rPr lang="cs-CZ" b="1" dirty="0"/>
              <a:t>Depolarizace</a:t>
            </a:r>
            <a:r>
              <a:rPr lang="cs-CZ" dirty="0"/>
              <a:t> – vstup Na+ do buňky (Na je depolarizačním iontem) rychlý)</a:t>
            </a:r>
          </a:p>
          <a:p>
            <a:pPr lvl="1"/>
            <a:r>
              <a:rPr lang="cs-CZ" b="1" dirty="0"/>
              <a:t>Fáze plató </a:t>
            </a:r>
            <a:r>
              <a:rPr lang="cs-CZ" dirty="0"/>
              <a:t>– vstup Ca2+ do buňky a výstup K+ z buňky, </a:t>
            </a:r>
            <a:br>
              <a:rPr lang="cs-CZ" dirty="0"/>
            </a:br>
            <a:r>
              <a:rPr lang="cs-CZ" sz="1600" dirty="0"/>
              <a:t>Ca vstupující do buňky spolu s Ca ze sarkoplazmat. retikula umožňují kontrakci</a:t>
            </a:r>
          </a:p>
          <a:p>
            <a:pPr lvl="1"/>
            <a:r>
              <a:rPr lang="cs-CZ" b="1" dirty="0"/>
              <a:t>Repolarizace</a:t>
            </a:r>
            <a:r>
              <a:rPr lang="cs-CZ" dirty="0"/>
              <a:t> – výstup K z buňky </a:t>
            </a:r>
          </a:p>
          <a:p>
            <a:pPr lvl="1"/>
            <a:r>
              <a:rPr lang="cs-CZ" sz="1600" dirty="0"/>
              <a:t>Na/K–ATP-</a:t>
            </a:r>
            <a:r>
              <a:rPr lang="cs-CZ" sz="1600" dirty="0" err="1"/>
              <a:t>áza</a:t>
            </a:r>
            <a:r>
              <a:rPr lang="cs-CZ" sz="1600" dirty="0"/>
              <a:t> vyhazuje Na z buňky výměnou za K. Ca je z cytoplazmy vyklízeno do extracelulárního prostoru a do sarkoplazmatického retikula. Odklizení Ca z cytoplazmy vede k relaxaci svalu.</a:t>
            </a:r>
          </a:p>
          <a:p>
            <a:pPr marL="72000" indent="0">
              <a:lnSpc>
                <a:spcPct val="100000"/>
              </a:lnSpc>
              <a:buNone/>
            </a:pPr>
            <a:endParaRPr lang="cs-CZ" sz="2000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sz="2000" dirty="0"/>
              <a:t>Pozn: Ionty vstupují a vystupují kanálem pasivně po elektrochemickém gradientu. Pumpování iontů z buňky je aktivní děj za spotřeby ATP, obvykle proti gradientu.</a:t>
            </a:r>
          </a:p>
          <a:p>
            <a:pPr marL="72000" indent="0">
              <a:lnSpc>
                <a:spcPct val="100000"/>
              </a:lnSpc>
              <a:buNone/>
            </a:pPr>
            <a:endParaRPr lang="cs-CZ" sz="2000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sz="1800" dirty="0"/>
              <a:t>Proč se hodí mít ponětí o kanálech: genetická poškození iontových kanálů (hlavně draslíkových kanálů) nebo jejich ovlivnění farmaky/drogami zvyšuje sklony k arytmiím, jež můžou vést ke smrti (i v nízkém věku).</a:t>
            </a:r>
          </a:p>
          <a:p>
            <a:pPr marL="72000" indent="0">
              <a:lnSpc>
                <a:spcPct val="100000"/>
              </a:lnSpc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731092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1276134" cy="451576"/>
          </a:xfrm>
        </p:spPr>
        <p:txBody>
          <a:bodyPr/>
          <a:lstStyle/>
          <a:p>
            <a:r>
              <a:rPr lang="cs-CZ" dirty="0"/>
              <a:t>Akční napětí – </a:t>
            </a:r>
            <a:r>
              <a:rPr lang="cs-CZ" dirty="0" err="1"/>
              <a:t>pacemakerová</a:t>
            </a:r>
            <a:r>
              <a:rPr lang="cs-CZ" dirty="0"/>
              <a:t> buňka (SA uzel)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094" y="1135063"/>
            <a:ext cx="8342168" cy="552331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b="1" dirty="0"/>
              <a:t>Nemá stabilní klidový  potenciál </a:t>
            </a:r>
            <a:r>
              <a:rPr lang="cs-CZ" sz="2000" dirty="0"/>
              <a:t>(</a:t>
            </a:r>
            <a:r>
              <a:rPr lang="cs-CZ" sz="2000" dirty="0" err="1"/>
              <a:t>prepotenciál</a:t>
            </a:r>
            <a:r>
              <a:rPr lang="cs-CZ" sz="2000" dirty="0"/>
              <a:t>)</a:t>
            </a:r>
          </a:p>
          <a:p>
            <a:pPr lvl="1"/>
            <a:r>
              <a:rPr lang="cs-CZ" sz="1800" dirty="0"/>
              <a:t>dochází k pomalé depolarizaci způsobené pomalým vstupem Ca2+ a Na+ do buňky pomalými kanály </a:t>
            </a:r>
          </a:p>
          <a:p>
            <a:pPr lvl="1"/>
            <a:r>
              <a:rPr lang="cs-CZ" sz="1800" b="1" dirty="0">
                <a:solidFill>
                  <a:srgbClr val="FF0000"/>
                </a:solidFill>
              </a:rPr>
              <a:t>podstata srdeční </a:t>
            </a:r>
            <a:r>
              <a:rPr lang="cs-CZ" sz="1800" b="1" dirty="0" err="1">
                <a:solidFill>
                  <a:srgbClr val="FF0000"/>
                </a:solidFill>
              </a:rPr>
              <a:t>automacie</a:t>
            </a:r>
            <a:r>
              <a:rPr lang="cs-CZ" sz="1800" b="1" dirty="0">
                <a:solidFill>
                  <a:srgbClr val="FF0000"/>
                </a:solidFill>
              </a:rPr>
              <a:t> </a:t>
            </a:r>
            <a:r>
              <a:rPr lang="cs-CZ" sz="1800" dirty="0"/>
              <a:t>(spontánní rytmická tvorba vzruchu – určuje srdeční frekvenci) – frekvence vzruchů není řízená, pouze ovlivňovaná ANS </a:t>
            </a:r>
          </a:p>
          <a:p>
            <a:pPr lvl="2"/>
            <a:r>
              <a:rPr lang="cs-CZ" sz="1400" b="1" dirty="0"/>
              <a:t>Sympatikus urychluje </a:t>
            </a:r>
            <a:r>
              <a:rPr lang="cs-CZ" sz="1400" dirty="0"/>
              <a:t>spontánní depolarizaci (podstata zvýšení srdeční frekvence) – adrenalin, noradrenalin</a:t>
            </a:r>
          </a:p>
          <a:p>
            <a:pPr lvl="2"/>
            <a:r>
              <a:rPr lang="cs-CZ" sz="1400" b="1" dirty="0"/>
              <a:t>Parasympatikus (n. vagus) zpomaluje </a:t>
            </a:r>
            <a:r>
              <a:rPr lang="cs-CZ" sz="1400" dirty="0"/>
              <a:t>spontánní depolarizaci (podstata zpomalení srdeční frekvence) - Ach</a:t>
            </a:r>
          </a:p>
          <a:p>
            <a:pPr>
              <a:lnSpc>
                <a:spcPct val="100000"/>
              </a:lnSpc>
            </a:pPr>
            <a:r>
              <a:rPr lang="cs-CZ" sz="2000" b="1" dirty="0"/>
              <a:t>Akční napětí (AP)</a:t>
            </a:r>
          </a:p>
          <a:p>
            <a:pPr lvl="1"/>
            <a:r>
              <a:rPr lang="cs-CZ" sz="1600" dirty="0"/>
              <a:t>k vlastní rychlé depolarizaci (AP) dochází, když napětí překročí práh (- 40 </a:t>
            </a:r>
            <a:r>
              <a:rPr lang="cs-CZ" sz="1600" dirty="0" err="1"/>
              <a:t>mV</a:t>
            </a:r>
            <a:r>
              <a:rPr lang="cs-CZ" sz="1600" dirty="0"/>
              <a:t>)</a:t>
            </a:r>
          </a:p>
          <a:p>
            <a:pPr lvl="1"/>
            <a:r>
              <a:rPr lang="cs-CZ" sz="1600" b="1" dirty="0"/>
              <a:t>Depolarizace </a:t>
            </a:r>
            <a:r>
              <a:rPr lang="cs-CZ" sz="1600" dirty="0"/>
              <a:t>– vstup Ca2+ do buňky (vápník je depolarizačním iontem, je pomalejší)</a:t>
            </a:r>
          </a:p>
          <a:p>
            <a:pPr lvl="1"/>
            <a:r>
              <a:rPr lang="cs-CZ" sz="1600" b="1" dirty="0"/>
              <a:t>Repolarizace</a:t>
            </a:r>
            <a:r>
              <a:rPr lang="cs-CZ" sz="1600" dirty="0"/>
              <a:t> – výstup K z buňky</a:t>
            </a:r>
            <a:endParaRPr lang="cs-CZ" dirty="0"/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dirty="0" err="1"/>
              <a:t>Prepotenciál</a:t>
            </a:r>
            <a:r>
              <a:rPr lang="cs-CZ" sz="2000" dirty="0"/>
              <a:t> umožňuje rytmické vznikání akčních napětí v SA uzlu – primární pacemaker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Podobný tvar AP má buňka AV uzlu, jen je pomalejší </a:t>
            </a:r>
            <a:r>
              <a:rPr lang="cs-CZ" sz="2000" dirty="0" err="1"/>
              <a:t>prepotenciál</a:t>
            </a:r>
            <a:endParaRPr lang="cs-CZ" sz="2000" dirty="0"/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138ADF93-25CC-0A85-6953-EA38EEEC7BF5}"/>
              </a:ext>
            </a:extLst>
          </p:cNvPr>
          <p:cNvGrpSpPr/>
          <p:nvPr/>
        </p:nvGrpSpPr>
        <p:grpSpPr>
          <a:xfrm>
            <a:off x="8651261" y="1073888"/>
            <a:ext cx="3345876" cy="5576704"/>
            <a:chOff x="3105072" y="1073888"/>
            <a:chExt cx="3345876" cy="5576704"/>
          </a:xfrm>
        </p:grpSpPr>
        <p:grpSp>
          <p:nvGrpSpPr>
            <p:cNvPr id="6" name="Skupina 5">
              <a:extLst>
                <a:ext uri="{FF2B5EF4-FFF2-40B4-BE49-F238E27FC236}">
                  <a16:creationId xmlns:a16="http://schemas.microsoft.com/office/drawing/2014/main" id="{7F97E5FB-A923-5ECC-0DE4-3E71B61E5205}"/>
                </a:ext>
              </a:extLst>
            </p:cNvPr>
            <p:cNvGrpSpPr/>
            <p:nvPr/>
          </p:nvGrpSpPr>
          <p:grpSpPr>
            <a:xfrm>
              <a:off x="3105072" y="1073888"/>
              <a:ext cx="1179850" cy="5569321"/>
              <a:chOff x="1403649" y="1073888"/>
              <a:chExt cx="1179850" cy="5569321"/>
            </a:xfrm>
          </p:grpSpPr>
          <p:pic>
            <p:nvPicPr>
              <p:cNvPr id="8" name="Obrázek 7">
                <a:extLst>
                  <a:ext uri="{FF2B5EF4-FFF2-40B4-BE49-F238E27FC236}">
                    <a16:creationId xmlns:a16="http://schemas.microsoft.com/office/drawing/2014/main" id="{103D9AF6-2C60-24FA-3646-5846A9499E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90" r="81380" b="42877"/>
              <a:stretch/>
            </p:blipFill>
            <p:spPr>
              <a:xfrm>
                <a:off x="1403649" y="1073888"/>
                <a:ext cx="1179850" cy="5569321"/>
              </a:xfrm>
              <a:prstGeom prst="rect">
                <a:avLst/>
              </a:prstGeom>
            </p:spPr>
          </p:pic>
          <p:sp>
            <p:nvSpPr>
              <p:cNvPr id="9" name="TextovéPole 8">
                <a:extLst>
                  <a:ext uri="{FF2B5EF4-FFF2-40B4-BE49-F238E27FC236}">
                    <a16:creationId xmlns:a16="http://schemas.microsoft.com/office/drawing/2014/main" id="{5A523590-C06B-8D9B-5182-4D37E2129589}"/>
                  </a:ext>
                </a:extLst>
              </p:cNvPr>
              <p:cNvSpPr txBox="1"/>
              <p:nvPr/>
            </p:nvSpPr>
            <p:spPr>
              <a:xfrm>
                <a:off x="1814431" y="1323400"/>
                <a:ext cx="551768" cy="4462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cs-CZ" sz="1600" dirty="0">
                    <a:solidFill>
                      <a:schemeClr val="accent1">
                        <a:lumMod val="75000"/>
                      </a:schemeClr>
                    </a:solidFill>
                  </a:rPr>
                  <a:t>+20</a:t>
                </a:r>
              </a:p>
              <a:p>
                <a:pPr algn="r"/>
                <a:endParaRPr lang="cs-CZ" sz="6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7434E585-0E34-78E5-6871-09F0DF1C9A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17" t="4390" r="7532" b="42877"/>
            <a:stretch/>
          </p:blipFill>
          <p:spPr>
            <a:xfrm>
              <a:off x="4274284" y="1081271"/>
              <a:ext cx="2176664" cy="5569321"/>
            </a:xfrm>
            <a:prstGeom prst="rect">
              <a:avLst/>
            </a:prstGeom>
          </p:spPr>
        </p:pic>
      </p:grp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A1DB31F-80CD-1150-06DD-5C3D39A5F40E}"/>
              </a:ext>
            </a:extLst>
          </p:cNvPr>
          <p:cNvSpPr txBox="1"/>
          <p:nvPr/>
        </p:nvSpPr>
        <p:spPr>
          <a:xfrm rot="16929209">
            <a:off x="9817892" y="2177383"/>
            <a:ext cx="13315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depolarizace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DD3E669-2053-F1FA-208C-0E004856428A}"/>
              </a:ext>
            </a:extLst>
          </p:cNvPr>
          <p:cNvSpPr txBox="1"/>
          <p:nvPr/>
        </p:nvSpPr>
        <p:spPr>
          <a:xfrm rot="3521223">
            <a:off x="10747749" y="2281250"/>
            <a:ext cx="1361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repolarizace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C2526A5-E4DE-D3DE-0205-387A927083C0}"/>
              </a:ext>
            </a:extLst>
          </p:cNvPr>
          <p:cNvSpPr txBox="1"/>
          <p:nvPr/>
        </p:nvSpPr>
        <p:spPr>
          <a:xfrm>
            <a:off x="9646456" y="1533437"/>
            <a:ext cx="1054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nestabilní kl. pot.</a:t>
            </a: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6A3B3B7A-0422-D7F2-1A21-57E53241CBFD}"/>
              </a:ext>
            </a:extLst>
          </p:cNvPr>
          <p:cNvCxnSpPr/>
          <p:nvPr/>
        </p:nvCxnSpPr>
        <p:spPr>
          <a:xfrm>
            <a:off x="9980913" y="2118212"/>
            <a:ext cx="72008" cy="5907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49C2B4E-C61E-326E-781B-E1E33FF444FF}"/>
              </a:ext>
            </a:extLst>
          </p:cNvPr>
          <p:cNvSpPr txBox="1"/>
          <p:nvPr/>
        </p:nvSpPr>
        <p:spPr>
          <a:xfrm>
            <a:off x="11664626" y="2381432"/>
            <a:ext cx="5992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práh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5CB9DD3-F767-F9B3-65D1-D8458B74B54C}"/>
              </a:ext>
            </a:extLst>
          </p:cNvPr>
          <p:cNvSpPr txBox="1"/>
          <p:nvPr/>
        </p:nvSpPr>
        <p:spPr>
          <a:xfrm>
            <a:off x="9743651" y="4108971"/>
            <a:ext cx="84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výstup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3E8C2005-7E3D-BD3E-A540-D59FC800BD11}"/>
              </a:ext>
            </a:extLst>
          </p:cNvPr>
          <p:cNvSpPr txBox="1"/>
          <p:nvPr/>
        </p:nvSpPr>
        <p:spPr>
          <a:xfrm>
            <a:off x="9749914" y="4446037"/>
            <a:ext cx="847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vstup</a:t>
            </a:r>
          </a:p>
        </p:txBody>
      </p:sp>
    </p:spTree>
    <p:extLst>
      <p:ext uri="{BB962C8B-B14F-4D97-AF65-F5344CB8AC3E}">
        <p14:creationId xmlns:p14="http://schemas.microsoft.com/office/powerpoint/2010/main" val="1160394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sz="3600" dirty="0"/>
              <a:t>Srovnání AP pracovní a </a:t>
            </a:r>
            <a:r>
              <a:rPr lang="cs-CZ" sz="3600" dirty="0" err="1"/>
              <a:t>pacemakerové</a:t>
            </a:r>
            <a:r>
              <a:rPr lang="cs-CZ" sz="3600" dirty="0"/>
              <a:t> buňky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85CDFD0-2C1B-D9E5-3036-B2BFCF2919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5" r="5797" b="68318"/>
          <a:stretch/>
        </p:blipFill>
        <p:spPr>
          <a:xfrm>
            <a:off x="1703518" y="1344148"/>
            <a:ext cx="8581764" cy="391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924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44D32A2-F43C-9429-D8CF-08FDEBFFA34A}"/>
              </a:ext>
            </a:extLst>
          </p:cNvPr>
          <p:cNvSpPr txBox="1"/>
          <p:nvPr/>
        </p:nvSpPr>
        <p:spPr>
          <a:xfrm>
            <a:off x="429823" y="1031699"/>
            <a:ext cx="1147998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cs-CZ" sz="2000" dirty="0"/>
              <a:t>Pracovní myokard: krátká elektro-mechanická latence - </a:t>
            </a:r>
            <a:r>
              <a:rPr lang="cs-CZ" sz="1800" dirty="0">
                <a:solidFill>
                  <a:srgbClr val="FF0000"/>
                </a:solidFill>
              </a:rPr>
              <a:t>kontrakce začíná téměř okamžitě po depolarizaci</a:t>
            </a:r>
          </a:p>
          <a:p>
            <a:pPr>
              <a:lnSpc>
                <a:spcPts val="2000"/>
              </a:lnSpc>
            </a:pPr>
            <a:r>
              <a:rPr lang="cs-CZ" sz="1800" dirty="0">
                <a:solidFill>
                  <a:srgbClr val="FF0000"/>
                </a:solidFill>
              </a:rPr>
              <a:t>Kontrakce se ukončuje ještě v rámci AP – brání tetanickému stahu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9EAD247-12DF-A017-82AD-072EB9AACBEB}"/>
              </a:ext>
            </a:extLst>
          </p:cNvPr>
          <p:cNvSpPr txBox="1"/>
          <p:nvPr/>
        </p:nvSpPr>
        <p:spPr>
          <a:xfrm>
            <a:off x="2075645" y="2321452"/>
            <a:ext cx="139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Příčně pruhovaný srdeční sval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5AFEC26-0A63-6785-B897-B58176B6400E}"/>
              </a:ext>
            </a:extLst>
          </p:cNvPr>
          <p:cNvSpPr txBox="1"/>
          <p:nvPr/>
        </p:nvSpPr>
        <p:spPr>
          <a:xfrm>
            <a:off x="2088080" y="4094193"/>
            <a:ext cx="1284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Příčně pruhovaný kosterní sval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362BF0F-450E-1145-ECE0-678A0CC3312E}"/>
              </a:ext>
            </a:extLst>
          </p:cNvPr>
          <p:cNvSpPr txBox="1"/>
          <p:nvPr/>
        </p:nvSpPr>
        <p:spPr>
          <a:xfrm>
            <a:off x="7615124" y="2005961"/>
            <a:ext cx="29919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0000FF"/>
                </a:solidFill>
              </a:rPr>
              <a:t>Akční napětí (AP): cca 250 </a:t>
            </a:r>
            <a:r>
              <a:rPr lang="cs-CZ" sz="1400" dirty="0" err="1">
                <a:solidFill>
                  <a:srgbClr val="0000FF"/>
                </a:solidFill>
              </a:rPr>
              <a:t>ms</a:t>
            </a:r>
            <a:endParaRPr lang="cs-CZ" sz="1400" dirty="0">
              <a:solidFill>
                <a:srgbClr val="0000FF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F625081-AD36-B8E7-ABCD-C0948F48164D}"/>
              </a:ext>
            </a:extLst>
          </p:cNvPr>
          <p:cNvSpPr txBox="1"/>
          <p:nvPr/>
        </p:nvSpPr>
        <p:spPr>
          <a:xfrm>
            <a:off x="7619103" y="2602662"/>
            <a:ext cx="33583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FF0000"/>
                </a:solidFill>
              </a:rPr>
              <a:t>Kontrakce svalu: cca 250 </a:t>
            </a:r>
            <a:r>
              <a:rPr lang="cs-CZ" sz="1400" dirty="0" err="1">
                <a:solidFill>
                  <a:srgbClr val="FF0000"/>
                </a:solidFill>
              </a:rPr>
              <a:t>ms</a:t>
            </a:r>
            <a:endParaRPr lang="cs-CZ" sz="1400" dirty="0">
              <a:solidFill>
                <a:srgbClr val="FF0000"/>
              </a:solidFill>
            </a:endParaRPr>
          </a:p>
          <a:p>
            <a:r>
              <a:rPr lang="cs-CZ" sz="1400" dirty="0"/>
              <a:t>Elektromechanická latence (EML): do 10 </a:t>
            </a:r>
            <a:r>
              <a:rPr lang="cs-CZ" sz="1400" dirty="0" err="1"/>
              <a:t>ms</a:t>
            </a:r>
            <a:endParaRPr lang="cs-CZ" sz="1400" dirty="0"/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174F52ED-AA12-2649-D46C-D89EF28D91D4}"/>
              </a:ext>
            </a:extLst>
          </p:cNvPr>
          <p:cNvCxnSpPr/>
          <p:nvPr/>
        </p:nvCxnSpPr>
        <p:spPr>
          <a:xfrm>
            <a:off x="3372656" y="6288476"/>
            <a:ext cx="62979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9E15051-C0B4-08F9-121E-E2D9D6AE34DC}"/>
              </a:ext>
            </a:extLst>
          </p:cNvPr>
          <p:cNvSpPr txBox="1"/>
          <p:nvPr/>
        </p:nvSpPr>
        <p:spPr>
          <a:xfrm>
            <a:off x="3032190" y="6250475"/>
            <a:ext cx="708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0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F9D94F2-38DA-0055-973F-1E3B33134062}"/>
              </a:ext>
            </a:extLst>
          </p:cNvPr>
          <p:cNvSpPr txBox="1"/>
          <p:nvPr/>
        </p:nvSpPr>
        <p:spPr>
          <a:xfrm>
            <a:off x="6155426" y="6288476"/>
            <a:ext cx="708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200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338BCCB-9005-6AB8-61BE-B9FABD165F0E}"/>
              </a:ext>
            </a:extLst>
          </p:cNvPr>
          <p:cNvSpPr txBox="1"/>
          <p:nvPr/>
        </p:nvSpPr>
        <p:spPr>
          <a:xfrm>
            <a:off x="4593808" y="6288476"/>
            <a:ext cx="708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100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700D2BBE-CE3C-BF02-62BB-9159C1CBC186}"/>
              </a:ext>
            </a:extLst>
          </p:cNvPr>
          <p:cNvSpPr txBox="1"/>
          <p:nvPr/>
        </p:nvSpPr>
        <p:spPr>
          <a:xfrm>
            <a:off x="7717044" y="6302990"/>
            <a:ext cx="708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300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CF484852-EB28-7623-B0A1-5D36D2FB92CB}"/>
              </a:ext>
            </a:extLst>
          </p:cNvPr>
          <p:cNvSpPr txBox="1"/>
          <p:nvPr/>
        </p:nvSpPr>
        <p:spPr>
          <a:xfrm>
            <a:off x="9278664" y="6288476"/>
            <a:ext cx="708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400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23C4C8DB-E427-0BE8-4FD3-FB85E33E6EF1}"/>
              </a:ext>
            </a:extLst>
          </p:cNvPr>
          <p:cNvSpPr txBox="1"/>
          <p:nvPr/>
        </p:nvSpPr>
        <p:spPr>
          <a:xfrm>
            <a:off x="2146901" y="5856428"/>
            <a:ext cx="1490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Čas od počátku AP (</a:t>
            </a:r>
            <a:r>
              <a:rPr lang="cs-CZ" sz="1400" dirty="0" err="1"/>
              <a:t>ms</a:t>
            </a:r>
            <a:r>
              <a:rPr lang="cs-CZ" sz="1400" dirty="0"/>
              <a:t>)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4008A88C-B340-0DAC-3342-ABFF495AD01F}"/>
              </a:ext>
            </a:extLst>
          </p:cNvPr>
          <p:cNvSpPr txBox="1"/>
          <p:nvPr/>
        </p:nvSpPr>
        <p:spPr>
          <a:xfrm>
            <a:off x="7770884" y="4049644"/>
            <a:ext cx="1730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0000FF"/>
                </a:solidFill>
              </a:rPr>
              <a:t>AP: 5 </a:t>
            </a:r>
            <a:r>
              <a:rPr lang="cs-CZ" sz="1400" dirty="0" err="1">
                <a:solidFill>
                  <a:srgbClr val="0000FF"/>
                </a:solidFill>
              </a:rPr>
              <a:t>ms</a:t>
            </a:r>
            <a:endParaRPr lang="cs-CZ" sz="1400" dirty="0">
              <a:solidFill>
                <a:srgbClr val="0000FF"/>
              </a:solidFill>
            </a:endParaRPr>
          </a:p>
          <a:p>
            <a:r>
              <a:rPr lang="cs-CZ" sz="1400" dirty="0"/>
              <a:t>EML: do 10 </a:t>
            </a:r>
            <a:r>
              <a:rPr lang="cs-CZ" sz="1400" dirty="0" err="1"/>
              <a:t>ms</a:t>
            </a:r>
            <a:endParaRPr lang="cs-CZ" sz="1400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353A3224-1077-5F35-E302-BC85CAF09069}"/>
              </a:ext>
            </a:extLst>
          </p:cNvPr>
          <p:cNvSpPr txBox="1"/>
          <p:nvPr/>
        </p:nvSpPr>
        <p:spPr>
          <a:xfrm>
            <a:off x="7770884" y="4625708"/>
            <a:ext cx="3449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FF0000"/>
                </a:solidFill>
              </a:rPr>
              <a:t>Trvání kontrakce:  průměrně cca 20 </a:t>
            </a:r>
            <a:r>
              <a:rPr lang="cs-CZ" sz="1400" dirty="0" err="1">
                <a:solidFill>
                  <a:srgbClr val="FF0000"/>
                </a:solidFill>
              </a:rPr>
              <a:t>ms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  <a:br>
              <a:rPr lang="cs-CZ" sz="1400" dirty="0">
                <a:solidFill>
                  <a:srgbClr val="FF0000"/>
                </a:solidFill>
              </a:rPr>
            </a:br>
            <a:r>
              <a:rPr lang="cs-CZ" sz="1400" dirty="0">
                <a:solidFill>
                  <a:srgbClr val="FF0000"/>
                </a:solidFill>
              </a:rPr>
              <a:t>(8 - 100 </a:t>
            </a:r>
            <a:r>
              <a:rPr lang="cs-CZ" sz="1400" dirty="0" err="1">
                <a:solidFill>
                  <a:srgbClr val="FF0000"/>
                </a:solidFill>
              </a:rPr>
              <a:t>ms</a:t>
            </a:r>
            <a:r>
              <a:rPr lang="cs-CZ" sz="1400" dirty="0">
                <a:solidFill>
                  <a:srgbClr val="FF0000"/>
                </a:solidFill>
              </a:rPr>
              <a:t> dle typu vláken)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8AEED636-E8C8-4408-231A-4E1E9B6D30A3}"/>
              </a:ext>
            </a:extLst>
          </p:cNvPr>
          <p:cNvSpPr txBox="1"/>
          <p:nvPr/>
        </p:nvSpPr>
        <p:spPr>
          <a:xfrm>
            <a:off x="4216777" y="3257556"/>
            <a:ext cx="39060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cs-CZ" sz="1400" dirty="0"/>
              <a:t>Dlouhá refrakterní doba</a:t>
            </a:r>
          </a:p>
          <a:p>
            <a:pPr>
              <a:lnSpc>
                <a:spcPts val="2000"/>
              </a:lnSpc>
            </a:pPr>
            <a:r>
              <a:rPr lang="cs-CZ" sz="1400" dirty="0"/>
              <a:t>Délka AP a kontrakce závisí na srdeční frekvenci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592A7B88-F37E-6D23-998A-638A373A5C45}"/>
              </a:ext>
            </a:extLst>
          </p:cNvPr>
          <p:cNvSpPr txBox="1"/>
          <p:nvPr/>
        </p:nvSpPr>
        <p:spPr>
          <a:xfrm>
            <a:off x="3888448" y="4454233"/>
            <a:ext cx="39060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cs-CZ" sz="1400" dirty="0"/>
              <a:t>Délka elektromechanické latence a délka kontrakce závisí na typu kosterního svalu </a:t>
            </a:r>
            <a:br>
              <a:rPr lang="cs-CZ" sz="1400" dirty="0"/>
            </a:br>
            <a:r>
              <a:rPr lang="cs-CZ" sz="1400" dirty="0"/>
              <a:t>(typ S nebo F)</a:t>
            </a:r>
          </a:p>
        </p:txBody>
      </p: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FD150958-0DE1-2C85-5644-FD1EB61CC565}"/>
              </a:ext>
            </a:extLst>
          </p:cNvPr>
          <p:cNvGrpSpPr/>
          <p:nvPr/>
        </p:nvGrpSpPr>
        <p:grpSpPr>
          <a:xfrm>
            <a:off x="2956810" y="1908088"/>
            <a:ext cx="5661525" cy="1637499"/>
            <a:chOff x="1735136" y="7131171"/>
            <a:chExt cx="8381809" cy="1637499"/>
          </a:xfrm>
        </p:grpSpPr>
        <p:sp>
          <p:nvSpPr>
            <p:cNvPr id="33" name="Volný tvar 72">
              <a:extLst>
                <a:ext uri="{FF2B5EF4-FFF2-40B4-BE49-F238E27FC236}">
                  <a16:creationId xmlns:a16="http://schemas.microsoft.com/office/drawing/2014/main" id="{D04C0C3F-391C-E305-5ED6-548D9CA5C651}"/>
                </a:ext>
              </a:extLst>
            </p:cNvPr>
            <p:cNvSpPr/>
            <p:nvPr/>
          </p:nvSpPr>
          <p:spPr>
            <a:xfrm>
              <a:off x="1735136" y="7131171"/>
              <a:ext cx="8096785" cy="1557127"/>
            </a:xfrm>
            <a:custGeom>
              <a:avLst/>
              <a:gdLst>
                <a:gd name="connsiteX0" fmla="*/ 0 w 7164125"/>
                <a:gd name="connsiteY0" fmla="*/ 1592343 h 1621671"/>
                <a:gd name="connsiteX1" fmla="*/ 341906 w 7164125"/>
                <a:gd name="connsiteY1" fmla="*/ 1608246 h 1621671"/>
                <a:gd name="connsiteX2" fmla="*/ 341906 w 7164125"/>
                <a:gd name="connsiteY2" fmla="*/ 1608246 h 1621671"/>
                <a:gd name="connsiteX3" fmla="*/ 357809 w 7164125"/>
                <a:gd name="connsiteY3" fmla="*/ 89547 h 1621671"/>
                <a:gd name="connsiteX4" fmla="*/ 421419 w 7164125"/>
                <a:gd name="connsiteY4" fmla="*/ 184963 h 1621671"/>
                <a:gd name="connsiteX5" fmla="*/ 771277 w 7164125"/>
                <a:gd name="connsiteY5" fmla="*/ 248573 h 1621671"/>
                <a:gd name="connsiteX6" fmla="*/ 2743200 w 7164125"/>
                <a:gd name="connsiteY6" fmla="*/ 248573 h 1621671"/>
                <a:gd name="connsiteX7" fmla="*/ 4850296 w 7164125"/>
                <a:gd name="connsiteY7" fmla="*/ 431453 h 1621671"/>
                <a:gd name="connsiteX8" fmla="*/ 5430741 w 7164125"/>
                <a:gd name="connsiteY8" fmla="*/ 1035752 h 1621671"/>
                <a:gd name="connsiteX9" fmla="*/ 5589767 w 7164125"/>
                <a:gd name="connsiteY9" fmla="*/ 1552587 h 1621671"/>
                <a:gd name="connsiteX10" fmla="*/ 5804452 w 7164125"/>
                <a:gd name="connsiteY10" fmla="*/ 1616197 h 1621671"/>
                <a:gd name="connsiteX11" fmla="*/ 7164125 w 7164125"/>
                <a:gd name="connsiteY11" fmla="*/ 1592343 h 1621671"/>
                <a:gd name="connsiteX0" fmla="*/ 0 w 7164125"/>
                <a:gd name="connsiteY0" fmla="*/ 1592343 h 1621671"/>
                <a:gd name="connsiteX1" fmla="*/ 341906 w 7164125"/>
                <a:gd name="connsiteY1" fmla="*/ 1608246 h 1621671"/>
                <a:gd name="connsiteX2" fmla="*/ 341906 w 7164125"/>
                <a:gd name="connsiteY2" fmla="*/ 1608246 h 1621671"/>
                <a:gd name="connsiteX3" fmla="*/ 357809 w 7164125"/>
                <a:gd name="connsiteY3" fmla="*/ 89547 h 1621671"/>
                <a:gd name="connsiteX4" fmla="*/ 421419 w 7164125"/>
                <a:gd name="connsiteY4" fmla="*/ 184963 h 1621671"/>
                <a:gd name="connsiteX5" fmla="*/ 771277 w 7164125"/>
                <a:gd name="connsiteY5" fmla="*/ 248573 h 1621671"/>
                <a:gd name="connsiteX6" fmla="*/ 2743200 w 7164125"/>
                <a:gd name="connsiteY6" fmla="*/ 248573 h 1621671"/>
                <a:gd name="connsiteX7" fmla="*/ 4850296 w 7164125"/>
                <a:gd name="connsiteY7" fmla="*/ 431453 h 1621671"/>
                <a:gd name="connsiteX8" fmla="*/ 5430741 w 7164125"/>
                <a:gd name="connsiteY8" fmla="*/ 1035752 h 1621671"/>
                <a:gd name="connsiteX9" fmla="*/ 5589767 w 7164125"/>
                <a:gd name="connsiteY9" fmla="*/ 1552587 h 1621671"/>
                <a:gd name="connsiteX10" fmla="*/ 5804452 w 7164125"/>
                <a:gd name="connsiteY10" fmla="*/ 1616197 h 1621671"/>
                <a:gd name="connsiteX11" fmla="*/ 7164125 w 7164125"/>
                <a:gd name="connsiteY11" fmla="*/ 1592343 h 1621671"/>
                <a:gd name="connsiteX0" fmla="*/ 0 w 7193279"/>
                <a:gd name="connsiteY0" fmla="*/ 1608245 h 1621671"/>
                <a:gd name="connsiteX1" fmla="*/ 371060 w 7193279"/>
                <a:gd name="connsiteY1" fmla="*/ 1608246 h 1621671"/>
                <a:gd name="connsiteX2" fmla="*/ 371060 w 7193279"/>
                <a:gd name="connsiteY2" fmla="*/ 1608246 h 1621671"/>
                <a:gd name="connsiteX3" fmla="*/ 386963 w 7193279"/>
                <a:gd name="connsiteY3" fmla="*/ 89547 h 1621671"/>
                <a:gd name="connsiteX4" fmla="*/ 450573 w 7193279"/>
                <a:gd name="connsiteY4" fmla="*/ 184963 h 1621671"/>
                <a:gd name="connsiteX5" fmla="*/ 800431 w 7193279"/>
                <a:gd name="connsiteY5" fmla="*/ 248573 h 1621671"/>
                <a:gd name="connsiteX6" fmla="*/ 2772354 w 7193279"/>
                <a:gd name="connsiteY6" fmla="*/ 248573 h 1621671"/>
                <a:gd name="connsiteX7" fmla="*/ 4879450 w 7193279"/>
                <a:gd name="connsiteY7" fmla="*/ 431453 h 1621671"/>
                <a:gd name="connsiteX8" fmla="*/ 5459895 w 7193279"/>
                <a:gd name="connsiteY8" fmla="*/ 1035752 h 1621671"/>
                <a:gd name="connsiteX9" fmla="*/ 5618921 w 7193279"/>
                <a:gd name="connsiteY9" fmla="*/ 1552587 h 1621671"/>
                <a:gd name="connsiteX10" fmla="*/ 5833606 w 7193279"/>
                <a:gd name="connsiteY10" fmla="*/ 1616197 h 1621671"/>
                <a:gd name="connsiteX11" fmla="*/ 7193279 w 7193279"/>
                <a:gd name="connsiteY11" fmla="*/ 1592343 h 1621671"/>
                <a:gd name="connsiteX0" fmla="*/ 0 w 7193279"/>
                <a:gd name="connsiteY0" fmla="*/ 1608245 h 1621671"/>
                <a:gd name="connsiteX1" fmla="*/ 371060 w 7193279"/>
                <a:gd name="connsiteY1" fmla="*/ 1608246 h 1621671"/>
                <a:gd name="connsiteX2" fmla="*/ 371060 w 7193279"/>
                <a:gd name="connsiteY2" fmla="*/ 1608246 h 1621671"/>
                <a:gd name="connsiteX3" fmla="*/ 386963 w 7193279"/>
                <a:gd name="connsiteY3" fmla="*/ 89547 h 1621671"/>
                <a:gd name="connsiteX4" fmla="*/ 450573 w 7193279"/>
                <a:gd name="connsiteY4" fmla="*/ 184963 h 1621671"/>
                <a:gd name="connsiteX5" fmla="*/ 800431 w 7193279"/>
                <a:gd name="connsiteY5" fmla="*/ 248573 h 1621671"/>
                <a:gd name="connsiteX6" fmla="*/ 2772354 w 7193279"/>
                <a:gd name="connsiteY6" fmla="*/ 248573 h 1621671"/>
                <a:gd name="connsiteX7" fmla="*/ 4879450 w 7193279"/>
                <a:gd name="connsiteY7" fmla="*/ 431453 h 1621671"/>
                <a:gd name="connsiteX8" fmla="*/ 5459895 w 7193279"/>
                <a:gd name="connsiteY8" fmla="*/ 1035752 h 1621671"/>
                <a:gd name="connsiteX9" fmla="*/ 5618921 w 7193279"/>
                <a:gd name="connsiteY9" fmla="*/ 1552587 h 1621671"/>
                <a:gd name="connsiteX10" fmla="*/ 5833606 w 7193279"/>
                <a:gd name="connsiteY10" fmla="*/ 1616197 h 1621671"/>
                <a:gd name="connsiteX11" fmla="*/ 7193279 w 7193279"/>
                <a:gd name="connsiteY11" fmla="*/ 1592343 h 1621671"/>
                <a:gd name="connsiteX0" fmla="*/ 0 w 7193279"/>
                <a:gd name="connsiteY0" fmla="*/ 1434567 h 1447993"/>
                <a:gd name="connsiteX1" fmla="*/ 371060 w 7193279"/>
                <a:gd name="connsiteY1" fmla="*/ 1434568 h 1447993"/>
                <a:gd name="connsiteX2" fmla="*/ 371060 w 7193279"/>
                <a:gd name="connsiteY2" fmla="*/ 1434568 h 1447993"/>
                <a:gd name="connsiteX3" fmla="*/ 365098 w 7193279"/>
                <a:gd name="connsiteY3" fmla="*/ 337288 h 1447993"/>
                <a:gd name="connsiteX4" fmla="*/ 450573 w 7193279"/>
                <a:gd name="connsiteY4" fmla="*/ 11285 h 1447993"/>
                <a:gd name="connsiteX5" fmla="*/ 800431 w 7193279"/>
                <a:gd name="connsiteY5" fmla="*/ 74895 h 1447993"/>
                <a:gd name="connsiteX6" fmla="*/ 2772354 w 7193279"/>
                <a:gd name="connsiteY6" fmla="*/ 74895 h 1447993"/>
                <a:gd name="connsiteX7" fmla="*/ 4879450 w 7193279"/>
                <a:gd name="connsiteY7" fmla="*/ 257775 h 1447993"/>
                <a:gd name="connsiteX8" fmla="*/ 5459895 w 7193279"/>
                <a:gd name="connsiteY8" fmla="*/ 862074 h 1447993"/>
                <a:gd name="connsiteX9" fmla="*/ 5618921 w 7193279"/>
                <a:gd name="connsiteY9" fmla="*/ 1378909 h 1447993"/>
                <a:gd name="connsiteX10" fmla="*/ 5833606 w 7193279"/>
                <a:gd name="connsiteY10" fmla="*/ 1442519 h 1447993"/>
                <a:gd name="connsiteX11" fmla="*/ 7193279 w 7193279"/>
                <a:gd name="connsiteY11" fmla="*/ 1418665 h 1447993"/>
                <a:gd name="connsiteX0" fmla="*/ 0 w 7193279"/>
                <a:gd name="connsiteY0" fmla="*/ 1525011 h 1538437"/>
                <a:gd name="connsiteX1" fmla="*/ 371060 w 7193279"/>
                <a:gd name="connsiteY1" fmla="*/ 1525012 h 1538437"/>
                <a:gd name="connsiteX2" fmla="*/ 371060 w 7193279"/>
                <a:gd name="connsiteY2" fmla="*/ 1525012 h 1538437"/>
                <a:gd name="connsiteX3" fmla="*/ 365098 w 7193279"/>
                <a:gd name="connsiteY3" fmla="*/ 427732 h 1538437"/>
                <a:gd name="connsiteX4" fmla="*/ 382035 w 7193279"/>
                <a:gd name="connsiteY4" fmla="*/ 14264 h 1538437"/>
                <a:gd name="connsiteX5" fmla="*/ 450573 w 7193279"/>
                <a:gd name="connsiteY5" fmla="*/ 101729 h 1538437"/>
                <a:gd name="connsiteX6" fmla="*/ 800431 w 7193279"/>
                <a:gd name="connsiteY6" fmla="*/ 165339 h 1538437"/>
                <a:gd name="connsiteX7" fmla="*/ 2772354 w 7193279"/>
                <a:gd name="connsiteY7" fmla="*/ 165339 h 1538437"/>
                <a:gd name="connsiteX8" fmla="*/ 4879450 w 7193279"/>
                <a:gd name="connsiteY8" fmla="*/ 348219 h 1538437"/>
                <a:gd name="connsiteX9" fmla="*/ 5459895 w 7193279"/>
                <a:gd name="connsiteY9" fmla="*/ 952518 h 1538437"/>
                <a:gd name="connsiteX10" fmla="*/ 5618921 w 7193279"/>
                <a:gd name="connsiteY10" fmla="*/ 1469353 h 1538437"/>
                <a:gd name="connsiteX11" fmla="*/ 5833606 w 7193279"/>
                <a:gd name="connsiteY11" fmla="*/ 1532963 h 1538437"/>
                <a:gd name="connsiteX12" fmla="*/ 7193279 w 7193279"/>
                <a:gd name="connsiteY12" fmla="*/ 1509109 h 1538437"/>
                <a:gd name="connsiteX0" fmla="*/ 0 w 7193279"/>
                <a:gd name="connsiteY0" fmla="*/ 1547251 h 1560677"/>
                <a:gd name="connsiteX1" fmla="*/ 371060 w 7193279"/>
                <a:gd name="connsiteY1" fmla="*/ 1547252 h 1560677"/>
                <a:gd name="connsiteX2" fmla="*/ 371060 w 7193279"/>
                <a:gd name="connsiteY2" fmla="*/ 1547252 h 1560677"/>
                <a:gd name="connsiteX3" fmla="*/ 365098 w 7193279"/>
                <a:gd name="connsiteY3" fmla="*/ 449972 h 1560677"/>
                <a:gd name="connsiteX4" fmla="*/ 360170 w 7193279"/>
                <a:gd name="connsiteY4" fmla="*/ 12650 h 1560677"/>
                <a:gd name="connsiteX5" fmla="*/ 450573 w 7193279"/>
                <a:gd name="connsiteY5" fmla="*/ 123969 h 1560677"/>
                <a:gd name="connsiteX6" fmla="*/ 800431 w 7193279"/>
                <a:gd name="connsiteY6" fmla="*/ 187579 h 1560677"/>
                <a:gd name="connsiteX7" fmla="*/ 2772354 w 7193279"/>
                <a:gd name="connsiteY7" fmla="*/ 187579 h 1560677"/>
                <a:gd name="connsiteX8" fmla="*/ 4879450 w 7193279"/>
                <a:gd name="connsiteY8" fmla="*/ 370459 h 1560677"/>
                <a:gd name="connsiteX9" fmla="*/ 5459895 w 7193279"/>
                <a:gd name="connsiteY9" fmla="*/ 974758 h 1560677"/>
                <a:gd name="connsiteX10" fmla="*/ 5618921 w 7193279"/>
                <a:gd name="connsiteY10" fmla="*/ 1491593 h 1560677"/>
                <a:gd name="connsiteX11" fmla="*/ 5833606 w 7193279"/>
                <a:gd name="connsiteY11" fmla="*/ 1555203 h 1560677"/>
                <a:gd name="connsiteX12" fmla="*/ 7193279 w 7193279"/>
                <a:gd name="connsiteY12" fmla="*/ 1531349 h 1560677"/>
                <a:gd name="connsiteX0" fmla="*/ 0 w 7193279"/>
                <a:gd name="connsiteY0" fmla="*/ 1547430 h 1560856"/>
                <a:gd name="connsiteX1" fmla="*/ 371060 w 7193279"/>
                <a:gd name="connsiteY1" fmla="*/ 1547431 h 1560856"/>
                <a:gd name="connsiteX2" fmla="*/ 371060 w 7193279"/>
                <a:gd name="connsiteY2" fmla="*/ 1547431 h 1560856"/>
                <a:gd name="connsiteX3" fmla="*/ 365098 w 7193279"/>
                <a:gd name="connsiteY3" fmla="*/ 450151 h 1560856"/>
                <a:gd name="connsiteX4" fmla="*/ 360170 w 7193279"/>
                <a:gd name="connsiteY4" fmla="*/ 12829 h 1560856"/>
                <a:gd name="connsiteX5" fmla="*/ 450573 w 7193279"/>
                <a:gd name="connsiteY5" fmla="*/ 124148 h 1560856"/>
                <a:gd name="connsiteX6" fmla="*/ 1040953 w 7193279"/>
                <a:gd name="connsiteY6" fmla="*/ 203661 h 1560856"/>
                <a:gd name="connsiteX7" fmla="*/ 2772354 w 7193279"/>
                <a:gd name="connsiteY7" fmla="*/ 187758 h 1560856"/>
                <a:gd name="connsiteX8" fmla="*/ 4879450 w 7193279"/>
                <a:gd name="connsiteY8" fmla="*/ 370638 h 1560856"/>
                <a:gd name="connsiteX9" fmla="*/ 5459895 w 7193279"/>
                <a:gd name="connsiteY9" fmla="*/ 974937 h 1560856"/>
                <a:gd name="connsiteX10" fmla="*/ 5618921 w 7193279"/>
                <a:gd name="connsiteY10" fmla="*/ 1491772 h 1560856"/>
                <a:gd name="connsiteX11" fmla="*/ 5833606 w 7193279"/>
                <a:gd name="connsiteY11" fmla="*/ 1555382 h 1560856"/>
                <a:gd name="connsiteX12" fmla="*/ 7193279 w 7193279"/>
                <a:gd name="connsiteY12" fmla="*/ 1531528 h 1560856"/>
                <a:gd name="connsiteX0" fmla="*/ 0 w 7193279"/>
                <a:gd name="connsiteY0" fmla="*/ 1543701 h 1557127"/>
                <a:gd name="connsiteX1" fmla="*/ 371060 w 7193279"/>
                <a:gd name="connsiteY1" fmla="*/ 1543702 h 1557127"/>
                <a:gd name="connsiteX2" fmla="*/ 371060 w 7193279"/>
                <a:gd name="connsiteY2" fmla="*/ 1543702 h 1557127"/>
                <a:gd name="connsiteX3" fmla="*/ 365098 w 7193279"/>
                <a:gd name="connsiteY3" fmla="*/ 446422 h 1557127"/>
                <a:gd name="connsiteX4" fmla="*/ 360170 w 7193279"/>
                <a:gd name="connsiteY4" fmla="*/ 9100 h 1557127"/>
                <a:gd name="connsiteX5" fmla="*/ 523458 w 7193279"/>
                <a:gd name="connsiteY5" fmla="*/ 191981 h 1557127"/>
                <a:gd name="connsiteX6" fmla="*/ 1040953 w 7193279"/>
                <a:gd name="connsiteY6" fmla="*/ 199932 h 1557127"/>
                <a:gd name="connsiteX7" fmla="*/ 2772354 w 7193279"/>
                <a:gd name="connsiteY7" fmla="*/ 184029 h 1557127"/>
                <a:gd name="connsiteX8" fmla="*/ 4879450 w 7193279"/>
                <a:gd name="connsiteY8" fmla="*/ 366909 h 1557127"/>
                <a:gd name="connsiteX9" fmla="*/ 5459895 w 7193279"/>
                <a:gd name="connsiteY9" fmla="*/ 971208 h 1557127"/>
                <a:gd name="connsiteX10" fmla="*/ 5618921 w 7193279"/>
                <a:gd name="connsiteY10" fmla="*/ 1488043 h 1557127"/>
                <a:gd name="connsiteX11" fmla="*/ 5833606 w 7193279"/>
                <a:gd name="connsiteY11" fmla="*/ 1551653 h 1557127"/>
                <a:gd name="connsiteX12" fmla="*/ 7193279 w 7193279"/>
                <a:gd name="connsiteY12" fmla="*/ 1527799 h 1557127"/>
                <a:gd name="connsiteX0" fmla="*/ 0 w 7193279"/>
                <a:gd name="connsiteY0" fmla="*/ 1543701 h 1557127"/>
                <a:gd name="connsiteX1" fmla="*/ 371060 w 7193279"/>
                <a:gd name="connsiteY1" fmla="*/ 1543702 h 1557127"/>
                <a:gd name="connsiteX2" fmla="*/ 371060 w 7193279"/>
                <a:gd name="connsiteY2" fmla="*/ 1543702 h 1557127"/>
                <a:gd name="connsiteX3" fmla="*/ 365098 w 7193279"/>
                <a:gd name="connsiteY3" fmla="*/ 446422 h 1557127"/>
                <a:gd name="connsiteX4" fmla="*/ 360170 w 7193279"/>
                <a:gd name="connsiteY4" fmla="*/ 9100 h 1557127"/>
                <a:gd name="connsiteX5" fmla="*/ 523458 w 7193279"/>
                <a:gd name="connsiteY5" fmla="*/ 191981 h 1557127"/>
                <a:gd name="connsiteX6" fmla="*/ 1040953 w 7193279"/>
                <a:gd name="connsiteY6" fmla="*/ 199932 h 1557127"/>
                <a:gd name="connsiteX7" fmla="*/ 2808796 w 7193279"/>
                <a:gd name="connsiteY7" fmla="*/ 223786 h 1557127"/>
                <a:gd name="connsiteX8" fmla="*/ 4879450 w 7193279"/>
                <a:gd name="connsiteY8" fmla="*/ 366909 h 1557127"/>
                <a:gd name="connsiteX9" fmla="*/ 5459895 w 7193279"/>
                <a:gd name="connsiteY9" fmla="*/ 971208 h 1557127"/>
                <a:gd name="connsiteX10" fmla="*/ 5618921 w 7193279"/>
                <a:gd name="connsiteY10" fmla="*/ 1488043 h 1557127"/>
                <a:gd name="connsiteX11" fmla="*/ 5833606 w 7193279"/>
                <a:gd name="connsiteY11" fmla="*/ 1551653 h 1557127"/>
                <a:gd name="connsiteX12" fmla="*/ 7193279 w 7193279"/>
                <a:gd name="connsiteY12" fmla="*/ 1527799 h 1557127"/>
                <a:gd name="connsiteX0" fmla="*/ 0 w 7193279"/>
                <a:gd name="connsiteY0" fmla="*/ 1543701 h 1557127"/>
                <a:gd name="connsiteX1" fmla="*/ 371060 w 7193279"/>
                <a:gd name="connsiteY1" fmla="*/ 1543702 h 1557127"/>
                <a:gd name="connsiteX2" fmla="*/ 371060 w 7193279"/>
                <a:gd name="connsiteY2" fmla="*/ 1543702 h 1557127"/>
                <a:gd name="connsiteX3" fmla="*/ 365098 w 7193279"/>
                <a:gd name="connsiteY3" fmla="*/ 446422 h 1557127"/>
                <a:gd name="connsiteX4" fmla="*/ 360170 w 7193279"/>
                <a:gd name="connsiteY4" fmla="*/ 9100 h 1557127"/>
                <a:gd name="connsiteX5" fmla="*/ 523458 w 7193279"/>
                <a:gd name="connsiteY5" fmla="*/ 191981 h 1557127"/>
                <a:gd name="connsiteX6" fmla="*/ 1040953 w 7193279"/>
                <a:gd name="connsiteY6" fmla="*/ 199932 h 1557127"/>
                <a:gd name="connsiteX7" fmla="*/ 2808796 w 7193279"/>
                <a:gd name="connsiteY7" fmla="*/ 223786 h 1557127"/>
                <a:gd name="connsiteX8" fmla="*/ 4864873 w 7193279"/>
                <a:gd name="connsiteY8" fmla="*/ 406666 h 1557127"/>
                <a:gd name="connsiteX9" fmla="*/ 5459895 w 7193279"/>
                <a:gd name="connsiteY9" fmla="*/ 971208 h 1557127"/>
                <a:gd name="connsiteX10" fmla="*/ 5618921 w 7193279"/>
                <a:gd name="connsiteY10" fmla="*/ 1488043 h 1557127"/>
                <a:gd name="connsiteX11" fmla="*/ 5833606 w 7193279"/>
                <a:gd name="connsiteY11" fmla="*/ 1551653 h 1557127"/>
                <a:gd name="connsiteX12" fmla="*/ 7193279 w 7193279"/>
                <a:gd name="connsiteY12" fmla="*/ 1527799 h 1557127"/>
                <a:gd name="connsiteX0" fmla="*/ 0 w 7193279"/>
                <a:gd name="connsiteY0" fmla="*/ 1543701 h 1557127"/>
                <a:gd name="connsiteX1" fmla="*/ 371060 w 7193279"/>
                <a:gd name="connsiteY1" fmla="*/ 1543702 h 1557127"/>
                <a:gd name="connsiteX2" fmla="*/ 371060 w 7193279"/>
                <a:gd name="connsiteY2" fmla="*/ 1543702 h 1557127"/>
                <a:gd name="connsiteX3" fmla="*/ 365098 w 7193279"/>
                <a:gd name="connsiteY3" fmla="*/ 446422 h 1557127"/>
                <a:gd name="connsiteX4" fmla="*/ 360170 w 7193279"/>
                <a:gd name="connsiteY4" fmla="*/ 9100 h 1557127"/>
                <a:gd name="connsiteX5" fmla="*/ 523458 w 7193279"/>
                <a:gd name="connsiteY5" fmla="*/ 191981 h 1557127"/>
                <a:gd name="connsiteX6" fmla="*/ 1040953 w 7193279"/>
                <a:gd name="connsiteY6" fmla="*/ 199932 h 1557127"/>
                <a:gd name="connsiteX7" fmla="*/ 2808796 w 7193279"/>
                <a:gd name="connsiteY7" fmla="*/ 223786 h 1557127"/>
                <a:gd name="connsiteX8" fmla="*/ 4864873 w 7193279"/>
                <a:gd name="connsiteY8" fmla="*/ 406666 h 1557127"/>
                <a:gd name="connsiteX9" fmla="*/ 5357855 w 7193279"/>
                <a:gd name="connsiteY9" fmla="*/ 971208 h 1557127"/>
                <a:gd name="connsiteX10" fmla="*/ 5618921 w 7193279"/>
                <a:gd name="connsiteY10" fmla="*/ 1488043 h 1557127"/>
                <a:gd name="connsiteX11" fmla="*/ 5833606 w 7193279"/>
                <a:gd name="connsiteY11" fmla="*/ 1551653 h 1557127"/>
                <a:gd name="connsiteX12" fmla="*/ 7193279 w 7193279"/>
                <a:gd name="connsiteY12" fmla="*/ 1527799 h 1557127"/>
                <a:gd name="connsiteX0" fmla="*/ 0 w 7193279"/>
                <a:gd name="connsiteY0" fmla="*/ 1543701 h 1557127"/>
                <a:gd name="connsiteX1" fmla="*/ 371060 w 7193279"/>
                <a:gd name="connsiteY1" fmla="*/ 1543702 h 1557127"/>
                <a:gd name="connsiteX2" fmla="*/ 371060 w 7193279"/>
                <a:gd name="connsiteY2" fmla="*/ 1543702 h 1557127"/>
                <a:gd name="connsiteX3" fmla="*/ 365098 w 7193279"/>
                <a:gd name="connsiteY3" fmla="*/ 446422 h 1557127"/>
                <a:gd name="connsiteX4" fmla="*/ 360170 w 7193279"/>
                <a:gd name="connsiteY4" fmla="*/ 9100 h 1557127"/>
                <a:gd name="connsiteX5" fmla="*/ 523458 w 7193279"/>
                <a:gd name="connsiteY5" fmla="*/ 191981 h 1557127"/>
                <a:gd name="connsiteX6" fmla="*/ 1040953 w 7193279"/>
                <a:gd name="connsiteY6" fmla="*/ 199932 h 1557127"/>
                <a:gd name="connsiteX7" fmla="*/ 2808796 w 7193279"/>
                <a:gd name="connsiteY7" fmla="*/ 223786 h 1557127"/>
                <a:gd name="connsiteX8" fmla="*/ 4711815 w 7193279"/>
                <a:gd name="connsiteY8" fmla="*/ 398715 h 1557127"/>
                <a:gd name="connsiteX9" fmla="*/ 5357855 w 7193279"/>
                <a:gd name="connsiteY9" fmla="*/ 971208 h 1557127"/>
                <a:gd name="connsiteX10" fmla="*/ 5618921 w 7193279"/>
                <a:gd name="connsiteY10" fmla="*/ 1488043 h 1557127"/>
                <a:gd name="connsiteX11" fmla="*/ 5833606 w 7193279"/>
                <a:gd name="connsiteY11" fmla="*/ 1551653 h 1557127"/>
                <a:gd name="connsiteX12" fmla="*/ 7193279 w 7193279"/>
                <a:gd name="connsiteY12" fmla="*/ 1527799 h 1557127"/>
                <a:gd name="connsiteX0" fmla="*/ 0 w 7193279"/>
                <a:gd name="connsiteY0" fmla="*/ 1543701 h 1557127"/>
                <a:gd name="connsiteX1" fmla="*/ 371060 w 7193279"/>
                <a:gd name="connsiteY1" fmla="*/ 1543702 h 1557127"/>
                <a:gd name="connsiteX2" fmla="*/ 371060 w 7193279"/>
                <a:gd name="connsiteY2" fmla="*/ 1543702 h 1557127"/>
                <a:gd name="connsiteX3" fmla="*/ 365098 w 7193279"/>
                <a:gd name="connsiteY3" fmla="*/ 446422 h 1557127"/>
                <a:gd name="connsiteX4" fmla="*/ 360170 w 7193279"/>
                <a:gd name="connsiteY4" fmla="*/ 9100 h 1557127"/>
                <a:gd name="connsiteX5" fmla="*/ 523458 w 7193279"/>
                <a:gd name="connsiteY5" fmla="*/ 191981 h 1557127"/>
                <a:gd name="connsiteX6" fmla="*/ 1040953 w 7193279"/>
                <a:gd name="connsiteY6" fmla="*/ 199932 h 1557127"/>
                <a:gd name="connsiteX7" fmla="*/ 2808796 w 7193279"/>
                <a:gd name="connsiteY7" fmla="*/ 223786 h 1557127"/>
                <a:gd name="connsiteX8" fmla="*/ 4711815 w 7193279"/>
                <a:gd name="connsiteY8" fmla="*/ 398715 h 1557127"/>
                <a:gd name="connsiteX9" fmla="*/ 5357855 w 7193279"/>
                <a:gd name="connsiteY9" fmla="*/ 971208 h 1557127"/>
                <a:gd name="connsiteX10" fmla="*/ 5618921 w 7193279"/>
                <a:gd name="connsiteY10" fmla="*/ 1488043 h 1557127"/>
                <a:gd name="connsiteX11" fmla="*/ 5833606 w 7193279"/>
                <a:gd name="connsiteY11" fmla="*/ 1551653 h 1557127"/>
                <a:gd name="connsiteX12" fmla="*/ 7193279 w 7193279"/>
                <a:gd name="connsiteY12" fmla="*/ 1527799 h 1557127"/>
                <a:gd name="connsiteX0" fmla="*/ 0 w 7421874"/>
                <a:gd name="connsiteY0" fmla="*/ 1543701 h 1557127"/>
                <a:gd name="connsiteX1" fmla="*/ 599655 w 7421874"/>
                <a:gd name="connsiteY1" fmla="*/ 1543702 h 1557127"/>
                <a:gd name="connsiteX2" fmla="*/ 599655 w 7421874"/>
                <a:gd name="connsiteY2" fmla="*/ 1543702 h 1557127"/>
                <a:gd name="connsiteX3" fmla="*/ 593693 w 7421874"/>
                <a:gd name="connsiteY3" fmla="*/ 446422 h 1557127"/>
                <a:gd name="connsiteX4" fmla="*/ 588765 w 7421874"/>
                <a:gd name="connsiteY4" fmla="*/ 9100 h 1557127"/>
                <a:gd name="connsiteX5" fmla="*/ 752053 w 7421874"/>
                <a:gd name="connsiteY5" fmla="*/ 191981 h 1557127"/>
                <a:gd name="connsiteX6" fmla="*/ 1269548 w 7421874"/>
                <a:gd name="connsiteY6" fmla="*/ 199932 h 1557127"/>
                <a:gd name="connsiteX7" fmla="*/ 3037391 w 7421874"/>
                <a:gd name="connsiteY7" fmla="*/ 223786 h 1557127"/>
                <a:gd name="connsiteX8" fmla="*/ 4940410 w 7421874"/>
                <a:gd name="connsiteY8" fmla="*/ 398715 h 1557127"/>
                <a:gd name="connsiteX9" fmla="*/ 5586450 w 7421874"/>
                <a:gd name="connsiteY9" fmla="*/ 971208 h 1557127"/>
                <a:gd name="connsiteX10" fmla="*/ 5847516 w 7421874"/>
                <a:gd name="connsiteY10" fmla="*/ 1488043 h 1557127"/>
                <a:gd name="connsiteX11" fmla="*/ 6062201 w 7421874"/>
                <a:gd name="connsiteY11" fmla="*/ 1551653 h 1557127"/>
                <a:gd name="connsiteX12" fmla="*/ 7421874 w 7421874"/>
                <a:gd name="connsiteY12" fmla="*/ 1527799 h 1557127"/>
                <a:gd name="connsiteX0" fmla="*/ 0 w 7421874"/>
                <a:gd name="connsiteY0" fmla="*/ 1543701 h 1557127"/>
                <a:gd name="connsiteX1" fmla="*/ 599655 w 7421874"/>
                <a:gd name="connsiteY1" fmla="*/ 1543702 h 1557127"/>
                <a:gd name="connsiteX2" fmla="*/ 599655 w 7421874"/>
                <a:gd name="connsiteY2" fmla="*/ 1543702 h 1557127"/>
                <a:gd name="connsiteX3" fmla="*/ 593693 w 7421874"/>
                <a:gd name="connsiteY3" fmla="*/ 446422 h 1557127"/>
                <a:gd name="connsiteX4" fmla="*/ 588765 w 7421874"/>
                <a:gd name="connsiteY4" fmla="*/ 9100 h 1557127"/>
                <a:gd name="connsiteX5" fmla="*/ 752053 w 7421874"/>
                <a:gd name="connsiteY5" fmla="*/ 191981 h 1557127"/>
                <a:gd name="connsiteX6" fmla="*/ 1269548 w 7421874"/>
                <a:gd name="connsiteY6" fmla="*/ 199932 h 1557127"/>
                <a:gd name="connsiteX7" fmla="*/ 3037391 w 7421874"/>
                <a:gd name="connsiteY7" fmla="*/ 223786 h 1557127"/>
                <a:gd name="connsiteX8" fmla="*/ 4940410 w 7421874"/>
                <a:gd name="connsiteY8" fmla="*/ 398715 h 1557127"/>
                <a:gd name="connsiteX9" fmla="*/ 5586450 w 7421874"/>
                <a:gd name="connsiteY9" fmla="*/ 971208 h 1557127"/>
                <a:gd name="connsiteX10" fmla="*/ 5847516 w 7421874"/>
                <a:gd name="connsiteY10" fmla="*/ 1488043 h 1557127"/>
                <a:gd name="connsiteX11" fmla="*/ 6062201 w 7421874"/>
                <a:gd name="connsiteY11" fmla="*/ 1551653 h 1557127"/>
                <a:gd name="connsiteX12" fmla="*/ 7421874 w 7421874"/>
                <a:gd name="connsiteY12" fmla="*/ 1527799 h 155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421874" h="1557127">
                  <a:moveTo>
                    <a:pt x="0" y="1543701"/>
                  </a:moveTo>
                  <a:cubicBezTo>
                    <a:pt x="153259" y="1525148"/>
                    <a:pt x="537812" y="1543702"/>
                    <a:pt x="599655" y="1543702"/>
                  </a:cubicBezTo>
                  <a:lnTo>
                    <a:pt x="599655" y="1543702"/>
                  </a:lnTo>
                  <a:cubicBezTo>
                    <a:pt x="598661" y="1360822"/>
                    <a:pt x="595508" y="702189"/>
                    <a:pt x="593693" y="446422"/>
                  </a:cubicBezTo>
                  <a:cubicBezTo>
                    <a:pt x="591878" y="190655"/>
                    <a:pt x="574519" y="63434"/>
                    <a:pt x="588765" y="9100"/>
                  </a:cubicBezTo>
                  <a:cubicBezTo>
                    <a:pt x="603011" y="-45234"/>
                    <a:pt x="638589" y="160176"/>
                    <a:pt x="752053" y="191981"/>
                  </a:cubicBezTo>
                  <a:cubicBezTo>
                    <a:pt x="865517" y="223786"/>
                    <a:pt x="888658" y="194631"/>
                    <a:pt x="1269548" y="199932"/>
                  </a:cubicBezTo>
                  <a:lnTo>
                    <a:pt x="3037391" y="223786"/>
                  </a:lnTo>
                  <a:cubicBezTo>
                    <a:pt x="3649201" y="256917"/>
                    <a:pt x="4515567" y="274145"/>
                    <a:pt x="4940410" y="398715"/>
                  </a:cubicBezTo>
                  <a:cubicBezTo>
                    <a:pt x="5365253" y="523285"/>
                    <a:pt x="5449843" y="765799"/>
                    <a:pt x="5586450" y="971208"/>
                  </a:cubicBezTo>
                  <a:cubicBezTo>
                    <a:pt x="5723057" y="1176617"/>
                    <a:pt x="5768224" y="1391302"/>
                    <a:pt x="5847516" y="1488043"/>
                  </a:cubicBezTo>
                  <a:cubicBezTo>
                    <a:pt x="5926808" y="1584784"/>
                    <a:pt x="6062201" y="1551653"/>
                    <a:pt x="6062201" y="1551653"/>
                  </a:cubicBezTo>
                  <a:lnTo>
                    <a:pt x="7421874" y="1527799"/>
                  </a:lnTo>
                </a:path>
              </a:pathLst>
            </a:cu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200"/>
            </a:p>
          </p:txBody>
        </p:sp>
        <p:sp>
          <p:nvSpPr>
            <p:cNvPr id="34" name="Volný tvar 73">
              <a:extLst>
                <a:ext uri="{FF2B5EF4-FFF2-40B4-BE49-F238E27FC236}">
                  <a16:creationId xmlns:a16="http://schemas.microsoft.com/office/drawing/2014/main" id="{CD85432F-DC02-B5C5-CB9E-289E2E49F29C}"/>
                </a:ext>
              </a:extLst>
            </p:cNvPr>
            <p:cNvSpPr/>
            <p:nvPr/>
          </p:nvSpPr>
          <p:spPr>
            <a:xfrm>
              <a:off x="1807995" y="7733567"/>
              <a:ext cx="8308950" cy="1035103"/>
            </a:xfrm>
            <a:custGeom>
              <a:avLst/>
              <a:gdLst>
                <a:gd name="connsiteX0" fmla="*/ 0 w 7162800"/>
                <a:gd name="connsiteY0" fmla="*/ 1127767 h 1139408"/>
                <a:gd name="connsiteX1" fmla="*/ 457200 w 7162800"/>
                <a:gd name="connsiteY1" fmla="*/ 1051567 h 1139408"/>
                <a:gd name="connsiteX2" fmla="*/ 1162050 w 7162800"/>
                <a:gd name="connsiteY2" fmla="*/ 832492 h 1139408"/>
                <a:gd name="connsiteX3" fmla="*/ 2028825 w 7162800"/>
                <a:gd name="connsiteY3" fmla="*/ 451492 h 1139408"/>
                <a:gd name="connsiteX4" fmla="*/ 2914650 w 7162800"/>
                <a:gd name="connsiteY4" fmla="*/ 165742 h 1139408"/>
                <a:gd name="connsiteX5" fmla="*/ 3619500 w 7162800"/>
                <a:gd name="connsiteY5" fmla="*/ 22867 h 1139408"/>
                <a:gd name="connsiteX6" fmla="*/ 4076700 w 7162800"/>
                <a:gd name="connsiteY6" fmla="*/ 22867 h 1139408"/>
                <a:gd name="connsiteX7" fmla="*/ 4838700 w 7162800"/>
                <a:gd name="connsiteY7" fmla="*/ 241942 h 1139408"/>
                <a:gd name="connsiteX8" fmla="*/ 5581650 w 7162800"/>
                <a:gd name="connsiteY8" fmla="*/ 699142 h 1139408"/>
                <a:gd name="connsiteX9" fmla="*/ 6000750 w 7162800"/>
                <a:gd name="connsiteY9" fmla="*/ 984892 h 1139408"/>
                <a:gd name="connsiteX10" fmla="*/ 6343650 w 7162800"/>
                <a:gd name="connsiteY10" fmla="*/ 1118242 h 1139408"/>
                <a:gd name="connsiteX11" fmla="*/ 7162800 w 7162800"/>
                <a:gd name="connsiteY11" fmla="*/ 1137292 h 1139408"/>
                <a:gd name="connsiteX0" fmla="*/ 0 w 7162800"/>
                <a:gd name="connsiteY0" fmla="*/ 1127767 h 1139408"/>
                <a:gd name="connsiteX1" fmla="*/ 457200 w 7162800"/>
                <a:gd name="connsiteY1" fmla="*/ 1051567 h 1139408"/>
                <a:gd name="connsiteX2" fmla="*/ 1162050 w 7162800"/>
                <a:gd name="connsiteY2" fmla="*/ 832492 h 1139408"/>
                <a:gd name="connsiteX3" fmla="*/ 2028825 w 7162800"/>
                <a:gd name="connsiteY3" fmla="*/ 451492 h 1139408"/>
                <a:gd name="connsiteX4" fmla="*/ 2914650 w 7162800"/>
                <a:gd name="connsiteY4" fmla="*/ 165742 h 1139408"/>
                <a:gd name="connsiteX5" fmla="*/ 3383017 w 7162800"/>
                <a:gd name="connsiteY5" fmla="*/ 22867 h 1139408"/>
                <a:gd name="connsiteX6" fmla="*/ 4076700 w 7162800"/>
                <a:gd name="connsiteY6" fmla="*/ 22867 h 1139408"/>
                <a:gd name="connsiteX7" fmla="*/ 4838700 w 7162800"/>
                <a:gd name="connsiteY7" fmla="*/ 241942 h 1139408"/>
                <a:gd name="connsiteX8" fmla="*/ 5581650 w 7162800"/>
                <a:gd name="connsiteY8" fmla="*/ 699142 h 1139408"/>
                <a:gd name="connsiteX9" fmla="*/ 6000750 w 7162800"/>
                <a:gd name="connsiteY9" fmla="*/ 984892 h 1139408"/>
                <a:gd name="connsiteX10" fmla="*/ 6343650 w 7162800"/>
                <a:gd name="connsiteY10" fmla="*/ 1118242 h 1139408"/>
                <a:gd name="connsiteX11" fmla="*/ 7162800 w 7162800"/>
                <a:gd name="connsiteY11" fmla="*/ 1137292 h 1139408"/>
                <a:gd name="connsiteX0" fmla="*/ 0 w 7162800"/>
                <a:gd name="connsiteY0" fmla="*/ 1138740 h 1150381"/>
                <a:gd name="connsiteX1" fmla="*/ 457200 w 7162800"/>
                <a:gd name="connsiteY1" fmla="*/ 1062540 h 1150381"/>
                <a:gd name="connsiteX2" fmla="*/ 1162050 w 7162800"/>
                <a:gd name="connsiteY2" fmla="*/ 843465 h 1150381"/>
                <a:gd name="connsiteX3" fmla="*/ 2028825 w 7162800"/>
                <a:gd name="connsiteY3" fmla="*/ 462465 h 1150381"/>
                <a:gd name="connsiteX4" fmla="*/ 2914650 w 7162800"/>
                <a:gd name="connsiteY4" fmla="*/ 176715 h 1150381"/>
                <a:gd name="connsiteX5" fmla="*/ 3383017 w 7162800"/>
                <a:gd name="connsiteY5" fmla="*/ 33840 h 1150381"/>
                <a:gd name="connsiteX6" fmla="*/ 3887513 w 7162800"/>
                <a:gd name="connsiteY6" fmla="*/ 18075 h 1150381"/>
                <a:gd name="connsiteX7" fmla="*/ 4838700 w 7162800"/>
                <a:gd name="connsiteY7" fmla="*/ 252915 h 1150381"/>
                <a:gd name="connsiteX8" fmla="*/ 5581650 w 7162800"/>
                <a:gd name="connsiteY8" fmla="*/ 710115 h 1150381"/>
                <a:gd name="connsiteX9" fmla="*/ 6000750 w 7162800"/>
                <a:gd name="connsiteY9" fmla="*/ 995865 h 1150381"/>
                <a:gd name="connsiteX10" fmla="*/ 6343650 w 7162800"/>
                <a:gd name="connsiteY10" fmla="*/ 1129215 h 1150381"/>
                <a:gd name="connsiteX11" fmla="*/ 7162800 w 7162800"/>
                <a:gd name="connsiteY11" fmla="*/ 1148265 h 1150381"/>
                <a:gd name="connsiteX0" fmla="*/ 0 w 7162800"/>
                <a:gd name="connsiteY0" fmla="*/ 1141069 h 1152710"/>
                <a:gd name="connsiteX1" fmla="*/ 457200 w 7162800"/>
                <a:gd name="connsiteY1" fmla="*/ 1064869 h 1152710"/>
                <a:gd name="connsiteX2" fmla="*/ 1162050 w 7162800"/>
                <a:gd name="connsiteY2" fmla="*/ 845794 h 1152710"/>
                <a:gd name="connsiteX3" fmla="*/ 2028825 w 7162800"/>
                <a:gd name="connsiteY3" fmla="*/ 464794 h 1152710"/>
                <a:gd name="connsiteX4" fmla="*/ 2914650 w 7162800"/>
                <a:gd name="connsiteY4" fmla="*/ 179044 h 1152710"/>
                <a:gd name="connsiteX5" fmla="*/ 3383017 w 7162800"/>
                <a:gd name="connsiteY5" fmla="*/ 36169 h 1152710"/>
                <a:gd name="connsiteX6" fmla="*/ 3887513 w 7162800"/>
                <a:gd name="connsiteY6" fmla="*/ 20404 h 1152710"/>
                <a:gd name="connsiteX7" fmla="*/ 4633749 w 7162800"/>
                <a:gd name="connsiteY7" fmla="*/ 286775 h 1152710"/>
                <a:gd name="connsiteX8" fmla="*/ 5581650 w 7162800"/>
                <a:gd name="connsiteY8" fmla="*/ 712444 h 1152710"/>
                <a:gd name="connsiteX9" fmla="*/ 6000750 w 7162800"/>
                <a:gd name="connsiteY9" fmla="*/ 998194 h 1152710"/>
                <a:gd name="connsiteX10" fmla="*/ 6343650 w 7162800"/>
                <a:gd name="connsiteY10" fmla="*/ 1131544 h 1152710"/>
                <a:gd name="connsiteX11" fmla="*/ 7162800 w 7162800"/>
                <a:gd name="connsiteY11" fmla="*/ 1150594 h 1152710"/>
                <a:gd name="connsiteX0" fmla="*/ 0 w 7162800"/>
                <a:gd name="connsiteY0" fmla="*/ 1141069 h 1152710"/>
                <a:gd name="connsiteX1" fmla="*/ 457200 w 7162800"/>
                <a:gd name="connsiteY1" fmla="*/ 1064869 h 1152710"/>
                <a:gd name="connsiteX2" fmla="*/ 1162050 w 7162800"/>
                <a:gd name="connsiteY2" fmla="*/ 845794 h 1152710"/>
                <a:gd name="connsiteX3" fmla="*/ 2028825 w 7162800"/>
                <a:gd name="connsiteY3" fmla="*/ 464794 h 1152710"/>
                <a:gd name="connsiteX4" fmla="*/ 2914650 w 7162800"/>
                <a:gd name="connsiteY4" fmla="*/ 179044 h 1152710"/>
                <a:gd name="connsiteX5" fmla="*/ 3383017 w 7162800"/>
                <a:gd name="connsiteY5" fmla="*/ 36169 h 1152710"/>
                <a:gd name="connsiteX6" fmla="*/ 3887513 w 7162800"/>
                <a:gd name="connsiteY6" fmla="*/ 20404 h 1152710"/>
                <a:gd name="connsiteX7" fmla="*/ 4633749 w 7162800"/>
                <a:gd name="connsiteY7" fmla="*/ 286775 h 1152710"/>
                <a:gd name="connsiteX8" fmla="*/ 5518588 w 7162800"/>
                <a:gd name="connsiteY8" fmla="*/ 791271 h 1152710"/>
                <a:gd name="connsiteX9" fmla="*/ 6000750 w 7162800"/>
                <a:gd name="connsiteY9" fmla="*/ 998194 h 1152710"/>
                <a:gd name="connsiteX10" fmla="*/ 6343650 w 7162800"/>
                <a:gd name="connsiteY10" fmla="*/ 1131544 h 1152710"/>
                <a:gd name="connsiteX11" fmla="*/ 7162800 w 7162800"/>
                <a:gd name="connsiteY11" fmla="*/ 1150594 h 1152710"/>
                <a:gd name="connsiteX0" fmla="*/ 0 w 7162800"/>
                <a:gd name="connsiteY0" fmla="*/ 1138727 h 1150368"/>
                <a:gd name="connsiteX1" fmla="*/ 457200 w 7162800"/>
                <a:gd name="connsiteY1" fmla="*/ 1062527 h 1150368"/>
                <a:gd name="connsiteX2" fmla="*/ 1162050 w 7162800"/>
                <a:gd name="connsiteY2" fmla="*/ 843452 h 1150368"/>
                <a:gd name="connsiteX3" fmla="*/ 2028825 w 7162800"/>
                <a:gd name="connsiteY3" fmla="*/ 462452 h 1150368"/>
                <a:gd name="connsiteX4" fmla="*/ 2725464 w 7162800"/>
                <a:gd name="connsiteY4" fmla="*/ 113640 h 1150368"/>
                <a:gd name="connsiteX5" fmla="*/ 3383017 w 7162800"/>
                <a:gd name="connsiteY5" fmla="*/ 33827 h 1150368"/>
                <a:gd name="connsiteX6" fmla="*/ 3887513 w 7162800"/>
                <a:gd name="connsiteY6" fmla="*/ 18062 h 1150368"/>
                <a:gd name="connsiteX7" fmla="*/ 4633749 w 7162800"/>
                <a:gd name="connsiteY7" fmla="*/ 284433 h 1150368"/>
                <a:gd name="connsiteX8" fmla="*/ 5518588 w 7162800"/>
                <a:gd name="connsiteY8" fmla="*/ 788929 h 1150368"/>
                <a:gd name="connsiteX9" fmla="*/ 6000750 w 7162800"/>
                <a:gd name="connsiteY9" fmla="*/ 995852 h 1150368"/>
                <a:gd name="connsiteX10" fmla="*/ 6343650 w 7162800"/>
                <a:gd name="connsiteY10" fmla="*/ 1129202 h 1150368"/>
                <a:gd name="connsiteX11" fmla="*/ 7162800 w 7162800"/>
                <a:gd name="connsiteY11" fmla="*/ 1148252 h 1150368"/>
                <a:gd name="connsiteX0" fmla="*/ 0 w 7162800"/>
                <a:gd name="connsiteY0" fmla="*/ 1188559 h 1200200"/>
                <a:gd name="connsiteX1" fmla="*/ 457200 w 7162800"/>
                <a:gd name="connsiteY1" fmla="*/ 1112359 h 1200200"/>
                <a:gd name="connsiteX2" fmla="*/ 1162050 w 7162800"/>
                <a:gd name="connsiteY2" fmla="*/ 893284 h 1200200"/>
                <a:gd name="connsiteX3" fmla="*/ 2028825 w 7162800"/>
                <a:gd name="connsiteY3" fmla="*/ 512284 h 1200200"/>
                <a:gd name="connsiteX4" fmla="*/ 2725464 w 7162800"/>
                <a:gd name="connsiteY4" fmla="*/ 163472 h 1200200"/>
                <a:gd name="connsiteX5" fmla="*/ 3241127 w 7162800"/>
                <a:gd name="connsiteY5" fmla="*/ 4831 h 1200200"/>
                <a:gd name="connsiteX6" fmla="*/ 3887513 w 7162800"/>
                <a:gd name="connsiteY6" fmla="*/ 67894 h 1200200"/>
                <a:gd name="connsiteX7" fmla="*/ 4633749 w 7162800"/>
                <a:gd name="connsiteY7" fmla="*/ 334265 h 1200200"/>
                <a:gd name="connsiteX8" fmla="*/ 5518588 w 7162800"/>
                <a:gd name="connsiteY8" fmla="*/ 838761 h 1200200"/>
                <a:gd name="connsiteX9" fmla="*/ 6000750 w 7162800"/>
                <a:gd name="connsiteY9" fmla="*/ 1045684 h 1200200"/>
                <a:gd name="connsiteX10" fmla="*/ 6343650 w 7162800"/>
                <a:gd name="connsiteY10" fmla="*/ 1179034 h 1200200"/>
                <a:gd name="connsiteX11" fmla="*/ 7162800 w 7162800"/>
                <a:gd name="connsiteY11" fmla="*/ 1198084 h 1200200"/>
                <a:gd name="connsiteX0" fmla="*/ 0 w 7162800"/>
                <a:gd name="connsiteY0" fmla="*/ 1188559 h 1200200"/>
                <a:gd name="connsiteX1" fmla="*/ 457200 w 7162800"/>
                <a:gd name="connsiteY1" fmla="*/ 1112359 h 1200200"/>
                <a:gd name="connsiteX2" fmla="*/ 1162050 w 7162800"/>
                <a:gd name="connsiteY2" fmla="*/ 893284 h 1200200"/>
                <a:gd name="connsiteX3" fmla="*/ 2028825 w 7162800"/>
                <a:gd name="connsiteY3" fmla="*/ 512284 h 1200200"/>
                <a:gd name="connsiteX4" fmla="*/ 2725464 w 7162800"/>
                <a:gd name="connsiteY4" fmla="*/ 163472 h 1200200"/>
                <a:gd name="connsiteX5" fmla="*/ 3241127 w 7162800"/>
                <a:gd name="connsiteY5" fmla="*/ 4831 h 1200200"/>
                <a:gd name="connsiteX6" fmla="*/ 3887513 w 7162800"/>
                <a:gd name="connsiteY6" fmla="*/ 67894 h 1200200"/>
                <a:gd name="connsiteX7" fmla="*/ 4633749 w 7162800"/>
                <a:gd name="connsiteY7" fmla="*/ 334265 h 1200200"/>
                <a:gd name="connsiteX8" fmla="*/ 5518588 w 7162800"/>
                <a:gd name="connsiteY8" fmla="*/ 838761 h 1200200"/>
                <a:gd name="connsiteX9" fmla="*/ 5919388 w 7162800"/>
                <a:gd name="connsiteY9" fmla="*/ 1060198 h 1200200"/>
                <a:gd name="connsiteX10" fmla="*/ 6343650 w 7162800"/>
                <a:gd name="connsiteY10" fmla="*/ 1179034 h 1200200"/>
                <a:gd name="connsiteX11" fmla="*/ 7162800 w 7162800"/>
                <a:gd name="connsiteY11" fmla="*/ 1198084 h 1200200"/>
                <a:gd name="connsiteX0" fmla="*/ 0 w 7162800"/>
                <a:gd name="connsiteY0" fmla="*/ 1221748 h 1233389"/>
                <a:gd name="connsiteX1" fmla="*/ 457200 w 7162800"/>
                <a:gd name="connsiteY1" fmla="*/ 1145548 h 1233389"/>
                <a:gd name="connsiteX2" fmla="*/ 1162050 w 7162800"/>
                <a:gd name="connsiteY2" fmla="*/ 926473 h 1233389"/>
                <a:gd name="connsiteX3" fmla="*/ 2028825 w 7162800"/>
                <a:gd name="connsiteY3" fmla="*/ 545473 h 1233389"/>
                <a:gd name="connsiteX4" fmla="*/ 2725464 w 7162800"/>
                <a:gd name="connsiteY4" fmla="*/ 196661 h 1233389"/>
                <a:gd name="connsiteX5" fmla="*/ 3241127 w 7162800"/>
                <a:gd name="connsiteY5" fmla="*/ 38020 h 1233389"/>
                <a:gd name="connsiteX6" fmla="*/ 3887513 w 7162800"/>
                <a:gd name="connsiteY6" fmla="*/ 28512 h 1233389"/>
                <a:gd name="connsiteX7" fmla="*/ 4633749 w 7162800"/>
                <a:gd name="connsiteY7" fmla="*/ 367454 h 1233389"/>
                <a:gd name="connsiteX8" fmla="*/ 5518588 w 7162800"/>
                <a:gd name="connsiteY8" fmla="*/ 871950 h 1233389"/>
                <a:gd name="connsiteX9" fmla="*/ 5919388 w 7162800"/>
                <a:gd name="connsiteY9" fmla="*/ 1093387 h 1233389"/>
                <a:gd name="connsiteX10" fmla="*/ 6343650 w 7162800"/>
                <a:gd name="connsiteY10" fmla="*/ 1212223 h 1233389"/>
                <a:gd name="connsiteX11" fmla="*/ 7162800 w 7162800"/>
                <a:gd name="connsiteY11" fmla="*/ 1231273 h 1233389"/>
                <a:gd name="connsiteX0" fmla="*/ 0 w 7162800"/>
                <a:gd name="connsiteY0" fmla="*/ 1225943 h 1237584"/>
                <a:gd name="connsiteX1" fmla="*/ 457200 w 7162800"/>
                <a:gd name="connsiteY1" fmla="*/ 1149743 h 1237584"/>
                <a:gd name="connsiteX2" fmla="*/ 1162050 w 7162800"/>
                <a:gd name="connsiteY2" fmla="*/ 930668 h 1237584"/>
                <a:gd name="connsiteX3" fmla="*/ 2028825 w 7162800"/>
                <a:gd name="connsiteY3" fmla="*/ 549668 h 1237584"/>
                <a:gd name="connsiteX4" fmla="*/ 2725464 w 7162800"/>
                <a:gd name="connsiteY4" fmla="*/ 287941 h 1237584"/>
                <a:gd name="connsiteX5" fmla="*/ 3241127 w 7162800"/>
                <a:gd name="connsiteY5" fmla="*/ 42215 h 1237584"/>
                <a:gd name="connsiteX6" fmla="*/ 3887513 w 7162800"/>
                <a:gd name="connsiteY6" fmla="*/ 32707 h 1237584"/>
                <a:gd name="connsiteX7" fmla="*/ 4633749 w 7162800"/>
                <a:gd name="connsiteY7" fmla="*/ 371649 h 1237584"/>
                <a:gd name="connsiteX8" fmla="*/ 5518588 w 7162800"/>
                <a:gd name="connsiteY8" fmla="*/ 876145 h 1237584"/>
                <a:gd name="connsiteX9" fmla="*/ 5919388 w 7162800"/>
                <a:gd name="connsiteY9" fmla="*/ 1097582 h 1237584"/>
                <a:gd name="connsiteX10" fmla="*/ 6343650 w 7162800"/>
                <a:gd name="connsiteY10" fmla="*/ 1216418 h 1237584"/>
                <a:gd name="connsiteX11" fmla="*/ 7162800 w 7162800"/>
                <a:gd name="connsiteY11" fmla="*/ 1235468 h 1237584"/>
                <a:gd name="connsiteX0" fmla="*/ 0 w 7054317"/>
                <a:gd name="connsiteY0" fmla="*/ 1225943 h 1237584"/>
                <a:gd name="connsiteX1" fmla="*/ 348717 w 7054317"/>
                <a:gd name="connsiteY1" fmla="*/ 1149743 h 1237584"/>
                <a:gd name="connsiteX2" fmla="*/ 1053567 w 7054317"/>
                <a:gd name="connsiteY2" fmla="*/ 930668 h 1237584"/>
                <a:gd name="connsiteX3" fmla="*/ 1920342 w 7054317"/>
                <a:gd name="connsiteY3" fmla="*/ 549668 h 1237584"/>
                <a:gd name="connsiteX4" fmla="*/ 2616981 w 7054317"/>
                <a:gd name="connsiteY4" fmla="*/ 287941 h 1237584"/>
                <a:gd name="connsiteX5" fmla="*/ 3132644 w 7054317"/>
                <a:gd name="connsiteY5" fmla="*/ 42215 h 1237584"/>
                <a:gd name="connsiteX6" fmla="*/ 3779030 w 7054317"/>
                <a:gd name="connsiteY6" fmla="*/ 32707 h 1237584"/>
                <a:gd name="connsiteX7" fmla="*/ 4525266 w 7054317"/>
                <a:gd name="connsiteY7" fmla="*/ 371649 h 1237584"/>
                <a:gd name="connsiteX8" fmla="*/ 5410105 w 7054317"/>
                <a:gd name="connsiteY8" fmla="*/ 876145 h 1237584"/>
                <a:gd name="connsiteX9" fmla="*/ 5810905 w 7054317"/>
                <a:gd name="connsiteY9" fmla="*/ 1097582 h 1237584"/>
                <a:gd name="connsiteX10" fmla="*/ 6235167 w 7054317"/>
                <a:gd name="connsiteY10" fmla="*/ 1216418 h 1237584"/>
                <a:gd name="connsiteX11" fmla="*/ 7054317 w 7054317"/>
                <a:gd name="connsiteY11" fmla="*/ 1235468 h 1237584"/>
                <a:gd name="connsiteX0" fmla="*/ 0 w 7054317"/>
                <a:gd name="connsiteY0" fmla="*/ 1225943 h 1237584"/>
                <a:gd name="connsiteX1" fmla="*/ 348717 w 7054317"/>
                <a:gd name="connsiteY1" fmla="*/ 1149743 h 1237584"/>
                <a:gd name="connsiteX2" fmla="*/ 1053567 w 7054317"/>
                <a:gd name="connsiteY2" fmla="*/ 930668 h 1237584"/>
                <a:gd name="connsiteX3" fmla="*/ 1920342 w 7054317"/>
                <a:gd name="connsiteY3" fmla="*/ 549668 h 1237584"/>
                <a:gd name="connsiteX4" fmla="*/ 2616981 w 7054317"/>
                <a:gd name="connsiteY4" fmla="*/ 287941 h 1237584"/>
                <a:gd name="connsiteX5" fmla="*/ 3132644 w 7054317"/>
                <a:gd name="connsiteY5" fmla="*/ 42215 h 1237584"/>
                <a:gd name="connsiteX6" fmla="*/ 3779030 w 7054317"/>
                <a:gd name="connsiteY6" fmla="*/ 32707 h 1237584"/>
                <a:gd name="connsiteX7" fmla="*/ 4525266 w 7054317"/>
                <a:gd name="connsiteY7" fmla="*/ 371649 h 1237584"/>
                <a:gd name="connsiteX8" fmla="*/ 5410105 w 7054317"/>
                <a:gd name="connsiteY8" fmla="*/ 876145 h 1237584"/>
                <a:gd name="connsiteX9" fmla="*/ 5824466 w 7054317"/>
                <a:gd name="connsiteY9" fmla="*/ 1010497 h 1237584"/>
                <a:gd name="connsiteX10" fmla="*/ 6235167 w 7054317"/>
                <a:gd name="connsiteY10" fmla="*/ 1216418 h 1237584"/>
                <a:gd name="connsiteX11" fmla="*/ 7054317 w 7054317"/>
                <a:gd name="connsiteY11" fmla="*/ 1235468 h 1237584"/>
                <a:gd name="connsiteX0" fmla="*/ 0 w 7054317"/>
                <a:gd name="connsiteY0" fmla="*/ 1225943 h 1237584"/>
                <a:gd name="connsiteX1" fmla="*/ 348717 w 7054317"/>
                <a:gd name="connsiteY1" fmla="*/ 1149743 h 1237584"/>
                <a:gd name="connsiteX2" fmla="*/ 1053567 w 7054317"/>
                <a:gd name="connsiteY2" fmla="*/ 930668 h 1237584"/>
                <a:gd name="connsiteX3" fmla="*/ 1920342 w 7054317"/>
                <a:gd name="connsiteY3" fmla="*/ 549668 h 1237584"/>
                <a:gd name="connsiteX4" fmla="*/ 2616981 w 7054317"/>
                <a:gd name="connsiteY4" fmla="*/ 287941 h 1237584"/>
                <a:gd name="connsiteX5" fmla="*/ 3132644 w 7054317"/>
                <a:gd name="connsiteY5" fmla="*/ 42215 h 1237584"/>
                <a:gd name="connsiteX6" fmla="*/ 3779030 w 7054317"/>
                <a:gd name="connsiteY6" fmla="*/ 32707 h 1237584"/>
                <a:gd name="connsiteX7" fmla="*/ 4525266 w 7054317"/>
                <a:gd name="connsiteY7" fmla="*/ 371649 h 1237584"/>
                <a:gd name="connsiteX8" fmla="*/ 5274501 w 7054317"/>
                <a:gd name="connsiteY8" fmla="*/ 731002 h 1237584"/>
                <a:gd name="connsiteX9" fmla="*/ 5824466 w 7054317"/>
                <a:gd name="connsiteY9" fmla="*/ 1010497 h 1237584"/>
                <a:gd name="connsiteX10" fmla="*/ 6235167 w 7054317"/>
                <a:gd name="connsiteY10" fmla="*/ 1216418 h 1237584"/>
                <a:gd name="connsiteX11" fmla="*/ 7054317 w 7054317"/>
                <a:gd name="connsiteY11" fmla="*/ 1235468 h 1237584"/>
                <a:gd name="connsiteX0" fmla="*/ 0 w 7054317"/>
                <a:gd name="connsiteY0" fmla="*/ 1221893 h 1233534"/>
                <a:gd name="connsiteX1" fmla="*/ 348717 w 7054317"/>
                <a:gd name="connsiteY1" fmla="*/ 1145693 h 1233534"/>
                <a:gd name="connsiteX2" fmla="*/ 1053567 w 7054317"/>
                <a:gd name="connsiteY2" fmla="*/ 926618 h 1233534"/>
                <a:gd name="connsiteX3" fmla="*/ 1920342 w 7054317"/>
                <a:gd name="connsiteY3" fmla="*/ 545618 h 1233534"/>
                <a:gd name="connsiteX4" fmla="*/ 2616981 w 7054317"/>
                <a:gd name="connsiteY4" fmla="*/ 283891 h 1233534"/>
                <a:gd name="connsiteX5" fmla="*/ 3132644 w 7054317"/>
                <a:gd name="connsiteY5" fmla="*/ 38165 h 1233534"/>
                <a:gd name="connsiteX6" fmla="*/ 3779030 w 7054317"/>
                <a:gd name="connsiteY6" fmla="*/ 28657 h 1233534"/>
                <a:gd name="connsiteX7" fmla="*/ 4525266 w 7054317"/>
                <a:gd name="connsiteY7" fmla="*/ 309542 h 1233534"/>
                <a:gd name="connsiteX8" fmla="*/ 5274501 w 7054317"/>
                <a:gd name="connsiteY8" fmla="*/ 726952 h 1233534"/>
                <a:gd name="connsiteX9" fmla="*/ 5824466 w 7054317"/>
                <a:gd name="connsiteY9" fmla="*/ 1006447 h 1233534"/>
                <a:gd name="connsiteX10" fmla="*/ 6235167 w 7054317"/>
                <a:gd name="connsiteY10" fmla="*/ 1212368 h 1233534"/>
                <a:gd name="connsiteX11" fmla="*/ 7054317 w 7054317"/>
                <a:gd name="connsiteY11" fmla="*/ 1231418 h 1233534"/>
                <a:gd name="connsiteX0" fmla="*/ 0 w 7054317"/>
                <a:gd name="connsiteY0" fmla="*/ 1221893 h 1233534"/>
                <a:gd name="connsiteX1" fmla="*/ 348717 w 7054317"/>
                <a:gd name="connsiteY1" fmla="*/ 1145693 h 1233534"/>
                <a:gd name="connsiteX2" fmla="*/ 1053567 w 7054317"/>
                <a:gd name="connsiteY2" fmla="*/ 926618 h 1233534"/>
                <a:gd name="connsiteX3" fmla="*/ 1920342 w 7054317"/>
                <a:gd name="connsiteY3" fmla="*/ 545618 h 1233534"/>
                <a:gd name="connsiteX4" fmla="*/ 2616981 w 7054317"/>
                <a:gd name="connsiteY4" fmla="*/ 283891 h 1233534"/>
                <a:gd name="connsiteX5" fmla="*/ 3132644 w 7054317"/>
                <a:gd name="connsiteY5" fmla="*/ 38165 h 1233534"/>
                <a:gd name="connsiteX6" fmla="*/ 3779030 w 7054317"/>
                <a:gd name="connsiteY6" fmla="*/ 28657 h 1233534"/>
                <a:gd name="connsiteX7" fmla="*/ 4525266 w 7054317"/>
                <a:gd name="connsiteY7" fmla="*/ 309542 h 1233534"/>
                <a:gd name="connsiteX8" fmla="*/ 5274501 w 7054317"/>
                <a:gd name="connsiteY8" fmla="*/ 726952 h 1233534"/>
                <a:gd name="connsiteX9" fmla="*/ 5783786 w 7054317"/>
                <a:gd name="connsiteY9" fmla="*/ 1064505 h 1233534"/>
                <a:gd name="connsiteX10" fmla="*/ 6235167 w 7054317"/>
                <a:gd name="connsiteY10" fmla="*/ 1212368 h 1233534"/>
                <a:gd name="connsiteX11" fmla="*/ 7054317 w 7054317"/>
                <a:gd name="connsiteY11" fmla="*/ 1231418 h 1233534"/>
                <a:gd name="connsiteX0" fmla="*/ 0 w 7450714"/>
                <a:gd name="connsiteY0" fmla="*/ 1185317 h 1233534"/>
                <a:gd name="connsiteX1" fmla="*/ 745114 w 7450714"/>
                <a:gd name="connsiteY1" fmla="*/ 1145693 h 1233534"/>
                <a:gd name="connsiteX2" fmla="*/ 1449964 w 7450714"/>
                <a:gd name="connsiteY2" fmla="*/ 926618 h 1233534"/>
                <a:gd name="connsiteX3" fmla="*/ 2316739 w 7450714"/>
                <a:gd name="connsiteY3" fmla="*/ 545618 h 1233534"/>
                <a:gd name="connsiteX4" fmla="*/ 3013378 w 7450714"/>
                <a:gd name="connsiteY4" fmla="*/ 283891 h 1233534"/>
                <a:gd name="connsiteX5" fmla="*/ 3529041 w 7450714"/>
                <a:gd name="connsiteY5" fmla="*/ 38165 h 1233534"/>
                <a:gd name="connsiteX6" fmla="*/ 4175427 w 7450714"/>
                <a:gd name="connsiteY6" fmla="*/ 28657 h 1233534"/>
                <a:gd name="connsiteX7" fmla="*/ 4921663 w 7450714"/>
                <a:gd name="connsiteY7" fmla="*/ 309542 h 1233534"/>
                <a:gd name="connsiteX8" fmla="*/ 5670898 w 7450714"/>
                <a:gd name="connsiteY8" fmla="*/ 726952 h 1233534"/>
                <a:gd name="connsiteX9" fmla="*/ 6180183 w 7450714"/>
                <a:gd name="connsiteY9" fmla="*/ 1064505 h 1233534"/>
                <a:gd name="connsiteX10" fmla="*/ 6631564 w 7450714"/>
                <a:gd name="connsiteY10" fmla="*/ 1212368 h 1233534"/>
                <a:gd name="connsiteX11" fmla="*/ 7450714 w 7450714"/>
                <a:gd name="connsiteY11" fmla="*/ 1231418 h 1233534"/>
                <a:gd name="connsiteX0" fmla="*/ 0 w 7450714"/>
                <a:gd name="connsiteY0" fmla="*/ 1185317 h 1233534"/>
                <a:gd name="connsiteX1" fmla="*/ 338031 w 7450714"/>
                <a:gd name="connsiteY1" fmla="*/ 1182832 h 1233534"/>
                <a:gd name="connsiteX2" fmla="*/ 745114 w 7450714"/>
                <a:gd name="connsiteY2" fmla="*/ 1145693 h 1233534"/>
                <a:gd name="connsiteX3" fmla="*/ 1449964 w 7450714"/>
                <a:gd name="connsiteY3" fmla="*/ 926618 h 1233534"/>
                <a:gd name="connsiteX4" fmla="*/ 2316739 w 7450714"/>
                <a:gd name="connsiteY4" fmla="*/ 545618 h 1233534"/>
                <a:gd name="connsiteX5" fmla="*/ 3013378 w 7450714"/>
                <a:gd name="connsiteY5" fmla="*/ 283891 h 1233534"/>
                <a:gd name="connsiteX6" fmla="*/ 3529041 w 7450714"/>
                <a:gd name="connsiteY6" fmla="*/ 38165 h 1233534"/>
                <a:gd name="connsiteX7" fmla="*/ 4175427 w 7450714"/>
                <a:gd name="connsiteY7" fmla="*/ 28657 h 1233534"/>
                <a:gd name="connsiteX8" fmla="*/ 4921663 w 7450714"/>
                <a:gd name="connsiteY8" fmla="*/ 309542 h 1233534"/>
                <a:gd name="connsiteX9" fmla="*/ 5670898 w 7450714"/>
                <a:gd name="connsiteY9" fmla="*/ 726952 h 1233534"/>
                <a:gd name="connsiteX10" fmla="*/ 6180183 w 7450714"/>
                <a:gd name="connsiteY10" fmla="*/ 1064505 h 1233534"/>
                <a:gd name="connsiteX11" fmla="*/ 6631564 w 7450714"/>
                <a:gd name="connsiteY11" fmla="*/ 1212368 h 1233534"/>
                <a:gd name="connsiteX12" fmla="*/ 7450714 w 7450714"/>
                <a:gd name="connsiteY12" fmla="*/ 1231418 h 1233534"/>
                <a:gd name="connsiteX0" fmla="*/ 0 w 7450714"/>
                <a:gd name="connsiteY0" fmla="*/ 1185317 h 1233534"/>
                <a:gd name="connsiteX1" fmla="*/ 338031 w 7450714"/>
                <a:gd name="connsiteY1" fmla="*/ 1182832 h 1233534"/>
                <a:gd name="connsiteX2" fmla="*/ 724610 w 7450714"/>
                <a:gd name="connsiteY2" fmla="*/ 1057910 h 1233534"/>
                <a:gd name="connsiteX3" fmla="*/ 1449964 w 7450714"/>
                <a:gd name="connsiteY3" fmla="*/ 926618 h 1233534"/>
                <a:gd name="connsiteX4" fmla="*/ 2316739 w 7450714"/>
                <a:gd name="connsiteY4" fmla="*/ 545618 h 1233534"/>
                <a:gd name="connsiteX5" fmla="*/ 3013378 w 7450714"/>
                <a:gd name="connsiteY5" fmla="*/ 283891 h 1233534"/>
                <a:gd name="connsiteX6" fmla="*/ 3529041 w 7450714"/>
                <a:gd name="connsiteY6" fmla="*/ 38165 h 1233534"/>
                <a:gd name="connsiteX7" fmla="*/ 4175427 w 7450714"/>
                <a:gd name="connsiteY7" fmla="*/ 28657 h 1233534"/>
                <a:gd name="connsiteX8" fmla="*/ 4921663 w 7450714"/>
                <a:gd name="connsiteY8" fmla="*/ 309542 h 1233534"/>
                <a:gd name="connsiteX9" fmla="*/ 5670898 w 7450714"/>
                <a:gd name="connsiteY9" fmla="*/ 726952 h 1233534"/>
                <a:gd name="connsiteX10" fmla="*/ 6180183 w 7450714"/>
                <a:gd name="connsiteY10" fmla="*/ 1064505 h 1233534"/>
                <a:gd name="connsiteX11" fmla="*/ 6631564 w 7450714"/>
                <a:gd name="connsiteY11" fmla="*/ 1212368 h 1233534"/>
                <a:gd name="connsiteX12" fmla="*/ 7450714 w 7450714"/>
                <a:gd name="connsiteY12" fmla="*/ 1231418 h 1233534"/>
                <a:gd name="connsiteX0" fmla="*/ 0 w 7450714"/>
                <a:gd name="connsiteY0" fmla="*/ 1185317 h 1233534"/>
                <a:gd name="connsiteX1" fmla="*/ 338031 w 7450714"/>
                <a:gd name="connsiteY1" fmla="*/ 1182832 h 1233534"/>
                <a:gd name="connsiteX2" fmla="*/ 724610 w 7450714"/>
                <a:gd name="connsiteY2" fmla="*/ 1057910 h 1233534"/>
                <a:gd name="connsiteX3" fmla="*/ 1449964 w 7450714"/>
                <a:gd name="connsiteY3" fmla="*/ 926618 h 1233534"/>
                <a:gd name="connsiteX4" fmla="*/ 2316739 w 7450714"/>
                <a:gd name="connsiteY4" fmla="*/ 545618 h 1233534"/>
                <a:gd name="connsiteX5" fmla="*/ 3013378 w 7450714"/>
                <a:gd name="connsiteY5" fmla="*/ 283891 h 1233534"/>
                <a:gd name="connsiteX6" fmla="*/ 3529041 w 7450714"/>
                <a:gd name="connsiteY6" fmla="*/ 38165 h 1233534"/>
                <a:gd name="connsiteX7" fmla="*/ 4175427 w 7450714"/>
                <a:gd name="connsiteY7" fmla="*/ 28657 h 1233534"/>
                <a:gd name="connsiteX8" fmla="*/ 4921663 w 7450714"/>
                <a:gd name="connsiteY8" fmla="*/ 309542 h 1233534"/>
                <a:gd name="connsiteX9" fmla="*/ 5670898 w 7450714"/>
                <a:gd name="connsiteY9" fmla="*/ 726952 h 1233534"/>
                <a:gd name="connsiteX10" fmla="*/ 6180183 w 7450714"/>
                <a:gd name="connsiteY10" fmla="*/ 1064505 h 1233534"/>
                <a:gd name="connsiteX11" fmla="*/ 6631564 w 7450714"/>
                <a:gd name="connsiteY11" fmla="*/ 1212368 h 1233534"/>
                <a:gd name="connsiteX12" fmla="*/ 7450714 w 7450714"/>
                <a:gd name="connsiteY12" fmla="*/ 1231418 h 1233534"/>
                <a:gd name="connsiteX0" fmla="*/ 0 w 7450714"/>
                <a:gd name="connsiteY0" fmla="*/ 1185317 h 1233534"/>
                <a:gd name="connsiteX1" fmla="*/ 338031 w 7450714"/>
                <a:gd name="connsiteY1" fmla="*/ 1182832 h 1233534"/>
                <a:gd name="connsiteX2" fmla="*/ 724610 w 7450714"/>
                <a:gd name="connsiteY2" fmla="*/ 1057910 h 1233534"/>
                <a:gd name="connsiteX3" fmla="*/ 1422626 w 7450714"/>
                <a:gd name="connsiteY3" fmla="*/ 685217 h 1233534"/>
                <a:gd name="connsiteX4" fmla="*/ 2316739 w 7450714"/>
                <a:gd name="connsiteY4" fmla="*/ 545618 h 1233534"/>
                <a:gd name="connsiteX5" fmla="*/ 3013378 w 7450714"/>
                <a:gd name="connsiteY5" fmla="*/ 283891 h 1233534"/>
                <a:gd name="connsiteX6" fmla="*/ 3529041 w 7450714"/>
                <a:gd name="connsiteY6" fmla="*/ 38165 h 1233534"/>
                <a:gd name="connsiteX7" fmla="*/ 4175427 w 7450714"/>
                <a:gd name="connsiteY7" fmla="*/ 28657 h 1233534"/>
                <a:gd name="connsiteX8" fmla="*/ 4921663 w 7450714"/>
                <a:gd name="connsiteY8" fmla="*/ 309542 h 1233534"/>
                <a:gd name="connsiteX9" fmla="*/ 5670898 w 7450714"/>
                <a:gd name="connsiteY9" fmla="*/ 726952 h 1233534"/>
                <a:gd name="connsiteX10" fmla="*/ 6180183 w 7450714"/>
                <a:gd name="connsiteY10" fmla="*/ 1064505 h 1233534"/>
                <a:gd name="connsiteX11" fmla="*/ 6631564 w 7450714"/>
                <a:gd name="connsiteY11" fmla="*/ 1212368 h 1233534"/>
                <a:gd name="connsiteX12" fmla="*/ 7450714 w 7450714"/>
                <a:gd name="connsiteY12" fmla="*/ 1231418 h 1233534"/>
                <a:gd name="connsiteX0" fmla="*/ 0 w 7450714"/>
                <a:gd name="connsiteY0" fmla="*/ 1185317 h 1233534"/>
                <a:gd name="connsiteX1" fmla="*/ 338031 w 7450714"/>
                <a:gd name="connsiteY1" fmla="*/ 1182832 h 1233534"/>
                <a:gd name="connsiteX2" fmla="*/ 724610 w 7450714"/>
                <a:gd name="connsiteY2" fmla="*/ 1057910 h 1233534"/>
                <a:gd name="connsiteX3" fmla="*/ 1422626 w 7450714"/>
                <a:gd name="connsiteY3" fmla="*/ 685217 h 1233534"/>
                <a:gd name="connsiteX4" fmla="*/ 3013378 w 7450714"/>
                <a:gd name="connsiteY4" fmla="*/ 283891 h 1233534"/>
                <a:gd name="connsiteX5" fmla="*/ 3529041 w 7450714"/>
                <a:gd name="connsiteY5" fmla="*/ 38165 h 1233534"/>
                <a:gd name="connsiteX6" fmla="*/ 4175427 w 7450714"/>
                <a:gd name="connsiteY6" fmla="*/ 28657 h 1233534"/>
                <a:gd name="connsiteX7" fmla="*/ 4921663 w 7450714"/>
                <a:gd name="connsiteY7" fmla="*/ 309542 h 1233534"/>
                <a:gd name="connsiteX8" fmla="*/ 5670898 w 7450714"/>
                <a:gd name="connsiteY8" fmla="*/ 726952 h 1233534"/>
                <a:gd name="connsiteX9" fmla="*/ 6180183 w 7450714"/>
                <a:gd name="connsiteY9" fmla="*/ 1064505 h 1233534"/>
                <a:gd name="connsiteX10" fmla="*/ 6631564 w 7450714"/>
                <a:gd name="connsiteY10" fmla="*/ 1212368 h 1233534"/>
                <a:gd name="connsiteX11" fmla="*/ 7450714 w 7450714"/>
                <a:gd name="connsiteY11" fmla="*/ 1231418 h 1233534"/>
                <a:gd name="connsiteX0" fmla="*/ 0 w 7450714"/>
                <a:gd name="connsiteY0" fmla="*/ 1182659 h 1230876"/>
                <a:gd name="connsiteX1" fmla="*/ 338031 w 7450714"/>
                <a:gd name="connsiteY1" fmla="*/ 1180174 h 1230876"/>
                <a:gd name="connsiteX2" fmla="*/ 724610 w 7450714"/>
                <a:gd name="connsiteY2" fmla="*/ 1055252 h 1230876"/>
                <a:gd name="connsiteX3" fmla="*/ 1422626 w 7450714"/>
                <a:gd name="connsiteY3" fmla="*/ 682559 h 1230876"/>
                <a:gd name="connsiteX4" fmla="*/ 2446122 w 7450714"/>
                <a:gd name="connsiteY4" fmla="*/ 230027 h 1230876"/>
                <a:gd name="connsiteX5" fmla="*/ 3529041 w 7450714"/>
                <a:gd name="connsiteY5" fmla="*/ 35507 h 1230876"/>
                <a:gd name="connsiteX6" fmla="*/ 4175427 w 7450714"/>
                <a:gd name="connsiteY6" fmla="*/ 25999 h 1230876"/>
                <a:gd name="connsiteX7" fmla="*/ 4921663 w 7450714"/>
                <a:gd name="connsiteY7" fmla="*/ 306884 h 1230876"/>
                <a:gd name="connsiteX8" fmla="*/ 5670898 w 7450714"/>
                <a:gd name="connsiteY8" fmla="*/ 724294 h 1230876"/>
                <a:gd name="connsiteX9" fmla="*/ 6180183 w 7450714"/>
                <a:gd name="connsiteY9" fmla="*/ 1061847 h 1230876"/>
                <a:gd name="connsiteX10" fmla="*/ 6631564 w 7450714"/>
                <a:gd name="connsiteY10" fmla="*/ 1209710 h 1230876"/>
                <a:gd name="connsiteX11" fmla="*/ 7450714 w 7450714"/>
                <a:gd name="connsiteY11" fmla="*/ 1228760 h 1230876"/>
                <a:gd name="connsiteX0" fmla="*/ 0 w 7560064"/>
                <a:gd name="connsiteY0" fmla="*/ 1211920 h 1230876"/>
                <a:gd name="connsiteX1" fmla="*/ 447381 w 7560064"/>
                <a:gd name="connsiteY1" fmla="*/ 1180174 h 1230876"/>
                <a:gd name="connsiteX2" fmla="*/ 833960 w 7560064"/>
                <a:gd name="connsiteY2" fmla="*/ 1055252 h 1230876"/>
                <a:gd name="connsiteX3" fmla="*/ 1531976 w 7560064"/>
                <a:gd name="connsiteY3" fmla="*/ 682559 h 1230876"/>
                <a:gd name="connsiteX4" fmla="*/ 2555472 w 7560064"/>
                <a:gd name="connsiteY4" fmla="*/ 230027 h 1230876"/>
                <a:gd name="connsiteX5" fmla="*/ 3638391 w 7560064"/>
                <a:gd name="connsiteY5" fmla="*/ 35507 h 1230876"/>
                <a:gd name="connsiteX6" fmla="*/ 4284777 w 7560064"/>
                <a:gd name="connsiteY6" fmla="*/ 25999 h 1230876"/>
                <a:gd name="connsiteX7" fmla="*/ 5031013 w 7560064"/>
                <a:gd name="connsiteY7" fmla="*/ 306884 h 1230876"/>
                <a:gd name="connsiteX8" fmla="*/ 5780248 w 7560064"/>
                <a:gd name="connsiteY8" fmla="*/ 724294 h 1230876"/>
                <a:gd name="connsiteX9" fmla="*/ 6289533 w 7560064"/>
                <a:gd name="connsiteY9" fmla="*/ 1061847 h 1230876"/>
                <a:gd name="connsiteX10" fmla="*/ 6740914 w 7560064"/>
                <a:gd name="connsiteY10" fmla="*/ 1209710 h 1230876"/>
                <a:gd name="connsiteX11" fmla="*/ 7560064 w 7560064"/>
                <a:gd name="connsiteY11" fmla="*/ 1228760 h 1230876"/>
                <a:gd name="connsiteX0" fmla="*/ 0 w 7532726"/>
                <a:gd name="connsiteY0" fmla="*/ 1189974 h 1230876"/>
                <a:gd name="connsiteX1" fmla="*/ 420043 w 7532726"/>
                <a:gd name="connsiteY1" fmla="*/ 1180174 h 1230876"/>
                <a:gd name="connsiteX2" fmla="*/ 806622 w 7532726"/>
                <a:gd name="connsiteY2" fmla="*/ 1055252 h 1230876"/>
                <a:gd name="connsiteX3" fmla="*/ 1504638 w 7532726"/>
                <a:gd name="connsiteY3" fmla="*/ 682559 h 1230876"/>
                <a:gd name="connsiteX4" fmla="*/ 2528134 w 7532726"/>
                <a:gd name="connsiteY4" fmla="*/ 230027 h 1230876"/>
                <a:gd name="connsiteX5" fmla="*/ 3611053 w 7532726"/>
                <a:gd name="connsiteY5" fmla="*/ 35507 h 1230876"/>
                <a:gd name="connsiteX6" fmla="*/ 4257439 w 7532726"/>
                <a:gd name="connsiteY6" fmla="*/ 25999 h 1230876"/>
                <a:gd name="connsiteX7" fmla="*/ 5003675 w 7532726"/>
                <a:gd name="connsiteY7" fmla="*/ 306884 h 1230876"/>
                <a:gd name="connsiteX8" fmla="*/ 5752910 w 7532726"/>
                <a:gd name="connsiteY8" fmla="*/ 724294 h 1230876"/>
                <a:gd name="connsiteX9" fmla="*/ 6262195 w 7532726"/>
                <a:gd name="connsiteY9" fmla="*/ 1061847 h 1230876"/>
                <a:gd name="connsiteX10" fmla="*/ 6713576 w 7532726"/>
                <a:gd name="connsiteY10" fmla="*/ 1209710 h 1230876"/>
                <a:gd name="connsiteX11" fmla="*/ 7532726 w 7532726"/>
                <a:gd name="connsiteY11" fmla="*/ 1228760 h 1230876"/>
                <a:gd name="connsiteX0" fmla="*/ 0 w 7532726"/>
                <a:gd name="connsiteY0" fmla="*/ 1189974 h 1230876"/>
                <a:gd name="connsiteX1" fmla="*/ 420043 w 7532726"/>
                <a:gd name="connsiteY1" fmla="*/ 1180174 h 1230876"/>
                <a:gd name="connsiteX2" fmla="*/ 806622 w 7532726"/>
                <a:gd name="connsiteY2" fmla="*/ 1055252 h 1230876"/>
                <a:gd name="connsiteX3" fmla="*/ 1504638 w 7532726"/>
                <a:gd name="connsiteY3" fmla="*/ 682559 h 1230876"/>
                <a:gd name="connsiteX4" fmla="*/ 2528134 w 7532726"/>
                <a:gd name="connsiteY4" fmla="*/ 230027 h 1230876"/>
                <a:gd name="connsiteX5" fmla="*/ 3611053 w 7532726"/>
                <a:gd name="connsiteY5" fmla="*/ 35507 h 1230876"/>
                <a:gd name="connsiteX6" fmla="*/ 4257439 w 7532726"/>
                <a:gd name="connsiteY6" fmla="*/ 25999 h 1230876"/>
                <a:gd name="connsiteX7" fmla="*/ 5003675 w 7532726"/>
                <a:gd name="connsiteY7" fmla="*/ 306884 h 1230876"/>
                <a:gd name="connsiteX8" fmla="*/ 5752910 w 7532726"/>
                <a:gd name="connsiteY8" fmla="*/ 724294 h 1230876"/>
                <a:gd name="connsiteX9" fmla="*/ 6262195 w 7532726"/>
                <a:gd name="connsiteY9" fmla="*/ 1061847 h 1230876"/>
                <a:gd name="connsiteX10" fmla="*/ 6713576 w 7532726"/>
                <a:gd name="connsiteY10" fmla="*/ 1209710 h 1230876"/>
                <a:gd name="connsiteX11" fmla="*/ 7532726 w 7532726"/>
                <a:gd name="connsiteY11" fmla="*/ 1228760 h 1230876"/>
                <a:gd name="connsiteX0" fmla="*/ 0 w 7532726"/>
                <a:gd name="connsiteY0" fmla="*/ 1189974 h 1230876"/>
                <a:gd name="connsiteX1" fmla="*/ 420043 w 7532726"/>
                <a:gd name="connsiteY1" fmla="*/ 1180174 h 1230876"/>
                <a:gd name="connsiteX2" fmla="*/ 806622 w 7532726"/>
                <a:gd name="connsiteY2" fmla="*/ 1011361 h 1230876"/>
                <a:gd name="connsiteX3" fmla="*/ 1504638 w 7532726"/>
                <a:gd name="connsiteY3" fmla="*/ 682559 h 1230876"/>
                <a:gd name="connsiteX4" fmla="*/ 2528134 w 7532726"/>
                <a:gd name="connsiteY4" fmla="*/ 230027 h 1230876"/>
                <a:gd name="connsiteX5" fmla="*/ 3611053 w 7532726"/>
                <a:gd name="connsiteY5" fmla="*/ 35507 h 1230876"/>
                <a:gd name="connsiteX6" fmla="*/ 4257439 w 7532726"/>
                <a:gd name="connsiteY6" fmla="*/ 25999 h 1230876"/>
                <a:gd name="connsiteX7" fmla="*/ 5003675 w 7532726"/>
                <a:gd name="connsiteY7" fmla="*/ 306884 h 1230876"/>
                <a:gd name="connsiteX8" fmla="*/ 5752910 w 7532726"/>
                <a:gd name="connsiteY8" fmla="*/ 724294 h 1230876"/>
                <a:gd name="connsiteX9" fmla="*/ 6262195 w 7532726"/>
                <a:gd name="connsiteY9" fmla="*/ 1061847 h 1230876"/>
                <a:gd name="connsiteX10" fmla="*/ 6713576 w 7532726"/>
                <a:gd name="connsiteY10" fmla="*/ 1209710 h 1230876"/>
                <a:gd name="connsiteX11" fmla="*/ 7532726 w 7532726"/>
                <a:gd name="connsiteY11" fmla="*/ 1228760 h 1230876"/>
                <a:gd name="connsiteX0" fmla="*/ 0 w 7532726"/>
                <a:gd name="connsiteY0" fmla="*/ 1189974 h 1230876"/>
                <a:gd name="connsiteX1" fmla="*/ 420043 w 7532726"/>
                <a:gd name="connsiteY1" fmla="*/ 1180174 h 1230876"/>
                <a:gd name="connsiteX2" fmla="*/ 806622 w 7532726"/>
                <a:gd name="connsiteY2" fmla="*/ 1011361 h 1230876"/>
                <a:gd name="connsiteX3" fmla="*/ 1559313 w 7532726"/>
                <a:gd name="connsiteY3" fmla="*/ 594777 h 1230876"/>
                <a:gd name="connsiteX4" fmla="*/ 2528134 w 7532726"/>
                <a:gd name="connsiteY4" fmla="*/ 230027 h 1230876"/>
                <a:gd name="connsiteX5" fmla="*/ 3611053 w 7532726"/>
                <a:gd name="connsiteY5" fmla="*/ 35507 h 1230876"/>
                <a:gd name="connsiteX6" fmla="*/ 4257439 w 7532726"/>
                <a:gd name="connsiteY6" fmla="*/ 25999 h 1230876"/>
                <a:gd name="connsiteX7" fmla="*/ 5003675 w 7532726"/>
                <a:gd name="connsiteY7" fmla="*/ 306884 h 1230876"/>
                <a:gd name="connsiteX8" fmla="*/ 5752910 w 7532726"/>
                <a:gd name="connsiteY8" fmla="*/ 724294 h 1230876"/>
                <a:gd name="connsiteX9" fmla="*/ 6262195 w 7532726"/>
                <a:gd name="connsiteY9" fmla="*/ 1061847 h 1230876"/>
                <a:gd name="connsiteX10" fmla="*/ 6713576 w 7532726"/>
                <a:gd name="connsiteY10" fmla="*/ 1209710 h 1230876"/>
                <a:gd name="connsiteX11" fmla="*/ 7532726 w 7532726"/>
                <a:gd name="connsiteY11" fmla="*/ 1228760 h 1230876"/>
                <a:gd name="connsiteX0" fmla="*/ 0 w 7532726"/>
                <a:gd name="connsiteY0" fmla="*/ 1197176 h 1238078"/>
                <a:gd name="connsiteX1" fmla="*/ 420043 w 7532726"/>
                <a:gd name="connsiteY1" fmla="*/ 1187376 h 1238078"/>
                <a:gd name="connsiteX2" fmla="*/ 806622 w 7532726"/>
                <a:gd name="connsiteY2" fmla="*/ 1018563 h 1238078"/>
                <a:gd name="connsiteX3" fmla="*/ 1559313 w 7532726"/>
                <a:gd name="connsiteY3" fmla="*/ 601979 h 1238078"/>
                <a:gd name="connsiteX4" fmla="*/ 2528134 w 7532726"/>
                <a:gd name="connsiteY4" fmla="*/ 237229 h 1238078"/>
                <a:gd name="connsiteX5" fmla="*/ 3488033 w 7532726"/>
                <a:gd name="connsiteY5" fmla="*/ 28079 h 1238078"/>
                <a:gd name="connsiteX6" fmla="*/ 4257439 w 7532726"/>
                <a:gd name="connsiteY6" fmla="*/ 33201 h 1238078"/>
                <a:gd name="connsiteX7" fmla="*/ 5003675 w 7532726"/>
                <a:gd name="connsiteY7" fmla="*/ 314086 h 1238078"/>
                <a:gd name="connsiteX8" fmla="*/ 5752910 w 7532726"/>
                <a:gd name="connsiteY8" fmla="*/ 731496 h 1238078"/>
                <a:gd name="connsiteX9" fmla="*/ 6262195 w 7532726"/>
                <a:gd name="connsiteY9" fmla="*/ 1069049 h 1238078"/>
                <a:gd name="connsiteX10" fmla="*/ 6713576 w 7532726"/>
                <a:gd name="connsiteY10" fmla="*/ 1216912 h 1238078"/>
                <a:gd name="connsiteX11" fmla="*/ 7532726 w 7532726"/>
                <a:gd name="connsiteY11" fmla="*/ 1235962 h 1238078"/>
                <a:gd name="connsiteX0" fmla="*/ 0 w 7532726"/>
                <a:gd name="connsiteY0" fmla="*/ 1177777 h 1218679"/>
                <a:gd name="connsiteX1" fmla="*/ 420043 w 7532726"/>
                <a:gd name="connsiteY1" fmla="*/ 1167977 h 1218679"/>
                <a:gd name="connsiteX2" fmla="*/ 806622 w 7532726"/>
                <a:gd name="connsiteY2" fmla="*/ 999164 h 1218679"/>
                <a:gd name="connsiteX3" fmla="*/ 1559313 w 7532726"/>
                <a:gd name="connsiteY3" fmla="*/ 582580 h 1218679"/>
                <a:gd name="connsiteX4" fmla="*/ 2528134 w 7532726"/>
                <a:gd name="connsiteY4" fmla="*/ 217830 h 1218679"/>
                <a:gd name="connsiteX5" fmla="*/ 3488033 w 7532726"/>
                <a:gd name="connsiteY5" fmla="*/ 8680 h 1218679"/>
                <a:gd name="connsiteX6" fmla="*/ 4318948 w 7532726"/>
                <a:gd name="connsiteY6" fmla="*/ 65008 h 1218679"/>
                <a:gd name="connsiteX7" fmla="*/ 5003675 w 7532726"/>
                <a:gd name="connsiteY7" fmla="*/ 294687 h 1218679"/>
                <a:gd name="connsiteX8" fmla="*/ 5752910 w 7532726"/>
                <a:gd name="connsiteY8" fmla="*/ 712097 h 1218679"/>
                <a:gd name="connsiteX9" fmla="*/ 6262195 w 7532726"/>
                <a:gd name="connsiteY9" fmla="*/ 1049650 h 1218679"/>
                <a:gd name="connsiteX10" fmla="*/ 6713576 w 7532726"/>
                <a:gd name="connsiteY10" fmla="*/ 1197513 h 1218679"/>
                <a:gd name="connsiteX11" fmla="*/ 7532726 w 7532726"/>
                <a:gd name="connsiteY11" fmla="*/ 1216563 h 1218679"/>
                <a:gd name="connsiteX0" fmla="*/ 0 w 7532726"/>
                <a:gd name="connsiteY0" fmla="*/ 1177777 h 1216776"/>
                <a:gd name="connsiteX1" fmla="*/ 420043 w 7532726"/>
                <a:gd name="connsiteY1" fmla="*/ 1167977 h 1216776"/>
                <a:gd name="connsiteX2" fmla="*/ 806622 w 7532726"/>
                <a:gd name="connsiteY2" fmla="*/ 999164 h 1216776"/>
                <a:gd name="connsiteX3" fmla="*/ 1559313 w 7532726"/>
                <a:gd name="connsiteY3" fmla="*/ 582580 h 1216776"/>
                <a:gd name="connsiteX4" fmla="*/ 2528134 w 7532726"/>
                <a:gd name="connsiteY4" fmla="*/ 217830 h 1216776"/>
                <a:gd name="connsiteX5" fmla="*/ 3488033 w 7532726"/>
                <a:gd name="connsiteY5" fmla="*/ 8680 h 1216776"/>
                <a:gd name="connsiteX6" fmla="*/ 4318948 w 7532726"/>
                <a:gd name="connsiteY6" fmla="*/ 65008 h 1216776"/>
                <a:gd name="connsiteX7" fmla="*/ 5003675 w 7532726"/>
                <a:gd name="connsiteY7" fmla="*/ 294687 h 1216776"/>
                <a:gd name="connsiteX8" fmla="*/ 5752910 w 7532726"/>
                <a:gd name="connsiteY8" fmla="*/ 712097 h 1216776"/>
                <a:gd name="connsiteX9" fmla="*/ 6262195 w 7532726"/>
                <a:gd name="connsiteY9" fmla="*/ 1049650 h 1216776"/>
                <a:gd name="connsiteX10" fmla="*/ 6713576 w 7532726"/>
                <a:gd name="connsiteY10" fmla="*/ 1197513 h 1216776"/>
                <a:gd name="connsiteX11" fmla="*/ 7532726 w 7532726"/>
                <a:gd name="connsiteY11" fmla="*/ 1216563 h 1216776"/>
                <a:gd name="connsiteX0" fmla="*/ 0 w 7532726"/>
                <a:gd name="connsiteY0" fmla="*/ 1177777 h 1216776"/>
                <a:gd name="connsiteX1" fmla="*/ 420043 w 7532726"/>
                <a:gd name="connsiteY1" fmla="*/ 1167977 h 1216776"/>
                <a:gd name="connsiteX2" fmla="*/ 806622 w 7532726"/>
                <a:gd name="connsiteY2" fmla="*/ 999164 h 1216776"/>
                <a:gd name="connsiteX3" fmla="*/ 1559313 w 7532726"/>
                <a:gd name="connsiteY3" fmla="*/ 582580 h 1216776"/>
                <a:gd name="connsiteX4" fmla="*/ 2528134 w 7532726"/>
                <a:gd name="connsiteY4" fmla="*/ 217830 h 1216776"/>
                <a:gd name="connsiteX5" fmla="*/ 3488033 w 7532726"/>
                <a:gd name="connsiteY5" fmla="*/ 8680 h 1216776"/>
                <a:gd name="connsiteX6" fmla="*/ 4318948 w 7532726"/>
                <a:gd name="connsiteY6" fmla="*/ 65008 h 1216776"/>
                <a:gd name="connsiteX7" fmla="*/ 5003675 w 7532726"/>
                <a:gd name="connsiteY7" fmla="*/ 294687 h 1216776"/>
                <a:gd name="connsiteX8" fmla="*/ 5752910 w 7532726"/>
                <a:gd name="connsiteY8" fmla="*/ 712097 h 1216776"/>
                <a:gd name="connsiteX9" fmla="*/ 6262195 w 7532726"/>
                <a:gd name="connsiteY9" fmla="*/ 1049650 h 1216776"/>
                <a:gd name="connsiteX10" fmla="*/ 6713576 w 7532726"/>
                <a:gd name="connsiteY10" fmla="*/ 1197513 h 1216776"/>
                <a:gd name="connsiteX11" fmla="*/ 7532726 w 7532726"/>
                <a:gd name="connsiteY11" fmla="*/ 1216563 h 1216776"/>
                <a:gd name="connsiteX0" fmla="*/ 0 w 7539561"/>
                <a:gd name="connsiteY0" fmla="*/ 1177777 h 1200062"/>
                <a:gd name="connsiteX1" fmla="*/ 420043 w 7539561"/>
                <a:gd name="connsiteY1" fmla="*/ 1167977 h 1200062"/>
                <a:gd name="connsiteX2" fmla="*/ 806622 w 7539561"/>
                <a:gd name="connsiteY2" fmla="*/ 999164 h 1200062"/>
                <a:gd name="connsiteX3" fmla="*/ 1559313 w 7539561"/>
                <a:gd name="connsiteY3" fmla="*/ 582580 h 1200062"/>
                <a:gd name="connsiteX4" fmla="*/ 2528134 w 7539561"/>
                <a:gd name="connsiteY4" fmla="*/ 217830 h 1200062"/>
                <a:gd name="connsiteX5" fmla="*/ 3488033 w 7539561"/>
                <a:gd name="connsiteY5" fmla="*/ 8680 h 1200062"/>
                <a:gd name="connsiteX6" fmla="*/ 4318948 w 7539561"/>
                <a:gd name="connsiteY6" fmla="*/ 65008 h 1200062"/>
                <a:gd name="connsiteX7" fmla="*/ 5003675 w 7539561"/>
                <a:gd name="connsiteY7" fmla="*/ 294687 h 1200062"/>
                <a:gd name="connsiteX8" fmla="*/ 5752910 w 7539561"/>
                <a:gd name="connsiteY8" fmla="*/ 712097 h 1200062"/>
                <a:gd name="connsiteX9" fmla="*/ 6262195 w 7539561"/>
                <a:gd name="connsiteY9" fmla="*/ 1049650 h 1200062"/>
                <a:gd name="connsiteX10" fmla="*/ 6713576 w 7539561"/>
                <a:gd name="connsiteY10" fmla="*/ 1197513 h 1200062"/>
                <a:gd name="connsiteX11" fmla="*/ 7539561 w 7539561"/>
                <a:gd name="connsiteY11" fmla="*/ 1172672 h 1200062"/>
                <a:gd name="connsiteX0" fmla="*/ 0 w 7539561"/>
                <a:gd name="connsiteY0" fmla="*/ 1177777 h 1202300"/>
                <a:gd name="connsiteX1" fmla="*/ 420043 w 7539561"/>
                <a:gd name="connsiteY1" fmla="*/ 1167977 h 1202300"/>
                <a:gd name="connsiteX2" fmla="*/ 806622 w 7539561"/>
                <a:gd name="connsiteY2" fmla="*/ 999164 h 1202300"/>
                <a:gd name="connsiteX3" fmla="*/ 1559313 w 7539561"/>
                <a:gd name="connsiteY3" fmla="*/ 582580 h 1202300"/>
                <a:gd name="connsiteX4" fmla="*/ 2528134 w 7539561"/>
                <a:gd name="connsiteY4" fmla="*/ 217830 h 1202300"/>
                <a:gd name="connsiteX5" fmla="*/ 3488033 w 7539561"/>
                <a:gd name="connsiteY5" fmla="*/ 8680 h 1202300"/>
                <a:gd name="connsiteX6" fmla="*/ 4318948 w 7539561"/>
                <a:gd name="connsiteY6" fmla="*/ 65008 h 1202300"/>
                <a:gd name="connsiteX7" fmla="*/ 5003675 w 7539561"/>
                <a:gd name="connsiteY7" fmla="*/ 294687 h 1202300"/>
                <a:gd name="connsiteX8" fmla="*/ 5752910 w 7539561"/>
                <a:gd name="connsiteY8" fmla="*/ 712097 h 1202300"/>
                <a:gd name="connsiteX9" fmla="*/ 6262195 w 7539561"/>
                <a:gd name="connsiteY9" fmla="*/ 1049650 h 1202300"/>
                <a:gd name="connsiteX10" fmla="*/ 6713576 w 7539561"/>
                <a:gd name="connsiteY10" fmla="*/ 1197513 h 1202300"/>
                <a:gd name="connsiteX11" fmla="*/ 7539561 w 7539561"/>
                <a:gd name="connsiteY11" fmla="*/ 1201933 h 1202300"/>
                <a:gd name="connsiteX0" fmla="*/ 0 w 7539561"/>
                <a:gd name="connsiteY0" fmla="*/ 1177777 h 1202300"/>
                <a:gd name="connsiteX1" fmla="*/ 420043 w 7539561"/>
                <a:gd name="connsiteY1" fmla="*/ 1167977 h 1202300"/>
                <a:gd name="connsiteX2" fmla="*/ 806622 w 7539561"/>
                <a:gd name="connsiteY2" fmla="*/ 999164 h 1202300"/>
                <a:gd name="connsiteX3" fmla="*/ 1559313 w 7539561"/>
                <a:gd name="connsiteY3" fmla="*/ 582580 h 1202300"/>
                <a:gd name="connsiteX4" fmla="*/ 2528134 w 7539561"/>
                <a:gd name="connsiteY4" fmla="*/ 217830 h 1202300"/>
                <a:gd name="connsiteX5" fmla="*/ 3488033 w 7539561"/>
                <a:gd name="connsiteY5" fmla="*/ 8680 h 1202300"/>
                <a:gd name="connsiteX6" fmla="*/ 4318948 w 7539561"/>
                <a:gd name="connsiteY6" fmla="*/ 65008 h 1202300"/>
                <a:gd name="connsiteX7" fmla="*/ 5003675 w 7539561"/>
                <a:gd name="connsiteY7" fmla="*/ 294687 h 1202300"/>
                <a:gd name="connsiteX8" fmla="*/ 5752910 w 7539561"/>
                <a:gd name="connsiteY8" fmla="*/ 712097 h 1202300"/>
                <a:gd name="connsiteX9" fmla="*/ 6255361 w 7539561"/>
                <a:gd name="connsiteY9" fmla="*/ 1005759 h 1202300"/>
                <a:gd name="connsiteX10" fmla="*/ 6713576 w 7539561"/>
                <a:gd name="connsiteY10" fmla="*/ 1197513 h 1202300"/>
                <a:gd name="connsiteX11" fmla="*/ 7539561 w 7539561"/>
                <a:gd name="connsiteY11" fmla="*/ 1201933 h 1202300"/>
                <a:gd name="connsiteX0" fmla="*/ 0 w 7539561"/>
                <a:gd name="connsiteY0" fmla="*/ 1177777 h 1202300"/>
                <a:gd name="connsiteX1" fmla="*/ 420043 w 7539561"/>
                <a:gd name="connsiteY1" fmla="*/ 1167977 h 1202300"/>
                <a:gd name="connsiteX2" fmla="*/ 806622 w 7539561"/>
                <a:gd name="connsiteY2" fmla="*/ 999164 h 1202300"/>
                <a:gd name="connsiteX3" fmla="*/ 1559313 w 7539561"/>
                <a:gd name="connsiteY3" fmla="*/ 582580 h 1202300"/>
                <a:gd name="connsiteX4" fmla="*/ 2528134 w 7539561"/>
                <a:gd name="connsiteY4" fmla="*/ 217830 h 1202300"/>
                <a:gd name="connsiteX5" fmla="*/ 3488033 w 7539561"/>
                <a:gd name="connsiteY5" fmla="*/ 8680 h 1202300"/>
                <a:gd name="connsiteX6" fmla="*/ 4433705 w 7539561"/>
                <a:gd name="connsiteY6" fmla="*/ 65008 h 1202300"/>
                <a:gd name="connsiteX7" fmla="*/ 5003675 w 7539561"/>
                <a:gd name="connsiteY7" fmla="*/ 294687 h 1202300"/>
                <a:gd name="connsiteX8" fmla="*/ 5752910 w 7539561"/>
                <a:gd name="connsiteY8" fmla="*/ 712097 h 1202300"/>
                <a:gd name="connsiteX9" fmla="*/ 6255361 w 7539561"/>
                <a:gd name="connsiteY9" fmla="*/ 1005759 h 1202300"/>
                <a:gd name="connsiteX10" fmla="*/ 6713576 w 7539561"/>
                <a:gd name="connsiteY10" fmla="*/ 1197513 h 1202300"/>
                <a:gd name="connsiteX11" fmla="*/ 7539561 w 7539561"/>
                <a:gd name="connsiteY11" fmla="*/ 1201933 h 1202300"/>
                <a:gd name="connsiteX0" fmla="*/ 0 w 7539561"/>
                <a:gd name="connsiteY0" fmla="*/ 1177496 h 1202019"/>
                <a:gd name="connsiteX1" fmla="*/ 420043 w 7539561"/>
                <a:gd name="connsiteY1" fmla="*/ 1167696 h 1202019"/>
                <a:gd name="connsiteX2" fmla="*/ 806622 w 7539561"/>
                <a:gd name="connsiteY2" fmla="*/ 998883 h 1202019"/>
                <a:gd name="connsiteX3" fmla="*/ 1559313 w 7539561"/>
                <a:gd name="connsiteY3" fmla="*/ 582299 h 1202019"/>
                <a:gd name="connsiteX4" fmla="*/ 2528134 w 7539561"/>
                <a:gd name="connsiteY4" fmla="*/ 217549 h 1202019"/>
                <a:gd name="connsiteX5" fmla="*/ 3488033 w 7539561"/>
                <a:gd name="connsiteY5" fmla="*/ 8399 h 1202019"/>
                <a:gd name="connsiteX6" fmla="*/ 4433705 w 7539561"/>
                <a:gd name="connsiteY6" fmla="*/ 64727 h 1202019"/>
                <a:gd name="connsiteX7" fmla="*/ 5092930 w 7539561"/>
                <a:gd name="connsiteY7" fmla="*/ 280759 h 1202019"/>
                <a:gd name="connsiteX8" fmla="*/ 5752910 w 7539561"/>
                <a:gd name="connsiteY8" fmla="*/ 711816 h 1202019"/>
                <a:gd name="connsiteX9" fmla="*/ 6255361 w 7539561"/>
                <a:gd name="connsiteY9" fmla="*/ 1005478 h 1202019"/>
                <a:gd name="connsiteX10" fmla="*/ 6713576 w 7539561"/>
                <a:gd name="connsiteY10" fmla="*/ 1197232 h 1202019"/>
                <a:gd name="connsiteX11" fmla="*/ 7539561 w 7539561"/>
                <a:gd name="connsiteY11" fmla="*/ 1201652 h 1202019"/>
                <a:gd name="connsiteX0" fmla="*/ 0 w 7539561"/>
                <a:gd name="connsiteY0" fmla="*/ 1179910 h 1204433"/>
                <a:gd name="connsiteX1" fmla="*/ 420043 w 7539561"/>
                <a:gd name="connsiteY1" fmla="*/ 1170110 h 1204433"/>
                <a:gd name="connsiteX2" fmla="*/ 806622 w 7539561"/>
                <a:gd name="connsiteY2" fmla="*/ 1001297 h 1204433"/>
                <a:gd name="connsiteX3" fmla="*/ 1559313 w 7539561"/>
                <a:gd name="connsiteY3" fmla="*/ 584713 h 1204433"/>
                <a:gd name="connsiteX4" fmla="*/ 2528134 w 7539561"/>
                <a:gd name="connsiteY4" fmla="*/ 219963 h 1204433"/>
                <a:gd name="connsiteX5" fmla="*/ 3488033 w 7539561"/>
                <a:gd name="connsiteY5" fmla="*/ 10813 h 1204433"/>
                <a:gd name="connsiteX6" fmla="*/ 4592645 w 7539561"/>
                <a:gd name="connsiteY6" fmla="*/ 56509 h 1204433"/>
                <a:gd name="connsiteX7" fmla="*/ 5092930 w 7539561"/>
                <a:gd name="connsiteY7" fmla="*/ 283173 h 1204433"/>
                <a:gd name="connsiteX8" fmla="*/ 5752910 w 7539561"/>
                <a:gd name="connsiteY8" fmla="*/ 714230 h 1204433"/>
                <a:gd name="connsiteX9" fmla="*/ 6255361 w 7539561"/>
                <a:gd name="connsiteY9" fmla="*/ 1007892 h 1204433"/>
                <a:gd name="connsiteX10" fmla="*/ 6713576 w 7539561"/>
                <a:gd name="connsiteY10" fmla="*/ 1199646 h 1204433"/>
                <a:gd name="connsiteX11" fmla="*/ 7539561 w 7539561"/>
                <a:gd name="connsiteY11" fmla="*/ 1204066 h 1204433"/>
                <a:gd name="connsiteX0" fmla="*/ 0 w 7539561"/>
                <a:gd name="connsiteY0" fmla="*/ 1179910 h 1204433"/>
                <a:gd name="connsiteX1" fmla="*/ 420043 w 7539561"/>
                <a:gd name="connsiteY1" fmla="*/ 1170110 h 1204433"/>
                <a:gd name="connsiteX2" fmla="*/ 806622 w 7539561"/>
                <a:gd name="connsiteY2" fmla="*/ 1001297 h 1204433"/>
                <a:gd name="connsiteX3" fmla="*/ 1559313 w 7539561"/>
                <a:gd name="connsiteY3" fmla="*/ 584713 h 1204433"/>
                <a:gd name="connsiteX4" fmla="*/ 2528134 w 7539561"/>
                <a:gd name="connsiteY4" fmla="*/ 219963 h 1204433"/>
                <a:gd name="connsiteX5" fmla="*/ 3488033 w 7539561"/>
                <a:gd name="connsiteY5" fmla="*/ 10813 h 1204433"/>
                <a:gd name="connsiteX6" fmla="*/ 4592645 w 7539561"/>
                <a:gd name="connsiteY6" fmla="*/ 56509 h 1204433"/>
                <a:gd name="connsiteX7" fmla="*/ 5281671 w 7539561"/>
                <a:gd name="connsiteY7" fmla="*/ 283173 h 1204433"/>
                <a:gd name="connsiteX8" fmla="*/ 5752910 w 7539561"/>
                <a:gd name="connsiteY8" fmla="*/ 714230 h 1204433"/>
                <a:gd name="connsiteX9" fmla="*/ 6255361 w 7539561"/>
                <a:gd name="connsiteY9" fmla="*/ 1007892 h 1204433"/>
                <a:gd name="connsiteX10" fmla="*/ 6713576 w 7539561"/>
                <a:gd name="connsiteY10" fmla="*/ 1199646 h 1204433"/>
                <a:gd name="connsiteX11" fmla="*/ 7539561 w 7539561"/>
                <a:gd name="connsiteY11" fmla="*/ 1204066 h 1204433"/>
                <a:gd name="connsiteX0" fmla="*/ 0 w 7539561"/>
                <a:gd name="connsiteY0" fmla="*/ 1179910 h 1204433"/>
                <a:gd name="connsiteX1" fmla="*/ 420043 w 7539561"/>
                <a:gd name="connsiteY1" fmla="*/ 1170110 h 1204433"/>
                <a:gd name="connsiteX2" fmla="*/ 806622 w 7539561"/>
                <a:gd name="connsiteY2" fmla="*/ 1001297 h 1204433"/>
                <a:gd name="connsiteX3" fmla="*/ 1559313 w 7539561"/>
                <a:gd name="connsiteY3" fmla="*/ 584713 h 1204433"/>
                <a:gd name="connsiteX4" fmla="*/ 2528134 w 7539561"/>
                <a:gd name="connsiteY4" fmla="*/ 219963 h 1204433"/>
                <a:gd name="connsiteX5" fmla="*/ 3488033 w 7539561"/>
                <a:gd name="connsiteY5" fmla="*/ 10813 h 1204433"/>
                <a:gd name="connsiteX6" fmla="*/ 4592645 w 7539561"/>
                <a:gd name="connsiteY6" fmla="*/ 56509 h 1204433"/>
                <a:gd name="connsiteX7" fmla="*/ 5281671 w 7539561"/>
                <a:gd name="connsiteY7" fmla="*/ 283173 h 1204433"/>
                <a:gd name="connsiteX8" fmla="*/ 5852247 w 7539561"/>
                <a:gd name="connsiteY8" fmla="*/ 756760 h 1204433"/>
                <a:gd name="connsiteX9" fmla="*/ 6255361 w 7539561"/>
                <a:gd name="connsiteY9" fmla="*/ 1007892 h 1204433"/>
                <a:gd name="connsiteX10" fmla="*/ 6713576 w 7539561"/>
                <a:gd name="connsiteY10" fmla="*/ 1199646 h 1204433"/>
                <a:gd name="connsiteX11" fmla="*/ 7539561 w 7539561"/>
                <a:gd name="connsiteY11" fmla="*/ 1204066 h 1204433"/>
                <a:gd name="connsiteX0" fmla="*/ 0 w 7539561"/>
                <a:gd name="connsiteY0" fmla="*/ 1178594 h 1203117"/>
                <a:gd name="connsiteX1" fmla="*/ 420043 w 7539561"/>
                <a:gd name="connsiteY1" fmla="*/ 1168794 h 1203117"/>
                <a:gd name="connsiteX2" fmla="*/ 806622 w 7539561"/>
                <a:gd name="connsiteY2" fmla="*/ 999981 h 1203117"/>
                <a:gd name="connsiteX3" fmla="*/ 1559313 w 7539561"/>
                <a:gd name="connsiteY3" fmla="*/ 583397 h 1203117"/>
                <a:gd name="connsiteX4" fmla="*/ 2528134 w 7539561"/>
                <a:gd name="connsiteY4" fmla="*/ 218647 h 1203117"/>
                <a:gd name="connsiteX5" fmla="*/ 3488033 w 7539561"/>
                <a:gd name="connsiteY5" fmla="*/ 9497 h 1203117"/>
                <a:gd name="connsiteX6" fmla="*/ 4592645 w 7539561"/>
                <a:gd name="connsiteY6" fmla="*/ 55193 h 1203117"/>
                <a:gd name="connsiteX7" fmla="*/ 5222068 w 7539561"/>
                <a:gd name="connsiteY7" fmla="*/ 228695 h 1203117"/>
                <a:gd name="connsiteX8" fmla="*/ 5852247 w 7539561"/>
                <a:gd name="connsiteY8" fmla="*/ 755444 h 1203117"/>
                <a:gd name="connsiteX9" fmla="*/ 6255361 w 7539561"/>
                <a:gd name="connsiteY9" fmla="*/ 1006576 h 1203117"/>
                <a:gd name="connsiteX10" fmla="*/ 6713576 w 7539561"/>
                <a:gd name="connsiteY10" fmla="*/ 1198330 h 1203117"/>
                <a:gd name="connsiteX11" fmla="*/ 7539561 w 7539561"/>
                <a:gd name="connsiteY11" fmla="*/ 1202750 h 1203117"/>
                <a:gd name="connsiteX0" fmla="*/ 0 w 7539561"/>
                <a:gd name="connsiteY0" fmla="*/ 1200371 h 1224894"/>
                <a:gd name="connsiteX1" fmla="*/ 420043 w 7539561"/>
                <a:gd name="connsiteY1" fmla="*/ 1190571 h 1224894"/>
                <a:gd name="connsiteX2" fmla="*/ 806622 w 7539561"/>
                <a:gd name="connsiteY2" fmla="*/ 1021758 h 1224894"/>
                <a:gd name="connsiteX3" fmla="*/ 1559313 w 7539561"/>
                <a:gd name="connsiteY3" fmla="*/ 605174 h 1224894"/>
                <a:gd name="connsiteX4" fmla="*/ 2528134 w 7539561"/>
                <a:gd name="connsiteY4" fmla="*/ 240424 h 1224894"/>
                <a:gd name="connsiteX5" fmla="*/ 3488033 w 7539561"/>
                <a:gd name="connsiteY5" fmla="*/ 31274 h 1224894"/>
                <a:gd name="connsiteX6" fmla="*/ 4483374 w 7539561"/>
                <a:gd name="connsiteY6" fmla="*/ 23807 h 1224894"/>
                <a:gd name="connsiteX7" fmla="*/ 5222068 w 7539561"/>
                <a:gd name="connsiteY7" fmla="*/ 250472 h 1224894"/>
                <a:gd name="connsiteX8" fmla="*/ 5852247 w 7539561"/>
                <a:gd name="connsiteY8" fmla="*/ 777221 h 1224894"/>
                <a:gd name="connsiteX9" fmla="*/ 6255361 w 7539561"/>
                <a:gd name="connsiteY9" fmla="*/ 1028353 h 1224894"/>
                <a:gd name="connsiteX10" fmla="*/ 6713576 w 7539561"/>
                <a:gd name="connsiteY10" fmla="*/ 1220107 h 1224894"/>
                <a:gd name="connsiteX11" fmla="*/ 7539561 w 7539561"/>
                <a:gd name="connsiteY11" fmla="*/ 1224527 h 1224894"/>
                <a:gd name="connsiteX0" fmla="*/ 0 w 7539561"/>
                <a:gd name="connsiteY0" fmla="*/ 1196052 h 1220575"/>
                <a:gd name="connsiteX1" fmla="*/ 420043 w 7539561"/>
                <a:gd name="connsiteY1" fmla="*/ 1186252 h 1220575"/>
                <a:gd name="connsiteX2" fmla="*/ 806622 w 7539561"/>
                <a:gd name="connsiteY2" fmla="*/ 1017439 h 1220575"/>
                <a:gd name="connsiteX3" fmla="*/ 1559313 w 7539561"/>
                <a:gd name="connsiteY3" fmla="*/ 600855 h 1220575"/>
                <a:gd name="connsiteX4" fmla="*/ 2418863 w 7539561"/>
                <a:gd name="connsiteY4" fmla="*/ 151045 h 1220575"/>
                <a:gd name="connsiteX5" fmla="*/ 3488033 w 7539561"/>
                <a:gd name="connsiteY5" fmla="*/ 26955 h 1220575"/>
                <a:gd name="connsiteX6" fmla="*/ 4483374 w 7539561"/>
                <a:gd name="connsiteY6" fmla="*/ 19488 h 1220575"/>
                <a:gd name="connsiteX7" fmla="*/ 5222068 w 7539561"/>
                <a:gd name="connsiteY7" fmla="*/ 246153 h 1220575"/>
                <a:gd name="connsiteX8" fmla="*/ 5852247 w 7539561"/>
                <a:gd name="connsiteY8" fmla="*/ 772902 h 1220575"/>
                <a:gd name="connsiteX9" fmla="*/ 6255361 w 7539561"/>
                <a:gd name="connsiteY9" fmla="*/ 1024034 h 1220575"/>
                <a:gd name="connsiteX10" fmla="*/ 6713576 w 7539561"/>
                <a:gd name="connsiteY10" fmla="*/ 1215788 h 1220575"/>
                <a:gd name="connsiteX11" fmla="*/ 7539561 w 7539561"/>
                <a:gd name="connsiteY11" fmla="*/ 1220208 h 1220575"/>
                <a:gd name="connsiteX0" fmla="*/ 0 w 7539561"/>
                <a:gd name="connsiteY0" fmla="*/ 1196052 h 1220575"/>
                <a:gd name="connsiteX1" fmla="*/ 420043 w 7539561"/>
                <a:gd name="connsiteY1" fmla="*/ 1186252 h 1220575"/>
                <a:gd name="connsiteX2" fmla="*/ 806622 w 7539561"/>
                <a:gd name="connsiteY2" fmla="*/ 1017439 h 1220575"/>
                <a:gd name="connsiteX3" fmla="*/ 2418863 w 7539561"/>
                <a:gd name="connsiteY3" fmla="*/ 151045 h 1220575"/>
                <a:gd name="connsiteX4" fmla="*/ 3488033 w 7539561"/>
                <a:gd name="connsiteY4" fmla="*/ 26955 h 1220575"/>
                <a:gd name="connsiteX5" fmla="*/ 4483374 w 7539561"/>
                <a:gd name="connsiteY5" fmla="*/ 19488 h 1220575"/>
                <a:gd name="connsiteX6" fmla="*/ 5222068 w 7539561"/>
                <a:gd name="connsiteY6" fmla="*/ 246153 h 1220575"/>
                <a:gd name="connsiteX7" fmla="*/ 5852247 w 7539561"/>
                <a:gd name="connsiteY7" fmla="*/ 772902 h 1220575"/>
                <a:gd name="connsiteX8" fmla="*/ 6255361 w 7539561"/>
                <a:gd name="connsiteY8" fmla="*/ 1024034 h 1220575"/>
                <a:gd name="connsiteX9" fmla="*/ 6713576 w 7539561"/>
                <a:gd name="connsiteY9" fmla="*/ 1215788 h 1220575"/>
                <a:gd name="connsiteX10" fmla="*/ 7539561 w 7539561"/>
                <a:gd name="connsiteY10" fmla="*/ 1220208 h 1220575"/>
                <a:gd name="connsiteX0" fmla="*/ 0 w 7539561"/>
                <a:gd name="connsiteY0" fmla="*/ 1198109 h 1222632"/>
                <a:gd name="connsiteX1" fmla="*/ 420043 w 7539561"/>
                <a:gd name="connsiteY1" fmla="*/ 1188309 h 1222632"/>
                <a:gd name="connsiteX2" fmla="*/ 806622 w 7539561"/>
                <a:gd name="connsiteY2" fmla="*/ 1019496 h 1222632"/>
                <a:gd name="connsiteX3" fmla="*/ 2170519 w 7539561"/>
                <a:gd name="connsiteY3" fmla="*/ 195632 h 1222632"/>
                <a:gd name="connsiteX4" fmla="*/ 3488033 w 7539561"/>
                <a:gd name="connsiteY4" fmla="*/ 29012 h 1222632"/>
                <a:gd name="connsiteX5" fmla="*/ 4483374 w 7539561"/>
                <a:gd name="connsiteY5" fmla="*/ 21545 h 1222632"/>
                <a:gd name="connsiteX6" fmla="*/ 5222068 w 7539561"/>
                <a:gd name="connsiteY6" fmla="*/ 248210 h 1222632"/>
                <a:gd name="connsiteX7" fmla="*/ 5852247 w 7539561"/>
                <a:gd name="connsiteY7" fmla="*/ 774959 h 1222632"/>
                <a:gd name="connsiteX8" fmla="*/ 6255361 w 7539561"/>
                <a:gd name="connsiteY8" fmla="*/ 1026091 h 1222632"/>
                <a:gd name="connsiteX9" fmla="*/ 6713576 w 7539561"/>
                <a:gd name="connsiteY9" fmla="*/ 1217845 h 1222632"/>
                <a:gd name="connsiteX10" fmla="*/ 7539561 w 7539561"/>
                <a:gd name="connsiteY10" fmla="*/ 1222265 h 1222632"/>
                <a:gd name="connsiteX0" fmla="*/ 0 w 7539561"/>
                <a:gd name="connsiteY0" fmla="*/ 1204730 h 1229253"/>
                <a:gd name="connsiteX1" fmla="*/ 420043 w 7539561"/>
                <a:gd name="connsiteY1" fmla="*/ 1194930 h 1229253"/>
                <a:gd name="connsiteX2" fmla="*/ 806622 w 7539561"/>
                <a:gd name="connsiteY2" fmla="*/ 1026117 h 1229253"/>
                <a:gd name="connsiteX3" fmla="*/ 1971845 w 7539561"/>
                <a:gd name="connsiteY3" fmla="*/ 319211 h 1229253"/>
                <a:gd name="connsiteX4" fmla="*/ 3488033 w 7539561"/>
                <a:gd name="connsiteY4" fmla="*/ 35633 h 1229253"/>
                <a:gd name="connsiteX5" fmla="*/ 4483374 w 7539561"/>
                <a:gd name="connsiteY5" fmla="*/ 28166 h 1229253"/>
                <a:gd name="connsiteX6" fmla="*/ 5222068 w 7539561"/>
                <a:gd name="connsiteY6" fmla="*/ 254831 h 1229253"/>
                <a:gd name="connsiteX7" fmla="*/ 5852247 w 7539561"/>
                <a:gd name="connsiteY7" fmla="*/ 781580 h 1229253"/>
                <a:gd name="connsiteX8" fmla="*/ 6255361 w 7539561"/>
                <a:gd name="connsiteY8" fmla="*/ 1032712 h 1229253"/>
                <a:gd name="connsiteX9" fmla="*/ 6713576 w 7539561"/>
                <a:gd name="connsiteY9" fmla="*/ 1224466 h 1229253"/>
                <a:gd name="connsiteX10" fmla="*/ 7539561 w 7539561"/>
                <a:gd name="connsiteY10" fmla="*/ 1228886 h 1229253"/>
                <a:gd name="connsiteX0" fmla="*/ 0 w 7539561"/>
                <a:gd name="connsiteY0" fmla="*/ 1218004 h 1242527"/>
                <a:gd name="connsiteX1" fmla="*/ 420043 w 7539561"/>
                <a:gd name="connsiteY1" fmla="*/ 1208204 h 1242527"/>
                <a:gd name="connsiteX2" fmla="*/ 806622 w 7539561"/>
                <a:gd name="connsiteY2" fmla="*/ 1039391 h 1242527"/>
                <a:gd name="connsiteX3" fmla="*/ 1971845 w 7539561"/>
                <a:gd name="connsiteY3" fmla="*/ 332485 h 1242527"/>
                <a:gd name="connsiteX4" fmla="*/ 3070815 w 7539561"/>
                <a:gd name="connsiteY4" fmla="*/ 27642 h 1242527"/>
                <a:gd name="connsiteX5" fmla="*/ 4483374 w 7539561"/>
                <a:gd name="connsiteY5" fmla="*/ 41440 h 1242527"/>
                <a:gd name="connsiteX6" fmla="*/ 5222068 w 7539561"/>
                <a:gd name="connsiteY6" fmla="*/ 268105 h 1242527"/>
                <a:gd name="connsiteX7" fmla="*/ 5852247 w 7539561"/>
                <a:gd name="connsiteY7" fmla="*/ 794854 h 1242527"/>
                <a:gd name="connsiteX8" fmla="*/ 6255361 w 7539561"/>
                <a:gd name="connsiteY8" fmla="*/ 1045986 h 1242527"/>
                <a:gd name="connsiteX9" fmla="*/ 6713576 w 7539561"/>
                <a:gd name="connsiteY9" fmla="*/ 1237740 h 1242527"/>
                <a:gd name="connsiteX10" fmla="*/ 7539561 w 7539561"/>
                <a:gd name="connsiteY10" fmla="*/ 1242160 h 1242527"/>
                <a:gd name="connsiteX0" fmla="*/ 0 w 7539561"/>
                <a:gd name="connsiteY0" fmla="*/ 1221836 h 1246359"/>
                <a:gd name="connsiteX1" fmla="*/ 420043 w 7539561"/>
                <a:gd name="connsiteY1" fmla="*/ 1212036 h 1246359"/>
                <a:gd name="connsiteX2" fmla="*/ 806622 w 7539561"/>
                <a:gd name="connsiteY2" fmla="*/ 1043223 h 1246359"/>
                <a:gd name="connsiteX3" fmla="*/ 2190387 w 7539561"/>
                <a:gd name="connsiteY3" fmla="*/ 389480 h 1246359"/>
                <a:gd name="connsiteX4" fmla="*/ 3070815 w 7539561"/>
                <a:gd name="connsiteY4" fmla="*/ 31474 h 1246359"/>
                <a:gd name="connsiteX5" fmla="*/ 4483374 w 7539561"/>
                <a:gd name="connsiteY5" fmla="*/ 45272 h 1246359"/>
                <a:gd name="connsiteX6" fmla="*/ 5222068 w 7539561"/>
                <a:gd name="connsiteY6" fmla="*/ 271937 h 1246359"/>
                <a:gd name="connsiteX7" fmla="*/ 5852247 w 7539561"/>
                <a:gd name="connsiteY7" fmla="*/ 798686 h 1246359"/>
                <a:gd name="connsiteX8" fmla="*/ 6255361 w 7539561"/>
                <a:gd name="connsiteY8" fmla="*/ 1049818 h 1246359"/>
                <a:gd name="connsiteX9" fmla="*/ 6713576 w 7539561"/>
                <a:gd name="connsiteY9" fmla="*/ 1241572 h 1246359"/>
                <a:gd name="connsiteX10" fmla="*/ 7539561 w 7539561"/>
                <a:gd name="connsiteY10" fmla="*/ 1245992 h 1246359"/>
                <a:gd name="connsiteX0" fmla="*/ 0 w 7539561"/>
                <a:gd name="connsiteY0" fmla="*/ 1193026 h 1217549"/>
                <a:gd name="connsiteX1" fmla="*/ 420043 w 7539561"/>
                <a:gd name="connsiteY1" fmla="*/ 1183226 h 1217549"/>
                <a:gd name="connsiteX2" fmla="*/ 806622 w 7539561"/>
                <a:gd name="connsiteY2" fmla="*/ 1014413 h 1217549"/>
                <a:gd name="connsiteX3" fmla="*/ 2190387 w 7539561"/>
                <a:gd name="connsiteY3" fmla="*/ 360670 h 1217549"/>
                <a:gd name="connsiteX4" fmla="*/ 3269490 w 7539561"/>
                <a:gd name="connsiteY4" fmla="*/ 55826 h 1217549"/>
                <a:gd name="connsiteX5" fmla="*/ 4483374 w 7539561"/>
                <a:gd name="connsiteY5" fmla="*/ 16462 h 1217549"/>
                <a:gd name="connsiteX6" fmla="*/ 5222068 w 7539561"/>
                <a:gd name="connsiteY6" fmla="*/ 243127 h 1217549"/>
                <a:gd name="connsiteX7" fmla="*/ 5852247 w 7539561"/>
                <a:gd name="connsiteY7" fmla="*/ 769876 h 1217549"/>
                <a:gd name="connsiteX8" fmla="*/ 6255361 w 7539561"/>
                <a:gd name="connsiteY8" fmla="*/ 1021008 h 1217549"/>
                <a:gd name="connsiteX9" fmla="*/ 6713576 w 7539561"/>
                <a:gd name="connsiteY9" fmla="*/ 1212762 h 1217549"/>
                <a:gd name="connsiteX10" fmla="*/ 7539561 w 7539561"/>
                <a:gd name="connsiteY10" fmla="*/ 1217182 h 1217549"/>
                <a:gd name="connsiteX0" fmla="*/ 0 w 7539561"/>
                <a:gd name="connsiteY0" fmla="*/ 1255092 h 1279615"/>
                <a:gd name="connsiteX1" fmla="*/ 420043 w 7539561"/>
                <a:gd name="connsiteY1" fmla="*/ 1245292 h 1279615"/>
                <a:gd name="connsiteX2" fmla="*/ 806622 w 7539561"/>
                <a:gd name="connsiteY2" fmla="*/ 1076479 h 1279615"/>
                <a:gd name="connsiteX3" fmla="*/ 2190387 w 7539561"/>
                <a:gd name="connsiteY3" fmla="*/ 422736 h 1279615"/>
                <a:gd name="connsiteX4" fmla="*/ 3388694 w 7539561"/>
                <a:gd name="connsiteY4" fmla="*/ 22198 h 1279615"/>
                <a:gd name="connsiteX5" fmla="*/ 4483374 w 7539561"/>
                <a:gd name="connsiteY5" fmla="*/ 78528 h 1279615"/>
                <a:gd name="connsiteX6" fmla="*/ 5222068 w 7539561"/>
                <a:gd name="connsiteY6" fmla="*/ 305193 h 1279615"/>
                <a:gd name="connsiteX7" fmla="*/ 5852247 w 7539561"/>
                <a:gd name="connsiteY7" fmla="*/ 831942 h 1279615"/>
                <a:gd name="connsiteX8" fmla="*/ 6255361 w 7539561"/>
                <a:gd name="connsiteY8" fmla="*/ 1083074 h 1279615"/>
                <a:gd name="connsiteX9" fmla="*/ 6713576 w 7539561"/>
                <a:gd name="connsiteY9" fmla="*/ 1274828 h 1279615"/>
                <a:gd name="connsiteX10" fmla="*/ 7539561 w 7539561"/>
                <a:gd name="connsiteY10" fmla="*/ 1279248 h 1279615"/>
                <a:gd name="connsiteX0" fmla="*/ 0 w 7539561"/>
                <a:gd name="connsiteY0" fmla="*/ 1208080 h 1232603"/>
                <a:gd name="connsiteX1" fmla="*/ 420043 w 7539561"/>
                <a:gd name="connsiteY1" fmla="*/ 1198280 h 1232603"/>
                <a:gd name="connsiteX2" fmla="*/ 806622 w 7539561"/>
                <a:gd name="connsiteY2" fmla="*/ 1029467 h 1232603"/>
                <a:gd name="connsiteX3" fmla="*/ 2190387 w 7539561"/>
                <a:gd name="connsiteY3" fmla="*/ 375724 h 1232603"/>
                <a:gd name="connsiteX4" fmla="*/ 3408561 w 7539561"/>
                <a:gd name="connsiteY4" fmla="*/ 38981 h 1232603"/>
                <a:gd name="connsiteX5" fmla="*/ 4483374 w 7539561"/>
                <a:gd name="connsiteY5" fmla="*/ 31516 h 1232603"/>
                <a:gd name="connsiteX6" fmla="*/ 5222068 w 7539561"/>
                <a:gd name="connsiteY6" fmla="*/ 258181 h 1232603"/>
                <a:gd name="connsiteX7" fmla="*/ 5852247 w 7539561"/>
                <a:gd name="connsiteY7" fmla="*/ 784930 h 1232603"/>
                <a:gd name="connsiteX8" fmla="*/ 6255361 w 7539561"/>
                <a:gd name="connsiteY8" fmla="*/ 1036062 h 1232603"/>
                <a:gd name="connsiteX9" fmla="*/ 6713576 w 7539561"/>
                <a:gd name="connsiteY9" fmla="*/ 1227816 h 1232603"/>
                <a:gd name="connsiteX10" fmla="*/ 7539561 w 7539561"/>
                <a:gd name="connsiteY10" fmla="*/ 1232236 h 1232603"/>
                <a:gd name="connsiteX0" fmla="*/ 223293 w 7762854"/>
                <a:gd name="connsiteY0" fmla="*/ 1208080 h 1232603"/>
                <a:gd name="connsiteX1" fmla="*/ 11081 w 7762854"/>
                <a:gd name="connsiteY1" fmla="*/ 1214995 h 1232603"/>
                <a:gd name="connsiteX2" fmla="*/ 643336 w 7762854"/>
                <a:gd name="connsiteY2" fmla="*/ 1198280 h 1232603"/>
                <a:gd name="connsiteX3" fmla="*/ 1029915 w 7762854"/>
                <a:gd name="connsiteY3" fmla="*/ 1029467 h 1232603"/>
                <a:gd name="connsiteX4" fmla="*/ 2413680 w 7762854"/>
                <a:gd name="connsiteY4" fmla="*/ 375724 h 1232603"/>
                <a:gd name="connsiteX5" fmla="*/ 3631854 w 7762854"/>
                <a:gd name="connsiteY5" fmla="*/ 38981 h 1232603"/>
                <a:gd name="connsiteX6" fmla="*/ 4706667 w 7762854"/>
                <a:gd name="connsiteY6" fmla="*/ 31516 h 1232603"/>
                <a:gd name="connsiteX7" fmla="*/ 5445361 w 7762854"/>
                <a:gd name="connsiteY7" fmla="*/ 258181 h 1232603"/>
                <a:gd name="connsiteX8" fmla="*/ 6075540 w 7762854"/>
                <a:gd name="connsiteY8" fmla="*/ 784930 h 1232603"/>
                <a:gd name="connsiteX9" fmla="*/ 6478654 w 7762854"/>
                <a:gd name="connsiteY9" fmla="*/ 1036062 h 1232603"/>
                <a:gd name="connsiteX10" fmla="*/ 6936869 w 7762854"/>
                <a:gd name="connsiteY10" fmla="*/ 1227816 h 1232603"/>
                <a:gd name="connsiteX11" fmla="*/ 7762854 w 7762854"/>
                <a:gd name="connsiteY11" fmla="*/ 1232236 h 1232603"/>
                <a:gd name="connsiteX0" fmla="*/ 223293 w 7762854"/>
                <a:gd name="connsiteY0" fmla="*/ 1208080 h 1232603"/>
                <a:gd name="connsiteX1" fmla="*/ 11081 w 7762854"/>
                <a:gd name="connsiteY1" fmla="*/ 1214995 h 1232603"/>
                <a:gd name="connsiteX2" fmla="*/ 643336 w 7762854"/>
                <a:gd name="connsiteY2" fmla="*/ 1198280 h 1232603"/>
                <a:gd name="connsiteX3" fmla="*/ 1186507 w 7762854"/>
                <a:gd name="connsiteY3" fmla="*/ 767102 h 1232603"/>
                <a:gd name="connsiteX4" fmla="*/ 2413680 w 7762854"/>
                <a:gd name="connsiteY4" fmla="*/ 375724 h 1232603"/>
                <a:gd name="connsiteX5" fmla="*/ 3631854 w 7762854"/>
                <a:gd name="connsiteY5" fmla="*/ 38981 h 1232603"/>
                <a:gd name="connsiteX6" fmla="*/ 4706667 w 7762854"/>
                <a:gd name="connsiteY6" fmla="*/ 31516 h 1232603"/>
                <a:gd name="connsiteX7" fmla="*/ 5445361 w 7762854"/>
                <a:gd name="connsiteY7" fmla="*/ 258181 h 1232603"/>
                <a:gd name="connsiteX8" fmla="*/ 6075540 w 7762854"/>
                <a:gd name="connsiteY8" fmla="*/ 784930 h 1232603"/>
                <a:gd name="connsiteX9" fmla="*/ 6478654 w 7762854"/>
                <a:gd name="connsiteY9" fmla="*/ 1036062 h 1232603"/>
                <a:gd name="connsiteX10" fmla="*/ 6936869 w 7762854"/>
                <a:gd name="connsiteY10" fmla="*/ 1227816 h 1232603"/>
                <a:gd name="connsiteX11" fmla="*/ 7762854 w 7762854"/>
                <a:gd name="connsiteY11" fmla="*/ 1232236 h 1232603"/>
                <a:gd name="connsiteX0" fmla="*/ 223293 w 7762854"/>
                <a:gd name="connsiteY0" fmla="*/ 1200734 h 1225257"/>
                <a:gd name="connsiteX1" fmla="*/ 11081 w 7762854"/>
                <a:gd name="connsiteY1" fmla="*/ 1207649 h 1225257"/>
                <a:gd name="connsiteX2" fmla="*/ 643336 w 7762854"/>
                <a:gd name="connsiteY2" fmla="*/ 1190934 h 1225257"/>
                <a:gd name="connsiteX3" fmla="*/ 1186507 w 7762854"/>
                <a:gd name="connsiteY3" fmla="*/ 759756 h 1225257"/>
                <a:gd name="connsiteX4" fmla="*/ 2245043 w 7762854"/>
                <a:gd name="connsiteY4" fmla="*/ 247286 h 1225257"/>
                <a:gd name="connsiteX5" fmla="*/ 3631854 w 7762854"/>
                <a:gd name="connsiteY5" fmla="*/ 31635 h 1225257"/>
                <a:gd name="connsiteX6" fmla="*/ 4706667 w 7762854"/>
                <a:gd name="connsiteY6" fmla="*/ 24170 h 1225257"/>
                <a:gd name="connsiteX7" fmla="*/ 5445361 w 7762854"/>
                <a:gd name="connsiteY7" fmla="*/ 250835 h 1225257"/>
                <a:gd name="connsiteX8" fmla="*/ 6075540 w 7762854"/>
                <a:gd name="connsiteY8" fmla="*/ 777584 h 1225257"/>
                <a:gd name="connsiteX9" fmla="*/ 6478654 w 7762854"/>
                <a:gd name="connsiteY9" fmla="*/ 1028716 h 1225257"/>
                <a:gd name="connsiteX10" fmla="*/ 6936869 w 7762854"/>
                <a:gd name="connsiteY10" fmla="*/ 1220470 h 1225257"/>
                <a:gd name="connsiteX11" fmla="*/ 7762854 w 7762854"/>
                <a:gd name="connsiteY11" fmla="*/ 1224890 h 1225257"/>
                <a:gd name="connsiteX0" fmla="*/ 223293 w 7762854"/>
                <a:gd name="connsiteY0" fmla="*/ 1173362 h 1197885"/>
                <a:gd name="connsiteX1" fmla="*/ 11081 w 7762854"/>
                <a:gd name="connsiteY1" fmla="*/ 1180277 h 1197885"/>
                <a:gd name="connsiteX2" fmla="*/ 643336 w 7762854"/>
                <a:gd name="connsiteY2" fmla="*/ 1163562 h 1197885"/>
                <a:gd name="connsiteX3" fmla="*/ 1186507 w 7762854"/>
                <a:gd name="connsiteY3" fmla="*/ 732384 h 1197885"/>
                <a:gd name="connsiteX4" fmla="*/ 2245043 w 7762854"/>
                <a:gd name="connsiteY4" fmla="*/ 219914 h 1197885"/>
                <a:gd name="connsiteX5" fmla="*/ 3631854 w 7762854"/>
                <a:gd name="connsiteY5" fmla="*/ 4263 h 1197885"/>
                <a:gd name="connsiteX6" fmla="*/ 4477802 w 7762854"/>
                <a:gd name="connsiteY6" fmla="*/ 87617 h 1197885"/>
                <a:gd name="connsiteX7" fmla="*/ 5445361 w 7762854"/>
                <a:gd name="connsiteY7" fmla="*/ 223463 h 1197885"/>
                <a:gd name="connsiteX8" fmla="*/ 6075540 w 7762854"/>
                <a:gd name="connsiteY8" fmla="*/ 750212 h 1197885"/>
                <a:gd name="connsiteX9" fmla="*/ 6478654 w 7762854"/>
                <a:gd name="connsiteY9" fmla="*/ 1001344 h 1197885"/>
                <a:gd name="connsiteX10" fmla="*/ 6936869 w 7762854"/>
                <a:gd name="connsiteY10" fmla="*/ 1193098 h 1197885"/>
                <a:gd name="connsiteX11" fmla="*/ 7762854 w 7762854"/>
                <a:gd name="connsiteY11" fmla="*/ 1197518 h 1197885"/>
                <a:gd name="connsiteX0" fmla="*/ 223293 w 7762854"/>
                <a:gd name="connsiteY0" fmla="*/ 1174897 h 1199420"/>
                <a:gd name="connsiteX1" fmla="*/ 11081 w 7762854"/>
                <a:gd name="connsiteY1" fmla="*/ 1181812 h 1199420"/>
                <a:gd name="connsiteX2" fmla="*/ 643336 w 7762854"/>
                <a:gd name="connsiteY2" fmla="*/ 1165097 h 1199420"/>
                <a:gd name="connsiteX3" fmla="*/ 1186507 w 7762854"/>
                <a:gd name="connsiteY3" fmla="*/ 733919 h 1199420"/>
                <a:gd name="connsiteX4" fmla="*/ 2245043 w 7762854"/>
                <a:gd name="connsiteY4" fmla="*/ 221449 h 1199420"/>
                <a:gd name="connsiteX5" fmla="*/ 3631854 w 7762854"/>
                <a:gd name="connsiteY5" fmla="*/ 5798 h 1199420"/>
                <a:gd name="connsiteX6" fmla="*/ 4477802 w 7762854"/>
                <a:gd name="connsiteY6" fmla="*/ 89152 h 1199420"/>
                <a:gd name="connsiteX7" fmla="*/ 5336952 w 7762854"/>
                <a:gd name="connsiteY7" fmla="*/ 376362 h 1199420"/>
                <a:gd name="connsiteX8" fmla="*/ 6075540 w 7762854"/>
                <a:gd name="connsiteY8" fmla="*/ 751747 h 1199420"/>
                <a:gd name="connsiteX9" fmla="*/ 6478654 w 7762854"/>
                <a:gd name="connsiteY9" fmla="*/ 1002879 h 1199420"/>
                <a:gd name="connsiteX10" fmla="*/ 6936869 w 7762854"/>
                <a:gd name="connsiteY10" fmla="*/ 1194633 h 1199420"/>
                <a:gd name="connsiteX11" fmla="*/ 7762854 w 7762854"/>
                <a:gd name="connsiteY11" fmla="*/ 1199053 h 1199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62854" h="1199420">
                  <a:moveTo>
                    <a:pt x="223293" y="1174897"/>
                  </a:moveTo>
                  <a:cubicBezTo>
                    <a:pt x="225745" y="1175130"/>
                    <a:pt x="-58926" y="1183445"/>
                    <a:pt x="11081" y="1181812"/>
                  </a:cubicBezTo>
                  <a:lnTo>
                    <a:pt x="643336" y="1165097"/>
                  </a:lnTo>
                  <a:cubicBezTo>
                    <a:pt x="665006" y="1151178"/>
                    <a:pt x="919556" y="891194"/>
                    <a:pt x="1186507" y="733919"/>
                  </a:cubicBezTo>
                  <a:cubicBezTo>
                    <a:pt x="1453458" y="576644"/>
                    <a:pt x="1837485" y="342802"/>
                    <a:pt x="2245043" y="221449"/>
                  </a:cubicBezTo>
                  <a:cubicBezTo>
                    <a:pt x="2652601" y="100096"/>
                    <a:pt x="3259728" y="27847"/>
                    <a:pt x="3631854" y="5798"/>
                  </a:cubicBezTo>
                  <a:cubicBezTo>
                    <a:pt x="4003980" y="-16251"/>
                    <a:pt x="4193619" y="27391"/>
                    <a:pt x="4477802" y="89152"/>
                  </a:cubicBezTo>
                  <a:cubicBezTo>
                    <a:pt x="4761985" y="150913"/>
                    <a:pt x="5070662" y="265930"/>
                    <a:pt x="5336952" y="376362"/>
                  </a:cubicBezTo>
                  <a:cubicBezTo>
                    <a:pt x="5603242" y="486794"/>
                    <a:pt x="5885256" y="647328"/>
                    <a:pt x="6075540" y="751747"/>
                  </a:cubicBezTo>
                  <a:cubicBezTo>
                    <a:pt x="6265824" y="856166"/>
                    <a:pt x="6335099" y="929065"/>
                    <a:pt x="6478654" y="1002879"/>
                  </a:cubicBezTo>
                  <a:cubicBezTo>
                    <a:pt x="6622209" y="1076693"/>
                    <a:pt x="6948227" y="1213125"/>
                    <a:pt x="6936869" y="1194633"/>
                  </a:cubicBezTo>
                  <a:cubicBezTo>
                    <a:pt x="6959684" y="1183457"/>
                    <a:pt x="7450116" y="1202228"/>
                    <a:pt x="7762854" y="1199053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200"/>
            </a:p>
          </p:txBody>
        </p:sp>
      </p:grp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FBDDB0B9-996D-CEE1-8521-CD72F8137ED0}"/>
              </a:ext>
            </a:extLst>
          </p:cNvPr>
          <p:cNvGrpSpPr/>
          <p:nvPr/>
        </p:nvGrpSpPr>
        <p:grpSpPr>
          <a:xfrm>
            <a:off x="2937019" y="4049644"/>
            <a:ext cx="1522949" cy="1503077"/>
            <a:chOff x="1705835" y="2520355"/>
            <a:chExt cx="2254705" cy="1503077"/>
          </a:xfrm>
        </p:grpSpPr>
        <p:sp>
          <p:nvSpPr>
            <p:cNvPr id="31" name="Volný tvar 70">
              <a:extLst>
                <a:ext uri="{FF2B5EF4-FFF2-40B4-BE49-F238E27FC236}">
                  <a16:creationId xmlns:a16="http://schemas.microsoft.com/office/drawing/2014/main" id="{5DD550B7-C2C6-DD35-82EF-256C762EFAC1}"/>
                </a:ext>
              </a:extLst>
            </p:cNvPr>
            <p:cNvSpPr/>
            <p:nvPr/>
          </p:nvSpPr>
          <p:spPr>
            <a:xfrm>
              <a:off x="1713234" y="2928784"/>
              <a:ext cx="1751111" cy="1094648"/>
            </a:xfrm>
            <a:custGeom>
              <a:avLst/>
              <a:gdLst>
                <a:gd name="connsiteX0" fmla="*/ 0 w 7162800"/>
                <a:gd name="connsiteY0" fmla="*/ 1127767 h 1139408"/>
                <a:gd name="connsiteX1" fmla="*/ 457200 w 7162800"/>
                <a:gd name="connsiteY1" fmla="*/ 1051567 h 1139408"/>
                <a:gd name="connsiteX2" fmla="*/ 1162050 w 7162800"/>
                <a:gd name="connsiteY2" fmla="*/ 832492 h 1139408"/>
                <a:gd name="connsiteX3" fmla="*/ 2028825 w 7162800"/>
                <a:gd name="connsiteY3" fmla="*/ 451492 h 1139408"/>
                <a:gd name="connsiteX4" fmla="*/ 2914650 w 7162800"/>
                <a:gd name="connsiteY4" fmla="*/ 165742 h 1139408"/>
                <a:gd name="connsiteX5" fmla="*/ 3619500 w 7162800"/>
                <a:gd name="connsiteY5" fmla="*/ 22867 h 1139408"/>
                <a:gd name="connsiteX6" fmla="*/ 4076700 w 7162800"/>
                <a:gd name="connsiteY6" fmla="*/ 22867 h 1139408"/>
                <a:gd name="connsiteX7" fmla="*/ 4838700 w 7162800"/>
                <a:gd name="connsiteY7" fmla="*/ 241942 h 1139408"/>
                <a:gd name="connsiteX8" fmla="*/ 5581650 w 7162800"/>
                <a:gd name="connsiteY8" fmla="*/ 699142 h 1139408"/>
                <a:gd name="connsiteX9" fmla="*/ 6000750 w 7162800"/>
                <a:gd name="connsiteY9" fmla="*/ 984892 h 1139408"/>
                <a:gd name="connsiteX10" fmla="*/ 6343650 w 7162800"/>
                <a:gd name="connsiteY10" fmla="*/ 1118242 h 1139408"/>
                <a:gd name="connsiteX11" fmla="*/ 7162800 w 7162800"/>
                <a:gd name="connsiteY11" fmla="*/ 1137292 h 1139408"/>
                <a:gd name="connsiteX0" fmla="*/ 0 w 7162800"/>
                <a:gd name="connsiteY0" fmla="*/ 1127767 h 1139408"/>
                <a:gd name="connsiteX1" fmla="*/ 457200 w 7162800"/>
                <a:gd name="connsiteY1" fmla="*/ 1051567 h 1139408"/>
                <a:gd name="connsiteX2" fmla="*/ 1162050 w 7162800"/>
                <a:gd name="connsiteY2" fmla="*/ 832492 h 1139408"/>
                <a:gd name="connsiteX3" fmla="*/ 2028825 w 7162800"/>
                <a:gd name="connsiteY3" fmla="*/ 451492 h 1139408"/>
                <a:gd name="connsiteX4" fmla="*/ 2914650 w 7162800"/>
                <a:gd name="connsiteY4" fmla="*/ 165742 h 1139408"/>
                <a:gd name="connsiteX5" fmla="*/ 3383017 w 7162800"/>
                <a:gd name="connsiteY5" fmla="*/ 22867 h 1139408"/>
                <a:gd name="connsiteX6" fmla="*/ 4076700 w 7162800"/>
                <a:gd name="connsiteY6" fmla="*/ 22867 h 1139408"/>
                <a:gd name="connsiteX7" fmla="*/ 4838700 w 7162800"/>
                <a:gd name="connsiteY7" fmla="*/ 241942 h 1139408"/>
                <a:gd name="connsiteX8" fmla="*/ 5581650 w 7162800"/>
                <a:gd name="connsiteY8" fmla="*/ 699142 h 1139408"/>
                <a:gd name="connsiteX9" fmla="*/ 6000750 w 7162800"/>
                <a:gd name="connsiteY9" fmla="*/ 984892 h 1139408"/>
                <a:gd name="connsiteX10" fmla="*/ 6343650 w 7162800"/>
                <a:gd name="connsiteY10" fmla="*/ 1118242 h 1139408"/>
                <a:gd name="connsiteX11" fmla="*/ 7162800 w 7162800"/>
                <a:gd name="connsiteY11" fmla="*/ 1137292 h 1139408"/>
                <a:gd name="connsiteX0" fmla="*/ 0 w 7162800"/>
                <a:gd name="connsiteY0" fmla="*/ 1138740 h 1150381"/>
                <a:gd name="connsiteX1" fmla="*/ 457200 w 7162800"/>
                <a:gd name="connsiteY1" fmla="*/ 1062540 h 1150381"/>
                <a:gd name="connsiteX2" fmla="*/ 1162050 w 7162800"/>
                <a:gd name="connsiteY2" fmla="*/ 843465 h 1150381"/>
                <a:gd name="connsiteX3" fmla="*/ 2028825 w 7162800"/>
                <a:gd name="connsiteY3" fmla="*/ 462465 h 1150381"/>
                <a:gd name="connsiteX4" fmla="*/ 2914650 w 7162800"/>
                <a:gd name="connsiteY4" fmla="*/ 176715 h 1150381"/>
                <a:gd name="connsiteX5" fmla="*/ 3383017 w 7162800"/>
                <a:gd name="connsiteY5" fmla="*/ 33840 h 1150381"/>
                <a:gd name="connsiteX6" fmla="*/ 3887513 w 7162800"/>
                <a:gd name="connsiteY6" fmla="*/ 18075 h 1150381"/>
                <a:gd name="connsiteX7" fmla="*/ 4838700 w 7162800"/>
                <a:gd name="connsiteY7" fmla="*/ 252915 h 1150381"/>
                <a:gd name="connsiteX8" fmla="*/ 5581650 w 7162800"/>
                <a:gd name="connsiteY8" fmla="*/ 710115 h 1150381"/>
                <a:gd name="connsiteX9" fmla="*/ 6000750 w 7162800"/>
                <a:gd name="connsiteY9" fmla="*/ 995865 h 1150381"/>
                <a:gd name="connsiteX10" fmla="*/ 6343650 w 7162800"/>
                <a:gd name="connsiteY10" fmla="*/ 1129215 h 1150381"/>
                <a:gd name="connsiteX11" fmla="*/ 7162800 w 7162800"/>
                <a:gd name="connsiteY11" fmla="*/ 1148265 h 1150381"/>
                <a:gd name="connsiteX0" fmla="*/ 0 w 7162800"/>
                <a:gd name="connsiteY0" fmla="*/ 1141069 h 1152710"/>
                <a:gd name="connsiteX1" fmla="*/ 457200 w 7162800"/>
                <a:gd name="connsiteY1" fmla="*/ 1064869 h 1152710"/>
                <a:gd name="connsiteX2" fmla="*/ 1162050 w 7162800"/>
                <a:gd name="connsiteY2" fmla="*/ 845794 h 1152710"/>
                <a:gd name="connsiteX3" fmla="*/ 2028825 w 7162800"/>
                <a:gd name="connsiteY3" fmla="*/ 464794 h 1152710"/>
                <a:gd name="connsiteX4" fmla="*/ 2914650 w 7162800"/>
                <a:gd name="connsiteY4" fmla="*/ 179044 h 1152710"/>
                <a:gd name="connsiteX5" fmla="*/ 3383017 w 7162800"/>
                <a:gd name="connsiteY5" fmla="*/ 36169 h 1152710"/>
                <a:gd name="connsiteX6" fmla="*/ 3887513 w 7162800"/>
                <a:gd name="connsiteY6" fmla="*/ 20404 h 1152710"/>
                <a:gd name="connsiteX7" fmla="*/ 4633749 w 7162800"/>
                <a:gd name="connsiteY7" fmla="*/ 286775 h 1152710"/>
                <a:gd name="connsiteX8" fmla="*/ 5581650 w 7162800"/>
                <a:gd name="connsiteY8" fmla="*/ 712444 h 1152710"/>
                <a:gd name="connsiteX9" fmla="*/ 6000750 w 7162800"/>
                <a:gd name="connsiteY9" fmla="*/ 998194 h 1152710"/>
                <a:gd name="connsiteX10" fmla="*/ 6343650 w 7162800"/>
                <a:gd name="connsiteY10" fmla="*/ 1131544 h 1152710"/>
                <a:gd name="connsiteX11" fmla="*/ 7162800 w 7162800"/>
                <a:gd name="connsiteY11" fmla="*/ 1150594 h 1152710"/>
                <a:gd name="connsiteX0" fmla="*/ 0 w 7162800"/>
                <a:gd name="connsiteY0" fmla="*/ 1141069 h 1152710"/>
                <a:gd name="connsiteX1" fmla="*/ 457200 w 7162800"/>
                <a:gd name="connsiteY1" fmla="*/ 1064869 h 1152710"/>
                <a:gd name="connsiteX2" fmla="*/ 1162050 w 7162800"/>
                <a:gd name="connsiteY2" fmla="*/ 845794 h 1152710"/>
                <a:gd name="connsiteX3" fmla="*/ 2028825 w 7162800"/>
                <a:gd name="connsiteY3" fmla="*/ 464794 h 1152710"/>
                <a:gd name="connsiteX4" fmla="*/ 2914650 w 7162800"/>
                <a:gd name="connsiteY4" fmla="*/ 179044 h 1152710"/>
                <a:gd name="connsiteX5" fmla="*/ 3383017 w 7162800"/>
                <a:gd name="connsiteY5" fmla="*/ 36169 h 1152710"/>
                <a:gd name="connsiteX6" fmla="*/ 3887513 w 7162800"/>
                <a:gd name="connsiteY6" fmla="*/ 20404 h 1152710"/>
                <a:gd name="connsiteX7" fmla="*/ 4633749 w 7162800"/>
                <a:gd name="connsiteY7" fmla="*/ 286775 h 1152710"/>
                <a:gd name="connsiteX8" fmla="*/ 5518588 w 7162800"/>
                <a:gd name="connsiteY8" fmla="*/ 791271 h 1152710"/>
                <a:gd name="connsiteX9" fmla="*/ 6000750 w 7162800"/>
                <a:gd name="connsiteY9" fmla="*/ 998194 h 1152710"/>
                <a:gd name="connsiteX10" fmla="*/ 6343650 w 7162800"/>
                <a:gd name="connsiteY10" fmla="*/ 1131544 h 1152710"/>
                <a:gd name="connsiteX11" fmla="*/ 7162800 w 7162800"/>
                <a:gd name="connsiteY11" fmla="*/ 1150594 h 1152710"/>
                <a:gd name="connsiteX0" fmla="*/ 0 w 7162800"/>
                <a:gd name="connsiteY0" fmla="*/ 1138727 h 1150368"/>
                <a:gd name="connsiteX1" fmla="*/ 457200 w 7162800"/>
                <a:gd name="connsiteY1" fmla="*/ 1062527 h 1150368"/>
                <a:gd name="connsiteX2" fmla="*/ 1162050 w 7162800"/>
                <a:gd name="connsiteY2" fmla="*/ 843452 h 1150368"/>
                <a:gd name="connsiteX3" fmla="*/ 2028825 w 7162800"/>
                <a:gd name="connsiteY3" fmla="*/ 462452 h 1150368"/>
                <a:gd name="connsiteX4" fmla="*/ 2725464 w 7162800"/>
                <a:gd name="connsiteY4" fmla="*/ 113640 h 1150368"/>
                <a:gd name="connsiteX5" fmla="*/ 3383017 w 7162800"/>
                <a:gd name="connsiteY5" fmla="*/ 33827 h 1150368"/>
                <a:gd name="connsiteX6" fmla="*/ 3887513 w 7162800"/>
                <a:gd name="connsiteY6" fmla="*/ 18062 h 1150368"/>
                <a:gd name="connsiteX7" fmla="*/ 4633749 w 7162800"/>
                <a:gd name="connsiteY7" fmla="*/ 284433 h 1150368"/>
                <a:gd name="connsiteX8" fmla="*/ 5518588 w 7162800"/>
                <a:gd name="connsiteY8" fmla="*/ 788929 h 1150368"/>
                <a:gd name="connsiteX9" fmla="*/ 6000750 w 7162800"/>
                <a:gd name="connsiteY9" fmla="*/ 995852 h 1150368"/>
                <a:gd name="connsiteX10" fmla="*/ 6343650 w 7162800"/>
                <a:gd name="connsiteY10" fmla="*/ 1129202 h 1150368"/>
                <a:gd name="connsiteX11" fmla="*/ 7162800 w 7162800"/>
                <a:gd name="connsiteY11" fmla="*/ 1148252 h 1150368"/>
                <a:gd name="connsiteX0" fmla="*/ 0 w 7162800"/>
                <a:gd name="connsiteY0" fmla="*/ 1188559 h 1200200"/>
                <a:gd name="connsiteX1" fmla="*/ 457200 w 7162800"/>
                <a:gd name="connsiteY1" fmla="*/ 1112359 h 1200200"/>
                <a:gd name="connsiteX2" fmla="*/ 1162050 w 7162800"/>
                <a:gd name="connsiteY2" fmla="*/ 893284 h 1200200"/>
                <a:gd name="connsiteX3" fmla="*/ 2028825 w 7162800"/>
                <a:gd name="connsiteY3" fmla="*/ 512284 h 1200200"/>
                <a:gd name="connsiteX4" fmla="*/ 2725464 w 7162800"/>
                <a:gd name="connsiteY4" fmla="*/ 163472 h 1200200"/>
                <a:gd name="connsiteX5" fmla="*/ 3241127 w 7162800"/>
                <a:gd name="connsiteY5" fmla="*/ 4831 h 1200200"/>
                <a:gd name="connsiteX6" fmla="*/ 3887513 w 7162800"/>
                <a:gd name="connsiteY6" fmla="*/ 67894 h 1200200"/>
                <a:gd name="connsiteX7" fmla="*/ 4633749 w 7162800"/>
                <a:gd name="connsiteY7" fmla="*/ 334265 h 1200200"/>
                <a:gd name="connsiteX8" fmla="*/ 5518588 w 7162800"/>
                <a:gd name="connsiteY8" fmla="*/ 838761 h 1200200"/>
                <a:gd name="connsiteX9" fmla="*/ 6000750 w 7162800"/>
                <a:gd name="connsiteY9" fmla="*/ 1045684 h 1200200"/>
                <a:gd name="connsiteX10" fmla="*/ 6343650 w 7162800"/>
                <a:gd name="connsiteY10" fmla="*/ 1179034 h 1200200"/>
                <a:gd name="connsiteX11" fmla="*/ 7162800 w 7162800"/>
                <a:gd name="connsiteY11" fmla="*/ 1198084 h 1200200"/>
                <a:gd name="connsiteX0" fmla="*/ 0 w 7162800"/>
                <a:gd name="connsiteY0" fmla="*/ 1188559 h 1200200"/>
                <a:gd name="connsiteX1" fmla="*/ 457200 w 7162800"/>
                <a:gd name="connsiteY1" fmla="*/ 1112359 h 1200200"/>
                <a:gd name="connsiteX2" fmla="*/ 1162050 w 7162800"/>
                <a:gd name="connsiteY2" fmla="*/ 893284 h 1200200"/>
                <a:gd name="connsiteX3" fmla="*/ 2028825 w 7162800"/>
                <a:gd name="connsiteY3" fmla="*/ 512284 h 1200200"/>
                <a:gd name="connsiteX4" fmla="*/ 2725464 w 7162800"/>
                <a:gd name="connsiteY4" fmla="*/ 163472 h 1200200"/>
                <a:gd name="connsiteX5" fmla="*/ 3241127 w 7162800"/>
                <a:gd name="connsiteY5" fmla="*/ 4831 h 1200200"/>
                <a:gd name="connsiteX6" fmla="*/ 3887513 w 7162800"/>
                <a:gd name="connsiteY6" fmla="*/ 67894 h 1200200"/>
                <a:gd name="connsiteX7" fmla="*/ 4633749 w 7162800"/>
                <a:gd name="connsiteY7" fmla="*/ 334265 h 1200200"/>
                <a:gd name="connsiteX8" fmla="*/ 5518588 w 7162800"/>
                <a:gd name="connsiteY8" fmla="*/ 838761 h 1200200"/>
                <a:gd name="connsiteX9" fmla="*/ 5919388 w 7162800"/>
                <a:gd name="connsiteY9" fmla="*/ 1060198 h 1200200"/>
                <a:gd name="connsiteX10" fmla="*/ 6343650 w 7162800"/>
                <a:gd name="connsiteY10" fmla="*/ 1179034 h 1200200"/>
                <a:gd name="connsiteX11" fmla="*/ 7162800 w 7162800"/>
                <a:gd name="connsiteY11" fmla="*/ 1198084 h 1200200"/>
                <a:gd name="connsiteX0" fmla="*/ 0 w 7162800"/>
                <a:gd name="connsiteY0" fmla="*/ 1221748 h 1233389"/>
                <a:gd name="connsiteX1" fmla="*/ 457200 w 7162800"/>
                <a:gd name="connsiteY1" fmla="*/ 1145548 h 1233389"/>
                <a:gd name="connsiteX2" fmla="*/ 1162050 w 7162800"/>
                <a:gd name="connsiteY2" fmla="*/ 926473 h 1233389"/>
                <a:gd name="connsiteX3" fmla="*/ 2028825 w 7162800"/>
                <a:gd name="connsiteY3" fmla="*/ 545473 h 1233389"/>
                <a:gd name="connsiteX4" fmla="*/ 2725464 w 7162800"/>
                <a:gd name="connsiteY4" fmla="*/ 196661 h 1233389"/>
                <a:gd name="connsiteX5" fmla="*/ 3241127 w 7162800"/>
                <a:gd name="connsiteY5" fmla="*/ 38020 h 1233389"/>
                <a:gd name="connsiteX6" fmla="*/ 3887513 w 7162800"/>
                <a:gd name="connsiteY6" fmla="*/ 28512 h 1233389"/>
                <a:gd name="connsiteX7" fmla="*/ 4633749 w 7162800"/>
                <a:gd name="connsiteY7" fmla="*/ 367454 h 1233389"/>
                <a:gd name="connsiteX8" fmla="*/ 5518588 w 7162800"/>
                <a:gd name="connsiteY8" fmla="*/ 871950 h 1233389"/>
                <a:gd name="connsiteX9" fmla="*/ 5919388 w 7162800"/>
                <a:gd name="connsiteY9" fmla="*/ 1093387 h 1233389"/>
                <a:gd name="connsiteX10" fmla="*/ 6343650 w 7162800"/>
                <a:gd name="connsiteY10" fmla="*/ 1212223 h 1233389"/>
                <a:gd name="connsiteX11" fmla="*/ 7162800 w 7162800"/>
                <a:gd name="connsiteY11" fmla="*/ 1231273 h 1233389"/>
                <a:gd name="connsiteX0" fmla="*/ 0 w 7162800"/>
                <a:gd name="connsiteY0" fmla="*/ 1225943 h 1237584"/>
                <a:gd name="connsiteX1" fmla="*/ 457200 w 7162800"/>
                <a:gd name="connsiteY1" fmla="*/ 1149743 h 1237584"/>
                <a:gd name="connsiteX2" fmla="*/ 1162050 w 7162800"/>
                <a:gd name="connsiteY2" fmla="*/ 930668 h 1237584"/>
                <a:gd name="connsiteX3" fmla="*/ 2028825 w 7162800"/>
                <a:gd name="connsiteY3" fmla="*/ 549668 h 1237584"/>
                <a:gd name="connsiteX4" fmla="*/ 2725464 w 7162800"/>
                <a:gd name="connsiteY4" fmla="*/ 287941 h 1237584"/>
                <a:gd name="connsiteX5" fmla="*/ 3241127 w 7162800"/>
                <a:gd name="connsiteY5" fmla="*/ 42215 h 1237584"/>
                <a:gd name="connsiteX6" fmla="*/ 3887513 w 7162800"/>
                <a:gd name="connsiteY6" fmla="*/ 32707 h 1237584"/>
                <a:gd name="connsiteX7" fmla="*/ 4633749 w 7162800"/>
                <a:gd name="connsiteY7" fmla="*/ 371649 h 1237584"/>
                <a:gd name="connsiteX8" fmla="*/ 5518588 w 7162800"/>
                <a:gd name="connsiteY8" fmla="*/ 876145 h 1237584"/>
                <a:gd name="connsiteX9" fmla="*/ 5919388 w 7162800"/>
                <a:gd name="connsiteY9" fmla="*/ 1097582 h 1237584"/>
                <a:gd name="connsiteX10" fmla="*/ 6343650 w 7162800"/>
                <a:gd name="connsiteY10" fmla="*/ 1216418 h 1237584"/>
                <a:gd name="connsiteX11" fmla="*/ 7162800 w 7162800"/>
                <a:gd name="connsiteY11" fmla="*/ 1235468 h 1237584"/>
                <a:gd name="connsiteX0" fmla="*/ 0 w 7054317"/>
                <a:gd name="connsiteY0" fmla="*/ 1225943 h 1237584"/>
                <a:gd name="connsiteX1" fmla="*/ 348717 w 7054317"/>
                <a:gd name="connsiteY1" fmla="*/ 1149743 h 1237584"/>
                <a:gd name="connsiteX2" fmla="*/ 1053567 w 7054317"/>
                <a:gd name="connsiteY2" fmla="*/ 930668 h 1237584"/>
                <a:gd name="connsiteX3" fmla="*/ 1920342 w 7054317"/>
                <a:gd name="connsiteY3" fmla="*/ 549668 h 1237584"/>
                <a:gd name="connsiteX4" fmla="*/ 2616981 w 7054317"/>
                <a:gd name="connsiteY4" fmla="*/ 287941 h 1237584"/>
                <a:gd name="connsiteX5" fmla="*/ 3132644 w 7054317"/>
                <a:gd name="connsiteY5" fmla="*/ 42215 h 1237584"/>
                <a:gd name="connsiteX6" fmla="*/ 3779030 w 7054317"/>
                <a:gd name="connsiteY6" fmla="*/ 32707 h 1237584"/>
                <a:gd name="connsiteX7" fmla="*/ 4525266 w 7054317"/>
                <a:gd name="connsiteY7" fmla="*/ 371649 h 1237584"/>
                <a:gd name="connsiteX8" fmla="*/ 5410105 w 7054317"/>
                <a:gd name="connsiteY8" fmla="*/ 876145 h 1237584"/>
                <a:gd name="connsiteX9" fmla="*/ 5810905 w 7054317"/>
                <a:gd name="connsiteY9" fmla="*/ 1097582 h 1237584"/>
                <a:gd name="connsiteX10" fmla="*/ 6235167 w 7054317"/>
                <a:gd name="connsiteY10" fmla="*/ 1216418 h 1237584"/>
                <a:gd name="connsiteX11" fmla="*/ 7054317 w 7054317"/>
                <a:gd name="connsiteY11" fmla="*/ 1235468 h 1237584"/>
                <a:gd name="connsiteX0" fmla="*/ 0 w 7054317"/>
                <a:gd name="connsiteY0" fmla="*/ 1225943 h 1237584"/>
                <a:gd name="connsiteX1" fmla="*/ 348717 w 7054317"/>
                <a:gd name="connsiteY1" fmla="*/ 1149743 h 1237584"/>
                <a:gd name="connsiteX2" fmla="*/ 1053567 w 7054317"/>
                <a:gd name="connsiteY2" fmla="*/ 930668 h 1237584"/>
                <a:gd name="connsiteX3" fmla="*/ 1920342 w 7054317"/>
                <a:gd name="connsiteY3" fmla="*/ 549668 h 1237584"/>
                <a:gd name="connsiteX4" fmla="*/ 2616981 w 7054317"/>
                <a:gd name="connsiteY4" fmla="*/ 287941 h 1237584"/>
                <a:gd name="connsiteX5" fmla="*/ 3132644 w 7054317"/>
                <a:gd name="connsiteY5" fmla="*/ 42215 h 1237584"/>
                <a:gd name="connsiteX6" fmla="*/ 3779030 w 7054317"/>
                <a:gd name="connsiteY6" fmla="*/ 32707 h 1237584"/>
                <a:gd name="connsiteX7" fmla="*/ 4525266 w 7054317"/>
                <a:gd name="connsiteY7" fmla="*/ 371649 h 1237584"/>
                <a:gd name="connsiteX8" fmla="*/ 5410105 w 7054317"/>
                <a:gd name="connsiteY8" fmla="*/ 876145 h 1237584"/>
                <a:gd name="connsiteX9" fmla="*/ 5824466 w 7054317"/>
                <a:gd name="connsiteY9" fmla="*/ 1010497 h 1237584"/>
                <a:gd name="connsiteX10" fmla="*/ 6235167 w 7054317"/>
                <a:gd name="connsiteY10" fmla="*/ 1216418 h 1237584"/>
                <a:gd name="connsiteX11" fmla="*/ 7054317 w 7054317"/>
                <a:gd name="connsiteY11" fmla="*/ 1235468 h 1237584"/>
                <a:gd name="connsiteX0" fmla="*/ 0 w 7054317"/>
                <a:gd name="connsiteY0" fmla="*/ 1225943 h 1237584"/>
                <a:gd name="connsiteX1" fmla="*/ 348717 w 7054317"/>
                <a:gd name="connsiteY1" fmla="*/ 1149743 h 1237584"/>
                <a:gd name="connsiteX2" fmla="*/ 1053567 w 7054317"/>
                <a:gd name="connsiteY2" fmla="*/ 930668 h 1237584"/>
                <a:gd name="connsiteX3" fmla="*/ 1920342 w 7054317"/>
                <a:gd name="connsiteY3" fmla="*/ 549668 h 1237584"/>
                <a:gd name="connsiteX4" fmla="*/ 2616981 w 7054317"/>
                <a:gd name="connsiteY4" fmla="*/ 287941 h 1237584"/>
                <a:gd name="connsiteX5" fmla="*/ 3132644 w 7054317"/>
                <a:gd name="connsiteY5" fmla="*/ 42215 h 1237584"/>
                <a:gd name="connsiteX6" fmla="*/ 3779030 w 7054317"/>
                <a:gd name="connsiteY6" fmla="*/ 32707 h 1237584"/>
                <a:gd name="connsiteX7" fmla="*/ 4525266 w 7054317"/>
                <a:gd name="connsiteY7" fmla="*/ 371649 h 1237584"/>
                <a:gd name="connsiteX8" fmla="*/ 5274501 w 7054317"/>
                <a:gd name="connsiteY8" fmla="*/ 731002 h 1237584"/>
                <a:gd name="connsiteX9" fmla="*/ 5824466 w 7054317"/>
                <a:gd name="connsiteY9" fmla="*/ 1010497 h 1237584"/>
                <a:gd name="connsiteX10" fmla="*/ 6235167 w 7054317"/>
                <a:gd name="connsiteY10" fmla="*/ 1216418 h 1237584"/>
                <a:gd name="connsiteX11" fmla="*/ 7054317 w 7054317"/>
                <a:gd name="connsiteY11" fmla="*/ 1235468 h 1237584"/>
                <a:gd name="connsiteX0" fmla="*/ 0 w 7054317"/>
                <a:gd name="connsiteY0" fmla="*/ 1221893 h 1233534"/>
                <a:gd name="connsiteX1" fmla="*/ 348717 w 7054317"/>
                <a:gd name="connsiteY1" fmla="*/ 1145693 h 1233534"/>
                <a:gd name="connsiteX2" fmla="*/ 1053567 w 7054317"/>
                <a:gd name="connsiteY2" fmla="*/ 926618 h 1233534"/>
                <a:gd name="connsiteX3" fmla="*/ 1920342 w 7054317"/>
                <a:gd name="connsiteY3" fmla="*/ 545618 h 1233534"/>
                <a:gd name="connsiteX4" fmla="*/ 2616981 w 7054317"/>
                <a:gd name="connsiteY4" fmla="*/ 283891 h 1233534"/>
                <a:gd name="connsiteX5" fmla="*/ 3132644 w 7054317"/>
                <a:gd name="connsiteY5" fmla="*/ 38165 h 1233534"/>
                <a:gd name="connsiteX6" fmla="*/ 3779030 w 7054317"/>
                <a:gd name="connsiteY6" fmla="*/ 28657 h 1233534"/>
                <a:gd name="connsiteX7" fmla="*/ 4525266 w 7054317"/>
                <a:gd name="connsiteY7" fmla="*/ 309542 h 1233534"/>
                <a:gd name="connsiteX8" fmla="*/ 5274501 w 7054317"/>
                <a:gd name="connsiteY8" fmla="*/ 726952 h 1233534"/>
                <a:gd name="connsiteX9" fmla="*/ 5824466 w 7054317"/>
                <a:gd name="connsiteY9" fmla="*/ 1006447 h 1233534"/>
                <a:gd name="connsiteX10" fmla="*/ 6235167 w 7054317"/>
                <a:gd name="connsiteY10" fmla="*/ 1212368 h 1233534"/>
                <a:gd name="connsiteX11" fmla="*/ 7054317 w 7054317"/>
                <a:gd name="connsiteY11" fmla="*/ 1231418 h 1233534"/>
                <a:gd name="connsiteX0" fmla="*/ 0 w 7054317"/>
                <a:gd name="connsiteY0" fmla="*/ 1221893 h 1233534"/>
                <a:gd name="connsiteX1" fmla="*/ 348717 w 7054317"/>
                <a:gd name="connsiteY1" fmla="*/ 1145693 h 1233534"/>
                <a:gd name="connsiteX2" fmla="*/ 1053567 w 7054317"/>
                <a:gd name="connsiteY2" fmla="*/ 926618 h 1233534"/>
                <a:gd name="connsiteX3" fmla="*/ 1920342 w 7054317"/>
                <a:gd name="connsiteY3" fmla="*/ 545618 h 1233534"/>
                <a:gd name="connsiteX4" fmla="*/ 2616981 w 7054317"/>
                <a:gd name="connsiteY4" fmla="*/ 283891 h 1233534"/>
                <a:gd name="connsiteX5" fmla="*/ 3132644 w 7054317"/>
                <a:gd name="connsiteY5" fmla="*/ 38165 h 1233534"/>
                <a:gd name="connsiteX6" fmla="*/ 3779030 w 7054317"/>
                <a:gd name="connsiteY6" fmla="*/ 28657 h 1233534"/>
                <a:gd name="connsiteX7" fmla="*/ 4525266 w 7054317"/>
                <a:gd name="connsiteY7" fmla="*/ 309542 h 1233534"/>
                <a:gd name="connsiteX8" fmla="*/ 5274501 w 7054317"/>
                <a:gd name="connsiteY8" fmla="*/ 726952 h 1233534"/>
                <a:gd name="connsiteX9" fmla="*/ 5783786 w 7054317"/>
                <a:gd name="connsiteY9" fmla="*/ 1064505 h 1233534"/>
                <a:gd name="connsiteX10" fmla="*/ 6235167 w 7054317"/>
                <a:gd name="connsiteY10" fmla="*/ 1212368 h 1233534"/>
                <a:gd name="connsiteX11" fmla="*/ 7054317 w 7054317"/>
                <a:gd name="connsiteY11" fmla="*/ 1231418 h 1233534"/>
                <a:gd name="connsiteX0" fmla="*/ 0 w 12152356"/>
                <a:gd name="connsiteY0" fmla="*/ 1221893 h 1227303"/>
                <a:gd name="connsiteX1" fmla="*/ 348717 w 12152356"/>
                <a:gd name="connsiteY1" fmla="*/ 1145693 h 1227303"/>
                <a:gd name="connsiteX2" fmla="*/ 1053567 w 12152356"/>
                <a:gd name="connsiteY2" fmla="*/ 926618 h 1227303"/>
                <a:gd name="connsiteX3" fmla="*/ 1920342 w 12152356"/>
                <a:gd name="connsiteY3" fmla="*/ 545618 h 1227303"/>
                <a:gd name="connsiteX4" fmla="*/ 2616981 w 12152356"/>
                <a:gd name="connsiteY4" fmla="*/ 283891 h 1227303"/>
                <a:gd name="connsiteX5" fmla="*/ 3132644 w 12152356"/>
                <a:gd name="connsiteY5" fmla="*/ 38165 h 1227303"/>
                <a:gd name="connsiteX6" fmla="*/ 3779030 w 12152356"/>
                <a:gd name="connsiteY6" fmla="*/ 28657 h 1227303"/>
                <a:gd name="connsiteX7" fmla="*/ 4525266 w 12152356"/>
                <a:gd name="connsiteY7" fmla="*/ 309542 h 1227303"/>
                <a:gd name="connsiteX8" fmla="*/ 5274501 w 12152356"/>
                <a:gd name="connsiteY8" fmla="*/ 726952 h 1227303"/>
                <a:gd name="connsiteX9" fmla="*/ 5783786 w 12152356"/>
                <a:gd name="connsiteY9" fmla="*/ 1064505 h 1227303"/>
                <a:gd name="connsiteX10" fmla="*/ 6235167 w 12152356"/>
                <a:gd name="connsiteY10" fmla="*/ 1212368 h 1227303"/>
                <a:gd name="connsiteX11" fmla="*/ 12152356 w 12152356"/>
                <a:gd name="connsiteY11" fmla="*/ 1220602 h 1227303"/>
                <a:gd name="connsiteX0" fmla="*/ 0 w 15890925"/>
                <a:gd name="connsiteY0" fmla="*/ 1232709 h 1232709"/>
                <a:gd name="connsiteX1" fmla="*/ 4087286 w 15890925"/>
                <a:gd name="connsiteY1" fmla="*/ 1145693 h 1232709"/>
                <a:gd name="connsiteX2" fmla="*/ 4792136 w 15890925"/>
                <a:gd name="connsiteY2" fmla="*/ 926618 h 1232709"/>
                <a:gd name="connsiteX3" fmla="*/ 5658911 w 15890925"/>
                <a:gd name="connsiteY3" fmla="*/ 545618 h 1232709"/>
                <a:gd name="connsiteX4" fmla="*/ 6355550 w 15890925"/>
                <a:gd name="connsiteY4" fmla="*/ 283891 h 1232709"/>
                <a:gd name="connsiteX5" fmla="*/ 6871213 w 15890925"/>
                <a:gd name="connsiteY5" fmla="*/ 38165 h 1232709"/>
                <a:gd name="connsiteX6" fmla="*/ 7517599 w 15890925"/>
                <a:gd name="connsiteY6" fmla="*/ 28657 h 1232709"/>
                <a:gd name="connsiteX7" fmla="*/ 8263835 w 15890925"/>
                <a:gd name="connsiteY7" fmla="*/ 309542 h 1232709"/>
                <a:gd name="connsiteX8" fmla="*/ 9013070 w 15890925"/>
                <a:gd name="connsiteY8" fmla="*/ 726952 h 1232709"/>
                <a:gd name="connsiteX9" fmla="*/ 9522355 w 15890925"/>
                <a:gd name="connsiteY9" fmla="*/ 1064505 h 1232709"/>
                <a:gd name="connsiteX10" fmla="*/ 9973736 w 15890925"/>
                <a:gd name="connsiteY10" fmla="*/ 1212368 h 1232709"/>
                <a:gd name="connsiteX11" fmla="*/ 15890925 w 15890925"/>
                <a:gd name="connsiteY11" fmla="*/ 1220602 h 1232709"/>
                <a:gd name="connsiteX0" fmla="*/ 0 w 15890925"/>
                <a:gd name="connsiteY0" fmla="*/ 1232709 h 1240153"/>
                <a:gd name="connsiteX1" fmla="*/ 4232936 w 15890925"/>
                <a:gd name="connsiteY1" fmla="*/ 1215999 h 1240153"/>
                <a:gd name="connsiteX2" fmla="*/ 4792136 w 15890925"/>
                <a:gd name="connsiteY2" fmla="*/ 926618 h 1240153"/>
                <a:gd name="connsiteX3" fmla="*/ 5658911 w 15890925"/>
                <a:gd name="connsiteY3" fmla="*/ 545618 h 1240153"/>
                <a:gd name="connsiteX4" fmla="*/ 6355550 w 15890925"/>
                <a:gd name="connsiteY4" fmla="*/ 283891 h 1240153"/>
                <a:gd name="connsiteX5" fmla="*/ 6871213 w 15890925"/>
                <a:gd name="connsiteY5" fmla="*/ 38165 h 1240153"/>
                <a:gd name="connsiteX6" fmla="*/ 7517599 w 15890925"/>
                <a:gd name="connsiteY6" fmla="*/ 28657 h 1240153"/>
                <a:gd name="connsiteX7" fmla="*/ 8263835 w 15890925"/>
                <a:gd name="connsiteY7" fmla="*/ 309542 h 1240153"/>
                <a:gd name="connsiteX8" fmla="*/ 9013070 w 15890925"/>
                <a:gd name="connsiteY8" fmla="*/ 726952 h 1240153"/>
                <a:gd name="connsiteX9" fmla="*/ 9522355 w 15890925"/>
                <a:gd name="connsiteY9" fmla="*/ 1064505 h 1240153"/>
                <a:gd name="connsiteX10" fmla="*/ 9973736 w 15890925"/>
                <a:gd name="connsiteY10" fmla="*/ 1212368 h 1240153"/>
                <a:gd name="connsiteX11" fmla="*/ 15890925 w 15890925"/>
                <a:gd name="connsiteY11" fmla="*/ 1220602 h 1240153"/>
                <a:gd name="connsiteX0" fmla="*/ 0 w 15890925"/>
                <a:gd name="connsiteY0" fmla="*/ 1232709 h 1232709"/>
                <a:gd name="connsiteX1" fmla="*/ 4232936 w 15890925"/>
                <a:gd name="connsiteY1" fmla="*/ 1215999 h 1232709"/>
                <a:gd name="connsiteX2" fmla="*/ 4792136 w 15890925"/>
                <a:gd name="connsiteY2" fmla="*/ 926618 h 1232709"/>
                <a:gd name="connsiteX3" fmla="*/ 5658911 w 15890925"/>
                <a:gd name="connsiteY3" fmla="*/ 545618 h 1232709"/>
                <a:gd name="connsiteX4" fmla="*/ 6355550 w 15890925"/>
                <a:gd name="connsiteY4" fmla="*/ 283891 h 1232709"/>
                <a:gd name="connsiteX5" fmla="*/ 6871213 w 15890925"/>
                <a:gd name="connsiteY5" fmla="*/ 38165 h 1232709"/>
                <a:gd name="connsiteX6" fmla="*/ 7517599 w 15890925"/>
                <a:gd name="connsiteY6" fmla="*/ 28657 h 1232709"/>
                <a:gd name="connsiteX7" fmla="*/ 8263835 w 15890925"/>
                <a:gd name="connsiteY7" fmla="*/ 309542 h 1232709"/>
                <a:gd name="connsiteX8" fmla="*/ 9013070 w 15890925"/>
                <a:gd name="connsiteY8" fmla="*/ 726952 h 1232709"/>
                <a:gd name="connsiteX9" fmla="*/ 9522355 w 15890925"/>
                <a:gd name="connsiteY9" fmla="*/ 1064505 h 1232709"/>
                <a:gd name="connsiteX10" fmla="*/ 9973736 w 15890925"/>
                <a:gd name="connsiteY10" fmla="*/ 1212368 h 1232709"/>
                <a:gd name="connsiteX11" fmla="*/ 15890925 w 15890925"/>
                <a:gd name="connsiteY11" fmla="*/ 1220602 h 1232709"/>
                <a:gd name="connsiteX0" fmla="*/ 0 w 15890925"/>
                <a:gd name="connsiteY0" fmla="*/ 1232709 h 1232709"/>
                <a:gd name="connsiteX1" fmla="*/ 4232936 w 15890925"/>
                <a:gd name="connsiteY1" fmla="*/ 1215999 h 1232709"/>
                <a:gd name="connsiteX2" fmla="*/ 4792136 w 15890925"/>
                <a:gd name="connsiteY2" fmla="*/ 926618 h 1232709"/>
                <a:gd name="connsiteX3" fmla="*/ 5513251 w 15890925"/>
                <a:gd name="connsiteY3" fmla="*/ 545618 h 1232709"/>
                <a:gd name="connsiteX4" fmla="*/ 6355550 w 15890925"/>
                <a:gd name="connsiteY4" fmla="*/ 283891 h 1232709"/>
                <a:gd name="connsiteX5" fmla="*/ 6871213 w 15890925"/>
                <a:gd name="connsiteY5" fmla="*/ 38165 h 1232709"/>
                <a:gd name="connsiteX6" fmla="*/ 7517599 w 15890925"/>
                <a:gd name="connsiteY6" fmla="*/ 28657 h 1232709"/>
                <a:gd name="connsiteX7" fmla="*/ 8263835 w 15890925"/>
                <a:gd name="connsiteY7" fmla="*/ 309542 h 1232709"/>
                <a:gd name="connsiteX8" fmla="*/ 9013070 w 15890925"/>
                <a:gd name="connsiteY8" fmla="*/ 726952 h 1232709"/>
                <a:gd name="connsiteX9" fmla="*/ 9522355 w 15890925"/>
                <a:gd name="connsiteY9" fmla="*/ 1064505 h 1232709"/>
                <a:gd name="connsiteX10" fmla="*/ 9973736 w 15890925"/>
                <a:gd name="connsiteY10" fmla="*/ 1212368 h 1232709"/>
                <a:gd name="connsiteX11" fmla="*/ 15890925 w 15890925"/>
                <a:gd name="connsiteY11" fmla="*/ 1220602 h 1232709"/>
                <a:gd name="connsiteX0" fmla="*/ 0 w 15890925"/>
                <a:gd name="connsiteY0" fmla="*/ 1248904 h 1248904"/>
                <a:gd name="connsiteX1" fmla="*/ 4232936 w 15890925"/>
                <a:gd name="connsiteY1" fmla="*/ 1232194 h 1248904"/>
                <a:gd name="connsiteX2" fmla="*/ 4792136 w 15890925"/>
                <a:gd name="connsiteY2" fmla="*/ 942813 h 1248904"/>
                <a:gd name="connsiteX3" fmla="*/ 5513251 w 15890925"/>
                <a:gd name="connsiteY3" fmla="*/ 561813 h 1248904"/>
                <a:gd name="connsiteX4" fmla="*/ 6871213 w 15890925"/>
                <a:gd name="connsiteY4" fmla="*/ 54360 h 1248904"/>
                <a:gd name="connsiteX5" fmla="*/ 7517599 w 15890925"/>
                <a:gd name="connsiteY5" fmla="*/ 44852 h 1248904"/>
                <a:gd name="connsiteX6" fmla="*/ 8263835 w 15890925"/>
                <a:gd name="connsiteY6" fmla="*/ 325737 h 1248904"/>
                <a:gd name="connsiteX7" fmla="*/ 9013070 w 15890925"/>
                <a:gd name="connsiteY7" fmla="*/ 743147 h 1248904"/>
                <a:gd name="connsiteX8" fmla="*/ 9522355 w 15890925"/>
                <a:gd name="connsiteY8" fmla="*/ 1080700 h 1248904"/>
                <a:gd name="connsiteX9" fmla="*/ 9973736 w 15890925"/>
                <a:gd name="connsiteY9" fmla="*/ 1228563 h 1248904"/>
                <a:gd name="connsiteX10" fmla="*/ 15890925 w 15890925"/>
                <a:gd name="connsiteY10" fmla="*/ 1236797 h 1248904"/>
                <a:gd name="connsiteX0" fmla="*/ 0 w 15890925"/>
                <a:gd name="connsiteY0" fmla="*/ 1287437 h 1287437"/>
                <a:gd name="connsiteX1" fmla="*/ 4232936 w 15890925"/>
                <a:gd name="connsiteY1" fmla="*/ 1270727 h 1287437"/>
                <a:gd name="connsiteX2" fmla="*/ 4792136 w 15890925"/>
                <a:gd name="connsiteY2" fmla="*/ 981346 h 1287437"/>
                <a:gd name="connsiteX3" fmla="*/ 5513251 w 15890925"/>
                <a:gd name="connsiteY3" fmla="*/ 600346 h 1287437"/>
                <a:gd name="connsiteX4" fmla="*/ 6240015 w 15890925"/>
                <a:gd name="connsiteY4" fmla="*/ 38813 h 1287437"/>
                <a:gd name="connsiteX5" fmla="*/ 7517599 w 15890925"/>
                <a:gd name="connsiteY5" fmla="*/ 83385 h 1287437"/>
                <a:gd name="connsiteX6" fmla="*/ 8263835 w 15890925"/>
                <a:gd name="connsiteY6" fmla="*/ 364270 h 1287437"/>
                <a:gd name="connsiteX7" fmla="*/ 9013070 w 15890925"/>
                <a:gd name="connsiteY7" fmla="*/ 781680 h 1287437"/>
                <a:gd name="connsiteX8" fmla="*/ 9522355 w 15890925"/>
                <a:gd name="connsiteY8" fmla="*/ 1119233 h 1287437"/>
                <a:gd name="connsiteX9" fmla="*/ 9973736 w 15890925"/>
                <a:gd name="connsiteY9" fmla="*/ 1267096 h 1287437"/>
                <a:gd name="connsiteX10" fmla="*/ 15890925 w 15890925"/>
                <a:gd name="connsiteY10" fmla="*/ 1275330 h 1287437"/>
                <a:gd name="connsiteX0" fmla="*/ 0 w 15890925"/>
                <a:gd name="connsiteY0" fmla="*/ 1289439 h 1289439"/>
                <a:gd name="connsiteX1" fmla="*/ 4232936 w 15890925"/>
                <a:gd name="connsiteY1" fmla="*/ 1272729 h 1289439"/>
                <a:gd name="connsiteX2" fmla="*/ 4792136 w 15890925"/>
                <a:gd name="connsiteY2" fmla="*/ 983348 h 1289439"/>
                <a:gd name="connsiteX3" fmla="*/ 5027732 w 15890925"/>
                <a:gd name="connsiteY3" fmla="*/ 629390 h 1289439"/>
                <a:gd name="connsiteX4" fmla="*/ 6240015 w 15890925"/>
                <a:gd name="connsiteY4" fmla="*/ 40815 h 1289439"/>
                <a:gd name="connsiteX5" fmla="*/ 7517599 w 15890925"/>
                <a:gd name="connsiteY5" fmla="*/ 85387 h 1289439"/>
                <a:gd name="connsiteX6" fmla="*/ 8263835 w 15890925"/>
                <a:gd name="connsiteY6" fmla="*/ 366272 h 1289439"/>
                <a:gd name="connsiteX7" fmla="*/ 9013070 w 15890925"/>
                <a:gd name="connsiteY7" fmla="*/ 783682 h 1289439"/>
                <a:gd name="connsiteX8" fmla="*/ 9522355 w 15890925"/>
                <a:gd name="connsiteY8" fmla="*/ 1121235 h 1289439"/>
                <a:gd name="connsiteX9" fmla="*/ 9973736 w 15890925"/>
                <a:gd name="connsiteY9" fmla="*/ 1269098 h 1289439"/>
                <a:gd name="connsiteX10" fmla="*/ 15890925 w 15890925"/>
                <a:gd name="connsiteY10" fmla="*/ 1277332 h 1289439"/>
                <a:gd name="connsiteX0" fmla="*/ 0 w 15890925"/>
                <a:gd name="connsiteY0" fmla="*/ 1272943 h 1272943"/>
                <a:gd name="connsiteX1" fmla="*/ 4232936 w 15890925"/>
                <a:gd name="connsiteY1" fmla="*/ 1256233 h 1272943"/>
                <a:gd name="connsiteX2" fmla="*/ 4792136 w 15890925"/>
                <a:gd name="connsiteY2" fmla="*/ 966852 h 1272943"/>
                <a:gd name="connsiteX3" fmla="*/ 5027732 w 15890925"/>
                <a:gd name="connsiteY3" fmla="*/ 612894 h 1272943"/>
                <a:gd name="connsiteX4" fmla="*/ 5803044 w 15890925"/>
                <a:gd name="connsiteY4" fmla="*/ 45951 h 1272943"/>
                <a:gd name="connsiteX5" fmla="*/ 7517599 w 15890925"/>
                <a:gd name="connsiteY5" fmla="*/ 68891 h 1272943"/>
                <a:gd name="connsiteX6" fmla="*/ 8263835 w 15890925"/>
                <a:gd name="connsiteY6" fmla="*/ 349776 h 1272943"/>
                <a:gd name="connsiteX7" fmla="*/ 9013070 w 15890925"/>
                <a:gd name="connsiteY7" fmla="*/ 767186 h 1272943"/>
                <a:gd name="connsiteX8" fmla="*/ 9522355 w 15890925"/>
                <a:gd name="connsiteY8" fmla="*/ 1104739 h 1272943"/>
                <a:gd name="connsiteX9" fmla="*/ 9973736 w 15890925"/>
                <a:gd name="connsiteY9" fmla="*/ 1252602 h 1272943"/>
                <a:gd name="connsiteX10" fmla="*/ 15890925 w 15890925"/>
                <a:gd name="connsiteY10" fmla="*/ 1260836 h 1272943"/>
                <a:gd name="connsiteX0" fmla="*/ 0 w 15890925"/>
                <a:gd name="connsiteY0" fmla="*/ 1243882 h 1243882"/>
                <a:gd name="connsiteX1" fmla="*/ 4232936 w 15890925"/>
                <a:gd name="connsiteY1" fmla="*/ 1227172 h 1243882"/>
                <a:gd name="connsiteX2" fmla="*/ 4792136 w 15890925"/>
                <a:gd name="connsiteY2" fmla="*/ 937791 h 1243882"/>
                <a:gd name="connsiteX3" fmla="*/ 5027732 w 15890925"/>
                <a:gd name="connsiteY3" fmla="*/ 583833 h 1243882"/>
                <a:gd name="connsiteX4" fmla="*/ 5803044 w 15890925"/>
                <a:gd name="connsiteY4" fmla="*/ 16890 h 1243882"/>
                <a:gd name="connsiteX5" fmla="*/ 7274838 w 15890925"/>
                <a:gd name="connsiteY5" fmla="*/ 164217 h 1243882"/>
                <a:gd name="connsiteX6" fmla="*/ 8263835 w 15890925"/>
                <a:gd name="connsiteY6" fmla="*/ 320715 h 1243882"/>
                <a:gd name="connsiteX7" fmla="*/ 9013070 w 15890925"/>
                <a:gd name="connsiteY7" fmla="*/ 738125 h 1243882"/>
                <a:gd name="connsiteX8" fmla="*/ 9522355 w 15890925"/>
                <a:gd name="connsiteY8" fmla="*/ 1075678 h 1243882"/>
                <a:gd name="connsiteX9" fmla="*/ 9973736 w 15890925"/>
                <a:gd name="connsiteY9" fmla="*/ 1223541 h 1243882"/>
                <a:gd name="connsiteX10" fmla="*/ 15890925 w 15890925"/>
                <a:gd name="connsiteY10" fmla="*/ 1231775 h 1243882"/>
                <a:gd name="connsiteX0" fmla="*/ 0 w 15890925"/>
                <a:gd name="connsiteY0" fmla="*/ 1245790 h 1245790"/>
                <a:gd name="connsiteX1" fmla="*/ 4232936 w 15890925"/>
                <a:gd name="connsiteY1" fmla="*/ 1229080 h 1245790"/>
                <a:gd name="connsiteX2" fmla="*/ 4792136 w 15890925"/>
                <a:gd name="connsiteY2" fmla="*/ 939699 h 1245790"/>
                <a:gd name="connsiteX3" fmla="*/ 5027732 w 15890925"/>
                <a:gd name="connsiteY3" fmla="*/ 585741 h 1245790"/>
                <a:gd name="connsiteX4" fmla="*/ 5803044 w 15890925"/>
                <a:gd name="connsiteY4" fmla="*/ 18798 h 1245790"/>
                <a:gd name="connsiteX5" fmla="*/ 7274838 w 15890925"/>
                <a:gd name="connsiteY5" fmla="*/ 166125 h 1245790"/>
                <a:gd name="connsiteX6" fmla="*/ 8118171 w 15890925"/>
                <a:gd name="connsiteY6" fmla="*/ 468641 h 1245790"/>
                <a:gd name="connsiteX7" fmla="*/ 9013070 w 15890925"/>
                <a:gd name="connsiteY7" fmla="*/ 740033 h 1245790"/>
                <a:gd name="connsiteX8" fmla="*/ 9522355 w 15890925"/>
                <a:gd name="connsiteY8" fmla="*/ 1077586 h 1245790"/>
                <a:gd name="connsiteX9" fmla="*/ 9973736 w 15890925"/>
                <a:gd name="connsiteY9" fmla="*/ 1225449 h 1245790"/>
                <a:gd name="connsiteX10" fmla="*/ 15890925 w 15890925"/>
                <a:gd name="connsiteY10" fmla="*/ 1233683 h 1245790"/>
                <a:gd name="connsiteX0" fmla="*/ 0 w 15890925"/>
                <a:gd name="connsiteY0" fmla="*/ 1245790 h 1245790"/>
                <a:gd name="connsiteX1" fmla="*/ 4232936 w 15890925"/>
                <a:gd name="connsiteY1" fmla="*/ 1229080 h 1245790"/>
                <a:gd name="connsiteX2" fmla="*/ 4792136 w 15890925"/>
                <a:gd name="connsiteY2" fmla="*/ 939699 h 1245790"/>
                <a:gd name="connsiteX3" fmla="*/ 5027732 w 15890925"/>
                <a:gd name="connsiteY3" fmla="*/ 585741 h 1245790"/>
                <a:gd name="connsiteX4" fmla="*/ 5803044 w 15890925"/>
                <a:gd name="connsiteY4" fmla="*/ 18798 h 1245790"/>
                <a:gd name="connsiteX5" fmla="*/ 7274838 w 15890925"/>
                <a:gd name="connsiteY5" fmla="*/ 166125 h 1245790"/>
                <a:gd name="connsiteX6" fmla="*/ 8118171 w 15890925"/>
                <a:gd name="connsiteY6" fmla="*/ 468641 h 1245790"/>
                <a:gd name="connsiteX7" fmla="*/ 8818854 w 15890925"/>
                <a:gd name="connsiteY7" fmla="*/ 837379 h 1245790"/>
                <a:gd name="connsiteX8" fmla="*/ 9522355 w 15890925"/>
                <a:gd name="connsiteY8" fmla="*/ 1077586 h 1245790"/>
                <a:gd name="connsiteX9" fmla="*/ 9973736 w 15890925"/>
                <a:gd name="connsiteY9" fmla="*/ 1225449 h 1245790"/>
                <a:gd name="connsiteX10" fmla="*/ 15890925 w 15890925"/>
                <a:gd name="connsiteY10" fmla="*/ 1233683 h 1245790"/>
                <a:gd name="connsiteX0" fmla="*/ 0 w 15890925"/>
                <a:gd name="connsiteY0" fmla="*/ 1245790 h 1245790"/>
                <a:gd name="connsiteX1" fmla="*/ 4232936 w 15890925"/>
                <a:gd name="connsiteY1" fmla="*/ 1229080 h 1245790"/>
                <a:gd name="connsiteX2" fmla="*/ 4792136 w 15890925"/>
                <a:gd name="connsiteY2" fmla="*/ 939699 h 1245790"/>
                <a:gd name="connsiteX3" fmla="*/ 5027732 w 15890925"/>
                <a:gd name="connsiteY3" fmla="*/ 585741 h 1245790"/>
                <a:gd name="connsiteX4" fmla="*/ 5803044 w 15890925"/>
                <a:gd name="connsiteY4" fmla="*/ 18798 h 1245790"/>
                <a:gd name="connsiteX5" fmla="*/ 7274838 w 15890925"/>
                <a:gd name="connsiteY5" fmla="*/ 166125 h 1245790"/>
                <a:gd name="connsiteX6" fmla="*/ 8118171 w 15890925"/>
                <a:gd name="connsiteY6" fmla="*/ 468641 h 1245790"/>
                <a:gd name="connsiteX7" fmla="*/ 9522355 w 15890925"/>
                <a:gd name="connsiteY7" fmla="*/ 1077586 h 1245790"/>
                <a:gd name="connsiteX8" fmla="*/ 9973736 w 15890925"/>
                <a:gd name="connsiteY8" fmla="*/ 1225449 h 1245790"/>
                <a:gd name="connsiteX9" fmla="*/ 15890925 w 15890925"/>
                <a:gd name="connsiteY9" fmla="*/ 1233683 h 1245790"/>
                <a:gd name="connsiteX0" fmla="*/ 0 w 15890925"/>
                <a:gd name="connsiteY0" fmla="*/ 1245790 h 1245790"/>
                <a:gd name="connsiteX1" fmla="*/ 4232936 w 15890925"/>
                <a:gd name="connsiteY1" fmla="*/ 1229080 h 1245790"/>
                <a:gd name="connsiteX2" fmla="*/ 4792136 w 15890925"/>
                <a:gd name="connsiteY2" fmla="*/ 939699 h 1245790"/>
                <a:gd name="connsiteX3" fmla="*/ 5027732 w 15890925"/>
                <a:gd name="connsiteY3" fmla="*/ 585741 h 1245790"/>
                <a:gd name="connsiteX4" fmla="*/ 5803044 w 15890925"/>
                <a:gd name="connsiteY4" fmla="*/ 18798 h 1245790"/>
                <a:gd name="connsiteX5" fmla="*/ 7274838 w 15890925"/>
                <a:gd name="connsiteY5" fmla="*/ 166125 h 1245790"/>
                <a:gd name="connsiteX6" fmla="*/ 8118171 w 15890925"/>
                <a:gd name="connsiteY6" fmla="*/ 468641 h 1245790"/>
                <a:gd name="connsiteX7" fmla="*/ 9279598 w 15890925"/>
                <a:gd name="connsiteY7" fmla="*/ 1001872 h 1245790"/>
                <a:gd name="connsiteX8" fmla="*/ 9973736 w 15890925"/>
                <a:gd name="connsiteY8" fmla="*/ 1225449 h 1245790"/>
                <a:gd name="connsiteX9" fmla="*/ 15890925 w 15890925"/>
                <a:gd name="connsiteY9" fmla="*/ 1233683 h 1245790"/>
                <a:gd name="connsiteX0" fmla="*/ 0 w 15890925"/>
                <a:gd name="connsiteY0" fmla="*/ 1250783 h 1250783"/>
                <a:gd name="connsiteX1" fmla="*/ 4232936 w 15890925"/>
                <a:gd name="connsiteY1" fmla="*/ 1234073 h 1250783"/>
                <a:gd name="connsiteX2" fmla="*/ 4792136 w 15890925"/>
                <a:gd name="connsiteY2" fmla="*/ 944692 h 1250783"/>
                <a:gd name="connsiteX3" fmla="*/ 5027732 w 15890925"/>
                <a:gd name="connsiteY3" fmla="*/ 590734 h 1250783"/>
                <a:gd name="connsiteX4" fmla="*/ 6094362 w 15890925"/>
                <a:gd name="connsiteY4" fmla="*/ 18383 h 1250783"/>
                <a:gd name="connsiteX5" fmla="*/ 7274838 w 15890925"/>
                <a:gd name="connsiteY5" fmla="*/ 171118 h 1250783"/>
                <a:gd name="connsiteX6" fmla="*/ 8118171 w 15890925"/>
                <a:gd name="connsiteY6" fmla="*/ 473634 h 1250783"/>
                <a:gd name="connsiteX7" fmla="*/ 9279598 w 15890925"/>
                <a:gd name="connsiteY7" fmla="*/ 1006865 h 1250783"/>
                <a:gd name="connsiteX8" fmla="*/ 9973736 w 15890925"/>
                <a:gd name="connsiteY8" fmla="*/ 1230442 h 1250783"/>
                <a:gd name="connsiteX9" fmla="*/ 15890925 w 15890925"/>
                <a:gd name="connsiteY9" fmla="*/ 1238676 h 1250783"/>
                <a:gd name="connsiteX0" fmla="*/ 0 w 15890925"/>
                <a:gd name="connsiteY0" fmla="*/ 1211439 h 1211439"/>
                <a:gd name="connsiteX1" fmla="*/ 4232936 w 15890925"/>
                <a:gd name="connsiteY1" fmla="*/ 1194729 h 1211439"/>
                <a:gd name="connsiteX2" fmla="*/ 4792136 w 15890925"/>
                <a:gd name="connsiteY2" fmla="*/ 905348 h 1211439"/>
                <a:gd name="connsiteX3" fmla="*/ 5027732 w 15890925"/>
                <a:gd name="connsiteY3" fmla="*/ 551390 h 1211439"/>
                <a:gd name="connsiteX4" fmla="*/ 5803044 w 15890925"/>
                <a:gd name="connsiteY4" fmla="*/ 22304 h 1211439"/>
                <a:gd name="connsiteX5" fmla="*/ 7274838 w 15890925"/>
                <a:gd name="connsiteY5" fmla="*/ 131774 h 1211439"/>
                <a:gd name="connsiteX6" fmla="*/ 8118171 w 15890925"/>
                <a:gd name="connsiteY6" fmla="*/ 434290 h 1211439"/>
                <a:gd name="connsiteX7" fmla="*/ 9279598 w 15890925"/>
                <a:gd name="connsiteY7" fmla="*/ 967521 h 1211439"/>
                <a:gd name="connsiteX8" fmla="*/ 9973736 w 15890925"/>
                <a:gd name="connsiteY8" fmla="*/ 1191098 h 1211439"/>
                <a:gd name="connsiteX9" fmla="*/ 15890925 w 15890925"/>
                <a:gd name="connsiteY9" fmla="*/ 1199332 h 1211439"/>
                <a:gd name="connsiteX0" fmla="*/ 0 w 15890925"/>
                <a:gd name="connsiteY0" fmla="*/ 1226928 h 1226928"/>
                <a:gd name="connsiteX1" fmla="*/ 4232936 w 15890925"/>
                <a:gd name="connsiteY1" fmla="*/ 1210218 h 1226928"/>
                <a:gd name="connsiteX2" fmla="*/ 4792136 w 15890925"/>
                <a:gd name="connsiteY2" fmla="*/ 920837 h 1226928"/>
                <a:gd name="connsiteX3" fmla="*/ 5027732 w 15890925"/>
                <a:gd name="connsiteY3" fmla="*/ 566879 h 1226928"/>
                <a:gd name="connsiteX4" fmla="*/ 5803044 w 15890925"/>
                <a:gd name="connsiteY4" fmla="*/ 37793 h 1226928"/>
                <a:gd name="connsiteX5" fmla="*/ 7274838 w 15890925"/>
                <a:gd name="connsiteY5" fmla="*/ 87775 h 1226928"/>
                <a:gd name="connsiteX6" fmla="*/ 8118171 w 15890925"/>
                <a:gd name="connsiteY6" fmla="*/ 449779 h 1226928"/>
                <a:gd name="connsiteX7" fmla="*/ 9279598 w 15890925"/>
                <a:gd name="connsiteY7" fmla="*/ 983010 h 1226928"/>
                <a:gd name="connsiteX8" fmla="*/ 9973736 w 15890925"/>
                <a:gd name="connsiteY8" fmla="*/ 1206587 h 1226928"/>
                <a:gd name="connsiteX9" fmla="*/ 15890925 w 15890925"/>
                <a:gd name="connsiteY9" fmla="*/ 1214821 h 1226928"/>
                <a:gd name="connsiteX0" fmla="*/ 0 w 15890925"/>
                <a:gd name="connsiteY0" fmla="*/ 1206992 h 1206992"/>
                <a:gd name="connsiteX1" fmla="*/ 4232936 w 15890925"/>
                <a:gd name="connsiteY1" fmla="*/ 1190282 h 1206992"/>
                <a:gd name="connsiteX2" fmla="*/ 4792136 w 15890925"/>
                <a:gd name="connsiteY2" fmla="*/ 900901 h 1206992"/>
                <a:gd name="connsiteX3" fmla="*/ 5027732 w 15890925"/>
                <a:gd name="connsiteY3" fmla="*/ 546943 h 1206992"/>
                <a:gd name="connsiteX4" fmla="*/ 5754497 w 15890925"/>
                <a:gd name="connsiteY4" fmla="*/ 44898 h 1206992"/>
                <a:gd name="connsiteX5" fmla="*/ 7274838 w 15890925"/>
                <a:gd name="connsiteY5" fmla="*/ 67839 h 1206992"/>
                <a:gd name="connsiteX6" fmla="*/ 8118171 w 15890925"/>
                <a:gd name="connsiteY6" fmla="*/ 429843 h 1206992"/>
                <a:gd name="connsiteX7" fmla="*/ 9279598 w 15890925"/>
                <a:gd name="connsiteY7" fmla="*/ 963074 h 1206992"/>
                <a:gd name="connsiteX8" fmla="*/ 9973736 w 15890925"/>
                <a:gd name="connsiteY8" fmla="*/ 1186651 h 1206992"/>
                <a:gd name="connsiteX9" fmla="*/ 15890925 w 15890925"/>
                <a:gd name="connsiteY9" fmla="*/ 1194885 h 1206992"/>
                <a:gd name="connsiteX0" fmla="*/ 0 w 15890925"/>
                <a:gd name="connsiteY0" fmla="*/ 1281003 h 1281003"/>
                <a:gd name="connsiteX1" fmla="*/ 4232936 w 15890925"/>
                <a:gd name="connsiteY1" fmla="*/ 1264293 h 1281003"/>
                <a:gd name="connsiteX2" fmla="*/ 4792136 w 15890925"/>
                <a:gd name="connsiteY2" fmla="*/ 974912 h 1281003"/>
                <a:gd name="connsiteX3" fmla="*/ 5027732 w 15890925"/>
                <a:gd name="connsiteY3" fmla="*/ 620954 h 1281003"/>
                <a:gd name="connsiteX4" fmla="*/ 5705938 w 15890925"/>
                <a:gd name="connsiteY4" fmla="*/ 26972 h 1281003"/>
                <a:gd name="connsiteX5" fmla="*/ 7274838 w 15890925"/>
                <a:gd name="connsiteY5" fmla="*/ 141850 h 1281003"/>
                <a:gd name="connsiteX6" fmla="*/ 8118171 w 15890925"/>
                <a:gd name="connsiteY6" fmla="*/ 503854 h 1281003"/>
                <a:gd name="connsiteX7" fmla="*/ 9279598 w 15890925"/>
                <a:gd name="connsiteY7" fmla="*/ 1037085 h 1281003"/>
                <a:gd name="connsiteX8" fmla="*/ 9973736 w 15890925"/>
                <a:gd name="connsiteY8" fmla="*/ 1260662 h 1281003"/>
                <a:gd name="connsiteX9" fmla="*/ 15890925 w 15890925"/>
                <a:gd name="connsiteY9" fmla="*/ 1268896 h 1281003"/>
                <a:gd name="connsiteX0" fmla="*/ 0 w 15890925"/>
                <a:gd name="connsiteY0" fmla="*/ 1281003 h 1281003"/>
                <a:gd name="connsiteX1" fmla="*/ 4232936 w 15890925"/>
                <a:gd name="connsiteY1" fmla="*/ 1264293 h 1281003"/>
                <a:gd name="connsiteX2" fmla="*/ 4792136 w 15890925"/>
                <a:gd name="connsiteY2" fmla="*/ 974912 h 1281003"/>
                <a:gd name="connsiteX3" fmla="*/ 5027732 w 15890925"/>
                <a:gd name="connsiteY3" fmla="*/ 620954 h 1281003"/>
                <a:gd name="connsiteX4" fmla="*/ 5705938 w 15890925"/>
                <a:gd name="connsiteY4" fmla="*/ 26972 h 1281003"/>
                <a:gd name="connsiteX5" fmla="*/ 7129174 w 15890925"/>
                <a:gd name="connsiteY5" fmla="*/ 141850 h 1281003"/>
                <a:gd name="connsiteX6" fmla="*/ 8118171 w 15890925"/>
                <a:gd name="connsiteY6" fmla="*/ 503854 h 1281003"/>
                <a:gd name="connsiteX7" fmla="*/ 9279598 w 15890925"/>
                <a:gd name="connsiteY7" fmla="*/ 1037085 h 1281003"/>
                <a:gd name="connsiteX8" fmla="*/ 9973736 w 15890925"/>
                <a:gd name="connsiteY8" fmla="*/ 1260662 h 1281003"/>
                <a:gd name="connsiteX9" fmla="*/ 15890925 w 15890925"/>
                <a:gd name="connsiteY9" fmla="*/ 1268896 h 1281003"/>
                <a:gd name="connsiteX0" fmla="*/ 0 w 22586704"/>
                <a:gd name="connsiteY0" fmla="*/ 1327197 h 1327197"/>
                <a:gd name="connsiteX1" fmla="*/ 10928715 w 22586704"/>
                <a:gd name="connsiteY1" fmla="*/ 1264293 h 1327197"/>
                <a:gd name="connsiteX2" fmla="*/ 11487915 w 22586704"/>
                <a:gd name="connsiteY2" fmla="*/ 974912 h 1327197"/>
                <a:gd name="connsiteX3" fmla="*/ 11723511 w 22586704"/>
                <a:gd name="connsiteY3" fmla="*/ 620954 h 1327197"/>
                <a:gd name="connsiteX4" fmla="*/ 12401717 w 22586704"/>
                <a:gd name="connsiteY4" fmla="*/ 26972 h 1327197"/>
                <a:gd name="connsiteX5" fmla="*/ 13824953 w 22586704"/>
                <a:gd name="connsiteY5" fmla="*/ 141850 h 1327197"/>
                <a:gd name="connsiteX6" fmla="*/ 14813950 w 22586704"/>
                <a:gd name="connsiteY6" fmla="*/ 503854 h 1327197"/>
                <a:gd name="connsiteX7" fmla="*/ 15975377 w 22586704"/>
                <a:gd name="connsiteY7" fmla="*/ 1037085 h 1327197"/>
                <a:gd name="connsiteX8" fmla="*/ 16669515 w 22586704"/>
                <a:gd name="connsiteY8" fmla="*/ 1260662 h 1327197"/>
                <a:gd name="connsiteX9" fmla="*/ 22586704 w 22586704"/>
                <a:gd name="connsiteY9" fmla="*/ 1268896 h 1327197"/>
                <a:gd name="connsiteX0" fmla="*/ 0 w 22586704"/>
                <a:gd name="connsiteY0" fmla="*/ 1327197 h 1327197"/>
                <a:gd name="connsiteX1" fmla="*/ 10928715 w 22586704"/>
                <a:gd name="connsiteY1" fmla="*/ 1264293 h 1327197"/>
                <a:gd name="connsiteX2" fmla="*/ 11487915 w 22586704"/>
                <a:gd name="connsiteY2" fmla="*/ 974912 h 1327197"/>
                <a:gd name="connsiteX3" fmla="*/ 11723511 w 22586704"/>
                <a:gd name="connsiteY3" fmla="*/ 620954 h 1327197"/>
                <a:gd name="connsiteX4" fmla="*/ 12401717 w 22586704"/>
                <a:gd name="connsiteY4" fmla="*/ 26972 h 1327197"/>
                <a:gd name="connsiteX5" fmla="*/ 13824953 w 22586704"/>
                <a:gd name="connsiteY5" fmla="*/ 141850 h 1327197"/>
                <a:gd name="connsiteX6" fmla="*/ 14813950 w 22586704"/>
                <a:gd name="connsiteY6" fmla="*/ 503854 h 1327197"/>
                <a:gd name="connsiteX7" fmla="*/ 15975377 w 22586704"/>
                <a:gd name="connsiteY7" fmla="*/ 1037085 h 1327197"/>
                <a:gd name="connsiteX8" fmla="*/ 16669515 w 22586704"/>
                <a:gd name="connsiteY8" fmla="*/ 1260662 h 1327197"/>
                <a:gd name="connsiteX9" fmla="*/ 22586704 w 22586704"/>
                <a:gd name="connsiteY9" fmla="*/ 1268896 h 132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704" h="1327197">
                  <a:moveTo>
                    <a:pt x="0" y="1327197"/>
                  </a:moveTo>
                  <a:cubicBezTo>
                    <a:pt x="131762" y="1313703"/>
                    <a:pt x="10549793" y="1294136"/>
                    <a:pt x="10928715" y="1264293"/>
                  </a:cubicBezTo>
                  <a:cubicBezTo>
                    <a:pt x="11307637" y="1234450"/>
                    <a:pt x="11355449" y="1082135"/>
                    <a:pt x="11487915" y="974912"/>
                  </a:cubicBezTo>
                  <a:cubicBezTo>
                    <a:pt x="11620381" y="867689"/>
                    <a:pt x="11571211" y="778944"/>
                    <a:pt x="11723511" y="620954"/>
                  </a:cubicBezTo>
                  <a:cubicBezTo>
                    <a:pt x="11875811" y="462964"/>
                    <a:pt x="12051477" y="106823"/>
                    <a:pt x="12401717" y="26972"/>
                  </a:cubicBezTo>
                  <a:cubicBezTo>
                    <a:pt x="12751957" y="-52879"/>
                    <a:pt x="13422914" y="62370"/>
                    <a:pt x="13824953" y="141850"/>
                  </a:cubicBezTo>
                  <a:cubicBezTo>
                    <a:pt x="14226992" y="221330"/>
                    <a:pt x="14455546" y="354648"/>
                    <a:pt x="14813950" y="503854"/>
                  </a:cubicBezTo>
                  <a:cubicBezTo>
                    <a:pt x="15172354" y="653060"/>
                    <a:pt x="15666116" y="910950"/>
                    <a:pt x="15975377" y="1037085"/>
                  </a:cubicBezTo>
                  <a:cubicBezTo>
                    <a:pt x="16167857" y="1101763"/>
                    <a:pt x="16475840" y="1235262"/>
                    <a:pt x="16669515" y="1260662"/>
                  </a:cubicBezTo>
                  <a:cubicBezTo>
                    <a:pt x="16863190" y="1286062"/>
                    <a:pt x="22273966" y="1272071"/>
                    <a:pt x="22586704" y="1268896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200"/>
            </a:p>
          </p:txBody>
        </p:sp>
        <p:sp>
          <p:nvSpPr>
            <p:cNvPr id="32" name="Volný tvar 71">
              <a:extLst>
                <a:ext uri="{FF2B5EF4-FFF2-40B4-BE49-F238E27FC236}">
                  <a16:creationId xmlns:a16="http://schemas.microsoft.com/office/drawing/2014/main" id="{77E22C88-75FC-D534-3698-18D047E78024}"/>
                </a:ext>
              </a:extLst>
            </p:cNvPr>
            <p:cNvSpPr/>
            <p:nvPr/>
          </p:nvSpPr>
          <p:spPr>
            <a:xfrm>
              <a:off x="1705835" y="2520355"/>
              <a:ext cx="2254705" cy="1404917"/>
            </a:xfrm>
            <a:custGeom>
              <a:avLst/>
              <a:gdLst>
                <a:gd name="connsiteX0" fmla="*/ 0 w 2088107"/>
                <a:gd name="connsiteY0" fmla="*/ 1367155 h 1460900"/>
                <a:gd name="connsiteX1" fmla="*/ 341194 w 2088107"/>
                <a:gd name="connsiteY1" fmla="*/ 1367155 h 1460900"/>
                <a:gd name="connsiteX2" fmla="*/ 368489 w 2088107"/>
                <a:gd name="connsiteY2" fmla="*/ 998666 h 1460900"/>
                <a:gd name="connsiteX3" fmla="*/ 382137 w 2088107"/>
                <a:gd name="connsiteY3" fmla="*/ 261686 h 1460900"/>
                <a:gd name="connsiteX4" fmla="*/ 382137 w 2088107"/>
                <a:gd name="connsiteY4" fmla="*/ 2379 h 1460900"/>
                <a:gd name="connsiteX5" fmla="*/ 436728 w 2088107"/>
                <a:gd name="connsiteY5" fmla="*/ 384516 h 1460900"/>
                <a:gd name="connsiteX6" fmla="*/ 450376 w 2088107"/>
                <a:gd name="connsiteY6" fmla="*/ 793949 h 1460900"/>
                <a:gd name="connsiteX7" fmla="*/ 464024 w 2088107"/>
                <a:gd name="connsiteY7" fmla="*/ 1421746 h 1460900"/>
                <a:gd name="connsiteX8" fmla="*/ 518615 w 2088107"/>
                <a:gd name="connsiteY8" fmla="*/ 1394451 h 1460900"/>
                <a:gd name="connsiteX9" fmla="*/ 2088107 w 2088107"/>
                <a:gd name="connsiteY9" fmla="*/ 1394451 h 1460900"/>
                <a:gd name="connsiteX0" fmla="*/ 0 w 2088107"/>
                <a:gd name="connsiteY0" fmla="*/ 1367155 h 1409816"/>
                <a:gd name="connsiteX1" fmla="*/ 341194 w 2088107"/>
                <a:gd name="connsiteY1" fmla="*/ 1367155 h 1409816"/>
                <a:gd name="connsiteX2" fmla="*/ 368489 w 2088107"/>
                <a:gd name="connsiteY2" fmla="*/ 998666 h 1409816"/>
                <a:gd name="connsiteX3" fmla="*/ 382137 w 2088107"/>
                <a:gd name="connsiteY3" fmla="*/ 261686 h 1409816"/>
                <a:gd name="connsiteX4" fmla="*/ 382137 w 2088107"/>
                <a:gd name="connsiteY4" fmla="*/ 2379 h 1409816"/>
                <a:gd name="connsiteX5" fmla="*/ 436728 w 2088107"/>
                <a:gd name="connsiteY5" fmla="*/ 384516 h 1409816"/>
                <a:gd name="connsiteX6" fmla="*/ 450376 w 2088107"/>
                <a:gd name="connsiteY6" fmla="*/ 793949 h 1409816"/>
                <a:gd name="connsiteX7" fmla="*/ 464024 w 2088107"/>
                <a:gd name="connsiteY7" fmla="*/ 1180344 h 1409816"/>
                <a:gd name="connsiteX8" fmla="*/ 518615 w 2088107"/>
                <a:gd name="connsiteY8" fmla="*/ 1394451 h 1409816"/>
                <a:gd name="connsiteX9" fmla="*/ 2088107 w 2088107"/>
                <a:gd name="connsiteY9" fmla="*/ 1394451 h 1409816"/>
                <a:gd name="connsiteX0" fmla="*/ 0 w 2088107"/>
                <a:gd name="connsiteY0" fmla="*/ 1367155 h 1402612"/>
                <a:gd name="connsiteX1" fmla="*/ 341194 w 2088107"/>
                <a:gd name="connsiteY1" fmla="*/ 1367155 h 1402612"/>
                <a:gd name="connsiteX2" fmla="*/ 368489 w 2088107"/>
                <a:gd name="connsiteY2" fmla="*/ 998666 h 1402612"/>
                <a:gd name="connsiteX3" fmla="*/ 382137 w 2088107"/>
                <a:gd name="connsiteY3" fmla="*/ 261686 h 1402612"/>
                <a:gd name="connsiteX4" fmla="*/ 382137 w 2088107"/>
                <a:gd name="connsiteY4" fmla="*/ 2379 h 1402612"/>
                <a:gd name="connsiteX5" fmla="*/ 436728 w 2088107"/>
                <a:gd name="connsiteY5" fmla="*/ 384516 h 1402612"/>
                <a:gd name="connsiteX6" fmla="*/ 450376 w 2088107"/>
                <a:gd name="connsiteY6" fmla="*/ 793949 h 1402612"/>
                <a:gd name="connsiteX7" fmla="*/ 464024 w 2088107"/>
                <a:gd name="connsiteY7" fmla="*/ 1180344 h 1402612"/>
                <a:gd name="connsiteX8" fmla="*/ 518615 w 2088107"/>
                <a:gd name="connsiteY8" fmla="*/ 1394451 h 1402612"/>
                <a:gd name="connsiteX9" fmla="*/ 2088107 w 2088107"/>
                <a:gd name="connsiteY9" fmla="*/ 1394451 h 1402612"/>
                <a:gd name="connsiteX0" fmla="*/ 0 w 2088107"/>
                <a:gd name="connsiteY0" fmla="*/ 1367155 h 1402612"/>
                <a:gd name="connsiteX1" fmla="*/ 341194 w 2088107"/>
                <a:gd name="connsiteY1" fmla="*/ 1367155 h 1402612"/>
                <a:gd name="connsiteX2" fmla="*/ 368489 w 2088107"/>
                <a:gd name="connsiteY2" fmla="*/ 998666 h 1402612"/>
                <a:gd name="connsiteX3" fmla="*/ 382137 w 2088107"/>
                <a:gd name="connsiteY3" fmla="*/ 261686 h 1402612"/>
                <a:gd name="connsiteX4" fmla="*/ 382137 w 2088107"/>
                <a:gd name="connsiteY4" fmla="*/ 2379 h 1402612"/>
                <a:gd name="connsiteX5" fmla="*/ 436728 w 2088107"/>
                <a:gd name="connsiteY5" fmla="*/ 384516 h 1402612"/>
                <a:gd name="connsiteX6" fmla="*/ 450376 w 2088107"/>
                <a:gd name="connsiteY6" fmla="*/ 793949 h 1402612"/>
                <a:gd name="connsiteX7" fmla="*/ 464024 w 2088107"/>
                <a:gd name="connsiteY7" fmla="*/ 1180344 h 1402612"/>
                <a:gd name="connsiteX8" fmla="*/ 496669 w 2088107"/>
                <a:gd name="connsiteY8" fmla="*/ 1394451 h 1402612"/>
                <a:gd name="connsiteX9" fmla="*/ 2088107 w 2088107"/>
                <a:gd name="connsiteY9" fmla="*/ 1394451 h 1402612"/>
                <a:gd name="connsiteX0" fmla="*/ 0 w 2088107"/>
                <a:gd name="connsiteY0" fmla="*/ 1368192 h 1403649"/>
                <a:gd name="connsiteX1" fmla="*/ 341194 w 2088107"/>
                <a:gd name="connsiteY1" fmla="*/ 1368192 h 1403649"/>
                <a:gd name="connsiteX2" fmla="*/ 368489 w 2088107"/>
                <a:gd name="connsiteY2" fmla="*/ 999703 h 1403649"/>
                <a:gd name="connsiteX3" fmla="*/ 382137 w 2088107"/>
                <a:gd name="connsiteY3" fmla="*/ 262723 h 1403649"/>
                <a:gd name="connsiteX4" fmla="*/ 382137 w 2088107"/>
                <a:gd name="connsiteY4" fmla="*/ 3416 h 1403649"/>
                <a:gd name="connsiteX5" fmla="*/ 429413 w 2088107"/>
                <a:gd name="connsiteY5" fmla="*/ 414814 h 1403649"/>
                <a:gd name="connsiteX6" fmla="*/ 450376 w 2088107"/>
                <a:gd name="connsiteY6" fmla="*/ 794986 h 1403649"/>
                <a:gd name="connsiteX7" fmla="*/ 464024 w 2088107"/>
                <a:gd name="connsiteY7" fmla="*/ 1181381 h 1403649"/>
                <a:gd name="connsiteX8" fmla="*/ 496669 w 2088107"/>
                <a:gd name="connsiteY8" fmla="*/ 1395488 h 1403649"/>
                <a:gd name="connsiteX9" fmla="*/ 2088107 w 2088107"/>
                <a:gd name="connsiteY9" fmla="*/ 1395488 h 1403649"/>
                <a:gd name="connsiteX0" fmla="*/ 0 w 2095422"/>
                <a:gd name="connsiteY0" fmla="*/ 1382822 h 1410981"/>
                <a:gd name="connsiteX1" fmla="*/ 348509 w 2095422"/>
                <a:gd name="connsiteY1" fmla="*/ 1368192 h 1410981"/>
                <a:gd name="connsiteX2" fmla="*/ 375804 w 2095422"/>
                <a:gd name="connsiteY2" fmla="*/ 999703 h 1410981"/>
                <a:gd name="connsiteX3" fmla="*/ 389452 w 2095422"/>
                <a:gd name="connsiteY3" fmla="*/ 262723 h 1410981"/>
                <a:gd name="connsiteX4" fmla="*/ 389452 w 2095422"/>
                <a:gd name="connsiteY4" fmla="*/ 3416 h 1410981"/>
                <a:gd name="connsiteX5" fmla="*/ 436728 w 2095422"/>
                <a:gd name="connsiteY5" fmla="*/ 414814 h 1410981"/>
                <a:gd name="connsiteX6" fmla="*/ 457691 w 2095422"/>
                <a:gd name="connsiteY6" fmla="*/ 794986 h 1410981"/>
                <a:gd name="connsiteX7" fmla="*/ 471339 w 2095422"/>
                <a:gd name="connsiteY7" fmla="*/ 1181381 h 1410981"/>
                <a:gd name="connsiteX8" fmla="*/ 503984 w 2095422"/>
                <a:gd name="connsiteY8" fmla="*/ 1395488 h 1410981"/>
                <a:gd name="connsiteX9" fmla="*/ 2095422 w 2095422"/>
                <a:gd name="connsiteY9" fmla="*/ 1395488 h 1410981"/>
                <a:gd name="connsiteX0" fmla="*/ 0 w 2095422"/>
                <a:gd name="connsiteY0" fmla="*/ 1382822 h 1401343"/>
                <a:gd name="connsiteX1" fmla="*/ 348509 w 2095422"/>
                <a:gd name="connsiteY1" fmla="*/ 1368192 h 1401343"/>
                <a:gd name="connsiteX2" fmla="*/ 375804 w 2095422"/>
                <a:gd name="connsiteY2" fmla="*/ 999703 h 1401343"/>
                <a:gd name="connsiteX3" fmla="*/ 389452 w 2095422"/>
                <a:gd name="connsiteY3" fmla="*/ 262723 h 1401343"/>
                <a:gd name="connsiteX4" fmla="*/ 389452 w 2095422"/>
                <a:gd name="connsiteY4" fmla="*/ 3416 h 1401343"/>
                <a:gd name="connsiteX5" fmla="*/ 436728 w 2095422"/>
                <a:gd name="connsiteY5" fmla="*/ 414814 h 1401343"/>
                <a:gd name="connsiteX6" fmla="*/ 457691 w 2095422"/>
                <a:gd name="connsiteY6" fmla="*/ 794986 h 1401343"/>
                <a:gd name="connsiteX7" fmla="*/ 471339 w 2095422"/>
                <a:gd name="connsiteY7" fmla="*/ 1181381 h 1401343"/>
                <a:gd name="connsiteX8" fmla="*/ 503984 w 2095422"/>
                <a:gd name="connsiteY8" fmla="*/ 1395488 h 1401343"/>
                <a:gd name="connsiteX9" fmla="*/ 2095422 w 2095422"/>
                <a:gd name="connsiteY9" fmla="*/ 1395488 h 1401343"/>
                <a:gd name="connsiteX0" fmla="*/ 0 w 2095422"/>
                <a:gd name="connsiteY0" fmla="*/ 1382822 h 1397899"/>
                <a:gd name="connsiteX1" fmla="*/ 348509 w 2095422"/>
                <a:gd name="connsiteY1" fmla="*/ 1368192 h 1397899"/>
                <a:gd name="connsiteX2" fmla="*/ 375804 w 2095422"/>
                <a:gd name="connsiteY2" fmla="*/ 999703 h 1397899"/>
                <a:gd name="connsiteX3" fmla="*/ 389452 w 2095422"/>
                <a:gd name="connsiteY3" fmla="*/ 262723 h 1397899"/>
                <a:gd name="connsiteX4" fmla="*/ 389452 w 2095422"/>
                <a:gd name="connsiteY4" fmla="*/ 3416 h 1397899"/>
                <a:gd name="connsiteX5" fmla="*/ 436728 w 2095422"/>
                <a:gd name="connsiteY5" fmla="*/ 414814 h 1397899"/>
                <a:gd name="connsiteX6" fmla="*/ 457691 w 2095422"/>
                <a:gd name="connsiteY6" fmla="*/ 794986 h 1397899"/>
                <a:gd name="connsiteX7" fmla="*/ 471339 w 2095422"/>
                <a:gd name="connsiteY7" fmla="*/ 1181381 h 1397899"/>
                <a:gd name="connsiteX8" fmla="*/ 503984 w 2095422"/>
                <a:gd name="connsiteY8" fmla="*/ 1395488 h 1397899"/>
                <a:gd name="connsiteX9" fmla="*/ 2095422 w 2095422"/>
                <a:gd name="connsiteY9" fmla="*/ 1395488 h 1397899"/>
                <a:gd name="connsiteX0" fmla="*/ 0 w 2095422"/>
                <a:gd name="connsiteY0" fmla="*/ 1382822 h 1405491"/>
                <a:gd name="connsiteX1" fmla="*/ 348509 w 2095422"/>
                <a:gd name="connsiteY1" fmla="*/ 1404768 h 1405491"/>
                <a:gd name="connsiteX2" fmla="*/ 375804 w 2095422"/>
                <a:gd name="connsiteY2" fmla="*/ 999703 h 1405491"/>
                <a:gd name="connsiteX3" fmla="*/ 389452 w 2095422"/>
                <a:gd name="connsiteY3" fmla="*/ 262723 h 1405491"/>
                <a:gd name="connsiteX4" fmla="*/ 389452 w 2095422"/>
                <a:gd name="connsiteY4" fmla="*/ 3416 h 1405491"/>
                <a:gd name="connsiteX5" fmla="*/ 436728 w 2095422"/>
                <a:gd name="connsiteY5" fmla="*/ 414814 h 1405491"/>
                <a:gd name="connsiteX6" fmla="*/ 457691 w 2095422"/>
                <a:gd name="connsiteY6" fmla="*/ 794986 h 1405491"/>
                <a:gd name="connsiteX7" fmla="*/ 471339 w 2095422"/>
                <a:gd name="connsiteY7" fmla="*/ 1181381 h 1405491"/>
                <a:gd name="connsiteX8" fmla="*/ 503984 w 2095422"/>
                <a:gd name="connsiteY8" fmla="*/ 1395488 h 1405491"/>
                <a:gd name="connsiteX9" fmla="*/ 2095422 w 2095422"/>
                <a:gd name="connsiteY9" fmla="*/ 1395488 h 1405491"/>
                <a:gd name="connsiteX0" fmla="*/ 0 w 2095422"/>
                <a:gd name="connsiteY0" fmla="*/ 1412083 h 1437694"/>
                <a:gd name="connsiteX1" fmla="*/ 348509 w 2095422"/>
                <a:gd name="connsiteY1" fmla="*/ 1404768 h 1437694"/>
                <a:gd name="connsiteX2" fmla="*/ 375804 w 2095422"/>
                <a:gd name="connsiteY2" fmla="*/ 999703 h 1437694"/>
                <a:gd name="connsiteX3" fmla="*/ 389452 w 2095422"/>
                <a:gd name="connsiteY3" fmla="*/ 262723 h 1437694"/>
                <a:gd name="connsiteX4" fmla="*/ 389452 w 2095422"/>
                <a:gd name="connsiteY4" fmla="*/ 3416 h 1437694"/>
                <a:gd name="connsiteX5" fmla="*/ 436728 w 2095422"/>
                <a:gd name="connsiteY5" fmla="*/ 414814 h 1437694"/>
                <a:gd name="connsiteX6" fmla="*/ 457691 w 2095422"/>
                <a:gd name="connsiteY6" fmla="*/ 794986 h 1437694"/>
                <a:gd name="connsiteX7" fmla="*/ 471339 w 2095422"/>
                <a:gd name="connsiteY7" fmla="*/ 1181381 h 1437694"/>
                <a:gd name="connsiteX8" fmla="*/ 503984 w 2095422"/>
                <a:gd name="connsiteY8" fmla="*/ 1395488 h 1437694"/>
                <a:gd name="connsiteX9" fmla="*/ 2095422 w 2095422"/>
                <a:gd name="connsiteY9" fmla="*/ 1395488 h 1437694"/>
                <a:gd name="connsiteX0" fmla="*/ 0 w 2095422"/>
                <a:gd name="connsiteY0" fmla="*/ 1412083 h 1412308"/>
                <a:gd name="connsiteX1" fmla="*/ 348509 w 2095422"/>
                <a:gd name="connsiteY1" fmla="*/ 1404768 h 1412308"/>
                <a:gd name="connsiteX2" fmla="*/ 375804 w 2095422"/>
                <a:gd name="connsiteY2" fmla="*/ 999703 h 1412308"/>
                <a:gd name="connsiteX3" fmla="*/ 389452 w 2095422"/>
                <a:gd name="connsiteY3" fmla="*/ 262723 h 1412308"/>
                <a:gd name="connsiteX4" fmla="*/ 389452 w 2095422"/>
                <a:gd name="connsiteY4" fmla="*/ 3416 h 1412308"/>
                <a:gd name="connsiteX5" fmla="*/ 436728 w 2095422"/>
                <a:gd name="connsiteY5" fmla="*/ 414814 h 1412308"/>
                <a:gd name="connsiteX6" fmla="*/ 457691 w 2095422"/>
                <a:gd name="connsiteY6" fmla="*/ 794986 h 1412308"/>
                <a:gd name="connsiteX7" fmla="*/ 471339 w 2095422"/>
                <a:gd name="connsiteY7" fmla="*/ 1181381 h 1412308"/>
                <a:gd name="connsiteX8" fmla="*/ 503984 w 2095422"/>
                <a:gd name="connsiteY8" fmla="*/ 1395488 h 1412308"/>
                <a:gd name="connsiteX9" fmla="*/ 2095422 w 2095422"/>
                <a:gd name="connsiteY9" fmla="*/ 1395488 h 1412308"/>
                <a:gd name="connsiteX0" fmla="*/ 0 w 2095422"/>
                <a:gd name="connsiteY0" fmla="*/ 1404917 h 1405142"/>
                <a:gd name="connsiteX1" fmla="*/ 348509 w 2095422"/>
                <a:gd name="connsiteY1" fmla="*/ 1397602 h 1405142"/>
                <a:gd name="connsiteX2" fmla="*/ 375804 w 2095422"/>
                <a:gd name="connsiteY2" fmla="*/ 992537 h 1405142"/>
                <a:gd name="connsiteX3" fmla="*/ 389452 w 2095422"/>
                <a:gd name="connsiteY3" fmla="*/ 255557 h 1405142"/>
                <a:gd name="connsiteX4" fmla="*/ 411397 w 2095422"/>
                <a:gd name="connsiteY4" fmla="*/ 3566 h 1405142"/>
                <a:gd name="connsiteX5" fmla="*/ 436728 w 2095422"/>
                <a:gd name="connsiteY5" fmla="*/ 407648 h 1405142"/>
                <a:gd name="connsiteX6" fmla="*/ 457691 w 2095422"/>
                <a:gd name="connsiteY6" fmla="*/ 787820 h 1405142"/>
                <a:gd name="connsiteX7" fmla="*/ 471339 w 2095422"/>
                <a:gd name="connsiteY7" fmla="*/ 1174215 h 1405142"/>
                <a:gd name="connsiteX8" fmla="*/ 503984 w 2095422"/>
                <a:gd name="connsiteY8" fmla="*/ 1388322 h 1405142"/>
                <a:gd name="connsiteX9" fmla="*/ 2095422 w 2095422"/>
                <a:gd name="connsiteY9" fmla="*/ 1388322 h 1405142"/>
                <a:gd name="connsiteX0" fmla="*/ 0 w 2095422"/>
                <a:gd name="connsiteY0" fmla="*/ 1404917 h 1405142"/>
                <a:gd name="connsiteX1" fmla="*/ 348509 w 2095422"/>
                <a:gd name="connsiteY1" fmla="*/ 1397602 h 1405142"/>
                <a:gd name="connsiteX2" fmla="*/ 375804 w 2095422"/>
                <a:gd name="connsiteY2" fmla="*/ 992537 h 1405142"/>
                <a:gd name="connsiteX3" fmla="*/ 389452 w 2095422"/>
                <a:gd name="connsiteY3" fmla="*/ 255557 h 1405142"/>
                <a:gd name="connsiteX4" fmla="*/ 399340 w 2095422"/>
                <a:gd name="connsiteY4" fmla="*/ 3566 h 1405142"/>
                <a:gd name="connsiteX5" fmla="*/ 436728 w 2095422"/>
                <a:gd name="connsiteY5" fmla="*/ 407648 h 1405142"/>
                <a:gd name="connsiteX6" fmla="*/ 457691 w 2095422"/>
                <a:gd name="connsiteY6" fmla="*/ 787820 h 1405142"/>
                <a:gd name="connsiteX7" fmla="*/ 471339 w 2095422"/>
                <a:gd name="connsiteY7" fmla="*/ 1174215 h 1405142"/>
                <a:gd name="connsiteX8" fmla="*/ 503984 w 2095422"/>
                <a:gd name="connsiteY8" fmla="*/ 1388322 h 1405142"/>
                <a:gd name="connsiteX9" fmla="*/ 2095422 w 2095422"/>
                <a:gd name="connsiteY9" fmla="*/ 1388322 h 1405142"/>
                <a:gd name="connsiteX0" fmla="*/ 0 w 2477426"/>
                <a:gd name="connsiteY0" fmla="*/ 1404917 h 1430528"/>
                <a:gd name="connsiteX1" fmla="*/ 730513 w 2477426"/>
                <a:gd name="connsiteY1" fmla="*/ 1397602 h 1430528"/>
                <a:gd name="connsiteX2" fmla="*/ 757808 w 2477426"/>
                <a:gd name="connsiteY2" fmla="*/ 992537 h 1430528"/>
                <a:gd name="connsiteX3" fmla="*/ 771456 w 2477426"/>
                <a:gd name="connsiteY3" fmla="*/ 255557 h 1430528"/>
                <a:gd name="connsiteX4" fmla="*/ 781344 w 2477426"/>
                <a:gd name="connsiteY4" fmla="*/ 3566 h 1430528"/>
                <a:gd name="connsiteX5" fmla="*/ 818732 w 2477426"/>
                <a:gd name="connsiteY5" fmla="*/ 407648 h 1430528"/>
                <a:gd name="connsiteX6" fmla="*/ 839695 w 2477426"/>
                <a:gd name="connsiteY6" fmla="*/ 787820 h 1430528"/>
                <a:gd name="connsiteX7" fmla="*/ 853343 w 2477426"/>
                <a:gd name="connsiteY7" fmla="*/ 1174215 h 1430528"/>
                <a:gd name="connsiteX8" fmla="*/ 885988 w 2477426"/>
                <a:gd name="connsiteY8" fmla="*/ 1388322 h 1430528"/>
                <a:gd name="connsiteX9" fmla="*/ 2477426 w 2477426"/>
                <a:gd name="connsiteY9" fmla="*/ 1388322 h 1430528"/>
                <a:gd name="connsiteX0" fmla="*/ 0 w 2477426"/>
                <a:gd name="connsiteY0" fmla="*/ 1404917 h 1404917"/>
                <a:gd name="connsiteX1" fmla="*/ 730513 w 2477426"/>
                <a:gd name="connsiteY1" fmla="*/ 1397602 h 1404917"/>
                <a:gd name="connsiteX2" fmla="*/ 757808 w 2477426"/>
                <a:gd name="connsiteY2" fmla="*/ 992537 h 1404917"/>
                <a:gd name="connsiteX3" fmla="*/ 771456 w 2477426"/>
                <a:gd name="connsiteY3" fmla="*/ 255557 h 1404917"/>
                <a:gd name="connsiteX4" fmla="*/ 781344 w 2477426"/>
                <a:gd name="connsiteY4" fmla="*/ 3566 h 1404917"/>
                <a:gd name="connsiteX5" fmla="*/ 818732 w 2477426"/>
                <a:gd name="connsiteY5" fmla="*/ 407648 h 1404917"/>
                <a:gd name="connsiteX6" fmla="*/ 839695 w 2477426"/>
                <a:gd name="connsiteY6" fmla="*/ 787820 h 1404917"/>
                <a:gd name="connsiteX7" fmla="*/ 853343 w 2477426"/>
                <a:gd name="connsiteY7" fmla="*/ 1174215 h 1404917"/>
                <a:gd name="connsiteX8" fmla="*/ 885988 w 2477426"/>
                <a:gd name="connsiteY8" fmla="*/ 1388322 h 1404917"/>
                <a:gd name="connsiteX9" fmla="*/ 2477426 w 2477426"/>
                <a:gd name="connsiteY9" fmla="*/ 1388322 h 1404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77426" h="1404917">
                  <a:moveTo>
                    <a:pt x="0" y="1404917"/>
                  </a:moveTo>
                  <a:lnTo>
                    <a:pt x="730513" y="1397602"/>
                  </a:lnTo>
                  <a:cubicBezTo>
                    <a:pt x="746922" y="1376497"/>
                    <a:pt x="750984" y="1182878"/>
                    <a:pt x="757808" y="992537"/>
                  </a:cubicBezTo>
                  <a:cubicBezTo>
                    <a:pt x="764632" y="802196"/>
                    <a:pt x="767533" y="420385"/>
                    <a:pt x="771456" y="255557"/>
                  </a:cubicBezTo>
                  <a:cubicBezTo>
                    <a:pt x="775379" y="90729"/>
                    <a:pt x="773465" y="-21782"/>
                    <a:pt x="781344" y="3566"/>
                  </a:cubicBezTo>
                  <a:cubicBezTo>
                    <a:pt x="789223" y="28914"/>
                    <a:pt x="809007" y="276939"/>
                    <a:pt x="818732" y="407648"/>
                  </a:cubicBezTo>
                  <a:cubicBezTo>
                    <a:pt x="828457" y="538357"/>
                    <a:pt x="833927" y="660059"/>
                    <a:pt x="839695" y="787820"/>
                  </a:cubicBezTo>
                  <a:cubicBezTo>
                    <a:pt x="845463" y="915581"/>
                    <a:pt x="845628" y="1074131"/>
                    <a:pt x="853343" y="1174215"/>
                  </a:cubicBezTo>
                  <a:cubicBezTo>
                    <a:pt x="861058" y="1274299"/>
                    <a:pt x="871340" y="1381899"/>
                    <a:pt x="885988" y="1388322"/>
                  </a:cubicBezTo>
                  <a:cubicBezTo>
                    <a:pt x="900636" y="1394745"/>
                    <a:pt x="1828020" y="1386047"/>
                    <a:pt x="2477426" y="1388322"/>
                  </a:cubicBezTo>
                </a:path>
              </a:pathLst>
            </a:cu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200"/>
            </a:p>
          </p:txBody>
        </p:sp>
      </p:grp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7517CAA1-43FC-6A72-A8E0-355CAEAAC98B}"/>
              </a:ext>
            </a:extLst>
          </p:cNvPr>
          <p:cNvSpPr txBox="1"/>
          <p:nvPr/>
        </p:nvSpPr>
        <p:spPr>
          <a:xfrm>
            <a:off x="3214863" y="3756479"/>
            <a:ext cx="1730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EML</a:t>
            </a:r>
          </a:p>
        </p:txBody>
      </p:sp>
      <p:cxnSp>
        <p:nvCxnSpPr>
          <p:cNvPr id="39" name="Přímá spojnice se šipkou 38">
            <a:extLst>
              <a:ext uri="{FF2B5EF4-FFF2-40B4-BE49-F238E27FC236}">
                <a16:creationId xmlns:a16="http://schemas.microsoft.com/office/drawing/2014/main" id="{B2418A49-0F84-554D-A905-DABF1154C45A}"/>
              </a:ext>
            </a:extLst>
          </p:cNvPr>
          <p:cNvCxnSpPr/>
          <p:nvPr/>
        </p:nvCxnSpPr>
        <p:spPr bwMode="auto">
          <a:xfrm flipV="1">
            <a:off x="3392620" y="3551836"/>
            <a:ext cx="0" cy="2979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Přímá spojnice se šipkou 39">
            <a:extLst>
              <a:ext uri="{FF2B5EF4-FFF2-40B4-BE49-F238E27FC236}">
                <a16:creationId xmlns:a16="http://schemas.microsoft.com/office/drawing/2014/main" id="{C4599417-C387-9EDA-74E5-BF5C6A56D679}"/>
              </a:ext>
            </a:extLst>
          </p:cNvPr>
          <p:cNvCxnSpPr/>
          <p:nvPr/>
        </p:nvCxnSpPr>
        <p:spPr bwMode="auto">
          <a:xfrm flipV="1">
            <a:off x="3461725" y="3551836"/>
            <a:ext cx="0" cy="2979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200607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sz="4000" b="1" dirty="0"/>
              <a:t>Elektrokardiografie</a:t>
            </a:r>
            <a:endParaRPr lang="cs-CZ" dirty="0"/>
          </a:p>
        </p:txBody>
      </p:sp>
      <p:sp>
        <p:nvSpPr>
          <p:cNvPr id="7" name="Volný tvar 16">
            <a:extLst>
              <a:ext uri="{FF2B5EF4-FFF2-40B4-BE49-F238E27FC236}">
                <a16:creationId xmlns:a16="http://schemas.microsoft.com/office/drawing/2014/main" id="{0E27CF67-E964-0BBF-BD94-31FCE991CF16}"/>
              </a:ext>
            </a:extLst>
          </p:cNvPr>
          <p:cNvSpPr/>
          <p:nvPr/>
        </p:nvSpPr>
        <p:spPr>
          <a:xfrm>
            <a:off x="2496900" y="3899577"/>
            <a:ext cx="5124364" cy="2521294"/>
          </a:xfrm>
          <a:custGeom>
            <a:avLst/>
            <a:gdLst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97631 w 2957513"/>
              <a:gd name="connsiteY2" fmla="*/ 519379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69386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52463 w 2955132"/>
              <a:gd name="connsiteY18" fmla="*/ 564623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7219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31106 w 2955132"/>
              <a:gd name="connsiteY21" fmla="*/ 476517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9863 w 2955132"/>
              <a:gd name="connsiteY26" fmla="*/ 552717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45594 w 2955132"/>
              <a:gd name="connsiteY28" fmla="*/ 481279 h 807513"/>
              <a:gd name="connsiteX29" fmla="*/ 2955132 w 2955132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57500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93873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75279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843213"/>
              <a:gd name="connsiteY0" fmla="*/ 555099 h 807513"/>
              <a:gd name="connsiteX1" fmla="*/ 66675 w 2843213"/>
              <a:gd name="connsiteY1" fmla="*/ 562242 h 807513"/>
              <a:gd name="connsiteX2" fmla="*/ 111919 w 2843213"/>
              <a:gd name="connsiteY2" fmla="*/ 516998 h 807513"/>
              <a:gd name="connsiteX3" fmla="*/ 169068 w 2843213"/>
              <a:gd name="connsiteY3" fmla="*/ 505091 h 807513"/>
              <a:gd name="connsiteX4" fmla="*/ 230982 w 2843213"/>
              <a:gd name="connsiteY4" fmla="*/ 559861 h 807513"/>
              <a:gd name="connsiteX5" fmla="*/ 278607 w 2843213"/>
              <a:gd name="connsiteY5" fmla="*/ 564623 h 807513"/>
              <a:gd name="connsiteX6" fmla="*/ 359569 w 2843213"/>
              <a:gd name="connsiteY6" fmla="*/ 555098 h 807513"/>
              <a:gd name="connsiteX7" fmla="*/ 411957 w 2843213"/>
              <a:gd name="connsiteY7" fmla="*/ 555097 h 807513"/>
              <a:gd name="connsiteX8" fmla="*/ 457200 w 2843213"/>
              <a:gd name="connsiteY8" fmla="*/ 619392 h 807513"/>
              <a:gd name="connsiteX9" fmla="*/ 464344 w 2843213"/>
              <a:gd name="connsiteY9" fmla="*/ 526523 h 807513"/>
              <a:gd name="connsiteX10" fmla="*/ 495300 w 2843213"/>
              <a:gd name="connsiteY10" fmla="*/ 159811 h 807513"/>
              <a:gd name="connsiteX11" fmla="*/ 514350 w 2843213"/>
              <a:gd name="connsiteY11" fmla="*/ 5029 h 807513"/>
              <a:gd name="connsiteX12" fmla="*/ 523875 w 2843213"/>
              <a:gd name="connsiteY12" fmla="*/ 83611 h 807513"/>
              <a:gd name="connsiteX13" fmla="*/ 554832 w 2843213"/>
              <a:gd name="connsiteY13" fmla="*/ 514617 h 807513"/>
              <a:gd name="connsiteX14" fmla="*/ 564357 w 2843213"/>
              <a:gd name="connsiteY14" fmla="*/ 714642 h 807513"/>
              <a:gd name="connsiteX15" fmla="*/ 571500 w 2843213"/>
              <a:gd name="connsiteY15" fmla="*/ 807511 h 807513"/>
              <a:gd name="connsiteX16" fmla="*/ 581025 w 2843213"/>
              <a:gd name="connsiteY16" fmla="*/ 717023 h 807513"/>
              <a:gd name="connsiteX17" fmla="*/ 595313 w 2843213"/>
              <a:gd name="connsiteY17" fmla="*/ 569386 h 807513"/>
              <a:gd name="connsiteX18" fmla="*/ 697707 w 2843213"/>
              <a:gd name="connsiteY18" fmla="*/ 559860 h 807513"/>
              <a:gd name="connsiteX19" fmla="*/ 859632 w 2843213"/>
              <a:gd name="connsiteY19" fmla="*/ 559861 h 807513"/>
              <a:gd name="connsiteX20" fmla="*/ 1067240 w 2843213"/>
              <a:gd name="connsiteY20" fmla="*/ 548440 h 807513"/>
              <a:gd name="connsiteX21" fmla="*/ 1228725 w 2843213"/>
              <a:gd name="connsiteY21" fmla="*/ 452705 h 807513"/>
              <a:gd name="connsiteX22" fmla="*/ 1401539 w 2843213"/>
              <a:gd name="connsiteY22" fmla="*/ 437054 h 807513"/>
              <a:gd name="connsiteX23" fmla="*/ 1575279 w 2843213"/>
              <a:gd name="connsiteY23" fmla="*/ 550821 h 807513"/>
              <a:gd name="connsiteX24" fmla="*/ 1709738 w 2843213"/>
              <a:gd name="connsiteY24" fmla="*/ 559861 h 807513"/>
              <a:gd name="connsiteX25" fmla="*/ 2426494 w 2843213"/>
              <a:gd name="connsiteY25" fmla="*/ 552717 h 807513"/>
              <a:gd name="connsiteX26" fmla="*/ 2700338 w 2843213"/>
              <a:gd name="connsiteY26" fmla="*/ 557480 h 807513"/>
              <a:gd name="connsiteX27" fmla="*/ 2752725 w 2843213"/>
              <a:gd name="connsiteY27" fmla="*/ 509854 h 807513"/>
              <a:gd name="connsiteX28" fmla="*/ 2843213 w 2843213"/>
              <a:gd name="connsiteY28" fmla="*/ 478897 h 807513"/>
              <a:gd name="connsiteX0" fmla="*/ 0 w 2752725"/>
              <a:gd name="connsiteY0" fmla="*/ 555099 h 807513"/>
              <a:gd name="connsiteX1" fmla="*/ 66675 w 2752725"/>
              <a:gd name="connsiteY1" fmla="*/ 562242 h 807513"/>
              <a:gd name="connsiteX2" fmla="*/ 111919 w 2752725"/>
              <a:gd name="connsiteY2" fmla="*/ 516998 h 807513"/>
              <a:gd name="connsiteX3" fmla="*/ 169068 w 2752725"/>
              <a:gd name="connsiteY3" fmla="*/ 505091 h 807513"/>
              <a:gd name="connsiteX4" fmla="*/ 230982 w 2752725"/>
              <a:gd name="connsiteY4" fmla="*/ 559861 h 807513"/>
              <a:gd name="connsiteX5" fmla="*/ 278607 w 2752725"/>
              <a:gd name="connsiteY5" fmla="*/ 564623 h 807513"/>
              <a:gd name="connsiteX6" fmla="*/ 359569 w 2752725"/>
              <a:gd name="connsiteY6" fmla="*/ 555098 h 807513"/>
              <a:gd name="connsiteX7" fmla="*/ 411957 w 2752725"/>
              <a:gd name="connsiteY7" fmla="*/ 555097 h 807513"/>
              <a:gd name="connsiteX8" fmla="*/ 457200 w 2752725"/>
              <a:gd name="connsiteY8" fmla="*/ 619392 h 807513"/>
              <a:gd name="connsiteX9" fmla="*/ 464344 w 2752725"/>
              <a:gd name="connsiteY9" fmla="*/ 526523 h 807513"/>
              <a:gd name="connsiteX10" fmla="*/ 495300 w 2752725"/>
              <a:gd name="connsiteY10" fmla="*/ 159811 h 807513"/>
              <a:gd name="connsiteX11" fmla="*/ 514350 w 2752725"/>
              <a:gd name="connsiteY11" fmla="*/ 5029 h 807513"/>
              <a:gd name="connsiteX12" fmla="*/ 523875 w 2752725"/>
              <a:gd name="connsiteY12" fmla="*/ 83611 h 807513"/>
              <a:gd name="connsiteX13" fmla="*/ 554832 w 2752725"/>
              <a:gd name="connsiteY13" fmla="*/ 514617 h 807513"/>
              <a:gd name="connsiteX14" fmla="*/ 564357 w 2752725"/>
              <a:gd name="connsiteY14" fmla="*/ 714642 h 807513"/>
              <a:gd name="connsiteX15" fmla="*/ 571500 w 2752725"/>
              <a:gd name="connsiteY15" fmla="*/ 807511 h 807513"/>
              <a:gd name="connsiteX16" fmla="*/ 581025 w 2752725"/>
              <a:gd name="connsiteY16" fmla="*/ 717023 h 807513"/>
              <a:gd name="connsiteX17" fmla="*/ 595313 w 2752725"/>
              <a:gd name="connsiteY17" fmla="*/ 569386 h 807513"/>
              <a:gd name="connsiteX18" fmla="*/ 697707 w 2752725"/>
              <a:gd name="connsiteY18" fmla="*/ 559860 h 807513"/>
              <a:gd name="connsiteX19" fmla="*/ 859632 w 2752725"/>
              <a:gd name="connsiteY19" fmla="*/ 559861 h 807513"/>
              <a:gd name="connsiteX20" fmla="*/ 1067240 w 2752725"/>
              <a:gd name="connsiteY20" fmla="*/ 548440 h 807513"/>
              <a:gd name="connsiteX21" fmla="*/ 1228725 w 2752725"/>
              <a:gd name="connsiteY21" fmla="*/ 452705 h 807513"/>
              <a:gd name="connsiteX22" fmla="*/ 1401539 w 2752725"/>
              <a:gd name="connsiteY22" fmla="*/ 437054 h 807513"/>
              <a:gd name="connsiteX23" fmla="*/ 1575279 w 2752725"/>
              <a:gd name="connsiteY23" fmla="*/ 550821 h 807513"/>
              <a:gd name="connsiteX24" fmla="*/ 1709738 w 2752725"/>
              <a:gd name="connsiteY24" fmla="*/ 559861 h 807513"/>
              <a:gd name="connsiteX25" fmla="*/ 2426494 w 2752725"/>
              <a:gd name="connsiteY25" fmla="*/ 552717 h 807513"/>
              <a:gd name="connsiteX26" fmla="*/ 2700338 w 2752725"/>
              <a:gd name="connsiteY26" fmla="*/ 557480 h 807513"/>
              <a:gd name="connsiteX27" fmla="*/ 2752725 w 2752725"/>
              <a:gd name="connsiteY27" fmla="*/ 509854 h 807513"/>
              <a:gd name="connsiteX0" fmla="*/ 0 w 2700338"/>
              <a:gd name="connsiteY0" fmla="*/ 555099 h 807513"/>
              <a:gd name="connsiteX1" fmla="*/ 66675 w 2700338"/>
              <a:gd name="connsiteY1" fmla="*/ 562242 h 807513"/>
              <a:gd name="connsiteX2" fmla="*/ 111919 w 2700338"/>
              <a:gd name="connsiteY2" fmla="*/ 516998 h 807513"/>
              <a:gd name="connsiteX3" fmla="*/ 169068 w 2700338"/>
              <a:gd name="connsiteY3" fmla="*/ 505091 h 807513"/>
              <a:gd name="connsiteX4" fmla="*/ 230982 w 2700338"/>
              <a:gd name="connsiteY4" fmla="*/ 559861 h 807513"/>
              <a:gd name="connsiteX5" fmla="*/ 278607 w 2700338"/>
              <a:gd name="connsiteY5" fmla="*/ 564623 h 807513"/>
              <a:gd name="connsiteX6" fmla="*/ 359569 w 2700338"/>
              <a:gd name="connsiteY6" fmla="*/ 555098 h 807513"/>
              <a:gd name="connsiteX7" fmla="*/ 411957 w 2700338"/>
              <a:gd name="connsiteY7" fmla="*/ 555097 h 807513"/>
              <a:gd name="connsiteX8" fmla="*/ 457200 w 2700338"/>
              <a:gd name="connsiteY8" fmla="*/ 619392 h 807513"/>
              <a:gd name="connsiteX9" fmla="*/ 464344 w 2700338"/>
              <a:gd name="connsiteY9" fmla="*/ 526523 h 807513"/>
              <a:gd name="connsiteX10" fmla="*/ 495300 w 2700338"/>
              <a:gd name="connsiteY10" fmla="*/ 159811 h 807513"/>
              <a:gd name="connsiteX11" fmla="*/ 514350 w 2700338"/>
              <a:gd name="connsiteY11" fmla="*/ 5029 h 807513"/>
              <a:gd name="connsiteX12" fmla="*/ 523875 w 2700338"/>
              <a:gd name="connsiteY12" fmla="*/ 83611 h 807513"/>
              <a:gd name="connsiteX13" fmla="*/ 554832 w 2700338"/>
              <a:gd name="connsiteY13" fmla="*/ 514617 h 807513"/>
              <a:gd name="connsiteX14" fmla="*/ 564357 w 2700338"/>
              <a:gd name="connsiteY14" fmla="*/ 714642 h 807513"/>
              <a:gd name="connsiteX15" fmla="*/ 571500 w 2700338"/>
              <a:gd name="connsiteY15" fmla="*/ 807511 h 807513"/>
              <a:gd name="connsiteX16" fmla="*/ 581025 w 2700338"/>
              <a:gd name="connsiteY16" fmla="*/ 717023 h 807513"/>
              <a:gd name="connsiteX17" fmla="*/ 595313 w 2700338"/>
              <a:gd name="connsiteY17" fmla="*/ 569386 h 807513"/>
              <a:gd name="connsiteX18" fmla="*/ 697707 w 2700338"/>
              <a:gd name="connsiteY18" fmla="*/ 559860 h 807513"/>
              <a:gd name="connsiteX19" fmla="*/ 859632 w 2700338"/>
              <a:gd name="connsiteY19" fmla="*/ 559861 h 807513"/>
              <a:gd name="connsiteX20" fmla="*/ 1067240 w 2700338"/>
              <a:gd name="connsiteY20" fmla="*/ 548440 h 807513"/>
              <a:gd name="connsiteX21" fmla="*/ 1228725 w 2700338"/>
              <a:gd name="connsiteY21" fmla="*/ 452705 h 807513"/>
              <a:gd name="connsiteX22" fmla="*/ 1401539 w 2700338"/>
              <a:gd name="connsiteY22" fmla="*/ 437054 h 807513"/>
              <a:gd name="connsiteX23" fmla="*/ 1575279 w 2700338"/>
              <a:gd name="connsiteY23" fmla="*/ 550821 h 807513"/>
              <a:gd name="connsiteX24" fmla="*/ 1709738 w 2700338"/>
              <a:gd name="connsiteY24" fmla="*/ 559861 h 807513"/>
              <a:gd name="connsiteX25" fmla="*/ 2426494 w 2700338"/>
              <a:gd name="connsiteY25" fmla="*/ 552717 h 807513"/>
              <a:gd name="connsiteX26" fmla="*/ 2700338 w 2700338"/>
              <a:gd name="connsiteY26" fmla="*/ 557480 h 807513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59632 w 2700338"/>
              <a:gd name="connsiteY19" fmla="*/ 559861 h 738985"/>
              <a:gd name="connsiteX20" fmla="*/ 1067240 w 2700338"/>
              <a:gd name="connsiteY20" fmla="*/ 548440 h 738985"/>
              <a:gd name="connsiteX21" fmla="*/ 1228725 w 2700338"/>
              <a:gd name="connsiteY21" fmla="*/ 452705 h 738985"/>
              <a:gd name="connsiteX22" fmla="*/ 1401539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59632 w 2700338"/>
              <a:gd name="connsiteY19" fmla="*/ 559861 h 738985"/>
              <a:gd name="connsiteX20" fmla="*/ 1038037 w 2700338"/>
              <a:gd name="connsiteY20" fmla="*/ 515954 h 738985"/>
              <a:gd name="connsiteX21" fmla="*/ 1228725 w 2700338"/>
              <a:gd name="connsiteY21" fmla="*/ 452705 h 738985"/>
              <a:gd name="connsiteX22" fmla="*/ 1401539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59632 w 2700338"/>
              <a:gd name="connsiteY19" fmla="*/ 559861 h 738985"/>
              <a:gd name="connsiteX20" fmla="*/ 1038037 w 2700338"/>
              <a:gd name="connsiteY20" fmla="*/ 515954 h 738985"/>
              <a:gd name="connsiteX21" fmla="*/ 1160584 w 2700338"/>
              <a:gd name="connsiteY21" fmla="*/ 441876 h 738985"/>
              <a:gd name="connsiteX22" fmla="*/ 1401539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59632 w 2700338"/>
              <a:gd name="connsiteY19" fmla="*/ 559861 h 738985"/>
              <a:gd name="connsiteX20" fmla="*/ 1038037 w 2700338"/>
              <a:gd name="connsiteY20" fmla="*/ 515954 h 738985"/>
              <a:gd name="connsiteX21" fmla="*/ 1160584 w 2700338"/>
              <a:gd name="connsiteY21" fmla="*/ 441876 h 738985"/>
              <a:gd name="connsiteX22" fmla="*/ 1348000 w 2700338"/>
              <a:gd name="connsiteY22" fmla="*/ 450590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59632 w 2700338"/>
              <a:gd name="connsiteY19" fmla="*/ 559861 h 738985"/>
              <a:gd name="connsiteX20" fmla="*/ 1008834 w 2700338"/>
              <a:gd name="connsiteY20" fmla="*/ 505125 h 738985"/>
              <a:gd name="connsiteX21" fmla="*/ 1160584 w 2700338"/>
              <a:gd name="connsiteY21" fmla="*/ 441876 h 738985"/>
              <a:gd name="connsiteX22" fmla="*/ 1348000 w 2700338"/>
              <a:gd name="connsiteY22" fmla="*/ 450590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700338" h="738985">
                <a:moveTo>
                  <a:pt x="0" y="555099"/>
                </a:moveTo>
                <a:cubicBezTo>
                  <a:pt x="26392" y="559663"/>
                  <a:pt x="48022" y="568592"/>
                  <a:pt x="66675" y="562242"/>
                </a:cubicBezTo>
                <a:cubicBezTo>
                  <a:pt x="85328" y="555892"/>
                  <a:pt x="94854" y="526523"/>
                  <a:pt x="111919" y="516998"/>
                </a:cubicBezTo>
                <a:cubicBezTo>
                  <a:pt x="128984" y="507473"/>
                  <a:pt x="149224" y="497947"/>
                  <a:pt x="169068" y="505091"/>
                </a:cubicBezTo>
                <a:cubicBezTo>
                  <a:pt x="188912" y="512235"/>
                  <a:pt x="212726" y="549939"/>
                  <a:pt x="230982" y="559861"/>
                </a:cubicBezTo>
                <a:cubicBezTo>
                  <a:pt x="249238" y="569783"/>
                  <a:pt x="257176" y="565417"/>
                  <a:pt x="278607" y="564623"/>
                </a:cubicBezTo>
                <a:cubicBezTo>
                  <a:pt x="300038" y="563829"/>
                  <a:pt x="337344" y="556686"/>
                  <a:pt x="359569" y="555098"/>
                </a:cubicBezTo>
                <a:cubicBezTo>
                  <a:pt x="381794" y="553510"/>
                  <a:pt x="395685" y="544381"/>
                  <a:pt x="411957" y="555097"/>
                </a:cubicBezTo>
                <a:cubicBezTo>
                  <a:pt x="428229" y="565813"/>
                  <a:pt x="448469" y="624154"/>
                  <a:pt x="457200" y="619392"/>
                </a:cubicBezTo>
                <a:cubicBezTo>
                  <a:pt x="465931" y="614630"/>
                  <a:pt x="457994" y="603120"/>
                  <a:pt x="464344" y="526523"/>
                </a:cubicBezTo>
                <a:cubicBezTo>
                  <a:pt x="470694" y="449926"/>
                  <a:pt x="486966" y="246727"/>
                  <a:pt x="495300" y="159811"/>
                </a:cubicBezTo>
                <a:cubicBezTo>
                  <a:pt x="503634" y="72895"/>
                  <a:pt x="509587" y="17729"/>
                  <a:pt x="514350" y="5029"/>
                </a:cubicBezTo>
                <a:cubicBezTo>
                  <a:pt x="519113" y="-7671"/>
                  <a:pt x="517128" y="-1320"/>
                  <a:pt x="523875" y="83611"/>
                </a:cubicBezTo>
                <a:cubicBezTo>
                  <a:pt x="530622" y="168542"/>
                  <a:pt x="548085" y="409445"/>
                  <a:pt x="554832" y="514617"/>
                </a:cubicBezTo>
                <a:cubicBezTo>
                  <a:pt x="561579" y="619789"/>
                  <a:pt x="560645" y="677773"/>
                  <a:pt x="564357" y="714642"/>
                </a:cubicBezTo>
                <a:cubicBezTo>
                  <a:pt x="568069" y="751511"/>
                  <a:pt x="574325" y="735437"/>
                  <a:pt x="577103" y="735834"/>
                </a:cubicBezTo>
                <a:cubicBezTo>
                  <a:pt x="579881" y="736231"/>
                  <a:pt x="577990" y="744764"/>
                  <a:pt x="581025" y="717023"/>
                </a:cubicBezTo>
                <a:cubicBezTo>
                  <a:pt x="584060" y="689282"/>
                  <a:pt x="580628" y="583673"/>
                  <a:pt x="595313" y="569386"/>
                </a:cubicBezTo>
                <a:cubicBezTo>
                  <a:pt x="609998" y="555099"/>
                  <a:pt x="653654" y="561447"/>
                  <a:pt x="697707" y="559860"/>
                </a:cubicBezTo>
                <a:cubicBezTo>
                  <a:pt x="741760" y="558273"/>
                  <a:pt x="807778" y="568983"/>
                  <a:pt x="859632" y="559861"/>
                </a:cubicBezTo>
                <a:cubicBezTo>
                  <a:pt x="911486" y="550739"/>
                  <a:pt x="958675" y="524789"/>
                  <a:pt x="1008834" y="505125"/>
                </a:cubicBezTo>
                <a:cubicBezTo>
                  <a:pt x="1058993" y="485461"/>
                  <a:pt x="1104056" y="450965"/>
                  <a:pt x="1160584" y="441876"/>
                </a:cubicBezTo>
                <a:cubicBezTo>
                  <a:pt x="1217112" y="432787"/>
                  <a:pt x="1278884" y="432433"/>
                  <a:pt x="1348000" y="450590"/>
                </a:cubicBezTo>
                <a:cubicBezTo>
                  <a:pt x="1417116" y="468747"/>
                  <a:pt x="1514989" y="532609"/>
                  <a:pt x="1575279" y="550821"/>
                </a:cubicBezTo>
                <a:cubicBezTo>
                  <a:pt x="1635569" y="569033"/>
                  <a:pt x="1567869" y="559545"/>
                  <a:pt x="1709738" y="559861"/>
                </a:cubicBezTo>
                <a:lnTo>
                  <a:pt x="2426494" y="552717"/>
                </a:lnTo>
                <a:cubicBezTo>
                  <a:pt x="2591594" y="552320"/>
                  <a:pt x="2667397" y="564624"/>
                  <a:pt x="2700338" y="557480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20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9FB48C5-A582-86A0-FB09-FF281D61A1BD}"/>
              </a:ext>
            </a:extLst>
          </p:cNvPr>
          <p:cNvSpPr/>
          <p:nvPr/>
        </p:nvSpPr>
        <p:spPr>
          <a:xfrm>
            <a:off x="451054" y="937661"/>
            <a:ext cx="44561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Trochu od konce…. </a:t>
            </a:r>
          </a:p>
          <a:p>
            <a:r>
              <a:rPr lang="cs-CZ" sz="2000" dirty="0"/>
              <a:t>Nejdříve si ukážeme křivku EKG…</a:t>
            </a:r>
          </a:p>
          <a:p>
            <a:r>
              <a:rPr lang="cs-CZ" sz="2000" dirty="0"/>
              <a:t>…..a pak jak vzniká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100AAAC6-2911-814C-DFA7-C595BF07A888}"/>
              </a:ext>
            </a:extLst>
          </p:cNvPr>
          <p:cNvSpPr/>
          <p:nvPr/>
        </p:nvSpPr>
        <p:spPr>
          <a:xfrm>
            <a:off x="2679110" y="5214517"/>
            <a:ext cx="303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3597DF0A-483F-FB97-BECD-48E7E48B5F73}"/>
              </a:ext>
            </a:extLst>
          </p:cNvPr>
          <p:cNvSpPr/>
          <p:nvPr/>
        </p:nvSpPr>
        <p:spPr>
          <a:xfrm>
            <a:off x="3139868" y="6078613"/>
            <a:ext cx="340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Q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7A026DC-2E8C-4934-C076-B31BDDE5775F}"/>
              </a:ext>
            </a:extLst>
          </p:cNvPr>
          <p:cNvSpPr/>
          <p:nvPr/>
        </p:nvSpPr>
        <p:spPr>
          <a:xfrm>
            <a:off x="3309947" y="3530245"/>
            <a:ext cx="309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R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F53A8B68-0702-E0A0-5475-F6FA7D390A43}"/>
              </a:ext>
            </a:extLst>
          </p:cNvPr>
          <p:cNvSpPr/>
          <p:nvPr/>
        </p:nvSpPr>
        <p:spPr>
          <a:xfrm>
            <a:off x="3649028" y="6357353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S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79C3A9E6-3A79-D87C-3A50-E43E703AA10D}"/>
              </a:ext>
            </a:extLst>
          </p:cNvPr>
          <p:cNvSpPr/>
          <p:nvPr/>
        </p:nvSpPr>
        <p:spPr>
          <a:xfrm>
            <a:off x="4942740" y="4845185"/>
            <a:ext cx="296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T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A730F01F-4A52-338E-2083-A0C674152100}"/>
              </a:ext>
            </a:extLst>
          </p:cNvPr>
          <p:cNvSpPr/>
          <p:nvPr/>
        </p:nvSpPr>
        <p:spPr>
          <a:xfrm>
            <a:off x="1085424" y="4658905"/>
            <a:ext cx="17453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depolarizace síní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AD7C1B5A-5B60-43C7-36FB-FFE42BF7F2D7}"/>
              </a:ext>
            </a:extLst>
          </p:cNvPr>
          <p:cNvSpPr/>
          <p:nvPr/>
        </p:nvSpPr>
        <p:spPr>
          <a:xfrm>
            <a:off x="2704925" y="2766245"/>
            <a:ext cx="17453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depolarizace komor - QRS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F47555F0-8E3A-8AA7-ACAC-4C0A418AF954}"/>
              </a:ext>
            </a:extLst>
          </p:cNvPr>
          <p:cNvSpPr/>
          <p:nvPr/>
        </p:nvSpPr>
        <p:spPr>
          <a:xfrm>
            <a:off x="4218513" y="4062389"/>
            <a:ext cx="17453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err="1"/>
              <a:t>repolarizace</a:t>
            </a:r>
            <a:r>
              <a:rPr lang="cs-CZ" sz="2000" dirty="0"/>
              <a:t> komor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4865B6F-5A6A-E508-A80A-9D68C1EE7754}"/>
              </a:ext>
            </a:extLst>
          </p:cNvPr>
          <p:cNvCxnSpPr/>
          <p:nvPr/>
        </p:nvCxnSpPr>
        <p:spPr>
          <a:xfrm>
            <a:off x="2136860" y="5142509"/>
            <a:ext cx="542250" cy="441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7394E3E6-BBBB-B971-2950-3BDA62CCE4F8}"/>
              </a:ext>
            </a:extLst>
          </p:cNvPr>
          <p:cNvCxnSpPr/>
          <p:nvPr/>
        </p:nvCxnSpPr>
        <p:spPr>
          <a:xfrm>
            <a:off x="3106778" y="3486266"/>
            <a:ext cx="271125" cy="899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C55D76FD-3B6D-282C-0177-7542E255D603}"/>
              </a:ext>
            </a:extLst>
          </p:cNvPr>
          <p:cNvCxnSpPr/>
          <p:nvPr/>
        </p:nvCxnSpPr>
        <p:spPr>
          <a:xfrm>
            <a:off x="4672857" y="4843571"/>
            <a:ext cx="269883" cy="4335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The Sequence of Depolarization and Depolarization of the Heart Related to  the Deflection Waves of the ECG Tracing Diagram | Quizlet">
            <a:extLst>
              <a:ext uri="{FF2B5EF4-FFF2-40B4-BE49-F238E27FC236}">
                <a16:creationId xmlns:a16="http://schemas.microsoft.com/office/drawing/2014/main" id="{DA2A3C0B-01CF-7366-19B7-96D1555B00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" r="47095" b="63175"/>
          <a:stretch/>
        </p:blipFill>
        <p:spPr bwMode="auto">
          <a:xfrm>
            <a:off x="6806846" y="233826"/>
            <a:ext cx="3763796" cy="153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The Sequence of Depolarization and Depolarization of the Heart Related to  the Deflection Waves of the ECG Tracing Diagram | Quizlet">
            <a:extLst>
              <a:ext uri="{FF2B5EF4-FFF2-40B4-BE49-F238E27FC236}">
                <a16:creationId xmlns:a16="http://schemas.microsoft.com/office/drawing/2014/main" id="{7F803D68-F7A6-8500-2425-1954EC9F12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2" t="36326" r="1055" b="36665"/>
          <a:stretch/>
        </p:blipFill>
        <p:spPr bwMode="auto">
          <a:xfrm>
            <a:off x="6905123" y="3861591"/>
            <a:ext cx="3562580" cy="153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The Sequence of Depolarization and Depolarization of the Heart Related to  the Deflection Waves of the ECG Tracing Diagram | Quizlet">
            <a:extLst>
              <a:ext uri="{FF2B5EF4-FFF2-40B4-BE49-F238E27FC236}">
                <a16:creationId xmlns:a16="http://schemas.microsoft.com/office/drawing/2014/main" id="{66879C9C-BD38-745F-033D-23259CA837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50" r="47095" b="3785"/>
          <a:stretch/>
        </p:blipFill>
        <p:spPr bwMode="auto">
          <a:xfrm>
            <a:off x="6892120" y="2058695"/>
            <a:ext cx="3763796" cy="178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3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stůl, interiér, vsedě, dort&#10;&#10;Popis byl vytvořen automaticky">
            <a:extLst>
              <a:ext uri="{FF2B5EF4-FFF2-40B4-BE49-F238E27FC236}">
                <a16:creationId xmlns:a16="http://schemas.microsoft.com/office/drawing/2014/main" id="{4C9D59E4-A033-A70B-095A-2BC9C51FE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732" y="152636"/>
            <a:ext cx="4914546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5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sz="4000" b="1" dirty="0"/>
              <a:t>Gradient akčního potenciálu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007A567-1FA1-F608-86AC-981E7F94F4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1" t="23876" r="9702" b="50000"/>
          <a:stretch/>
        </p:blipFill>
        <p:spPr>
          <a:xfrm>
            <a:off x="608404" y="1124745"/>
            <a:ext cx="8857153" cy="4824536"/>
          </a:xfrm>
          <a:prstGeom prst="rect">
            <a:avLst/>
          </a:prstGeom>
        </p:spPr>
      </p:pic>
      <p:sp>
        <p:nvSpPr>
          <p:cNvPr id="5" name="Volný tvar 2">
            <a:extLst>
              <a:ext uri="{FF2B5EF4-FFF2-40B4-BE49-F238E27FC236}">
                <a16:creationId xmlns:a16="http://schemas.microsoft.com/office/drawing/2014/main" id="{CD51A77B-ADDD-1FA6-B307-649865E4EF6B}"/>
              </a:ext>
            </a:extLst>
          </p:cNvPr>
          <p:cNvSpPr/>
          <p:nvPr/>
        </p:nvSpPr>
        <p:spPr>
          <a:xfrm>
            <a:off x="608404" y="2792859"/>
            <a:ext cx="7087103" cy="695219"/>
          </a:xfrm>
          <a:custGeom>
            <a:avLst/>
            <a:gdLst>
              <a:gd name="connsiteX0" fmla="*/ 0 w 4535786"/>
              <a:gd name="connsiteY0" fmla="*/ 303982 h 444944"/>
              <a:gd name="connsiteX1" fmla="*/ 58847 w 4535786"/>
              <a:gd name="connsiteY1" fmla="*/ 331143 h 444944"/>
              <a:gd name="connsiteX2" fmla="*/ 113168 w 4535786"/>
              <a:gd name="connsiteY2" fmla="*/ 254188 h 444944"/>
              <a:gd name="connsiteX3" fmla="*/ 149382 w 4535786"/>
              <a:gd name="connsiteY3" fmla="*/ 136493 h 444944"/>
              <a:gd name="connsiteX4" fmla="*/ 199176 w 4535786"/>
              <a:gd name="connsiteY4" fmla="*/ 23325 h 444944"/>
              <a:gd name="connsiteX5" fmla="*/ 262550 w 4535786"/>
              <a:gd name="connsiteY5" fmla="*/ 691 h 444944"/>
              <a:gd name="connsiteX6" fmla="*/ 334978 w 4535786"/>
              <a:gd name="connsiteY6" fmla="*/ 36905 h 444944"/>
              <a:gd name="connsiteX7" fmla="*/ 430040 w 4535786"/>
              <a:gd name="connsiteY7" fmla="*/ 154600 h 444944"/>
              <a:gd name="connsiteX8" fmla="*/ 529628 w 4535786"/>
              <a:gd name="connsiteY8" fmla="*/ 313036 h 444944"/>
              <a:gd name="connsiteX9" fmla="*/ 611109 w 4535786"/>
              <a:gd name="connsiteY9" fmla="*/ 385464 h 444944"/>
              <a:gd name="connsiteX10" fmla="*/ 737857 w 4535786"/>
              <a:gd name="connsiteY10" fmla="*/ 412624 h 444944"/>
              <a:gd name="connsiteX11" fmla="*/ 896293 w 4535786"/>
              <a:gd name="connsiteY11" fmla="*/ 408097 h 444944"/>
              <a:gd name="connsiteX12" fmla="*/ 1285592 w 4535786"/>
              <a:gd name="connsiteY12" fmla="*/ 349250 h 444944"/>
              <a:gd name="connsiteX13" fmla="*/ 1606990 w 4535786"/>
              <a:gd name="connsiteY13" fmla="*/ 340196 h 444944"/>
              <a:gd name="connsiteX14" fmla="*/ 2077770 w 4535786"/>
              <a:gd name="connsiteY14" fmla="*/ 335669 h 444944"/>
              <a:gd name="connsiteX15" fmla="*/ 2295053 w 4535786"/>
              <a:gd name="connsiteY15" fmla="*/ 335669 h 444944"/>
              <a:gd name="connsiteX16" fmla="*/ 2376535 w 4535786"/>
              <a:gd name="connsiteY16" fmla="*/ 335669 h 444944"/>
              <a:gd name="connsiteX17" fmla="*/ 2399168 w 4535786"/>
              <a:gd name="connsiteY17" fmla="*/ 299456 h 444944"/>
              <a:gd name="connsiteX18" fmla="*/ 2417275 w 4535786"/>
              <a:gd name="connsiteY18" fmla="*/ 199867 h 444944"/>
              <a:gd name="connsiteX19" fmla="*/ 2435382 w 4535786"/>
              <a:gd name="connsiteY19" fmla="*/ 109333 h 444944"/>
              <a:gd name="connsiteX20" fmla="*/ 2453489 w 4535786"/>
              <a:gd name="connsiteY20" fmla="*/ 41432 h 444944"/>
              <a:gd name="connsiteX21" fmla="*/ 2489703 w 4535786"/>
              <a:gd name="connsiteY21" fmla="*/ 14271 h 444944"/>
              <a:gd name="connsiteX22" fmla="*/ 2571184 w 4535786"/>
              <a:gd name="connsiteY22" fmla="*/ 36905 h 444944"/>
              <a:gd name="connsiteX23" fmla="*/ 2661719 w 4535786"/>
              <a:gd name="connsiteY23" fmla="*/ 118386 h 444944"/>
              <a:gd name="connsiteX24" fmla="*/ 2770360 w 4535786"/>
              <a:gd name="connsiteY24" fmla="*/ 281349 h 444944"/>
              <a:gd name="connsiteX25" fmla="*/ 2869948 w 4535786"/>
              <a:gd name="connsiteY25" fmla="*/ 394517 h 444944"/>
              <a:gd name="connsiteX26" fmla="*/ 2987643 w 4535786"/>
              <a:gd name="connsiteY26" fmla="*/ 430731 h 444944"/>
              <a:gd name="connsiteX27" fmla="*/ 3155133 w 4535786"/>
              <a:gd name="connsiteY27" fmla="*/ 444311 h 444944"/>
              <a:gd name="connsiteX28" fmla="*/ 3490111 w 4535786"/>
              <a:gd name="connsiteY28" fmla="*/ 412624 h 444944"/>
              <a:gd name="connsiteX29" fmla="*/ 3725501 w 4535786"/>
              <a:gd name="connsiteY29" fmla="*/ 394517 h 444944"/>
              <a:gd name="connsiteX30" fmla="*/ 4069533 w 4535786"/>
              <a:gd name="connsiteY30" fmla="*/ 371883 h 444944"/>
              <a:gd name="connsiteX31" fmla="*/ 4359243 w 4535786"/>
              <a:gd name="connsiteY31" fmla="*/ 340196 h 444944"/>
              <a:gd name="connsiteX32" fmla="*/ 4535786 w 4535786"/>
              <a:gd name="connsiteY32" fmla="*/ 299456 h 444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535786" h="444944">
                <a:moveTo>
                  <a:pt x="0" y="303982"/>
                </a:moveTo>
                <a:cubicBezTo>
                  <a:pt x="19993" y="321712"/>
                  <a:pt x="39986" y="339442"/>
                  <a:pt x="58847" y="331143"/>
                </a:cubicBezTo>
                <a:cubicBezTo>
                  <a:pt x="77708" y="322844"/>
                  <a:pt x="98079" y="286630"/>
                  <a:pt x="113168" y="254188"/>
                </a:cubicBezTo>
                <a:cubicBezTo>
                  <a:pt x="128257" y="221746"/>
                  <a:pt x="135047" y="174970"/>
                  <a:pt x="149382" y="136493"/>
                </a:cubicBezTo>
                <a:cubicBezTo>
                  <a:pt x="163717" y="98016"/>
                  <a:pt x="180315" y="45959"/>
                  <a:pt x="199176" y="23325"/>
                </a:cubicBezTo>
                <a:cubicBezTo>
                  <a:pt x="218037" y="691"/>
                  <a:pt x="239916" y="-1572"/>
                  <a:pt x="262550" y="691"/>
                </a:cubicBezTo>
                <a:cubicBezTo>
                  <a:pt x="285184" y="2954"/>
                  <a:pt x="307063" y="11253"/>
                  <a:pt x="334978" y="36905"/>
                </a:cubicBezTo>
                <a:cubicBezTo>
                  <a:pt x="362893" y="62556"/>
                  <a:pt x="397598" y="108578"/>
                  <a:pt x="430040" y="154600"/>
                </a:cubicBezTo>
                <a:cubicBezTo>
                  <a:pt x="462482" y="200622"/>
                  <a:pt x="499450" y="274559"/>
                  <a:pt x="529628" y="313036"/>
                </a:cubicBezTo>
                <a:cubicBezTo>
                  <a:pt x="559806" y="351513"/>
                  <a:pt x="576404" y="368866"/>
                  <a:pt x="611109" y="385464"/>
                </a:cubicBezTo>
                <a:cubicBezTo>
                  <a:pt x="645814" y="402062"/>
                  <a:pt x="690326" y="408852"/>
                  <a:pt x="737857" y="412624"/>
                </a:cubicBezTo>
                <a:cubicBezTo>
                  <a:pt x="785388" y="416396"/>
                  <a:pt x="805004" y="418659"/>
                  <a:pt x="896293" y="408097"/>
                </a:cubicBezTo>
                <a:cubicBezTo>
                  <a:pt x="987582" y="397535"/>
                  <a:pt x="1167143" y="360567"/>
                  <a:pt x="1285592" y="349250"/>
                </a:cubicBezTo>
                <a:cubicBezTo>
                  <a:pt x="1404042" y="337933"/>
                  <a:pt x="1606990" y="340196"/>
                  <a:pt x="1606990" y="340196"/>
                </a:cubicBezTo>
                <a:lnTo>
                  <a:pt x="2077770" y="335669"/>
                </a:lnTo>
                <a:lnTo>
                  <a:pt x="2295053" y="335669"/>
                </a:lnTo>
                <a:cubicBezTo>
                  <a:pt x="2344847" y="335669"/>
                  <a:pt x="2359183" y="341704"/>
                  <a:pt x="2376535" y="335669"/>
                </a:cubicBezTo>
                <a:cubicBezTo>
                  <a:pt x="2393887" y="329634"/>
                  <a:pt x="2392378" y="322090"/>
                  <a:pt x="2399168" y="299456"/>
                </a:cubicBezTo>
                <a:cubicBezTo>
                  <a:pt x="2405958" y="276822"/>
                  <a:pt x="2411239" y="231554"/>
                  <a:pt x="2417275" y="199867"/>
                </a:cubicBezTo>
                <a:cubicBezTo>
                  <a:pt x="2423311" y="168180"/>
                  <a:pt x="2429346" y="135739"/>
                  <a:pt x="2435382" y="109333"/>
                </a:cubicBezTo>
                <a:cubicBezTo>
                  <a:pt x="2441418" y="82927"/>
                  <a:pt x="2444436" y="57276"/>
                  <a:pt x="2453489" y="41432"/>
                </a:cubicBezTo>
                <a:cubicBezTo>
                  <a:pt x="2462543" y="25588"/>
                  <a:pt x="2470087" y="15025"/>
                  <a:pt x="2489703" y="14271"/>
                </a:cubicBezTo>
                <a:cubicBezTo>
                  <a:pt x="2509319" y="13517"/>
                  <a:pt x="2542515" y="19552"/>
                  <a:pt x="2571184" y="36905"/>
                </a:cubicBezTo>
                <a:cubicBezTo>
                  <a:pt x="2599853" y="54257"/>
                  <a:pt x="2628523" y="77645"/>
                  <a:pt x="2661719" y="118386"/>
                </a:cubicBezTo>
                <a:cubicBezTo>
                  <a:pt x="2694915" y="159127"/>
                  <a:pt x="2735655" y="235327"/>
                  <a:pt x="2770360" y="281349"/>
                </a:cubicBezTo>
                <a:cubicBezTo>
                  <a:pt x="2805065" y="327371"/>
                  <a:pt x="2833734" y="369620"/>
                  <a:pt x="2869948" y="394517"/>
                </a:cubicBezTo>
                <a:cubicBezTo>
                  <a:pt x="2906162" y="419414"/>
                  <a:pt x="2940112" y="422432"/>
                  <a:pt x="2987643" y="430731"/>
                </a:cubicBezTo>
                <a:cubicBezTo>
                  <a:pt x="3035174" y="439030"/>
                  <a:pt x="3071388" y="447329"/>
                  <a:pt x="3155133" y="444311"/>
                </a:cubicBezTo>
                <a:cubicBezTo>
                  <a:pt x="3238878" y="441293"/>
                  <a:pt x="3395050" y="420923"/>
                  <a:pt x="3490111" y="412624"/>
                </a:cubicBezTo>
                <a:cubicBezTo>
                  <a:pt x="3585172" y="404325"/>
                  <a:pt x="3725501" y="394517"/>
                  <a:pt x="3725501" y="394517"/>
                </a:cubicBezTo>
                <a:lnTo>
                  <a:pt x="4069533" y="371883"/>
                </a:lnTo>
                <a:cubicBezTo>
                  <a:pt x="4175157" y="362830"/>
                  <a:pt x="4281534" y="352267"/>
                  <a:pt x="4359243" y="340196"/>
                </a:cubicBezTo>
                <a:cubicBezTo>
                  <a:pt x="4436952" y="328125"/>
                  <a:pt x="4486369" y="313790"/>
                  <a:pt x="4535786" y="299456"/>
                </a:cubicBezTo>
              </a:path>
            </a:pathLst>
          </a:custGeom>
          <a:noFill/>
          <a:ln w="38100">
            <a:solidFill>
              <a:srgbClr val="0000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Volný tvar 5">
            <a:extLst>
              <a:ext uri="{FF2B5EF4-FFF2-40B4-BE49-F238E27FC236}">
                <a16:creationId xmlns:a16="http://schemas.microsoft.com/office/drawing/2014/main" id="{63CAD66A-1FD4-1E47-B08C-80ACC0BA4ABD}"/>
              </a:ext>
            </a:extLst>
          </p:cNvPr>
          <p:cNvSpPr/>
          <p:nvPr/>
        </p:nvSpPr>
        <p:spPr>
          <a:xfrm>
            <a:off x="755934" y="3025147"/>
            <a:ext cx="6959142" cy="828972"/>
          </a:xfrm>
          <a:custGeom>
            <a:avLst/>
            <a:gdLst>
              <a:gd name="connsiteX0" fmla="*/ 0 w 4453890"/>
              <a:gd name="connsiteY0" fmla="*/ 526018 h 530547"/>
              <a:gd name="connsiteX1" fmla="*/ 278130 w 4453890"/>
              <a:gd name="connsiteY1" fmla="*/ 529828 h 530547"/>
              <a:gd name="connsiteX2" fmla="*/ 293370 w 4453890"/>
              <a:gd name="connsiteY2" fmla="*/ 529828 h 530547"/>
              <a:gd name="connsiteX3" fmla="*/ 308610 w 4453890"/>
              <a:gd name="connsiteY3" fmla="*/ 526018 h 530547"/>
              <a:gd name="connsiteX4" fmla="*/ 312420 w 4453890"/>
              <a:gd name="connsiteY4" fmla="*/ 484108 h 530547"/>
              <a:gd name="connsiteX5" fmla="*/ 316230 w 4453890"/>
              <a:gd name="connsiteY5" fmla="*/ 225028 h 530547"/>
              <a:gd name="connsiteX6" fmla="*/ 316230 w 4453890"/>
              <a:gd name="connsiteY6" fmla="*/ 38338 h 530547"/>
              <a:gd name="connsiteX7" fmla="*/ 316230 w 4453890"/>
              <a:gd name="connsiteY7" fmla="*/ 4048 h 530547"/>
              <a:gd name="connsiteX8" fmla="*/ 335280 w 4453890"/>
              <a:gd name="connsiteY8" fmla="*/ 57388 h 530547"/>
              <a:gd name="connsiteX9" fmla="*/ 411480 w 4453890"/>
              <a:gd name="connsiteY9" fmla="*/ 133588 h 530547"/>
              <a:gd name="connsiteX10" fmla="*/ 506730 w 4453890"/>
              <a:gd name="connsiteY10" fmla="*/ 186928 h 530547"/>
              <a:gd name="connsiteX11" fmla="*/ 605790 w 4453890"/>
              <a:gd name="connsiteY11" fmla="*/ 232648 h 530547"/>
              <a:gd name="connsiteX12" fmla="*/ 701040 w 4453890"/>
              <a:gd name="connsiteY12" fmla="*/ 358378 h 530547"/>
              <a:gd name="connsiteX13" fmla="*/ 765810 w 4453890"/>
              <a:gd name="connsiteY13" fmla="*/ 468868 h 530547"/>
              <a:gd name="connsiteX14" fmla="*/ 796290 w 4453890"/>
              <a:gd name="connsiteY14" fmla="*/ 518398 h 530547"/>
              <a:gd name="connsiteX15" fmla="*/ 830580 w 4453890"/>
              <a:gd name="connsiteY15" fmla="*/ 529828 h 530547"/>
              <a:gd name="connsiteX16" fmla="*/ 1036320 w 4453890"/>
              <a:gd name="connsiteY16" fmla="*/ 526018 h 530547"/>
              <a:gd name="connsiteX17" fmla="*/ 2510790 w 4453890"/>
              <a:gd name="connsiteY17" fmla="*/ 522208 h 530547"/>
              <a:gd name="connsiteX18" fmla="*/ 2533650 w 4453890"/>
              <a:gd name="connsiteY18" fmla="*/ 522208 h 530547"/>
              <a:gd name="connsiteX19" fmla="*/ 2575560 w 4453890"/>
              <a:gd name="connsiteY19" fmla="*/ 514588 h 530547"/>
              <a:gd name="connsiteX20" fmla="*/ 2579370 w 4453890"/>
              <a:gd name="connsiteY20" fmla="*/ 381238 h 530547"/>
              <a:gd name="connsiteX21" fmla="*/ 2579370 w 4453890"/>
              <a:gd name="connsiteY21" fmla="*/ 263128 h 530547"/>
              <a:gd name="connsiteX22" fmla="*/ 2579370 w 4453890"/>
              <a:gd name="connsiteY22" fmla="*/ 156448 h 530547"/>
              <a:gd name="connsiteX23" fmla="*/ 2586990 w 4453890"/>
              <a:gd name="connsiteY23" fmla="*/ 7858 h 530547"/>
              <a:gd name="connsiteX24" fmla="*/ 2598420 w 4453890"/>
              <a:gd name="connsiteY24" fmla="*/ 19288 h 530547"/>
              <a:gd name="connsiteX25" fmla="*/ 2667000 w 4453890"/>
              <a:gd name="connsiteY25" fmla="*/ 91678 h 530547"/>
              <a:gd name="connsiteX26" fmla="*/ 2766060 w 4453890"/>
              <a:gd name="connsiteY26" fmla="*/ 171688 h 530547"/>
              <a:gd name="connsiteX27" fmla="*/ 2861310 w 4453890"/>
              <a:gd name="connsiteY27" fmla="*/ 221218 h 530547"/>
              <a:gd name="connsiteX28" fmla="*/ 2922270 w 4453890"/>
              <a:gd name="connsiteY28" fmla="*/ 305038 h 530547"/>
              <a:gd name="connsiteX29" fmla="*/ 2952750 w 4453890"/>
              <a:gd name="connsiteY29" fmla="*/ 385048 h 530547"/>
              <a:gd name="connsiteX30" fmla="*/ 3017520 w 4453890"/>
              <a:gd name="connsiteY30" fmla="*/ 476488 h 530547"/>
              <a:gd name="connsiteX31" fmla="*/ 3070860 w 4453890"/>
              <a:gd name="connsiteY31" fmla="*/ 510778 h 530547"/>
              <a:gd name="connsiteX32" fmla="*/ 3108960 w 4453890"/>
              <a:gd name="connsiteY32" fmla="*/ 510778 h 530547"/>
              <a:gd name="connsiteX33" fmla="*/ 3288030 w 4453890"/>
              <a:gd name="connsiteY33" fmla="*/ 526018 h 530547"/>
              <a:gd name="connsiteX34" fmla="*/ 4072890 w 4453890"/>
              <a:gd name="connsiteY34" fmla="*/ 526018 h 530547"/>
              <a:gd name="connsiteX35" fmla="*/ 4198620 w 4453890"/>
              <a:gd name="connsiteY35" fmla="*/ 526018 h 530547"/>
              <a:gd name="connsiteX36" fmla="*/ 4328160 w 4453890"/>
              <a:gd name="connsiteY36" fmla="*/ 529828 h 530547"/>
              <a:gd name="connsiteX37" fmla="*/ 4453890 w 4453890"/>
              <a:gd name="connsiteY37" fmla="*/ 529828 h 530547"/>
              <a:gd name="connsiteX0" fmla="*/ 0 w 4453890"/>
              <a:gd name="connsiteY0" fmla="*/ 526018 h 530547"/>
              <a:gd name="connsiteX1" fmla="*/ 278130 w 4453890"/>
              <a:gd name="connsiteY1" fmla="*/ 529828 h 530547"/>
              <a:gd name="connsiteX2" fmla="*/ 293370 w 4453890"/>
              <a:gd name="connsiteY2" fmla="*/ 529828 h 530547"/>
              <a:gd name="connsiteX3" fmla="*/ 308610 w 4453890"/>
              <a:gd name="connsiteY3" fmla="*/ 526018 h 530547"/>
              <a:gd name="connsiteX4" fmla="*/ 312420 w 4453890"/>
              <a:gd name="connsiteY4" fmla="*/ 484108 h 530547"/>
              <a:gd name="connsiteX5" fmla="*/ 316230 w 4453890"/>
              <a:gd name="connsiteY5" fmla="*/ 225028 h 530547"/>
              <a:gd name="connsiteX6" fmla="*/ 316230 w 4453890"/>
              <a:gd name="connsiteY6" fmla="*/ 38338 h 530547"/>
              <a:gd name="connsiteX7" fmla="*/ 316230 w 4453890"/>
              <a:gd name="connsiteY7" fmla="*/ 4048 h 530547"/>
              <a:gd name="connsiteX8" fmla="*/ 335280 w 4453890"/>
              <a:gd name="connsiteY8" fmla="*/ 57388 h 530547"/>
              <a:gd name="connsiteX9" fmla="*/ 411480 w 4453890"/>
              <a:gd name="connsiteY9" fmla="*/ 133588 h 530547"/>
              <a:gd name="connsiteX10" fmla="*/ 506730 w 4453890"/>
              <a:gd name="connsiteY10" fmla="*/ 186928 h 530547"/>
              <a:gd name="connsiteX11" fmla="*/ 605790 w 4453890"/>
              <a:gd name="connsiteY11" fmla="*/ 232648 h 530547"/>
              <a:gd name="connsiteX12" fmla="*/ 701040 w 4453890"/>
              <a:gd name="connsiteY12" fmla="*/ 358378 h 530547"/>
              <a:gd name="connsiteX13" fmla="*/ 765810 w 4453890"/>
              <a:gd name="connsiteY13" fmla="*/ 468868 h 530547"/>
              <a:gd name="connsiteX14" fmla="*/ 796290 w 4453890"/>
              <a:gd name="connsiteY14" fmla="*/ 518398 h 530547"/>
              <a:gd name="connsiteX15" fmla="*/ 830580 w 4453890"/>
              <a:gd name="connsiteY15" fmla="*/ 529828 h 530547"/>
              <a:gd name="connsiteX16" fmla="*/ 1036320 w 4453890"/>
              <a:gd name="connsiteY16" fmla="*/ 526018 h 530547"/>
              <a:gd name="connsiteX17" fmla="*/ 2510790 w 4453890"/>
              <a:gd name="connsiteY17" fmla="*/ 522208 h 530547"/>
              <a:gd name="connsiteX18" fmla="*/ 2533650 w 4453890"/>
              <a:gd name="connsiteY18" fmla="*/ 522208 h 530547"/>
              <a:gd name="connsiteX19" fmla="*/ 2575560 w 4453890"/>
              <a:gd name="connsiteY19" fmla="*/ 514588 h 530547"/>
              <a:gd name="connsiteX20" fmla="*/ 2579370 w 4453890"/>
              <a:gd name="connsiteY20" fmla="*/ 381238 h 530547"/>
              <a:gd name="connsiteX21" fmla="*/ 2579370 w 4453890"/>
              <a:gd name="connsiteY21" fmla="*/ 263128 h 530547"/>
              <a:gd name="connsiteX22" fmla="*/ 2579370 w 4453890"/>
              <a:gd name="connsiteY22" fmla="*/ 156448 h 530547"/>
              <a:gd name="connsiteX23" fmla="*/ 2586990 w 4453890"/>
              <a:gd name="connsiteY23" fmla="*/ 7858 h 530547"/>
              <a:gd name="connsiteX24" fmla="*/ 2598420 w 4453890"/>
              <a:gd name="connsiteY24" fmla="*/ 19288 h 530547"/>
              <a:gd name="connsiteX25" fmla="*/ 2667000 w 4453890"/>
              <a:gd name="connsiteY25" fmla="*/ 91678 h 530547"/>
              <a:gd name="connsiteX26" fmla="*/ 2766060 w 4453890"/>
              <a:gd name="connsiteY26" fmla="*/ 171688 h 530547"/>
              <a:gd name="connsiteX27" fmla="*/ 2861310 w 4453890"/>
              <a:gd name="connsiteY27" fmla="*/ 221218 h 530547"/>
              <a:gd name="connsiteX28" fmla="*/ 2922270 w 4453890"/>
              <a:gd name="connsiteY28" fmla="*/ 305038 h 530547"/>
              <a:gd name="connsiteX29" fmla="*/ 2952750 w 4453890"/>
              <a:gd name="connsiteY29" fmla="*/ 385048 h 530547"/>
              <a:gd name="connsiteX30" fmla="*/ 3017520 w 4453890"/>
              <a:gd name="connsiteY30" fmla="*/ 476488 h 530547"/>
              <a:gd name="connsiteX31" fmla="*/ 3070860 w 4453890"/>
              <a:gd name="connsiteY31" fmla="*/ 510778 h 530547"/>
              <a:gd name="connsiteX32" fmla="*/ 3108960 w 4453890"/>
              <a:gd name="connsiteY32" fmla="*/ 510778 h 530547"/>
              <a:gd name="connsiteX33" fmla="*/ 3288030 w 4453890"/>
              <a:gd name="connsiteY33" fmla="*/ 526018 h 530547"/>
              <a:gd name="connsiteX34" fmla="*/ 4072890 w 4453890"/>
              <a:gd name="connsiteY34" fmla="*/ 526018 h 530547"/>
              <a:gd name="connsiteX35" fmla="*/ 4198620 w 4453890"/>
              <a:gd name="connsiteY35" fmla="*/ 526018 h 530547"/>
              <a:gd name="connsiteX36" fmla="*/ 4328160 w 4453890"/>
              <a:gd name="connsiteY36" fmla="*/ 529828 h 530547"/>
              <a:gd name="connsiteX37" fmla="*/ 4453890 w 4453890"/>
              <a:gd name="connsiteY37" fmla="*/ 529828 h 53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453890" h="530547">
                <a:moveTo>
                  <a:pt x="0" y="526018"/>
                </a:moveTo>
                <a:lnTo>
                  <a:pt x="278130" y="529828"/>
                </a:lnTo>
                <a:cubicBezTo>
                  <a:pt x="327025" y="530463"/>
                  <a:pt x="288290" y="530463"/>
                  <a:pt x="293370" y="529828"/>
                </a:cubicBezTo>
                <a:cubicBezTo>
                  <a:pt x="298450" y="529193"/>
                  <a:pt x="305435" y="533638"/>
                  <a:pt x="308610" y="526018"/>
                </a:cubicBezTo>
                <a:cubicBezTo>
                  <a:pt x="311785" y="518398"/>
                  <a:pt x="311150" y="534273"/>
                  <a:pt x="312420" y="484108"/>
                </a:cubicBezTo>
                <a:cubicBezTo>
                  <a:pt x="313690" y="433943"/>
                  <a:pt x="315595" y="299323"/>
                  <a:pt x="316230" y="225028"/>
                </a:cubicBezTo>
                <a:cubicBezTo>
                  <a:pt x="316865" y="150733"/>
                  <a:pt x="316230" y="38338"/>
                  <a:pt x="316230" y="38338"/>
                </a:cubicBezTo>
                <a:cubicBezTo>
                  <a:pt x="316230" y="1508"/>
                  <a:pt x="313055" y="873"/>
                  <a:pt x="316230" y="4048"/>
                </a:cubicBezTo>
                <a:cubicBezTo>
                  <a:pt x="319405" y="7223"/>
                  <a:pt x="319405" y="35798"/>
                  <a:pt x="335280" y="57388"/>
                </a:cubicBezTo>
                <a:cubicBezTo>
                  <a:pt x="351155" y="78978"/>
                  <a:pt x="382905" y="111998"/>
                  <a:pt x="411480" y="133588"/>
                </a:cubicBezTo>
                <a:cubicBezTo>
                  <a:pt x="440055" y="155178"/>
                  <a:pt x="474345" y="170418"/>
                  <a:pt x="506730" y="186928"/>
                </a:cubicBezTo>
                <a:cubicBezTo>
                  <a:pt x="539115" y="203438"/>
                  <a:pt x="573405" y="204073"/>
                  <a:pt x="605790" y="232648"/>
                </a:cubicBezTo>
                <a:cubicBezTo>
                  <a:pt x="638175" y="261223"/>
                  <a:pt x="674370" y="319008"/>
                  <a:pt x="701040" y="358378"/>
                </a:cubicBezTo>
                <a:cubicBezTo>
                  <a:pt x="727710" y="397748"/>
                  <a:pt x="749935" y="442198"/>
                  <a:pt x="765810" y="468868"/>
                </a:cubicBezTo>
                <a:cubicBezTo>
                  <a:pt x="781685" y="495538"/>
                  <a:pt x="785495" y="508238"/>
                  <a:pt x="796290" y="518398"/>
                </a:cubicBezTo>
                <a:cubicBezTo>
                  <a:pt x="807085" y="528558"/>
                  <a:pt x="790575" y="528558"/>
                  <a:pt x="830580" y="529828"/>
                </a:cubicBezTo>
                <a:cubicBezTo>
                  <a:pt x="870585" y="531098"/>
                  <a:pt x="1036320" y="526018"/>
                  <a:pt x="1036320" y="526018"/>
                </a:cubicBezTo>
                <a:lnTo>
                  <a:pt x="2510790" y="522208"/>
                </a:lnTo>
                <a:cubicBezTo>
                  <a:pt x="2539365" y="521573"/>
                  <a:pt x="2522855" y="523478"/>
                  <a:pt x="2533650" y="522208"/>
                </a:cubicBezTo>
                <a:cubicBezTo>
                  <a:pt x="2544445" y="520938"/>
                  <a:pt x="2567940" y="538083"/>
                  <a:pt x="2575560" y="514588"/>
                </a:cubicBezTo>
                <a:cubicBezTo>
                  <a:pt x="2583180" y="491093"/>
                  <a:pt x="2578735" y="423148"/>
                  <a:pt x="2579370" y="381238"/>
                </a:cubicBezTo>
                <a:cubicBezTo>
                  <a:pt x="2580005" y="339328"/>
                  <a:pt x="2579370" y="263128"/>
                  <a:pt x="2579370" y="263128"/>
                </a:cubicBezTo>
                <a:cubicBezTo>
                  <a:pt x="2579370" y="225663"/>
                  <a:pt x="2578100" y="198993"/>
                  <a:pt x="2579370" y="156448"/>
                </a:cubicBezTo>
                <a:cubicBezTo>
                  <a:pt x="2580640" y="113903"/>
                  <a:pt x="2583815" y="30718"/>
                  <a:pt x="2586990" y="7858"/>
                </a:cubicBezTo>
                <a:cubicBezTo>
                  <a:pt x="2590165" y="-15002"/>
                  <a:pt x="2598420" y="19288"/>
                  <a:pt x="2598420" y="19288"/>
                </a:cubicBezTo>
                <a:cubicBezTo>
                  <a:pt x="2611755" y="33258"/>
                  <a:pt x="2639060" y="66278"/>
                  <a:pt x="2667000" y="91678"/>
                </a:cubicBezTo>
                <a:cubicBezTo>
                  <a:pt x="2694940" y="117078"/>
                  <a:pt x="2733675" y="150098"/>
                  <a:pt x="2766060" y="171688"/>
                </a:cubicBezTo>
                <a:cubicBezTo>
                  <a:pt x="2798445" y="193278"/>
                  <a:pt x="2835275" y="198993"/>
                  <a:pt x="2861310" y="221218"/>
                </a:cubicBezTo>
                <a:cubicBezTo>
                  <a:pt x="2887345" y="243443"/>
                  <a:pt x="2907030" y="277733"/>
                  <a:pt x="2922270" y="305038"/>
                </a:cubicBezTo>
                <a:cubicBezTo>
                  <a:pt x="2937510" y="332343"/>
                  <a:pt x="2936875" y="356473"/>
                  <a:pt x="2952750" y="385048"/>
                </a:cubicBezTo>
                <a:cubicBezTo>
                  <a:pt x="2968625" y="413623"/>
                  <a:pt x="2997835" y="455533"/>
                  <a:pt x="3017520" y="476488"/>
                </a:cubicBezTo>
                <a:cubicBezTo>
                  <a:pt x="3037205" y="497443"/>
                  <a:pt x="3055620" y="505063"/>
                  <a:pt x="3070860" y="510778"/>
                </a:cubicBezTo>
                <a:cubicBezTo>
                  <a:pt x="3086100" y="516493"/>
                  <a:pt x="3072765" y="508238"/>
                  <a:pt x="3108960" y="510778"/>
                </a:cubicBezTo>
                <a:cubicBezTo>
                  <a:pt x="3145155" y="513318"/>
                  <a:pt x="3127375" y="523478"/>
                  <a:pt x="3288030" y="526018"/>
                </a:cubicBezTo>
                <a:cubicBezTo>
                  <a:pt x="3448685" y="528558"/>
                  <a:pt x="4072890" y="526018"/>
                  <a:pt x="4072890" y="526018"/>
                </a:cubicBezTo>
                <a:lnTo>
                  <a:pt x="4198620" y="526018"/>
                </a:lnTo>
                <a:cubicBezTo>
                  <a:pt x="4241165" y="526653"/>
                  <a:pt x="4285615" y="529193"/>
                  <a:pt x="4328160" y="529828"/>
                </a:cubicBezTo>
                <a:cubicBezTo>
                  <a:pt x="4370705" y="530463"/>
                  <a:pt x="4412297" y="530145"/>
                  <a:pt x="4453890" y="529828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Volný tvar 6">
            <a:extLst>
              <a:ext uri="{FF2B5EF4-FFF2-40B4-BE49-F238E27FC236}">
                <a16:creationId xmlns:a16="http://schemas.microsoft.com/office/drawing/2014/main" id="{65493D54-4321-D2F6-ABBD-C769136A91D7}"/>
              </a:ext>
            </a:extLst>
          </p:cNvPr>
          <p:cNvSpPr/>
          <p:nvPr/>
        </p:nvSpPr>
        <p:spPr>
          <a:xfrm>
            <a:off x="732122" y="3435275"/>
            <a:ext cx="6965095" cy="801143"/>
          </a:xfrm>
          <a:custGeom>
            <a:avLst/>
            <a:gdLst>
              <a:gd name="connsiteX0" fmla="*/ 0 w 4457700"/>
              <a:gd name="connsiteY0" fmla="*/ 454034 h 512736"/>
              <a:gd name="connsiteX1" fmla="*/ 160020 w 4457700"/>
              <a:gd name="connsiteY1" fmla="*/ 454034 h 512736"/>
              <a:gd name="connsiteX2" fmla="*/ 300990 w 4457700"/>
              <a:gd name="connsiteY2" fmla="*/ 438794 h 512736"/>
              <a:gd name="connsiteX3" fmla="*/ 331470 w 4457700"/>
              <a:gd name="connsiteY3" fmla="*/ 427364 h 512736"/>
              <a:gd name="connsiteX4" fmla="*/ 361950 w 4457700"/>
              <a:gd name="connsiteY4" fmla="*/ 328304 h 512736"/>
              <a:gd name="connsiteX5" fmla="*/ 373380 w 4457700"/>
              <a:gd name="connsiteY5" fmla="*/ 172094 h 512736"/>
              <a:gd name="connsiteX6" fmla="*/ 377190 w 4457700"/>
              <a:gd name="connsiteY6" fmla="*/ 61604 h 512736"/>
              <a:gd name="connsiteX7" fmla="*/ 392430 w 4457700"/>
              <a:gd name="connsiteY7" fmla="*/ 4454 h 512736"/>
              <a:gd name="connsiteX8" fmla="*/ 502920 w 4457700"/>
              <a:gd name="connsiteY8" fmla="*/ 15884 h 512736"/>
              <a:gd name="connsiteX9" fmla="*/ 613410 w 4457700"/>
              <a:gd name="connsiteY9" fmla="*/ 84464 h 512736"/>
              <a:gd name="connsiteX10" fmla="*/ 674370 w 4457700"/>
              <a:gd name="connsiteY10" fmla="*/ 191144 h 512736"/>
              <a:gd name="connsiteX11" fmla="*/ 731520 w 4457700"/>
              <a:gd name="connsiteY11" fmla="*/ 328304 h 512736"/>
              <a:gd name="connsiteX12" fmla="*/ 784860 w 4457700"/>
              <a:gd name="connsiteY12" fmla="*/ 434984 h 512736"/>
              <a:gd name="connsiteX13" fmla="*/ 895350 w 4457700"/>
              <a:gd name="connsiteY13" fmla="*/ 507374 h 512736"/>
              <a:gd name="connsiteX14" fmla="*/ 971550 w 4457700"/>
              <a:gd name="connsiteY14" fmla="*/ 507374 h 512736"/>
              <a:gd name="connsiteX15" fmla="*/ 1885950 w 4457700"/>
              <a:gd name="connsiteY15" fmla="*/ 473084 h 512736"/>
              <a:gd name="connsiteX16" fmla="*/ 2213610 w 4457700"/>
              <a:gd name="connsiteY16" fmla="*/ 434984 h 512736"/>
              <a:gd name="connsiteX17" fmla="*/ 2453640 w 4457700"/>
              <a:gd name="connsiteY17" fmla="*/ 427364 h 512736"/>
              <a:gd name="connsiteX18" fmla="*/ 2606040 w 4457700"/>
              <a:gd name="connsiteY18" fmla="*/ 396884 h 512736"/>
              <a:gd name="connsiteX19" fmla="*/ 2632710 w 4457700"/>
              <a:gd name="connsiteY19" fmla="*/ 370214 h 512736"/>
              <a:gd name="connsiteX20" fmla="*/ 2655570 w 4457700"/>
              <a:gd name="connsiteY20" fmla="*/ 267344 h 512736"/>
              <a:gd name="connsiteX21" fmla="*/ 2659380 w 4457700"/>
              <a:gd name="connsiteY21" fmla="*/ 137804 h 512736"/>
              <a:gd name="connsiteX22" fmla="*/ 2667000 w 4457700"/>
              <a:gd name="connsiteY22" fmla="*/ 53984 h 512736"/>
              <a:gd name="connsiteX23" fmla="*/ 2686050 w 4457700"/>
              <a:gd name="connsiteY23" fmla="*/ 8264 h 512736"/>
              <a:gd name="connsiteX24" fmla="*/ 2773680 w 4457700"/>
              <a:gd name="connsiteY24" fmla="*/ 8264 h 512736"/>
              <a:gd name="connsiteX25" fmla="*/ 2887980 w 4457700"/>
              <a:gd name="connsiteY25" fmla="*/ 92084 h 512736"/>
              <a:gd name="connsiteX26" fmla="*/ 2960370 w 4457700"/>
              <a:gd name="connsiteY26" fmla="*/ 240674 h 512736"/>
              <a:gd name="connsiteX27" fmla="*/ 3082290 w 4457700"/>
              <a:gd name="connsiteY27" fmla="*/ 442604 h 512736"/>
              <a:gd name="connsiteX28" fmla="*/ 3158490 w 4457700"/>
              <a:gd name="connsiteY28" fmla="*/ 495944 h 512736"/>
              <a:gd name="connsiteX29" fmla="*/ 3242310 w 4457700"/>
              <a:gd name="connsiteY29" fmla="*/ 495944 h 512736"/>
              <a:gd name="connsiteX30" fmla="*/ 3870960 w 4457700"/>
              <a:gd name="connsiteY30" fmla="*/ 469274 h 512736"/>
              <a:gd name="connsiteX31" fmla="*/ 4149090 w 4457700"/>
              <a:gd name="connsiteY31" fmla="*/ 442604 h 512736"/>
              <a:gd name="connsiteX32" fmla="*/ 4457700 w 4457700"/>
              <a:gd name="connsiteY32" fmla="*/ 404504 h 51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457700" h="512736">
                <a:moveTo>
                  <a:pt x="0" y="454034"/>
                </a:moveTo>
                <a:cubicBezTo>
                  <a:pt x="54927" y="455304"/>
                  <a:pt x="109855" y="456574"/>
                  <a:pt x="160020" y="454034"/>
                </a:cubicBezTo>
                <a:cubicBezTo>
                  <a:pt x="210185" y="451494"/>
                  <a:pt x="272415" y="443239"/>
                  <a:pt x="300990" y="438794"/>
                </a:cubicBezTo>
                <a:cubicBezTo>
                  <a:pt x="329565" y="434349"/>
                  <a:pt x="321310" y="445779"/>
                  <a:pt x="331470" y="427364"/>
                </a:cubicBezTo>
                <a:cubicBezTo>
                  <a:pt x="341630" y="408949"/>
                  <a:pt x="354965" y="370849"/>
                  <a:pt x="361950" y="328304"/>
                </a:cubicBezTo>
                <a:cubicBezTo>
                  <a:pt x="368935" y="285759"/>
                  <a:pt x="370840" y="216544"/>
                  <a:pt x="373380" y="172094"/>
                </a:cubicBezTo>
                <a:cubicBezTo>
                  <a:pt x="375920" y="127644"/>
                  <a:pt x="374015" y="89544"/>
                  <a:pt x="377190" y="61604"/>
                </a:cubicBezTo>
                <a:cubicBezTo>
                  <a:pt x="380365" y="33664"/>
                  <a:pt x="371475" y="12074"/>
                  <a:pt x="392430" y="4454"/>
                </a:cubicBezTo>
                <a:cubicBezTo>
                  <a:pt x="413385" y="-3166"/>
                  <a:pt x="466090" y="2549"/>
                  <a:pt x="502920" y="15884"/>
                </a:cubicBezTo>
                <a:cubicBezTo>
                  <a:pt x="539750" y="29219"/>
                  <a:pt x="584835" y="55254"/>
                  <a:pt x="613410" y="84464"/>
                </a:cubicBezTo>
                <a:cubicBezTo>
                  <a:pt x="641985" y="113674"/>
                  <a:pt x="654685" y="150504"/>
                  <a:pt x="674370" y="191144"/>
                </a:cubicBezTo>
                <a:cubicBezTo>
                  <a:pt x="694055" y="231784"/>
                  <a:pt x="713105" y="287664"/>
                  <a:pt x="731520" y="328304"/>
                </a:cubicBezTo>
                <a:cubicBezTo>
                  <a:pt x="749935" y="368944"/>
                  <a:pt x="757555" y="405139"/>
                  <a:pt x="784860" y="434984"/>
                </a:cubicBezTo>
                <a:cubicBezTo>
                  <a:pt x="812165" y="464829"/>
                  <a:pt x="864235" y="495309"/>
                  <a:pt x="895350" y="507374"/>
                </a:cubicBezTo>
                <a:cubicBezTo>
                  <a:pt x="926465" y="519439"/>
                  <a:pt x="971550" y="507374"/>
                  <a:pt x="971550" y="507374"/>
                </a:cubicBezTo>
                <a:lnTo>
                  <a:pt x="1885950" y="473084"/>
                </a:lnTo>
                <a:cubicBezTo>
                  <a:pt x="2092960" y="461019"/>
                  <a:pt x="2118995" y="442604"/>
                  <a:pt x="2213610" y="434984"/>
                </a:cubicBezTo>
                <a:cubicBezTo>
                  <a:pt x="2308225" y="427364"/>
                  <a:pt x="2388235" y="433714"/>
                  <a:pt x="2453640" y="427364"/>
                </a:cubicBezTo>
                <a:cubicBezTo>
                  <a:pt x="2519045" y="421014"/>
                  <a:pt x="2576195" y="406409"/>
                  <a:pt x="2606040" y="396884"/>
                </a:cubicBezTo>
                <a:cubicBezTo>
                  <a:pt x="2635885" y="387359"/>
                  <a:pt x="2624455" y="391804"/>
                  <a:pt x="2632710" y="370214"/>
                </a:cubicBezTo>
                <a:cubicBezTo>
                  <a:pt x="2640965" y="348624"/>
                  <a:pt x="2651125" y="306079"/>
                  <a:pt x="2655570" y="267344"/>
                </a:cubicBezTo>
                <a:cubicBezTo>
                  <a:pt x="2660015" y="228609"/>
                  <a:pt x="2657475" y="173364"/>
                  <a:pt x="2659380" y="137804"/>
                </a:cubicBezTo>
                <a:cubicBezTo>
                  <a:pt x="2661285" y="102244"/>
                  <a:pt x="2662555" y="75574"/>
                  <a:pt x="2667000" y="53984"/>
                </a:cubicBezTo>
                <a:cubicBezTo>
                  <a:pt x="2671445" y="32394"/>
                  <a:pt x="2668270" y="15884"/>
                  <a:pt x="2686050" y="8264"/>
                </a:cubicBezTo>
                <a:cubicBezTo>
                  <a:pt x="2703830" y="644"/>
                  <a:pt x="2740025" y="-5706"/>
                  <a:pt x="2773680" y="8264"/>
                </a:cubicBezTo>
                <a:cubicBezTo>
                  <a:pt x="2807335" y="22234"/>
                  <a:pt x="2856865" y="53349"/>
                  <a:pt x="2887980" y="92084"/>
                </a:cubicBezTo>
                <a:cubicBezTo>
                  <a:pt x="2919095" y="130819"/>
                  <a:pt x="2927985" y="182254"/>
                  <a:pt x="2960370" y="240674"/>
                </a:cubicBezTo>
                <a:cubicBezTo>
                  <a:pt x="2992755" y="299094"/>
                  <a:pt x="3049270" y="400059"/>
                  <a:pt x="3082290" y="442604"/>
                </a:cubicBezTo>
                <a:cubicBezTo>
                  <a:pt x="3115310" y="485149"/>
                  <a:pt x="3131820" y="487054"/>
                  <a:pt x="3158490" y="495944"/>
                </a:cubicBezTo>
                <a:cubicBezTo>
                  <a:pt x="3185160" y="504834"/>
                  <a:pt x="3242310" y="495944"/>
                  <a:pt x="3242310" y="495944"/>
                </a:cubicBezTo>
                <a:lnTo>
                  <a:pt x="3870960" y="469274"/>
                </a:lnTo>
                <a:cubicBezTo>
                  <a:pt x="4022090" y="460384"/>
                  <a:pt x="4051300" y="453399"/>
                  <a:pt x="4149090" y="442604"/>
                </a:cubicBezTo>
                <a:cubicBezTo>
                  <a:pt x="4246880" y="431809"/>
                  <a:pt x="4352290" y="418156"/>
                  <a:pt x="4457700" y="404504"/>
                </a:cubicBezTo>
              </a:path>
            </a:pathLst>
          </a:custGeom>
          <a:noFill/>
          <a:ln w="38100">
            <a:solidFill>
              <a:srgbClr val="0000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7">
            <a:extLst>
              <a:ext uri="{FF2B5EF4-FFF2-40B4-BE49-F238E27FC236}">
                <a16:creationId xmlns:a16="http://schemas.microsoft.com/office/drawing/2014/main" id="{BC06E5AA-EB47-68C7-3E8F-363E71A157FC}"/>
              </a:ext>
            </a:extLst>
          </p:cNvPr>
          <p:cNvSpPr/>
          <p:nvPr/>
        </p:nvSpPr>
        <p:spPr>
          <a:xfrm>
            <a:off x="749981" y="3624520"/>
            <a:ext cx="6941282" cy="944037"/>
          </a:xfrm>
          <a:custGeom>
            <a:avLst/>
            <a:gdLst>
              <a:gd name="connsiteX0" fmla="*/ 0 w 4442460"/>
              <a:gd name="connsiteY0" fmla="*/ 576756 h 604189"/>
              <a:gd name="connsiteX1" fmla="*/ 365760 w 4442460"/>
              <a:gd name="connsiteY1" fmla="*/ 576756 h 604189"/>
              <a:gd name="connsiteX2" fmla="*/ 483870 w 4442460"/>
              <a:gd name="connsiteY2" fmla="*/ 576756 h 604189"/>
              <a:gd name="connsiteX3" fmla="*/ 521970 w 4442460"/>
              <a:gd name="connsiteY3" fmla="*/ 576756 h 604189"/>
              <a:gd name="connsiteX4" fmla="*/ 521970 w 4442460"/>
              <a:gd name="connsiteY4" fmla="*/ 515796 h 604189"/>
              <a:gd name="connsiteX5" fmla="*/ 521970 w 4442460"/>
              <a:gd name="connsiteY5" fmla="*/ 233856 h 604189"/>
              <a:gd name="connsiteX6" fmla="*/ 521970 w 4442460"/>
              <a:gd name="connsiteY6" fmla="*/ 123366 h 604189"/>
              <a:gd name="connsiteX7" fmla="*/ 529590 w 4442460"/>
              <a:gd name="connsiteY7" fmla="*/ 1446 h 604189"/>
              <a:gd name="connsiteX8" fmla="*/ 529590 w 4442460"/>
              <a:gd name="connsiteY8" fmla="*/ 1446 h 604189"/>
              <a:gd name="connsiteX9" fmla="*/ 567690 w 4442460"/>
              <a:gd name="connsiteY9" fmla="*/ 35736 h 604189"/>
              <a:gd name="connsiteX10" fmla="*/ 735330 w 4442460"/>
              <a:gd name="connsiteY10" fmla="*/ 58596 h 604189"/>
              <a:gd name="connsiteX11" fmla="*/ 975360 w 4442460"/>
              <a:gd name="connsiteY11" fmla="*/ 130986 h 604189"/>
              <a:gd name="connsiteX12" fmla="*/ 1146810 w 4442460"/>
              <a:gd name="connsiteY12" fmla="*/ 256716 h 604189"/>
              <a:gd name="connsiteX13" fmla="*/ 1280160 w 4442460"/>
              <a:gd name="connsiteY13" fmla="*/ 447216 h 604189"/>
              <a:gd name="connsiteX14" fmla="*/ 1356360 w 4442460"/>
              <a:gd name="connsiteY14" fmla="*/ 538656 h 604189"/>
              <a:gd name="connsiteX15" fmla="*/ 1405890 w 4442460"/>
              <a:gd name="connsiteY15" fmla="*/ 584376 h 604189"/>
              <a:gd name="connsiteX16" fmla="*/ 1447800 w 4442460"/>
              <a:gd name="connsiteY16" fmla="*/ 588186 h 604189"/>
              <a:gd name="connsiteX17" fmla="*/ 2350770 w 4442460"/>
              <a:gd name="connsiteY17" fmla="*/ 603426 h 604189"/>
              <a:gd name="connsiteX18" fmla="*/ 2567940 w 4442460"/>
              <a:gd name="connsiteY18" fmla="*/ 591996 h 604189"/>
              <a:gd name="connsiteX19" fmla="*/ 2720340 w 4442460"/>
              <a:gd name="connsiteY19" fmla="*/ 599616 h 604189"/>
              <a:gd name="connsiteX20" fmla="*/ 2750820 w 4442460"/>
              <a:gd name="connsiteY20" fmla="*/ 595806 h 604189"/>
              <a:gd name="connsiteX21" fmla="*/ 2750820 w 4442460"/>
              <a:gd name="connsiteY21" fmla="*/ 504366 h 604189"/>
              <a:gd name="connsiteX22" fmla="*/ 2762250 w 4442460"/>
              <a:gd name="connsiteY22" fmla="*/ 344346 h 604189"/>
              <a:gd name="connsiteX23" fmla="*/ 2773680 w 4442460"/>
              <a:gd name="connsiteY23" fmla="*/ 119556 h 604189"/>
              <a:gd name="connsiteX24" fmla="*/ 2777490 w 4442460"/>
              <a:gd name="connsiteY24" fmla="*/ 5256 h 604189"/>
              <a:gd name="connsiteX25" fmla="*/ 2807970 w 4442460"/>
              <a:gd name="connsiteY25" fmla="*/ 24306 h 604189"/>
              <a:gd name="connsiteX26" fmla="*/ 2960370 w 4442460"/>
              <a:gd name="connsiteY26" fmla="*/ 70026 h 604189"/>
              <a:gd name="connsiteX27" fmla="*/ 3173730 w 4442460"/>
              <a:gd name="connsiteY27" fmla="*/ 119556 h 604189"/>
              <a:gd name="connsiteX28" fmla="*/ 3364230 w 4442460"/>
              <a:gd name="connsiteY28" fmla="*/ 199566 h 604189"/>
              <a:gd name="connsiteX29" fmla="*/ 3474720 w 4442460"/>
              <a:gd name="connsiteY29" fmla="*/ 359586 h 604189"/>
              <a:gd name="connsiteX30" fmla="*/ 3535680 w 4442460"/>
              <a:gd name="connsiteY30" fmla="*/ 481506 h 604189"/>
              <a:gd name="connsiteX31" fmla="*/ 3600450 w 4442460"/>
              <a:gd name="connsiteY31" fmla="*/ 565326 h 604189"/>
              <a:gd name="connsiteX32" fmla="*/ 3646170 w 4442460"/>
              <a:gd name="connsiteY32" fmla="*/ 569136 h 604189"/>
              <a:gd name="connsiteX33" fmla="*/ 3973830 w 4442460"/>
              <a:gd name="connsiteY33" fmla="*/ 591996 h 604189"/>
              <a:gd name="connsiteX34" fmla="*/ 4442460 w 4442460"/>
              <a:gd name="connsiteY34" fmla="*/ 588186 h 604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442460" h="604189">
                <a:moveTo>
                  <a:pt x="0" y="576756"/>
                </a:moveTo>
                <a:lnTo>
                  <a:pt x="365760" y="576756"/>
                </a:lnTo>
                <a:lnTo>
                  <a:pt x="483870" y="576756"/>
                </a:lnTo>
                <a:cubicBezTo>
                  <a:pt x="509905" y="576756"/>
                  <a:pt x="515620" y="586916"/>
                  <a:pt x="521970" y="576756"/>
                </a:cubicBezTo>
                <a:cubicBezTo>
                  <a:pt x="528320" y="566596"/>
                  <a:pt x="521970" y="515796"/>
                  <a:pt x="521970" y="515796"/>
                </a:cubicBezTo>
                <a:lnTo>
                  <a:pt x="521970" y="233856"/>
                </a:lnTo>
                <a:cubicBezTo>
                  <a:pt x="521970" y="168451"/>
                  <a:pt x="520700" y="162101"/>
                  <a:pt x="521970" y="123366"/>
                </a:cubicBezTo>
                <a:cubicBezTo>
                  <a:pt x="523240" y="84631"/>
                  <a:pt x="529590" y="1446"/>
                  <a:pt x="529590" y="1446"/>
                </a:cubicBezTo>
                <a:lnTo>
                  <a:pt x="529590" y="1446"/>
                </a:lnTo>
                <a:cubicBezTo>
                  <a:pt x="535940" y="7161"/>
                  <a:pt x="533400" y="26211"/>
                  <a:pt x="567690" y="35736"/>
                </a:cubicBezTo>
                <a:cubicBezTo>
                  <a:pt x="601980" y="45261"/>
                  <a:pt x="667385" y="42721"/>
                  <a:pt x="735330" y="58596"/>
                </a:cubicBezTo>
                <a:cubicBezTo>
                  <a:pt x="803275" y="74471"/>
                  <a:pt x="906780" y="97966"/>
                  <a:pt x="975360" y="130986"/>
                </a:cubicBezTo>
                <a:cubicBezTo>
                  <a:pt x="1043940" y="164006"/>
                  <a:pt x="1096010" y="204011"/>
                  <a:pt x="1146810" y="256716"/>
                </a:cubicBezTo>
                <a:cubicBezTo>
                  <a:pt x="1197610" y="309421"/>
                  <a:pt x="1245235" y="400226"/>
                  <a:pt x="1280160" y="447216"/>
                </a:cubicBezTo>
                <a:cubicBezTo>
                  <a:pt x="1315085" y="494206"/>
                  <a:pt x="1335405" y="515796"/>
                  <a:pt x="1356360" y="538656"/>
                </a:cubicBezTo>
                <a:cubicBezTo>
                  <a:pt x="1377315" y="561516"/>
                  <a:pt x="1390650" y="576121"/>
                  <a:pt x="1405890" y="584376"/>
                </a:cubicBezTo>
                <a:cubicBezTo>
                  <a:pt x="1421130" y="592631"/>
                  <a:pt x="1447800" y="588186"/>
                  <a:pt x="1447800" y="588186"/>
                </a:cubicBezTo>
                <a:lnTo>
                  <a:pt x="2350770" y="603426"/>
                </a:lnTo>
                <a:cubicBezTo>
                  <a:pt x="2537460" y="604061"/>
                  <a:pt x="2506345" y="592631"/>
                  <a:pt x="2567940" y="591996"/>
                </a:cubicBezTo>
                <a:cubicBezTo>
                  <a:pt x="2629535" y="591361"/>
                  <a:pt x="2689860" y="598981"/>
                  <a:pt x="2720340" y="599616"/>
                </a:cubicBezTo>
                <a:cubicBezTo>
                  <a:pt x="2750820" y="600251"/>
                  <a:pt x="2745740" y="611681"/>
                  <a:pt x="2750820" y="595806"/>
                </a:cubicBezTo>
                <a:cubicBezTo>
                  <a:pt x="2755900" y="579931"/>
                  <a:pt x="2748915" y="546276"/>
                  <a:pt x="2750820" y="504366"/>
                </a:cubicBezTo>
                <a:cubicBezTo>
                  <a:pt x="2752725" y="462456"/>
                  <a:pt x="2758440" y="408481"/>
                  <a:pt x="2762250" y="344346"/>
                </a:cubicBezTo>
                <a:cubicBezTo>
                  <a:pt x="2766060" y="280211"/>
                  <a:pt x="2771140" y="176071"/>
                  <a:pt x="2773680" y="119556"/>
                </a:cubicBezTo>
                <a:cubicBezTo>
                  <a:pt x="2776220" y="63041"/>
                  <a:pt x="2771775" y="21131"/>
                  <a:pt x="2777490" y="5256"/>
                </a:cubicBezTo>
                <a:cubicBezTo>
                  <a:pt x="2783205" y="-10619"/>
                  <a:pt x="2777490" y="13511"/>
                  <a:pt x="2807970" y="24306"/>
                </a:cubicBezTo>
                <a:cubicBezTo>
                  <a:pt x="2838450" y="35101"/>
                  <a:pt x="2899410" y="54151"/>
                  <a:pt x="2960370" y="70026"/>
                </a:cubicBezTo>
                <a:cubicBezTo>
                  <a:pt x="3021330" y="85901"/>
                  <a:pt x="3106420" y="97966"/>
                  <a:pt x="3173730" y="119556"/>
                </a:cubicBezTo>
                <a:cubicBezTo>
                  <a:pt x="3241040" y="141146"/>
                  <a:pt x="3314065" y="159561"/>
                  <a:pt x="3364230" y="199566"/>
                </a:cubicBezTo>
                <a:cubicBezTo>
                  <a:pt x="3414395" y="239571"/>
                  <a:pt x="3446145" y="312596"/>
                  <a:pt x="3474720" y="359586"/>
                </a:cubicBezTo>
                <a:cubicBezTo>
                  <a:pt x="3503295" y="406576"/>
                  <a:pt x="3514725" y="447216"/>
                  <a:pt x="3535680" y="481506"/>
                </a:cubicBezTo>
                <a:cubicBezTo>
                  <a:pt x="3556635" y="515796"/>
                  <a:pt x="3582035" y="550721"/>
                  <a:pt x="3600450" y="565326"/>
                </a:cubicBezTo>
                <a:cubicBezTo>
                  <a:pt x="3618865" y="579931"/>
                  <a:pt x="3646170" y="569136"/>
                  <a:pt x="3646170" y="569136"/>
                </a:cubicBezTo>
                <a:cubicBezTo>
                  <a:pt x="3708400" y="573581"/>
                  <a:pt x="3841115" y="588821"/>
                  <a:pt x="3973830" y="591996"/>
                </a:cubicBezTo>
                <a:cubicBezTo>
                  <a:pt x="4106545" y="595171"/>
                  <a:pt x="4274502" y="591678"/>
                  <a:pt x="4442460" y="588186"/>
                </a:cubicBezTo>
              </a:path>
            </a:pathLst>
          </a:cu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9">
            <a:extLst>
              <a:ext uri="{FF2B5EF4-FFF2-40B4-BE49-F238E27FC236}">
                <a16:creationId xmlns:a16="http://schemas.microsoft.com/office/drawing/2014/main" id="{A8FAA4E8-1EC0-0723-1CA4-02EA9299A48F}"/>
              </a:ext>
            </a:extLst>
          </p:cNvPr>
          <p:cNvSpPr/>
          <p:nvPr/>
        </p:nvSpPr>
        <p:spPr>
          <a:xfrm>
            <a:off x="744028" y="3841090"/>
            <a:ext cx="6965095" cy="1134206"/>
          </a:xfrm>
          <a:custGeom>
            <a:avLst/>
            <a:gdLst>
              <a:gd name="connsiteX0" fmla="*/ 0 w 4457700"/>
              <a:gd name="connsiteY0" fmla="*/ 670560 h 725898"/>
              <a:gd name="connsiteX1" fmla="*/ 320040 w 4457700"/>
              <a:gd name="connsiteY1" fmla="*/ 681990 h 725898"/>
              <a:gd name="connsiteX2" fmla="*/ 480060 w 4457700"/>
              <a:gd name="connsiteY2" fmla="*/ 678180 h 725898"/>
              <a:gd name="connsiteX3" fmla="*/ 548640 w 4457700"/>
              <a:gd name="connsiteY3" fmla="*/ 678180 h 725898"/>
              <a:gd name="connsiteX4" fmla="*/ 571500 w 4457700"/>
              <a:gd name="connsiteY4" fmla="*/ 678180 h 725898"/>
              <a:gd name="connsiteX5" fmla="*/ 571500 w 4457700"/>
              <a:gd name="connsiteY5" fmla="*/ 601980 h 725898"/>
              <a:gd name="connsiteX6" fmla="*/ 575310 w 4457700"/>
              <a:gd name="connsiteY6" fmla="*/ 358140 h 725898"/>
              <a:gd name="connsiteX7" fmla="*/ 579120 w 4457700"/>
              <a:gd name="connsiteY7" fmla="*/ 72390 h 725898"/>
              <a:gd name="connsiteX8" fmla="*/ 575310 w 4457700"/>
              <a:gd name="connsiteY8" fmla="*/ 0 h 725898"/>
              <a:gd name="connsiteX9" fmla="*/ 575310 w 4457700"/>
              <a:gd name="connsiteY9" fmla="*/ 0 h 725898"/>
              <a:gd name="connsiteX10" fmla="*/ 640080 w 4457700"/>
              <a:gd name="connsiteY10" fmla="*/ 80010 h 725898"/>
              <a:gd name="connsiteX11" fmla="*/ 773430 w 4457700"/>
              <a:gd name="connsiteY11" fmla="*/ 156210 h 725898"/>
              <a:gd name="connsiteX12" fmla="*/ 1009650 w 4457700"/>
              <a:gd name="connsiteY12" fmla="*/ 182880 h 725898"/>
              <a:gd name="connsiteX13" fmla="*/ 1238250 w 4457700"/>
              <a:gd name="connsiteY13" fmla="*/ 209550 h 725898"/>
              <a:gd name="connsiteX14" fmla="*/ 1417320 w 4457700"/>
              <a:gd name="connsiteY14" fmla="*/ 274320 h 725898"/>
              <a:gd name="connsiteX15" fmla="*/ 1512570 w 4457700"/>
              <a:gd name="connsiteY15" fmla="*/ 457200 h 725898"/>
              <a:gd name="connsiteX16" fmla="*/ 1562100 w 4457700"/>
              <a:gd name="connsiteY16" fmla="*/ 594360 h 725898"/>
              <a:gd name="connsiteX17" fmla="*/ 1596390 w 4457700"/>
              <a:gd name="connsiteY17" fmla="*/ 643890 h 725898"/>
              <a:gd name="connsiteX18" fmla="*/ 1760220 w 4457700"/>
              <a:gd name="connsiteY18" fmla="*/ 704850 h 725898"/>
              <a:gd name="connsiteX19" fmla="*/ 2011680 w 4457700"/>
              <a:gd name="connsiteY19" fmla="*/ 693420 h 725898"/>
              <a:gd name="connsiteX20" fmla="*/ 2438400 w 4457700"/>
              <a:gd name="connsiteY20" fmla="*/ 678180 h 725898"/>
              <a:gd name="connsiteX21" fmla="*/ 2727960 w 4457700"/>
              <a:gd name="connsiteY21" fmla="*/ 678180 h 725898"/>
              <a:gd name="connsiteX22" fmla="*/ 2804160 w 4457700"/>
              <a:gd name="connsiteY22" fmla="*/ 678180 h 725898"/>
              <a:gd name="connsiteX23" fmla="*/ 2827020 w 4457700"/>
              <a:gd name="connsiteY23" fmla="*/ 678180 h 725898"/>
              <a:gd name="connsiteX24" fmla="*/ 2827020 w 4457700"/>
              <a:gd name="connsiteY24" fmla="*/ 506730 h 725898"/>
              <a:gd name="connsiteX25" fmla="*/ 2838450 w 4457700"/>
              <a:gd name="connsiteY25" fmla="*/ 320040 h 725898"/>
              <a:gd name="connsiteX26" fmla="*/ 2834640 w 4457700"/>
              <a:gd name="connsiteY26" fmla="*/ 106680 h 725898"/>
              <a:gd name="connsiteX27" fmla="*/ 2834640 w 4457700"/>
              <a:gd name="connsiteY27" fmla="*/ 49530 h 725898"/>
              <a:gd name="connsiteX28" fmla="*/ 2903220 w 4457700"/>
              <a:gd name="connsiteY28" fmla="*/ 118110 h 725898"/>
              <a:gd name="connsiteX29" fmla="*/ 3074670 w 4457700"/>
              <a:gd name="connsiteY29" fmla="*/ 175260 h 725898"/>
              <a:gd name="connsiteX30" fmla="*/ 3379470 w 4457700"/>
              <a:gd name="connsiteY30" fmla="*/ 198120 h 725898"/>
              <a:gd name="connsiteX31" fmla="*/ 3661410 w 4457700"/>
              <a:gd name="connsiteY31" fmla="*/ 285750 h 725898"/>
              <a:gd name="connsiteX32" fmla="*/ 3726180 w 4457700"/>
              <a:gd name="connsiteY32" fmla="*/ 388620 h 725898"/>
              <a:gd name="connsiteX33" fmla="*/ 3779520 w 4457700"/>
              <a:gd name="connsiteY33" fmla="*/ 541020 h 725898"/>
              <a:gd name="connsiteX34" fmla="*/ 3806190 w 4457700"/>
              <a:gd name="connsiteY34" fmla="*/ 655320 h 725898"/>
              <a:gd name="connsiteX35" fmla="*/ 3909060 w 4457700"/>
              <a:gd name="connsiteY35" fmla="*/ 716280 h 725898"/>
              <a:gd name="connsiteX36" fmla="*/ 4251960 w 4457700"/>
              <a:gd name="connsiteY36" fmla="*/ 723900 h 725898"/>
              <a:gd name="connsiteX37" fmla="*/ 4457700 w 4457700"/>
              <a:gd name="connsiteY37" fmla="*/ 697230 h 725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457700" h="725898">
                <a:moveTo>
                  <a:pt x="0" y="670560"/>
                </a:moveTo>
                <a:lnTo>
                  <a:pt x="320040" y="681990"/>
                </a:lnTo>
                <a:lnTo>
                  <a:pt x="480060" y="678180"/>
                </a:lnTo>
                <a:cubicBezTo>
                  <a:pt x="518160" y="677545"/>
                  <a:pt x="548640" y="678180"/>
                  <a:pt x="548640" y="678180"/>
                </a:cubicBezTo>
                <a:cubicBezTo>
                  <a:pt x="563880" y="678180"/>
                  <a:pt x="567690" y="690880"/>
                  <a:pt x="571500" y="678180"/>
                </a:cubicBezTo>
                <a:cubicBezTo>
                  <a:pt x="575310" y="665480"/>
                  <a:pt x="570865" y="655320"/>
                  <a:pt x="571500" y="601980"/>
                </a:cubicBezTo>
                <a:cubicBezTo>
                  <a:pt x="572135" y="548640"/>
                  <a:pt x="574040" y="446405"/>
                  <a:pt x="575310" y="358140"/>
                </a:cubicBezTo>
                <a:cubicBezTo>
                  <a:pt x="576580" y="269875"/>
                  <a:pt x="579120" y="132080"/>
                  <a:pt x="579120" y="72390"/>
                </a:cubicBezTo>
                <a:cubicBezTo>
                  <a:pt x="579120" y="12700"/>
                  <a:pt x="575310" y="0"/>
                  <a:pt x="575310" y="0"/>
                </a:cubicBezTo>
                <a:lnTo>
                  <a:pt x="575310" y="0"/>
                </a:lnTo>
                <a:cubicBezTo>
                  <a:pt x="586105" y="13335"/>
                  <a:pt x="607060" y="53975"/>
                  <a:pt x="640080" y="80010"/>
                </a:cubicBezTo>
                <a:cubicBezTo>
                  <a:pt x="673100" y="106045"/>
                  <a:pt x="711835" y="139065"/>
                  <a:pt x="773430" y="156210"/>
                </a:cubicBezTo>
                <a:cubicBezTo>
                  <a:pt x="835025" y="173355"/>
                  <a:pt x="1009650" y="182880"/>
                  <a:pt x="1009650" y="182880"/>
                </a:cubicBezTo>
                <a:cubicBezTo>
                  <a:pt x="1087120" y="191770"/>
                  <a:pt x="1170305" y="194310"/>
                  <a:pt x="1238250" y="209550"/>
                </a:cubicBezTo>
                <a:cubicBezTo>
                  <a:pt x="1306195" y="224790"/>
                  <a:pt x="1371600" y="233045"/>
                  <a:pt x="1417320" y="274320"/>
                </a:cubicBezTo>
                <a:cubicBezTo>
                  <a:pt x="1463040" y="315595"/>
                  <a:pt x="1488440" y="403860"/>
                  <a:pt x="1512570" y="457200"/>
                </a:cubicBezTo>
                <a:cubicBezTo>
                  <a:pt x="1536700" y="510540"/>
                  <a:pt x="1548130" y="563245"/>
                  <a:pt x="1562100" y="594360"/>
                </a:cubicBezTo>
                <a:cubicBezTo>
                  <a:pt x="1576070" y="625475"/>
                  <a:pt x="1563370" y="625475"/>
                  <a:pt x="1596390" y="643890"/>
                </a:cubicBezTo>
                <a:cubicBezTo>
                  <a:pt x="1629410" y="662305"/>
                  <a:pt x="1691005" y="696595"/>
                  <a:pt x="1760220" y="704850"/>
                </a:cubicBezTo>
                <a:cubicBezTo>
                  <a:pt x="1829435" y="713105"/>
                  <a:pt x="2011680" y="693420"/>
                  <a:pt x="2011680" y="693420"/>
                </a:cubicBezTo>
                <a:lnTo>
                  <a:pt x="2438400" y="678180"/>
                </a:lnTo>
                <a:cubicBezTo>
                  <a:pt x="2557780" y="675640"/>
                  <a:pt x="2727960" y="678180"/>
                  <a:pt x="2727960" y="678180"/>
                </a:cubicBezTo>
                <a:lnTo>
                  <a:pt x="2804160" y="678180"/>
                </a:lnTo>
                <a:cubicBezTo>
                  <a:pt x="2820670" y="678180"/>
                  <a:pt x="2823210" y="706755"/>
                  <a:pt x="2827020" y="678180"/>
                </a:cubicBezTo>
                <a:cubicBezTo>
                  <a:pt x="2830830" y="649605"/>
                  <a:pt x="2825115" y="566420"/>
                  <a:pt x="2827020" y="506730"/>
                </a:cubicBezTo>
                <a:cubicBezTo>
                  <a:pt x="2828925" y="447040"/>
                  <a:pt x="2837180" y="386715"/>
                  <a:pt x="2838450" y="320040"/>
                </a:cubicBezTo>
                <a:cubicBezTo>
                  <a:pt x="2839720" y="253365"/>
                  <a:pt x="2835275" y="151765"/>
                  <a:pt x="2834640" y="106680"/>
                </a:cubicBezTo>
                <a:cubicBezTo>
                  <a:pt x="2834005" y="61595"/>
                  <a:pt x="2823210" y="47625"/>
                  <a:pt x="2834640" y="49530"/>
                </a:cubicBezTo>
                <a:cubicBezTo>
                  <a:pt x="2846070" y="51435"/>
                  <a:pt x="2863215" y="97155"/>
                  <a:pt x="2903220" y="118110"/>
                </a:cubicBezTo>
                <a:cubicBezTo>
                  <a:pt x="2943225" y="139065"/>
                  <a:pt x="2995295" y="161925"/>
                  <a:pt x="3074670" y="175260"/>
                </a:cubicBezTo>
                <a:cubicBezTo>
                  <a:pt x="3154045" y="188595"/>
                  <a:pt x="3281680" y="179705"/>
                  <a:pt x="3379470" y="198120"/>
                </a:cubicBezTo>
                <a:cubicBezTo>
                  <a:pt x="3477260" y="216535"/>
                  <a:pt x="3603625" y="254000"/>
                  <a:pt x="3661410" y="285750"/>
                </a:cubicBezTo>
                <a:cubicBezTo>
                  <a:pt x="3719195" y="317500"/>
                  <a:pt x="3706495" y="346075"/>
                  <a:pt x="3726180" y="388620"/>
                </a:cubicBezTo>
                <a:cubicBezTo>
                  <a:pt x="3745865" y="431165"/>
                  <a:pt x="3766185" y="496570"/>
                  <a:pt x="3779520" y="541020"/>
                </a:cubicBezTo>
                <a:cubicBezTo>
                  <a:pt x="3792855" y="585470"/>
                  <a:pt x="3784600" y="626110"/>
                  <a:pt x="3806190" y="655320"/>
                </a:cubicBezTo>
                <a:cubicBezTo>
                  <a:pt x="3827780" y="684530"/>
                  <a:pt x="3834765" y="704850"/>
                  <a:pt x="3909060" y="716280"/>
                </a:cubicBezTo>
                <a:cubicBezTo>
                  <a:pt x="3983355" y="727710"/>
                  <a:pt x="4160520" y="727075"/>
                  <a:pt x="4251960" y="723900"/>
                </a:cubicBezTo>
                <a:cubicBezTo>
                  <a:pt x="4343400" y="720725"/>
                  <a:pt x="4400550" y="708977"/>
                  <a:pt x="4457700" y="697230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Volný tvar 10">
            <a:extLst>
              <a:ext uri="{FF2B5EF4-FFF2-40B4-BE49-F238E27FC236}">
                <a16:creationId xmlns:a16="http://schemas.microsoft.com/office/drawing/2014/main" id="{DCF12465-2389-9925-CB33-3D2D5A5BA989}"/>
              </a:ext>
            </a:extLst>
          </p:cNvPr>
          <p:cNvSpPr/>
          <p:nvPr/>
        </p:nvSpPr>
        <p:spPr>
          <a:xfrm>
            <a:off x="755934" y="4223895"/>
            <a:ext cx="6953189" cy="1055422"/>
          </a:xfrm>
          <a:custGeom>
            <a:avLst/>
            <a:gdLst>
              <a:gd name="connsiteX0" fmla="*/ 0 w 4450080"/>
              <a:gd name="connsiteY0" fmla="*/ 616063 h 675476"/>
              <a:gd name="connsiteX1" fmla="*/ 217170 w 4450080"/>
              <a:gd name="connsiteY1" fmla="*/ 619873 h 675476"/>
              <a:gd name="connsiteX2" fmla="*/ 552450 w 4450080"/>
              <a:gd name="connsiteY2" fmla="*/ 627493 h 675476"/>
              <a:gd name="connsiteX3" fmla="*/ 617220 w 4450080"/>
              <a:gd name="connsiteY3" fmla="*/ 616063 h 675476"/>
              <a:gd name="connsiteX4" fmla="*/ 681990 w 4450080"/>
              <a:gd name="connsiteY4" fmla="*/ 616063 h 675476"/>
              <a:gd name="connsiteX5" fmla="*/ 689610 w 4450080"/>
              <a:gd name="connsiteY5" fmla="*/ 494143 h 675476"/>
              <a:gd name="connsiteX6" fmla="*/ 693420 w 4450080"/>
              <a:gd name="connsiteY6" fmla="*/ 311263 h 675476"/>
              <a:gd name="connsiteX7" fmla="*/ 678180 w 4450080"/>
              <a:gd name="connsiteY7" fmla="*/ 113143 h 675476"/>
              <a:gd name="connsiteX8" fmla="*/ 685800 w 4450080"/>
              <a:gd name="connsiteY8" fmla="*/ 2653 h 675476"/>
              <a:gd name="connsiteX9" fmla="*/ 727710 w 4450080"/>
              <a:gd name="connsiteY9" fmla="*/ 82663 h 675476"/>
              <a:gd name="connsiteX10" fmla="*/ 830580 w 4450080"/>
              <a:gd name="connsiteY10" fmla="*/ 147433 h 675476"/>
              <a:gd name="connsiteX11" fmla="*/ 1143000 w 4450080"/>
              <a:gd name="connsiteY11" fmla="*/ 200773 h 675476"/>
              <a:gd name="connsiteX12" fmla="*/ 1314450 w 4450080"/>
              <a:gd name="connsiteY12" fmla="*/ 265543 h 675476"/>
              <a:gd name="connsiteX13" fmla="*/ 1432560 w 4450080"/>
              <a:gd name="connsiteY13" fmla="*/ 402703 h 675476"/>
              <a:gd name="connsiteX14" fmla="*/ 1501140 w 4450080"/>
              <a:gd name="connsiteY14" fmla="*/ 528433 h 675476"/>
              <a:gd name="connsiteX15" fmla="*/ 1554480 w 4450080"/>
              <a:gd name="connsiteY15" fmla="*/ 593203 h 675476"/>
              <a:gd name="connsiteX16" fmla="*/ 1630680 w 4450080"/>
              <a:gd name="connsiteY16" fmla="*/ 619873 h 675476"/>
              <a:gd name="connsiteX17" fmla="*/ 1992630 w 4450080"/>
              <a:gd name="connsiteY17" fmla="*/ 627493 h 675476"/>
              <a:gd name="connsiteX18" fmla="*/ 2724150 w 4450080"/>
              <a:gd name="connsiteY18" fmla="*/ 627493 h 675476"/>
              <a:gd name="connsiteX19" fmla="*/ 2922270 w 4450080"/>
              <a:gd name="connsiteY19" fmla="*/ 635113 h 675476"/>
              <a:gd name="connsiteX20" fmla="*/ 2929890 w 4450080"/>
              <a:gd name="connsiteY20" fmla="*/ 631303 h 675476"/>
              <a:gd name="connsiteX21" fmla="*/ 2933700 w 4450080"/>
              <a:gd name="connsiteY21" fmla="*/ 570343 h 675476"/>
              <a:gd name="connsiteX22" fmla="*/ 2941320 w 4450080"/>
              <a:gd name="connsiteY22" fmla="*/ 288403 h 675476"/>
              <a:gd name="connsiteX23" fmla="*/ 2945130 w 4450080"/>
              <a:gd name="connsiteY23" fmla="*/ 10273 h 675476"/>
              <a:gd name="connsiteX24" fmla="*/ 2952750 w 4450080"/>
              <a:gd name="connsiteY24" fmla="*/ 67423 h 675476"/>
              <a:gd name="connsiteX25" fmla="*/ 3063240 w 4450080"/>
              <a:gd name="connsiteY25" fmla="*/ 139813 h 675476"/>
              <a:gd name="connsiteX26" fmla="*/ 3268980 w 4450080"/>
              <a:gd name="connsiteY26" fmla="*/ 193153 h 675476"/>
              <a:gd name="connsiteX27" fmla="*/ 3478530 w 4450080"/>
              <a:gd name="connsiteY27" fmla="*/ 227443 h 675476"/>
              <a:gd name="connsiteX28" fmla="*/ 3646170 w 4450080"/>
              <a:gd name="connsiteY28" fmla="*/ 345553 h 675476"/>
              <a:gd name="connsiteX29" fmla="*/ 3768090 w 4450080"/>
              <a:gd name="connsiteY29" fmla="*/ 539863 h 675476"/>
              <a:gd name="connsiteX30" fmla="*/ 3863340 w 4450080"/>
              <a:gd name="connsiteY30" fmla="*/ 638923 h 675476"/>
              <a:gd name="connsiteX31" fmla="*/ 3947160 w 4450080"/>
              <a:gd name="connsiteY31" fmla="*/ 673213 h 675476"/>
              <a:gd name="connsiteX32" fmla="*/ 4118610 w 4450080"/>
              <a:gd name="connsiteY32" fmla="*/ 669403 h 675476"/>
              <a:gd name="connsiteX33" fmla="*/ 4450080 w 4450080"/>
              <a:gd name="connsiteY33" fmla="*/ 646543 h 67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450080" h="675476">
                <a:moveTo>
                  <a:pt x="0" y="616063"/>
                </a:moveTo>
                <a:lnTo>
                  <a:pt x="217170" y="619873"/>
                </a:lnTo>
                <a:lnTo>
                  <a:pt x="552450" y="627493"/>
                </a:lnTo>
                <a:cubicBezTo>
                  <a:pt x="619125" y="626858"/>
                  <a:pt x="595630" y="617968"/>
                  <a:pt x="617220" y="616063"/>
                </a:cubicBezTo>
                <a:cubicBezTo>
                  <a:pt x="638810" y="614158"/>
                  <a:pt x="669925" y="636383"/>
                  <a:pt x="681990" y="616063"/>
                </a:cubicBezTo>
                <a:cubicBezTo>
                  <a:pt x="694055" y="595743"/>
                  <a:pt x="687705" y="544943"/>
                  <a:pt x="689610" y="494143"/>
                </a:cubicBezTo>
                <a:cubicBezTo>
                  <a:pt x="691515" y="443343"/>
                  <a:pt x="695325" y="374763"/>
                  <a:pt x="693420" y="311263"/>
                </a:cubicBezTo>
                <a:cubicBezTo>
                  <a:pt x="691515" y="247763"/>
                  <a:pt x="679450" y="164578"/>
                  <a:pt x="678180" y="113143"/>
                </a:cubicBezTo>
                <a:cubicBezTo>
                  <a:pt x="676910" y="61708"/>
                  <a:pt x="677545" y="7733"/>
                  <a:pt x="685800" y="2653"/>
                </a:cubicBezTo>
                <a:cubicBezTo>
                  <a:pt x="694055" y="-2427"/>
                  <a:pt x="703580" y="58533"/>
                  <a:pt x="727710" y="82663"/>
                </a:cubicBezTo>
                <a:cubicBezTo>
                  <a:pt x="751840" y="106793"/>
                  <a:pt x="761365" y="127748"/>
                  <a:pt x="830580" y="147433"/>
                </a:cubicBezTo>
                <a:cubicBezTo>
                  <a:pt x="899795" y="167118"/>
                  <a:pt x="1062355" y="181088"/>
                  <a:pt x="1143000" y="200773"/>
                </a:cubicBezTo>
                <a:cubicBezTo>
                  <a:pt x="1223645" y="220458"/>
                  <a:pt x="1266190" y="231888"/>
                  <a:pt x="1314450" y="265543"/>
                </a:cubicBezTo>
                <a:cubicBezTo>
                  <a:pt x="1362710" y="299198"/>
                  <a:pt x="1401445" y="358888"/>
                  <a:pt x="1432560" y="402703"/>
                </a:cubicBezTo>
                <a:cubicBezTo>
                  <a:pt x="1463675" y="446518"/>
                  <a:pt x="1480820" y="496683"/>
                  <a:pt x="1501140" y="528433"/>
                </a:cubicBezTo>
                <a:cubicBezTo>
                  <a:pt x="1521460" y="560183"/>
                  <a:pt x="1532890" y="577963"/>
                  <a:pt x="1554480" y="593203"/>
                </a:cubicBezTo>
                <a:cubicBezTo>
                  <a:pt x="1576070" y="608443"/>
                  <a:pt x="1557655" y="614158"/>
                  <a:pt x="1630680" y="619873"/>
                </a:cubicBezTo>
                <a:cubicBezTo>
                  <a:pt x="1703705" y="625588"/>
                  <a:pt x="1992630" y="627493"/>
                  <a:pt x="1992630" y="627493"/>
                </a:cubicBezTo>
                <a:lnTo>
                  <a:pt x="2724150" y="627493"/>
                </a:lnTo>
                <a:cubicBezTo>
                  <a:pt x="2879090" y="628763"/>
                  <a:pt x="2887980" y="634478"/>
                  <a:pt x="2922270" y="635113"/>
                </a:cubicBezTo>
                <a:cubicBezTo>
                  <a:pt x="2956560" y="635748"/>
                  <a:pt x="2927985" y="642098"/>
                  <a:pt x="2929890" y="631303"/>
                </a:cubicBezTo>
                <a:cubicBezTo>
                  <a:pt x="2931795" y="620508"/>
                  <a:pt x="2931795" y="627493"/>
                  <a:pt x="2933700" y="570343"/>
                </a:cubicBezTo>
                <a:cubicBezTo>
                  <a:pt x="2935605" y="513193"/>
                  <a:pt x="2939415" y="381748"/>
                  <a:pt x="2941320" y="288403"/>
                </a:cubicBezTo>
                <a:cubicBezTo>
                  <a:pt x="2943225" y="195058"/>
                  <a:pt x="2943225" y="47103"/>
                  <a:pt x="2945130" y="10273"/>
                </a:cubicBezTo>
                <a:cubicBezTo>
                  <a:pt x="2947035" y="-26557"/>
                  <a:pt x="2933065" y="45833"/>
                  <a:pt x="2952750" y="67423"/>
                </a:cubicBezTo>
                <a:cubicBezTo>
                  <a:pt x="2972435" y="89013"/>
                  <a:pt x="3010535" y="118858"/>
                  <a:pt x="3063240" y="139813"/>
                </a:cubicBezTo>
                <a:cubicBezTo>
                  <a:pt x="3115945" y="160768"/>
                  <a:pt x="3199765" y="178548"/>
                  <a:pt x="3268980" y="193153"/>
                </a:cubicBezTo>
                <a:cubicBezTo>
                  <a:pt x="3338195" y="207758"/>
                  <a:pt x="3415665" y="202043"/>
                  <a:pt x="3478530" y="227443"/>
                </a:cubicBezTo>
                <a:cubicBezTo>
                  <a:pt x="3541395" y="252843"/>
                  <a:pt x="3597910" y="293483"/>
                  <a:pt x="3646170" y="345553"/>
                </a:cubicBezTo>
                <a:cubicBezTo>
                  <a:pt x="3694430" y="397623"/>
                  <a:pt x="3731895" y="490968"/>
                  <a:pt x="3768090" y="539863"/>
                </a:cubicBezTo>
                <a:cubicBezTo>
                  <a:pt x="3804285" y="588758"/>
                  <a:pt x="3833495" y="616698"/>
                  <a:pt x="3863340" y="638923"/>
                </a:cubicBezTo>
                <a:cubicBezTo>
                  <a:pt x="3893185" y="661148"/>
                  <a:pt x="3904615" y="668133"/>
                  <a:pt x="3947160" y="673213"/>
                </a:cubicBezTo>
                <a:cubicBezTo>
                  <a:pt x="3989705" y="678293"/>
                  <a:pt x="4034790" y="673848"/>
                  <a:pt x="4118610" y="669403"/>
                </a:cubicBezTo>
                <a:cubicBezTo>
                  <a:pt x="4202430" y="664958"/>
                  <a:pt x="4326255" y="655750"/>
                  <a:pt x="4450080" y="646543"/>
                </a:cubicBez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olný tvar 11">
            <a:extLst>
              <a:ext uri="{FF2B5EF4-FFF2-40B4-BE49-F238E27FC236}">
                <a16:creationId xmlns:a16="http://schemas.microsoft.com/office/drawing/2014/main" id="{48E937C1-BA75-57F4-5D15-70FA09215B58}"/>
              </a:ext>
            </a:extLst>
          </p:cNvPr>
          <p:cNvSpPr/>
          <p:nvPr/>
        </p:nvSpPr>
        <p:spPr>
          <a:xfrm>
            <a:off x="767840" y="4498433"/>
            <a:ext cx="6935329" cy="991660"/>
          </a:xfrm>
          <a:custGeom>
            <a:avLst/>
            <a:gdLst>
              <a:gd name="connsiteX0" fmla="*/ 0 w 3676650"/>
              <a:gd name="connsiteY0" fmla="*/ 600378 h 615955"/>
              <a:gd name="connsiteX1" fmla="*/ 403860 w 3676650"/>
              <a:gd name="connsiteY1" fmla="*/ 611808 h 615955"/>
              <a:gd name="connsiteX2" fmla="*/ 697230 w 3676650"/>
              <a:gd name="connsiteY2" fmla="*/ 596568 h 615955"/>
              <a:gd name="connsiteX3" fmla="*/ 716280 w 3676650"/>
              <a:gd name="connsiteY3" fmla="*/ 596568 h 615955"/>
              <a:gd name="connsiteX4" fmla="*/ 773430 w 3676650"/>
              <a:gd name="connsiteY4" fmla="*/ 588948 h 615955"/>
              <a:gd name="connsiteX5" fmla="*/ 777240 w 3676650"/>
              <a:gd name="connsiteY5" fmla="*/ 478458 h 615955"/>
              <a:gd name="connsiteX6" fmla="*/ 781050 w 3676650"/>
              <a:gd name="connsiteY6" fmla="*/ 280338 h 615955"/>
              <a:gd name="connsiteX7" fmla="*/ 777240 w 3676650"/>
              <a:gd name="connsiteY7" fmla="*/ 181278 h 615955"/>
              <a:gd name="connsiteX8" fmla="*/ 777240 w 3676650"/>
              <a:gd name="connsiteY8" fmla="*/ 6018 h 615955"/>
              <a:gd name="connsiteX9" fmla="*/ 792480 w 3676650"/>
              <a:gd name="connsiteY9" fmla="*/ 47928 h 615955"/>
              <a:gd name="connsiteX10" fmla="*/ 880110 w 3676650"/>
              <a:gd name="connsiteY10" fmla="*/ 120318 h 615955"/>
              <a:gd name="connsiteX11" fmla="*/ 1062990 w 3676650"/>
              <a:gd name="connsiteY11" fmla="*/ 135558 h 615955"/>
              <a:gd name="connsiteX12" fmla="*/ 1257300 w 3676650"/>
              <a:gd name="connsiteY12" fmla="*/ 150798 h 615955"/>
              <a:gd name="connsiteX13" fmla="*/ 1337310 w 3676650"/>
              <a:gd name="connsiteY13" fmla="*/ 200328 h 615955"/>
              <a:gd name="connsiteX14" fmla="*/ 1432560 w 3676650"/>
              <a:gd name="connsiteY14" fmla="*/ 307008 h 615955"/>
              <a:gd name="connsiteX15" fmla="*/ 1447800 w 3676650"/>
              <a:gd name="connsiteY15" fmla="*/ 455598 h 615955"/>
              <a:gd name="connsiteX16" fmla="*/ 1463040 w 3676650"/>
              <a:gd name="connsiteY16" fmla="*/ 535608 h 615955"/>
              <a:gd name="connsiteX17" fmla="*/ 1531620 w 3676650"/>
              <a:gd name="connsiteY17" fmla="*/ 600378 h 615955"/>
              <a:gd name="connsiteX18" fmla="*/ 1752600 w 3676650"/>
              <a:gd name="connsiteY18" fmla="*/ 611808 h 615955"/>
              <a:gd name="connsiteX19" fmla="*/ 2491740 w 3676650"/>
              <a:gd name="connsiteY19" fmla="*/ 615618 h 615955"/>
              <a:gd name="connsiteX20" fmla="*/ 2766060 w 3676650"/>
              <a:gd name="connsiteY20" fmla="*/ 604188 h 615955"/>
              <a:gd name="connsiteX21" fmla="*/ 2964180 w 3676650"/>
              <a:gd name="connsiteY21" fmla="*/ 604188 h 615955"/>
              <a:gd name="connsiteX22" fmla="*/ 2987040 w 3676650"/>
              <a:gd name="connsiteY22" fmla="*/ 604188 h 615955"/>
              <a:gd name="connsiteX23" fmla="*/ 2990850 w 3676650"/>
              <a:gd name="connsiteY23" fmla="*/ 535608 h 615955"/>
              <a:gd name="connsiteX24" fmla="*/ 2998470 w 3676650"/>
              <a:gd name="connsiteY24" fmla="*/ 295578 h 615955"/>
              <a:gd name="connsiteX25" fmla="*/ 2998470 w 3676650"/>
              <a:gd name="connsiteY25" fmla="*/ 181278 h 615955"/>
              <a:gd name="connsiteX26" fmla="*/ 3002280 w 3676650"/>
              <a:gd name="connsiteY26" fmla="*/ 17448 h 615955"/>
              <a:gd name="connsiteX27" fmla="*/ 3002280 w 3676650"/>
              <a:gd name="connsiteY27" fmla="*/ 13638 h 615955"/>
              <a:gd name="connsiteX28" fmla="*/ 3070860 w 3676650"/>
              <a:gd name="connsiteY28" fmla="*/ 78408 h 615955"/>
              <a:gd name="connsiteX29" fmla="*/ 3200400 w 3676650"/>
              <a:gd name="connsiteY29" fmla="*/ 131748 h 615955"/>
              <a:gd name="connsiteX30" fmla="*/ 3379470 w 3676650"/>
              <a:gd name="connsiteY30" fmla="*/ 139368 h 615955"/>
              <a:gd name="connsiteX31" fmla="*/ 3554730 w 3676650"/>
              <a:gd name="connsiteY31" fmla="*/ 173658 h 615955"/>
              <a:gd name="connsiteX32" fmla="*/ 3649980 w 3676650"/>
              <a:gd name="connsiteY32" fmla="*/ 272718 h 615955"/>
              <a:gd name="connsiteX33" fmla="*/ 3676650 w 3676650"/>
              <a:gd name="connsiteY33" fmla="*/ 432738 h 615955"/>
              <a:gd name="connsiteX0" fmla="*/ 0 w 4438650"/>
              <a:gd name="connsiteY0" fmla="*/ 600378 h 634668"/>
              <a:gd name="connsiteX1" fmla="*/ 403860 w 4438650"/>
              <a:gd name="connsiteY1" fmla="*/ 611808 h 634668"/>
              <a:gd name="connsiteX2" fmla="*/ 697230 w 4438650"/>
              <a:gd name="connsiteY2" fmla="*/ 596568 h 634668"/>
              <a:gd name="connsiteX3" fmla="*/ 716280 w 4438650"/>
              <a:gd name="connsiteY3" fmla="*/ 596568 h 634668"/>
              <a:gd name="connsiteX4" fmla="*/ 773430 w 4438650"/>
              <a:gd name="connsiteY4" fmla="*/ 588948 h 634668"/>
              <a:gd name="connsiteX5" fmla="*/ 777240 w 4438650"/>
              <a:gd name="connsiteY5" fmla="*/ 478458 h 634668"/>
              <a:gd name="connsiteX6" fmla="*/ 781050 w 4438650"/>
              <a:gd name="connsiteY6" fmla="*/ 280338 h 634668"/>
              <a:gd name="connsiteX7" fmla="*/ 777240 w 4438650"/>
              <a:gd name="connsiteY7" fmla="*/ 181278 h 634668"/>
              <a:gd name="connsiteX8" fmla="*/ 777240 w 4438650"/>
              <a:gd name="connsiteY8" fmla="*/ 6018 h 634668"/>
              <a:gd name="connsiteX9" fmla="*/ 792480 w 4438650"/>
              <a:gd name="connsiteY9" fmla="*/ 47928 h 634668"/>
              <a:gd name="connsiteX10" fmla="*/ 880110 w 4438650"/>
              <a:gd name="connsiteY10" fmla="*/ 120318 h 634668"/>
              <a:gd name="connsiteX11" fmla="*/ 1062990 w 4438650"/>
              <a:gd name="connsiteY11" fmla="*/ 135558 h 634668"/>
              <a:gd name="connsiteX12" fmla="*/ 1257300 w 4438650"/>
              <a:gd name="connsiteY12" fmla="*/ 150798 h 634668"/>
              <a:gd name="connsiteX13" fmla="*/ 1337310 w 4438650"/>
              <a:gd name="connsiteY13" fmla="*/ 200328 h 634668"/>
              <a:gd name="connsiteX14" fmla="*/ 1432560 w 4438650"/>
              <a:gd name="connsiteY14" fmla="*/ 307008 h 634668"/>
              <a:gd name="connsiteX15" fmla="*/ 1447800 w 4438650"/>
              <a:gd name="connsiteY15" fmla="*/ 455598 h 634668"/>
              <a:gd name="connsiteX16" fmla="*/ 1463040 w 4438650"/>
              <a:gd name="connsiteY16" fmla="*/ 535608 h 634668"/>
              <a:gd name="connsiteX17" fmla="*/ 1531620 w 4438650"/>
              <a:gd name="connsiteY17" fmla="*/ 600378 h 634668"/>
              <a:gd name="connsiteX18" fmla="*/ 1752600 w 4438650"/>
              <a:gd name="connsiteY18" fmla="*/ 611808 h 634668"/>
              <a:gd name="connsiteX19" fmla="*/ 2491740 w 4438650"/>
              <a:gd name="connsiteY19" fmla="*/ 615618 h 634668"/>
              <a:gd name="connsiteX20" fmla="*/ 2766060 w 4438650"/>
              <a:gd name="connsiteY20" fmla="*/ 604188 h 634668"/>
              <a:gd name="connsiteX21" fmla="*/ 2964180 w 4438650"/>
              <a:gd name="connsiteY21" fmla="*/ 604188 h 634668"/>
              <a:gd name="connsiteX22" fmla="*/ 2987040 w 4438650"/>
              <a:gd name="connsiteY22" fmla="*/ 604188 h 634668"/>
              <a:gd name="connsiteX23" fmla="*/ 2990850 w 4438650"/>
              <a:gd name="connsiteY23" fmla="*/ 535608 h 634668"/>
              <a:gd name="connsiteX24" fmla="*/ 2998470 w 4438650"/>
              <a:gd name="connsiteY24" fmla="*/ 295578 h 634668"/>
              <a:gd name="connsiteX25" fmla="*/ 2998470 w 4438650"/>
              <a:gd name="connsiteY25" fmla="*/ 181278 h 634668"/>
              <a:gd name="connsiteX26" fmla="*/ 3002280 w 4438650"/>
              <a:gd name="connsiteY26" fmla="*/ 17448 h 634668"/>
              <a:gd name="connsiteX27" fmla="*/ 3002280 w 4438650"/>
              <a:gd name="connsiteY27" fmla="*/ 13638 h 634668"/>
              <a:gd name="connsiteX28" fmla="*/ 3070860 w 4438650"/>
              <a:gd name="connsiteY28" fmla="*/ 78408 h 634668"/>
              <a:gd name="connsiteX29" fmla="*/ 3200400 w 4438650"/>
              <a:gd name="connsiteY29" fmla="*/ 131748 h 634668"/>
              <a:gd name="connsiteX30" fmla="*/ 3379470 w 4438650"/>
              <a:gd name="connsiteY30" fmla="*/ 139368 h 634668"/>
              <a:gd name="connsiteX31" fmla="*/ 3554730 w 4438650"/>
              <a:gd name="connsiteY31" fmla="*/ 173658 h 634668"/>
              <a:gd name="connsiteX32" fmla="*/ 3649980 w 4438650"/>
              <a:gd name="connsiteY32" fmla="*/ 272718 h 634668"/>
              <a:gd name="connsiteX33" fmla="*/ 4438650 w 4438650"/>
              <a:gd name="connsiteY33" fmla="*/ 634668 h 634668"/>
              <a:gd name="connsiteX0" fmla="*/ 0 w 4438650"/>
              <a:gd name="connsiteY0" fmla="*/ 600378 h 634668"/>
              <a:gd name="connsiteX1" fmla="*/ 403860 w 4438650"/>
              <a:gd name="connsiteY1" fmla="*/ 611808 h 634668"/>
              <a:gd name="connsiteX2" fmla="*/ 697230 w 4438650"/>
              <a:gd name="connsiteY2" fmla="*/ 596568 h 634668"/>
              <a:gd name="connsiteX3" fmla="*/ 716280 w 4438650"/>
              <a:gd name="connsiteY3" fmla="*/ 596568 h 634668"/>
              <a:gd name="connsiteX4" fmla="*/ 773430 w 4438650"/>
              <a:gd name="connsiteY4" fmla="*/ 588948 h 634668"/>
              <a:gd name="connsiteX5" fmla="*/ 777240 w 4438650"/>
              <a:gd name="connsiteY5" fmla="*/ 478458 h 634668"/>
              <a:gd name="connsiteX6" fmla="*/ 781050 w 4438650"/>
              <a:gd name="connsiteY6" fmla="*/ 280338 h 634668"/>
              <a:gd name="connsiteX7" fmla="*/ 777240 w 4438650"/>
              <a:gd name="connsiteY7" fmla="*/ 181278 h 634668"/>
              <a:gd name="connsiteX8" fmla="*/ 777240 w 4438650"/>
              <a:gd name="connsiteY8" fmla="*/ 6018 h 634668"/>
              <a:gd name="connsiteX9" fmla="*/ 792480 w 4438650"/>
              <a:gd name="connsiteY9" fmla="*/ 47928 h 634668"/>
              <a:gd name="connsiteX10" fmla="*/ 880110 w 4438650"/>
              <a:gd name="connsiteY10" fmla="*/ 120318 h 634668"/>
              <a:gd name="connsiteX11" fmla="*/ 1062990 w 4438650"/>
              <a:gd name="connsiteY11" fmla="*/ 135558 h 634668"/>
              <a:gd name="connsiteX12" fmla="*/ 1257300 w 4438650"/>
              <a:gd name="connsiteY12" fmla="*/ 150798 h 634668"/>
              <a:gd name="connsiteX13" fmla="*/ 1337310 w 4438650"/>
              <a:gd name="connsiteY13" fmla="*/ 200328 h 634668"/>
              <a:gd name="connsiteX14" fmla="*/ 1432560 w 4438650"/>
              <a:gd name="connsiteY14" fmla="*/ 307008 h 634668"/>
              <a:gd name="connsiteX15" fmla="*/ 1447800 w 4438650"/>
              <a:gd name="connsiteY15" fmla="*/ 455598 h 634668"/>
              <a:gd name="connsiteX16" fmla="*/ 1463040 w 4438650"/>
              <a:gd name="connsiteY16" fmla="*/ 535608 h 634668"/>
              <a:gd name="connsiteX17" fmla="*/ 1531620 w 4438650"/>
              <a:gd name="connsiteY17" fmla="*/ 600378 h 634668"/>
              <a:gd name="connsiteX18" fmla="*/ 1752600 w 4438650"/>
              <a:gd name="connsiteY18" fmla="*/ 611808 h 634668"/>
              <a:gd name="connsiteX19" fmla="*/ 2491740 w 4438650"/>
              <a:gd name="connsiteY19" fmla="*/ 615618 h 634668"/>
              <a:gd name="connsiteX20" fmla="*/ 2766060 w 4438650"/>
              <a:gd name="connsiteY20" fmla="*/ 604188 h 634668"/>
              <a:gd name="connsiteX21" fmla="*/ 2964180 w 4438650"/>
              <a:gd name="connsiteY21" fmla="*/ 604188 h 634668"/>
              <a:gd name="connsiteX22" fmla="*/ 2987040 w 4438650"/>
              <a:gd name="connsiteY22" fmla="*/ 604188 h 634668"/>
              <a:gd name="connsiteX23" fmla="*/ 2990850 w 4438650"/>
              <a:gd name="connsiteY23" fmla="*/ 535608 h 634668"/>
              <a:gd name="connsiteX24" fmla="*/ 2998470 w 4438650"/>
              <a:gd name="connsiteY24" fmla="*/ 295578 h 634668"/>
              <a:gd name="connsiteX25" fmla="*/ 2998470 w 4438650"/>
              <a:gd name="connsiteY25" fmla="*/ 181278 h 634668"/>
              <a:gd name="connsiteX26" fmla="*/ 3002280 w 4438650"/>
              <a:gd name="connsiteY26" fmla="*/ 17448 h 634668"/>
              <a:gd name="connsiteX27" fmla="*/ 3002280 w 4438650"/>
              <a:gd name="connsiteY27" fmla="*/ 13638 h 634668"/>
              <a:gd name="connsiteX28" fmla="*/ 3070860 w 4438650"/>
              <a:gd name="connsiteY28" fmla="*/ 78408 h 634668"/>
              <a:gd name="connsiteX29" fmla="*/ 3200400 w 4438650"/>
              <a:gd name="connsiteY29" fmla="*/ 131748 h 634668"/>
              <a:gd name="connsiteX30" fmla="*/ 3379470 w 4438650"/>
              <a:gd name="connsiteY30" fmla="*/ 139368 h 634668"/>
              <a:gd name="connsiteX31" fmla="*/ 3554730 w 4438650"/>
              <a:gd name="connsiteY31" fmla="*/ 173658 h 634668"/>
              <a:gd name="connsiteX32" fmla="*/ 3649980 w 4438650"/>
              <a:gd name="connsiteY32" fmla="*/ 272718 h 634668"/>
              <a:gd name="connsiteX33" fmla="*/ 3992880 w 4438650"/>
              <a:gd name="connsiteY33" fmla="*/ 596567 h 634668"/>
              <a:gd name="connsiteX34" fmla="*/ 4438650 w 4438650"/>
              <a:gd name="connsiteY34" fmla="*/ 634668 h 634668"/>
              <a:gd name="connsiteX0" fmla="*/ 0 w 4438650"/>
              <a:gd name="connsiteY0" fmla="*/ 600378 h 634668"/>
              <a:gd name="connsiteX1" fmla="*/ 403860 w 4438650"/>
              <a:gd name="connsiteY1" fmla="*/ 611808 h 634668"/>
              <a:gd name="connsiteX2" fmla="*/ 697230 w 4438650"/>
              <a:gd name="connsiteY2" fmla="*/ 596568 h 634668"/>
              <a:gd name="connsiteX3" fmla="*/ 716280 w 4438650"/>
              <a:gd name="connsiteY3" fmla="*/ 596568 h 634668"/>
              <a:gd name="connsiteX4" fmla="*/ 773430 w 4438650"/>
              <a:gd name="connsiteY4" fmla="*/ 588948 h 634668"/>
              <a:gd name="connsiteX5" fmla="*/ 777240 w 4438650"/>
              <a:gd name="connsiteY5" fmla="*/ 478458 h 634668"/>
              <a:gd name="connsiteX6" fmla="*/ 781050 w 4438650"/>
              <a:gd name="connsiteY6" fmla="*/ 280338 h 634668"/>
              <a:gd name="connsiteX7" fmla="*/ 777240 w 4438650"/>
              <a:gd name="connsiteY7" fmla="*/ 181278 h 634668"/>
              <a:gd name="connsiteX8" fmla="*/ 777240 w 4438650"/>
              <a:gd name="connsiteY8" fmla="*/ 6018 h 634668"/>
              <a:gd name="connsiteX9" fmla="*/ 792480 w 4438650"/>
              <a:gd name="connsiteY9" fmla="*/ 47928 h 634668"/>
              <a:gd name="connsiteX10" fmla="*/ 880110 w 4438650"/>
              <a:gd name="connsiteY10" fmla="*/ 120318 h 634668"/>
              <a:gd name="connsiteX11" fmla="*/ 1062990 w 4438650"/>
              <a:gd name="connsiteY11" fmla="*/ 135558 h 634668"/>
              <a:gd name="connsiteX12" fmla="*/ 1257300 w 4438650"/>
              <a:gd name="connsiteY12" fmla="*/ 150798 h 634668"/>
              <a:gd name="connsiteX13" fmla="*/ 1337310 w 4438650"/>
              <a:gd name="connsiteY13" fmla="*/ 200328 h 634668"/>
              <a:gd name="connsiteX14" fmla="*/ 1432560 w 4438650"/>
              <a:gd name="connsiteY14" fmla="*/ 307008 h 634668"/>
              <a:gd name="connsiteX15" fmla="*/ 1447800 w 4438650"/>
              <a:gd name="connsiteY15" fmla="*/ 455598 h 634668"/>
              <a:gd name="connsiteX16" fmla="*/ 1463040 w 4438650"/>
              <a:gd name="connsiteY16" fmla="*/ 535608 h 634668"/>
              <a:gd name="connsiteX17" fmla="*/ 1531620 w 4438650"/>
              <a:gd name="connsiteY17" fmla="*/ 600378 h 634668"/>
              <a:gd name="connsiteX18" fmla="*/ 1752600 w 4438650"/>
              <a:gd name="connsiteY18" fmla="*/ 611808 h 634668"/>
              <a:gd name="connsiteX19" fmla="*/ 2491740 w 4438650"/>
              <a:gd name="connsiteY19" fmla="*/ 615618 h 634668"/>
              <a:gd name="connsiteX20" fmla="*/ 2766060 w 4438650"/>
              <a:gd name="connsiteY20" fmla="*/ 604188 h 634668"/>
              <a:gd name="connsiteX21" fmla="*/ 2964180 w 4438650"/>
              <a:gd name="connsiteY21" fmla="*/ 604188 h 634668"/>
              <a:gd name="connsiteX22" fmla="*/ 2987040 w 4438650"/>
              <a:gd name="connsiteY22" fmla="*/ 604188 h 634668"/>
              <a:gd name="connsiteX23" fmla="*/ 2990850 w 4438650"/>
              <a:gd name="connsiteY23" fmla="*/ 535608 h 634668"/>
              <a:gd name="connsiteX24" fmla="*/ 2998470 w 4438650"/>
              <a:gd name="connsiteY24" fmla="*/ 295578 h 634668"/>
              <a:gd name="connsiteX25" fmla="*/ 2998470 w 4438650"/>
              <a:gd name="connsiteY25" fmla="*/ 181278 h 634668"/>
              <a:gd name="connsiteX26" fmla="*/ 3002280 w 4438650"/>
              <a:gd name="connsiteY26" fmla="*/ 17448 h 634668"/>
              <a:gd name="connsiteX27" fmla="*/ 3002280 w 4438650"/>
              <a:gd name="connsiteY27" fmla="*/ 13638 h 634668"/>
              <a:gd name="connsiteX28" fmla="*/ 3070860 w 4438650"/>
              <a:gd name="connsiteY28" fmla="*/ 78408 h 634668"/>
              <a:gd name="connsiteX29" fmla="*/ 3200400 w 4438650"/>
              <a:gd name="connsiteY29" fmla="*/ 131748 h 634668"/>
              <a:gd name="connsiteX30" fmla="*/ 3379470 w 4438650"/>
              <a:gd name="connsiteY30" fmla="*/ 139368 h 634668"/>
              <a:gd name="connsiteX31" fmla="*/ 3554730 w 4438650"/>
              <a:gd name="connsiteY31" fmla="*/ 173658 h 634668"/>
              <a:gd name="connsiteX32" fmla="*/ 3649980 w 4438650"/>
              <a:gd name="connsiteY32" fmla="*/ 272718 h 634668"/>
              <a:gd name="connsiteX33" fmla="*/ 3745230 w 4438650"/>
              <a:gd name="connsiteY33" fmla="*/ 588947 h 634668"/>
              <a:gd name="connsiteX34" fmla="*/ 3992880 w 4438650"/>
              <a:gd name="connsiteY34" fmla="*/ 596567 h 634668"/>
              <a:gd name="connsiteX35" fmla="*/ 4438650 w 4438650"/>
              <a:gd name="connsiteY35" fmla="*/ 634668 h 634668"/>
              <a:gd name="connsiteX0" fmla="*/ 0 w 4438650"/>
              <a:gd name="connsiteY0" fmla="*/ 600378 h 637217"/>
              <a:gd name="connsiteX1" fmla="*/ 403860 w 4438650"/>
              <a:gd name="connsiteY1" fmla="*/ 611808 h 637217"/>
              <a:gd name="connsiteX2" fmla="*/ 697230 w 4438650"/>
              <a:gd name="connsiteY2" fmla="*/ 596568 h 637217"/>
              <a:gd name="connsiteX3" fmla="*/ 716280 w 4438650"/>
              <a:gd name="connsiteY3" fmla="*/ 596568 h 637217"/>
              <a:gd name="connsiteX4" fmla="*/ 773430 w 4438650"/>
              <a:gd name="connsiteY4" fmla="*/ 588948 h 637217"/>
              <a:gd name="connsiteX5" fmla="*/ 777240 w 4438650"/>
              <a:gd name="connsiteY5" fmla="*/ 478458 h 637217"/>
              <a:gd name="connsiteX6" fmla="*/ 781050 w 4438650"/>
              <a:gd name="connsiteY6" fmla="*/ 280338 h 637217"/>
              <a:gd name="connsiteX7" fmla="*/ 777240 w 4438650"/>
              <a:gd name="connsiteY7" fmla="*/ 181278 h 637217"/>
              <a:gd name="connsiteX8" fmla="*/ 777240 w 4438650"/>
              <a:gd name="connsiteY8" fmla="*/ 6018 h 637217"/>
              <a:gd name="connsiteX9" fmla="*/ 792480 w 4438650"/>
              <a:gd name="connsiteY9" fmla="*/ 47928 h 637217"/>
              <a:gd name="connsiteX10" fmla="*/ 880110 w 4438650"/>
              <a:gd name="connsiteY10" fmla="*/ 120318 h 637217"/>
              <a:gd name="connsiteX11" fmla="*/ 1062990 w 4438650"/>
              <a:gd name="connsiteY11" fmla="*/ 135558 h 637217"/>
              <a:gd name="connsiteX12" fmla="*/ 1257300 w 4438650"/>
              <a:gd name="connsiteY12" fmla="*/ 150798 h 637217"/>
              <a:gd name="connsiteX13" fmla="*/ 1337310 w 4438650"/>
              <a:gd name="connsiteY13" fmla="*/ 200328 h 637217"/>
              <a:gd name="connsiteX14" fmla="*/ 1432560 w 4438650"/>
              <a:gd name="connsiteY14" fmla="*/ 307008 h 637217"/>
              <a:gd name="connsiteX15" fmla="*/ 1447800 w 4438650"/>
              <a:gd name="connsiteY15" fmla="*/ 455598 h 637217"/>
              <a:gd name="connsiteX16" fmla="*/ 1463040 w 4438650"/>
              <a:gd name="connsiteY16" fmla="*/ 535608 h 637217"/>
              <a:gd name="connsiteX17" fmla="*/ 1531620 w 4438650"/>
              <a:gd name="connsiteY17" fmla="*/ 600378 h 637217"/>
              <a:gd name="connsiteX18" fmla="*/ 1752600 w 4438650"/>
              <a:gd name="connsiteY18" fmla="*/ 611808 h 637217"/>
              <a:gd name="connsiteX19" fmla="*/ 2491740 w 4438650"/>
              <a:gd name="connsiteY19" fmla="*/ 615618 h 637217"/>
              <a:gd name="connsiteX20" fmla="*/ 2766060 w 4438650"/>
              <a:gd name="connsiteY20" fmla="*/ 604188 h 637217"/>
              <a:gd name="connsiteX21" fmla="*/ 2964180 w 4438650"/>
              <a:gd name="connsiteY21" fmla="*/ 604188 h 637217"/>
              <a:gd name="connsiteX22" fmla="*/ 2987040 w 4438650"/>
              <a:gd name="connsiteY22" fmla="*/ 604188 h 637217"/>
              <a:gd name="connsiteX23" fmla="*/ 2990850 w 4438650"/>
              <a:gd name="connsiteY23" fmla="*/ 535608 h 637217"/>
              <a:gd name="connsiteX24" fmla="*/ 2998470 w 4438650"/>
              <a:gd name="connsiteY24" fmla="*/ 295578 h 637217"/>
              <a:gd name="connsiteX25" fmla="*/ 2998470 w 4438650"/>
              <a:gd name="connsiteY25" fmla="*/ 181278 h 637217"/>
              <a:gd name="connsiteX26" fmla="*/ 3002280 w 4438650"/>
              <a:gd name="connsiteY26" fmla="*/ 17448 h 637217"/>
              <a:gd name="connsiteX27" fmla="*/ 3002280 w 4438650"/>
              <a:gd name="connsiteY27" fmla="*/ 13638 h 637217"/>
              <a:gd name="connsiteX28" fmla="*/ 3070860 w 4438650"/>
              <a:gd name="connsiteY28" fmla="*/ 78408 h 637217"/>
              <a:gd name="connsiteX29" fmla="*/ 3200400 w 4438650"/>
              <a:gd name="connsiteY29" fmla="*/ 131748 h 637217"/>
              <a:gd name="connsiteX30" fmla="*/ 3379470 w 4438650"/>
              <a:gd name="connsiteY30" fmla="*/ 139368 h 637217"/>
              <a:gd name="connsiteX31" fmla="*/ 3554730 w 4438650"/>
              <a:gd name="connsiteY31" fmla="*/ 173658 h 637217"/>
              <a:gd name="connsiteX32" fmla="*/ 3649980 w 4438650"/>
              <a:gd name="connsiteY32" fmla="*/ 272718 h 637217"/>
              <a:gd name="connsiteX33" fmla="*/ 3745230 w 4438650"/>
              <a:gd name="connsiteY33" fmla="*/ 588947 h 637217"/>
              <a:gd name="connsiteX34" fmla="*/ 3992880 w 4438650"/>
              <a:gd name="connsiteY34" fmla="*/ 611807 h 637217"/>
              <a:gd name="connsiteX35" fmla="*/ 4438650 w 4438650"/>
              <a:gd name="connsiteY35" fmla="*/ 634668 h 637217"/>
              <a:gd name="connsiteX0" fmla="*/ 0 w 4438650"/>
              <a:gd name="connsiteY0" fmla="*/ 600378 h 634668"/>
              <a:gd name="connsiteX1" fmla="*/ 403860 w 4438650"/>
              <a:gd name="connsiteY1" fmla="*/ 611808 h 634668"/>
              <a:gd name="connsiteX2" fmla="*/ 697230 w 4438650"/>
              <a:gd name="connsiteY2" fmla="*/ 596568 h 634668"/>
              <a:gd name="connsiteX3" fmla="*/ 716280 w 4438650"/>
              <a:gd name="connsiteY3" fmla="*/ 596568 h 634668"/>
              <a:gd name="connsiteX4" fmla="*/ 773430 w 4438650"/>
              <a:gd name="connsiteY4" fmla="*/ 588948 h 634668"/>
              <a:gd name="connsiteX5" fmla="*/ 777240 w 4438650"/>
              <a:gd name="connsiteY5" fmla="*/ 478458 h 634668"/>
              <a:gd name="connsiteX6" fmla="*/ 781050 w 4438650"/>
              <a:gd name="connsiteY6" fmla="*/ 280338 h 634668"/>
              <a:gd name="connsiteX7" fmla="*/ 777240 w 4438650"/>
              <a:gd name="connsiteY7" fmla="*/ 181278 h 634668"/>
              <a:gd name="connsiteX8" fmla="*/ 777240 w 4438650"/>
              <a:gd name="connsiteY8" fmla="*/ 6018 h 634668"/>
              <a:gd name="connsiteX9" fmla="*/ 792480 w 4438650"/>
              <a:gd name="connsiteY9" fmla="*/ 47928 h 634668"/>
              <a:gd name="connsiteX10" fmla="*/ 880110 w 4438650"/>
              <a:gd name="connsiteY10" fmla="*/ 120318 h 634668"/>
              <a:gd name="connsiteX11" fmla="*/ 1062990 w 4438650"/>
              <a:gd name="connsiteY11" fmla="*/ 135558 h 634668"/>
              <a:gd name="connsiteX12" fmla="*/ 1257300 w 4438650"/>
              <a:gd name="connsiteY12" fmla="*/ 150798 h 634668"/>
              <a:gd name="connsiteX13" fmla="*/ 1337310 w 4438650"/>
              <a:gd name="connsiteY13" fmla="*/ 200328 h 634668"/>
              <a:gd name="connsiteX14" fmla="*/ 1432560 w 4438650"/>
              <a:gd name="connsiteY14" fmla="*/ 307008 h 634668"/>
              <a:gd name="connsiteX15" fmla="*/ 1447800 w 4438650"/>
              <a:gd name="connsiteY15" fmla="*/ 455598 h 634668"/>
              <a:gd name="connsiteX16" fmla="*/ 1463040 w 4438650"/>
              <a:gd name="connsiteY16" fmla="*/ 535608 h 634668"/>
              <a:gd name="connsiteX17" fmla="*/ 1531620 w 4438650"/>
              <a:gd name="connsiteY17" fmla="*/ 600378 h 634668"/>
              <a:gd name="connsiteX18" fmla="*/ 1752600 w 4438650"/>
              <a:gd name="connsiteY18" fmla="*/ 611808 h 634668"/>
              <a:gd name="connsiteX19" fmla="*/ 2491740 w 4438650"/>
              <a:gd name="connsiteY19" fmla="*/ 615618 h 634668"/>
              <a:gd name="connsiteX20" fmla="*/ 2766060 w 4438650"/>
              <a:gd name="connsiteY20" fmla="*/ 604188 h 634668"/>
              <a:gd name="connsiteX21" fmla="*/ 2964180 w 4438650"/>
              <a:gd name="connsiteY21" fmla="*/ 604188 h 634668"/>
              <a:gd name="connsiteX22" fmla="*/ 2987040 w 4438650"/>
              <a:gd name="connsiteY22" fmla="*/ 604188 h 634668"/>
              <a:gd name="connsiteX23" fmla="*/ 2990850 w 4438650"/>
              <a:gd name="connsiteY23" fmla="*/ 535608 h 634668"/>
              <a:gd name="connsiteX24" fmla="*/ 2998470 w 4438650"/>
              <a:gd name="connsiteY24" fmla="*/ 295578 h 634668"/>
              <a:gd name="connsiteX25" fmla="*/ 2998470 w 4438650"/>
              <a:gd name="connsiteY25" fmla="*/ 181278 h 634668"/>
              <a:gd name="connsiteX26" fmla="*/ 3002280 w 4438650"/>
              <a:gd name="connsiteY26" fmla="*/ 17448 h 634668"/>
              <a:gd name="connsiteX27" fmla="*/ 3002280 w 4438650"/>
              <a:gd name="connsiteY27" fmla="*/ 13638 h 634668"/>
              <a:gd name="connsiteX28" fmla="*/ 3070860 w 4438650"/>
              <a:gd name="connsiteY28" fmla="*/ 78408 h 634668"/>
              <a:gd name="connsiteX29" fmla="*/ 3200400 w 4438650"/>
              <a:gd name="connsiteY29" fmla="*/ 131748 h 634668"/>
              <a:gd name="connsiteX30" fmla="*/ 3379470 w 4438650"/>
              <a:gd name="connsiteY30" fmla="*/ 139368 h 634668"/>
              <a:gd name="connsiteX31" fmla="*/ 3554730 w 4438650"/>
              <a:gd name="connsiteY31" fmla="*/ 173658 h 634668"/>
              <a:gd name="connsiteX32" fmla="*/ 3649980 w 4438650"/>
              <a:gd name="connsiteY32" fmla="*/ 272718 h 634668"/>
              <a:gd name="connsiteX33" fmla="*/ 3745230 w 4438650"/>
              <a:gd name="connsiteY33" fmla="*/ 588947 h 634668"/>
              <a:gd name="connsiteX34" fmla="*/ 3992880 w 4438650"/>
              <a:gd name="connsiteY34" fmla="*/ 611807 h 634668"/>
              <a:gd name="connsiteX35" fmla="*/ 4438650 w 4438650"/>
              <a:gd name="connsiteY35" fmla="*/ 634668 h 634668"/>
              <a:gd name="connsiteX0" fmla="*/ 0 w 4438650"/>
              <a:gd name="connsiteY0" fmla="*/ 600378 h 634668"/>
              <a:gd name="connsiteX1" fmla="*/ 403860 w 4438650"/>
              <a:gd name="connsiteY1" fmla="*/ 611808 h 634668"/>
              <a:gd name="connsiteX2" fmla="*/ 697230 w 4438650"/>
              <a:gd name="connsiteY2" fmla="*/ 596568 h 634668"/>
              <a:gd name="connsiteX3" fmla="*/ 716280 w 4438650"/>
              <a:gd name="connsiteY3" fmla="*/ 596568 h 634668"/>
              <a:gd name="connsiteX4" fmla="*/ 773430 w 4438650"/>
              <a:gd name="connsiteY4" fmla="*/ 588948 h 634668"/>
              <a:gd name="connsiteX5" fmla="*/ 777240 w 4438650"/>
              <a:gd name="connsiteY5" fmla="*/ 478458 h 634668"/>
              <a:gd name="connsiteX6" fmla="*/ 781050 w 4438650"/>
              <a:gd name="connsiteY6" fmla="*/ 280338 h 634668"/>
              <a:gd name="connsiteX7" fmla="*/ 777240 w 4438650"/>
              <a:gd name="connsiteY7" fmla="*/ 181278 h 634668"/>
              <a:gd name="connsiteX8" fmla="*/ 777240 w 4438650"/>
              <a:gd name="connsiteY8" fmla="*/ 6018 h 634668"/>
              <a:gd name="connsiteX9" fmla="*/ 792480 w 4438650"/>
              <a:gd name="connsiteY9" fmla="*/ 47928 h 634668"/>
              <a:gd name="connsiteX10" fmla="*/ 880110 w 4438650"/>
              <a:gd name="connsiteY10" fmla="*/ 120318 h 634668"/>
              <a:gd name="connsiteX11" fmla="*/ 1062990 w 4438650"/>
              <a:gd name="connsiteY11" fmla="*/ 135558 h 634668"/>
              <a:gd name="connsiteX12" fmla="*/ 1257300 w 4438650"/>
              <a:gd name="connsiteY12" fmla="*/ 150798 h 634668"/>
              <a:gd name="connsiteX13" fmla="*/ 1337310 w 4438650"/>
              <a:gd name="connsiteY13" fmla="*/ 200328 h 634668"/>
              <a:gd name="connsiteX14" fmla="*/ 1432560 w 4438650"/>
              <a:gd name="connsiteY14" fmla="*/ 307008 h 634668"/>
              <a:gd name="connsiteX15" fmla="*/ 1447800 w 4438650"/>
              <a:gd name="connsiteY15" fmla="*/ 455598 h 634668"/>
              <a:gd name="connsiteX16" fmla="*/ 1463040 w 4438650"/>
              <a:gd name="connsiteY16" fmla="*/ 535608 h 634668"/>
              <a:gd name="connsiteX17" fmla="*/ 1531620 w 4438650"/>
              <a:gd name="connsiteY17" fmla="*/ 600378 h 634668"/>
              <a:gd name="connsiteX18" fmla="*/ 1752600 w 4438650"/>
              <a:gd name="connsiteY18" fmla="*/ 611808 h 634668"/>
              <a:gd name="connsiteX19" fmla="*/ 2491740 w 4438650"/>
              <a:gd name="connsiteY19" fmla="*/ 615618 h 634668"/>
              <a:gd name="connsiteX20" fmla="*/ 2766060 w 4438650"/>
              <a:gd name="connsiteY20" fmla="*/ 604188 h 634668"/>
              <a:gd name="connsiteX21" fmla="*/ 2964180 w 4438650"/>
              <a:gd name="connsiteY21" fmla="*/ 604188 h 634668"/>
              <a:gd name="connsiteX22" fmla="*/ 2987040 w 4438650"/>
              <a:gd name="connsiteY22" fmla="*/ 604188 h 634668"/>
              <a:gd name="connsiteX23" fmla="*/ 2990850 w 4438650"/>
              <a:gd name="connsiteY23" fmla="*/ 535608 h 634668"/>
              <a:gd name="connsiteX24" fmla="*/ 2998470 w 4438650"/>
              <a:gd name="connsiteY24" fmla="*/ 295578 h 634668"/>
              <a:gd name="connsiteX25" fmla="*/ 2998470 w 4438650"/>
              <a:gd name="connsiteY25" fmla="*/ 181278 h 634668"/>
              <a:gd name="connsiteX26" fmla="*/ 3002280 w 4438650"/>
              <a:gd name="connsiteY26" fmla="*/ 17448 h 634668"/>
              <a:gd name="connsiteX27" fmla="*/ 3002280 w 4438650"/>
              <a:gd name="connsiteY27" fmla="*/ 13638 h 634668"/>
              <a:gd name="connsiteX28" fmla="*/ 3070860 w 4438650"/>
              <a:gd name="connsiteY28" fmla="*/ 78408 h 634668"/>
              <a:gd name="connsiteX29" fmla="*/ 3200400 w 4438650"/>
              <a:gd name="connsiteY29" fmla="*/ 131748 h 634668"/>
              <a:gd name="connsiteX30" fmla="*/ 3379470 w 4438650"/>
              <a:gd name="connsiteY30" fmla="*/ 139368 h 634668"/>
              <a:gd name="connsiteX31" fmla="*/ 3554730 w 4438650"/>
              <a:gd name="connsiteY31" fmla="*/ 173658 h 634668"/>
              <a:gd name="connsiteX32" fmla="*/ 3649980 w 4438650"/>
              <a:gd name="connsiteY32" fmla="*/ 272718 h 634668"/>
              <a:gd name="connsiteX33" fmla="*/ 3745230 w 4438650"/>
              <a:gd name="connsiteY33" fmla="*/ 588947 h 634668"/>
              <a:gd name="connsiteX34" fmla="*/ 3992880 w 4438650"/>
              <a:gd name="connsiteY34" fmla="*/ 611807 h 634668"/>
              <a:gd name="connsiteX35" fmla="*/ 4438650 w 4438650"/>
              <a:gd name="connsiteY35" fmla="*/ 634668 h 634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438650" h="634668">
                <a:moveTo>
                  <a:pt x="0" y="600378"/>
                </a:moveTo>
                <a:cubicBezTo>
                  <a:pt x="143827" y="606410"/>
                  <a:pt x="287655" y="612443"/>
                  <a:pt x="403860" y="611808"/>
                </a:cubicBezTo>
                <a:cubicBezTo>
                  <a:pt x="520065" y="611173"/>
                  <a:pt x="645160" y="599108"/>
                  <a:pt x="697230" y="596568"/>
                </a:cubicBezTo>
                <a:cubicBezTo>
                  <a:pt x="749300" y="594028"/>
                  <a:pt x="703580" y="597838"/>
                  <a:pt x="716280" y="596568"/>
                </a:cubicBezTo>
                <a:cubicBezTo>
                  <a:pt x="728980" y="595298"/>
                  <a:pt x="763270" y="608633"/>
                  <a:pt x="773430" y="588948"/>
                </a:cubicBezTo>
                <a:cubicBezTo>
                  <a:pt x="783590" y="569263"/>
                  <a:pt x="775970" y="529893"/>
                  <a:pt x="777240" y="478458"/>
                </a:cubicBezTo>
                <a:cubicBezTo>
                  <a:pt x="778510" y="427023"/>
                  <a:pt x="781050" y="329868"/>
                  <a:pt x="781050" y="280338"/>
                </a:cubicBezTo>
                <a:cubicBezTo>
                  <a:pt x="781050" y="230808"/>
                  <a:pt x="777875" y="226998"/>
                  <a:pt x="777240" y="181278"/>
                </a:cubicBezTo>
                <a:cubicBezTo>
                  <a:pt x="776605" y="135558"/>
                  <a:pt x="774700" y="28243"/>
                  <a:pt x="777240" y="6018"/>
                </a:cubicBezTo>
                <a:cubicBezTo>
                  <a:pt x="779780" y="-16207"/>
                  <a:pt x="775335" y="28878"/>
                  <a:pt x="792480" y="47928"/>
                </a:cubicBezTo>
                <a:cubicBezTo>
                  <a:pt x="809625" y="66978"/>
                  <a:pt x="835025" y="105713"/>
                  <a:pt x="880110" y="120318"/>
                </a:cubicBezTo>
                <a:cubicBezTo>
                  <a:pt x="925195" y="134923"/>
                  <a:pt x="1062990" y="135558"/>
                  <a:pt x="1062990" y="135558"/>
                </a:cubicBezTo>
                <a:cubicBezTo>
                  <a:pt x="1125855" y="140638"/>
                  <a:pt x="1211580" y="140003"/>
                  <a:pt x="1257300" y="150798"/>
                </a:cubicBezTo>
                <a:cubicBezTo>
                  <a:pt x="1303020" y="161593"/>
                  <a:pt x="1308100" y="174293"/>
                  <a:pt x="1337310" y="200328"/>
                </a:cubicBezTo>
                <a:cubicBezTo>
                  <a:pt x="1366520" y="226363"/>
                  <a:pt x="1414145" y="264463"/>
                  <a:pt x="1432560" y="307008"/>
                </a:cubicBezTo>
                <a:cubicBezTo>
                  <a:pt x="1450975" y="349553"/>
                  <a:pt x="1442720" y="417498"/>
                  <a:pt x="1447800" y="455598"/>
                </a:cubicBezTo>
                <a:cubicBezTo>
                  <a:pt x="1452880" y="493698"/>
                  <a:pt x="1449070" y="511478"/>
                  <a:pt x="1463040" y="535608"/>
                </a:cubicBezTo>
                <a:cubicBezTo>
                  <a:pt x="1477010" y="559738"/>
                  <a:pt x="1483360" y="587678"/>
                  <a:pt x="1531620" y="600378"/>
                </a:cubicBezTo>
                <a:cubicBezTo>
                  <a:pt x="1579880" y="613078"/>
                  <a:pt x="1592580" y="609268"/>
                  <a:pt x="1752600" y="611808"/>
                </a:cubicBezTo>
                <a:cubicBezTo>
                  <a:pt x="1912620" y="614348"/>
                  <a:pt x="2322830" y="616888"/>
                  <a:pt x="2491740" y="615618"/>
                </a:cubicBezTo>
                <a:cubicBezTo>
                  <a:pt x="2660650" y="614348"/>
                  <a:pt x="2687320" y="606093"/>
                  <a:pt x="2766060" y="604188"/>
                </a:cubicBezTo>
                <a:cubicBezTo>
                  <a:pt x="2844800" y="602283"/>
                  <a:pt x="2964180" y="604188"/>
                  <a:pt x="2964180" y="604188"/>
                </a:cubicBezTo>
                <a:cubicBezTo>
                  <a:pt x="3001010" y="604188"/>
                  <a:pt x="2982595" y="615618"/>
                  <a:pt x="2987040" y="604188"/>
                </a:cubicBezTo>
                <a:cubicBezTo>
                  <a:pt x="2991485" y="592758"/>
                  <a:pt x="2988945" y="587043"/>
                  <a:pt x="2990850" y="535608"/>
                </a:cubicBezTo>
                <a:cubicBezTo>
                  <a:pt x="2992755" y="484173"/>
                  <a:pt x="2997200" y="354633"/>
                  <a:pt x="2998470" y="295578"/>
                </a:cubicBezTo>
                <a:cubicBezTo>
                  <a:pt x="2999740" y="236523"/>
                  <a:pt x="2997835" y="227633"/>
                  <a:pt x="2998470" y="181278"/>
                </a:cubicBezTo>
                <a:cubicBezTo>
                  <a:pt x="2999105" y="134923"/>
                  <a:pt x="3001645" y="45388"/>
                  <a:pt x="3002280" y="17448"/>
                </a:cubicBezTo>
                <a:cubicBezTo>
                  <a:pt x="3002915" y="-10492"/>
                  <a:pt x="2990850" y="3478"/>
                  <a:pt x="3002280" y="13638"/>
                </a:cubicBezTo>
                <a:cubicBezTo>
                  <a:pt x="3013710" y="23798"/>
                  <a:pt x="3037840" y="58723"/>
                  <a:pt x="3070860" y="78408"/>
                </a:cubicBezTo>
                <a:cubicBezTo>
                  <a:pt x="3103880" y="98093"/>
                  <a:pt x="3148965" y="121588"/>
                  <a:pt x="3200400" y="131748"/>
                </a:cubicBezTo>
                <a:cubicBezTo>
                  <a:pt x="3251835" y="141908"/>
                  <a:pt x="3320415" y="132383"/>
                  <a:pt x="3379470" y="139368"/>
                </a:cubicBezTo>
                <a:cubicBezTo>
                  <a:pt x="3438525" y="146353"/>
                  <a:pt x="3509645" y="151433"/>
                  <a:pt x="3554730" y="173658"/>
                </a:cubicBezTo>
                <a:cubicBezTo>
                  <a:pt x="3599815" y="195883"/>
                  <a:pt x="3618230" y="203503"/>
                  <a:pt x="3649980" y="272718"/>
                </a:cubicBezTo>
                <a:cubicBezTo>
                  <a:pt x="3681730" y="341933"/>
                  <a:pt x="3688080" y="534972"/>
                  <a:pt x="3745230" y="588947"/>
                </a:cubicBezTo>
                <a:cubicBezTo>
                  <a:pt x="3802380" y="642922"/>
                  <a:pt x="3869055" y="597837"/>
                  <a:pt x="3992880" y="611807"/>
                </a:cubicBezTo>
                <a:cubicBezTo>
                  <a:pt x="4131945" y="634032"/>
                  <a:pt x="4374515" y="601648"/>
                  <a:pt x="4438650" y="634668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olný tvar 12">
            <a:extLst>
              <a:ext uri="{FF2B5EF4-FFF2-40B4-BE49-F238E27FC236}">
                <a16:creationId xmlns:a16="http://schemas.microsoft.com/office/drawing/2014/main" id="{1881BAED-3499-03F6-2D09-501DE0398D18}"/>
              </a:ext>
            </a:extLst>
          </p:cNvPr>
          <p:cNvSpPr/>
          <p:nvPr/>
        </p:nvSpPr>
        <p:spPr>
          <a:xfrm>
            <a:off x="755934" y="4792693"/>
            <a:ext cx="6923423" cy="973445"/>
          </a:xfrm>
          <a:custGeom>
            <a:avLst/>
            <a:gdLst>
              <a:gd name="connsiteX0" fmla="*/ 0 w 4431030"/>
              <a:gd name="connsiteY0" fmla="*/ 591119 h 623010"/>
              <a:gd name="connsiteX1" fmla="*/ 392430 w 4431030"/>
              <a:gd name="connsiteY1" fmla="*/ 594929 h 623010"/>
              <a:gd name="connsiteX2" fmla="*/ 708660 w 4431030"/>
              <a:gd name="connsiteY2" fmla="*/ 591119 h 623010"/>
              <a:gd name="connsiteX3" fmla="*/ 830580 w 4431030"/>
              <a:gd name="connsiteY3" fmla="*/ 591119 h 623010"/>
              <a:gd name="connsiteX4" fmla="*/ 830580 w 4431030"/>
              <a:gd name="connsiteY4" fmla="*/ 572069 h 623010"/>
              <a:gd name="connsiteX5" fmla="*/ 830580 w 4431030"/>
              <a:gd name="connsiteY5" fmla="*/ 392999 h 623010"/>
              <a:gd name="connsiteX6" fmla="*/ 838200 w 4431030"/>
              <a:gd name="connsiteY6" fmla="*/ 27239 h 623010"/>
              <a:gd name="connsiteX7" fmla="*/ 838200 w 4431030"/>
              <a:gd name="connsiteY7" fmla="*/ 34859 h 623010"/>
              <a:gd name="connsiteX8" fmla="*/ 906780 w 4431030"/>
              <a:gd name="connsiteY8" fmla="*/ 99629 h 623010"/>
              <a:gd name="connsiteX9" fmla="*/ 1047750 w 4431030"/>
              <a:gd name="connsiteY9" fmla="*/ 130109 h 623010"/>
              <a:gd name="connsiteX10" fmla="*/ 1203960 w 4431030"/>
              <a:gd name="connsiteY10" fmla="*/ 130109 h 623010"/>
              <a:gd name="connsiteX11" fmla="*/ 1325880 w 4431030"/>
              <a:gd name="connsiteY11" fmla="*/ 141539 h 623010"/>
              <a:gd name="connsiteX12" fmla="*/ 1455420 w 4431030"/>
              <a:gd name="connsiteY12" fmla="*/ 191069 h 623010"/>
              <a:gd name="connsiteX13" fmla="*/ 1501140 w 4431030"/>
              <a:gd name="connsiteY13" fmla="*/ 328229 h 623010"/>
              <a:gd name="connsiteX14" fmla="*/ 1508760 w 4431030"/>
              <a:gd name="connsiteY14" fmla="*/ 446339 h 623010"/>
              <a:gd name="connsiteX15" fmla="*/ 1539240 w 4431030"/>
              <a:gd name="connsiteY15" fmla="*/ 545399 h 623010"/>
              <a:gd name="connsiteX16" fmla="*/ 1649730 w 4431030"/>
              <a:gd name="connsiteY16" fmla="*/ 598739 h 623010"/>
              <a:gd name="connsiteX17" fmla="*/ 1828800 w 4431030"/>
              <a:gd name="connsiteY17" fmla="*/ 598739 h 623010"/>
              <a:gd name="connsiteX18" fmla="*/ 2495550 w 4431030"/>
              <a:gd name="connsiteY18" fmla="*/ 591119 h 623010"/>
              <a:gd name="connsiteX19" fmla="*/ 2758440 w 4431030"/>
              <a:gd name="connsiteY19" fmla="*/ 591119 h 623010"/>
              <a:gd name="connsiteX20" fmla="*/ 2933700 w 4431030"/>
              <a:gd name="connsiteY20" fmla="*/ 591119 h 623010"/>
              <a:gd name="connsiteX21" fmla="*/ 3051810 w 4431030"/>
              <a:gd name="connsiteY21" fmla="*/ 587309 h 623010"/>
              <a:gd name="connsiteX22" fmla="*/ 3059430 w 4431030"/>
              <a:gd name="connsiteY22" fmla="*/ 579689 h 623010"/>
              <a:gd name="connsiteX23" fmla="*/ 3059430 w 4431030"/>
              <a:gd name="connsiteY23" fmla="*/ 499679 h 623010"/>
              <a:gd name="connsiteX24" fmla="*/ 3063240 w 4431030"/>
              <a:gd name="connsiteY24" fmla="*/ 389189 h 623010"/>
              <a:gd name="connsiteX25" fmla="*/ 3063240 w 4431030"/>
              <a:gd name="connsiteY25" fmla="*/ 95819 h 623010"/>
              <a:gd name="connsiteX26" fmla="*/ 3063240 w 4431030"/>
              <a:gd name="connsiteY26" fmla="*/ 4379 h 623010"/>
              <a:gd name="connsiteX27" fmla="*/ 3105150 w 4431030"/>
              <a:gd name="connsiteY27" fmla="*/ 61529 h 623010"/>
              <a:gd name="connsiteX28" fmla="*/ 3238500 w 4431030"/>
              <a:gd name="connsiteY28" fmla="*/ 122489 h 623010"/>
              <a:gd name="connsiteX29" fmla="*/ 3436620 w 4431030"/>
              <a:gd name="connsiteY29" fmla="*/ 133919 h 623010"/>
              <a:gd name="connsiteX30" fmla="*/ 3589020 w 4431030"/>
              <a:gd name="connsiteY30" fmla="*/ 145349 h 623010"/>
              <a:gd name="connsiteX31" fmla="*/ 3707130 w 4431030"/>
              <a:gd name="connsiteY31" fmla="*/ 213929 h 623010"/>
              <a:gd name="connsiteX32" fmla="*/ 3741420 w 4431030"/>
              <a:gd name="connsiteY32" fmla="*/ 301559 h 623010"/>
              <a:gd name="connsiteX33" fmla="*/ 3756660 w 4431030"/>
              <a:gd name="connsiteY33" fmla="*/ 423479 h 623010"/>
              <a:gd name="connsiteX34" fmla="*/ 3787140 w 4431030"/>
              <a:gd name="connsiteY34" fmla="*/ 514919 h 623010"/>
              <a:gd name="connsiteX35" fmla="*/ 3882390 w 4431030"/>
              <a:gd name="connsiteY35" fmla="*/ 602549 h 623010"/>
              <a:gd name="connsiteX36" fmla="*/ 4061460 w 4431030"/>
              <a:gd name="connsiteY36" fmla="*/ 621599 h 623010"/>
              <a:gd name="connsiteX37" fmla="*/ 4240530 w 4431030"/>
              <a:gd name="connsiteY37" fmla="*/ 621599 h 623010"/>
              <a:gd name="connsiteX38" fmla="*/ 4431030 w 4431030"/>
              <a:gd name="connsiteY38" fmla="*/ 617789 h 623010"/>
              <a:gd name="connsiteX39" fmla="*/ 4431030 w 4431030"/>
              <a:gd name="connsiteY39" fmla="*/ 617789 h 623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431030" h="623010">
                <a:moveTo>
                  <a:pt x="0" y="591119"/>
                </a:moveTo>
                <a:lnTo>
                  <a:pt x="392430" y="594929"/>
                </a:lnTo>
                <a:cubicBezTo>
                  <a:pt x="510540" y="594929"/>
                  <a:pt x="708660" y="591119"/>
                  <a:pt x="708660" y="591119"/>
                </a:cubicBezTo>
                <a:cubicBezTo>
                  <a:pt x="781685" y="590484"/>
                  <a:pt x="810260" y="594294"/>
                  <a:pt x="830580" y="591119"/>
                </a:cubicBezTo>
                <a:cubicBezTo>
                  <a:pt x="850900" y="587944"/>
                  <a:pt x="830580" y="572069"/>
                  <a:pt x="830580" y="572069"/>
                </a:cubicBezTo>
                <a:cubicBezTo>
                  <a:pt x="830580" y="539049"/>
                  <a:pt x="829310" y="483804"/>
                  <a:pt x="830580" y="392999"/>
                </a:cubicBezTo>
                <a:cubicBezTo>
                  <a:pt x="831850" y="302194"/>
                  <a:pt x="836930" y="86929"/>
                  <a:pt x="838200" y="27239"/>
                </a:cubicBezTo>
                <a:cubicBezTo>
                  <a:pt x="839470" y="-32451"/>
                  <a:pt x="826770" y="22794"/>
                  <a:pt x="838200" y="34859"/>
                </a:cubicBezTo>
                <a:cubicBezTo>
                  <a:pt x="849630" y="46924"/>
                  <a:pt x="871855" y="83754"/>
                  <a:pt x="906780" y="99629"/>
                </a:cubicBezTo>
                <a:cubicBezTo>
                  <a:pt x="941705" y="115504"/>
                  <a:pt x="998220" y="125029"/>
                  <a:pt x="1047750" y="130109"/>
                </a:cubicBezTo>
                <a:cubicBezTo>
                  <a:pt x="1097280" y="135189"/>
                  <a:pt x="1157605" y="128204"/>
                  <a:pt x="1203960" y="130109"/>
                </a:cubicBezTo>
                <a:cubicBezTo>
                  <a:pt x="1250315" y="132014"/>
                  <a:pt x="1283970" y="131379"/>
                  <a:pt x="1325880" y="141539"/>
                </a:cubicBezTo>
                <a:cubicBezTo>
                  <a:pt x="1367790" y="151699"/>
                  <a:pt x="1426210" y="159954"/>
                  <a:pt x="1455420" y="191069"/>
                </a:cubicBezTo>
                <a:cubicBezTo>
                  <a:pt x="1484630" y="222184"/>
                  <a:pt x="1492250" y="285684"/>
                  <a:pt x="1501140" y="328229"/>
                </a:cubicBezTo>
                <a:cubicBezTo>
                  <a:pt x="1510030" y="370774"/>
                  <a:pt x="1502410" y="410144"/>
                  <a:pt x="1508760" y="446339"/>
                </a:cubicBezTo>
                <a:cubicBezTo>
                  <a:pt x="1515110" y="482534"/>
                  <a:pt x="1515745" y="519999"/>
                  <a:pt x="1539240" y="545399"/>
                </a:cubicBezTo>
                <a:cubicBezTo>
                  <a:pt x="1562735" y="570799"/>
                  <a:pt x="1601470" y="589849"/>
                  <a:pt x="1649730" y="598739"/>
                </a:cubicBezTo>
                <a:cubicBezTo>
                  <a:pt x="1697990" y="607629"/>
                  <a:pt x="1828800" y="598739"/>
                  <a:pt x="1828800" y="598739"/>
                </a:cubicBezTo>
                <a:lnTo>
                  <a:pt x="2495550" y="591119"/>
                </a:lnTo>
                <a:lnTo>
                  <a:pt x="2758440" y="591119"/>
                </a:lnTo>
                <a:lnTo>
                  <a:pt x="2933700" y="591119"/>
                </a:lnTo>
                <a:cubicBezTo>
                  <a:pt x="2982595" y="590484"/>
                  <a:pt x="3030855" y="589214"/>
                  <a:pt x="3051810" y="587309"/>
                </a:cubicBezTo>
                <a:cubicBezTo>
                  <a:pt x="3072765" y="585404"/>
                  <a:pt x="3058160" y="594294"/>
                  <a:pt x="3059430" y="579689"/>
                </a:cubicBezTo>
                <a:cubicBezTo>
                  <a:pt x="3060700" y="565084"/>
                  <a:pt x="3058795" y="531429"/>
                  <a:pt x="3059430" y="499679"/>
                </a:cubicBezTo>
                <a:cubicBezTo>
                  <a:pt x="3060065" y="467929"/>
                  <a:pt x="3062605" y="456499"/>
                  <a:pt x="3063240" y="389189"/>
                </a:cubicBezTo>
                <a:cubicBezTo>
                  <a:pt x="3063875" y="321879"/>
                  <a:pt x="3063240" y="95819"/>
                  <a:pt x="3063240" y="95819"/>
                </a:cubicBezTo>
                <a:cubicBezTo>
                  <a:pt x="3063240" y="31684"/>
                  <a:pt x="3056255" y="10094"/>
                  <a:pt x="3063240" y="4379"/>
                </a:cubicBezTo>
                <a:cubicBezTo>
                  <a:pt x="3070225" y="-1336"/>
                  <a:pt x="3075940" y="41844"/>
                  <a:pt x="3105150" y="61529"/>
                </a:cubicBezTo>
                <a:cubicBezTo>
                  <a:pt x="3134360" y="81214"/>
                  <a:pt x="3183255" y="110424"/>
                  <a:pt x="3238500" y="122489"/>
                </a:cubicBezTo>
                <a:cubicBezTo>
                  <a:pt x="3293745" y="134554"/>
                  <a:pt x="3436620" y="133919"/>
                  <a:pt x="3436620" y="133919"/>
                </a:cubicBezTo>
                <a:cubicBezTo>
                  <a:pt x="3495040" y="137729"/>
                  <a:pt x="3543935" y="132014"/>
                  <a:pt x="3589020" y="145349"/>
                </a:cubicBezTo>
                <a:cubicBezTo>
                  <a:pt x="3634105" y="158684"/>
                  <a:pt x="3681730" y="187894"/>
                  <a:pt x="3707130" y="213929"/>
                </a:cubicBezTo>
                <a:cubicBezTo>
                  <a:pt x="3732530" y="239964"/>
                  <a:pt x="3733165" y="266634"/>
                  <a:pt x="3741420" y="301559"/>
                </a:cubicBezTo>
                <a:cubicBezTo>
                  <a:pt x="3749675" y="336484"/>
                  <a:pt x="3749040" y="387919"/>
                  <a:pt x="3756660" y="423479"/>
                </a:cubicBezTo>
                <a:cubicBezTo>
                  <a:pt x="3764280" y="459039"/>
                  <a:pt x="3766185" y="485074"/>
                  <a:pt x="3787140" y="514919"/>
                </a:cubicBezTo>
                <a:cubicBezTo>
                  <a:pt x="3808095" y="544764"/>
                  <a:pt x="3836670" y="584769"/>
                  <a:pt x="3882390" y="602549"/>
                </a:cubicBezTo>
                <a:cubicBezTo>
                  <a:pt x="3928110" y="620329"/>
                  <a:pt x="4001770" y="618424"/>
                  <a:pt x="4061460" y="621599"/>
                </a:cubicBezTo>
                <a:cubicBezTo>
                  <a:pt x="4121150" y="624774"/>
                  <a:pt x="4240530" y="621599"/>
                  <a:pt x="4240530" y="621599"/>
                </a:cubicBezTo>
                <a:lnTo>
                  <a:pt x="4431030" y="617789"/>
                </a:lnTo>
                <a:lnTo>
                  <a:pt x="4431030" y="617789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951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Srdeční cyklus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870" y="956686"/>
            <a:ext cx="11668259" cy="552331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400" dirty="0"/>
              <a:t>Střídání systoly (kontrakce) a diastoly (relaxace)</a:t>
            </a:r>
          </a:p>
          <a:p>
            <a:pPr>
              <a:lnSpc>
                <a:spcPct val="100000"/>
              </a:lnSpc>
            </a:pPr>
            <a:r>
              <a:rPr lang="cs-CZ" sz="2000" b="1" dirty="0"/>
              <a:t>depolarizace síní → systola síní </a:t>
            </a:r>
            <a:r>
              <a:rPr lang="cs-CZ" sz="2000" dirty="0"/>
              <a:t>– krev je </a:t>
            </a:r>
            <a:r>
              <a:rPr lang="cs-CZ" sz="2000" dirty="0" err="1"/>
              <a:t>dopumpována</a:t>
            </a:r>
            <a:r>
              <a:rPr lang="cs-CZ" sz="2000" dirty="0"/>
              <a:t> do stále relaxovaných komor</a:t>
            </a:r>
          </a:p>
          <a:p>
            <a:pPr>
              <a:lnSpc>
                <a:spcPct val="100000"/>
              </a:lnSpc>
            </a:pPr>
            <a:r>
              <a:rPr lang="cs-CZ" sz="2000" b="1" dirty="0"/>
              <a:t>depolarizace komor → </a:t>
            </a:r>
            <a:r>
              <a:rPr lang="cs-CZ" sz="2000" b="1" dirty="0">
                <a:solidFill>
                  <a:srgbClr val="FF0000"/>
                </a:solidFill>
              </a:rPr>
              <a:t>systola komor </a:t>
            </a:r>
            <a:r>
              <a:rPr lang="cs-CZ" sz="1200" dirty="0"/>
              <a:t>(síně se zatím relaxují) </a:t>
            </a:r>
            <a:r>
              <a:rPr lang="cs-CZ" sz="2000" dirty="0"/>
              <a:t>:                                     </a:t>
            </a:r>
            <a:endParaRPr lang="cs-CZ" sz="1600" dirty="0"/>
          </a:p>
          <a:p>
            <a:pPr lvl="1"/>
            <a:r>
              <a:rPr lang="cs-CZ" sz="1600" b="1" dirty="0" err="1"/>
              <a:t>izovolumická</a:t>
            </a:r>
            <a:r>
              <a:rPr lang="cs-CZ" sz="1600" b="1" dirty="0"/>
              <a:t> kontrakce </a:t>
            </a:r>
            <a:r>
              <a:rPr lang="cs-CZ" sz="1600" dirty="0"/>
              <a:t>– stoupá tlak v komorách, ale krev ještě není vypuzována do aorty/plicnice</a:t>
            </a:r>
          </a:p>
          <a:p>
            <a:pPr lvl="2"/>
            <a:r>
              <a:rPr lang="cs-CZ" dirty="0"/>
              <a:t>začíná zavřením síňokomorových chlopní (tlak v komoře převýší tlak v síni a zaklapne chlopně)</a:t>
            </a:r>
          </a:p>
          <a:p>
            <a:pPr lvl="2"/>
            <a:r>
              <a:rPr lang="cs-CZ" dirty="0"/>
              <a:t>končí otevřením aortální/pulmonální chlopně (když tlak v komorách převýší tlak v aortální a pulmonální tepně - otvírací tlak (=diastolický tlak v aortě/plicnici)</a:t>
            </a:r>
          </a:p>
          <a:p>
            <a:pPr lvl="1"/>
            <a:r>
              <a:rPr lang="cs-CZ" sz="1600" b="1" dirty="0"/>
              <a:t>ejekční fáze </a:t>
            </a:r>
            <a:r>
              <a:rPr lang="cs-CZ" sz="1600" dirty="0"/>
              <a:t>– krev je vypuzována do tepen (tlak v komorách větší než v aortě/plicnici)</a:t>
            </a:r>
          </a:p>
          <a:p>
            <a:pPr lvl="2"/>
            <a:r>
              <a:rPr lang="cs-CZ" dirty="0"/>
              <a:t>Začíná otevřením aortální/pulmonální chlopně a končí jejich uzavřením</a:t>
            </a:r>
          </a:p>
          <a:p>
            <a:pPr>
              <a:lnSpc>
                <a:spcPct val="100000"/>
              </a:lnSpc>
            </a:pPr>
            <a:r>
              <a:rPr lang="cs-CZ" sz="2000" b="1" dirty="0"/>
              <a:t>repolarizace komor a </a:t>
            </a:r>
            <a:r>
              <a:rPr lang="cs-CZ" sz="2000" b="1" dirty="0">
                <a:solidFill>
                  <a:srgbClr val="FF0000"/>
                </a:solidFill>
              </a:rPr>
              <a:t>diastola komor </a:t>
            </a:r>
            <a:r>
              <a:rPr lang="cs-CZ" sz="1100" dirty="0"/>
              <a:t>(není zde přímo kauzální vztah mezi repolarizací a diastolou)</a:t>
            </a:r>
            <a:r>
              <a:rPr lang="cs-CZ" sz="2000" b="1" dirty="0">
                <a:solidFill>
                  <a:srgbClr val="FF0000"/>
                </a:solidFill>
              </a:rPr>
              <a:t>:</a:t>
            </a:r>
          </a:p>
          <a:p>
            <a:pPr lvl="1"/>
            <a:r>
              <a:rPr lang="cs-CZ" sz="1600" b="1" dirty="0" err="1"/>
              <a:t>izovolumická</a:t>
            </a:r>
            <a:r>
              <a:rPr lang="cs-CZ" sz="1600" b="1" dirty="0"/>
              <a:t> relaxace </a:t>
            </a:r>
            <a:r>
              <a:rPr lang="cs-CZ" sz="1600" dirty="0"/>
              <a:t>– klesá tlak v komorách (je menší než v aortě/plicnici), </a:t>
            </a:r>
            <a:br>
              <a:rPr lang="cs-CZ" sz="1600" dirty="0"/>
            </a:br>
            <a:r>
              <a:rPr lang="cs-CZ" sz="1600" dirty="0"/>
              <a:t>                                          ale komory se ještě neplní (tlak v komorách je stále větší než v síních)</a:t>
            </a:r>
          </a:p>
          <a:p>
            <a:pPr lvl="2"/>
            <a:r>
              <a:rPr lang="cs-CZ" dirty="0"/>
              <a:t>Začíná uzavřením  aortální/pulmonální chlopně a končí otevřením síňokomorových chlopní (když komorový tlak klesne pod síňový)</a:t>
            </a:r>
          </a:p>
          <a:p>
            <a:pPr lvl="1"/>
            <a:r>
              <a:rPr lang="cs-CZ" sz="1600" b="1" dirty="0"/>
              <a:t>fáze plnění </a:t>
            </a:r>
            <a:r>
              <a:rPr lang="cs-CZ" sz="1600" dirty="0"/>
              <a:t>– otevírají se síňokomorové chlopně a krev teče po tlakovém gradientu ze síní do komor</a:t>
            </a:r>
          </a:p>
          <a:p>
            <a:pPr lvl="2"/>
            <a:r>
              <a:rPr lang="cs-CZ" dirty="0"/>
              <a:t>Na začátku je fáze rychlého plnění komor</a:t>
            </a:r>
          </a:p>
          <a:p>
            <a:pPr lvl="2"/>
            <a:r>
              <a:rPr lang="cs-CZ" dirty="0"/>
              <a:t>Ke konci fáze plnění komor je </a:t>
            </a:r>
            <a:r>
              <a:rPr lang="cs-CZ" b="1" dirty="0"/>
              <a:t>depolarizace a systola síní   → </a:t>
            </a:r>
            <a:r>
              <a:rPr lang="cs-CZ" dirty="0"/>
              <a:t> doplnění komor krví… začíná další srdeční cyklus</a:t>
            </a:r>
          </a:p>
          <a:p>
            <a:pPr marL="72000" indent="0">
              <a:lnSpc>
                <a:spcPct val="100000"/>
              </a:lnSpc>
              <a:buNone/>
            </a:pPr>
            <a:endParaRPr lang="cs-CZ" sz="2400" dirty="0"/>
          </a:p>
          <a:p>
            <a:pPr marL="72000" indent="0">
              <a:lnSpc>
                <a:spcPct val="100000"/>
              </a:lnSpc>
              <a:buNone/>
            </a:pPr>
            <a:endParaRPr lang="cs-CZ" sz="2400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6A4D04B8-D831-D740-9AD4-D5002D18107E}"/>
              </a:ext>
            </a:extLst>
          </p:cNvPr>
          <p:cNvSpPr/>
          <p:nvPr/>
        </p:nvSpPr>
        <p:spPr>
          <a:xfrm>
            <a:off x="231712" y="5523719"/>
            <a:ext cx="11245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/>
              <a:t>Chlopně jsou jednosměrné „ventilky“ </a:t>
            </a:r>
          </a:p>
          <a:p>
            <a:pPr marL="342900" indent="-342900">
              <a:buFontTx/>
              <a:buChar char="-"/>
            </a:pPr>
            <a:r>
              <a:rPr lang="cs-CZ" sz="1400" dirty="0"/>
              <a:t>Otevřené, když je směr toku krve: síně </a:t>
            </a:r>
            <a:r>
              <a:rPr lang="cs-CZ" sz="1400" b="1" dirty="0"/>
              <a:t>→ </a:t>
            </a:r>
            <a:r>
              <a:rPr lang="cs-CZ" sz="1400" dirty="0"/>
              <a:t>komory</a:t>
            </a:r>
            <a:r>
              <a:rPr lang="cs-CZ" sz="1400" b="1" dirty="0"/>
              <a:t> →</a:t>
            </a:r>
            <a:r>
              <a:rPr lang="cs-CZ" sz="1400" dirty="0"/>
              <a:t> aorta/plicnice</a:t>
            </a:r>
          </a:p>
          <a:p>
            <a:pPr marL="342900" indent="-342900">
              <a:buFontTx/>
              <a:buChar char="-"/>
            </a:pPr>
            <a:r>
              <a:rPr lang="cs-CZ" sz="1400" dirty="0"/>
              <a:t>Uzavírají se, když je tlakový gradient „protisměrný“</a:t>
            </a:r>
          </a:p>
          <a:p>
            <a:pPr marL="342900" indent="-342900">
              <a:buFontTx/>
              <a:buChar char="-"/>
            </a:pPr>
            <a:r>
              <a:rPr lang="cs-CZ" sz="1400" dirty="0"/>
              <a:t>Chlopně otevřené: tlak v komorách </a:t>
            </a:r>
            <a:r>
              <a:rPr lang="en-GB" sz="1400" dirty="0"/>
              <a:t>&lt;</a:t>
            </a:r>
            <a:r>
              <a:rPr lang="cs-CZ" sz="1400" dirty="0"/>
              <a:t> síních, tlak v aortě/plicnic</a:t>
            </a:r>
            <a:r>
              <a:rPr lang="en-GB" sz="1400" dirty="0" err="1"/>
              <a:t>i</a:t>
            </a:r>
            <a:r>
              <a:rPr lang="cs-CZ" sz="1400" dirty="0"/>
              <a:t> </a:t>
            </a:r>
            <a:r>
              <a:rPr lang="en-GB" sz="1400" dirty="0"/>
              <a:t>&lt; </a:t>
            </a:r>
            <a:r>
              <a:rPr lang="en-GB" sz="1400" dirty="0" err="1"/>
              <a:t>komor</a:t>
            </a:r>
            <a:r>
              <a:rPr lang="cs-CZ" sz="1400" dirty="0" err="1"/>
              <a:t>ách</a:t>
            </a:r>
            <a:endParaRPr lang="cs-CZ" sz="1400" dirty="0"/>
          </a:p>
          <a:p>
            <a:pPr marL="342900" indent="-342900">
              <a:buFontTx/>
              <a:buChar char="-"/>
            </a:pPr>
            <a:r>
              <a:rPr lang="cs-CZ" sz="1400" dirty="0"/>
              <a:t>Chlopně uzavřené: tlak v komorách </a:t>
            </a:r>
            <a:r>
              <a:rPr lang="en-GB" sz="1400" dirty="0"/>
              <a:t>&gt;</a:t>
            </a:r>
            <a:r>
              <a:rPr lang="cs-CZ" sz="1400" dirty="0"/>
              <a:t> síních, tlak v aortě/plicnic</a:t>
            </a:r>
            <a:r>
              <a:rPr lang="en-GB" sz="1400" dirty="0" err="1"/>
              <a:t>i</a:t>
            </a:r>
            <a:r>
              <a:rPr lang="cs-CZ" sz="1400" dirty="0"/>
              <a:t> </a:t>
            </a:r>
            <a:r>
              <a:rPr lang="en-GB" sz="1400" dirty="0"/>
              <a:t>&gt; </a:t>
            </a:r>
            <a:r>
              <a:rPr lang="en-GB" sz="1400" dirty="0" err="1"/>
              <a:t>komor</a:t>
            </a:r>
            <a:r>
              <a:rPr lang="cs-CZ" sz="1400" dirty="0" err="1"/>
              <a:t>ách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2839100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Srdeční cyklus: P-V diagram </a:t>
            </a:r>
            <a:r>
              <a:rPr lang="cs-CZ" sz="2800" dirty="0"/>
              <a:t>(levá komora)</a:t>
            </a:r>
            <a:endParaRPr lang="cs-CZ" dirty="0"/>
          </a:p>
        </p:txBody>
      </p:sp>
      <p:sp>
        <p:nvSpPr>
          <p:cNvPr id="5" name="Volný tvar 2">
            <a:extLst>
              <a:ext uri="{FF2B5EF4-FFF2-40B4-BE49-F238E27FC236}">
                <a16:creationId xmlns:a16="http://schemas.microsoft.com/office/drawing/2014/main" id="{D9A9E6CC-01B1-6CB2-9756-BE59B5202CD9}"/>
              </a:ext>
            </a:extLst>
          </p:cNvPr>
          <p:cNvSpPr>
            <a:spLocks noChangeAspect="1"/>
          </p:cNvSpPr>
          <p:nvPr/>
        </p:nvSpPr>
        <p:spPr>
          <a:xfrm>
            <a:off x="4954643" y="1485614"/>
            <a:ext cx="2849474" cy="4106196"/>
          </a:xfrm>
          <a:custGeom>
            <a:avLst/>
            <a:gdLst>
              <a:gd name="connsiteX0" fmla="*/ 11420 w 2157620"/>
              <a:gd name="connsiteY0" fmla="*/ 3046978 h 3046978"/>
              <a:gd name="connsiteX1" fmla="*/ 702536 w 2157620"/>
              <a:gd name="connsiteY1" fmla="*/ 3015080 h 3046978"/>
              <a:gd name="connsiteX2" fmla="*/ 1361754 w 2157620"/>
              <a:gd name="connsiteY2" fmla="*/ 3015080 h 3046978"/>
              <a:gd name="connsiteX3" fmla="*/ 1872117 w 2157620"/>
              <a:gd name="connsiteY3" fmla="*/ 2961917 h 3046978"/>
              <a:gd name="connsiteX4" fmla="*/ 2137931 w 2157620"/>
              <a:gd name="connsiteY4" fmla="*/ 2908755 h 3046978"/>
              <a:gd name="connsiteX5" fmla="*/ 2137931 w 2157620"/>
              <a:gd name="connsiteY5" fmla="*/ 2908755 h 3046978"/>
              <a:gd name="connsiteX6" fmla="*/ 2137931 w 2157620"/>
              <a:gd name="connsiteY6" fmla="*/ 2642941 h 3046978"/>
              <a:gd name="connsiteX7" fmla="*/ 2137931 w 2157620"/>
              <a:gd name="connsiteY7" fmla="*/ 2164476 h 3046978"/>
              <a:gd name="connsiteX8" fmla="*/ 2137931 w 2157620"/>
              <a:gd name="connsiteY8" fmla="*/ 1696643 h 3046978"/>
              <a:gd name="connsiteX9" fmla="*/ 2137931 w 2157620"/>
              <a:gd name="connsiteY9" fmla="*/ 1239443 h 3046978"/>
              <a:gd name="connsiteX10" fmla="*/ 2137931 w 2157620"/>
              <a:gd name="connsiteY10" fmla="*/ 1228810 h 3046978"/>
              <a:gd name="connsiteX11" fmla="*/ 1872117 w 2157620"/>
              <a:gd name="connsiteY11" fmla="*/ 750345 h 3046978"/>
              <a:gd name="connsiteX12" fmla="*/ 1553140 w 2157620"/>
              <a:gd name="connsiteY12" fmla="*/ 420736 h 3046978"/>
              <a:gd name="connsiteX13" fmla="*/ 1244796 w 2157620"/>
              <a:gd name="connsiteY13" fmla="*/ 144289 h 3046978"/>
              <a:gd name="connsiteX14" fmla="*/ 872657 w 2157620"/>
              <a:gd name="connsiteY14" fmla="*/ 6066 h 3046978"/>
              <a:gd name="connsiteX15" fmla="*/ 553680 w 2157620"/>
              <a:gd name="connsiteY15" fmla="*/ 48596 h 3046978"/>
              <a:gd name="connsiteX16" fmla="*/ 309131 w 2157620"/>
              <a:gd name="connsiteY16" fmla="*/ 261248 h 3046978"/>
              <a:gd name="connsiteX17" fmla="*/ 117745 w 2157620"/>
              <a:gd name="connsiteY17" fmla="*/ 505796 h 3046978"/>
              <a:gd name="connsiteX18" fmla="*/ 787 w 2157620"/>
              <a:gd name="connsiteY18" fmla="*/ 760978 h 3046978"/>
              <a:gd name="connsiteX19" fmla="*/ 787 w 2157620"/>
              <a:gd name="connsiteY19" fmla="*/ 760978 h 3046978"/>
              <a:gd name="connsiteX20" fmla="*/ 11420 w 2157620"/>
              <a:gd name="connsiteY20" fmla="*/ 1069322 h 3046978"/>
              <a:gd name="connsiteX21" fmla="*/ 787 w 2157620"/>
              <a:gd name="connsiteY21" fmla="*/ 2090048 h 3046978"/>
              <a:gd name="connsiteX22" fmla="*/ 787 w 2157620"/>
              <a:gd name="connsiteY22" fmla="*/ 2674838 h 3046978"/>
              <a:gd name="connsiteX23" fmla="*/ 11420 w 2157620"/>
              <a:gd name="connsiteY23" fmla="*/ 3046978 h 3046978"/>
              <a:gd name="connsiteX0" fmla="*/ 11420 w 2157620"/>
              <a:gd name="connsiteY0" fmla="*/ 3046978 h 3055076"/>
              <a:gd name="connsiteX1" fmla="*/ 668877 w 2157620"/>
              <a:gd name="connsiteY1" fmla="*/ 3054348 h 3055076"/>
              <a:gd name="connsiteX2" fmla="*/ 1361754 w 2157620"/>
              <a:gd name="connsiteY2" fmla="*/ 3015080 h 3055076"/>
              <a:gd name="connsiteX3" fmla="*/ 1872117 w 2157620"/>
              <a:gd name="connsiteY3" fmla="*/ 2961917 h 3055076"/>
              <a:gd name="connsiteX4" fmla="*/ 2137931 w 2157620"/>
              <a:gd name="connsiteY4" fmla="*/ 2908755 h 3055076"/>
              <a:gd name="connsiteX5" fmla="*/ 2137931 w 2157620"/>
              <a:gd name="connsiteY5" fmla="*/ 2908755 h 3055076"/>
              <a:gd name="connsiteX6" fmla="*/ 2137931 w 2157620"/>
              <a:gd name="connsiteY6" fmla="*/ 2642941 h 3055076"/>
              <a:gd name="connsiteX7" fmla="*/ 2137931 w 2157620"/>
              <a:gd name="connsiteY7" fmla="*/ 2164476 h 3055076"/>
              <a:gd name="connsiteX8" fmla="*/ 2137931 w 2157620"/>
              <a:gd name="connsiteY8" fmla="*/ 1696643 h 3055076"/>
              <a:gd name="connsiteX9" fmla="*/ 2137931 w 2157620"/>
              <a:gd name="connsiteY9" fmla="*/ 1239443 h 3055076"/>
              <a:gd name="connsiteX10" fmla="*/ 2137931 w 2157620"/>
              <a:gd name="connsiteY10" fmla="*/ 1228810 h 3055076"/>
              <a:gd name="connsiteX11" fmla="*/ 1872117 w 2157620"/>
              <a:gd name="connsiteY11" fmla="*/ 750345 h 3055076"/>
              <a:gd name="connsiteX12" fmla="*/ 1553140 w 2157620"/>
              <a:gd name="connsiteY12" fmla="*/ 420736 h 3055076"/>
              <a:gd name="connsiteX13" fmla="*/ 1244796 w 2157620"/>
              <a:gd name="connsiteY13" fmla="*/ 144289 h 3055076"/>
              <a:gd name="connsiteX14" fmla="*/ 872657 w 2157620"/>
              <a:gd name="connsiteY14" fmla="*/ 6066 h 3055076"/>
              <a:gd name="connsiteX15" fmla="*/ 553680 w 2157620"/>
              <a:gd name="connsiteY15" fmla="*/ 48596 h 3055076"/>
              <a:gd name="connsiteX16" fmla="*/ 309131 w 2157620"/>
              <a:gd name="connsiteY16" fmla="*/ 261248 h 3055076"/>
              <a:gd name="connsiteX17" fmla="*/ 117745 w 2157620"/>
              <a:gd name="connsiteY17" fmla="*/ 505796 h 3055076"/>
              <a:gd name="connsiteX18" fmla="*/ 787 w 2157620"/>
              <a:gd name="connsiteY18" fmla="*/ 760978 h 3055076"/>
              <a:gd name="connsiteX19" fmla="*/ 787 w 2157620"/>
              <a:gd name="connsiteY19" fmla="*/ 760978 h 3055076"/>
              <a:gd name="connsiteX20" fmla="*/ 11420 w 2157620"/>
              <a:gd name="connsiteY20" fmla="*/ 1069322 h 3055076"/>
              <a:gd name="connsiteX21" fmla="*/ 787 w 2157620"/>
              <a:gd name="connsiteY21" fmla="*/ 2090048 h 3055076"/>
              <a:gd name="connsiteX22" fmla="*/ 787 w 2157620"/>
              <a:gd name="connsiteY22" fmla="*/ 2674838 h 3055076"/>
              <a:gd name="connsiteX23" fmla="*/ 11420 w 2157620"/>
              <a:gd name="connsiteY23" fmla="*/ 3046978 h 3055076"/>
              <a:gd name="connsiteX0" fmla="*/ 0 w 2163029"/>
              <a:gd name="connsiteY0" fmla="*/ 3091856 h 3091856"/>
              <a:gd name="connsiteX1" fmla="*/ 674286 w 2163029"/>
              <a:gd name="connsiteY1" fmla="*/ 3054348 h 3091856"/>
              <a:gd name="connsiteX2" fmla="*/ 1367163 w 2163029"/>
              <a:gd name="connsiteY2" fmla="*/ 3015080 h 3091856"/>
              <a:gd name="connsiteX3" fmla="*/ 1877526 w 2163029"/>
              <a:gd name="connsiteY3" fmla="*/ 2961917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367163 w 2163029"/>
              <a:gd name="connsiteY2" fmla="*/ 3015080 h 3091856"/>
              <a:gd name="connsiteX3" fmla="*/ 1877526 w 2163029"/>
              <a:gd name="connsiteY3" fmla="*/ 2961917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428871 w 2163029"/>
              <a:gd name="connsiteY2" fmla="*/ 3048739 h 3091856"/>
              <a:gd name="connsiteX3" fmla="*/ 1877526 w 2163029"/>
              <a:gd name="connsiteY3" fmla="*/ 2961917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428871 w 2163029"/>
              <a:gd name="connsiteY2" fmla="*/ 3048739 h 3091856"/>
              <a:gd name="connsiteX3" fmla="*/ 1905575 w 2163029"/>
              <a:gd name="connsiteY3" fmla="*/ 2978746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428871 w 2163029"/>
              <a:gd name="connsiteY2" fmla="*/ 3048739 h 3091856"/>
              <a:gd name="connsiteX3" fmla="*/ 1905575 w 2163029"/>
              <a:gd name="connsiteY3" fmla="*/ 2978746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75379 w 2163029"/>
              <a:gd name="connsiteY12" fmla="*/ 392687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1 w 2163030"/>
              <a:gd name="connsiteY0" fmla="*/ 3091856 h 3091856"/>
              <a:gd name="connsiteX1" fmla="*/ 691116 w 2163030"/>
              <a:gd name="connsiteY1" fmla="*/ 3088006 h 3091856"/>
              <a:gd name="connsiteX2" fmla="*/ 1428872 w 2163030"/>
              <a:gd name="connsiteY2" fmla="*/ 3048739 h 3091856"/>
              <a:gd name="connsiteX3" fmla="*/ 1905576 w 2163030"/>
              <a:gd name="connsiteY3" fmla="*/ 2978746 h 3091856"/>
              <a:gd name="connsiteX4" fmla="*/ 2143341 w 2163030"/>
              <a:gd name="connsiteY4" fmla="*/ 2908755 h 3091856"/>
              <a:gd name="connsiteX5" fmla="*/ 2143341 w 2163030"/>
              <a:gd name="connsiteY5" fmla="*/ 2908755 h 3091856"/>
              <a:gd name="connsiteX6" fmla="*/ 2143341 w 2163030"/>
              <a:gd name="connsiteY6" fmla="*/ 2642941 h 3091856"/>
              <a:gd name="connsiteX7" fmla="*/ 2143341 w 2163030"/>
              <a:gd name="connsiteY7" fmla="*/ 2164476 h 3091856"/>
              <a:gd name="connsiteX8" fmla="*/ 2143341 w 2163030"/>
              <a:gd name="connsiteY8" fmla="*/ 1696643 h 3091856"/>
              <a:gd name="connsiteX9" fmla="*/ 2143341 w 2163030"/>
              <a:gd name="connsiteY9" fmla="*/ 1239443 h 3091856"/>
              <a:gd name="connsiteX10" fmla="*/ 2143341 w 2163030"/>
              <a:gd name="connsiteY10" fmla="*/ 1228810 h 3091856"/>
              <a:gd name="connsiteX11" fmla="*/ 1877527 w 2163030"/>
              <a:gd name="connsiteY11" fmla="*/ 750345 h 3091856"/>
              <a:gd name="connsiteX12" fmla="*/ 1575380 w 2163030"/>
              <a:gd name="connsiteY12" fmla="*/ 392687 h 3091856"/>
              <a:gd name="connsiteX13" fmla="*/ 1250206 w 2163030"/>
              <a:gd name="connsiteY13" fmla="*/ 144289 h 3091856"/>
              <a:gd name="connsiteX14" fmla="*/ 878067 w 2163030"/>
              <a:gd name="connsiteY14" fmla="*/ 6066 h 3091856"/>
              <a:gd name="connsiteX15" fmla="*/ 559090 w 2163030"/>
              <a:gd name="connsiteY15" fmla="*/ 48596 h 3091856"/>
              <a:gd name="connsiteX16" fmla="*/ 314541 w 2163030"/>
              <a:gd name="connsiteY16" fmla="*/ 261248 h 3091856"/>
              <a:gd name="connsiteX17" fmla="*/ 123155 w 2163030"/>
              <a:gd name="connsiteY17" fmla="*/ 505796 h 3091856"/>
              <a:gd name="connsiteX18" fmla="*/ 6197 w 2163030"/>
              <a:gd name="connsiteY18" fmla="*/ 760978 h 3091856"/>
              <a:gd name="connsiteX19" fmla="*/ 6197 w 2163030"/>
              <a:gd name="connsiteY19" fmla="*/ 760978 h 3091856"/>
              <a:gd name="connsiteX20" fmla="*/ 0 w 2163030"/>
              <a:gd name="connsiteY20" fmla="*/ 1119810 h 3091856"/>
              <a:gd name="connsiteX21" fmla="*/ 6197 w 2163030"/>
              <a:gd name="connsiteY21" fmla="*/ 2090048 h 3091856"/>
              <a:gd name="connsiteX22" fmla="*/ 6197 w 2163030"/>
              <a:gd name="connsiteY22" fmla="*/ 2674838 h 3091856"/>
              <a:gd name="connsiteX23" fmla="*/ 1 w 2163030"/>
              <a:gd name="connsiteY23" fmla="*/ 3091856 h 3091856"/>
              <a:gd name="connsiteX0" fmla="*/ 1 w 2145578"/>
              <a:gd name="connsiteY0" fmla="*/ 3091856 h 3091856"/>
              <a:gd name="connsiteX1" fmla="*/ 691116 w 2145578"/>
              <a:gd name="connsiteY1" fmla="*/ 3088006 h 3091856"/>
              <a:gd name="connsiteX2" fmla="*/ 1428872 w 2145578"/>
              <a:gd name="connsiteY2" fmla="*/ 3048739 h 3091856"/>
              <a:gd name="connsiteX3" fmla="*/ 1905576 w 2145578"/>
              <a:gd name="connsiteY3" fmla="*/ 2978746 h 3091856"/>
              <a:gd name="connsiteX4" fmla="*/ 2143341 w 2145578"/>
              <a:gd name="connsiteY4" fmla="*/ 2908755 h 3091856"/>
              <a:gd name="connsiteX5" fmla="*/ 2143341 w 2145578"/>
              <a:gd name="connsiteY5" fmla="*/ 2908755 h 3091856"/>
              <a:gd name="connsiteX6" fmla="*/ 2143341 w 2145578"/>
              <a:gd name="connsiteY6" fmla="*/ 2642941 h 3091856"/>
              <a:gd name="connsiteX7" fmla="*/ 2143341 w 2145578"/>
              <a:gd name="connsiteY7" fmla="*/ 2164476 h 3091856"/>
              <a:gd name="connsiteX8" fmla="*/ 2143341 w 2145578"/>
              <a:gd name="connsiteY8" fmla="*/ 1696643 h 3091856"/>
              <a:gd name="connsiteX9" fmla="*/ 2143341 w 2145578"/>
              <a:gd name="connsiteY9" fmla="*/ 1239443 h 3091856"/>
              <a:gd name="connsiteX10" fmla="*/ 2143341 w 2145578"/>
              <a:gd name="connsiteY10" fmla="*/ 1228810 h 3091856"/>
              <a:gd name="connsiteX11" fmla="*/ 1877527 w 2145578"/>
              <a:gd name="connsiteY11" fmla="*/ 750345 h 3091856"/>
              <a:gd name="connsiteX12" fmla="*/ 1575380 w 2145578"/>
              <a:gd name="connsiteY12" fmla="*/ 392687 h 3091856"/>
              <a:gd name="connsiteX13" fmla="*/ 1250206 w 2145578"/>
              <a:gd name="connsiteY13" fmla="*/ 144289 h 3091856"/>
              <a:gd name="connsiteX14" fmla="*/ 878067 w 2145578"/>
              <a:gd name="connsiteY14" fmla="*/ 6066 h 3091856"/>
              <a:gd name="connsiteX15" fmla="*/ 559090 w 2145578"/>
              <a:gd name="connsiteY15" fmla="*/ 48596 h 3091856"/>
              <a:gd name="connsiteX16" fmla="*/ 314541 w 2145578"/>
              <a:gd name="connsiteY16" fmla="*/ 261248 h 3091856"/>
              <a:gd name="connsiteX17" fmla="*/ 123155 w 2145578"/>
              <a:gd name="connsiteY17" fmla="*/ 505796 h 3091856"/>
              <a:gd name="connsiteX18" fmla="*/ 6197 w 2145578"/>
              <a:gd name="connsiteY18" fmla="*/ 760978 h 3091856"/>
              <a:gd name="connsiteX19" fmla="*/ 6197 w 2145578"/>
              <a:gd name="connsiteY19" fmla="*/ 760978 h 3091856"/>
              <a:gd name="connsiteX20" fmla="*/ 0 w 2145578"/>
              <a:gd name="connsiteY20" fmla="*/ 1119810 h 3091856"/>
              <a:gd name="connsiteX21" fmla="*/ 6197 w 2145578"/>
              <a:gd name="connsiteY21" fmla="*/ 2090048 h 3091856"/>
              <a:gd name="connsiteX22" fmla="*/ 6197 w 2145578"/>
              <a:gd name="connsiteY22" fmla="*/ 2674838 h 3091856"/>
              <a:gd name="connsiteX23" fmla="*/ 1 w 2145578"/>
              <a:gd name="connsiteY23" fmla="*/ 3091856 h 3091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5578" h="3091856">
                <a:moveTo>
                  <a:pt x="1" y="3091856"/>
                </a:moveTo>
                <a:lnTo>
                  <a:pt x="691116" y="3088006"/>
                </a:lnTo>
                <a:cubicBezTo>
                  <a:pt x="929261" y="3080820"/>
                  <a:pt x="1226462" y="3066949"/>
                  <a:pt x="1428872" y="3048739"/>
                </a:cubicBezTo>
                <a:cubicBezTo>
                  <a:pt x="1631282" y="3030529"/>
                  <a:pt x="1786498" y="3002077"/>
                  <a:pt x="1905576" y="2978746"/>
                </a:cubicBezTo>
                <a:lnTo>
                  <a:pt x="2143341" y="2908755"/>
                </a:lnTo>
                <a:lnTo>
                  <a:pt x="2143341" y="2908755"/>
                </a:lnTo>
                <a:lnTo>
                  <a:pt x="2143341" y="2642941"/>
                </a:lnTo>
                <a:lnTo>
                  <a:pt x="2143341" y="2164476"/>
                </a:lnTo>
                <a:lnTo>
                  <a:pt x="2143341" y="1696643"/>
                </a:lnTo>
                <a:lnTo>
                  <a:pt x="2143341" y="1239443"/>
                </a:lnTo>
                <a:cubicBezTo>
                  <a:pt x="2143341" y="1161471"/>
                  <a:pt x="2148375" y="1265447"/>
                  <a:pt x="2143341" y="1228810"/>
                </a:cubicBezTo>
                <a:cubicBezTo>
                  <a:pt x="2138307" y="1192173"/>
                  <a:pt x="1972187" y="889699"/>
                  <a:pt x="1877527" y="750345"/>
                </a:cubicBezTo>
                <a:cubicBezTo>
                  <a:pt x="1782867" y="610991"/>
                  <a:pt x="1679933" y="493696"/>
                  <a:pt x="1575380" y="392687"/>
                </a:cubicBezTo>
                <a:cubicBezTo>
                  <a:pt x="1470827" y="291678"/>
                  <a:pt x="1366425" y="208726"/>
                  <a:pt x="1250206" y="144289"/>
                </a:cubicBezTo>
                <a:cubicBezTo>
                  <a:pt x="1133987" y="79852"/>
                  <a:pt x="993253" y="22015"/>
                  <a:pt x="878067" y="6066"/>
                </a:cubicBezTo>
                <a:cubicBezTo>
                  <a:pt x="762881" y="-9883"/>
                  <a:pt x="653011" y="6066"/>
                  <a:pt x="559090" y="48596"/>
                </a:cubicBezTo>
                <a:cubicBezTo>
                  <a:pt x="465169" y="91126"/>
                  <a:pt x="387197" y="185048"/>
                  <a:pt x="314541" y="261248"/>
                </a:cubicBezTo>
                <a:cubicBezTo>
                  <a:pt x="241885" y="337448"/>
                  <a:pt x="174546" y="422508"/>
                  <a:pt x="123155" y="505796"/>
                </a:cubicBezTo>
                <a:cubicBezTo>
                  <a:pt x="71764" y="589084"/>
                  <a:pt x="6197" y="760978"/>
                  <a:pt x="6197" y="760978"/>
                </a:cubicBezTo>
                <a:lnTo>
                  <a:pt x="6197" y="760978"/>
                </a:lnTo>
                <a:cubicBezTo>
                  <a:pt x="5164" y="820783"/>
                  <a:pt x="0" y="898298"/>
                  <a:pt x="0" y="1119810"/>
                </a:cubicBezTo>
                <a:cubicBezTo>
                  <a:pt x="0" y="1341322"/>
                  <a:pt x="7969" y="1822462"/>
                  <a:pt x="6197" y="2090048"/>
                </a:cubicBezTo>
                <a:cubicBezTo>
                  <a:pt x="4425" y="2357634"/>
                  <a:pt x="6197" y="2674838"/>
                  <a:pt x="6197" y="2674838"/>
                </a:cubicBezTo>
                <a:cubicBezTo>
                  <a:pt x="4132" y="2813844"/>
                  <a:pt x="2066" y="2952850"/>
                  <a:pt x="1" y="3091856"/>
                </a:cubicBezTo>
                <a:close/>
              </a:path>
            </a:pathLst>
          </a:cu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70979C42-A18D-D7C1-2538-90792890D26B}"/>
              </a:ext>
            </a:extLst>
          </p:cNvPr>
          <p:cNvCxnSpPr/>
          <p:nvPr/>
        </p:nvCxnSpPr>
        <p:spPr>
          <a:xfrm>
            <a:off x="2897959" y="912167"/>
            <a:ext cx="0" cy="490615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2D1C21BC-DD64-C1BD-1952-F94988F37AB3}"/>
              </a:ext>
            </a:extLst>
          </p:cNvPr>
          <p:cNvCxnSpPr/>
          <p:nvPr/>
        </p:nvCxnSpPr>
        <p:spPr>
          <a:xfrm>
            <a:off x="2897959" y="5818325"/>
            <a:ext cx="490561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CCC7D66B-8AB1-EFBB-CE30-F0E48EE1ACB0}"/>
              </a:ext>
            </a:extLst>
          </p:cNvPr>
          <p:cNvCxnSpPr/>
          <p:nvPr/>
        </p:nvCxnSpPr>
        <p:spPr>
          <a:xfrm>
            <a:off x="4936882" y="5736579"/>
            <a:ext cx="0" cy="1592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BAC142B9-4E37-E412-1619-C1C81C7F02E8}"/>
              </a:ext>
            </a:extLst>
          </p:cNvPr>
          <p:cNvCxnSpPr/>
          <p:nvPr/>
        </p:nvCxnSpPr>
        <p:spPr>
          <a:xfrm>
            <a:off x="2897959" y="5680385"/>
            <a:ext cx="0" cy="1592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0AA71C68-350D-6839-757A-6508A10228BA}"/>
              </a:ext>
            </a:extLst>
          </p:cNvPr>
          <p:cNvCxnSpPr/>
          <p:nvPr/>
        </p:nvCxnSpPr>
        <p:spPr>
          <a:xfrm>
            <a:off x="7804158" y="5736579"/>
            <a:ext cx="0" cy="1592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8E573566-AEBC-80A3-E592-FE934CD21E49}"/>
              </a:ext>
            </a:extLst>
          </p:cNvPr>
          <p:cNvCxnSpPr/>
          <p:nvPr/>
        </p:nvCxnSpPr>
        <p:spPr>
          <a:xfrm>
            <a:off x="2817607" y="3142910"/>
            <a:ext cx="1592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3FF9744F-EC50-A889-B050-C7808EDB40AB}"/>
              </a:ext>
            </a:extLst>
          </p:cNvPr>
          <p:cNvCxnSpPr/>
          <p:nvPr/>
        </p:nvCxnSpPr>
        <p:spPr>
          <a:xfrm>
            <a:off x="2817607" y="2495909"/>
            <a:ext cx="1592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C5C835B9-1E03-7706-3272-A431F8CBAA12}"/>
              </a:ext>
            </a:extLst>
          </p:cNvPr>
          <p:cNvCxnSpPr/>
          <p:nvPr/>
        </p:nvCxnSpPr>
        <p:spPr>
          <a:xfrm>
            <a:off x="2817607" y="1484943"/>
            <a:ext cx="1592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Volný tvar 18">
            <a:extLst>
              <a:ext uri="{FF2B5EF4-FFF2-40B4-BE49-F238E27FC236}">
                <a16:creationId xmlns:a16="http://schemas.microsoft.com/office/drawing/2014/main" id="{6A7C3E6D-1122-7BA8-2B5A-E5AEE006B654}"/>
              </a:ext>
            </a:extLst>
          </p:cNvPr>
          <p:cNvSpPr/>
          <p:nvPr/>
        </p:nvSpPr>
        <p:spPr>
          <a:xfrm>
            <a:off x="5945754" y="1484405"/>
            <a:ext cx="1857430" cy="1651013"/>
          </a:xfrm>
          <a:custGeom>
            <a:avLst/>
            <a:gdLst>
              <a:gd name="connsiteX0" fmla="*/ 2099145 w 2099145"/>
              <a:gd name="connsiteY0" fmla="*/ 1865866 h 1865866"/>
              <a:gd name="connsiteX1" fmla="*/ 1876508 w 2099145"/>
              <a:gd name="connsiteY1" fmla="*/ 1468301 h 1865866"/>
              <a:gd name="connsiteX2" fmla="*/ 1550505 w 2099145"/>
              <a:gd name="connsiteY2" fmla="*/ 951466 h 1865866"/>
              <a:gd name="connsiteX3" fmla="*/ 1073426 w 2099145"/>
              <a:gd name="connsiteY3" fmla="*/ 442582 h 1865866"/>
              <a:gd name="connsiteX4" fmla="*/ 707666 w 2099145"/>
              <a:gd name="connsiteY4" fmla="*/ 211995 h 1865866"/>
              <a:gd name="connsiteX5" fmla="*/ 190832 w 2099145"/>
              <a:gd name="connsiteY5" fmla="*/ 21163 h 1865866"/>
              <a:gd name="connsiteX6" fmla="*/ 0 w 2099145"/>
              <a:gd name="connsiteY6" fmla="*/ 13212 h 1865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9145" h="1865866">
                <a:moveTo>
                  <a:pt x="2099145" y="1865866"/>
                </a:moveTo>
                <a:cubicBezTo>
                  <a:pt x="2033546" y="1743283"/>
                  <a:pt x="1967948" y="1620701"/>
                  <a:pt x="1876508" y="1468301"/>
                </a:cubicBezTo>
                <a:cubicBezTo>
                  <a:pt x="1785068" y="1315901"/>
                  <a:pt x="1684352" y="1122419"/>
                  <a:pt x="1550505" y="951466"/>
                </a:cubicBezTo>
                <a:cubicBezTo>
                  <a:pt x="1416658" y="780513"/>
                  <a:pt x="1213899" y="565827"/>
                  <a:pt x="1073426" y="442582"/>
                </a:cubicBezTo>
                <a:cubicBezTo>
                  <a:pt x="932953" y="319337"/>
                  <a:pt x="854765" y="282231"/>
                  <a:pt x="707666" y="211995"/>
                </a:cubicBezTo>
                <a:cubicBezTo>
                  <a:pt x="560567" y="141759"/>
                  <a:pt x="308776" y="54293"/>
                  <a:pt x="190832" y="21163"/>
                </a:cubicBezTo>
                <a:cubicBezTo>
                  <a:pt x="72888" y="-11967"/>
                  <a:pt x="36444" y="622"/>
                  <a:pt x="0" y="13212"/>
                </a:cubicBezTo>
              </a:path>
            </a:pathLst>
          </a:custGeom>
          <a:noFill/>
          <a:ln w="7620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753095F9-6F27-0D4E-2233-248D127E0EC6}"/>
              </a:ext>
            </a:extLst>
          </p:cNvPr>
          <p:cNvSpPr txBox="1"/>
          <p:nvPr/>
        </p:nvSpPr>
        <p:spPr>
          <a:xfrm>
            <a:off x="1496199" y="929124"/>
            <a:ext cx="1401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/>
              <a:t>tlak (mmHg)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232758F1-06A5-20D9-BD05-D9E6571FDFD2}"/>
              </a:ext>
            </a:extLst>
          </p:cNvPr>
          <p:cNvSpPr txBox="1"/>
          <p:nvPr/>
        </p:nvSpPr>
        <p:spPr>
          <a:xfrm>
            <a:off x="7472863" y="5601979"/>
            <a:ext cx="1526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/>
              <a:t>objem (ml)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44C58FAA-0166-11A1-E748-9825E06AE305}"/>
              </a:ext>
            </a:extLst>
          </p:cNvPr>
          <p:cNvSpPr txBox="1"/>
          <p:nvPr/>
        </p:nvSpPr>
        <p:spPr>
          <a:xfrm>
            <a:off x="2197079" y="1332100"/>
            <a:ext cx="637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/>
              <a:t>120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E9D5728C-7CF8-8858-7806-31E53EF04FDE}"/>
              </a:ext>
            </a:extLst>
          </p:cNvPr>
          <p:cNvSpPr txBox="1"/>
          <p:nvPr/>
        </p:nvSpPr>
        <p:spPr>
          <a:xfrm>
            <a:off x="2260795" y="2988724"/>
            <a:ext cx="573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/>
              <a:t>80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CAD33187-B71B-D766-1ABB-91457C4687BE}"/>
              </a:ext>
            </a:extLst>
          </p:cNvPr>
          <p:cNvSpPr txBox="1"/>
          <p:nvPr/>
        </p:nvSpPr>
        <p:spPr>
          <a:xfrm>
            <a:off x="2260795" y="2351561"/>
            <a:ext cx="573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/>
              <a:t>100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134E320E-2E8D-3189-E02B-EB91AE0BF9E2}"/>
              </a:ext>
            </a:extLst>
          </p:cNvPr>
          <p:cNvSpPr txBox="1"/>
          <p:nvPr/>
        </p:nvSpPr>
        <p:spPr>
          <a:xfrm>
            <a:off x="4658078" y="5945758"/>
            <a:ext cx="573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50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1D6112E9-50F4-91B8-CAD2-64C61F919953}"/>
              </a:ext>
            </a:extLst>
          </p:cNvPr>
          <p:cNvSpPr txBox="1"/>
          <p:nvPr/>
        </p:nvSpPr>
        <p:spPr>
          <a:xfrm>
            <a:off x="7509473" y="5930071"/>
            <a:ext cx="573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120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A0A6AA79-24CA-05E2-0443-B23C354D7BBD}"/>
              </a:ext>
            </a:extLst>
          </p:cNvPr>
          <p:cNvSpPr txBox="1"/>
          <p:nvPr/>
        </p:nvSpPr>
        <p:spPr>
          <a:xfrm>
            <a:off x="5765194" y="3538711"/>
            <a:ext cx="1109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plocha = práce vykonaná srdcem</a:t>
            </a:r>
          </a:p>
        </p:txBody>
      </p:sp>
      <p:grpSp>
        <p:nvGrpSpPr>
          <p:cNvPr id="23" name="Skupina 22">
            <a:extLst>
              <a:ext uri="{FF2B5EF4-FFF2-40B4-BE49-F238E27FC236}">
                <a16:creationId xmlns:a16="http://schemas.microsoft.com/office/drawing/2014/main" id="{91091846-F5F4-60B5-E702-617B0DF5F080}"/>
              </a:ext>
            </a:extLst>
          </p:cNvPr>
          <p:cNvGrpSpPr/>
          <p:nvPr/>
        </p:nvGrpSpPr>
        <p:grpSpPr>
          <a:xfrm>
            <a:off x="4952072" y="5181162"/>
            <a:ext cx="2866917" cy="417933"/>
            <a:chOff x="3419361" y="5024407"/>
            <a:chExt cx="2866917" cy="417933"/>
          </a:xfrm>
        </p:grpSpPr>
        <p:sp>
          <p:nvSpPr>
            <p:cNvPr id="24" name="Volný tvar 17">
              <a:extLst>
                <a:ext uri="{FF2B5EF4-FFF2-40B4-BE49-F238E27FC236}">
                  <a16:creationId xmlns:a16="http://schemas.microsoft.com/office/drawing/2014/main" id="{C90CE727-EF3D-B701-FCCC-132096798C9D}"/>
                </a:ext>
              </a:extLst>
            </p:cNvPr>
            <p:cNvSpPr/>
            <p:nvPr/>
          </p:nvSpPr>
          <p:spPr>
            <a:xfrm>
              <a:off x="3419361" y="5198113"/>
              <a:ext cx="2866917" cy="244227"/>
            </a:xfrm>
            <a:custGeom>
              <a:avLst/>
              <a:gdLst>
                <a:gd name="connsiteX0" fmla="*/ 0 w 3218213"/>
                <a:gd name="connsiteY0" fmla="*/ 261257 h 276009"/>
                <a:gd name="connsiteX1" fmla="*/ 1033153 w 3218213"/>
                <a:gd name="connsiteY1" fmla="*/ 273133 h 276009"/>
                <a:gd name="connsiteX2" fmla="*/ 2018805 w 3218213"/>
                <a:gd name="connsiteY2" fmla="*/ 213756 h 276009"/>
                <a:gd name="connsiteX3" fmla="*/ 2743200 w 3218213"/>
                <a:gd name="connsiteY3" fmla="*/ 142504 h 276009"/>
                <a:gd name="connsiteX4" fmla="*/ 3218213 w 3218213"/>
                <a:gd name="connsiteY4" fmla="*/ 0 h 276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8213" h="276009">
                  <a:moveTo>
                    <a:pt x="0" y="261257"/>
                  </a:moveTo>
                  <a:cubicBezTo>
                    <a:pt x="348343" y="271153"/>
                    <a:pt x="696686" y="281050"/>
                    <a:pt x="1033153" y="273133"/>
                  </a:cubicBezTo>
                  <a:cubicBezTo>
                    <a:pt x="1369620" y="265216"/>
                    <a:pt x="1733797" y="235528"/>
                    <a:pt x="2018805" y="213756"/>
                  </a:cubicBezTo>
                  <a:cubicBezTo>
                    <a:pt x="2303813" y="191984"/>
                    <a:pt x="2543299" y="178130"/>
                    <a:pt x="2743200" y="142504"/>
                  </a:cubicBezTo>
                  <a:cubicBezTo>
                    <a:pt x="2943101" y="106878"/>
                    <a:pt x="3080657" y="53439"/>
                    <a:pt x="3218213" y="0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BD9591CC-0351-6457-EF2E-A10893D623CD}"/>
                </a:ext>
              </a:extLst>
            </p:cNvPr>
            <p:cNvSpPr txBox="1"/>
            <p:nvPr/>
          </p:nvSpPr>
          <p:spPr>
            <a:xfrm>
              <a:off x="3913901" y="5024407"/>
              <a:ext cx="20963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b="1" dirty="0"/>
                <a:t>plnící fáze diastoly</a:t>
              </a:r>
            </a:p>
          </p:txBody>
        </p:sp>
      </p:grp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AFBC8253-B43C-0A04-9317-074A09F51DC1}"/>
              </a:ext>
            </a:extLst>
          </p:cNvPr>
          <p:cNvGrpSpPr/>
          <p:nvPr/>
        </p:nvGrpSpPr>
        <p:grpSpPr>
          <a:xfrm>
            <a:off x="7367617" y="2833419"/>
            <a:ext cx="433529" cy="2550054"/>
            <a:chOff x="5834906" y="2676664"/>
            <a:chExt cx="433529" cy="2550054"/>
          </a:xfrm>
        </p:grpSpPr>
        <p:cxnSp>
          <p:nvCxnSpPr>
            <p:cNvPr id="27" name="Přímá spojnice 26">
              <a:extLst>
                <a:ext uri="{FF2B5EF4-FFF2-40B4-BE49-F238E27FC236}">
                  <a16:creationId xmlns:a16="http://schemas.microsoft.com/office/drawing/2014/main" id="{D72B142E-01D2-9A30-7CD2-A55BE28A5B42}"/>
                </a:ext>
              </a:extLst>
            </p:cNvPr>
            <p:cNvCxnSpPr>
              <a:stCxn id="5" idx="4"/>
              <a:endCxn id="5" idx="9"/>
            </p:cNvCxnSpPr>
            <p:nvPr/>
          </p:nvCxnSpPr>
          <p:spPr>
            <a:xfrm flipV="1">
              <a:off x="6268435" y="3009758"/>
              <a:ext cx="0" cy="2216960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5001ADBA-0EB9-E7CF-B9C2-3AD8636BC7CC}"/>
                </a:ext>
              </a:extLst>
            </p:cNvPr>
            <p:cNvSpPr txBox="1"/>
            <p:nvPr/>
          </p:nvSpPr>
          <p:spPr>
            <a:xfrm rot="16200000">
              <a:off x="4778468" y="3733102"/>
              <a:ext cx="24206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b="1" dirty="0"/>
                <a:t>Izovolumická kontrakce</a:t>
              </a:r>
            </a:p>
          </p:txBody>
        </p:sp>
      </p:grpSp>
      <p:grpSp>
        <p:nvGrpSpPr>
          <p:cNvPr id="29" name="Skupina 28">
            <a:extLst>
              <a:ext uri="{FF2B5EF4-FFF2-40B4-BE49-F238E27FC236}">
                <a16:creationId xmlns:a16="http://schemas.microsoft.com/office/drawing/2014/main" id="{69AA28A1-110F-E91F-7833-3C6233C7700E}"/>
              </a:ext>
            </a:extLst>
          </p:cNvPr>
          <p:cNvGrpSpPr/>
          <p:nvPr/>
        </p:nvGrpSpPr>
        <p:grpSpPr>
          <a:xfrm>
            <a:off x="4946681" y="1482025"/>
            <a:ext cx="2081456" cy="1034250"/>
            <a:chOff x="3413970" y="1325270"/>
            <a:chExt cx="2081456" cy="1034250"/>
          </a:xfrm>
        </p:grpSpPr>
        <p:sp>
          <p:nvSpPr>
            <p:cNvPr id="30" name="Volný tvar 19">
              <a:extLst>
                <a:ext uri="{FF2B5EF4-FFF2-40B4-BE49-F238E27FC236}">
                  <a16:creationId xmlns:a16="http://schemas.microsoft.com/office/drawing/2014/main" id="{8CEA6DCC-05B2-057E-AF61-B5FF9917DAD1}"/>
                </a:ext>
              </a:extLst>
            </p:cNvPr>
            <p:cNvSpPr/>
            <p:nvPr/>
          </p:nvSpPr>
          <p:spPr>
            <a:xfrm>
              <a:off x="3413970" y="1325270"/>
              <a:ext cx="1020179" cy="1034250"/>
            </a:xfrm>
            <a:custGeom>
              <a:avLst/>
              <a:gdLst>
                <a:gd name="connsiteX0" fmla="*/ 1152939 w 1152939"/>
                <a:gd name="connsiteY0" fmla="*/ 0 h 1168841"/>
                <a:gd name="connsiteX1" fmla="*/ 930302 w 1152939"/>
                <a:gd name="connsiteY1" fmla="*/ 39756 h 1168841"/>
                <a:gd name="connsiteX2" fmla="*/ 667909 w 1152939"/>
                <a:gd name="connsiteY2" fmla="*/ 214685 h 1168841"/>
                <a:gd name="connsiteX3" fmla="*/ 357809 w 1152939"/>
                <a:gd name="connsiteY3" fmla="*/ 532737 h 1168841"/>
                <a:gd name="connsiteX4" fmla="*/ 206734 w 1152939"/>
                <a:gd name="connsiteY4" fmla="*/ 771276 h 1168841"/>
                <a:gd name="connsiteX5" fmla="*/ 0 w 1152939"/>
                <a:gd name="connsiteY5" fmla="*/ 1168841 h 1168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2939" h="1168841">
                  <a:moveTo>
                    <a:pt x="1152939" y="0"/>
                  </a:moveTo>
                  <a:cubicBezTo>
                    <a:pt x="1082039" y="1987"/>
                    <a:pt x="1011140" y="3975"/>
                    <a:pt x="930302" y="39756"/>
                  </a:cubicBezTo>
                  <a:cubicBezTo>
                    <a:pt x="849464" y="75537"/>
                    <a:pt x="763325" y="132521"/>
                    <a:pt x="667909" y="214685"/>
                  </a:cubicBezTo>
                  <a:cubicBezTo>
                    <a:pt x="572493" y="296849"/>
                    <a:pt x="434671" y="439972"/>
                    <a:pt x="357809" y="532737"/>
                  </a:cubicBezTo>
                  <a:cubicBezTo>
                    <a:pt x="280947" y="625502"/>
                    <a:pt x="266369" y="665259"/>
                    <a:pt x="206734" y="771276"/>
                  </a:cubicBezTo>
                  <a:cubicBezTo>
                    <a:pt x="147099" y="877293"/>
                    <a:pt x="73549" y="1023067"/>
                    <a:pt x="0" y="1168841"/>
                  </a:cubicBezTo>
                </a:path>
              </a:pathLst>
            </a:custGeom>
            <a:noFill/>
            <a:ln w="76200">
              <a:solidFill>
                <a:srgbClr val="D60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  <p:grpSp>
          <p:nvGrpSpPr>
            <p:cNvPr id="31" name="Skupina 30">
              <a:extLst>
                <a:ext uri="{FF2B5EF4-FFF2-40B4-BE49-F238E27FC236}">
                  <a16:creationId xmlns:a16="http://schemas.microsoft.com/office/drawing/2014/main" id="{7A9BE1AA-CC3F-B521-0DF6-D0D28DC0771D}"/>
                </a:ext>
              </a:extLst>
            </p:cNvPr>
            <p:cNvGrpSpPr/>
            <p:nvPr/>
          </p:nvGrpSpPr>
          <p:grpSpPr>
            <a:xfrm>
              <a:off x="3501300" y="1463528"/>
              <a:ext cx="1994126" cy="523150"/>
              <a:chOff x="3501300" y="1463528"/>
              <a:chExt cx="1994126" cy="523150"/>
            </a:xfrm>
          </p:grpSpPr>
          <p:sp>
            <p:nvSpPr>
              <p:cNvPr id="32" name="TextovéPole 31">
                <a:extLst>
                  <a:ext uri="{FF2B5EF4-FFF2-40B4-BE49-F238E27FC236}">
                    <a16:creationId xmlns:a16="http://schemas.microsoft.com/office/drawing/2014/main" id="{46E90A1C-9801-E20E-3DA0-166102F1BC02}"/>
                  </a:ext>
                </a:extLst>
              </p:cNvPr>
              <p:cNvSpPr txBox="1"/>
              <p:nvPr/>
            </p:nvSpPr>
            <p:spPr>
              <a:xfrm rot="19318822">
                <a:off x="3501300" y="1619097"/>
                <a:ext cx="120433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400" b="1" dirty="0"/>
                  <a:t>ejekční</a:t>
                </a:r>
              </a:p>
            </p:txBody>
          </p:sp>
          <p:sp>
            <p:nvSpPr>
              <p:cNvPr id="33" name="TextovéPole 32">
                <a:extLst>
                  <a:ext uri="{FF2B5EF4-FFF2-40B4-BE49-F238E27FC236}">
                    <a16:creationId xmlns:a16="http://schemas.microsoft.com/office/drawing/2014/main" id="{DED45EC0-1913-8301-0711-BF3AF188E876}"/>
                  </a:ext>
                </a:extLst>
              </p:cNvPr>
              <p:cNvSpPr txBox="1"/>
              <p:nvPr/>
            </p:nvSpPr>
            <p:spPr>
              <a:xfrm rot="1835738">
                <a:off x="4597119" y="1678901"/>
                <a:ext cx="89830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400" b="1" dirty="0"/>
                  <a:t>systoly</a:t>
                </a:r>
              </a:p>
            </p:txBody>
          </p:sp>
          <p:sp>
            <p:nvSpPr>
              <p:cNvPr id="34" name="Obdélník 33">
                <a:extLst>
                  <a:ext uri="{FF2B5EF4-FFF2-40B4-BE49-F238E27FC236}">
                    <a16:creationId xmlns:a16="http://schemas.microsoft.com/office/drawing/2014/main" id="{05082B66-1DE0-A1C7-B2B0-4695A5D58DFA}"/>
                  </a:ext>
                </a:extLst>
              </p:cNvPr>
              <p:cNvSpPr/>
              <p:nvPr/>
            </p:nvSpPr>
            <p:spPr>
              <a:xfrm>
                <a:off x="4161929" y="1463528"/>
                <a:ext cx="56297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sz="1400" b="1" dirty="0"/>
                  <a:t>fáze</a:t>
                </a:r>
              </a:p>
            </p:txBody>
          </p:sp>
        </p:grpSp>
      </p:grpSp>
      <p:grpSp>
        <p:nvGrpSpPr>
          <p:cNvPr id="35" name="Skupina 34">
            <a:extLst>
              <a:ext uri="{FF2B5EF4-FFF2-40B4-BE49-F238E27FC236}">
                <a16:creationId xmlns:a16="http://schemas.microsoft.com/office/drawing/2014/main" id="{79112AD8-A886-7797-6037-AD2E3EF34103}"/>
              </a:ext>
            </a:extLst>
          </p:cNvPr>
          <p:cNvGrpSpPr/>
          <p:nvPr/>
        </p:nvGrpSpPr>
        <p:grpSpPr>
          <a:xfrm>
            <a:off x="4946681" y="2516275"/>
            <a:ext cx="307777" cy="3069767"/>
            <a:chOff x="3469178" y="2173266"/>
            <a:chExt cx="307777" cy="3069767"/>
          </a:xfrm>
        </p:grpSpPr>
        <p:cxnSp>
          <p:nvCxnSpPr>
            <p:cNvPr id="36" name="Přímá spojnice 35">
              <a:extLst>
                <a:ext uri="{FF2B5EF4-FFF2-40B4-BE49-F238E27FC236}">
                  <a16:creationId xmlns:a16="http://schemas.microsoft.com/office/drawing/2014/main" id="{A248E039-6CB2-EE68-6AB2-27760ACC485F}"/>
                </a:ext>
              </a:extLst>
            </p:cNvPr>
            <p:cNvCxnSpPr>
              <a:stCxn id="30" idx="5"/>
              <a:endCxn id="24" idx="0"/>
            </p:cNvCxnSpPr>
            <p:nvPr/>
          </p:nvCxnSpPr>
          <p:spPr>
            <a:xfrm>
              <a:off x="3469178" y="2173266"/>
              <a:ext cx="5391" cy="306976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ovéPole 36">
              <a:extLst>
                <a:ext uri="{FF2B5EF4-FFF2-40B4-BE49-F238E27FC236}">
                  <a16:creationId xmlns:a16="http://schemas.microsoft.com/office/drawing/2014/main" id="{B48A57E9-7BAC-7F5F-4F0F-99EED833FF52}"/>
                </a:ext>
              </a:extLst>
            </p:cNvPr>
            <p:cNvSpPr txBox="1"/>
            <p:nvPr/>
          </p:nvSpPr>
          <p:spPr>
            <a:xfrm rot="16200000">
              <a:off x="2434412" y="3556375"/>
              <a:ext cx="23773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b="1" dirty="0"/>
                <a:t>Izovolumická relaxace</a:t>
              </a:r>
            </a:p>
          </p:txBody>
        </p:sp>
      </p:grpSp>
      <p:grpSp>
        <p:nvGrpSpPr>
          <p:cNvPr id="38" name="Skupina 37">
            <a:extLst>
              <a:ext uri="{FF2B5EF4-FFF2-40B4-BE49-F238E27FC236}">
                <a16:creationId xmlns:a16="http://schemas.microsoft.com/office/drawing/2014/main" id="{C7C1CE22-AA6E-68B2-A3EB-56AA57F708DF}"/>
              </a:ext>
            </a:extLst>
          </p:cNvPr>
          <p:cNvGrpSpPr/>
          <p:nvPr/>
        </p:nvGrpSpPr>
        <p:grpSpPr>
          <a:xfrm>
            <a:off x="7670407" y="2745466"/>
            <a:ext cx="2250727" cy="738664"/>
            <a:chOff x="6137696" y="2588711"/>
            <a:chExt cx="2250727" cy="738664"/>
          </a:xfrm>
        </p:grpSpPr>
        <p:sp>
          <p:nvSpPr>
            <p:cNvPr id="39" name="Ovál 38">
              <a:extLst>
                <a:ext uri="{FF2B5EF4-FFF2-40B4-BE49-F238E27FC236}">
                  <a16:creationId xmlns:a16="http://schemas.microsoft.com/office/drawing/2014/main" id="{493B8847-2F39-3E20-BCCE-6241C1244764}"/>
                </a:ext>
              </a:extLst>
            </p:cNvPr>
            <p:cNvSpPr/>
            <p:nvPr/>
          </p:nvSpPr>
          <p:spPr>
            <a:xfrm>
              <a:off x="6137696" y="2902950"/>
              <a:ext cx="254865" cy="254837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  <p:sp>
          <p:nvSpPr>
            <p:cNvPr id="40" name="TextovéPole 39">
              <a:extLst>
                <a:ext uri="{FF2B5EF4-FFF2-40B4-BE49-F238E27FC236}">
                  <a16:creationId xmlns:a16="http://schemas.microsoft.com/office/drawing/2014/main" id="{C249BC2C-8C30-F8BC-0CAA-18BD23C9C50B}"/>
                </a:ext>
              </a:extLst>
            </p:cNvPr>
            <p:cNvSpPr txBox="1"/>
            <p:nvPr/>
          </p:nvSpPr>
          <p:spPr>
            <a:xfrm>
              <a:off x="6398838" y="2588711"/>
              <a:ext cx="198958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b="1" dirty="0"/>
                <a:t>DTK - otevření aortální chlopně </a:t>
              </a:r>
              <a:r>
                <a:rPr lang="cs-CZ" sz="1400" dirty="0"/>
                <a:t>(dvojcípá je uzavřená)</a:t>
              </a:r>
            </a:p>
          </p:txBody>
        </p:sp>
      </p:grpSp>
      <p:grpSp>
        <p:nvGrpSpPr>
          <p:cNvPr id="41" name="Skupina 40">
            <a:extLst>
              <a:ext uri="{FF2B5EF4-FFF2-40B4-BE49-F238E27FC236}">
                <a16:creationId xmlns:a16="http://schemas.microsoft.com/office/drawing/2014/main" id="{5D5CB694-CEDC-AADF-D84A-5D2395DCC5F4}"/>
              </a:ext>
            </a:extLst>
          </p:cNvPr>
          <p:cNvGrpSpPr/>
          <p:nvPr/>
        </p:nvGrpSpPr>
        <p:grpSpPr>
          <a:xfrm>
            <a:off x="5510329" y="912167"/>
            <a:ext cx="4014130" cy="708116"/>
            <a:chOff x="3977618" y="755412"/>
            <a:chExt cx="4014130" cy="708116"/>
          </a:xfrm>
        </p:grpSpPr>
        <p:sp>
          <p:nvSpPr>
            <p:cNvPr id="42" name="Ovál 41">
              <a:extLst>
                <a:ext uri="{FF2B5EF4-FFF2-40B4-BE49-F238E27FC236}">
                  <a16:creationId xmlns:a16="http://schemas.microsoft.com/office/drawing/2014/main" id="{8324DB03-5B1F-C46B-5451-6FBE96C557A5}"/>
                </a:ext>
              </a:extLst>
            </p:cNvPr>
            <p:cNvSpPr/>
            <p:nvPr/>
          </p:nvSpPr>
          <p:spPr>
            <a:xfrm>
              <a:off x="4341099" y="1208691"/>
              <a:ext cx="254865" cy="254837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  <p:sp>
          <p:nvSpPr>
            <p:cNvPr id="43" name="TextovéPole 42">
              <a:extLst>
                <a:ext uri="{FF2B5EF4-FFF2-40B4-BE49-F238E27FC236}">
                  <a16:creationId xmlns:a16="http://schemas.microsoft.com/office/drawing/2014/main" id="{DD64736B-EB94-71C8-4537-3ABB664E10ED}"/>
                </a:ext>
              </a:extLst>
            </p:cNvPr>
            <p:cNvSpPr txBox="1"/>
            <p:nvPr/>
          </p:nvSpPr>
          <p:spPr>
            <a:xfrm>
              <a:off x="3977618" y="755412"/>
              <a:ext cx="40141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b="1" dirty="0"/>
                <a:t>STK</a:t>
              </a:r>
              <a:r>
                <a:rPr lang="cs-CZ" sz="1400" dirty="0"/>
                <a:t> (maximální tlak v komoře i aortě)</a:t>
              </a:r>
            </a:p>
          </p:txBody>
        </p:sp>
      </p:grpSp>
      <p:grpSp>
        <p:nvGrpSpPr>
          <p:cNvPr id="44" name="Skupina 43">
            <a:extLst>
              <a:ext uri="{FF2B5EF4-FFF2-40B4-BE49-F238E27FC236}">
                <a16:creationId xmlns:a16="http://schemas.microsoft.com/office/drawing/2014/main" id="{F67BF72E-C373-8F63-E319-DDDC25DB8D8F}"/>
              </a:ext>
            </a:extLst>
          </p:cNvPr>
          <p:cNvGrpSpPr/>
          <p:nvPr/>
        </p:nvGrpSpPr>
        <p:grpSpPr>
          <a:xfrm>
            <a:off x="7657867" y="4737883"/>
            <a:ext cx="2839332" cy="761831"/>
            <a:chOff x="6125156" y="4581128"/>
            <a:chExt cx="2839332" cy="761831"/>
          </a:xfrm>
        </p:grpSpPr>
        <p:sp>
          <p:nvSpPr>
            <p:cNvPr id="45" name="Ovál 44">
              <a:extLst>
                <a:ext uri="{FF2B5EF4-FFF2-40B4-BE49-F238E27FC236}">
                  <a16:creationId xmlns:a16="http://schemas.microsoft.com/office/drawing/2014/main" id="{6AAFF8A9-C034-A85B-814F-52BE2D51A5EB}"/>
                </a:ext>
              </a:extLst>
            </p:cNvPr>
            <p:cNvSpPr/>
            <p:nvPr/>
          </p:nvSpPr>
          <p:spPr>
            <a:xfrm>
              <a:off x="6125156" y="5088122"/>
              <a:ext cx="254865" cy="254837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  <p:sp>
          <p:nvSpPr>
            <p:cNvPr id="46" name="TextovéPole 45">
              <a:extLst>
                <a:ext uri="{FF2B5EF4-FFF2-40B4-BE49-F238E27FC236}">
                  <a16:creationId xmlns:a16="http://schemas.microsoft.com/office/drawing/2014/main" id="{EEE6C529-1A1B-3FAE-F649-011FA50C034E}"/>
                </a:ext>
              </a:extLst>
            </p:cNvPr>
            <p:cNvSpPr txBox="1"/>
            <p:nvPr/>
          </p:nvSpPr>
          <p:spPr>
            <a:xfrm>
              <a:off x="6398839" y="4581128"/>
              <a:ext cx="25656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b="1" dirty="0"/>
                <a:t>uzavření dvojcípé chlopně </a:t>
              </a:r>
              <a:r>
                <a:rPr lang="cs-CZ" sz="1400" dirty="0"/>
                <a:t>(aortální je zavřená)</a:t>
              </a:r>
            </a:p>
          </p:txBody>
        </p:sp>
      </p:grpSp>
      <p:grpSp>
        <p:nvGrpSpPr>
          <p:cNvPr id="47" name="Skupina 46">
            <a:extLst>
              <a:ext uri="{FF2B5EF4-FFF2-40B4-BE49-F238E27FC236}">
                <a16:creationId xmlns:a16="http://schemas.microsoft.com/office/drawing/2014/main" id="{BA1250F3-B207-3697-0B70-59F74E58FF21}"/>
              </a:ext>
            </a:extLst>
          </p:cNvPr>
          <p:cNvGrpSpPr/>
          <p:nvPr/>
        </p:nvGrpSpPr>
        <p:grpSpPr>
          <a:xfrm>
            <a:off x="3289842" y="1713547"/>
            <a:ext cx="1878765" cy="888363"/>
            <a:chOff x="1757131" y="1556792"/>
            <a:chExt cx="1878765" cy="888363"/>
          </a:xfrm>
        </p:grpSpPr>
        <p:sp>
          <p:nvSpPr>
            <p:cNvPr id="48" name="Ovál 47">
              <a:extLst>
                <a:ext uri="{FF2B5EF4-FFF2-40B4-BE49-F238E27FC236}">
                  <a16:creationId xmlns:a16="http://schemas.microsoft.com/office/drawing/2014/main" id="{39DB47C4-7FF4-9241-787C-614DA4132986}"/>
                </a:ext>
              </a:extLst>
            </p:cNvPr>
            <p:cNvSpPr/>
            <p:nvPr/>
          </p:nvSpPr>
          <p:spPr>
            <a:xfrm>
              <a:off x="3281859" y="2190318"/>
              <a:ext cx="254865" cy="254837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  <p:sp>
          <p:nvSpPr>
            <p:cNvPr id="49" name="TextovéPole 48">
              <a:extLst>
                <a:ext uri="{FF2B5EF4-FFF2-40B4-BE49-F238E27FC236}">
                  <a16:creationId xmlns:a16="http://schemas.microsoft.com/office/drawing/2014/main" id="{E1842EC6-39E7-0A42-9DA3-CAB67A99CE72}"/>
                </a:ext>
              </a:extLst>
            </p:cNvPr>
            <p:cNvSpPr txBox="1"/>
            <p:nvPr/>
          </p:nvSpPr>
          <p:spPr>
            <a:xfrm>
              <a:off x="1757131" y="1556792"/>
              <a:ext cx="187876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b="1" dirty="0"/>
                <a:t>uzavření aortální chlopně </a:t>
              </a:r>
              <a:r>
                <a:rPr lang="cs-CZ" sz="1400" dirty="0"/>
                <a:t>(dvojcípá je uzavřená)</a:t>
              </a:r>
            </a:p>
          </p:txBody>
        </p:sp>
      </p:grpSp>
      <p:grpSp>
        <p:nvGrpSpPr>
          <p:cNvPr id="50" name="Skupina 49">
            <a:extLst>
              <a:ext uri="{FF2B5EF4-FFF2-40B4-BE49-F238E27FC236}">
                <a16:creationId xmlns:a16="http://schemas.microsoft.com/office/drawing/2014/main" id="{D7EAFEC1-5622-10B3-C1B4-ABF4B62C875D}"/>
              </a:ext>
            </a:extLst>
          </p:cNvPr>
          <p:cNvGrpSpPr/>
          <p:nvPr/>
        </p:nvGrpSpPr>
        <p:grpSpPr>
          <a:xfrm>
            <a:off x="3080375" y="4881899"/>
            <a:ext cx="2039233" cy="820546"/>
            <a:chOff x="1547664" y="4725144"/>
            <a:chExt cx="2039233" cy="820546"/>
          </a:xfrm>
        </p:grpSpPr>
        <p:sp>
          <p:nvSpPr>
            <p:cNvPr id="51" name="Ovál 50">
              <a:extLst>
                <a:ext uri="{FF2B5EF4-FFF2-40B4-BE49-F238E27FC236}">
                  <a16:creationId xmlns:a16="http://schemas.microsoft.com/office/drawing/2014/main" id="{387A4E1B-F5A9-2962-3967-6217C6273D74}"/>
                </a:ext>
              </a:extLst>
            </p:cNvPr>
            <p:cNvSpPr/>
            <p:nvPr/>
          </p:nvSpPr>
          <p:spPr>
            <a:xfrm>
              <a:off x="3332032" y="5290853"/>
              <a:ext cx="254865" cy="254837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  <p:sp>
          <p:nvSpPr>
            <p:cNvPr id="52" name="TextovéPole 51">
              <a:extLst>
                <a:ext uri="{FF2B5EF4-FFF2-40B4-BE49-F238E27FC236}">
                  <a16:creationId xmlns:a16="http://schemas.microsoft.com/office/drawing/2014/main" id="{0A782C81-F68C-BFD0-4DF1-5D2A645564BF}"/>
                </a:ext>
              </a:extLst>
            </p:cNvPr>
            <p:cNvSpPr txBox="1"/>
            <p:nvPr/>
          </p:nvSpPr>
          <p:spPr>
            <a:xfrm>
              <a:off x="1547664" y="4725144"/>
              <a:ext cx="183768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b="1" dirty="0"/>
                <a:t>otevření dvojcípé chlopně </a:t>
              </a:r>
              <a:r>
                <a:rPr lang="cs-CZ" sz="1400" dirty="0"/>
                <a:t>(aortální je zavřená)</a:t>
              </a:r>
            </a:p>
          </p:txBody>
        </p:sp>
      </p:grp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7E4D07F7-A229-B5F6-E988-174A79C69390}"/>
              </a:ext>
            </a:extLst>
          </p:cNvPr>
          <p:cNvSpPr txBox="1"/>
          <p:nvPr/>
        </p:nvSpPr>
        <p:spPr>
          <a:xfrm>
            <a:off x="4339030" y="6254208"/>
            <a:ext cx="18376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End-systolický objem</a:t>
            </a:r>
          </a:p>
        </p:txBody>
      </p:sp>
      <p:sp>
        <p:nvSpPr>
          <p:cNvPr id="54" name="TextovéPole 53">
            <a:extLst>
              <a:ext uri="{FF2B5EF4-FFF2-40B4-BE49-F238E27FC236}">
                <a16:creationId xmlns:a16="http://schemas.microsoft.com/office/drawing/2014/main" id="{E7C0DEF1-5D8F-3E9B-17A9-DB0823B62978}"/>
              </a:ext>
            </a:extLst>
          </p:cNvPr>
          <p:cNvSpPr txBox="1"/>
          <p:nvPr/>
        </p:nvSpPr>
        <p:spPr>
          <a:xfrm>
            <a:off x="7219350" y="6322059"/>
            <a:ext cx="1837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End-diastolický objem</a:t>
            </a:r>
          </a:p>
        </p:txBody>
      </p:sp>
      <p:grpSp>
        <p:nvGrpSpPr>
          <p:cNvPr id="55" name="Skupina 54">
            <a:extLst>
              <a:ext uri="{FF2B5EF4-FFF2-40B4-BE49-F238E27FC236}">
                <a16:creationId xmlns:a16="http://schemas.microsoft.com/office/drawing/2014/main" id="{017452AE-7AB9-8D36-892D-83C28F6F0336}"/>
              </a:ext>
            </a:extLst>
          </p:cNvPr>
          <p:cNvGrpSpPr/>
          <p:nvPr/>
        </p:nvGrpSpPr>
        <p:grpSpPr>
          <a:xfrm>
            <a:off x="4932167" y="5819744"/>
            <a:ext cx="2876986" cy="523220"/>
            <a:chOff x="3399456" y="5662989"/>
            <a:chExt cx="2876986" cy="523220"/>
          </a:xfrm>
        </p:grpSpPr>
        <p:sp>
          <p:nvSpPr>
            <p:cNvPr id="56" name="TextovéPole 55">
              <a:extLst>
                <a:ext uri="{FF2B5EF4-FFF2-40B4-BE49-F238E27FC236}">
                  <a16:creationId xmlns:a16="http://schemas.microsoft.com/office/drawing/2014/main" id="{1628004F-77A2-7901-CC1D-76F5BA594632}"/>
                </a:ext>
              </a:extLst>
            </p:cNvPr>
            <p:cNvSpPr txBox="1"/>
            <p:nvPr/>
          </p:nvSpPr>
          <p:spPr>
            <a:xfrm>
              <a:off x="4174471" y="5662989"/>
              <a:ext cx="18376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/>
                <a:t>systolický objem</a:t>
              </a:r>
            </a:p>
            <a:p>
              <a:r>
                <a:rPr lang="cs-CZ" sz="1400" dirty="0"/>
                <a:t> (70 ml)</a:t>
              </a:r>
            </a:p>
          </p:txBody>
        </p:sp>
        <p:cxnSp>
          <p:nvCxnSpPr>
            <p:cNvPr id="57" name="Přímá spojnice 56">
              <a:extLst>
                <a:ext uri="{FF2B5EF4-FFF2-40B4-BE49-F238E27FC236}">
                  <a16:creationId xmlns:a16="http://schemas.microsoft.com/office/drawing/2014/main" id="{169159B2-E5D7-9ADD-AA6D-AF7E68501663}"/>
                </a:ext>
              </a:extLst>
            </p:cNvPr>
            <p:cNvCxnSpPr/>
            <p:nvPr/>
          </p:nvCxnSpPr>
          <p:spPr>
            <a:xfrm flipH="1" flipV="1">
              <a:off x="3399456" y="5668001"/>
              <a:ext cx="2876986" cy="21264"/>
            </a:xfrm>
            <a:prstGeom prst="line">
              <a:avLst/>
            </a:prstGeom>
            <a:ln w="762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Skupina 57">
            <a:extLst>
              <a:ext uri="{FF2B5EF4-FFF2-40B4-BE49-F238E27FC236}">
                <a16:creationId xmlns:a16="http://schemas.microsoft.com/office/drawing/2014/main" id="{7DBD1304-E958-39D0-0FED-C165A7491DBD}"/>
              </a:ext>
            </a:extLst>
          </p:cNvPr>
          <p:cNvGrpSpPr/>
          <p:nvPr/>
        </p:nvGrpSpPr>
        <p:grpSpPr>
          <a:xfrm>
            <a:off x="7887948" y="1283240"/>
            <a:ext cx="1624895" cy="1848619"/>
            <a:chOff x="6804248" y="1126485"/>
            <a:chExt cx="1624895" cy="1848619"/>
          </a:xfrm>
        </p:grpSpPr>
        <p:grpSp>
          <p:nvGrpSpPr>
            <p:cNvPr id="59" name="Skupina 58">
              <a:extLst>
                <a:ext uri="{FF2B5EF4-FFF2-40B4-BE49-F238E27FC236}">
                  <a16:creationId xmlns:a16="http://schemas.microsoft.com/office/drawing/2014/main" id="{7F31784A-6EBD-3DCC-4999-0477FD682DA0}"/>
                </a:ext>
              </a:extLst>
            </p:cNvPr>
            <p:cNvGrpSpPr/>
            <p:nvPr/>
          </p:nvGrpSpPr>
          <p:grpSpPr>
            <a:xfrm>
              <a:off x="6804248" y="1340768"/>
              <a:ext cx="1325182" cy="591461"/>
              <a:chOff x="7198141" y="1561776"/>
              <a:chExt cx="1325182" cy="591461"/>
            </a:xfrm>
          </p:grpSpPr>
          <p:sp>
            <p:nvSpPr>
              <p:cNvPr id="62" name="Volný tvar 59">
                <a:extLst>
                  <a:ext uri="{FF2B5EF4-FFF2-40B4-BE49-F238E27FC236}">
                    <a16:creationId xmlns:a16="http://schemas.microsoft.com/office/drawing/2014/main" id="{AD0C5BBF-AE27-EAA3-505E-9DF78AC71C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88219" y="1561776"/>
                <a:ext cx="1235104" cy="561238"/>
              </a:xfrm>
              <a:custGeom>
                <a:avLst/>
                <a:gdLst>
                  <a:gd name="connsiteX0" fmla="*/ 0 w 2410691"/>
                  <a:gd name="connsiteY0" fmla="*/ 1036055 h 1095431"/>
                  <a:gd name="connsiteX1" fmla="*/ 106878 w 2410691"/>
                  <a:gd name="connsiteY1" fmla="*/ 513541 h 1095431"/>
                  <a:gd name="connsiteX2" fmla="*/ 356259 w 2410691"/>
                  <a:gd name="connsiteY2" fmla="*/ 38528 h 1095431"/>
                  <a:gd name="connsiteX3" fmla="*/ 700644 w 2410691"/>
                  <a:gd name="connsiteY3" fmla="*/ 50403 h 1095431"/>
                  <a:gd name="connsiteX4" fmla="*/ 866898 w 2410691"/>
                  <a:gd name="connsiteY4" fmla="*/ 228533 h 1095431"/>
                  <a:gd name="connsiteX5" fmla="*/ 890649 w 2410691"/>
                  <a:gd name="connsiteY5" fmla="*/ 299785 h 1095431"/>
                  <a:gd name="connsiteX6" fmla="*/ 950026 w 2410691"/>
                  <a:gd name="connsiteY6" fmla="*/ 192907 h 1095431"/>
                  <a:gd name="connsiteX7" fmla="*/ 1009402 w 2410691"/>
                  <a:gd name="connsiteY7" fmla="*/ 192907 h 1095431"/>
                  <a:gd name="connsiteX8" fmla="*/ 1140031 w 2410691"/>
                  <a:gd name="connsiteY8" fmla="*/ 335411 h 1095431"/>
                  <a:gd name="connsiteX9" fmla="*/ 1603168 w 2410691"/>
                  <a:gd name="connsiteY9" fmla="*/ 774798 h 1095431"/>
                  <a:gd name="connsiteX10" fmla="*/ 2006930 w 2410691"/>
                  <a:gd name="connsiteY10" fmla="*/ 964803 h 1095431"/>
                  <a:gd name="connsiteX11" fmla="*/ 2410691 w 2410691"/>
                  <a:gd name="connsiteY11" fmla="*/ 1095431 h 10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10691" h="1095431">
                    <a:moveTo>
                      <a:pt x="0" y="1036055"/>
                    </a:moveTo>
                    <a:cubicBezTo>
                      <a:pt x="23751" y="857925"/>
                      <a:pt x="47502" y="679795"/>
                      <a:pt x="106878" y="513541"/>
                    </a:cubicBezTo>
                    <a:cubicBezTo>
                      <a:pt x="166254" y="347287"/>
                      <a:pt x="257298" y="115718"/>
                      <a:pt x="356259" y="38528"/>
                    </a:cubicBezTo>
                    <a:cubicBezTo>
                      <a:pt x="455220" y="-38662"/>
                      <a:pt x="615538" y="18736"/>
                      <a:pt x="700644" y="50403"/>
                    </a:cubicBezTo>
                    <a:cubicBezTo>
                      <a:pt x="785750" y="82070"/>
                      <a:pt x="835231" y="186969"/>
                      <a:pt x="866898" y="228533"/>
                    </a:cubicBezTo>
                    <a:cubicBezTo>
                      <a:pt x="898566" y="270097"/>
                      <a:pt x="876794" y="305723"/>
                      <a:pt x="890649" y="299785"/>
                    </a:cubicBezTo>
                    <a:cubicBezTo>
                      <a:pt x="904504" y="293847"/>
                      <a:pt x="930234" y="210720"/>
                      <a:pt x="950026" y="192907"/>
                    </a:cubicBezTo>
                    <a:cubicBezTo>
                      <a:pt x="969818" y="175094"/>
                      <a:pt x="977735" y="169156"/>
                      <a:pt x="1009402" y="192907"/>
                    </a:cubicBezTo>
                    <a:cubicBezTo>
                      <a:pt x="1041069" y="216658"/>
                      <a:pt x="1041070" y="238429"/>
                      <a:pt x="1140031" y="335411"/>
                    </a:cubicBezTo>
                    <a:cubicBezTo>
                      <a:pt x="1238992" y="432393"/>
                      <a:pt x="1458685" y="669899"/>
                      <a:pt x="1603168" y="774798"/>
                    </a:cubicBezTo>
                    <a:cubicBezTo>
                      <a:pt x="1747651" y="879697"/>
                      <a:pt x="1872343" y="911364"/>
                      <a:pt x="2006930" y="964803"/>
                    </a:cubicBezTo>
                    <a:cubicBezTo>
                      <a:pt x="2141517" y="1018242"/>
                      <a:pt x="2276104" y="1056836"/>
                      <a:pt x="2410691" y="1095431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63" name="Ovál 62">
                <a:extLst>
                  <a:ext uri="{FF2B5EF4-FFF2-40B4-BE49-F238E27FC236}">
                    <a16:creationId xmlns:a16="http://schemas.microsoft.com/office/drawing/2014/main" id="{F8E50695-CEC5-1278-A150-5DD0BB4ECE9D}"/>
                  </a:ext>
                </a:extLst>
              </p:cNvPr>
              <p:cNvSpPr/>
              <p:nvPr/>
            </p:nvSpPr>
            <p:spPr>
              <a:xfrm>
                <a:off x="7198141" y="1973237"/>
                <a:ext cx="180000" cy="180000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</p:grpSp>
        <p:sp>
          <p:nvSpPr>
            <p:cNvPr id="60" name="Obdélník 59">
              <a:extLst>
                <a:ext uri="{FF2B5EF4-FFF2-40B4-BE49-F238E27FC236}">
                  <a16:creationId xmlns:a16="http://schemas.microsoft.com/office/drawing/2014/main" id="{9CAD5345-E5B3-BA18-3613-EBB17158D387}"/>
                </a:ext>
              </a:extLst>
            </p:cNvPr>
            <p:cNvSpPr/>
            <p:nvPr/>
          </p:nvSpPr>
          <p:spPr>
            <a:xfrm>
              <a:off x="7688235" y="1126485"/>
              <a:ext cx="7409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1400" dirty="0"/>
                <a:t>TK </a:t>
              </a:r>
            </a:p>
            <a:p>
              <a:r>
                <a:rPr lang="cs-CZ" sz="1400" dirty="0"/>
                <a:t>v aortě</a:t>
              </a:r>
            </a:p>
          </p:txBody>
        </p:sp>
        <p:cxnSp>
          <p:nvCxnSpPr>
            <p:cNvPr id="61" name="Přímá spojnice 60">
              <a:extLst>
                <a:ext uri="{FF2B5EF4-FFF2-40B4-BE49-F238E27FC236}">
                  <a16:creationId xmlns:a16="http://schemas.microsoft.com/office/drawing/2014/main" id="{3D3998EE-7C5D-0720-A9A9-98AFE64826F5}"/>
                </a:ext>
              </a:extLst>
            </p:cNvPr>
            <p:cNvCxnSpPr>
              <a:stCxn id="63" idx="3"/>
              <a:endCxn id="39" idx="7"/>
            </p:cNvCxnSpPr>
            <p:nvPr/>
          </p:nvCxnSpPr>
          <p:spPr>
            <a:xfrm flipH="1">
              <a:off x="6804248" y="1905869"/>
              <a:ext cx="26360" cy="10692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Skupina 63">
            <a:extLst>
              <a:ext uri="{FF2B5EF4-FFF2-40B4-BE49-F238E27FC236}">
                <a16:creationId xmlns:a16="http://schemas.microsoft.com/office/drawing/2014/main" id="{B2EB4394-2419-4C4C-0B33-E95F8627C306}"/>
              </a:ext>
            </a:extLst>
          </p:cNvPr>
          <p:cNvGrpSpPr/>
          <p:nvPr/>
        </p:nvGrpSpPr>
        <p:grpSpPr>
          <a:xfrm>
            <a:off x="4310042" y="928374"/>
            <a:ext cx="1563768" cy="641157"/>
            <a:chOff x="2777331" y="771619"/>
            <a:chExt cx="1563768" cy="641157"/>
          </a:xfrm>
        </p:grpSpPr>
        <p:grpSp>
          <p:nvGrpSpPr>
            <p:cNvPr id="65" name="Skupina 64">
              <a:extLst>
                <a:ext uri="{FF2B5EF4-FFF2-40B4-BE49-F238E27FC236}">
                  <a16:creationId xmlns:a16="http://schemas.microsoft.com/office/drawing/2014/main" id="{660A81D5-3D31-E19A-0697-771F937E12C7}"/>
                </a:ext>
              </a:extLst>
            </p:cNvPr>
            <p:cNvGrpSpPr/>
            <p:nvPr/>
          </p:nvGrpSpPr>
          <p:grpSpPr>
            <a:xfrm>
              <a:off x="2777331" y="771619"/>
              <a:ext cx="1235104" cy="641157"/>
              <a:chOff x="7288219" y="1481857"/>
              <a:chExt cx="1235104" cy="641157"/>
            </a:xfrm>
          </p:grpSpPr>
          <p:sp>
            <p:nvSpPr>
              <p:cNvPr id="67" name="Volný tvar 66">
                <a:extLst>
                  <a:ext uri="{FF2B5EF4-FFF2-40B4-BE49-F238E27FC236}">
                    <a16:creationId xmlns:a16="http://schemas.microsoft.com/office/drawing/2014/main" id="{48AD8A95-C090-B261-EDBB-0827842811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88219" y="1561776"/>
                <a:ext cx="1235104" cy="561238"/>
              </a:xfrm>
              <a:custGeom>
                <a:avLst/>
                <a:gdLst>
                  <a:gd name="connsiteX0" fmla="*/ 0 w 2410691"/>
                  <a:gd name="connsiteY0" fmla="*/ 1036055 h 1095431"/>
                  <a:gd name="connsiteX1" fmla="*/ 106878 w 2410691"/>
                  <a:gd name="connsiteY1" fmla="*/ 513541 h 1095431"/>
                  <a:gd name="connsiteX2" fmla="*/ 356259 w 2410691"/>
                  <a:gd name="connsiteY2" fmla="*/ 38528 h 1095431"/>
                  <a:gd name="connsiteX3" fmla="*/ 700644 w 2410691"/>
                  <a:gd name="connsiteY3" fmla="*/ 50403 h 1095431"/>
                  <a:gd name="connsiteX4" fmla="*/ 866898 w 2410691"/>
                  <a:gd name="connsiteY4" fmla="*/ 228533 h 1095431"/>
                  <a:gd name="connsiteX5" fmla="*/ 890649 w 2410691"/>
                  <a:gd name="connsiteY5" fmla="*/ 299785 h 1095431"/>
                  <a:gd name="connsiteX6" fmla="*/ 950026 w 2410691"/>
                  <a:gd name="connsiteY6" fmla="*/ 192907 h 1095431"/>
                  <a:gd name="connsiteX7" fmla="*/ 1009402 w 2410691"/>
                  <a:gd name="connsiteY7" fmla="*/ 192907 h 1095431"/>
                  <a:gd name="connsiteX8" fmla="*/ 1140031 w 2410691"/>
                  <a:gd name="connsiteY8" fmla="*/ 335411 h 1095431"/>
                  <a:gd name="connsiteX9" fmla="*/ 1603168 w 2410691"/>
                  <a:gd name="connsiteY9" fmla="*/ 774798 h 1095431"/>
                  <a:gd name="connsiteX10" fmla="*/ 2006930 w 2410691"/>
                  <a:gd name="connsiteY10" fmla="*/ 964803 h 1095431"/>
                  <a:gd name="connsiteX11" fmla="*/ 2410691 w 2410691"/>
                  <a:gd name="connsiteY11" fmla="*/ 1095431 h 10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10691" h="1095431">
                    <a:moveTo>
                      <a:pt x="0" y="1036055"/>
                    </a:moveTo>
                    <a:cubicBezTo>
                      <a:pt x="23751" y="857925"/>
                      <a:pt x="47502" y="679795"/>
                      <a:pt x="106878" y="513541"/>
                    </a:cubicBezTo>
                    <a:cubicBezTo>
                      <a:pt x="166254" y="347287"/>
                      <a:pt x="257298" y="115718"/>
                      <a:pt x="356259" y="38528"/>
                    </a:cubicBezTo>
                    <a:cubicBezTo>
                      <a:pt x="455220" y="-38662"/>
                      <a:pt x="615538" y="18736"/>
                      <a:pt x="700644" y="50403"/>
                    </a:cubicBezTo>
                    <a:cubicBezTo>
                      <a:pt x="785750" y="82070"/>
                      <a:pt x="835231" y="186969"/>
                      <a:pt x="866898" y="228533"/>
                    </a:cubicBezTo>
                    <a:cubicBezTo>
                      <a:pt x="898566" y="270097"/>
                      <a:pt x="876794" y="305723"/>
                      <a:pt x="890649" y="299785"/>
                    </a:cubicBezTo>
                    <a:cubicBezTo>
                      <a:pt x="904504" y="293847"/>
                      <a:pt x="930234" y="210720"/>
                      <a:pt x="950026" y="192907"/>
                    </a:cubicBezTo>
                    <a:cubicBezTo>
                      <a:pt x="969818" y="175094"/>
                      <a:pt x="977735" y="169156"/>
                      <a:pt x="1009402" y="192907"/>
                    </a:cubicBezTo>
                    <a:cubicBezTo>
                      <a:pt x="1041069" y="216658"/>
                      <a:pt x="1041070" y="238429"/>
                      <a:pt x="1140031" y="335411"/>
                    </a:cubicBezTo>
                    <a:cubicBezTo>
                      <a:pt x="1238992" y="432393"/>
                      <a:pt x="1458685" y="669899"/>
                      <a:pt x="1603168" y="774798"/>
                    </a:cubicBezTo>
                    <a:cubicBezTo>
                      <a:pt x="1747651" y="879697"/>
                      <a:pt x="1872343" y="911364"/>
                      <a:pt x="2006930" y="964803"/>
                    </a:cubicBezTo>
                    <a:cubicBezTo>
                      <a:pt x="2141517" y="1018242"/>
                      <a:pt x="2276104" y="1056836"/>
                      <a:pt x="2410691" y="1095431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68" name="Ovál 67">
                <a:extLst>
                  <a:ext uri="{FF2B5EF4-FFF2-40B4-BE49-F238E27FC236}">
                    <a16:creationId xmlns:a16="http://schemas.microsoft.com/office/drawing/2014/main" id="{78FAC293-CEB0-889F-CEDB-C71F46DF36E6}"/>
                  </a:ext>
                </a:extLst>
              </p:cNvPr>
              <p:cNvSpPr/>
              <p:nvPr/>
            </p:nvSpPr>
            <p:spPr>
              <a:xfrm>
                <a:off x="7463020" y="1481857"/>
                <a:ext cx="180000" cy="180000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</p:grpSp>
        <p:cxnSp>
          <p:nvCxnSpPr>
            <p:cNvPr id="66" name="Přímá spojnice 65">
              <a:extLst>
                <a:ext uri="{FF2B5EF4-FFF2-40B4-BE49-F238E27FC236}">
                  <a16:creationId xmlns:a16="http://schemas.microsoft.com/office/drawing/2014/main" id="{6A593B3D-1CCF-B314-F9C5-6FFF834A69B9}"/>
                </a:ext>
              </a:extLst>
            </p:cNvPr>
            <p:cNvCxnSpPr>
              <a:stCxn id="68" idx="6"/>
              <a:endCxn id="42" idx="2"/>
            </p:cNvCxnSpPr>
            <p:nvPr/>
          </p:nvCxnSpPr>
          <p:spPr>
            <a:xfrm>
              <a:off x="3132132" y="861619"/>
              <a:ext cx="1208967" cy="5093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Skupina 68">
            <a:extLst>
              <a:ext uri="{FF2B5EF4-FFF2-40B4-BE49-F238E27FC236}">
                <a16:creationId xmlns:a16="http://schemas.microsoft.com/office/drawing/2014/main" id="{9835C97B-461F-F06F-E25D-4083D71F6E87}"/>
              </a:ext>
            </a:extLst>
          </p:cNvPr>
          <p:cNvGrpSpPr/>
          <p:nvPr/>
        </p:nvGrpSpPr>
        <p:grpSpPr>
          <a:xfrm>
            <a:off x="3492139" y="2579824"/>
            <a:ext cx="1372604" cy="872433"/>
            <a:chOff x="1959428" y="2423069"/>
            <a:chExt cx="1372604" cy="872433"/>
          </a:xfrm>
        </p:grpSpPr>
        <p:grpSp>
          <p:nvGrpSpPr>
            <p:cNvPr id="70" name="Skupina 69">
              <a:extLst>
                <a:ext uri="{FF2B5EF4-FFF2-40B4-BE49-F238E27FC236}">
                  <a16:creationId xmlns:a16="http://schemas.microsoft.com/office/drawing/2014/main" id="{C8304410-B9B0-7D84-DD82-1DD569DAFFB5}"/>
                </a:ext>
              </a:extLst>
            </p:cNvPr>
            <p:cNvGrpSpPr/>
            <p:nvPr/>
          </p:nvGrpSpPr>
          <p:grpSpPr>
            <a:xfrm>
              <a:off x="1959428" y="2734264"/>
              <a:ext cx="1235104" cy="561238"/>
              <a:chOff x="7288219" y="1561776"/>
              <a:chExt cx="1235104" cy="561238"/>
            </a:xfrm>
          </p:grpSpPr>
          <p:sp>
            <p:nvSpPr>
              <p:cNvPr id="72" name="Volný tvar 69">
                <a:extLst>
                  <a:ext uri="{FF2B5EF4-FFF2-40B4-BE49-F238E27FC236}">
                    <a16:creationId xmlns:a16="http://schemas.microsoft.com/office/drawing/2014/main" id="{9D6B8AA5-A8AC-4A51-7DD1-2E15597A57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88219" y="1561776"/>
                <a:ext cx="1235104" cy="561238"/>
              </a:xfrm>
              <a:custGeom>
                <a:avLst/>
                <a:gdLst>
                  <a:gd name="connsiteX0" fmla="*/ 0 w 2410691"/>
                  <a:gd name="connsiteY0" fmla="*/ 1036055 h 1095431"/>
                  <a:gd name="connsiteX1" fmla="*/ 106878 w 2410691"/>
                  <a:gd name="connsiteY1" fmla="*/ 513541 h 1095431"/>
                  <a:gd name="connsiteX2" fmla="*/ 356259 w 2410691"/>
                  <a:gd name="connsiteY2" fmla="*/ 38528 h 1095431"/>
                  <a:gd name="connsiteX3" fmla="*/ 700644 w 2410691"/>
                  <a:gd name="connsiteY3" fmla="*/ 50403 h 1095431"/>
                  <a:gd name="connsiteX4" fmla="*/ 866898 w 2410691"/>
                  <a:gd name="connsiteY4" fmla="*/ 228533 h 1095431"/>
                  <a:gd name="connsiteX5" fmla="*/ 890649 w 2410691"/>
                  <a:gd name="connsiteY5" fmla="*/ 299785 h 1095431"/>
                  <a:gd name="connsiteX6" fmla="*/ 950026 w 2410691"/>
                  <a:gd name="connsiteY6" fmla="*/ 192907 h 1095431"/>
                  <a:gd name="connsiteX7" fmla="*/ 1009402 w 2410691"/>
                  <a:gd name="connsiteY7" fmla="*/ 192907 h 1095431"/>
                  <a:gd name="connsiteX8" fmla="*/ 1140031 w 2410691"/>
                  <a:gd name="connsiteY8" fmla="*/ 335411 h 1095431"/>
                  <a:gd name="connsiteX9" fmla="*/ 1603168 w 2410691"/>
                  <a:gd name="connsiteY9" fmla="*/ 774798 h 1095431"/>
                  <a:gd name="connsiteX10" fmla="*/ 2006930 w 2410691"/>
                  <a:gd name="connsiteY10" fmla="*/ 964803 h 1095431"/>
                  <a:gd name="connsiteX11" fmla="*/ 2410691 w 2410691"/>
                  <a:gd name="connsiteY11" fmla="*/ 1095431 h 10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10691" h="1095431">
                    <a:moveTo>
                      <a:pt x="0" y="1036055"/>
                    </a:moveTo>
                    <a:cubicBezTo>
                      <a:pt x="23751" y="857925"/>
                      <a:pt x="47502" y="679795"/>
                      <a:pt x="106878" y="513541"/>
                    </a:cubicBezTo>
                    <a:cubicBezTo>
                      <a:pt x="166254" y="347287"/>
                      <a:pt x="257298" y="115718"/>
                      <a:pt x="356259" y="38528"/>
                    </a:cubicBezTo>
                    <a:cubicBezTo>
                      <a:pt x="455220" y="-38662"/>
                      <a:pt x="615538" y="18736"/>
                      <a:pt x="700644" y="50403"/>
                    </a:cubicBezTo>
                    <a:cubicBezTo>
                      <a:pt x="785750" y="82070"/>
                      <a:pt x="835231" y="186969"/>
                      <a:pt x="866898" y="228533"/>
                    </a:cubicBezTo>
                    <a:cubicBezTo>
                      <a:pt x="898566" y="270097"/>
                      <a:pt x="876794" y="305723"/>
                      <a:pt x="890649" y="299785"/>
                    </a:cubicBezTo>
                    <a:cubicBezTo>
                      <a:pt x="904504" y="293847"/>
                      <a:pt x="930234" y="210720"/>
                      <a:pt x="950026" y="192907"/>
                    </a:cubicBezTo>
                    <a:cubicBezTo>
                      <a:pt x="969818" y="175094"/>
                      <a:pt x="977735" y="169156"/>
                      <a:pt x="1009402" y="192907"/>
                    </a:cubicBezTo>
                    <a:cubicBezTo>
                      <a:pt x="1041069" y="216658"/>
                      <a:pt x="1041070" y="238429"/>
                      <a:pt x="1140031" y="335411"/>
                    </a:cubicBezTo>
                    <a:cubicBezTo>
                      <a:pt x="1238992" y="432393"/>
                      <a:pt x="1458685" y="669899"/>
                      <a:pt x="1603168" y="774798"/>
                    </a:cubicBezTo>
                    <a:cubicBezTo>
                      <a:pt x="1747651" y="879697"/>
                      <a:pt x="1872343" y="911364"/>
                      <a:pt x="2006930" y="964803"/>
                    </a:cubicBezTo>
                    <a:cubicBezTo>
                      <a:pt x="2141517" y="1018242"/>
                      <a:pt x="2276104" y="1056836"/>
                      <a:pt x="2410691" y="1095431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73" name="Ovál 72">
                <a:extLst>
                  <a:ext uri="{FF2B5EF4-FFF2-40B4-BE49-F238E27FC236}">
                    <a16:creationId xmlns:a16="http://schemas.microsoft.com/office/drawing/2014/main" id="{8F9B00F2-C74F-23EE-979A-CBE23ADD3A86}"/>
                  </a:ext>
                </a:extLst>
              </p:cNvPr>
              <p:cNvSpPr/>
              <p:nvPr/>
            </p:nvSpPr>
            <p:spPr>
              <a:xfrm>
                <a:off x="7643020" y="1671375"/>
                <a:ext cx="180000" cy="180000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</p:grpSp>
        <p:cxnSp>
          <p:nvCxnSpPr>
            <p:cNvPr id="71" name="Přímá spojnice 70">
              <a:extLst>
                <a:ext uri="{FF2B5EF4-FFF2-40B4-BE49-F238E27FC236}">
                  <a16:creationId xmlns:a16="http://schemas.microsoft.com/office/drawing/2014/main" id="{9071C603-1D73-4D8F-E912-A23DDCD5CAAB}"/>
                </a:ext>
              </a:extLst>
            </p:cNvPr>
            <p:cNvCxnSpPr>
              <a:stCxn id="73" idx="6"/>
            </p:cNvCxnSpPr>
            <p:nvPr/>
          </p:nvCxnSpPr>
          <p:spPr>
            <a:xfrm flipV="1">
              <a:off x="2494229" y="2423069"/>
              <a:ext cx="837803" cy="5107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4" name="Přímá spojnice 73">
            <a:extLst>
              <a:ext uri="{FF2B5EF4-FFF2-40B4-BE49-F238E27FC236}">
                <a16:creationId xmlns:a16="http://schemas.microsoft.com/office/drawing/2014/main" id="{9A5B6D1B-E431-E8B7-92CD-E4CD0F995058}"/>
              </a:ext>
            </a:extLst>
          </p:cNvPr>
          <p:cNvCxnSpPr/>
          <p:nvPr/>
        </p:nvCxnSpPr>
        <p:spPr>
          <a:xfrm>
            <a:off x="2817541" y="5471559"/>
            <a:ext cx="1592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ovéPole 74">
            <a:extLst>
              <a:ext uri="{FF2B5EF4-FFF2-40B4-BE49-F238E27FC236}">
                <a16:creationId xmlns:a16="http://schemas.microsoft.com/office/drawing/2014/main" id="{3E52D244-2607-751C-6765-8A429AD24A77}"/>
              </a:ext>
            </a:extLst>
          </p:cNvPr>
          <p:cNvSpPr txBox="1"/>
          <p:nvPr/>
        </p:nvSpPr>
        <p:spPr>
          <a:xfrm>
            <a:off x="2260729" y="5317373"/>
            <a:ext cx="573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74257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Srdeční cyklus: P-V diagram </a:t>
            </a:r>
            <a:r>
              <a:rPr lang="cs-CZ" sz="2800" dirty="0"/>
              <a:t>(levá komora)</a:t>
            </a:r>
            <a:endParaRPr lang="cs-CZ" dirty="0"/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F0DDBD36-EF2A-8617-D7FB-E73076FFAE37}"/>
              </a:ext>
            </a:extLst>
          </p:cNvPr>
          <p:cNvGrpSpPr/>
          <p:nvPr/>
        </p:nvGrpSpPr>
        <p:grpSpPr>
          <a:xfrm>
            <a:off x="3011496" y="903460"/>
            <a:ext cx="9001000" cy="5749628"/>
            <a:chOff x="-36512" y="755412"/>
            <a:chExt cx="9001000" cy="5749628"/>
          </a:xfrm>
        </p:grpSpPr>
        <p:sp>
          <p:nvSpPr>
            <p:cNvPr id="6" name="Volný tvar 2">
              <a:extLst>
                <a:ext uri="{FF2B5EF4-FFF2-40B4-BE49-F238E27FC236}">
                  <a16:creationId xmlns:a16="http://schemas.microsoft.com/office/drawing/2014/main" id="{6257D2D3-A703-94AD-6906-462E19D379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1932" y="1328859"/>
              <a:ext cx="2849474" cy="4106196"/>
            </a:xfrm>
            <a:custGeom>
              <a:avLst/>
              <a:gdLst>
                <a:gd name="connsiteX0" fmla="*/ 11420 w 2157620"/>
                <a:gd name="connsiteY0" fmla="*/ 3046978 h 3046978"/>
                <a:gd name="connsiteX1" fmla="*/ 702536 w 2157620"/>
                <a:gd name="connsiteY1" fmla="*/ 3015080 h 3046978"/>
                <a:gd name="connsiteX2" fmla="*/ 1361754 w 2157620"/>
                <a:gd name="connsiteY2" fmla="*/ 3015080 h 3046978"/>
                <a:gd name="connsiteX3" fmla="*/ 1872117 w 2157620"/>
                <a:gd name="connsiteY3" fmla="*/ 2961917 h 3046978"/>
                <a:gd name="connsiteX4" fmla="*/ 2137931 w 2157620"/>
                <a:gd name="connsiteY4" fmla="*/ 2908755 h 3046978"/>
                <a:gd name="connsiteX5" fmla="*/ 2137931 w 2157620"/>
                <a:gd name="connsiteY5" fmla="*/ 2908755 h 3046978"/>
                <a:gd name="connsiteX6" fmla="*/ 2137931 w 2157620"/>
                <a:gd name="connsiteY6" fmla="*/ 2642941 h 3046978"/>
                <a:gd name="connsiteX7" fmla="*/ 2137931 w 2157620"/>
                <a:gd name="connsiteY7" fmla="*/ 2164476 h 3046978"/>
                <a:gd name="connsiteX8" fmla="*/ 2137931 w 2157620"/>
                <a:gd name="connsiteY8" fmla="*/ 1696643 h 3046978"/>
                <a:gd name="connsiteX9" fmla="*/ 2137931 w 2157620"/>
                <a:gd name="connsiteY9" fmla="*/ 1239443 h 3046978"/>
                <a:gd name="connsiteX10" fmla="*/ 2137931 w 2157620"/>
                <a:gd name="connsiteY10" fmla="*/ 1228810 h 3046978"/>
                <a:gd name="connsiteX11" fmla="*/ 1872117 w 2157620"/>
                <a:gd name="connsiteY11" fmla="*/ 750345 h 3046978"/>
                <a:gd name="connsiteX12" fmla="*/ 1553140 w 2157620"/>
                <a:gd name="connsiteY12" fmla="*/ 420736 h 3046978"/>
                <a:gd name="connsiteX13" fmla="*/ 1244796 w 2157620"/>
                <a:gd name="connsiteY13" fmla="*/ 144289 h 3046978"/>
                <a:gd name="connsiteX14" fmla="*/ 872657 w 2157620"/>
                <a:gd name="connsiteY14" fmla="*/ 6066 h 3046978"/>
                <a:gd name="connsiteX15" fmla="*/ 553680 w 2157620"/>
                <a:gd name="connsiteY15" fmla="*/ 48596 h 3046978"/>
                <a:gd name="connsiteX16" fmla="*/ 309131 w 2157620"/>
                <a:gd name="connsiteY16" fmla="*/ 261248 h 3046978"/>
                <a:gd name="connsiteX17" fmla="*/ 117745 w 2157620"/>
                <a:gd name="connsiteY17" fmla="*/ 505796 h 3046978"/>
                <a:gd name="connsiteX18" fmla="*/ 787 w 2157620"/>
                <a:gd name="connsiteY18" fmla="*/ 760978 h 3046978"/>
                <a:gd name="connsiteX19" fmla="*/ 787 w 2157620"/>
                <a:gd name="connsiteY19" fmla="*/ 760978 h 3046978"/>
                <a:gd name="connsiteX20" fmla="*/ 11420 w 2157620"/>
                <a:gd name="connsiteY20" fmla="*/ 1069322 h 3046978"/>
                <a:gd name="connsiteX21" fmla="*/ 787 w 2157620"/>
                <a:gd name="connsiteY21" fmla="*/ 2090048 h 3046978"/>
                <a:gd name="connsiteX22" fmla="*/ 787 w 2157620"/>
                <a:gd name="connsiteY22" fmla="*/ 2674838 h 3046978"/>
                <a:gd name="connsiteX23" fmla="*/ 11420 w 2157620"/>
                <a:gd name="connsiteY23" fmla="*/ 3046978 h 3046978"/>
                <a:gd name="connsiteX0" fmla="*/ 11420 w 2157620"/>
                <a:gd name="connsiteY0" fmla="*/ 3046978 h 3055076"/>
                <a:gd name="connsiteX1" fmla="*/ 668877 w 2157620"/>
                <a:gd name="connsiteY1" fmla="*/ 3054348 h 3055076"/>
                <a:gd name="connsiteX2" fmla="*/ 1361754 w 2157620"/>
                <a:gd name="connsiteY2" fmla="*/ 3015080 h 3055076"/>
                <a:gd name="connsiteX3" fmla="*/ 1872117 w 2157620"/>
                <a:gd name="connsiteY3" fmla="*/ 2961917 h 3055076"/>
                <a:gd name="connsiteX4" fmla="*/ 2137931 w 2157620"/>
                <a:gd name="connsiteY4" fmla="*/ 2908755 h 3055076"/>
                <a:gd name="connsiteX5" fmla="*/ 2137931 w 2157620"/>
                <a:gd name="connsiteY5" fmla="*/ 2908755 h 3055076"/>
                <a:gd name="connsiteX6" fmla="*/ 2137931 w 2157620"/>
                <a:gd name="connsiteY6" fmla="*/ 2642941 h 3055076"/>
                <a:gd name="connsiteX7" fmla="*/ 2137931 w 2157620"/>
                <a:gd name="connsiteY7" fmla="*/ 2164476 h 3055076"/>
                <a:gd name="connsiteX8" fmla="*/ 2137931 w 2157620"/>
                <a:gd name="connsiteY8" fmla="*/ 1696643 h 3055076"/>
                <a:gd name="connsiteX9" fmla="*/ 2137931 w 2157620"/>
                <a:gd name="connsiteY9" fmla="*/ 1239443 h 3055076"/>
                <a:gd name="connsiteX10" fmla="*/ 2137931 w 2157620"/>
                <a:gd name="connsiteY10" fmla="*/ 1228810 h 3055076"/>
                <a:gd name="connsiteX11" fmla="*/ 1872117 w 2157620"/>
                <a:gd name="connsiteY11" fmla="*/ 750345 h 3055076"/>
                <a:gd name="connsiteX12" fmla="*/ 1553140 w 2157620"/>
                <a:gd name="connsiteY12" fmla="*/ 420736 h 3055076"/>
                <a:gd name="connsiteX13" fmla="*/ 1244796 w 2157620"/>
                <a:gd name="connsiteY13" fmla="*/ 144289 h 3055076"/>
                <a:gd name="connsiteX14" fmla="*/ 872657 w 2157620"/>
                <a:gd name="connsiteY14" fmla="*/ 6066 h 3055076"/>
                <a:gd name="connsiteX15" fmla="*/ 553680 w 2157620"/>
                <a:gd name="connsiteY15" fmla="*/ 48596 h 3055076"/>
                <a:gd name="connsiteX16" fmla="*/ 309131 w 2157620"/>
                <a:gd name="connsiteY16" fmla="*/ 261248 h 3055076"/>
                <a:gd name="connsiteX17" fmla="*/ 117745 w 2157620"/>
                <a:gd name="connsiteY17" fmla="*/ 505796 h 3055076"/>
                <a:gd name="connsiteX18" fmla="*/ 787 w 2157620"/>
                <a:gd name="connsiteY18" fmla="*/ 760978 h 3055076"/>
                <a:gd name="connsiteX19" fmla="*/ 787 w 2157620"/>
                <a:gd name="connsiteY19" fmla="*/ 760978 h 3055076"/>
                <a:gd name="connsiteX20" fmla="*/ 11420 w 2157620"/>
                <a:gd name="connsiteY20" fmla="*/ 1069322 h 3055076"/>
                <a:gd name="connsiteX21" fmla="*/ 787 w 2157620"/>
                <a:gd name="connsiteY21" fmla="*/ 2090048 h 3055076"/>
                <a:gd name="connsiteX22" fmla="*/ 787 w 2157620"/>
                <a:gd name="connsiteY22" fmla="*/ 2674838 h 3055076"/>
                <a:gd name="connsiteX23" fmla="*/ 11420 w 2157620"/>
                <a:gd name="connsiteY23" fmla="*/ 3046978 h 3055076"/>
                <a:gd name="connsiteX0" fmla="*/ 0 w 2163029"/>
                <a:gd name="connsiteY0" fmla="*/ 3091856 h 3091856"/>
                <a:gd name="connsiteX1" fmla="*/ 674286 w 2163029"/>
                <a:gd name="connsiteY1" fmla="*/ 3054348 h 3091856"/>
                <a:gd name="connsiteX2" fmla="*/ 1367163 w 2163029"/>
                <a:gd name="connsiteY2" fmla="*/ 3015080 h 3091856"/>
                <a:gd name="connsiteX3" fmla="*/ 1877526 w 2163029"/>
                <a:gd name="connsiteY3" fmla="*/ 2961917 h 3091856"/>
                <a:gd name="connsiteX4" fmla="*/ 2143340 w 2163029"/>
                <a:gd name="connsiteY4" fmla="*/ 2908755 h 3091856"/>
                <a:gd name="connsiteX5" fmla="*/ 2143340 w 2163029"/>
                <a:gd name="connsiteY5" fmla="*/ 2908755 h 3091856"/>
                <a:gd name="connsiteX6" fmla="*/ 2143340 w 2163029"/>
                <a:gd name="connsiteY6" fmla="*/ 2642941 h 3091856"/>
                <a:gd name="connsiteX7" fmla="*/ 2143340 w 2163029"/>
                <a:gd name="connsiteY7" fmla="*/ 2164476 h 3091856"/>
                <a:gd name="connsiteX8" fmla="*/ 2143340 w 2163029"/>
                <a:gd name="connsiteY8" fmla="*/ 1696643 h 3091856"/>
                <a:gd name="connsiteX9" fmla="*/ 2143340 w 2163029"/>
                <a:gd name="connsiteY9" fmla="*/ 1239443 h 3091856"/>
                <a:gd name="connsiteX10" fmla="*/ 2143340 w 2163029"/>
                <a:gd name="connsiteY10" fmla="*/ 1228810 h 3091856"/>
                <a:gd name="connsiteX11" fmla="*/ 1877526 w 2163029"/>
                <a:gd name="connsiteY11" fmla="*/ 750345 h 3091856"/>
                <a:gd name="connsiteX12" fmla="*/ 1558549 w 2163029"/>
                <a:gd name="connsiteY12" fmla="*/ 420736 h 3091856"/>
                <a:gd name="connsiteX13" fmla="*/ 1250205 w 2163029"/>
                <a:gd name="connsiteY13" fmla="*/ 144289 h 3091856"/>
                <a:gd name="connsiteX14" fmla="*/ 878066 w 2163029"/>
                <a:gd name="connsiteY14" fmla="*/ 6066 h 3091856"/>
                <a:gd name="connsiteX15" fmla="*/ 559089 w 2163029"/>
                <a:gd name="connsiteY15" fmla="*/ 48596 h 3091856"/>
                <a:gd name="connsiteX16" fmla="*/ 314540 w 2163029"/>
                <a:gd name="connsiteY16" fmla="*/ 261248 h 3091856"/>
                <a:gd name="connsiteX17" fmla="*/ 123154 w 2163029"/>
                <a:gd name="connsiteY17" fmla="*/ 505796 h 3091856"/>
                <a:gd name="connsiteX18" fmla="*/ 6196 w 2163029"/>
                <a:gd name="connsiteY18" fmla="*/ 760978 h 3091856"/>
                <a:gd name="connsiteX19" fmla="*/ 6196 w 2163029"/>
                <a:gd name="connsiteY19" fmla="*/ 760978 h 3091856"/>
                <a:gd name="connsiteX20" fmla="*/ 16829 w 2163029"/>
                <a:gd name="connsiteY20" fmla="*/ 1069322 h 3091856"/>
                <a:gd name="connsiteX21" fmla="*/ 6196 w 2163029"/>
                <a:gd name="connsiteY21" fmla="*/ 2090048 h 3091856"/>
                <a:gd name="connsiteX22" fmla="*/ 6196 w 2163029"/>
                <a:gd name="connsiteY22" fmla="*/ 2674838 h 3091856"/>
                <a:gd name="connsiteX23" fmla="*/ 0 w 2163029"/>
                <a:gd name="connsiteY23" fmla="*/ 3091856 h 3091856"/>
                <a:gd name="connsiteX0" fmla="*/ 0 w 2163029"/>
                <a:gd name="connsiteY0" fmla="*/ 3091856 h 3091856"/>
                <a:gd name="connsiteX1" fmla="*/ 691115 w 2163029"/>
                <a:gd name="connsiteY1" fmla="*/ 3088006 h 3091856"/>
                <a:gd name="connsiteX2" fmla="*/ 1367163 w 2163029"/>
                <a:gd name="connsiteY2" fmla="*/ 3015080 h 3091856"/>
                <a:gd name="connsiteX3" fmla="*/ 1877526 w 2163029"/>
                <a:gd name="connsiteY3" fmla="*/ 2961917 h 3091856"/>
                <a:gd name="connsiteX4" fmla="*/ 2143340 w 2163029"/>
                <a:gd name="connsiteY4" fmla="*/ 2908755 h 3091856"/>
                <a:gd name="connsiteX5" fmla="*/ 2143340 w 2163029"/>
                <a:gd name="connsiteY5" fmla="*/ 2908755 h 3091856"/>
                <a:gd name="connsiteX6" fmla="*/ 2143340 w 2163029"/>
                <a:gd name="connsiteY6" fmla="*/ 2642941 h 3091856"/>
                <a:gd name="connsiteX7" fmla="*/ 2143340 w 2163029"/>
                <a:gd name="connsiteY7" fmla="*/ 2164476 h 3091856"/>
                <a:gd name="connsiteX8" fmla="*/ 2143340 w 2163029"/>
                <a:gd name="connsiteY8" fmla="*/ 1696643 h 3091856"/>
                <a:gd name="connsiteX9" fmla="*/ 2143340 w 2163029"/>
                <a:gd name="connsiteY9" fmla="*/ 1239443 h 3091856"/>
                <a:gd name="connsiteX10" fmla="*/ 2143340 w 2163029"/>
                <a:gd name="connsiteY10" fmla="*/ 1228810 h 3091856"/>
                <a:gd name="connsiteX11" fmla="*/ 1877526 w 2163029"/>
                <a:gd name="connsiteY11" fmla="*/ 750345 h 3091856"/>
                <a:gd name="connsiteX12" fmla="*/ 1558549 w 2163029"/>
                <a:gd name="connsiteY12" fmla="*/ 420736 h 3091856"/>
                <a:gd name="connsiteX13" fmla="*/ 1250205 w 2163029"/>
                <a:gd name="connsiteY13" fmla="*/ 144289 h 3091856"/>
                <a:gd name="connsiteX14" fmla="*/ 878066 w 2163029"/>
                <a:gd name="connsiteY14" fmla="*/ 6066 h 3091856"/>
                <a:gd name="connsiteX15" fmla="*/ 559089 w 2163029"/>
                <a:gd name="connsiteY15" fmla="*/ 48596 h 3091856"/>
                <a:gd name="connsiteX16" fmla="*/ 314540 w 2163029"/>
                <a:gd name="connsiteY16" fmla="*/ 261248 h 3091856"/>
                <a:gd name="connsiteX17" fmla="*/ 123154 w 2163029"/>
                <a:gd name="connsiteY17" fmla="*/ 505796 h 3091856"/>
                <a:gd name="connsiteX18" fmla="*/ 6196 w 2163029"/>
                <a:gd name="connsiteY18" fmla="*/ 760978 h 3091856"/>
                <a:gd name="connsiteX19" fmla="*/ 6196 w 2163029"/>
                <a:gd name="connsiteY19" fmla="*/ 760978 h 3091856"/>
                <a:gd name="connsiteX20" fmla="*/ 16829 w 2163029"/>
                <a:gd name="connsiteY20" fmla="*/ 1069322 h 3091856"/>
                <a:gd name="connsiteX21" fmla="*/ 6196 w 2163029"/>
                <a:gd name="connsiteY21" fmla="*/ 2090048 h 3091856"/>
                <a:gd name="connsiteX22" fmla="*/ 6196 w 2163029"/>
                <a:gd name="connsiteY22" fmla="*/ 2674838 h 3091856"/>
                <a:gd name="connsiteX23" fmla="*/ 0 w 2163029"/>
                <a:gd name="connsiteY23" fmla="*/ 3091856 h 3091856"/>
                <a:gd name="connsiteX0" fmla="*/ 0 w 2163029"/>
                <a:gd name="connsiteY0" fmla="*/ 3091856 h 3091856"/>
                <a:gd name="connsiteX1" fmla="*/ 691115 w 2163029"/>
                <a:gd name="connsiteY1" fmla="*/ 3088006 h 3091856"/>
                <a:gd name="connsiteX2" fmla="*/ 1428871 w 2163029"/>
                <a:gd name="connsiteY2" fmla="*/ 3048739 h 3091856"/>
                <a:gd name="connsiteX3" fmla="*/ 1877526 w 2163029"/>
                <a:gd name="connsiteY3" fmla="*/ 2961917 h 3091856"/>
                <a:gd name="connsiteX4" fmla="*/ 2143340 w 2163029"/>
                <a:gd name="connsiteY4" fmla="*/ 2908755 h 3091856"/>
                <a:gd name="connsiteX5" fmla="*/ 2143340 w 2163029"/>
                <a:gd name="connsiteY5" fmla="*/ 2908755 h 3091856"/>
                <a:gd name="connsiteX6" fmla="*/ 2143340 w 2163029"/>
                <a:gd name="connsiteY6" fmla="*/ 2642941 h 3091856"/>
                <a:gd name="connsiteX7" fmla="*/ 2143340 w 2163029"/>
                <a:gd name="connsiteY7" fmla="*/ 2164476 h 3091856"/>
                <a:gd name="connsiteX8" fmla="*/ 2143340 w 2163029"/>
                <a:gd name="connsiteY8" fmla="*/ 1696643 h 3091856"/>
                <a:gd name="connsiteX9" fmla="*/ 2143340 w 2163029"/>
                <a:gd name="connsiteY9" fmla="*/ 1239443 h 3091856"/>
                <a:gd name="connsiteX10" fmla="*/ 2143340 w 2163029"/>
                <a:gd name="connsiteY10" fmla="*/ 1228810 h 3091856"/>
                <a:gd name="connsiteX11" fmla="*/ 1877526 w 2163029"/>
                <a:gd name="connsiteY11" fmla="*/ 750345 h 3091856"/>
                <a:gd name="connsiteX12" fmla="*/ 1558549 w 2163029"/>
                <a:gd name="connsiteY12" fmla="*/ 420736 h 3091856"/>
                <a:gd name="connsiteX13" fmla="*/ 1250205 w 2163029"/>
                <a:gd name="connsiteY13" fmla="*/ 144289 h 3091856"/>
                <a:gd name="connsiteX14" fmla="*/ 878066 w 2163029"/>
                <a:gd name="connsiteY14" fmla="*/ 6066 h 3091856"/>
                <a:gd name="connsiteX15" fmla="*/ 559089 w 2163029"/>
                <a:gd name="connsiteY15" fmla="*/ 48596 h 3091856"/>
                <a:gd name="connsiteX16" fmla="*/ 314540 w 2163029"/>
                <a:gd name="connsiteY16" fmla="*/ 261248 h 3091856"/>
                <a:gd name="connsiteX17" fmla="*/ 123154 w 2163029"/>
                <a:gd name="connsiteY17" fmla="*/ 505796 h 3091856"/>
                <a:gd name="connsiteX18" fmla="*/ 6196 w 2163029"/>
                <a:gd name="connsiteY18" fmla="*/ 760978 h 3091856"/>
                <a:gd name="connsiteX19" fmla="*/ 6196 w 2163029"/>
                <a:gd name="connsiteY19" fmla="*/ 760978 h 3091856"/>
                <a:gd name="connsiteX20" fmla="*/ 16829 w 2163029"/>
                <a:gd name="connsiteY20" fmla="*/ 1069322 h 3091856"/>
                <a:gd name="connsiteX21" fmla="*/ 6196 w 2163029"/>
                <a:gd name="connsiteY21" fmla="*/ 2090048 h 3091856"/>
                <a:gd name="connsiteX22" fmla="*/ 6196 w 2163029"/>
                <a:gd name="connsiteY22" fmla="*/ 2674838 h 3091856"/>
                <a:gd name="connsiteX23" fmla="*/ 0 w 2163029"/>
                <a:gd name="connsiteY23" fmla="*/ 3091856 h 3091856"/>
                <a:gd name="connsiteX0" fmla="*/ 0 w 2163029"/>
                <a:gd name="connsiteY0" fmla="*/ 3091856 h 3091856"/>
                <a:gd name="connsiteX1" fmla="*/ 691115 w 2163029"/>
                <a:gd name="connsiteY1" fmla="*/ 3088006 h 3091856"/>
                <a:gd name="connsiteX2" fmla="*/ 1428871 w 2163029"/>
                <a:gd name="connsiteY2" fmla="*/ 3048739 h 3091856"/>
                <a:gd name="connsiteX3" fmla="*/ 1905575 w 2163029"/>
                <a:gd name="connsiteY3" fmla="*/ 2978746 h 3091856"/>
                <a:gd name="connsiteX4" fmla="*/ 2143340 w 2163029"/>
                <a:gd name="connsiteY4" fmla="*/ 2908755 h 3091856"/>
                <a:gd name="connsiteX5" fmla="*/ 2143340 w 2163029"/>
                <a:gd name="connsiteY5" fmla="*/ 2908755 h 3091856"/>
                <a:gd name="connsiteX6" fmla="*/ 2143340 w 2163029"/>
                <a:gd name="connsiteY6" fmla="*/ 2642941 h 3091856"/>
                <a:gd name="connsiteX7" fmla="*/ 2143340 w 2163029"/>
                <a:gd name="connsiteY7" fmla="*/ 2164476 h 3091856"/>
                <a:gd name="connsiteX8" fmla="*/ 2143340 w 2163029"/>
                <a:gd name="connsiteY8" fmla="*/ 1696643 h 3091856"/>
                <a:gd name="connsiteX9" fmla="*/ 2143340 w 2163029"/>
                <a:gd name="connsiteY9" fmla="*/ 1239443 h 3091856"/>
                <a:gd name="connsiteX10" fmla="*/ 2143340 w 2163029"/>
                <a:gd name="connsiteY10" fmla="*/ 1228810 h 3091856"/>
                <a:gd name="connsiteX11" fmla="*/ 1877526 w 2163029"/>
                <a:gd name="connsiteY11" fmla="*/ 750345 h 3091856"/>
                <a:gd name="connsiteX12" fmla="*/ 1558549 w 2163029"/>
                <a:gd name="connsiteY12" fmla="*/ 420736 h 3091856"/>
                <a:gd name="connsiteX13" fmla="*/ 1250205 w 2163029"/>
                <a:gd name="connsiteY13" fmla="*/ 144289 h 3091856"/>
                <a:gd name="connsiteX14" fmla="*/ 878066 w 2163029"/>
                <a:gd name="connsiteY14" fmla="*/ 6066 h 3091856"/>
                <a:gd name="connsiteX15" fmla="*/ 559089 w 2163029"/>
                <a:gd name="connsiteY15" fmla="*/ 48596 h 3091856"/>
                <a:gd name="connsiteX16" fmla="*/ 314540 w 2163029"/>
                <a:gd name="connsiteY16" fmla="*/ 261248 h 3091856"/>
                <a:gd name="connsiteX17" fmla="*/ 123154 w 2163029"/>
                <a:gd name="connsiteY17" fmla="*/ 505796 h 3091856"/>
                <a:gd name="connsiteX18" fmla="*/ 6196 w 2163029"/>
                <a:gd name="connsiteY18" fmla="*/ 760978 h 3091856"/>
                <a:gd name="connsiteX19" fmla="*/ 6196 w 2163029"/>
                <a:gd name="connsiteY19" fmla="*/ 760978 h 3091856"/>
                <a:gd name="connsiteX20" fmla="*/ 16829 w 2163029"/>
                <a:gd name="connsiteY20" fmla="*/ 1069322 h 3091856"/>
                <a:gd name="connsiteX21" fmla="*/ 6196 w 2163029"/>
                <a:gd name="connsiteY21" fmla="*/ 2090048 h 3091856"/>
                <a:gd name="connsiteX22" fmla="*/ 6196 w 2163029"/>
                <a:gd name="connsiteY22" fmla="*/ 2674838 h 3091856"/>
                <a:gd name="connsiteX23" fmla="*/ 0 w 2163029"/>
                <a:gd name="connsiteY23" fmla="*/ 3091856 h 3091856"/>
                <a:gd name="connsiteX0" fmla="*/ 0 w 2163029"/>
                <a:gd name="connsiteY0" fmla="*/ 3091856 h 3091856"/>
                <a:gd name="connsiteX1" fmla="*/ 691115 w 2163029"/>
                <a:gd name="connsiteY1" fmla="*/ 3088006 h 3091856"/>
                <a:gd name="connsiteX2" fmla="*/ 1428871 w 2163029"/>
                <a:gd name="connsiteY2" fmla="*/ 3048739 h 3091856"/>
                <a:gd name="connsiteX3" fmla="*/ 1905575 w 2163029"/>
                <a:gd name="connsiteY3" fmla="*/ 2978746 h 3091856"/>
                <a:gd name="connsiteX4" fmla="*/ 2143340 w 2163029"/>
                <a:gd name="connsiteY4" fmla="*/ 2908755 h 3091856"/>
                <a:gd name="connsiteX5" fmla="*/ 2143340 w 2163029"/>
                <a:gd name="connsiteY5" fmla="*/ 2908755 h 3091856"/>
                <a:gd name="connsiteX6" fmla="*/ 2143340 w 2163029"/>
                <a:gd name="connsiteY6" fmla="*/ 2642941 h 3091856"/>
                <a:gd name="connsiteX7" fmla="*/ 2143340 w 2163029"/>
                <a:gd name="connsiteY7" fmla="*/ 2164476 h 3091856"/>
                <a:gd name="connsiteX8" fmla="*/ 2143340 w 2163029"/>
                <a:gd name="connsiteY8" fmla="*/ 1696643 h 3091856"/>
                <a:gd name="connsiteX9" fmla="*/ 2143340 w 2163029"/>
                <a:gd name="connsiteY9" fmla="*/ 1239443 h 3091856"/>
                <a:gd name="connsiteX10" fmla="*/ 2143340 w 2163029"/>
                <a:gd name="connsiteY10" fmla="*/ 1228810 h 3091856"/>
                <a:gd name="connsiteX11" fmla="*/ 1877526 w 2163029"/>
                <a:gd name="connsiteY11" fmla="*/ 750345 h 3091856"/>
                <a:gd name="connsiteX12" fmla="*/ 1575379 w 2163029"/>
                <a:gd name="connsiteY12" fmla="*/ 392687 h 3091856"/>
                <a:gd name="connsiteX13" fmla="*/ 1250205 w 2163029"/>
                <a:gd name="connsiteY13" fmla="*/ 144289 h 3091856"/>
                <a:gd name="connsiteX14" fmla="*/ 878066 w 2163029"/>
                <a:gd name="connsiteY14" fmla="*/ 6066 h 3091856"/>
                <a:gd name="connsiteX15" fmla="*/ 559089 w 2163029"/>
                <a:gd name="connsiteY15" fmla="*/ 48596 h 3091856"/>
                <a:gd name="connsiteX16" fmla="*/ 314540 w 2163029"/>
                <a:gd name="connsiteY16" fmla="*/ 261248 h 3091856"/>
                <a:gd name="connsiteX17" fmla="*/ 123154 w 2163029"/>
                <a:gd name="connsiteY17" fmla="*/ 505796 h 3091856"/>
                <a:gd name="connsiteX18" fmla="*/ 6196 w 2163029"/>
                <a:gd name="connsiteY18" fmla="*/ 760978 h 3091856"/>
                <a:gd name="connsiteX19" fmla="*/ 6196 w 2163029"/>
                <a:gd name="connsiteY19" fmla="*/ 760978 h 3091856"/>
                <a:gd name="connsiteX20" fmla="*/ 16829 w 2163029"/>
                <a:gd name="connsiteY20" fmla="*/ 1069322 h 3091856"/>
                <a:gd name="connsiteX21" fmla="*/ 6196 w 2163029"/>
                <a:gd name="connsiteY21" fmla="*/ 2090048 h 3091856"/>
                <a:gd name="connsiteX22" fmla="*/ 6196 w 2163029"/>
                <a:gd name="connsiteY22" fmla="*/ 2674838 h 3091856"/>
                <a:gd name="connsiteX23" fmla="*/ 0 w 2163029"/>
                <a:gd name="connsiteY23" fmla="*/ 3091856 h 3091856"/>
                <a:gd name="connsiteX0" fmla="*/ 1 w 2163030"/>
                <a:gd name="connsiteY0" fmla="*/ 3091856 h 3091856"/>
                <a:gd name="connsiteX1" fmla="*/ 691116 w 2163030"/>
                <a:gd name="connsiteY1" fmla="*/ 3088006 h 3091856"/>
                <a:gd name="connsiteX2" fmla="*/ 1428872 w 2163030"/>
                <a:gd name="connsiteY2" fmla="*/ 3048739 h 3091856"/>
                <a:gd name="connsiteX3" fmla="*/ 1905576 w 2163030"/>
                <a:gd name="connsiteY3" fmla="*/ 2978746 h 3091856"/>
                <a:gd name="connsiteX4" fmla="*/ 2143341 w 2163030"/>
                <a:gd name="connsiteY4" fmla="*/ 2908755 h 3091856"/>
                <a:gd name="connsiteX5" fmla="*/ 2143341 w 2163030"/>
                <a:gd name="connsiteY5" fmla="*/ 2908755 h 3091856"/>
                <a:gd name="connsiteX6" fmla="*/ 2143341 w 2163030"/>
                <a:gd name="connsiteY6" fmla="*/ 2642941 h 3091856"/>
                <a:gd name="connsiteX7" fmla="*/ 2143341 w 2163030"/>
                <a:gd name="connsiteY7" fmla="*/ 2164476 h 3091856"/>
                <a:gd name="connsiteX8" fmla="*/ 2143341 w 2163030"/>
                <a:gd name="connsiteY8" fmla="*/ 1696643 h 3091856"/>
                <a:gd name="connsiteX9" fmla="*/ 2143341 w 2163030"/>
                <a:gd name="connsiteY9" fmla="*/ 1239443 h 3091856"/>
                <a:gd name="connsiteX10" fmla="*/ 2143341 w 2163030"/>
                <a:gd name="connsiteY10" fmla="*/ 1228810 h 3091856"/>
                <a:gd name="connsiteX11" fmla="*/ 1877527 w 2163030"/>
                <a:gd name="connsiteY11" fmla="*/ 750345 h 3091856"/>
                <a:gd name="connsiteX12" fmla="*/ 1575380 w 2163030"/>
                <a:gd name="connsiteY12" fmla="*/ 392687 h 3091856"/>
                <a:gd name="connsiteX13" fmla="*/ 1250206 w 2163030"/>
                <a:gd name="connsiteY13" fmla="*/ 144289 h 3091856"/>
                <a:gd name="connsiteX14" fmla="*/ 878067 w 2163030"/>
                <a:gd name="connsiteY14" fmla="*/ 6066 h 3091856"/>
                <a:gd name="connsiteX15" fmla="*/ 559090 w 2163030"/>
                <a:gd name="connsiteY15" fmla="*/ 48596 h 3091856"/>
                <a:gd name="connsiteX16" fmla="*/ 314541 w 2163030"/>
                <a:gd name="connsiteY16" fmla="*/ 261248 h 3091856"/>
                <a:gd name="connsiteX17" fmla="*/ 123155 w 2163030"/>
                <a:gd name="connsiteY17" fmla="*/ 505796 h 3091856"/>
                <a:gd name="connsiteX18" fmla="*/ 6197 w 2163030"/>
                <a:gd name="connsiteY18" fmla="*/ 760978 h 3091856"/>
                <a:gd name="connsiteX19" fmla="*/ 6197 w 2163030"/>
                <a:gd name="connsiteY19" fmla="*/ 760978 h 3091856"/>
                <a:gd name="connsiteX20" fmla="*/ 0 w 2163030"/>
                <a:gd name="connsiteY20" fmla="*/ 1119810 h 3091856"/>
                <a:gd name="connsiteX21" fmla="*/ 6197 w 2163030"/>
                <a:gd name="connsiteY21" fmla="*/ 2090048 h 3091856"/>
                <a:gd name="connsiteX22" fmla="*/ 6197 w 2163030"/>
                <a:gd name="connsiteY22" fmla="*/ 2674838 h 3091856"/>
                <a:gd name="connsiteX23" fmla="*/ 1 w 2163030"/>
                <a:gd name="connsiteY23" fmla="*/ 3091856 h 3091856"/>
                <a:gd name="connsiteX0" fmla="*/ 1 w 2145578"/>
                <a:gd name="connsiteY0" fmla="*/ 3091856 h 3091856"/>
                <a:gd name="connsiteX1" fmla="*/ 691116 w 2145578"/>
                <a:gd name="connsiteY1" fmla="*/ 3088006 h 3091856"/>
                <a:gd name="connsiteX2" fmla="*/ 1428872 w 2145578"/>
                <a:gd name="connsiteY2" fmla="*/ 3048739 h 3091856"/>
                <a:gd name="connsiteX3" fmla="*/ 1905576 w 2145578"/>
                <a:gd name="connsiteY3" fmla="*/ 2978746 h 3091856"/>
                <a:gd name="connsiteX4" fmla="*/ 2143341 w 2145578"/>
                <a:gd name="connsiteY4" fmla="*/ 2908755 h 3091856"/>
                <a:gd name="connsiteX5" fmla="*/ 2143341 w 2145578"/>
                <a:gd name="connsiteY5" fmla="*/ 2908755 h 3091856"/>
                <a:gd name="connsiteX6" fmla="*/ 2143341 w 2145578"/>
                <a:gd name="connsiteY6" fmla="*/ 2642941 h 3091856"/>
                <a:gd name="connsiteX7" fmla="*/ 2143341 w 2145578"/>
                <a:gd name="connsiteY7" fmla="*/ 2164476 h 3091856"/>
                <a:gd name="connsiteX8" fmla="*/ 2143341 w 2145578"/>
                <a:gd name="connsiteY8" fmla="*/ 1696643 h 3091856"/>
                <a:gd name="connsiteX9" fmla="*/ 2143341 w 2145578"/>
                <a:gd name="connsiteY9" fmla="*/ 1239443 h 3091856"/>
                <a:gd name="connsiteX10" fmla="*/ 2143341 w 2145578"/>
                <a:gd name="connsiteY10" fmla="*/ 1228810 h 3091856"/>
                <a:gd name="connsiteX11" fmla="*/ 1877527 w 2145578"/>
                <a:gd name="connsiteY11" fmla="*/ 750345 h 3091856"/>
                <a:gd name="connsiteX12" fmla="*/ 1575380 w 2145578"/>
                <a:gd name="connsiteY12" fmla="*/ 392687 h 3091856"/>
                <a:gd name="connsiteX13" fmla="*/ 1250206 w 2145578"/>
                <a:gd name="connsiteY13" fmla="*/ 144289 h 3091856"/>
                <a:gd name="connsiteX14" fmla="*/ 878067 w 2145578"/>
                <a:gd name="connsiteY14" fmla="*/ 6066 h 3091856"/>
                <a:gd name="connsiteX15" fmla="*/ 559090 w 2145578"/>
                <a:gd name="connsiteY15" fmla="*/ 48596 h 3091856"/>
                <a:gd name="connsiteX16" fmla="*/ 314541 w 2145578"/>
                <a:gd name="connsiteY16" fmla="*/ 261248 h 3091856"/>
                <a:gd name="connsiteX17" fmla="*/ 123155 w 2145578"/>
                <a:gd name="connsiteY17" fmla="*/ 505796 h 3091856"/>
                <a:gd name="connsiteX18" fmla="*/ 6197 w 2145578"/>
                <a:gd name="connsiteY18" fmla="*/ 760978 h 3091856"/>
                <a:gd name="connsiteX19" fmla="*/ 6197 w 2145578"/>
                <a:gd name="connsiteY19" fmla="*/ 760978 h 3091856"/>
                <a:gd name="connsiteX20" fmla="*/ 0 w 2145578"/>
                <a:gd name="connsiteY20" fmla="*/ 1119810 h 3091856"/>
                <a:gd name="connsiteX21" fmla="*/ 6197 w 2145578"/>
                <a:gd name="connsiteY21" fmla="*/ 2090048 h 3091856"/>
                <a:gd name="connsiteX22" fmla="*/ 6197 w 2145578"/>
                <a:gd name="connsiteY22" fmla="*/ 2674838 h 3091856"/>
                <a:gd name="connsiteX23" fmla="*/ 1 w 2145578"/>
                <a:gd name="connsiteY23" fmla="*/ 3091856 h 309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5578" h="3091856">
                  <a:moveTo>
                    <a:pt x="1" y="3091856"/>
                  </a:moveTo>
                  <a:lnTo>
                    <a:pt x="691116" y="3088006"/>
                  </a:lnTo>
                  <a:cubicBezTo>
                    <a:pt x="929261" y="3080820"/>
                    <a:pt x="1226462" y="3066949"/>
                    <a:pt x="1428872" y="3048739"/>
                  </a:cubicBezTo>
                  <a:cubicBezTo>
                    <a:pt x="1631282" y="3030529"/>
                    <a:pt x="1786498" y="3002077"/>
                    <a:pt x="1905576" y="2978746"/>
                  </a:cubicBezTo>
                  <a:lnTo>
                    <a:pt x="2143341" y="2908755"/>
                  </a:lnTo>
                  <a:lnTo>
                    <a:pt x="2143341" y="2908755"/>
                  </a:lnTo>
                  <a:lnTo>
                    <a:pt x="2143341" y="2642941"/>
                  </a:lnTo>
                  <a:lnTo>
                    <a:pt x="2143341" y="2164476"/>
                  </a:lnTo>
                  <a:lnTo>
                    <a:pt x="2143341" y="1696643"/>
                  </a:lnTo>
                  <a:lnTo>
                    <a:pt x="2143341" y="1239443"/>
                  </a:lnTo>
                  <a:cubicBezTo>
                    <a:pt x="2143341" y="1161471"/>
                    <a:pt x="2148375" y="1265447"/>
                    <a:pt x="2143341" y="1228810"/>
                  </a:cubicBezTo>
                  <a:cubicBezTo>
                    <a:pt x="2138307" y="1192173"/>
                    <a:pt x="1972187" y="889699"/>
                    <a:pt x="1877527" y="750345"/>
                  </a:cubicBezTo>
                  <a:cubicBezTo>
                    <a:pt x="1782867" y="610991"/>
                    <a:pt x="1679933" y="493696"/>
                    <a:pt x="1575380" y="392687"/>
                  </a:cubicBezTo>
                  <a:cubicBezTo>
                    <a:pt x="1470827" y="291678"/>
                    <a:pt x="1366425" y="208726"/>
                    <a:pt x="1250206" y="144289"/>
                  </a:cubicBezTo>
                  <a:cubicBezTo>
                    <a:pt x="1133987" y="79852"/>
                    <a:pt x="993253" y="22015"/>
                    <a:pt x="878067" y="6066"/>
                  </a:cubicBezTo>
                  <a:cubicBezTo>
                    <a:pt x="762881" y="-9883"/>
                    <a:pt x="653011" y="6066"/>
                    <a:pt x="559090" y="48596"/>
                  </a:cubicBezTo>
                  <a:cubicBezTo>
                    <a:pt x="465169" y="91126"/>
                    <a:pt x="387197" y="185048"/>
                    <a:pt x="314541" y="261248"/>
                  </a:cubicBezTo>
                  <a:cubicBezTo>
                    <a:pt x="241885" y="337448"/>
                    <a:pt x="174546" y="422508"/>
                    <a:pt x="123155" y="505796"/>
                  </a:cubicBezTo>
                  <a:cubicBezTo>
                    <a:pt x="71764" y="589084"/>
                    <a:pt x="6197" y="760978"/>
                    <a:pt x="6197" y="760978"/>
                  </a:cubicBezTo>
                  <a:lnTo>
                    <a:pt x="6197" y="760978"/>
                  </a:lnTo>
                  <a:cubicBezTo>
                    <a:pt x="5164" y="820783"/>
                    <a:pt x="0" y="898298"/>
                    <a:pt x="0" y="1119810"/>
                  </a:cubicBezTo>
                  <a:cubicBezTo>
                    <a:pt x="0" y="1341322"/>
                    <a:pt x="7969" y="1822462"/>
                    <a:pt x="6197" y="2090048"/>
                  </a:cubicBezTo>
                  <a:cubicBezTo>
                    <a:pt x="4425" y="2357634"/>
                    <a:pt x="6197" y="2674838"/>
                    <a:pt x="6197" y="2674838"/>
                  </a:cubicBezTo>
                  <a:cubicBezTo>
                    <a:pt x="4132" y="2813844"/>
                    <a:pt x="2066" y="2952850"/>
                    <a:pt x="1" y="3091856"/>
                  </a:cubicBezTo>
                  <a:close/>
                </a:path>
              </a:pathLst>
            </a:cu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  <p:cxnSp>
          <p:nvCxnSpPr>
            <p:cNvPr id="7" name="Přímá spojnice 6">
              <a:extLst>
                <a:ext uri="{FF2B5EF4-FFF2-40B4-BE49-F238E27FC236}">
                  <a16:creationId xmlns:a16="http://schemas.microsoft.com/office/drawing/2014/main" id="{9520EFB2-0336-C714-0255-4E05FDFA7278}"/>
                </a:ext>
              </a:extLst>
            </p:cNvPr>
            <p:cNvCxnSpPr/>
            <p:nvPr/>
          </p:nvCxnSpPr>
          <p:spPr>
            <a:xfrm>
              <a:off x="1365248" y="755412"/>
              <a:ext cx="0" cy="490615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Přímá spojnice 7">
              <a:extLst>
                <a:ext uri="{FF2B5EF4-FFF2-40B4-BE49-F238E27FC236}">
                  <a16:creationId xmlns:a16="http://schemas.microsoft.com/office/drawing/2014/main" id="{AFF29F5A-CD6A-A84D-6D0B-AF5F31CFA2E7}"/>
                </a:ext>
              </a:extLst>
            </p:cNvPr>
            <p:cNvCxnSpPr/>
            <p:nvPr/>
          </p:nvCxnSpPr>
          <p:spPr>
            <a:xfrm>
              <a:off x="1365248" y="5661570"/>
              <a:ext cx="490561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nice 8">
              <a:extLst>
                <a:ext uri="{FF2B5EF4-FFF2-40B4-BE49-F238E27FC236}">
                  <a16:creationId xmlns:a16="http://schemas.microsoft.com/office/drawing/2014/main" id="{B17A0191-D4ED-40E0-9AB3-BF4A4E36AB7E}"/>
                </a:ext>
              </a:extLst>
            </p:cNvPr>
            <p:cNvCxnSpPr/>
            <p:nvPr/>
          </p:nvCxnSpPr>
          <p:spPr>
            <a:xfrm>
              <a:off x="3404171" y="5579824"/>
              <a:ext cx="0" cy="15927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9">
              <a:extLst>
                <a:ext uri="{FF2B5EF4-FFF2-40B4-BE49-F238E27FC236}">
                  <a16:creationId xmlns:a16="http://schemas.microsoft.com/office/drawing/2014/main" id="{A174CB73-3591-4E23-9EE4-0647366A9238}"/>
                </a:ext>
              </a:extLst>
            </p:cNvPr>
            <p:cNvCxnSpPr/>
            <p:nvPr/>
          </p:nvCxnSpPr>
          <p:spPr>
            <a:xfrm>
              <a:off x="1365248" y="5523630"/>
              <a:ext cx="0" cy="15927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7C8C564E-B2FD-565F-4FC1-B0BF2FCA2A5E}"/>
                </a:ext>
              </a:extLst>
            </p:cNvPr>
            <p:cNvCxnSpPr/>
            <p:nvPr/>
          </p:nvCxnSpPr>
          <p:spPr>
            <a:xfrm>
              <a:off x="6271447" y="5579824"/>
              <a:ext cx="0" cy="15927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73DF90D5-3B69-03D1-5634-45FEA397E1D0}"/>
                </a:ext>
              </a:extLst>
            </p:cNvPr>
            <p:cNvCxnSpPr/>
            <p:nvPr/>
          </p:nvCxnSpPr>
          <p:spPr>
            <a:xfrm>
              <a:off x="1284896" y="2986155"/>
              <a:ext cx="15927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>
              <a:extLst>
                <a:ext uri="{FF2B5EF4-FFF2-40B4-BE49-F238E27FC236}">
                  <a16:creationId xmlns:a16="http://schemas.microsoft.com/office/drawing/2014/main" id="{3F3CFDF3-DBA6-9BAB-4485-D7928C3BA9F9}"/>
                </a:ext>
              </a:extLst>
            </p:cNvPr>
            <p:cNvCxnSpPr/>
            <p:nvPr/>
          </p:nvCxnSpPr>
          <p:spPr>
            <a:xfrm>
              <a:off x="1284896" y="2339154"/>
              <a:ext cx="15927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13">
              <a:extLst>
                <a:ext uri="{FF2B5EF4-FFF2-40B4-BE49-F238E27FC236}">
                  <a16:creationId xmlns:a16="http://schemas.microsoft.com/office/drawing/2014/main" id="{EE6E8AE4-570F-7EE7-A9AA-196E5F890CB7}"/>
                </a:ext>
              </a:extLst>
            </p:cNvPr>
            <p:cNvCxnSpPr/>
            <p:nvPr/>
          </p:nvCxnSpPr>
          <p:spPr>
            <a:xfrm>
              <a:off x="1284896" y="1328188"/>
              <a:ext cx="15927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Volný tvar 18">
              <a:extLst>
                <a:ext uri="{FF2B5EF4-FFF2-40B4-BE49-F238E27FC236}">
                  <a16:creationId xmlns:a16="http://schemas.microsoft.com/office/drawing/2014/main" id="{B7296FAE-E1BF-E515-B504-A39F246AF9FB}"/>
                </a:ext>
              </a:extLst>
            </p:cNvPr>
            <p:cNvSpPr/>
            <p:nvPr/>
          </p:nvSpPr>
          <p:spPr>
            <a:xfrm>
              <a:off x="4413043" y="1327650"/>
              <a:ext cx="1857430" cy="1651013"/>
            </a:xfrm>
            <a:custGeom>
              <a:avLst/>
              <a:gdLst>
                <a:gd name="connsiteX0" fmla="*/ 2099145 w 2099145"/>
                <a:gd name="connsiteY0" fmla="*/ 1865866 h 1865866"/>
                <a:gd name="connsiteX1" fmla="*/ 1876508 w 2099145"/>
                <a:gd name="connsiteY1" fmla="*/ 1468301 h 1865866"/>
                <a:gd name="connsiteX2" fmla="*/ 1550505 w 2099145"/>
                <a:gd name="connsiteY2" fmla="*/ 951466 h 1865866"/>
                <a:gd name="connsiteX3" fmla="*/ 1073426 w 2099145"/>
                <a:gd name="connsiteY3" fmla="*/ 442582 h 1865866"/>
                <a:gd name="connsiteX4" fmla="*/ 707666 w 2099145"/>
                <a:gd name="connsiteY4" fmla="*/ 211995 h 1865866"/>
                <a:gd name="connsiteX5" fmla="*/ 190832 w 2099145"/>
                <a:gd name="connsiteY5" fmla="*/ 21163 h 1865866"/>
                <a:gd name="connsiteX6" fmla="*/ 0 w 2099145"/>
                <a:gd name="connsiteY6" fmla="*/ 13212 h 1865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9145" h="1865866">
                  <a:moveTo>
                    <a:pt x="2099145" y="1865866"/>
                  </a:moveTo>
                  <a:cubicBezTo>
                    <a:pt x="2033546" y="1743283"/>
                    <a:pt x="1967948" y="1620701"/>
                    <a:pt x="1876508" y="1468301"/>
                  </a:cubicBezTo>
                  <a:cubicBezTo>
                    <a:pt x="1785068" y="1315901"/>
                    <a:pt x="1684352" y="1122419"/>
                    <a:pt x="1550505" y="951466"/>
                  </a:cubicBezTo>
                  <a:cubicBezTo>
                    <a:pt x="1416658" y="780513"/>
                    <a:pt x="1213899" y="565827"/>
                    <a:pt x="1073426" y="442582"/>
                  </a:cubicBezTo>
                  <a:cubicBezTo>
                    <a:pt x="932953" y="319337"/>
                    <a:pt x="854765" y="282231"/>
                    <a:pt x="707666" y="211995"/>
                  </a:cubicBezTo>
                  <a:cubicBezTo>
                    <a:pt x="560567" y="141759"/>
                    <a:pt x="308776" y="54293"/>
                    <a:pt x="190832" y="21163"/>
                  </a:cubicBezTo>
                  <a:cubicBezTo>
                    <a:pt x="72888" y="-11967"/>
                    <a:pt x="36444" y="622"/>
                    <a:pt x="0" y="13212"/>
                  </a:cubicBezTo>
                </a:path>
              </a:pathLst>
            </a:custGeom>
            <a:noFill/>
            <a:ln w="76200"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CAB292D9-2155-E9B5-9294-9E7272F6C5B9}"/>
                </a:ext>
              </a:extLst>
            </p:cNvPr>
            <p:cNvSpPr txBox="1"/>
            <p:nvPr/>
          </p:nvSpPr>
          <p:spPr>
            <a:xfrm>
              <a:off x="-36512" y="772369"/>
              <a:ext cx="14017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400" dirty="0"/>
                <a:t>tlak (mmHg)</a:t>
              </a:r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66640442-54DC-10C0-CE34-0B7DF517B15F}"/>
                </a:ext>
              </a:extLst>
            </p:cNvPr>
            <p:cNvSpPr txBox="1"/>
            <p:nvPr/>
          </p:nvSpPr>
          <p:spPr>
            <a:xfrm>
              <a:off x="5940152" y="5445224"/>
              <a:ext cx="15260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400" dirty="0"/>
                <a:t>objem (ml)</a:t>
              </a:r>
            </a:p>
          </p:txBody>
        </p: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E7EE2C1D-6F5C-3A09-24AD-B5F5EEE43351}"/>
                </a:ext>
              </a:extLst>
            </p:cNvPr>
            <p:cNvSpPr txBox="1"/>
            <p:nvPr/>
          </p:nvSpPr>
          <p:spPr>
            <a:xfrm>
              <a:off x="664368" y="1175345"/>
              <a:ext cx="6371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400" dirty="0"/>
                <a:t>120</a:t>
              </a:r>
            </a:p>
          </p:txBody>
        </p: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4F559234-755E-4993-6915-FD6477310FF9}"/>
                </a:ext>
              </a:extLst>
            </p:cNvPr>
            <p:cNvSpPr txBox="1"/>
            <p:nvPr/>
          </p:nvSpPr>
          <p:spPr>
            <a:xfrm>
              <a:off x="728084" y="2831969"/>
              <a:ext cx="5734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400" dirty="0"/>
                <a:t>80</a:t>
              </a:r>
            </a:p>
          </p:txBody>
        </p: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918C27D5-F0C6-531A-ADD7-346F9D3D04A4}"/>
                </a:ext>
              </a:extLst>
            </p:cNvPr>
            <p:cNvSpPr txBox="1"/>
            <p:nvPr/>
          </p:nvSpPr>
          <p:spPr>
            <a:xfrm>
              <a:off x="728084" y="2194806"/>
              <a:ext cx="5734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400" dirty="0"/>
                <a:t>100</a:t>
              </a:r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E8C67B05-CE26-B0FF-71E1-5CE87F556C9F}"/>
                </a:ext>
              </a:extLst>
            </p:cNvPr>
            <p:cNvSpPr txBox="1"/>
            <p:nvPr/>
          </p:nvSpPr>
          <p:spPr>
            <a:xfrm>
              <a:off x="3125367" y="5789003"/>
              <a:ext cx="5734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dirty="0"/>
                <a:t>50</a:t>
              </a:r>
            </a:p>
          </p:txBody>
        </p:sp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1593B1EF-DEA9-59A9-CF61-EE6579D94F2F}"/>
                </a:ext>
              </a:extLst>
            </p:cNvPr>
            <p:cNvSpPr txBox="1"/>
            <p:nvPr/>
          </p:nvSpPr>
          <p:spPr>
            <a:xfrm>
              <a:off x="5976762" y="5773316"/>
              <a:ext cx="5734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dirty="0"/>
                <a:t>120</a:t>
              </a:r>
            </a:p>
          </p:txBody>
        </p:sp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BD648EBE-C548-AA6B-53C6-F5DAF9E15AB5}"/>
                </a:ext>
              </a:extLst>
            </p:cNvPr>
            <p:cNvSpPr txBox="1"/>
            <p:nvPr/>
          </p:nvSpPr>
          <p:spPr>
            <a:xfrm>
              <a:off x="4232483" y="3381956"/>
              <a:ext cx="11092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/>
                <a:t>plocha = práce vykonaná srdcem</a:t>
              </a:r>
            </a:p>
          </p:txBody>
        </p:sp>
        <p:grpSp>
          <p:nvGrpSpPr>
            <p:cNvPr id="24" name="Skupina 23">
              <a:extLst>
                <a:ext uri="{FF2B5EF4-FFF2-40B4-BE49-F238E27FC236}">
                  <a16:creationId xmlns:a16="http://schemas.microsoft.com/office/drawing/2014/main" id="{2EF954BE-E933-3089-FDDE-4DCB7C9D9916}"/>
                </a:ext>
              </a:extLst>
            </p:cNvPr>
            <p:cNvGrpSpPr/>
            <p:nvPr/>
          </p:nvGrpSpPr>
          <p:grpSpPr>
            <a:xfrm>
              <a:off x="3419361" y="5024407"/>
              <a:ext cx="2866917" cy="417933"/>
              <a:chOff x="3419361" y="5024407"/>
              <a:chExt cx="2866917" cy="417933"/>
            </a:xfrm>
          </p:grpSpPr>
          <p:sp>
            <p:nvSpPr>
              <p:cNvPr id="76" name="Volný tvar 17">
                <a:extLst>
                  <a:ext uri="{FF2B5EF4-FFF2-40B4-BE49-F238E27FC236}">
                    <a16:creationId xmlns:a16="http://schemas.microsoft.com/office/drawing/2014/main" id="{B72E39FD-BEA5-BD9A-2AFB-DB0D80454E43}"/>
                  </a:ext>
                </a:extLst>
              </p:cNvPr>
              <p:cNvSpPr/>
              <p:nvPr/>
            </p:nvSpPr>
            <p:spPr>
              <a:xfrm>
                <a:off x="3419361" y="5198113"/>
                <a:ext cx="2866917" cy="244227"/>
              </a:xfrm>
              <a:custGeom>
                <a:avLst/>
                <a:gdLst>
                  <a:gd name="connsiteX0" fmla="*/ 0 w 3218213"/>
                  <a:gd name="connsiteY0" fmla="*/ 261257 h 276009"/>
                  <a:gd name="connsiteX1" fmla="*/ 1033153 w 3218213"/>
                  <a:gd name="connsiteY1" fmla="*/ 273133 h 276009"/>
                  <a:gd name="connsiteX2" fmla="*/ 2018805 w 3218213"/>
                  <a:gd name="connsiteY2" fmla="*/ 213756 h 276009"/>
                  <a:gd name="connsiteX3" fmla="*/ 2743200 w 3218213"/>
                  <a:gd name="connsiteY3" fmla="*/ 142504 h 276009"/>
                  <a:gd name="connsiteX4" fmla="*/ 3218213 w 3218213"/>
                  <a:gd name="connsiteY4" fmla="*/ 0 h 27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18213" h="276009">
                    <a:moveTo>
                      <a:pt x="0" y="261257"/>
                    </a:moveTo>
                    <a:cubicBezTo>
                      <a:pt x="348343" y="271153"/>
                      <a:pt x="696686" y="281050"/>
                      <a:pt x="1033153" y="273133"/>
                    </a:cubicBezTo>
                    <a:cubicBezTo>
                      <a:pt x="1369620" y="265216"/>
                      <a:pt x="1733797" y="235528"/>
                      <a:pt x="2018805" y="213756"/>
                    </a:cubicBezTo>
                    <a:cubicBezTo>
                      <a:pt x="2303813" y="191984"/>
                      <a:pt x="2543299" y="178130"/>
                      <a:pt x="2743200" y="142504"/>
                    </a:cubicBezTo>
                    <a:cubicBezTo>
                      <a:pt x="2943101" y="106878"/>
                      <a:pt x="3080657" y="53439"/>
                      <a:pt x="3218213" y="0"/>
                    </a:cubicBezTo>
                  </a:path>
                </a:pathLst>
              </a:cu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77" name="TextovéPole 76">
                <a:extLst>
                  <a:ext uri="{FF2B5EF4-FFF2-40B4-BE49-F238E27FC236}">
                    <a16:creationId xmlns:a16="http://schemas.microsoft.com/office/drawing/2014/main" id="{0EB7F46A-150F-1EEB-CDEB-46BBB9EBEBF4}"/>
                  </a:ext>
                </a:extLst>
              </p:cNvPr>
              <p:cNvSpPr txBox="1"/>
              <p:nvPr/>
            </p:nvSpPr>
            <p:spPr>
              <a:xfrm>
                <a:off x="3913901" y="5024407"/>
                <a:ext cx="20963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400" b="1" dirty="0"/>
                  <a:t>plnící fáze diastoly</a:t>
                </a:r>
              </a:p>
            </p:txBody>
          </p:sp>
        </p:grpSp>
        <p:grpSp>
          <p:nvGrpSpPr>
            <p:cNvPr id="25" name="Skupina 24">
              <a:extLst>
                <a:ext uri="{FF2B5EF4-FFF2-40B4-BE49-F238E27FC236}">
                  <a16:creationId xmlns:a16="http://schemas.microsoft.com/office/drawing/2014/main" id="{812C8459-95CC-666C-07B7-836C204EA1C2}"/>
                </a:ext>
              </a:extLst>
            </p:cNvPr>
            <p:cNvGrpSpPr/>
            <p:nvPr/>
          </p:nvGrpSpPr>
          <p:grpSpPr>
            <a:xfrm>
              <a:off x="5834906" y="2676664"/>
              <a:ext cx="433529" cy="2528084"/>
              <a:chOff x="5834906" y="2676664"/>
              <a:chExt cx="433529" cy="2528084"/>
            </a:xfrm>
          </p:grpSpPr>
          <p:cxnSp>
            <p:nvCxnSpPr>
              <p:cNvPr id="74" name="Přímá spojnice 73">
                <a:extLst>
                  <a:ext uri="{FF2B5EF4-FFF2-40B4-BE49-F238E27FC236}">
                    <a16:creationId xmlns:a16="http://schemas.microsoft.com/office/drawing/2014/main" id="{BC5F426F-D15B-4B2F-CD07-99136743324F}"/>
                  </a:ext>
                </a:extLst>
              </p:cNvPr>
              <p:cNvCxnSpPr>
                <a:stCxn id="6" idx="4"/>
                <a:endCxn id="6" idx="9"/>
              </p:cNvCxnSpPr>
              <p:nvPr/>
            </p:nvCxnSpPr>
            <p:spPr>
              <a:xfrm flipV="1">
                <a:off x="6268435" y="2974924"/>
                <a:ext cx="0" cy="2229824"/>
              </a:xfrm>
              <a:prstGeom prst="line">
                <a:avLst/>
              </a:prstGeom>
              <a:ln w="762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ovéPole 74">
                <a:extLst>
                  <a:ext uri="{FF2B5EF4-FFF2-40B4-BE49-F238E27FC236}">
                    <a16:creationId xmlns:a16="http://schemas.microsoft.com/office/drawing/2014/main" id="{4B9E44C9-0E2F-884C-C336-D20CBAD1B1CB}"/>
                  </a:ext>
                </a:extLst>
              </p:cNvPr>
              <p:cNvSpPr txBox="1"/>
              <p:nvPr/>
            </p:nvSpPr>
            <p:spPr>
              <a:xfrm rot="16200000">
                <a:off x="4778468" y="3733102"/>
                <a:ext cx="242065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400" b="1" dirty="0"/>
                  <a:t>Izovolumická kontrakce</a:t>
                </a:r>
              </a:p>
            </p:txBody>
          </p:sp>
        </p:grpSp>
        <p:grpSp>
          <p:nvGrpSpPr>
            <p:cNvPr id="26" name="Skupina 25">
              <a:extLst>
                <a:ext uri="{FF2B5EF4-FFF2-40B4-BE49-F238E27FC236}">
                  <a16:creationId xmlns:a16="http://schemas.microsoft.com/office/drawing/2014/main" id="{C08D0E52-8A4D-0868-832C-A6AFFDCBE060}"/>
                </a:ext>
              </a:extLst>
            </p:cNvPr>
            <p:cNvGrpSpPr/>
            <p:nvPr/>
          </p:nvGrpSpPr>
          <p:grpSpPr>
            <a:xfrm>
              <a:off x="3413970" y="1325270"/>
              <a:ext cx="2081456" cy="1034250"/>
              <a:chOff x="3413970" y="1325270"/>
              <a:chExt cx="2081456" cy="1034250"/>
            </a:xfrm>
          </p:grpSpPr>
          <p:sp>
            <p:nvSpPr>
              <p:cNvPr id="69" name="Volný tvar 19">
                <a:extLst>
                  <a:ext uri="{FF2B5EF4-FFF2-40B4-BE49-F238E27FC236}">
                    <a16:creationId xmlns:a16="http://schemas.microsoft.com/office/drawing/2014/main" id="{EC28DB1B-AC1D-4EE0-DDCF-75C6021EC6B3}"/>
                  </a:ext>
                </a:extLst>
              </p:cNvPr>
              <p:cNvSpPr/>
              <p:nvPr/>
            </p:nvSpPr>
            <p:spPr>
              <a:xfrm>
                <a:off x="3413970" y="1325270"/>
                <a:ext cx="1020179" cy="1034250"/>
              </a:xfrm>
              <a:custGeom>
                <a:avLst/>
                <a:gdLst>
                  <a:gd name="connsiteX0" fmla="*/ 1152939 w 1152939"/>
                  <a:gd name="connsiteY0" fmla="*/ 0 h 1168841"/>
                  <a:gd name="connsiteX1" fmla="*/ 930302 w 1152939"/>
                  <a:gd name="connsiteY1" fmla="*/ 39756 h 1168841"/>
                  <a:gd name="connsiteX2" fmla="*/ 667909 w 1152939"/>
                  <a:gd name="connsiteY2" fmla="*/ 214685 h 1168841"/>
                  <a:gd name="connsiteX3" fmla="*/ 357809 w 1152939"/>
                  <a:gd name="connsiteY3" fmla="*/ 532737 h 1168841"/>
                  <a:gd name="connsiteX4" fmla="*/ 206734 w 1152939"/>
                  <a:gd name="connsiteY4" fmla="*/ 771276 h 1168841"/>
                  <a:gd name="connsiteX5" fmla="*/ 0 w 1152939"/>
                  <a:gd name="connsiteY5" fmla="*/ 1168841 h 1168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2939" h="1168841">
                    <a:moveTo>
                      <a:pt x="1152939" y="0"/>
                    </a:moveTo>
                    <a:cubicBezTo>
                      <a:pt x="1082039" y="1987"/>
                      <a:pt x="1011140" y="3975"/>
                      <a:pt x="930302" y="39756"/>
                    </a:cubicBezTo>
                    <a:cubicBezTo>
                      <a:pt x="849464" y="75537"/>
                      <a:pt x="763325" y="132521"/>
                      <a:pt x="667909" y="214685"/>
                    </a:cubicBezTo>
                    <a:cubicBezTo>
                      <a:pt x="572493" y="296849"/>
                      <a:pt x="434671" y="439972"/>
                      <a:pt x="357809" y="532737"/>
                    </a:cubicBezTo>
                    <a:cubicBezTo>
                      <a:pt x="280947" y="625502"/>
                      <a:pt x="266369" y="665259"/>
                      <a:pt x="206734" y="771276"/>
                    </a:cubicBezTo>
                    <a:cubicBezTo>
                      <a:pt x="147099" y="877293"/>
                      <a:pt x="73549" y="1023067"/>
                      <a:pt x="0" y="1168841"/>
                    </a:cubicBezTo>
                  </a:path>
                </a:pathLst>
              </a:custGeom>
              <a:noFill/>
              <a:ln w="76200">
                <a:solidFill>
                  <a:srgbClr val="D600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grpSp>
            <p:nvGrpSpPr>
              <p:cNvPr id="70" name="Skupina 69">
                <a:extLst>
                  <a:ext uri="{FF2B5EF4-FFF2-40B4-BE49-F238E27FC236}">
                    <a16:creationId xmlns:a16="http://schemas.microsoft.com/office/drawing/2014/main" id="{AE0BEB09-B94C-EA80-B39D-6721FBA74ACD}"/>
                  </a:ext>
                </a:extLst>
              </p:cNvPr>
              <p:cNvGrpSpPr/>
              <p:nvPr/>
            </p:nvGrpSpPr>
            <p:grpSpPr>
              <a:xfrm>
                <a:off x="3501300" y="1463528"/>
                <a:ext cx="1994126" cy="523150"/>
                <a:chOff x="3501300" y="1463528"/>
                <a:chExt cx="1994126" cy="523150"/>
              </a:xfrm>
            </p:grpSpPr>
            <p:sp>
              <p:nvSpPr>
                <p:cNvPr id="71" name="TextovéPole 70">
                  <a:extLst>
                    <a:ext uri="{FF2B5EF4-FFF2-40B4-BE49-F238E27FC236}">
                      <a16:creationId xmlns:a16="http://schemas.microsoft.com/office/drawing/2014/main" id="{0FDD2BB6-6A36-CD7E-1F09-555A0ACAC842}"/>
                    </a:ext>
                  </a:extLst>
                </p:cNvPr>
                <p:cNvSpPr txBox="1"/>
                <p:nvPr/>
              </p:nvSpPr>
              <p:spPr>
                <a:xfrm rot="19318822">
                  <a:off x="3501300" y="1619097"/>
                  <a:ext cx="120433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400" b="1" dirty="0"/>
                    <a:t>ejekční</a:t>
                  </a:r>
                </a:p>
              </p:txBody>
            </p:sp>
            <p:sp>
              <p:nvSpPr>
                <p:cNvPr id="72" name="TextovéPole 71">
                  <a:extLst>
                    <a:ext uri="{FF2B5EF4-FFF2-40B4-BE49-F238E27FC236}">
                      <a16:creationId xmlns:a16="http://schemas.microsoft.com/office/drawing/2014/main" id="{8F025980-ABA3-01E5-4118-93888E2C98C2}"/>
                    </a:ext>
                  </a:extLst>
                </p:cNvPr>
                <p:cNvSpPr txBox="1"/>
                <p:nvPr/>
              </p:nvSpPr>
              <p:spPr>
                <a:xfrm rot="1835738">
                  <a:off x="4597119" y="1678901"/>
                  <a:ext cx="89830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400" b="1" dirty="0"/>
                    <a:t>systoly</a:t>
                  </a:r>
                </a:p>
              </p:txBody>
            </p:sp>
            <p:sp>
              <p:nvSpPr>
                <p:cNvPr id="73" name="Obdélník 72">
                  <a:extLst>
                    <a:ext uri="{FF2B5EF4-FFF2-40B4-BE49-F238E27FC236}">
                      <a16:creationId xmlns:a16="http://schemas.microsoft.com/office/drawing/2014/main" id="{55C1A224-92F9-535C-06AE-003E2B3DD8AB}"/>
                    </a:ext>
                  </a:extLst>
                </p:cNvPr>
                <p:cNvSpPr/>
                <p:nvPr/>
              </p:nvSpPr>
              <p:spPr>
                <a:xfrm>
                  <a:off x="4161929" y="1463528"/>
                  <a:ext cx="562975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cs-CZ" sz="1400" b="1" dirty="0"/>
                    <a:t>fáze</a:t>
                  </a:r>
                </a:p>
              </p:txBody>
            </p:sp>
          </p:grpSp>
        </p:grpSp>
        <p:grpSp>
          <p:nvGrpSpPr>
            <p:cNvPr id="27" name="Skupina 26">
              <a:extLst>
                <a:ext uri="{FF2B5EF4-FFF2-40B4-BE49-F238E27FC236}">
                  <a16:creationId xmlns:a16="http://schemas.microsoft.com/office/drawing/2014/main" id="{E6531F3B-1117-94DF-E0B4-FE3CEE6F16D6}"/>
                </a:ext>
              </a:extLst>
            </p:cNvPr>
            <p:cNvGrpSpPr/>
            <p:nvPr/>
          </p:nvGrpSpPr>
          <p:grpSpPr>
            <a:xfrm>
              <a:off x="3413970" y="2359520"/>
              <a:ext cx="362985" cy="3069766"/>
              <a:chOff x="3413970" y="2359520"/>
              <a:chExt cx="362985" cy="3069766"/>
            </a:xfrm>
          </p:grpSpPr>
          <p:cxnSp>
            <p:nvCxnSpPr>
              <p:cNvPr id="67" name="Přímá spojnice 66">
                <a:extLst>
                  <a:ext uri="{FF2B5EF4-FFF2-40B4-BE49-F238E27FC236}">
                    <a16:creationId xmlns:a16="http://schemas.microsoft.com/office/drawing/2014/main" id="{06927F18-A011-DA23-A84C-C6D975204A62}"/>
                  </a:ext>
                </a:extLst>
              </p:cNvPr>
              <p:cNvCxnSpPr>
                <a:stCxn id="69" idx="5"/>
                <a:endCxn id="76" idx="0"/>
              </p:cNvCxnSpPr>
              <p:nvPr/>
            </p:nvCxnSpPr>
            <p:spPr>
              <a:xfrm>
                <a:off x="3413970" y="2359520"/>
                <a:ext cx="31855" cy="3069766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TextovéPole 67">
                <a:extLst>
                  <a:ext uri="{FF2B5EF4-FFF2-40B4-BE49-F238E27FC236}">
                    <a16:creationId xmlns:a16="http://schemas.microsoft.com/office/drawing/2014/main" id="{951085A6-CBA9-E0CF-B435-3E885E969BF6}"/>
                  </a:ext>
                </a:extLst>
              </p:cNvPr>
              <p:cNvSpPr txBox="1"/>
              <p:nvPr/>
            </p:nvSpPr>
            <p:spPr>
              <a:xfrm rot="16200000">
                <a:off x="2434412" y="3556375"/>
                <a:ext cx="237730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400" b="1" dirty="0"/>
                  <a:t>Izovolumická relaxace</a:t>
                </a:r>
              </a:p>
            </p:txBody>
          </p:sp>
        </p:grpSp>
        <p:grpSp>
          <p:nvGrpSpPr>
            <p:cNvPr id="28" name="Skupina 27">
              <a:extLst>
                <a:ext uri="{FF2B5EF4-FFF2-40B4-BE49-F238E27FC236}">
                  <a16:creationId xmlns:a16="http://schemas.microsoft.com/office/drawing/2014/main" id="{7D43EDC7-69B3-FDFE-926B-A04C08CB8045}"/>
                </a:ext>
              </a:extLst>
            </p:cNvPr>
            <p:cNvGrpSpPr/>
            <p:nvPr/>
          </p:nvGrpSpPr>
          <p:grpSpPr>
            <a:xfrm>
              <a:off x="6137696" y="2588711"/>
              <a:ext cx="2250727" cy="738664"/>
              <a:chOff x="6137696" y="2588711"/>
              <a:chExt cx="2250727" cy="738664"/>
            </a:xfrm>
          </p:grpSpPr>
          <p:sp>
            <p:nvSpPr>
              <p:cNvPr id="65" name="Ovál 64">
                <a:extLst>
                  <a:ext uri="{FF2B5EF4-FFF2-40B4-BE49-F238E27FC236}">
                    <a16:creationId xmlns:a16="http://schemas.microsoft.com/office/drawing/2014/main" id="{07EDC187-0FE4-E7A5-4D7E-56CE75CB7BB8}"/>
                  </a:ext>
                </a:extLst>
              </p:cNvPr>
              <p:cNvSpPr/>
              <p:nvPr/>
            </p:nvSpPr>
            <p:spPr>
              <a:xfrm>
                <a:off x="6137696" y="2902950"/>
                <a:ext cx="254865" cy="254837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66" name="TextovéPole 65">
                <a:extLst>
                  <a:ext uri="{FF2B5EF4-FFF2-40B4-BE49-F238E27FC236}">
                    <a16:creationId xmlns:a16="http://schemas.microsoft.com/office/drawing/2014/main" id="{3A6DAB94-D719-A5F5-1176-45C228E551A2}"/>
                  </a:ext>
                </a:extLst>
              </p:cNvPr>
              <p:cNvSpPr txBox="1"/>
              <p:nvPr/>
            </p:nvSpPr>
            <p:spPr>
              <a:xfrm>
                <a:off x="6398838" y="2588711"/>
                <a:ext cx="198958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400" b="1" dirty="0"/>
                  <a:t>DTK - otevření aortální chlopně </a:t>
                </a:r>
                <a:r>
                  <a:rPr lang="cs-CZ" sz="1400" dirty="0"/>
                  <a:t>(dvojcípá je uzavřená)</a:t>
                </a:r>
              </a:p>
            </p:txBody>
          </p:sp>
        </p:grpSp>
        <p:grpSp>
          <p:nvGrpSpPr>
            <p:cNvPr id="29" name="Skupina 28">
              <a:extLst>
                <a:ext uri="{FF2B5EF4-FFF2-40B4-BE49-F238E27FC236}">
                  <a16:creationId xmlns:a16="http://schemas.microsoft.com/office/drawing/2014/main" id="{641344B3-8ACD-F78B-FE93-95FB009449D4}"/>
                </a:ext>
              </a:extLst>
            </p:cNvPr>
            <p:cNvGrpSpPr/>
            <p:nvPr/>
          </p:nvGrpSpPr>
          <p:grpSpPr>
            <a:xfrm>
              <a:off x="3977618" y="755412"/>
              <a:ext cx="4014130" cy="708116"/>
              <a:chOff x="3977618" y="755412"/>
              <a:chExt cx="4014130" cy="708116"/>
            </a:xfrm>
          </p:grpSpPr>
          <p:sp>
            <p:nvSpPr>
              <p:cNvPr id="63" name="Ovál 62">
                <a:extLst>
                  <a:ext uri="{FF2B5EF4-FFF2-40B4-BE49-F238E27FC236}">
                    <a16:creationId xmlns:a16="http://schemas.microsoft.com/office/drawing/2014/main" id="{9610E306-1D84-FD16-E830-C66D9F784499}"/>
                  </a:ext>
                </a:extLst>
              </p:cNvPr>
              <p:cNvSpPr/>
              <p:nvPr/>
            </p:nvSpPr>
            <p:spPr>
              <a:xfrm>
                <a:off x="4341099" y="1208691"/>
                <a:ext cx="254865" cy="254837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64" name="TextovéPole 63">
                <a:extLst>
                  <a:ext uri="{FF2B5EF4-FFF2-40B4-BE49-F238E27FC236}">
                    <a16:creationId xmlns:a16="http://schemas.microsoft.com/office/drawing/2014/main" id="{F141FCF1-E9C0-44B7-BB03-2857A74AC33D}"/>
                  </a:ext>
                </a:extLst>
              </p:cNvPr>
              <p:cNvSpPr txBox="1"/>
              <p:nvPr/>
            </p:nvSpPr>
            <p:spPr>
              <a:xfrm>
                <a:off x="3977618" y="755412"/>
                <a:ext cx="401413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400" b="1" dirty="0"/>
                  <a:t>STK</a:t>
                </a:r>
                <a:r>
                  <a:rPr lang="cs-CZ" sz="1400" dirty="0"/>
                  <a:t> (maximální tlak v komoře i aortě)</a:t>
                </a:r>
              </a:p>
            </p:txBody>
          </p:sp>
        </p:grp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76F8BF7D-C8D8-2321-C16B-49C4D979B3B4}"/>
                </a:ext>
              </a:extLst>
            </p:cNvPr>
            <p:cNvGrpSpPr/>
            <p:nvPr/>
          </p:nvGrpSpPr>
          <p:grpSpPr>
            <a:xfrm>
              <a:off x="6125156" y="4581128"/>
              <a:ext cx="2839332" cy="761831"/>
              <a:chOff x="6125156" y="4581128"/>
              <a:chExt cx="2839332" cy="761831"/>
            </a:xfrm>
          </p:grpSpPr>
          <p:sp>
            <p:nvSpPr>
              <p:cNvPr id="61" name="Ovál 60">
                <a:extLst>
                  <a:ext uri="{FF2B5EF4-FFF2-40B4-BE49-F238E27FC236}">
                    <a16:creationId xmlns:a16="http://schemas.microsoft.com/office/drawing/2014/main" id="{3C8CDCBF-5BCD-F120-21B2-F931711BB8E1}"/>
                  </a:ext>
                </a:extLst>
              </p:cNvPr>
              <p:cNvSpPr/>
              <p:nvPr/>
            </p:nvSpPr>
            <p:spPr>
              <a:xfrm>
                <a:off x="6125156" y="5088122"/>
                <a:ext cx="254865" cy="254837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62" name="TextovéPole 61">
                <a:extLst>
                  <a:ext uri="{FF2B5EF4-FFF2-40B4-BE49-F238E27FC236}">
                    <a16:creationId xmlns:a16="http://schemas.microsoft.com/office/drawing/2014/main" id="{609B654A-ADB3-EA0F-0391-41513D263BF9}"/>
                  </a:ext>
                </a:extLst>
              </p:cNvPr>
              <p:cNvSpPr txBox="1"/>
              <p:nvPr/>
            </p:nvSpPr>
            <p:spPr>
              <a:xfrm>
                <a:off x="6398839" y="4581128"/>
                <a:ext cx="256564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400" b="1" dirty="0"/>
                  <a:t>uzavření dvojcípé chlopně </a:t>
                </a:r>
                <a:r>
                  <a:rPr lang="cs-CZ" sz="1400" dirty="0"/>
                  <a:t>(aortální je zavřená)</a:t>
                </a:r>
              </a:p>
            </p:txBody>
          </p:sp>
        </p:grpSp>
        <p:grpSp>
          <p:nvGrpSpPr>
            <p:cNvPr id="31" name="Skupina 30">
              <a:extLst>
                <a:ext uri="{FF2B5EF4-FFF2-40B4-BE49-F238E27FC236}">
                  <a16:creationId xmlns:a16="http://schemas.microsoft.com/office/drawing/2014/main" id="{3F7FC719-3D09-6E79-D178-C7F7B5C2E52A}"/>
                </a:ext>
              </a:extLst>
            </p:cNvPr>
            <p:cNvGrpSpPr/>
            <p:nvPr/>
          </p:nvGrpSpPr>
          <p:grpSpPr>
            <a:xfrm>
              <a:off x="1757131" y="1556792"/>
              <a:ext cx="1878765" cy="888363"/>
              <a:chOff x="1757131" y="1556792"/>
              <a:chExt cx="1878765" cy="888363"/>
            </a:xfrm>
          </p:grpSpPr>
          <p:sp>
            <p:nvSpPr>
              <p:cNvPr id="59" name="Ovál 58">
                <a:extLst>
                  <a:ext uri="{FF2B5EF4-FFF2-40B4-BE49-F238E27FC236}">
                    <a16:creationId xmlns:a16="http://schemas.microsoft.com/office/drawing/2014/main" id="{44F0F2D0-45B6-28E8-454B-5064E6535827}"/>
                  </a:ext>
                </a:extLst>
              </p:cNvPr>
              <p:cNvSpPr/>
              <p:nvPr/>
            </p:nvSpPr>
            <p:spPr>
              <a:xfrm>
                <a:off x="3281859" y="2190318"/>
                <a:ext cx="254865" cy="254837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60" name="TextovéPole 59">
                <a:extLst>
                  <a:ext uri="{FF2B5EF4-FFF2-40B4-BE49-F238E27FC236}">
                    <a16:creationId xmlns:a16="http://schemas.microsoft.com/office/drawing/2014/main" id="{9546B65F-7407-5892-B214-3D6523F963BF}"/>
                  </a:ext>
                </a:extLst>
              </p:cNvPr>
              <p:cNvSpPr txBox="1"/>
              <p:nvPr/>
            </p:nvSpPr>
            <p:spPr>
              <a:xfrm>
                <a:off x="1757131" y="1556792"/>
                <a:ext cx="187876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400" b="1" dirty="0"/>
                  <a:t>uzavření aortální chlopně </a:t>
                </a:r>
                <a:r>
                  <a:rPr lang="cs-CZ" sz="1400" dirty="0"/>
                  <a:t>(dvojcípá je uzavřená)</a:t>
                </a:r>
              </a:p>
            </p:txBody>
          </p:sp>
        </p:grpSp>
        <p:grpSp>
          <p:nvGrpSpPr>
            <p:cNvPr id="32" name="Skupina 31">
              <a:extLst>
                <a:ext uri="{FF2B5EF4-FFF2-40B4-BE49-F238E27FC236}">
                  <a16:creationId xmlns:a16="http://schemas.microsoft.com/office/drawing/2014/main" id="{7BECA477-904E-8FFE-496D-570B3AA1C4AF}"/>
                </a:ext>
              </a:extLst>
            </p:cNvPr>
            <p:cNvGrpSpPr/>
            <p:nvPr/>
          </p:nvGrpSpPr>
          <p:grpSpPr>
            <a:xfrm>
              <a:off x="1547664" y="4725144"/>
              <a:ext cx="2039233" cy="820546"/>
              <a:chOff x="1547664" y="4725144"/>
              <a:chExt cx="2039233" cy="820546"/>
            </a:xfrm>
          </p:grpSpPr>
          <p:sp>
            <p:nvSpPr>
              <p:cNvPr id="57" name="Ovál 56">
                <a:extLst>
                  <a:ext uri="{FF2B5EF4-FFF2-40B4-BE49-F238E27FC236}">
                    <a16:creationId xmlns:a16="http://schemas.microsoft.com/office/drawing/2014/main" id="{D681ED2C-D30D-C629-416B-7C58F26E0FE6}"/>
                  </a:ext>
                </a:extLst>
              </p:cNvPr>
              <p:cNvSpPr/>
              <p:nvPr/>
            </p:nvSpPr>
            <p:spPr>
              <a:xfrm>
                <a:off x="3332032" y="5290853"/>
                <a:ext cx="254865" cy="254837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58" name="TextovéPole 57">
                <a:extLst>
                  <a:ext uri="{FF2B5EF4-FFF2-40B4-BE49-F238E27FC236}">
                    <a16:creationId xmlns:a16="http://schemas.microsoft.com/office/drawing/2014/main" id="{8C5ABDA3-80C4-3411-55D7-4B669643F030}"/>
                  </a:ext>
                </a:extLst>
              </p:cNvPr>
              <p:cNvSpPr txBox="1"/>
              <p:nvPr/>
            </p:nvSpPr>
            <p:spPr>
              <a:xfrm>
                <a:off x="1547664" y="4725144"/>
                <a:ext cx="1837689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400" b="1" dirty="0"/>
                  <a:t>otevření dvojcípé chlopně </a:t>
                </a:r>
                <a:r>
                  <a:rPr lang="cs-CZ" sz="1400" dirty="0"/>
                  <a:t>(aortální je zavřená)</a:t>
                </a:r>
              </a:p>
            </p:txBody>
          </p:sp>
        </p:grpSp>
        <p:grpSp>
          <p:nvGrpSpPr>
            <p:cNvPr id="33" name="Skupina 32">
              <a:extLst>
                <a:ext uri="{FF2B5EF4-FFF2-40B4-BE49-F238E27FC236}">
                  <a16:creationId xmlns:a16="http://schemas.microsoft.com/office/drawing/2014/main" id="{CE9A9F60-2134-2E2D-FC19-7F3FDA2CB63A}"/>
                </a:ext>
              </a:extLst>
            </p:cNvPr>
            <p:cNvGrpSpPr/>
            <p:nvPr/>
          </p:nvGrpSpPr>
          <p:grpSpPr>
            <a:xfrm>
              <a:off x="6355237" y="1126485"/>
              <a:ext cx="2073906" cy="1813785"/>
              <a:chOff x="6355237" y="1126485"/>
              <a:chExt cx="2073906" cy="1813785"/>
            </a:xfrm>
          </p:grpSpPr>
          <p:grpSp>
            <p:nvGrpSpPr>
              <p:cNvPr id="52" name="Skupina 51">
                <a:extLst>
                  <a:ext uri="{FF2B5EF4-FFF2-40B4-BE49-F238E27FC236}">
                    <a16:creationId xmlns:a16="http://schemas.microsoft.com/office/drawing/2014/main" id="{CC218409-3B80-01ED-0D57-778A85BE2C30}"/>
                  </a:ext>
                </a:extLst>
              </p:cNvPr>
              <p:cNvGrpSpPr/>
              <p:nvPr/>
            </p:nvGrpSpPr>
            <p:grpSpPr>
              <a:xfrm>
                <a:off x="6804248" y="1340768"/>
                <a:ext cx="1325182" cy="591461"/>
                <a:chOff x="7198141" y="1561776"/>
                <a:chExt cx="1325182" cy="591461"/>
              </a:xfrm>
            </p:grpSpPr>
            <p:sp>
              <p:nvSpPr>
                <p:cNvPr id="55" name="Volný tvar 59">
                  <a:extLst>
                    <a:ext uri="{FF2B5EF4-FFF2-40B4-BE49-F238E27FC236}">
                      <a16:creationId xmlns:a16="http://schemas.microsoft.com/office/drawing/2014/main" id="{CF499ACB-955A-5C70-E5A7-EC8D3DF4FB1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88219" y="1561776"/>
                  <a:ext cx="1235104" cy="561238"/>
                </a:xfrm>
                <a:custGeom>
                  <a:avLst/>
                  <a:gdLst>
                    <a:gd name="connsiteX0" fmla="*/ 0 w 2410691"/>
                    <a:gd name="connsiteY0" fmla="*/ 1036055 h 1095431"/>
                    <a:gd name="connsiteX1" fmla="*/ 106878 w 2410691"/>
                    <a:gd name="connsiteY1" fmla="*/ 513541 h 1095431"/>
                    <a:gd name="connsiteX2" fmla="*/ 356259 w 2410691"/>
                    <a:gd name="connsiteY2" fmla="*/ 38528 h 1095431"/>
                    <a:gd name="connsiteX3" fmla="*/ 700644 w 2410691"/>
                    <a:gd name="connsiteY3" fmla="*/ 50403 h 1095431"/>
                    <a:gd name="connsiteX4" fmla="*/ 866898 w 2410691"/>
                    <a:gd name="connsiteY4" fmla="*/ 228533 h 1095431"/>
                    <a:gd name="connsiteX5" fmla="*/ 890649 w 2410691"/>
                    <a:gd name="connsiteY5" fmla="*/ 299785 h 1095431"/>
                    <a:gd name="connsiteX6" fmla="*/ 950026 w 2410691"/>
                    <a:gd name="connsiteY6" fmla="*/ 192907 h 1095431"/>
                    <a:gd name="connsiteX7" fmla="*/ 1009402 w 2410691"/>
                    <a:gd name="connsiteY7" fmla="*/ 192907 h 1095431"/>
                    <a:gd name="connsiteX8" fmla="*/ 1140031 w 2410691"/>
                    <a:gd name="connsiteY8" fmla="*/ 335411 h 1095431"/>
                    <a:gd name="connsiteX9" fmla="*/ 1603168 w 2410691"/>
                    <a:gd name="connsiteY9" fmla="*/ 774798 h 1095431"/>
                    <a:gd name="connsiteX10" fmla="*/ 2006930 w 2410691"/>
                    <a:gd name="connsiteY10" fmla="*/ 964803 h 1095431"/>
                    <a:gd name="connsiteX11" fmla="*/ 2410691 w 2410691"/>
                    <a:gd name="connsiteY11" fmla="*/ 1095431 h 109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10691" h="1095431">
                      <a:moveTo>
                        <a:pt x="0" y="1036055"/>
                      </a:moveTo>
                      <a:cubicBezTo>
                        <a:pt x="23751" y="857925"/>
                        <a:pt x="47502" y="679795"/>
                        <a:pt x="106878" y="513541"/>
                      </a:cubicBezTo>
                      <a:cubicBezTo>
                        <a:pt x="166254" y="347287"/>
                        <a:pt x="257298" y="115718"/>
                        <a:pt x="356259" y="38528"/>
                      </a:cubicBezTo>
                      <a:cubicBezTo>
                        <a:pt x="455220" y="-38662"/>
                        <a:pt x="615538" y="18736"/>
                        <a:pt x="700644" y="50403"/>
                      </a:cubicBezTo>
                      <a:cubicBezTo>
                        <a:pt x="785750" y="82070"/>
                        <a:pt x="835231" y="186969"/>
                        <a:pt x="866898" y="228533"/>
                      </a:cubicBezTo>
                      <a:cubicBezTo>
                        <a:pt x="898566" y="270097"/>
                        <a:pt x="876794" y="305723"/>
                        <a:pt x="890649" y="299785"/>
                      </a:cubicBezTo>
                      <a:cubicBezTo>
                        <a:pt x="904504" y="293847"/>
                        <a:pt x="930234" y="210720"/>
                        <a:pt x="950026" y="192907"/>
                      </a:cubicBezTo>
                      <a:cubicBezTo>
                        <a:pt x="969818" y="175094"/>
                        <a:pt x="977735" y="169156"/>
                        <a:pt x="1009402" y="192907"/>
                      </a:cubicBezTo>
                      <a:cubicBezTo>
                        <a:pt x="1041069" y="216658"/>
                        <a:pt x="1041070" y="238429"/>
                        <a:pt x="1140031" y="335411"/>
                      </a:cubicBezTo>
                      <a:cubicBezTo>
                        <a:pt x="1238992" y="432393"/>
                        <a:pt x="1458685" y="669899"/>
                        <a:pt x="1603168" y="774798"/>
                      </a:cubicBezTo>
                      <a:cubicBezTo>
                        <a:pt x="1747651" y="879697"/>
                        <a:pt x="1872343" y="911364"/>
                        <a:pt x="2006930" y="964803"/>
                      </a:cubicBezTo>
                      <a:cubicBezTo>
                        <a:pt x="2141517" y="1018242"/>
                        <a:pt x="2276104" y="1056836"/>
                        <a:pt x="2410691" y="1095431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400"/>
                </a:p>
              </p:txBody>
            </p:sp>
            <p:sp>
              <p:nvSpPr>
                <p:cNvPr id="56" name="Ovál 55">
                  <a:extLst>
                    <a:ext uri="{FF2B5EF4-FFF2-40B4-BE49-F238E27FC236}">
                      <a16:creationId xmlns:a16="http://schemas.microsoft.com/office/drawing/2014/main" id="{291F0059-AFEF-DDF5-F105-096637AD09CA}"/>
                    </a:ext>
                  </a:extLst>
                </p:cNvPr>
                <p:cNvSpPr/>
                <p:nvPr/>
              </p:nvSpPr>
              <p:spPr>
                <a:xfrm>
                  <a:off x="7198141" y="1973237"/>
                  <a:ext cx="180000" cy="180000"/>
                </a:xfrm>
                <a:prstGeom prst="ellipse">
                  <a:avLst/>
                </a:prstGeom>
                <a:solidFill>
                  <a:srgbClr val="FFFF0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400"/>
                </a:p>
              </p:txBody>
            </p:sp>
          </p:grpSp>
          <p:sp>
            <p:nvSpPr>
              <p:cNvPr id="53" name="Obdélník 52">
                <a:extLst>
                  <a:ext uri="{FF2B5EF4-FFF2-40B4-BE49-F238E27FC236}">
                    <a16:creationId xmlns:a16="http://schemas.microsoft.com/office/drawing/2014/main" id="{49B957EE-0F3D-A5B4-7EA8-CB276C686FC5}"/>
                  </a:ext>
                </a:extLst>
              </p:cNvPr>
              <p:cNvSpPr/>
              <p:nvPr/>
            </p:nvSpPr>
            <p:spPr>
              <a:xfrm>
                <a:off x="7688235" y="1126485"/>
                <a:ext cx="74090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sz="1400" dirty="0"/>
                  <a:t>TK </a:t>
                </a:r>
              </a:p>
              <a:p>
                <a:r>
                  <a:rPr lang="cs-CZ" sz="1400" dirty="0"/>
                  <a:t>v aortě</a:t>
                </a:r>
              </a:p>
            </p:txBody>
          </p:sp>
          <p:cxnSp>
            <p:nvCxnSpPr>
              <p:cNvPr id="54" name="Přímá spojnice 53">
                <a:extLst>
                  <a:ext uri="{FF2B5EF4-FFF2-40B4-BE49-F238E27FC236}">
                    <a16:creationId xmlns:a16="http://schemas.microsoft.com/office/drawing/2014/main" id="{DACDEA30-B2A1-AA38-8BF4-9EFB48DF9415}"/>
                  </a:ext>
                </a:extLst>
              </p:cNvPr>
              <p:cNvCxnSpPr>
                <a:stCxn id="56" idx="3"/>
                <a:endCxn id="65" idx="7"/>
              </p:cNvCxnSpPr>
              <p:nvPr/>
            </p:nvCxnSpPr>
            <p:spPr>
              <a:xfrm flipH="1">
                <a:off x="6355237" y="1905869"/>
                <a:ext cx="475371" cy="10344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Skupina 33">
              <a:extLst>
                <a:ext uri="{FF2B5EF4-FFF2-40B4-BE49-F238E27FC236}">
                  <a16:creationId xmlns:a16="http://schemas.microsoft.com/office/drawing/2014/main" id="{6D567FC4-2A5D-930A-47AD-2D3C9F9C99B3}"/>
                </a:ext>
              </a:extLst>
            </p:cNvPr>
            <p:cNvGrpSpPr/>
            <p:nvPr/>
          </p:nvGrpSpPr>
          <p:grpSpPr>
            <a:xfrm>
              <a:off x="2777331" y="771619"/>
              <a:ext cx="1563768" cy="641157"/>
              <a:chOff x="2777331" y="771619"/>
              <a:chExt cx="1563768" cy="641157"/>
            </a:xfrm>
          </p:grpSpPr>
          <p:grpSp>
            <p:nvGrpSpPr>
              <p:cNvPr id="48" name="Skupina 47">
                <a:extLst>
                  <a:ext uri="{FF2B5EF4-FFF2-40B4-BE49-F238E27FC236}">
                    <a16:creationId xmlns:a16="http://schemas.microsoft.com/office/drawing/2014/main" id="{6C1F13BB-B2E3-28EC-16F5-301C276F4CEE}"/>
                  </a:ext>
                </a:extLst>
              </p:cNvPr>
              <p:cNvGrpSpPr/>
              <p:nvPr/>
            </p:nvGrpSpPr>
            <p:grpSpPr>
              <a:xfrm>
                <a:off x="2777331" y="771619"/>
                <a:ext cx="1235104" cy="641157"/>
                <a:chOff x="7288219" y="1481857"/>
                <a:chExt cx="1235104" cy="641157"/>
              </a:xfrm>
            </p:grpSpPr>
            <p:sp>
              <p:nvSpPr>
                <p:cNvPr id="50" name="Volný tvar 66">
                  <a:extLst>
                    <a:ext uri="{FF2B5EF4-FFF2-40B4-BE49-F238E27FC236}">
                      <a16:creationId xmlns:a16="http://schemas.microsoft.com/office/drawing/2014/main" id="{13F6BBE6-43D1-3899-FF59-61764392837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88219" y="1561776"/>
                  <a:ext cx="1235104" cy="561238"/>
                </a:xfrm>
                <a:custGeom>
                  <a:avLst/>
                  <a:gdLst>
                    <a:gd name="connsiteX0" fmla="*/ 0 w 2410691"/>
                    <a:gd name="connsiteY0" fmla="*/ 1036055 h 1095431"/>
                    <a:gd name="connsiteX1" fmla="*/ 106878 w 2410691"/>
                    <a:gd name="connsiteY1" fmla="*/ 513541 h 1095431"/>
                    <a:gd name="connsiteX2" fmla="*/ 356259 w 2410691"/>
                    <a:gd name="connsiteY2" fmla="*/ 38528 h 1095431"/>
                    <a:gd name="connsiteX3" fmla="*/ 700644 w 2410691"/>
                    <a:gd name="connsiteY3" fmla="*/ 50403 h 1095431"/>
                    <a:gd name="connsiteX4" fmla="*/ 866898 w 2410691"/>
                    <a:gd name="connsiteY4" fmla="*/ 228533 h 1095431"/>
                    <a:gd name="connsiteX5" fmla="*/ 890649 w 2410691"/>
                    <a:gd name="connsiteY5" fmla="*/ 299785 h 1095431"/>
                    <a:gd name="connsiteX6" fmla="*/ 950026 w 2410691"/>
                    <a:gd name="connsiteY6" fmla="*/ 192907 h 1095431"/>
                    <a:gd name="connsiteX7" fmla="*/ 1009402 w 2410691"/>
                    <a:gd name="connsiteY7" fmla="*/ 192907 h 1095431"/>
                    <a:gd name="connsiteX8" fmla="*/ 1140031 w 2410691"/>
                    <a:gd name="connsiteY8" fmla="*/ 335411 h 1095431"/>
                    <a:gd name="connsiteX9" fmla="*/ 1603168 w 2410691"/>
                    <a:gd name="connsiteY9" fmla="*/ 774798 h 1095431"/>
                    <a:gd name="connsiteX10" fmla="*/ 2006930 w 2410691"/>
                    <a:gd name="connsiteY10" fmla="*/ 964803 h 1095431"/>
                    <a:gd name="connsiteX11" fmla="*/ 2410691 w 2410691"/>
                    <a:gd name="connsiteY11" fmla="*/ 1095431 h 109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10691" h="1095431">
                      <a:moveTo>
                        <a:pt x="0" y="1036055"/>
                      </a:moveTo>
                      <a:cubicBezTo>
                        <a:pt x="23751" y="857925"/>
                        <a:pt x="47502" y="679795"/>
                        <a:pt x="106878" y="513541"/>
                      </a:cubicBezTo>
                      <a:cubicBezTo>
                        <a:pt x="166254" y="347287"/>
                        <a:pt x="257298" y="115718"/>
                        <a:pt x="356259" y="38528"/>
                      </a:cubicBezTo>
                      <a:cubicBezTo>
                        <a:pt x="455220" y="-38662"/>
                        <a:pt x="615538" y="18736"/>
                        <a:pt x="700644" y="50403"/>
                      </a:cubicBezTo>
                      <a:cubicBezTo>
                        <a:pt x="785750" y="82070"/>
                        <a:pt x="835231" y="186969"/>
                        <a:pt x="866898" y="228533"/>
                      </a:cubicBezTo>
                      <a:cubicBezTo>
                        <a:pt x="898566" y="270097"/>
                        <a:pt x="876794" y="305723"/>
                        <a:pt x="890649" y="299785"/>
                      </a:cubicBezTo>
                      <a:cubicBezTo>
                        <a:pt x="904504" y="293847"/>
                        <a:pt x="930234" y="210720"/>
                        <a:pt x="950026" y="192907"/>
                      </a:cubicBezTo>
                      <a:cubicBezTo>
                        <a:pt x="969818" y="175094"/>
                        <a:pt x="977735" y="169156"/>
                        <a:pt x="1009402" y="192907"/>
                      </a:cubicBezTo>
                      <a:cubicBezTo>
                        <a:pt x="1041069" y="216658"/>
                        <a:pt x="1041070" y="238429"/>
                        <a:pt x="1140031" y="335411"/>
                      </a:cubicBezTo>
                      <a:cubicBezTo>
                        <a:pt x="1238992" y="432393"/>
                        <a:pt x="1458685" y="669899"/>
                        <a:pt x="1603168" y="774798"/>
                      </a:cubicBezTo>
                      <a:cubicBezTo>
                        <a:pt x="1747651" y="879697"/>
                        <a:pt x="1872343" y="911364"/>
                        <a:pt x="2006930" y="964803"/>
                      </a:cubicBezTo>
                      <a:cubicBezTo>
                        <a:pt x="2141517" y="1018242"/>
                        <a:pt x="2276104" y="1056836"/>
                        <a:pt x="2410691" y="1095431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400"/>
                </a:p>
              </p:txBody>
            </p:sp>
            <p:sp>
              <p:nvSpPr>
                <p:cNvPr id="51" name="Ovál 50">
                  <a:extLst>
                    <a:ext uri="{FF2B5EF4-FFF2-40B4-BE49-F238E27FC236}">
                      <a16:creationId xmlns:a16="http://schemas.microsoft.com/office/drawing/2014/main" id="{72F1FB34-9458-42D2-250B-A91A278838A3}"/>
                    </a:ext>
                  </a:extLst>
                </p:cNvPr>
                <p:cNvSpPr/>
                <p:nvPr/>
              </p:nvSpPr>
              <p:spPr>
                <a:xfrm>
                  <a:off x="7463020" y="1481857"/>
                  <a:ext cx="180000" cy="180000"/>
                </a:xfrm>
                <a:prstGeom prst="ellipse">
                  <a:avLst/>
                </a:prstGeom>
                <a:solidFill>
                  <a:srgbClr val="FFFF0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400"/>
                </a:p>
              </p:txBody>
            </p:sp>
          </p:grpSp>
          <p:cxnSp>
            <p:nvCxnSpPr>
              <p:cNvPr id="49" name="Přímá spojnice 48">
                <a:extLst>
                  <a:ext uri="{FF2B5EF4-FFF2-40B4-BE49-F238E27FC236}">
                    <a16:creationId xmlns:a16="http://schemas.microsoft.com/office/drawing/2014/main" id="{6E2F6A09-4B77-1779-FF55-C09A16281279}"/>
                  </a:ext>
                </a:extLst>
              </p:cNvPr>
              <p:cNvCxnSpPr>
                <a:stCxn id="51" idx="6"/>
                <a:endCxn id="63" idx="2"/>
              </p:cNvCxnSpPr>
              <p:nvPr/>
            </p:nvCxnSpPr>
            <p:spPr>
              <a:xfrm>
                <a:off x="3132132" y="861619"/>
                <a:ext cx="1208967" cy="4744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Skupina 34">
              <a:extLst>
                <a:ext uri="{FF2B5EF4-FFF2-40B4-BE49-F238E27FC236}">
                  <a16:creationId xmlns:a16="http://schemas.microsoft.com/office/drawing/2014/main" id="{A4B453EC-CE76-0A07-C0CA-D979B1E9197F}"/>
                </a:ext>
              </a:extLst>
            </p:cNvPr>
            <p:cNvGrpSpPr/>
            <p:nvPr/>
          </p:nvGrpSpPr>
          <p:grpSpPr>
            <a:xfrm>
              <a:off x="1959428" y="2423069"/>
              <a:ext cx="1372604" cy="872433"/>
              <a:chOff x="1959428" y="2423069"/>
              <a:chExt cx="1372604" cy="872433"/>
            </a:xfrm>
          </p:grpSpPr>
          <p:grpSp>
            <p:nvGrpSpPr>
              <p:cNvPr id="44" name="Skupina 43">
                <a:extLst>
                  <a:ext uri="{FF2B5EF4-FFF2-40B4-BE49-F238E27FC236}">
                    <a16:creationId xmlns:a16="http://schemas.microsoft.com/office/drawing/2014/main" id="{8D54DEEA-0344-CE08-690D-6C1820ED819B}"/>
                  </a:ext>
                </a:extLst>
              </p:cNvPr>
              <p:cNvGrpSpPr/>
              <p:nvPr/>
            </p:nvGrpSpPr>
            <p:grpSpPr>
              <a:xfrm>
                <a:off x="1959428" y="2734264"/>
                <a:ext cx="1235104" cy="561238"/>
                <a:chOff x="7288219" y="1561776"/>
                <a:chExt cx="1235104" cy="561238"/>
              </a:xfrm>
            </p:grpSpPr>
            <p:sp>
              <p:nvSpPr>
                <p:cNvPr id="46" name="Volný tvar 69">
                  <a:extLst>
                    <a:ext uri="{FF2B5EF4-FFF2-40B4-BE49-F238E27FC236}">
                      <a16:creationId xmlns:a16="http://schemas.microsoft.com/office/drawing/2014/main" id="{0EE674DB-82B2-EF9C-B897-30EBCFCA5EA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88219" y="1561776"/>
                  <a:ext cx="1235104" cy="561238"/>
                </a:xfrm>
                <a:custGeom>
                  <a:avLst/>
                  <a:gdLst>
                    <a:gd name="connsiteX0" fmla="*/ 0 w 2410691"/>
                    <a:gd name="connsiteY0" fmla="*/ 1036055 h 1095431"/>
                    <a:gd name="connsiteX1" fmla="*/ 106878 w 2410691"/>
                    <a:gd name="connsiteY1" fmla="*/ 513541 h 1095431"/>
                    <a:gd name="connsiteX2" fmla="*/ 356259 w 2410691"/>
                    <a:gd name="connsiteY2" fmla="*/ 38528 h 1095431"/>
                    <a:gd name="connsiteX3" fmla="*/ 700644 w 2410691"/>
                    <a:gd name="connsiteY3" fmla="*/ 50403 h 1095431"/>
                    <a:gd name="connsiteX4" fmla="*/ 866898 w 2410691"/>
                    <a:gd name="connsiteY4" fmla="*/ 228533 h 1095431"/>
                    <a:gd name="connsiteX5" fmla="*/ 890649 w 2410691"/>
                    <a:gd name="connsiteY5" fmla="*/ 299785 h 1095431"/>
                    <a:gd name="connsiteX6" fmla="*/ 950026 w 2410691"/>
                    <a:gd name="connsiteY6" fmla="*/ 192907 h 1095431"/>
                    <a:gd name="connsiteX7" fmla="*/ 1009402 w 2410691"/>
                    <a:gd name="connsiteY7" fmla="*/ 192907 h 1095431"/>
                    <a:gd name="connsiteX8" fmla="*/ 1140031 w 2410691"/>
                    <a:gd name="connsiteY8" fmla="*/ 335411 h 1095431"/>
                    <a:gd name="connsiteX9" fmla="*/ 1603168 w 2410691"/>
                    <a:gd name="connsiteY9" fmla="*/ 774798 h 1095431"/>
                    <a:gd name="connsiteX10" fmla="*/ 2006930 w 2410691"/>
                    <a:gd name="connsiteY10" fmla="*/ 964803 h 1095431"/>
                    <a:gd name="connsiteX11" fmla="*/ 2410691 w 2410691"/>
                    <a:gd name="connsiteY11" fmla="*/ 1095431 h 109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10691" h="1095431">
                      <a:moveTo>
                        <a:pt x="0" y="1036055"/>
                      </a:moveTo>
                      <a:cubicBezTo>
                        <a:pt x="23751" y="857925"/>
                        <a:pt x="47502" y="679795"/>
                        <a:pt x="106878" y="513541"/>
                      </a:cubicBezTo>
                      <a:cubicBezTo>
                        <a:pt x="166254" y="347287"/>
                        <a:pt x="257298" y="115718"/>
                        <a:pt x="356259" y="38528"/>
                      </a:cubicBezTo>
                      <a:cubicBezTo>
                        <a:pt x="455220" y="-38662"/>
                        <a:pt x="615538" y="18736"/>
                        <a:pt x="700644" y="50403"/>
                      </a:cubicBezTo>
                      <a:cubicBezTo>
                        <a:pt x="785750" y="82070"/>
                        <a:pt x="835231" y="186969"/>
                        <a:pt x="866898" y="228533"/>
                      </a:cubicBezTo>
                      <a:cubicBezTo>
                        <a:pt x="898566" y="270097"/>
                        <a:pt x="876794" y="305723"/>
                        <a:pt x="890649" y="299785"/>
                      </a:cubicBezTo>
                      <a:cubicBezTo>
                        <a:pt x="904504" y="293847"/>
                        <a:pt x="930234" y="210720"/>
                        <a:pt x="950026" y="192907"/>
                      </a:cubicBezTo>
                      <a:cubicBezTo>
                        <a:pt x="969818" y="175094"/>
                        <a:pt x="977735" y="169156"/>
                        <a:pt x="1009402" y="192907"/>
                      </a:cubicBezTo>
                      <a:cubicBezTo>
                        <a:pt x="1041069" y="216658"/>
                        <a:pt x="1041070" y="238429"/>
                        <a:pt x="1140031" y="335411"/>
                      </a:cubicBezTo>
                      <a:cubicBezTo>
                        <a:pt x="1238992" y="432393"/>
                        <a:pt x="1458685" y="669899"/>
                        <a:pt x="1603168" y="774798"/>
                      </a:cubicBezTo>
                      <a:cubicBezTo>
                        <a:pt x="1747651" y="879697"/>
                        <a:pt x="1872343" y="911364"/>
                        <a:pt x="2006930" y="964803"/>
                      </a:cubicBezTo>
                      <a:cubicBezTo>
                        <a:pt x="2141517" y="1018242"/>
                        <a:pt x="2276104" y="1056836"/>
                        <a:pt x="2410691" y="1095431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400"/>
                </a:p>
              </p:txBody>
            </p:sp>
            <p:sp>
              <p:nvSpPr>
                <p:cNvPr id="47" name="Ovál 46">
                  <a:extLst>
                    <a:ext uri="{FF2B5EF4-FFF2-40B4-BE49-F238E27FC236}">
                      <a16:creationId xmlns:a16="http://schemas.microsoft.com/office/drawing/2014/main" id="{3F6C6A9A-19DD-18DC-375F-464BAC450830}"/>
                    </a:ext>
                  </a:extLst>
                </p:cNvPr>
                <p:cNvSpPr/>
                <p:nvPr/>
              </p:nvSpPr>
              <p:spPr>
                <a:xfrm>
                  <a:off x="7643020" y="1671375"/>
                  <a:ext cx="180000" cy="180000"/>
                </a:xfrm>
                <a:prstGeom prst="ellipse">
                  <a:avLst/>
                </a:prstGeom>
                <a:solidFill>
                  <a:srgbClr val="FFFF0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400"/>
                </a:p>
              </p:txBody>
            </p:sp>
          </p:grpSp>
          <p:cxnSp>
            <p:nvCxnSpPr>
              <p:cNvPr id="45" name="Přímá spojnice 44">
                <a:extLst>
                  <a:ext uri="{FF2B5EF4-FFF2-40B4-BE49-F238E27FC236}">
                    <a16:creationId xmlns:a16="http://schemas.microsoft.com/office/drawing/2014/main" id="{6F57A0C6-9436-DF64-EF18-84F4ACFB2DB7}"/>
                  </a:ext>
                </a:extLst>
              </p:cNvPr>
              <p:cNvCxnSpPr>
                <a:stCxn id="47" idx="6"/>
              </p:cNvCxnSpPr>
              <p:nvPr/>
            </p:nvCxnSpPr>
            <p:spPr>
              <a:xfrm flipV="1">
                <a:off x="2494229" y="2423069"/>
                <a:ext cx="837803" cy="51079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TextovéPole 35">
              <a:extLst>
                <a:ext uri="{FF2B5EF4-FFF2-40B4-BE49-F238E27FC236}">
                  <a16:creationId xmlns:a16="http://schemas.microsoft.com/office/drawing/2014/main" id="{C3639646-FDA3-6935-11EA-04FAAD3464AB}"/>
                </a:ext>
              </a:extLst>
            </p:cNvPr>
            <p:cNvSpPr txBox="1"/>
            <p:nvPr/>
          </p:nvSpPr>
          <p:spPr>
            <a:xfrm>
              <a:off x="6444208" y="3982120"/>
              <a:ext cx="14522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/>
                <a:t>P</a:t>
              </a:r>
              <a:r>
                <a:rPr lang="en-US" sz="1200" b="1" baseline="-25000" dirty="0"/>
                <a:t>S</a:t>
              </a:r>
              <a:r>
                <a:rPr lang="en-US" sz="1200" b="1" dirty="0"/>
                <a:t>&lt;P</a:t>
              </a:r>
              <a:r>
                <a:rPr lang="en-US" sz="1200" b="1" baseline="-25000" dirty="0"/>
                <a:t>K</a:t>
              </a:r>
              <a:r>
                <a:rPr lang="en-US" sz="1200" b="1" dirty="0"/>
                <a:t>&lt;P</a:t>
              </a:r>
              <a:r>
                <a:rPr lang="en-US" sz="1200" b="1" baseline="-25000" dirty="0"/>
                <a:t>A</a:t>
              </a:r>
              <a:endParaRPr lang="cs-CZ" sz="1200" b="1" baseline="-25000" dirty="0"/>
            </a:p>
          </p:txBody>
        </p:sp>
        <p:sp>
          <p:nvSpPr>
            <p:cNvPr id="37" name="TextovéPole 36">
              <a:extLst>
                <a:ext uri="{FF2B5EF4-FFF2-40B4-BE49-F238E27FC236}">
                  <a16:creationId xmlns:a16="http://schemas.microsoft.com/office/drawing/2014/main" id="{86718877-2FFF-5A63-52E3-0C555412ACAB}"/>
                </a:ext>
              </a:extLst>
            </p:cNvPr>
            <p:cNvSpPr txBox="1"/>
            <p:nvPr/>
          </p:nvSpPr>
          <p:spPr>
            <a:xfrm>
              <a:off x="5423981" y="1307015"/>
              <a:ext cx="14522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/>
                <a:t>P</a:t>
              </a:r>
              <a:r>
                <a:rPr lang="en-US" sz="1200" b="1" baseline="-25000" dirty="0"/>
                <a:t>S</a:t>
              </a:r>
              <a:r>
                <a:rPr lang="en-US" sz="1200" b="1" dirty="0"/>
                <a:t>&lt;P</a:t>
              </a:r>
              <a:r>
                <a:rPr lang="en-US" sz="1200" b="1" baseline="-25000" dirty="0"/>
                <a:t>A</a:t>
              </a:r>
              <a:r>
                <a:rPr lang="en-US" sz="1200" b="1" dirty="0"/>
                <a:t>&lt;P</a:t>
              </a:r>
              <a:r>
                <a:rPr lang="en-US" sz="1200" b="1" baseline="-25000" dirty="0"/>
                <a:t>K</a:t>
              </a:r>
              <a:endParaRPr lang="cs-CZ" sz="1200" b="1" baseline="-25000" dirty="0"/>
            </a:p>
          </p:txBody>
        </p:sp>
        <p:sp>
          <p:nvSpPr>
            <p:cNvPr id="38" name="TextovéPole 37">
              <a:extLst>
                <a:ext uri="{FF2B5EF4-FFF2-40B4-BE49-F238E27FC236}">
                  <a16:creationId xmlns:a16="http://schemas.microsoft.com/office/drawing/2014/main" id="{E58E730B-B689-D5D0-4772-CB5E87CDC77A}"/>
                </a:ext>
              </a:extLst>
            </p:cNvPr>
            <p:cNvSpPr txBox="1"/>
            <p:nvPr/>
          </p:nvSpPr>
          <p:spPr>
            <a:xfrm>
              <a:off x="2267744" y="3693488"/>
              <a:ext cx="14522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/>
                <a:t>P</a:t>
              </a:r>
              <a:r>
                <a:rPr lang="en-US" sz="1200" b="1" baseline="-25000" dirty="0"/>
                <a:t>S</a:t>
              </a:r>
              <a:r>
                <a:rPr lang="en-US" sz="1200" b="1" dirty="0"/>
                <a:t>&lt;P</a:t>
              </a:r>
              <a:r>
                <a:rPr lang="en-US" sz="1200" b="1" baseline="-25000" dirty="0"/>
                <a:t>K</a:t>
              </a:r>
              <a:r>
                <a:rPr lang="en-US" sz="1200" b="1" dirty="0"/>
                <a:t>&lt;P</a:t>
              </a:r>
              <a:r>
                <a:rPr lang="en-US" sz="1200" b="1" baseline="-25000" dirty="0"/>
                <a:t>A</a:t>
              </a:r>
              <a:endParaRPr lang="cs-CZ" sz="1200" b="1" baseline="-25000" dirty="0"/>
            </a:p>
          </p:txBody>
        </p:sp>
        <p:sp>
          <p:nvSpPr>
            <p:cNvPr id="39" name="TextovéPole 38">
              <a:extLst>
                <a:ext uri="{FF2B5EF4-FFF2-40B4-BE49-F238E27FC236}">
                  <a16:creationId xmlns:a16="http://schemas.microsoft.com/office/drawing/2014/main" id="{886AF76F-5F3B-BDC3-7A75-C9B9AAB0044C}"/>
                </a:ext>
              </a:extLst>
            </p:cNvPr>
            <p:cNvSpPr txBox="1"/>
            <p:nvPr/>
          </p:nvSpPr>
          <p:spPr>
            <a:xfrm>
              <a:off x="4271853" y="4757082"/>
              <a:ext cx="14522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P</a:t>
              </a:r>
              <a:r>
                <a:rPr lang="en-US" sz="1200" b="1" baseline="-25000" dirty="0"/>
                <a:t>K</a:t>
              </a:r>
              <a:r>
                <a:rPr lang="en-US" sz="1200" b="1" dirty="0"/>
                <a:t>&lt;</a:t>
              </a:r>
              <a:r>
                <a:rPr lang="cs-CZ" sz="1200" b="1" dirty="0"/>
                <a:t>P</a:t>
              </a:r>
              <a:r>
                <a:rPr lang="en-US" sz="1200" b="1" baseline="-25000" dirty="0"/>
                <a:t>S</a:t>
              </a:r>
              <a:r>
                <a:rPr lang="en-US" sz="1200" b="1" dirty="0"/>
                <a:t>&lt;P</a:t>
              </a:r>
              <a:r>
                <a:rPr lang="en-US" sz="1200" b="1" baseline="-25000" dirty="0"/>
                <a:t>A</a:t>
              </a:r>
              <a:endParaRPr lang="cs-CZ" sz="1200" b="1" baseline="-25000" dirty="0"/>
            </a:p>
          </p:txBody>
        </p:sp>
        <p:sp>
          <p:nvSpPr>
            <p:cNvPr id="40" name="TextovéPole 39">
              <a:extLst>
                <a:ext uri="{FF2B5EF4-FFF2-40B4-BE49-F238E27FC236}">
                  <a16:creationId xmlns:a16="http://schemas.microsoft.com/office/drawing/2014/main" id="{CE1EF618-31F2-D62B-27EB-5CA1685DAD54}"/>
                </a:ext>
              </a:extLst>
            </p:cNvPr>
            <p:cNvSpPr txBox="1"/>
            <p:nvPr/>
          </p:nvSpPr>
          <p:spPr>
            <a:xfrm>
              <a:off x="395536" y="6021288"/>
              <a:ext cx="62492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/>
                <a:t>P</a:t>
              </a:r>
              <a:r>
                <a:rPr lang="en-US" sz="1200" b="1" baseline="-25000" dirty="0"/>
                <a:t>S</a:t>
              </a:r>
              <a:r>
                <a:rPr lang="cs-CZ" sz="1200" b="1" dirty="0"/>
                <a:t>: </a:t>
              </a:r>
              <a:r>
                <a:rPr lang="en-US" sz="1200" b="1" dirty="0" err="1"/>
                <a:t>tlak</a:t>
              </a:r>
              <a:r>
                <a:rPr lang="en-US" sz="1200" b="1" dirty="0"/>
                <a:t> v s</a:t>
              </a:r>
              <a:r>
                <a:rPr lang="cs-CZ" sz="1200" b="1" dirty="0" err="1"/>
                <a:t>íni</a:t>
              </a:r>
              <a:r>
                <a:rPr lang="cs-CZ" sz="1200" b="1" dirty="0"/>
                <a:t>, </a:t>
              </a:r>
              <a:r>
                <a:rPr lang="en-US" sz="1200" b="1" dirty="0"/>
                <a:t>P</a:t>
              </a:r>
              <a:r>
                <a:rPr lang="en-US" sz="1200" b="1" baseline="-25000" dirty="0"/>
                <a:t>A</a:t>
              </a:r>
              <a:r>
                <a:rPr lang="cs-CZ" sz="1200" b="1" dirty="0"/>
                <a:t>: </a:t>
              </a:r>
              <a:r>
                <a:rPr lang="en-US" sz="1200" b="1" dirty="0" err="1"/>
                <a:t>tlak</a:t>
              </a:r>
              <a:r>
                <a:rPr lang="en-US" sz="1200" b="1" dirty="0"/>
                <a:t> v </a:t>
              </a:r>
              <a:r>
                <a:rPr lang="cs-CZ" sz="1200" b="1" dirty="0"/>
                <a:t>aortě, </a:t>
              </a:r>
              <a:r>
                <a:rPr lang="en-US" sz="1200" b="1" dirty="0"/>
                <a:t>P</a:t>
              </a:r>
              <a:r>
                <a:rPr lang="en-US" sz="1200" b="1" baseline="-25000" dirty="0"/>
                <a:t>K</a:t>
              </a:r>
              <a:r>
                <a:rPr lang="cs-CZ" sz="1200" b="1" dirty="0"/>
                <a:t>: </a:t>
              </a:r>
              <a:r>
                <a:rPr lang="en-US" sz="1200" b="1" dirty="0" err="1"/>
                <a:t>tlak</a:t>
              </a:r>
              <a:r>
                <a:rPr lang="en-US" sz="1200" b="1" dirty="0"/>
                <a:t> v </a:t>
              </a:r>
              <a:r>
                <a:rPr lang="cs-CZ" sz="1200" b="1" dirty="0"/>
                <a:t>komoře</a:t>
              </a:r>
              <a:endParaRPr lang="cs-CZ" sz="1200" b="1" baseline="-25000" dirty="0"/>
            </a:p>
          </p:txBody>
        </p:sp>
        <p:sp>
          <p:nvSpPr>
            <p:cNvPr id="41" name="TextovéPole 40">
              <a:extLst>
                <a:ext uri="{FF2B5EF4-FFF2-40B4-BE49-F238E27FC236}">
                  <a16:creationId xmlns:a16="http://schemas.microsoft.com/office/drawing/2014/main" id="{FE9E239A-9B52-1A88-73F5-26257902E801}"/>
                </a:ext>
              </a:extLst>
            </p:cNvPr>
            <p:cNvSpPr txBox="1"/>
            <p:nvPr/>
          </p:nvSpPr>
          <p:spPr>
            <a:xfrm>
              <a:off x="410973" y="6228041"/>
              <a:ext cx="62492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/>
                <a:t>Tok krve pouze </a:t>
              </a:r>
              <a:r>
                <a:rPr lang="cs-CZ" sz="1200" b="1" dirty="0"/>
                <a:t>síně </a:t>
              </a:r>
              <a:r>
                <a:rPr lang="cs-CZ" sz="1200" b="1" dirty="0">
                  <a:sym typeface="Symbol"/>
                </a:rPr>
                <a:t></a:t>
              </a:r>
              <a:r>
                <a:rPr lang="cs-CZ" sz="1200" b="1" dirty="0"/>
                <a:t> komora </a:t>
              </a:r>
              <a:r>
                <a:rPr lang="cs-CZ" sz="1200" b="1" dirty="0">
                  <a:sym typeface="Symbol"/>
                </a:rPr>
                <a:t></a:t>
              </a:r>
              <a:r>
                <a:rPr lang="cs-CZ" sz="1200" b="1" dirty="0"/>
                <a:t> aorta</a:t>
              </a:r>
              <a:endParaRPr lang="cs-CZ" sz="1200" b="1" baseline="-25000" dirty="0"/>
            </a:p>
          </p:txBody>
        </p:sp>
        <p:cxnSp>
          <p:nvCxnSpPr>
            <p:cNvPr id="42" name="Přímá spojnice 41">
              <a:extLst>
                <a:ext uri="{FF2B5EF4-FFF2-40B4-BE49-F238E27FC236}">
                  <a16:creationId xmlns:a16="http://schemas.microsoft.com/office/drawing/2014/main" id="{6FDD46E5-0B21-DE25-3874-2395E163D242}"/>
                </a:ext>
              </a:extLst>
            </p:cNvPr>
            <p:cNvCxnSpPr/>
            <p:nvPr/>
          </p:nvCxnSpPr>
          <p:spPr>
            <a:xfrm>
              <a:off x="1284830" y="5314804"/>
              <a:ext cx="15927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ovéPole 42">
              <a:extLst>
                <a:ext uri="{FF2B5EF4-FFF2-40B4-BE49-F238E27FC236}">
                  <a16:creationId xmlns:a16="http://schemas.microsoft.com/office/drawing/2014/main" id="{EA48FA89-9A81-6B0D-599A-E07A00264A9F}"/>
                </a:ext>
              </a:extLst>
            </p:cNvPr>
            <p:cNvSpPr txBox="1"/>
            <p:nvPr/>
          </p:nvSpPr>
          <p:spPr>
            <a:xfrm>
              <a:off x="728018" y="5160618"/>
              <a:ext cx="5734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400" dirty="0"/>
                <a:t>12</a:t>
              </a:r>
            </a:p>
          </p:txBody>
        </p:sp>
      </p:grpSp>
      <p:sp>
        <p:nvSpPr>
          <p:cNvPr id="78" name="Zástupný obsah 4">
            <a:extLst>
              <a:ext uri="{FF2B5EF4-FFF2-40B4-BE49-F238E27FC236}">
                <a16:creationId xmlns:a16="http://schemas.microsoft.com/office/drawing/2014/main" id="{ACD5B63A-3255-EF79-DFE5-D1CFE7614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582" y="1370952"/>
            <a:ext cx="3442892" cy="3349047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sz="2000" b="1" dirty="0"/>
              <a:t>STK</a:t>
            </a:r>
            <a:r>
              <a:rPr lang="cs-CZ" sz="2000" dirty="0"/>
              <a:t> – systolický krevní tlak </a:t>
            </a:r>
          </a:p>
          <a:p>
            <a:pPr lvl="1"/>
            <a:r>
              <a:rPr lang="cs-CZ" sz="1400" dirty="0"/>
              <a:t>nejvyšší tlak krve v daném místě během srdečního/tepového cyklu</a:t>
            </a:r>
          </a:p>
          <a:p>
            <a:pPr lvl="1"/>
            <a:r>
              <a:rPr lang="cs-CZ" sz="1400" dirty="0"/>
              <a:t>v komoře i aortě 115 </a:t>
            </a:r>
            <a:r>
              <a:rPr lang="cs-CZ" sz="1400" dirty="0" err="1"/>
              <a:t>mmHg</a:t>
            </a:r>
            <a:endParaRPr lang="cs-CZ" sz="1400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sz="2000" b="1" dirty="0"/>
              <a:t>DTK</a:t>
            </a:r>
            <a:r>
              <a:rPr lang="cs-CZ" sz="2000" dirty="0"/>
              <a:t> – diastolický krevní tlak</a:t>
            </a:r>
          </a:p>
          <a:p>
            <a:pPr lvl="1"/>
            <a:r>
              <a:rPr lang="cs-CZ" sz="1400" dirty="0"/>
              <a:t>nejnižší tlak krve v daném místě během srdečního/tepového cyklu</a:t>
            </a:r>
          </a:p>
          <a:p>
            <a:pPr lvl="1"/>
            <a:r>
              <a:rPr lang="cs-CZ" sz="1400" dirty="0"/>
              <a:t>V aortě 80 </a:t>
            </a:r>
            <a:r>
              <a:rPr lang="cs-CZ" sz="1400" dirty="0" err="1"/>
              <a:t>mmHg</a:t>
            </a:r>
            <a:endParaRPr lang="cs-CZ" sz="1400" dirty="0"/>
          </a:p>
          <a:p>
            <a:pPr lvl="1"/>
            <a:r>
              <a:rPr lang="cs-CZ" sz="1400" dirty="0"/>
              <a:t>V komoře </a:t>
            </a:r>
            <a:r>
              <a:rPr lang="en-GB" sz="1400" dirty="0"/>
              <a:t>&lt;</a:t>
            </a:r>
            <a:r>
              <a:rPr lang="cs-CZ" sz="1400" dirty="0"/>
              <a:t>12 </a:t>
            </a:r>
            <a:r>
              <a:rPr lang="cs-CZ" sz="1400" dirty="0" err="1"/>
              <a:t>mmHg</a:t>
            </a:r>
            <a:r>
              <a:rPr lang="cs-CZ" sz="1400" dirty="0"/>
              <a:t> </a:t>
            </a:r>
            <a:br>
              <a:rPr lang="cs-CZ" sz="1400" dirty="0"/>
            </a:br>
            <a:r>
              <a:rPr lang="cs-CZ" sz="1400" dirty="0"/>
              <a:t>(méně než v síni)</a:t>
            </a:r>
          </a:p>
        </p:txBody>
      </p:sp>
      <p:cxnSp>
        <p:nvCxnSpPr>
          <p:cNvPr id="79" name="Přímá spojnice 78">
            <a:extLst>
              <a:ext uri="{FF2B5EF4-FFF2-40B4-BE49-F238E27FC236}">
                <a16:creationId xmlns:a16="http://schemas.microsoft.com/office/drawing/2014/main" id="{E393C7C3-B081-F8D0-C726-9BF09B495906}"/>
              </a:ext>
            </a:extLst>
          </p:cNvPr>
          <p:cNvCxnSpPr>
            <a:cxnSpLocks/>
          </p:cNvCxnSpPr>
          <p:nvPr/>
        </p:nvCxnSpPr>
        <p:spPr>
          <a:xfrm flipV="1">
            <a:off x="3107308" y="1704840"/>
            <a:ext cx="1242165" cy="443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Přímá spojnice 81">
            <a:extLst>
              <a:ext uri="{FF2B5EF4-FFF2-40B4-BE49-F238E27FC236}">
                <a16:creationId xmlns:a16="http://schemas.microsoft.com/office/drawing/2014/main" id="{B258DD93-8ED3-3CCA-E03B-1A7E12487DE9}"/>
              </a:ext>
            </a:extLst>
          </p:cNvPr>
          <p:cNvCxnSpPr>
            <a:cxnSpLocks/>
          </p:cNvCxnSpPr>
          <p:nvPr/>
        </p:nvCxnSpPr>
        <p:spPr>
          <a:xfrm flipV="1">
            <a:off x="2189209" y="3159782"/>
            <a:ext cx="1822699" cy="186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Přímá spojnice 85">
            <a:extLst>
              <a:ext uri="{FF2B5EF4-FFF2-40B4-BE49-F238E27FC236}">
                <a16:creationId xmlns:a16="http://schemas.microsoft.com/office/drawing/2014/main" id="{EB9CB83C-08AC-383B-9D2A-B085DD726ADB}"/>
              </a:ext>
            </a:extLst>
          </p:cNvPr>
          <p:cNvCxnSpPr>
            <a:cxnSpLocks/>
          </p:cNvCxnSpPr>
          <p:nvPr/>
        </p:nvCxnSpPr>
        <p:spPr>
          <a:xfrm>
            <a:off x="2293916" y="3598154"/>
            <a:ext cx="1691428" cy="18810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5777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5339244-E142-531D-7075-26603B367F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6" t="16458" r="12311" b="22077"/>
          <a:stretch/>
        </p:blipFill>
        <p:spPr>
          <a:xfrm>
            <a:off x="5946313" y="4847527"/>
            <a:ext cx="1565420" cy="204656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6F16F61-CCF6-B44C-7A2C-29BDC66D99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6" t="19638" r="15190" b="22076"/>
          <a:stretch/>
        </p:blipFill>
        <p:spPr>
          <a:xfrm>
            <a:off x="3833019" y="4953353"/>
            <a:ext cx="1429886" cy="19407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ABF2478-CBDD-4061-B6FE-E2B3EAA5FC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6" t="16458" r="17493" b="25002"/>
          <a:stretch/>
        </p:blipFill>
        <p:spPr>
          <a:xfrm>
            <a:off x="6536365" y="52594"/>
            <a:ext cx="1409556" cy="194918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5498A89-7B48-0DDA-82BF-FE0A0F6326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7" t="16458" r="15190" b="25002"/>
          <a:stretch/>
        </p:blipFill>
        <p:spPr>
          <a:xfrm>
            <a:off x="3022488" y="-90683"/>
            <a:ext cx="1497653" cy="1949183"/>
          </a:xfrm>
          <a:prstGeom prst="rect">
            <a:avLst/>
          </a:prstGeom>
        </p:spPr>
      </p:pic>
      <p:sp>
        <p:nvSpPr>
          <p:cNvPr id="8" name="Volný tvar 2">
            <a:extLst>
              <a:ext uri="{FF2B5EF4-FFF2-40B4-BE49-F238E27FC236}">
                <a16:creationId xmlns:a16="http://schemas.microsoft.com/office/drawing/2014/main" id="{F952AC68-F739-3CDA-D700-B81A9811FD85}"/>
              </a:ext>
            </a:extLst>
          </p:cNvPr>
          <p:cNvSpPr>
            <a:spLocks noChangeAspect="1"/>
          </p:cNvSpPr>
          <p:nvPr/>
        </p:nvSpPr>
        <p:spPr>
          <a:xfrm>
            <a:off x="4162161" y="854960"/>
            <a:ext cx="2849474" cy="4106196"/>
          </a:xfrm>
          <a:custGeom>
            <a:avLst/>
            <a:gdLst>
              <a:gd name="connsiteX0" fmla="*/ 11420 w 2157620"/>
              <a:gd name="connsiteY0" fmla="*/ 3046978 h 3046978"/>
              <a:gd name="connsiteX1" fmla="*/ 702536 w 2157620"/>
              <a:gd name="connsiteY1" fmla="*/ 3015080 h 3046978"/>
              <a:gd name="connsiteX2" fmla="*/ 1361754 w 2157620"/>
              <a:gd name="connsiteY2" fmla="*/ 3015080 h 3046978"/>
              <a:gd name="connsiteX3" fmla="*/ 1872117 w 2157620"/>
              <a:gd name="connsiteY3" fmla="*/ 2961917 h 3046978"/>
              <a:gd name="connsiteX4" fmla="*/ 2137931 w 2157620"/>
              <a:gd name="connsiteY4" fmla="*/ 2908755 h 3046978"/>
              <a:gd name="connsiteX5" fmla="*/ 2137931 w 2157620"/>
              <a:gd name="connsiteY5" fmla="*/ 2908755 h 3046978"/>
              <a:gd name="connsiteX6" fmla="*/ 2137931 w 2157620"/>
              <a:gd name="connsiteY6" fmla="*/ 2642941 h 3046978"/>
              <a:gd name="connsiteX7" fmla="*/ 2137931 w 2157620"/>
              <a:gd name="connsiteY7" fmla="*/ 2164476 h 3046978"/>
              <a:gd name="connsiteX8" fmla="*/ 2137931 w 2157620"/>
              <a:gd name="connsiteY8" fmla="*/ 1696643 h 3046978"/>
              <a:gd name="connsiteX9" fmla="*/ 2137931 w 2157620"/>
              <a:gd name="connsiteY9" fmla="*/ 1239443 h 3046978"/>
              <a:gd name="connsiteX10" fmla="*/ 2137931 w 2157620"/>
              <a:gd name="connsiteY10" fmla="*/ 1228810 h 3046978"/>
              <a:gd name="connsiteX11" fmla="*/ 1872117 w 2157620"/>
              <a:gd name="connsiteY11" fmla="*/ 750345 h 3046978"/>
              <a:gd name="connsiteX12" fmla="*/ 1553140 w 2157620"/>
              <a:gd name="connsiteY12" fmla="*/ 420736 h 3046978"/>
              <a:gd name="connsiteX13" fmla="*/ 1244796 w 2157620"/>
              <a:gd name="connsiteY13" fmla="*/ 144289 h 3046978"/>
              <a:gd name="connsiteX14" fmla="*/ 872657 w 2157620"/>
              <a:gd name="connsiteY14" fmla="*/ 6066 h 3046978"/>
              <a:gd name="connsiteX15" fmla="*/ 553680 w 2157620"/>
              <a:gd name="connsiteY15" fmla="*/ 48596 h 3046978"/>
              <a:gd name="connsiteX16" fmla="*/ 309131 w 2157620"/>
              <a:gd name="connsiteY16" fmla="*/ 261248 h 3046978"/>
              <a:gd name="connsiteX17" fmla="*/ 117745 w 2157620"/>
              <a:gd name="connsiteY17" fmla="*/ 505796 h 3046978"/>
              <a:gd name="connsiteX18" fmla="*/ 787 w 2157620"/>
              <a:gd name="connsiteY18" fmla="*/ 760978 h 3046978"/>
              <a:gd name="connsiteX19" fmla="*/ 787 w 2157620"/>
              <a:gd name="connsiteY19" fmla="*/ 760978 h 3046978"/>
              <a:gd name="connsiteX20" fmla="*/ 11420 w 2157620"/>
              <a:gd name="connsiteY20" fmla="*/ 1069322 h 3046978"/>
              <a:gd name="connsiteX21" fmla="*/ 787 w 2157620"/>
              <a:gd name="connsiteY21" fmla="*/ 2090048 h 3046978"/>
              <a:gd name="connsiteX22" fmla="*/ 787 w 2157620"/>
              <a:gd name="connsiteY22" fmla="*/ 2674838 h 3046978"/>
              <a:gd name="connsiteX23" fmla="*/ 11420 w 2157620"/>
              <a:gd name="connsiteY23" fmla="*/ 3046978 h 3046978"/>
              <a:gd name="connsiteX0" fmla="*/ 11420 w 2157620"/>
              <a:gd name="connsiteY0" fmla="*/ 3046978 h 3055076"/>
              <a:gd name="connsiteX1" fmla="*/ 668877 w 2157620"/>
              <a:gd name="connsiteY1" fmla="*/ 3054348 h 3055076"/>
              <a:gd name="connsiteX2" fmla="*/ 1361754 w 2157620"/>
              <a:gd name="connsiteY2" fmla="*/ 3015080 h 3055076"/>
              <a:gd name="connsiteX3" fmla="*/ 1872117 w 2157620"/>
              <a:gd name="connsiteY3" fmla="*/ 2961917 h 3055076"/>
              <a:gd name="connsiteX4" fmla="*/ 2137931 w 2157620"/>
              <a:gd name="connsiteY4" fmla="*/ 2908755 h 3055076"/>
              <a:gd name="connsiteX5" fmla="*/ 2137931 w 2157620"/>
              <a:gd name="connsiteY5" fmla="*/ 2908755 h 3055076"/>
              <a:gd name="connsiteX6" fmla="*/ 2137931 w 2157620"/>
              <a:gd name="connsiteY6" fmla="*/ 2642941 h 3055076"/>
              <a:gd name="connsiteX7" fmla="*/ 2137931 w 2157620"/>
              <a:gd name="connsiteY7" fmla="*/ 2164476 h 3055076"/>
              <a:gd name="connsiteX8" fmla="*/ 2137931 w 2157620"/>
              <a:gd name="connsiteY8" fmla="*/ 1696643 h 3055076"/>
              <a:gd name="connsiteX9" fmla="*/ 2137931 w 2157620"/>
              <a:gd name="connsiteY9" fmla="*/ 1239443 h 3055076"/>
              <a:gd name="connsiteX10" fmla="*/ 2137931 w 2157620"/>
              <a:gd name="connsiteY10" fmla="*/ 1228810 h 3055076"/>
              <a:gd name="connsiteX11" fmla="*/ 1872117 w 2157620"/>
              <a:gd name="connsiteY11" fmla="*/ 750345 h 3055076"/>
              <a:gd name="connsiteX12" fmla="*/ 1553140 w 2157620"/>
              <a:gd name="connsiteY12" fmla="*/ 420736 h 3055076"/>
              <a:gd name="connsiteX13" fmla="*/ 1244796 w 2157620"/>
              <a:gd name="connsiteY13" fmla="*/ 144289 h 3055076"/>
              <a:gd name="connsiteX14" fmla="*/ 872657 w 2157620"/>
              <a:gd name="connsiteY14" fmla="*/ 6066 h 3055076"/>
              <a:gd name="connsiteX15" fmla="*/ 553680 w 2157620"/>
              <a:gd name="connsiteY15" fmla="*/ 48596 h 3055076"/>
              <a:gd name="connsiteX16" fmla="*/ 309131 w 2157620"/>
              <a:gd name="connsiteY16" fmla="*/ 261248 h 3055076"/>
              <a:gd name="connsiteX17" fmla="*/ 117745 w 2157620"/>
              <a:gd name="connsiteY17" fmla="*/ 505796 h 3055076"/>
              <a:gd name="connsiteX18" fmla="*/ 787 w 2157620"/>
              <a:gd name="connsiteY18" fmla="*/ 760978 h 3055076"/>
              <a:gd name="connsiteX19" fmla="*/ 787 w 2157620"/>
              <a:gd name="connsiteY19" fmla="*/ 760978 h 3055076"/>
              <a:gd name="connsiteX20" fmla="*/ 11420 w 2157620"/>
              <a:gd name="connsiteY20" fmla="*/ 1069322 h 3055076"/>
              <a:gd name="connsiteX21" fmla="*/ 787 w 2157620"/>
              <a:gd name="connsiteY21" fmla="*/ 2090048 h 3055076"/>
              <a:gd name="connsiteX22" fmla="*/ 787 w 2157620"/>
              <a:gd name="connsiteY22" fmla="*/ 2674838 h 3055076"/>
              <a:gd name="connsiteX23" fmla="*/ 11420 w 2157620"/>
              <a:gd name="connsiteY23" fmla="*/ 3046978 h 3055076"/>
              <a:gd name="connsiteX0" fmla="*/ 0 w 2163029"/>
              <a:gd name="connsiteY0" fmla="*/ 3091856 h 3091856"/>
              <a:gd name="connsiteX1" fmla="*/ 674286 w 2163029"/>
              <a:gd name="connsiteY1" fmla="*/ 3054348 h 3091856"/>
              <a:gd name="connsiteX2" fmla="*/ 1367163 w 2163029"/>
              <a:gd name="connsiteY2" fmla="*/ 3015080 h 3091856"/>
              <a:gd name="connsiteX3" fmla="*/ 1877526 w 2163029"/>
              <a:gd name="connsiteY3" fmla="*/ 2961917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367163 w 2163029"/>
              <a:gd name="connsiteY2" fmla="*/ 3015080 h 3091856"/>
              <a:gd name="connsiteX3" fmla="*/ 1877526 w 2163029"/>
              <a:gd name="connsiteY3" fmla="*/ 2961917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428871 w 2163029"/>
              <a:gd name="connsiteY2" fmla="*/ 3048739 h 3091856"/>
              <a:gd name="connsiteX3" fmla="*/ 1877526 w 2163029"/>
              <a:gd name="connsiteY3" fmla="*/ 2961917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428871 w 2163029"/>
              <a:gd name="connsiteY2" fmla="*/ 3048739 h 3091856"/>
              <a:gd name="connsiteX3" fmla="*/ 1905575 w 2163029"/>
              <a:gd name="connsiteY3" fmla="*/ 2978746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428871 w 2163029"/>
              <a:gd name="connsiteY2" fmla="*/ 3048739 h 3091856"/>
              <a:gd name="connsiteX3" fmla="*/ 1905575 w 2163029"/>
              <a:gd name="connsiteY3" fmla="*/ 2978746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75379 w 2163029"/>
              <a:gd name="connsiteY12" fmla="*/ 392687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1 w 2163030"/>
              <a:gd name="connsiteY0" fmla="*/ 3091856 h 3091856"/>
              <a:gd name="connsiteX1" fmla="*/ 691116 w 2163030"/>
              <a:gd name="connsiteY1" fmla="*/ 3088006 h 3091856"/>
              <a:gd name="connsiteX2" fmla="*/ 1428872 w 2163030"/>
              <a:gd name="connsiteY2" fmla="*/ 3048739 h 3091856"/>
              <a:gd name="connsiteX3" fmla="*/ 1905576 w 2163030"/>
              <a:gd name="connsiteY3" fmla="*/ 2978746 h 3091856"/>
              <a:gd name="connsiteX4" fmla="*/ 2143341 w 2163030"/>
              <a:gd name="connsiteY4" fmla="*/ 2908755 h 3091856"/>
              <a:gd name="connsiteX5" fmla="*/ 2143341 w 2163030"/>
              <a:gd name="connsiteY5" fmla="*/ 2908755 h 3091856"/>
              <a:gd name="connsiteX6" fmla="*/ 2143341 w 2163030"/>
              <a:gd name="connsiteY6" fmla="*/ 2642941 h 3091856"/>
              <a:gd name="connsiteX7" fmla="*/ 2143341 w 2163030"/>
              <a:gd name="connsiteY7" fmla="*/ 2164476 h 3091856"/>
              <a:gd name="connsiteX8" fmla="*/ 2143341 w 2163030"/>
              <a:gd name="connsiteY8" fmla="*/ 1696643 h 3091856"/>
              <a:gd name="connsiteX9" fmla="*/ 2143341 w 2163030"/>
              <a:gd name="connsiteY9" fmla="*/ 1239443 h 3091856"/>
              <a:gd name="connsiteX10" fmla="*/ 2143341 w 2163030"/>
              <a:gd name="connsiteY10" fmla="*/ 1228810 h 3091856"/>
              <a:gd name="connsiteX11" fmla="*/ 1877527 w 2163030"/>
              <a:gd name="connsiteY11" fmla="*/ 750345 h 3091856"/>
              <a:gd name="connsiteX12" fmla="*/ 1575380 w 2163030"/>
              <a:gd name="connsiteY12" fmla="*/ 392687 h 3091856"/>
              <a:gd name="connsiteX13" fmla="*/ 1250206 w 2163030"/>
              <a:gd name="connsiteY13" fmla="*/ 144289 h 3091856"/>
              <a:gd name="connsiteX14" fmla="*/ 878067 w 2163030"/>
              <a:gd name="connsiteY14" fmla="*/ 6066 h 3091856"/>
              <a:gd name="connsiteX15" fmla="*/ 559090 w 2163030"/>
              <a:gd name="connsiteY15" fmla="*/ 48596 h 3091856"/>
              <a:gd name="connsiteX16" fmla="*/ 314541 w 2163030"/>
              <a:gd name="connsiteY16" fmla="*/ 261248 h 3091856"/>
              <a:gd name="connsiteX17" fmla="*/ 123155 w 2163030"/>
              <a:gd name="connsiteY17" fmla="*/ 505796 h 3091856"/>
              <a:gd name="connsiteX18" fmla="*/ 6197 w 2163030"/>
              <a:gd name="connsiteY18" fmla="*/ 760978 h 3091856"/>
              <a:gd name="connsiteX19" fmla="*/ 6197 w 2163030"/>
              <a:gd name="connsiteY19" fmla="*/ 760978 h 3091856"/>
              <a:gd name="connsiteX20" fmla="*/ 0 w 2163030"/>
              <a:gd name="connsiteY20" fmla="*/ 1119810 h 3091856"/>
              <a:gd name="connsiteX21" fmla="*/ 6197 w 2163030"/>
              <a:gd name="connsiteY21" fmla="*/ 2090048 h 3091856"/>
              <a:gd name="connsiteX22" fmla="*/ 6197 w 2163030"/>
              <a:gd name="connsiteY22" fmla="*/ 2674838 h 3091856"/>
              <a:gd name="connsiteX23" fmla="*/ 1 w 2163030"/>
              <a:gd name="connsiteY23" fmla="*/ 3091856 h 3091856"/>
              <a:gd name="connsiteX0" fmla="*/ 1 w 2145578"/>
              <a:gd name="connsiteY0" fmla="*/ 3091856 h 3091856"/>
              <a:gd name="connsiteX1" fmla="*/ 691116 w 2145578"/>
              <a:gd name="connsiteY1" fmla="*/ 3088006 h 3091856"/>
              <a:gd name="connsiteX2" fmla="*/ 1428872 w 2145578"/>
              <a:gd name="connsiteY2" fmla="*/ 3048739 h 3091856"/>
              <a:gd name="connsiteX3" fmla="*/ 1905576 w 2145578"/>
              <a:gd name="connsiteY3" fmla="*/ 2978746 h 3091856"/>
              <a:gd name="connsiteX4" fmla="*/ 2143341 w 2145578"/>
              <a:gd name="connsiteY4" fmla="*/ 2908755 h 3091856"/>
              <a:gd name="connsiteX5" fmla="*/ 2143341 w 2145578"/>
              <a:gd name="connsiteY5" fmla="*/ 2908755 h 3091856"/>
              <a:gd name="connsiteX6" fmla="*/ 2143341 w 2145578"/>
              <a:gd name="connsiteY6" fmla="*/ 2642941 h 3091856"/>
              <a:gd name="connsiteX7" fmla="*/ 2143341 w 2145578"/>
              <a:gd name="connsiteY7" fmla="*/ 2164476 h 3091856"/>
              <a:gd name="connsiteX8" fmla="*/ 2143341 w 2145578"/>
              <a:gd name="connsiteY8" fmla="*/ 1696643 h 3091856"/>
              <a:gd name="connsiteX9" fmla="*/ 2143341 w 2145578"/>
              <a:gd name="connsiteY9" fmla="*/ 1239443 h 3091856"/>
              <a:gd name="connsiteX10" fmla="*/ 2143341 w 2145578"/>
              <a:gd name="connsiteY10" fmla="*/ 1228810 h 3091856"/>
              <a:gd name="connsiteX11" fmla="*/ 1877527 w 2145578"/>
              <a:gd name="connsiteY11" fmla="*/ 750345 h 3091856"/>
              <a:gd name="connsiteX12" fmla="*/ 1575380 w 2145578"/>
              <a:gd name="connsiteY12" fmla="*/ 392687 h 3091856"/>
              <a:gd name="connsiteX13" fmla="*/ 1250206 w 2145578"/>
              <a:gd name="connsiteY13" fmla="*/ 144289 h 3091856"/>
              <a:gd name="connsiteX14" fmla="*/ 878067 w 2145578"/>
              <a:gd name="connsiteY14" fmla="*/ 6066 h 3091856"/>
              <a:gd name="connsiteX15" fmla="*/ 559090 w 2145578"/>
              <a:gd name="connsiteY15" fmla="*/ 48596 h 3091856"/>
              <a:gd name="connsiteX16" fmla="*/ 314541 w 2145578"/>
              <a:gd name="connsiteY16" fmla="*/ 261248 h 3091856"/>
              <a:gd name="connsiteX17" fmla="*/ 123155 w 2145578"/>
              <a:gd name="connsiteY17" fmla="*/ 505796 h 3091856"/>
              <a:gd name="connsiteX18" fmla="*/ 6197 w 2145578"/>
              <a:gd name="connsiteY18" fmla="*/ 760978 h 3091856"/>
              <a:gd name="connsiteX19" fmla="*/ 6197 w 2145578"/>
              <a:gd name="connsiteY19" fmla="*/ 760978 h 3091856"/>
              <a:gd name="connsiteX20" fmla="*/ 0 w 2145578"/>
              <a:gd name="connsiteY20" fmla="*/ 1119810 h 3091856"/>
              <a:gd name="connsiteX21" fmla="*/ 6197 w 2145578"/>
              <a:gd name="connsiteY21" fmla="*/ 2090048 h 3091856"/>
              <a:gd name="connsiteX22" fmla="*/ 6197 w 2145578"/>
              <a:gd name="connsiteY22" fmla="*/ 2674838 h 3091856"/>
              <a:gd name="connsiteX23" fmla="*/ 1 w 2145578"/>
              <a:gd name="connsiteY23" fmla="*/ 3091856 h 3091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5578" h="3091856">
                <a:moveTo>
                  <a:pt x="1" y="3091856"/>
                </a:moveTo>
                <a:lnTo>
                  <a:pt x="691116" y="3088006"/>
                </a:lnTo>
                <a:cubicBezTo>
                  <a:pt x="929261" y="3080820"/>
                  <a:pt x="1226462" y="3066949"/>
                  <a:pt x="1428872" y="3048739"/>
                </a:cubicBezTo>
                <a:cubicBezTo>
                  <a:pt x="1631282" y="3030529"/>
                  <a:pt x="1786498" y="3002077"/>
                  <a:pt x="1905576" y="2978746"/>
                </a:cubicBezTo>
                <a:lnTo>
                  <a:pt x="2143341" y="2908755"/>
                </a:lnTo>
                <a:lnTo>
                  <a:pt x="2143341" y="2908755"/>
                </a:lnTo>
                <a:lnTo>
                  <a:pt x="2143341" y="2642941"/>
                </a:lnTo>
                <a:lnTo>
                  <a:pt x="2143341" y="2164476"/>
                </a:lnTo>
                <a:lnTo>
                  <a:pt x="2143341" y="1696643"/>
                </a:lnTo>
                <a:lnTo>
                  <a:pt x="2143341" y="1239443"/>
                </a:lnTo>
                <a:cubicBezTo>
                  <a:pt x="2143341" y="1161471"/>
                  <a:pt x="2148375" y="1265447"/>
                  <a:pt x="2143341" y="1228810"/>
                </a:cubicBezTo>
                <a:cubicBezTo>
                  <a:pt x="2138307" y="1192173"/>
                  <a:pt x="1972187" y="889699"/>
                  <a:pt x="1877527" y="750345"/>
                </a:cubicBezTo>
                <a:cubicBezTo>
                  <a:pt x="1782867" y="610991"/>
                  <a:pt x="1679933" y="493696"/>
                  <a:pt x="1575380" y="392687"/>
                </a:cubicBezTo>
                <a:cubicBezTo>
                  <a:pt x="1470827" y="291678"/>
                  <a:pt x="1366425" y="208726"/>
                  <a:pt x="1250206" y="144289"/>
                </a:cubicBezTo>
                <a:cubicBezTo>
                  <a:pt x="1133987" y="79852"/>
                  <a:pt x="993253" y="22015"/>
                  <a:pt x="878067" y="6066"/>
                </a:cubicBezTo>
                <a:cubicBezTo>
                  <a:pt x="762881" y="-9883"/>
                  <a:pt x="653011" y="6066"/>
                  <a:pt x="559090" y="48596"/>
                </a:cubicBezTo>
                <a:cubicBezTo>
                  <a:pt x="465169" y="91126"/>
                  <a:pt x="387197" y="185048"/>
                  <a:pt x="314541" y="261248"/>
                </a:cubicBezTo>
                <a:cubicBezTo>
                  <a:pt x="241885" y="337448"/>
                  <a:pt x="174546" y="422508"/>
                  <a:pt x="123155" y="505796"/>
                </a:cubicBezTo>
                <a:cubicBezTo>
                  <a:pt x="71764" y="589084"/>
                  <a:pt x="6197" y="760978"/>
                  <a:pt x="6197" y="760978"/>
                </a:cubicBezTo>
                <a:lnTo>
                  <a:pt x="6197" y="760978"/>
                </a:lnTo>
                <a:cubicBezTo>
                  <a:pt x="5164" y="820783"/>
                  <a:pt x="0" y="898298"/>
                  <a:pt x="0" y="1119810"/>
                </a:cubicBezTo>
                <a:cubicBezTo>
                  <a:pt x="0" y="1341322"/>
                  <a:pt x="7969" y="1822462"/>
                  <a:pt x="6197" y="2090048"/>
                </a:cubicBezTo>
                <a:cubicBezTo>
                  <a:pt x="4425" y="2357634"/>
                  <a:pt x="6197" y="2674838"/>
                  <a:pt x="6197" y="2674838"/>
                </a:cubicBezTo>
                <a:cubicBezTo>
                  <a:pt x="4132" y="2813844"/>
                  <a:pt x="2066" y="2952850"/>
                  <a:pt x="1" y="3091856"/>
                </a:cubicBezTo>
                <a:close/>
              </a:path>
            </a:pathLst>
          </a:cu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sp>
        <p:nvSpPr>
          <p:cNvPr id="9" name="Volný tvar 18">
            <a:extLst>
              <a:ext uri="{FF2B5EF4-FFF2-40B4-BE49-F238E27FC236}">
                <a16:creationId xmlns:a16="http://schemas.microsoft.com/office/drawing/2014/main" id="{7C2B2024-7207-45E4-DA40-6869F2F0A4E9}"/>
              </a:ext>
            </a:extLst>
          </p:cNvPr>
          <p:cNvSpPr/>
          <p:nvPr/>
        </p:nvSpPr>
        <p:spPr>
          <a:xfrm>
            <a:off x="5153272" y="853751"/>
            <a:ext cx="1857430" cy="1651013"/>
          </a:xfrm>
          <a:custGeom>
            <a:avLst/>
            <a:gdLst>
              <a:gd name="connsiteX0" fmla="*/ 2099145 w 2099145"/>
              <a:gd name="connsiteY0" fmla="*/ 1865866 h 1865866"/>
              <a:gd name="connsiteX1" fmla="*/ 1876508 w 2099145"/>
              <a:gd name="connsiteY1" fmla="*/ 1468301 h 1865866"/>
              <a:gd name="connsiteX2" fmla="*/ 1550505 w 2099145"/>
              <a:gd name="connsiteY2" fmla="*/ 951466 h 1865866"/>
              <a:gd name="connsiteX3" fmla="*/ 1073426 w 2099145"/>
              <a:gd name="connsiteY3" fmla="*/ 442582 h 1865866"/>
              <a:gd name="connsiteX4" fmla="*/ 707666 w 2099145"/>
              <a:gd name="connsiteY4" fmla="*/ 211995 h 1865866"/>
              <a:gd name="connsiteX5" fmla="*/ 190832 w 2099145"/>
              <a:gd name="connsiteY5" fmla="*/ 21163 h 1865866"/>
              <a:gd name="connsiteX6" fmla="*/ 0 w 2099145"/>
              <a:gd name="connsiteY6" fmla="*/ 13212 h 1865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9145" h="1865866">
                <a:moveTo>
                  <a:pt x="2099145" y="1865866"/>
                </a:moveTo>
                <a:cubicBezTo>
                  <a:pt x="2033546" y="1743283"/>
                  <a:pt x="1967948" y="1620701"/>
                  <a:pt x="1876508" y="1468301"/>
                </a:cubicBezTo>
                <a:cubicBezTo>
                  <a:pt x="1785068" y="1315901"/>
                  <a:pt x="1684352" y="1122419"/>
                  <a:pt x="1550505" y="951466"/>
                </a:cubicBezTo>
                <a:cubicBezTo>
                  <a:pt x="1416658" y="780513"/>
                  <a:pt x="1213899" y="565827"/>
                  <a:pt x="1073426" y="442582"/>
                </a:cubicBezTo>
                <a:cubicBezTo>
                  <a:pt x="932953" y="319337"/>
                  <a:pt x="854765" y="282231"/>
                  <a:pt x="707666" y="211995"/>
                </a:cubicBezTo>
                <a:cubicBezTo>
                  <a:pt x="560567" y="141759"/>
                  <a:pt x="308776" y="54293"/>
                  <a:pt x="190832" y="21163"/>
                </a:cubicBezTo>
                <a:cubicBezTo>
                  <a:pt x="72888" y="-11967"/>
                  <a:pt x="36444" y="622"/>
                  <a:pt x="0" y="13212"/>
                </a:cubicBezTo>
              </a:path>
            </a:pathLst>
          </a:custGeom>
          <a:noFill/>
          <a:ln w="7620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4AD816B8-30EB-E2FE-9061-B86200443A32}"/>
              </a:ext>
            </a:extLst>
          </p:cNvPr>
          <p:cNvGrpSpPr/>
          <p:nvPr/>
        </p:nvGrpSpPr>
        <p:grpSpPr>
          <a:xfrm>
            <a:off x="4159590" y="4550508"/>
            <a:ext cx="2866917" cy="417933"/>
            <a:chOff x="3419361" y="5024407"/>
            <a:chExt cx="2866917" cy="417933"/>
          </a:xfrm>
        </p:grpSpPr>
        <p:sp>
          <p:nvSpPr>
            <p:cNvPr id="11" name="Volný tvar 17">
              <a:extLst>
                <a:ext uri="{FF2B5EF4-FFF2-40B4-BE49-F238E27FC236}">
                  <a16:creationId xmlns:a16="http://schemas.microsoft.com/office/drawing/2014/main" id="{D9999C66-55A5-947E-98DD-D4CE08C1A347}"/>
                </a:ext>
              </a:extLst>
            </p:cNvPr>
            <p:cNvSpPr/>
            <p:nvPr/>
          </p:nvSpPr>
          <p:spPr>
            <a:xfrm>
              <a:off x="3419361" y="5198113"/>
              <a:ext cx="2866917" cy="244227"/>
            </a:xfrm>
            <a:custGeom>
              <a:avLst/>
              <a:gdLst>
                <a:gd name="connsiteX0" fmla="*/ 0 w 3218213"/>
                <a:gd name="connsiteY0" fmla="*/ 261257 h 276009"/>
                <a:gd name="connsiteX1" fmla="*/ 1033153 w 3218213"/>
                <a:gd name="connsiteY1" fmla="*/ 273133 h 276009"/>
                <a:gd name="connsiteX2" fmla="*/ 2018805 w 3218213"/>
                <a:gd name="connsiteY2" fmla="*/ 213756 h 276009"/>
                <a:gd name="connsiteX3" fmla="*/ 2743200 w 3218213"/>
                <a:gd name="connsiteY3" fmla="*/ 142504 h 276009"/>
                <a:gd name="connsiteX4" fmla="*/ 3218213 w 3218213"/>
                <a:gd name="connsiteY4" fmla="*/ 0 h 276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8213" h="276009">
                  <a:moveTo>
                    <a:pt x="0" y="261257"/>
                  </a:moveTo>
                  <a:cubicBezTo>
                    <a:pt x="348343" y="271153"/>
                    <a:pt x="696686" y="281050"/>
                    <a:pt x="1033153" y="273133"/>
                  </a:cubicBezTo>
                  <a:cubicBezTo>
                    <a:pt x="1369620" y="265216"/>
                    <a:pt x="1733797" y="235528"/>
                    <a:pt x="2018805" y="213756"/>
                  </a:cubicBezTo>
                  <a:cubicBezTo>
                    <a:pt x="2303813" y="191984"/>
                    <a:pt x="2543299" y="178130"/>
                    <a:pt x="2743200" y="142504"/>
                  </a:cubicBezTo>
                  <a:cubicBezTo>
                    <a:pt x="2943101" y="106878"/>
                    <a:pt x="3080657" y="53439"/>
                    <a:pt x="3218213" y="0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9F2A1F85-2A97-8DA5-FA10-92C54CEF1CBF}"/>
                </a:ext>
              </a:extLst>
            </p:cNvPr>
            <p:cNvSpPr txBox="1"/>
            <p:nvPr/>
          </p:nvSpPr>
          <p:spPr>
            <a:xfrm>
              <a:off x="3913901" y="5024407"/>
              <a:ext cx="20963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b="1" dirty="0"/>
                <a:t>plnící fáze diastoly</a:t>
              </a:r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01BB1AA6-A931-A3FF-BA9C-92FF019BC139}"/>
              </a:ext>
            </a:extLst>
          </p:cNvPr>
          <p:cNvGrpSpPr/>
          <p:nvPr/>
        </p:nvGrpSpPr>
        <p:grpSpPr>
          <a:xfrm>
            <a:off x="6575135" y="2202765"/>
            <a:ext cx="433529" cy="2523929"/>
            <a:chOff x="5834906" y="2676664"/>
            <a:chExt cx="433529" cy="2523929"/>
          </a:xfrm>
        </p:grpSpPr>
        <p:cxnSp>
          <p:nvCxnSpPr>
            <p:cNvPr id="14" name="Přímá spojnice 13">
              <a:extLst>
                <a:ext uri="{FF2B5EF4-FFF2-40B4-BE49-F238E27FC236}">
                  <a16:creationId xmlns:a16="http://schemas.microsoft.com/office/drawing/2014/main" id="{8E059FD8-8282-3054-9949-9B7C603676F9}"/>
                </a:ext>
              </a:extLst>
            </p:cNvPr>
            <p:cNvCxnSpPr>
              <a:stCxn id="8" idx="4"/>
              <a:endCxn id="8" idx="9"/>
            </p:cNvCxnSpPr>
            <p:nvPr/>
          </p:nvCxnSpPr>
          <p:spPr>
            <a:xfrm flipV="1">
              <a:off x="6268435" y="2983633"/>
              <a:ext cx="0" cy="2216960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FA054F1A-A613-67D1-2877-4633218A5275}"/>
                </a:ext>
              </a:extLst>
            </p:cNvPr>
            <p:cNvSpPr txBox="1"/>
            <p:nvPr/>
          </p:nvSpPr>
          <p:spPr>
            <a:xfrm rot="16200000">
              <a:off x="4778468" y="3733102"/>
              <a:ext cx="24206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b="1" dirty="0"/>
                <a:t>Izovolumická kontrakce</a:t>
              </a:r>
            </a:p>
          </p:txBody>
        </p:sp>
      </p:grp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DD99FC47-C3B7-E8A0-15B3-972AC9A1F3F3}"/>
              </a:ext>
            </a:extLst>
          </p:cNvPr>
          <p:cNvGrpSpPr/>
          <p:nvPr/>
        </p:nvGrpSpPr>
        <p:grpSpPr>
          <a:xfrm>
            <a:off x="4154199" y="851371"/>
            <a:ext cx="2081456" cy="1034250"/>
            <a:chOff x="3413970" y="1325270"/>
            <a:chExt cx="2081456" cy="1034250"/>
          </a:xfrm>
        </p:grpSpPr>
        <p:sp>
          <p:nvSpPr>
            <p:cNvPr id="17" name="Volný tvar 19">
              <a:extLst>
                <a:ext uri="{FF2B5EF4-FFF2-40B4-BE49-F238E27FC236}">
                  <a16:creationId xmlns:a16="http://schemas.microsoft.com/office/drawing/2014/main" id="{6342DDFE-0E27-AB39-A459-1F8BA346D3CA}"/>
                </a:ext>
              </a:extLst>
            </p:cNvPr>
            <p:cNvSpPr/>
            <p:nvPr/>
          </p:nvSpPr>
          <p:spPr>
            <a:xfrm>
              <a:off x="3413970" y="1325270"/>
              <a:ext cx="1020179" cy="1034250"/>
            </a:xfrm>
            <a:custGeom>
              <a:avLst/>
              <a:gdLst>
                <a:gd name="connsiteX0" fmla="*/ 1152939 w 1152939"/>
                <a:gd name="connsiteY0" fmla="*/ 0 h 1168841"/>
                <a:gd name="connsiteX1" fmla="*/ 930302 w 1152939"/>
                <a:gd name="connsiteY1" fmla="*/ 39756 h 1168841"/>
                <a:gd name="connsiteX2" fmla="*/ 667909 w 1152939"/>
                <a:gd name="connsiteY2" fmla="*/ 214685 h 1168841"/>
                <a:gd name="connsiteX3" fmla="*/ 357809 w 1152939"/>
                <a:gd name="connsiteY3" fmla="*/ 532737 h 1168841"/>
                <a:gd name="connsiteX4" fmla="*/ 206734 w 1152939"/>
                <a:gd name="connsiteY4" fmla="*/ 771276 h 1168841"/>
                <a:gd name="connsiteX5" fmla="*/ 0 w 1152939"/>
                <a:gd name="connsiteY5" fmla="*/ 1168841 h 1168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2939" h="1168841">
                  <a:moveTo>
                    <a:pt x="1152939" y="0"/>
                  </a:moveTo>
                  <a:cubicBezTo>
                    <a:pt x="1082039" y="1987"/>
                    <a:pt x="1011140" y="3975"/>
                    <a:pt x="930302" y="39756"/>
                  </a:cubicBezTo>
                  <a:cubicBezTo>
                    <a:pt x="849464" y="75537"/>
                    <a:pt x="763325" y="132521"/>
                    <a:pt x="667909" y="214685"/>
                  </a:cubicBezTo>
                  <a:cubicBezTo>
                    <a:pt x="572493" y="296849"/>
                    <a:pt x="434671" y="439972"/>
                    <a:pt x="357809" y="532737"/>
                  </a:cubicBezTo>
                  <a:cubicBezTo>
                    <a:pt x="280947" y="625502"/>
                    <a:pt x="266369" y="665259"/>
                    <a:pt x="206734" y="771276"/>
                  </a:cubicBezTo>
                  <a:cubicBezTo>
                    <a:pt x="147099" y="877293"/>
                    <a:pt x="73549" y="1023067"/>
                    <a:pt x="0" y="1168841"/>
                  </a:cubicBezTo>
                </a:path>
              </a:pathLst>
            </a:custGeom>
            <a:noFill/>
            <a:ln w="76200">
              <a:solidFill>
                <a:srgbClr val="D60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  <p:grpSp>
          <p:nvGrpSpPr>
            <p:cNvPr id="18" name="Skupina 17">
              <a:extLst>
                <a:ext uri="{FF2B5EF4-FFF2-40B4-BE49-F238E27FC236}">
                  <a16:creationId xmlns:a16="http://schemas.microsoft.com/office/drawing/2014/main" id="{30092676-2648-EDAE-C168-31D9F9F609DA}"/>
                </a:ext>
              </a:extLst>
            </p:cNvPr>
            <p:cNvGrpSpPr/>
            <p:nvPr/>
          </p:nvGrpSpPr>
          <p:grpSpPr>
            <a:xfrm>
              <a:off x="3501300" y="1463528"/>
              <a:ext cx="1994126" cy="523150"/>
              <a:chOff x="3501300" y="1463528"/>
              <a:chExt cx="1994126" cy="523150"/>
            </a:xfrm>
          </p:grpSpPr>
          <p:sp>
            <p:nvSpPr>
              <p:cNvPr id="19" name="TextovéPole 18">
                <a:extLst>
                  <a:ext uri="{FF2B5EF4-FFF2-40B4-BE49-F238E27FC236}">
                    <a16:creationId xmlns:a16="http://schemas.microsoft.com/office/drawing/2014/main" id="{47695123-E3DE-BAA6-6B84-DBAC3716370C}"/>
                  </a:ext>
                </a:extLst>
              </p:cNvPr>
              <p:cNvSpPr txBox="1"/>
              <p:nvPr/>
            </p:nvSpPr>
            <p:spPr>
              <a:xfrm rot="19318822">
                <a:off x="3501300" y="1619097"/>
                <a:ext cx="120433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400" b="1" dirty="0"/>
                  <a:t>ejekční</a:t>
                </a:r>
              </a:p>
            </p:txBody>
          </p:sp>
          <p:sp>
            <p:nvSpPr>
              <p:cNvPr id="20" name="TextovéPole 19">
                <a:extLst>
                  <a:ext uri="{FF2B5EF4-FFF2-40B4-BE49-F238E27FC236}">
                    <a16:creationId xmlns:a16="http://schemas.microsoft.com/office/drawing/2014/main" id="{D3EC8C09-42F3-9263-AC3E-9279619C0E94}"/>
                  </a:ext>
                </a:extLst>
              </p:cNvPr>
              <p:cNvSpPr txBox="1"/>
              <p:nvPr/>
            </p:nvSpPr>
            <p:spPr>
              <a:xfrm rot="1835738">
                <a:off x="4597119" y="1678901"/>
                <a:ext cx="89830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400" b="1" dirty="0"/>
                  <a:t>systoly</a:t>
                </a:r>
              </a:p>
            </p:txBody>
          </p:sp>
          <p:sp>
            <p:nvSpPr>
              <p:cNvPr id="21" name="Obdélník 20">
                <a:extLst>
                  <a:ext uri="{FF2B5EF4-FFF2-40B4-BE49-F238E27FC236}">
                    <a16:creationId xmlns:a16="http://schemas.microsoft.com/office/drawing/2014/main" id="{217FF5A7-ECA3-52A2-15B0-458D05B2E209}"/>
                  </a:ext>
                </a:extLst>
              </p:cNvPr>
              <p:cNvSpPr/>
              <p:nvPr/>
            </p:nvSpPr>
            <p:spPr>
              <a:xfrm>
                <a:off x="4161929" y="1463528"/>
                <a:ext cx="56297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sz="1400" b="1" dirty="0"/>
                  <a:t>fáze</a:t>
                </a:r>
              </a:p>
            </p:txBody>
          </p:sp>
        </p:grpSp>
      </p:grp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C3E9B0E6-74A4-5217-F139-716EC6648459}"/>
              </a:ext>
            </a:extLst>
          </p:cNvPr>
          <p:cNvGrpSpPr/>
          <p:nvPr/>
        </p:nvGrpSpPr>
        <p:grpSpPr>
          <a:xfrm>
            <a:off x="4154199" y="1885621"/>
            <a:ext cx="338554" cy="3069767"/>
            <a:chOff x="3438401" y="2368229"/>
            <a:chExt cx="338554" cy="3069767"/>
          </a:xfrm>
        </p:grpSpPr>
        <p:cxnSp>
          <p:nvCxnSpPr>
            <p:cNvPr id="23" name="Přímá spojnice 22">
              <a:extLst>
                <a:ext uri="{FF2B5EF4-FFF2-40B4-BE49-F238E27FC236}">
                  <a16:creationId xmlns:a16="http://schemas.microsoft.com/office/drawing/2014/main" id="{FFC55FCD-EFF7-83F6-1AC9-3F1115241DFD}"/>
                </a:ext>
              </a:extLst>
            </p:cNvPr>
            <p:cNvCxnSpPr>
              <a:stCxn id="17" idx="5"/>
              <a:endCxn id="11" idx="0"/>
            </p:cNvCxnSpPr>
            <p:nvPr/>
          </p:nvCxnSpPr>
          <p:spPr>
            <a:xfrm>
              <a:off x="3438401" y="2368229"/>
              <a:ext cx="5391" cy="306976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B0685B96-EBB7-6BAC-E697-5E31E4A853BB}"/>
                </a:ext>
              </a:extLst>
            </p:cNvPr>
            <p:cNvSpPr txBox="1"/>
            <p:nvPr/>
          </p:nvSpPr>
          <p:spPr>
            <a:xfrm rot="16200000">
              <a:off x="2434412" y="3556375"/>
              <a:ext cx="23773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b="1" dirty="0"/>
                <a:t>Izovolumická relaxace</a:t>
              </a:r>
            </a:p>
          </p:txBody>
        </p:sp>
      </p:grpSp>
      <p:sp>
        <p:nvSpPr>
          <p:cNvPr id="25" name="Ovál 24">
            <a:extLst>
              <a:ext uri="{FF2B5EF4-FFF2-40B4-BE49-F238E27FC236}">
                <a16:creationId xmlns:a16="http://schemas.microsoft.com/office/drawing/2014/main" id="{B9DD09AA-3619-C238-07F2-123BA7BE6517}"/>
              </a:ext>
            </a:extLst>
          </p:cNvPr>
          <p:cNvSpPr/>
          <p:nvPr/>
        </p:nvSpPr>
        <p:spPr>
          <a:xfrm>
            <a:off x="6865385" y="4614223"/>
            <a:ext cx="254865" cy="2548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ED059D1B-04AB-7E94-B62B-121D8B8CDBA4}"/>
              </a:ext>
            </a:extLst>
          </p:cNvPr>
          <p:cNvSpPr/>
          <p:nvPr/>
        </p:nvSpPr>
        <p:spPr>
          <a:xfrm>
            <a:off x="4022088" y="1716419"/>
            <a:ext cx="254865" cy="2548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C015210B-BFEE-4EEE-A87A-E6E08FCD75C9}"/>
              </a:ext>
            </a:extLst>
          </p:cNvPr>
          <p:cNvSpPr/>
          <p:nvPr/>
        </p:nvSpPr>
        <p:spPr>
          <a:xfrm>
            <a:off x="5061846" y="773413"/>
            <a:ext cx="254865" cy="2548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4DFCF8C2-1E09-646B-827D-26426249B7A5}"/>
              </a:ext>
            </a:extLst>
          </p:cNvPr>
          <p:cNvSpPr/>
          <p:nvPr/>
        </p:nvSpPr>
        <p:spPr>
          <a:xfrm>
            <a:off x="6899074" y="2377345"/>
            <a:ext cx="254865" cy="2548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10A3E1B4-91E4-8949-0279-103A3A1EBB51}"/>
              </a:ext>
            </a:extLst>
          </p:cNvPr>
          <p:cNvSpPr/>
          <p:nvPr/>
        </p:nvSpPr>
        <p:spPr>
          <a:xfrm>
            <a:off x="4058621" y="4823803"/>
            <a:ext cx="254865" cy="2548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pic>
        <p:nvPicPr>
          <p:cNvPr id="30" name="Obrázek 29">
            <a:extLst>
              <a:ext uri="{FF2B5EF4-FFF2-40B4-BE49-F238E27FC236}">
                <a16:creationId xmlns:a16="http://schemas.microsoft.com/office/drawing/2014/main" id="{DD3A93C5-2EC6-AAC7-4418-6547420DBF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7" t="16458" r="13750" b="23939"/>
          <a:stretch/>
        </p:blipFill>
        <p:spPr>
          <a:xfrm>
            <a:off x="7527379" y="2589639"/>
            <a:ext cx="1531537" cy="1984556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84CFA574-6878-BA4A-14B5-FE76DCCB519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6" t="16459" r="15190" b="23939"/>
          <a:stretch/>
        </p:blipFill>
        <p:spPr>
          <a:xfrm>
            <a:off x="2382216" y="2507863"/>
            <a:ext cx="1429886" cy="198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43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 err="1"/>
              <a:t>Izovolumická</a:t>
            </a:r>
            <a:r>
              <a:rPr lang="cs-CZ" dirty="0"/>
              <a:t> kontrakce</a:t>
            </a:r>
          </a:p>
        </p:txBody>
      </p:sp>
      <p:pic>
        <p:nvPicPr>
          <p:cNvPr id="2" name="Picture 2" descr="VÃ½sledek obrÃ¡zku pro rajec flaÅ¡ka">
            <a:extLst>
              <a:ext uri="{FF2B5EF4-FFF2-40B4-BE49-F238E27FC236}">
                <a16:creationId xmlns:a16="http://schemas.microsoft.com/office/drawing/2014/main" id="{8ADD7F06-DE1E-CAA3-A0C2-523A89F77B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50"/>
          <a:stretch/>
        </p:blipFill>
        <p:spPr bwMode="auto">
          <a:xfrm>
            <a:off x="4150219" y="1216829"/>
            <a:ext cx="214898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3391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205093" y="6586219"/>
            <a:ext cx="252000" cy="252000"/>
          </a:xfrm>
        </p:spPr>
        <p:txBody>
          <a:bodyPr/>
          <a:lstStyle/>
          <a:p>
            <a:fld id="{0970407D-EE58-4A0B-824B-1D3AE42DD9CF}" type="slidenum">
              <a:rPr lang="cs-CZ" altLang="cs-CZ" sz="1050" smtClean="0"/>
              <a:pPr/>
              <a:t>26</a:t>
            </a:fld>
            <a:endParaRPr lang="cs-CZ" altLang="cs-CZ" sz="105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Srdeční cyklus P-V diagram </a:t>
            </a:r>
            <a:r>
              <a:rPr lang="cs-CZ" sz="2800" dirty="0"/>
              <a:t>(pravá komora)</a:t>
            </a:r>
            <a:endParaRPr lang="cs-CZ" dirty="0"/>
          </a:p>
        </p:txBody>
      </p:sp>
      <p:grpSp>
        <p:nvGrpSpPr>
          <p:cNvPr id="64" name="Skupina 63">
            <a:extLst>
              <a:ext uri="{FF2B5EF4-FFF2-40B4-BE49-F238E27FC236}">
                <a16:creationId xmlns:a16="http://schemas.microsoft.com/office/drawing/2014/main" id="{E9E5D198-DC01-7A68-7F28-1A85FF654BCB}"/>
              </a:ext>
            </a:extLst>
          </p:cNvPr>
          <p:cNvGrpSpPr/>
          <p:nvPr/>
        </p:nvGrpSpPr>
        <p:grpSpPr>
          <a:xfrm>
            <a:off x="890826" y="859455"/>
            <a:ext cx="7737879" cy="5516597"/>
            <a:chOff x="-36512" y="641738"/>
            <a:chExt cx="7737879" cy="5516597"/>
          </a:xfrm>
        </p:grpSpPr>
        <p:sp>
          <p:nvSpPr>
            <p:cNvPr id="34" name="Volný tvar 2">
              <a:extLst>
                <a:ext uri="{FF2B5EF4-FFF2-40B4-BE49-F238E27FC236}">
                  <a16:creationId xmlns:a16="http://schemas.microsoft.com/office/drawing/2014/main" id="{AA2F5A53-7FD2-08C9-A2E8-0F768A5FA6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1932" y="1328859"/>
              <a:ext cx="2849474" cy="4106196"/>
            </a:xfrm>
            <a:custGeom>
              <a:avLst/>
              <a:gdLst>
                <a:gd name="connsiteX0" fmla="*/ 11420 w 2157620"/>
                <a:gd name="connsiteY0" fmla="*/ 3046978 h 3046978"/>
                <a:gd name="connsiteX1" fmla="*/ 702536 w 2157620"/>
                <a:gd name="connsiteY1" fmla="*/ 3015080 h 3046978"/>
                <a:gd name="connsiteX2" fmla="*/ 1361754 w 2157620"/>
                <a:gd name="connsiteY2" fmla="*/ 3015080 h 3046978"/>
                <a:gd name="connsiteX3" fmla="*/ 1872117 w 2157620"/>
                <a:gd name="connsiteY3" fmla="*/ 2961917 h 3046978"/>
                <a:gd name="connsiteX4" fmla="*/ 2137931 w 2157620"/>
                <a:gd name="connsiteY4" fmla="*/ 2908755 h 3046978"/>
                <a:gd name="connsiteX5" fmla="*/ 2137931 w 2157620"/>
                <a:gd name="connsiteY5" fmla="*/ 2908755 h 3046978"/>
                <a:gd name="connsiteX6" fmla="*/ 2137931 w 2157620"/>
                <a:gd name="connsiteY6" fmla="*/ 2642941 h 3046978"/>
                <a:gd name="connsiteX7" fmla="*/ 2137931 w 2157620"/>
                <a:gd name="connsiteY7" fmla="*/ 2164476 h 3046978"/>
                <a:gd name="connsiteX8" fmla="*/ 2137931 w 2157620"/>
                <a:gd name="connsiteY8" fmla="*/ 1696643 h 3046978"/>
                <a:gd name="connsiteX9" fmla="*/ 2137931 w 2157620"/>
                <a:gd name="connsiteY9" fmla="*/ 1239443 h 3046978"/>
                <a:gd name="connsiteX10" fmla="*/ 2137931 w 2157620"/>
                <a:gd name="connsiteY10" fmla="*/ 1228810 h 3046978"/>
                <a:gd name="connsiteX11" fmla="*/ 1872117 w 2157620"/>
                <a:gd name="connsiteY11" fmla="*/ 750345 h 3046978"/>
                <a:gd name="connsiteX12" fmla="*/ 1553140 w 2157620"/>
                <a:gd name="connsiteY12" fmla="*/ 420736 h 3046978"/>
                <a:gd name="connsiteX13" fmla="*/ 1244796 w 2157620"/>
                <a:gd name="connsiteY13" fmla="*/ 144289 h 3046978"/>
                <a:gd name="connsiteX14" fmla="*/ 872657 w 2157620"/>
                <a:gd name="connsiteY14" fmla="*/ 6066 h 3046978"/>
                <a:gd name="connsiteX15" fmla="*/ 553680 w 2157620"/>
                <a:gd name="connsiteY15" fmla="*/ 48596 h 3046978"/>
                <a:gd name="connsiteX16" fmla="*/ 309131 w 2157620"/>
                <a:gd name="connsiteY16" fmla="*/ 261248 h 3046978"/>
                <a:gd name="connsiteX17" fmla="*/ 117745 w 2157620"/>
                <a:gd name="connsiteY17" fmla="*/ 505796 h 3046978"/>
                <a:gd name="connsiteX18" fmla="*/ 787 w 2157620"/>
                <a:gd name="connsiteY18" fmla="*/ 760978 h 3046978"/>
                <a:gd name="connsiteX19" fmla="*/ 787 w 2157620"/>
                <a:gd name="connsiteY19" fmla="*/ 760978 h 3046978"/>
                <a:gd name="connsiteX20" fmla="*/ 11420 w 2157620"/>
                <a:gd name="connsiteY20" fmla="*/ 1069322 h 3046978"/>
                <a:gd name="connsiteX21" fmla="*/ 787 w 2157620"/>
                <a:gd name="connsiteY21" fmla="*/ 2090048 h 3046978"/>
                <a:gd name="connsiteX22" fmla="*/ 787 w 2157620"/>
                <a:gd name="connsiteY22" fmla="*/ 2674838 h 3046978"/>
                <a:gd name="connsiteX23" fmla="*/ 11420 w 2157620"/>
                <a:gd name="connsiteY23" fmla="*/ 3046978 h 3046978"/>
                <a:gd name="connsiteX0" fmla="*/ 11420 w 2157620"/>
                <a:gd name="connsiteY0" fmla="*/ 3046978 h 3055076"/>
                <a:gd name="connsiteX1" fmla="*/ 668877 w 2157620"/>
                <a:gd name="connsiteY1" fmla="*/ 3054348 h 3055076"/>
                <a:gd name="connsiteX2" fmla="*/ 1361754 w 2157620"/>
                <a:gd name="connsiteY2" fmla="*/ 3015080 h 3055076"/>
                <a:gd name="connsiteX3" fmla="*/ 1872117 w 2157620"/>
                <a:gd name="connsiteY3" fmla="*/ 2961917 h 3055076"/>
                <a:gd name="connsiteX4" fmla="*/ 2137931 w 2157620"/>
                <a:gd name="connsiteY4" fmla="*/ 2908755 h 3055076"/>
                <a:gd name="connsiteX5" fmla="*/ 2137931 w 2157620"/>
                <a:gd name="connsiteY5" fmla="*/ 2908755 h 3055076"/>
                <a:gd name="connsiteX6" fmla="*/ 2137931 w 2157620"/>
                <a:gd name="connsiteY6" fmla="*/ 2642941 h 3055076"/>
                <a:gd name="connsiteX7" fmla="*/ 2137931 w 2157620"/>
                <a:gd name="connsiteY7" fmla="*/ 2164476 h 3055076"/>
                <a:gd name="connsiteX8" fmla="*/ 2137931 w 2157620"/>
                <a:gd name="connsiteY8" fmla="*/ 1696643 h 3055076"/>
                <a:gd name="connsiteX9" fmla="*/ 2137931 w 2157620"/>
                <a:gd name="connsiteY9" fmla="*/ 1239443 h 3055076"/>
                <a:gd name="connsiteX10" fmla="*/ 2137931 w 2157620"/>
                <a:gd name="connsiteY10" fmla="*/ 1228810 h 3055076"/>
                <a:gd name="connsiteX11" fmla="*/ 1872117 w 2157620"/>
                <a:gd name="connsiteY11" fmla="*/ 750345 h 3055076"/>
                <a:gd name="connsiteX12" fmla="*/ 1553140 w 2157620"/>
                <a:gd name="connsiteY12" fmla="*/ 420736 h 3055076"/>
                <a:gd name="connsiteX13" fmla="*/ 1244796 w 2157620"/>
                <a:gd name="connsiteY13" fmla="*/ 144289 h 3055076"/>
                <a:gd name="connsiteX14" fmla="*/ 872657 w 2157620"/>
                <a:gd name="connsiteY14" fmla="*/ 6066 h 3055076"/>
                <a:gd name="connsiteX15" fmla="*/ 553680 w 2157620"/>
                <a:gd name="connsiteY15" fmla="*/ 48596 h 3055076"/>
                <a:gd name="connsiteX16" fmla="*/ 309131 w 2157620"/>
                <a:gd name="connsiteY16" fmla="*/ 261248 h 3055076"/>
                <a:gd name="connsiteX17" fmla="*/ 117745 w 2157620"/>
                <a:gd name="connsiteY17" fmla="*/ 505796 h 3055076"/>
                <a:gd name="connsiteX18" fmla="*/ 787 w 2157620"/>
                <a:gd name="connsiteY18" fmla="*/ 760978 h 3055076"/>
                <a:gd name="connsiteX19" fmla="*/ 787 w 2157620"/>
                <a:gd name="connsiteY19" fmla="*/ 760978 h 3055076"/>
                <a:gd name="connsiteX20" fmla="*/ 11420 w 2157620"/>
                <a:gd name="connsiteY20" fmla="*/ 1069322 h 3055076"/>
                <a:gd name="connsiteX21" fmla="*/ 787 w 2157620"/>
                <a:gd name="connsiteY21" fmla="*/ 2090048 h 3055076"/>
                <a:gd name="connsiteX22" fmla="*/ 787 w 2157620"/>
                <a:gd name="connsiteY22" fmla="*/ 2674838 h 3055076"/>
                <a:gd name="connsiteX23" fmla="*/ 11420 w 2157620"/>
                <a:gd name="connsiteY23" fmla="*/ 3046978 h 3055076"/>
                <a:gd name="connsiteX0" fmla="*/ 0 w 2163029"/>
                <a:gd name="connsiteY0" fmla="*/ 3091856 h 3091856"/>
                <a:gd name="connsiteX1" fmla="*/ 674286 w 2163029"/>
                <a:gd name="connsiteY1" fmla="*/ 3054348 h 3091856"/>
                <a:gd name="connsiteX2" fmla="*/ 1367163 w 2163029"/>
                <a:gd name="connsiteY2" fmla="*/ 3015080 h 3091856"/>
                <a:gd name="connsiteX3" fmla="*/ 1877526 w 2163029"/>
                <a:gd name="connsiteY3" fmla="*/ 2961917 h 3091856"/>
                <a:gd name="connsiteX4" fmla="*/ 2143340 w 2163029"/>
                <a:gd name="connsiteY4" fmla="*/ 2908755 h 3091856"/>
                <a:gd name="connsiteX5" fmla="*/ 2143340 w 2163029"/>
                <a:gd name="connsiteY5" fmla="*/ 2908755 h 3091856"/>
                <a:gd name="connsiteX6" fmla="*/ 2143340 w 2163029"/>
                <a:gd name="connsiteY6" fmla="*/ 2642941 h 3091856"/>
                <a:gd name="connsiteX7" fmla="*/ 2143340 w 2163029"/>
                <a:gd name="connsiteY7" fmla="*/ 2164476 h 3091856"/>
                <a:gd name="connsiteX8" fmla="*/ 2143340 w 2163029"/>
                <a:gd name="connsiteY8" fmla="*/ 1696643 h 3091856"/>
                <a:gd name="connsiteX9" fmla="*/ 2143340 w 2163029"/>
                <a:gd name="connsiteY9" fmla="*/ 1239443 h 3091856"/>
                <a:gd name="connsiteX10" fmla="*/ 2143340 w 2163029"/>
                <a:gd name="connsiteY10" fmla="*/ 1228810 h 3091856"/>
                <a:gd name="connsiteX11" fmla="*/ 1877526 w 2163029"/>
                <a:gd name="connsiteY11" fmla="*/ 750345 h 3091856"/>
                <a:gd name="connsiteX12" fmla="*/ 1558549 w 2163029"/>
                <a:gd name="connsiteY12" fmla="*/ 420736 h 3091856"/>
                <a:gd name="connsiteX13" fmla="*/ 1250205 w 2163029"/>
                <a:gd name="connsiteY13" fmla="*/ 144289 h 3091856"/>
                <a:gd name="connsiteX14" fmla="*/ 878066 w 2163029"/>
                <a:gd name="connsiteY14" fmla="*/ 6066 h 3091856"/>
                <a:gd name="connsiteX15" fmla="*/ 559089 w 2163029"/>
                <a:gd name="connsiteY15" fmla="*/ 48596 h 3091856"/>
                <a:gd name="connsiteX16" fmla="*/ 314540 w 2163029"/>
                <a:gd name="connsiteY16" fmla="*/ 261248 h 3091856"/>
                <a:gd name="connsiteX17" fmla="*/ 123154 w 2163029"/>
                <a:gd name="connsiteY17" fmla="*/ 505796 h 3091856"/>
                <a:gd name="connsiteX18" fmla="*/ 6196 w 2163029"/>
                <a:gd name="connsiteY18" fmla="*/ 760978 h 3091856"/>
                <a:gd name="connsiteX19" fmla="*/ 6196 w 2163029"/>
                <a:gd name="connsiteY19" fmla="*/ 760978 h 3091856"/>
                <a:gd name="connsiteX20" fmla="*/ 16829 w 2163029"/>
                <a:gd name="connsiteY20" fmla="*/ 1069322 h 3091856"/>
                <a:gd name="connsiteX21" fmla="*/ 6196 w 2163029"/>
                <a:gd name="connsiteY21" fmla="*/ 2090048 h 3091856"/>
                <a:gd name="connsiteX22" fmla="*/ 6196 w 2163029"/>
                <a:gd name="connsiteY22" fmla="*/ 2674838 h 3091856"/>
                <a:gd name="connsiteX23" fmla="*/ 0 w 2163029"/>
                <a:gd name="connsiteY23" fmla="*/ 3091856 h 3091856"/>
                <a:gd name="connsiteX0" fmla="*/ 0 w 2163029"/>
                <a:gd name="connsiteY0" fmla="*/ 3091856 h 3091856"/>
                <a:gd name="connsiteX1" fmla="*/ 691115 w 2163029"/>
                <a:gd name="connsiteY1" fmla="*/ 3088006 h 3091856"/>
                <a:gd name="connsiteX2" fmla="*/ 1367163 w 2163029"/>
                <a:gd name="connsiteY2" fmla="*/ 3015080 h 3091856"/>
                <a:gd name="connsiteX3" fmla="*/ 1877526 w 2163029"/>
                <a:gd name="connsiteY3" fmla="*/ 2961917 h 3091856"/>
                <a:gd name="connsiteX4" fmla="*/ 2143340 w 2163029"/>
                <a:gd name="connsiteY4" fmla="*/ 2908755 h 3091856"/>
                <a:gd name="connsiteX5" fmla="*/ 2143340 w 2163029"/>
                <a:gd name="connsiteY5" fmla="*/ 2908755 h 3091856"/>
                <a:gd name="connsiteX6" fmla="*/ 2143340 w 2163029"/>
                <a:gd name="connsiteY6" fmla="*/ 2642941 h 3091856"/>
                <a:gd name="connsiteX7" fmla="*/ 2143340 w 2163029"/>
                <a:gd name="connsiteY7" fmla="*/ 2164476 h 3091856"/>
                <a:gd name="connsiteX8" fmla="*/ 2143340 w 2163029"/>
                <a:gd name="connsiteY8" fmla="*/ 1696643 h 3091856"/>
                <a:gd name="connsiteX9" fmla="*/ 2143340 w 2163029"/>
                <a:gd name="connsiteY9" fmla="*/ 1239443 h 3091856"/>
                <a:gd name="connsiteX10" fmla="*/ 2143340 w 2163029"/>
                <a:gd name="connsiteY10" fmla="*/ 1228810 h 3091856"/>
                <a:gd name="connsiteX11" fmla="*/ 1877526 w 2163029"/>
                <a:gd name="connsiteY11" fmla="*/ 750345 h 3091856"/>
                <a:gd name="connsiteX12" fmla="*/ 1558549 w 2163029"/>
                <a:gd name="connsiteY12" fmla="*/ 420736 h 3091856"/>
                <a:gd name="connsiteX13" fmla="*/ 1250205 w 2163029"/>
                <a:gd name="connsiteY13" fmla="*/ 144289 h 3091856"/>
                <a:gd name="connsiteX14" fmla="*/ 878066 w 2163029"/>
                <a:gd name="connsiteY14" fmla="*/ 6066 h 3091856"/>
                <a:gd name="connsiteX15" fmla="*/ 559089 w 2163029"/>
                <a:gd name="connsiteY15" fmla="*/ 48596 h 3091856"/>
                <a:gd name="connsiteX16" fmla="*/ 314540 w 2163029"/>
                <a:gd name="connsiteY16" fmla="*/ 261248 h 3091856"/>
                <a:gd name="connsiteX17" fmla="*/ 123154 w 2163029"/>
                <a:gd name="connsiteY17" fmla="*/ 505796 h 3091856"/>
                <a:gd name="connsiteX18" fmla="*/ 6196 w 2163029"/>
                <a:gd name="connsiteY18" fmla="*/ 760978 h 3091856"/>
                <a:gd name="connsiteX19" fmla="*/ 6196 w 2163029"/>
                <a:gd name="connsiteY19" fmla="*/ 760978 h 3091856"/>
                <a:gd name="connsiteX20" fmla="*/ 16829 w 2163029"/>
                <a:gd name="connsiteY20" fmla="*/ 1069322 h 3091856"/>
                <a:gd name="connsiteX21" fmla="*/ 6196 w 2163029"/>
                <a:gd name="connsiteY21" fmla="*/ 2090048 h 3091856"/>
                <a:gd name="connsiteX22" fmla="*/ 6196 w 2163029"/>
                <a:gd name="connsiteY22" fmla="*/ 2674838 h 3091856"/>
                <a:gd name="connsiteX23" fmla="*/ 0 w 2163029"/>
                <a:gd name="connsiteY23" fmla="*/ 3091856 h 3091856"/>
                <a:gd name="connsiteX0" fmla="*/ 0 w 2163029"/>
                <a:gd name="connsiteY0" fmla="*/ 3091856 h 3091856"/>
                <a:gd name="connsiteX1" fmla="*/ 691115 w 2163029"/>
                <a:gd name="connsiteY1" fmla="*/ 3088006 h 3091856"/>
                <a:gd name="connsiteX2" fmla="*/ 1428871 w 2163029"/>
                <a:gd name="connsiteY2" fmla="*/ 3048739 h 3091856"/>
                <a:gd name="connsiteX3" fmla="*/ 1877526 w 2163029"/>
                <a:gd name="connsiteY3" fmla="*/ 2961917 h 3091856"/>
                <a:gd name="connsiteX4" fmla="*/ 2143340 w 2163029"/>
                <a:gd name="connsiteY4" fmla="*/ 2908755 h 3091856"/>
                <a:gd name="connsiteX5" fmla="*/ 2143340 w 2163029"/>
                <a:gd name="connsiteY5" fmla="*/ 2908755 h 3091856"/>
                <a:gd name="connsiteX6" fmla="*/ 2143340 w 2163029"/>
                <a:gd name="connsiteY6" fmla="*/ 2642941 h 3091856"/>
                <a:gd name="connsiteX7" fmla="*/ 2143340 w 2163029"/>
                <a:gd name="connsiteY7" fmla="*/ 2164476 h 3091856"/>
                <a:gd name="connsiteX8" fmla="*/ 2143340 w 2163029"/>
                <a:gd name="connsiteY8" fmla="*/ 1696643 h 3091856"/>
                <a:gd name="connsiteX9" fmla="*/ 2143340 w 2163029"/>
                <a:gd name="connsiteY9" fmla="*/ 1239443 h 3091856"/>
                <a:gd name="connsiteX10" fmla="*/ 2143340 w 2163029"/>
                <a:gd name="connsiteY10" fmla="*/ 1228810 h 3091856"/>
                <a:gd name="connsiteX11" fmla="*/ 1877526 w 2163029"/>
                <a:gd name="connsiteY11" fmla="*/ 750345 h 3091856"/>
                <a:gd name="connsiteX12" fmla="*/ 1558549 w 2163029"/>
                <a:gd name="connsiteY12" fmla="*/ 420736 h 3091856"/>
                <a:gd name="connsiteX13" fmla="*/ 1250205 w 2163029"/>
                <a:gd name="connsiteY13" fmla="*/ 144289 h 3091856"/>
                <a:gd name="connsiteX14" fmla="*/ 878066 w 2163029"/>
                <a:gd name="connsiteY14" fmla="*/ 6066 h 3091856"/>
                <a:gd name="connsiteX15" fmla="*/ 559089 w 2163029"/>
                <a:gd name="connsiteY15" fmla="*/ 48596 h 3091856"/>
                <a:gd name="connsiteX16" fmla="*/ 314540 w 2163029"/>
                <a:gd name="connsiteY16" fmla="*/ 261248 h 3091856"/>
                <a:gd name="connsiteX17" fmla="*/ 123154 w 2163029"/>
                <a:gd name="connsiteY17" fmla="*/ 505796 h 3091856"/>
                <a:gd name="connsiteX18" fmla="*/ 6196 w 2163029"/>
                <a:gd name="connsiteY18" fmla="*/ 760978 h 3091856"/>
                <a:gd name="connsiteX19" fmla="*/ 6196 w 2163029"/>
                <a:gd name="connsiteY19" fmla="*/ 760978 h 3091856"/>
                <a:gd name="connsiteX20" fmla="*/ 16829 w 2163029"/>
                <a:gd name="connsiteY20" fmla="*/ 1069322 h 3091856"/>
                <a:gd name="connsiteX21" fmla="*/ 6196 w 2163029"/>
                <a:gd name="connsiteY21" fmla="*/ 2090048 h 3091856"/>
                <a:gd name="connsiteX22" fmla="*/ 6196 w 2163029"/>
                <a:gd name="connsiteY22" fmla="*/ 2674838 h 3091856"/>
                <a:gd name="connsiteX23" fmla="*/ 0 w 2163029"/>
                <a:gd name="connsiteY23" fmla="*/ 3091856 h 3091856"/>
                <a:gd name="connsiteX0" fmla="*/ 0 w 2163029"/>
                <a:gd name="connsiteY0" fmla="*/ 3091856 h 3091856"/>
                <a:gd name="connsiteX1" fmla="*/ 691115 w 2163029"/>
                <a:gd name="connsiteY1" fmla="*/ 3088006 h 3091856"/>
                <a:gd name="connsiteX2" fmla="*/ 1428871 w 2163029"/>
                <a:gd name="connsiteY2" fmla="*/ 3048739 h 3091856"/>
                <a:gd name="connsiteX3" fmla="*/ 1905575 w 2163029"/>
                <a:gd name="connsiteY3" fmla="*/ 2978746 h 3091856"/>
                <a:gd name="connsiteX4" fmla="*/ 2143340 w 2163029"/>
                <a:gd name="connsiteY4" fmla="*/ 2908755 h 3091856"/>
                <a:gd name="connsiteX5" fmla="*/ 2143340 w 2163029"/>
                <a:gd name="connsiteY5" fmla="*/ 2908755 h 3091856"/>
                <a:gd name="connsiteX6" fmla="*/ 2143340 w 2163029"/>
                <a:gd name="connsiteY6" fmla="*/ 2642941 h 3091856"/>
                <a:gd name="connsiteX7" fmla="*/ 2143340 w 2163029"/>
                <a:gd name="connsiteY7" fmla="*/ 2164476 h 3091856"/>
                <a:gd name="connsiteX8" fmla="*/ 2143340 w 2163029"/>
                <a:gd name="connsiteY8" fmla="*/ 1696643 h 3091856"/>
                <a:gd name="connsiteX9" fmla="*/ 2143340 w 2163029"/>
                <a:gd name="connsiteY9" fmla="*/ 1239443 h 3091856"/>
                <a:gd name="connsiteX10" fmla="*/ 2143340 w 2163029"/>
                <a:gd name="connsiteY10" fmla="*/ 1228810 h 3091856"/>
                <a:gd name="connsiteX11" fmla="*/ 1877526 w 2163029"/>
                <a:gd name="connsiteY11" fmla="*/ 750345 h 3091856"/>
                <a:gd name="connsiteX12" fmla="*/ 1558549 w 2163029"/>
                <a:gd name="connsiteY12" fmla="*/ 420736 h 3091856"/>
                <a:gd name="connsiteX13" fmla="*/ 1250205 w 2163029"/>
                <a:gd name="connsiteY13" fmla="*/ 144289 h 3091856"/>
                <a:gd name="connsiteX14" fmla="*/ 878066 w 2163029"/>
                <a:gd name="connsiteY14" fmla="*/ 6066 h 3091856"/>
                <a:gd name="connsiteX15" fmla="*/ 559089 w 2163029"/>
                <a:gd name="connsiteY15" fmla="*/ 48596 h 3091856"/>
                <a:gd name="connsiteX16" fmla="*/ 314540 w 2163029"/>
                <a:gd name="connsiteY16" fmla="*/ 261248 h 3091856"/>
                <a:gd name="connsiteX17" fmla="*/ 123154 w 2163029"/>
                <a:gd name="connsiteY17" fmla="*/ 505796 h 3091856"/>
                <a:gd name="connsiteX18" fmla="*/ 6196 w 2163029"/>
                <a:gd name="connsiteY18" fmla="*/ 760978 h 3091856"/>
                <a:gd name="connsiteX19" fmla="*/ 6196 w 2163029"/>
                <a:gd name="connsiteY19" fmla="*/ 760978 h 3091856"/>
                <a:gd name="connsiteX20" fmla="*/ 16829 w 2163029"/>
                <a:gd name="connsiteY20" fmla="*/ 1069322 h 3091856"/>
                <a:gd name="connsiteX21" fmla="*/ 6196 w 2163029"/>
                <a:gd name="connsiteY21" fmla="*/ 2090048 h 3091856"/>
                <a:gd name="connsiteX22" fmla="*/ 6196 w 2163029"/>
                <a:gd name="connsiteY22" fmla="*/ 2674838 h 3091856"/>
                <a:gd name="connsiteX23" fmla="*/ 0 w 2163029"/>
                <a:gd name="connsiteY23" fmla="*/ 3091856 h 3091856"/>
                <a:gd name="connsiteX0" fmla="*/ 0 w 2163029"/>
                <a:gd name="connsiteY0" fmla="*/ 3091856 h 3091856"/>
                <a:gd name="connsiteX1" fmla="*/ 691115 w 2163029"/>
                <a:gd name="connsiteY1" fmla="*/ 3088006 h 3091856"/>
                <a:gd name="connsiteX2" fmla="*/ 1428871 w 2163029"/>
                <a:gd name="connsiteY2" fmla="*/ 3048739 h 3091856"/>
                <a:gd name="connsiteX3" fmla="*/ 1905575 w 2163029"/>
                <a:gd name="connsiteY3" fmla="*/ 2978746 h 3091856"/>
                <a:gd name="connsiteX4" fmla="*/ 2143340 w 2163029"/>
                <a:gd name="connsiteY4" fmla="*/ 2908755 h 3091856"/>
                <a:gd name="connsiteX5" fmla="*/ 2143340 w 2163029"/>
                <a:gd name="connsiteY5" fmla="*/ 2908755 h 3091856"/>
                <a:gd name="connsiteX6" fmla="*/ 2143340 w 2163029"/>
                <a:gd name="connsiteY6" fmla="*/ 2642941 h 3091856"/>
                <a:gd name="connsiteX7" fmla="*/ 2143340 w 2163029"/>
                <a:gd name="connsiteY7" fmla="*/ 2164476 h 3091856"/>
                <a:gd name="connsiteX8" fmla="*/ 2143340 w 2163029"/>
                <a:gd name="connsiteY8" fmla="*/ 1696643 h 3091856"/>
                <a:gd name="connsiteX9" fmla="*/ 2143340 w 2163029"/>
                <a:gd name="connsiteY9" fmla="*/ 1239443 h 3091856"/>
                <a:gd name="connsiteX10" fmla="*/ 2143340 w 2163029"/>
                <a:gd name="connsiteY10" fmla="*/ 1228810 h 3091856"/>
                <a:gd name="connsiteX11" fmla="*/ 1877526 w 2163029"/>
                <a:gd name="connsiteY11" fmla="*/ 750345 h 3091856"/>
                <a:gd name="connsiteX12" fmla="*/ 1575379 w 2163029"/>
                <a:gd name="connsiteY12" fmla="*/ 392687 h 3091856"/>
                <a:gd name="connsiteX13" fmla="*/ 1250205 w 2163029"/>
                <a:gd name="connsiteY13" fmla="*/ 144289 h 3091856"/>
                <a:gd name="connsiteX14" fmla="*/ 878066 w 2163029"/>
                <a:gd name="connsiteY14" fmla="*/ 6066 h 3091856"/>
                <a:gd name="connsiteX15" fmla="*/ 559089 w 2163029"/>
                <a:gd name="connsiteY15" fmla="*/ 48596 h 3091856"/>
                <a:gd name="connsiteX16" fmla="*/ 314540 w 2163029"/>
                <a:gd name="connsiteY16" fmla="*/ 261248 h 3091856"/>
                <a:gd name="connsiteX17" fmla="*/ 123154 w 2163029"/>
                <a:gd name="connsiteY17" fmla="*/ 505796 h 3091856"/>
                <a:gd name="connsiteX18" fmla="*/ 6196 w 2163029"/>
                <a:gd name="connsiteY18" fmla="*/ 760978 h 3091856"/>
                <a:gd name="connsiteX19" fmla="*/ 6196 w 2163029"/>
                <a:gd name="connsiteY19" fmla="*/ 760978 h 3091856"/>
                <a:gd name="connsiteX20" fmla="*/ 16829 w 2163029"/>
                <a:gd name="connsiteY20" fmla="*/ 1069322 h 3091856"/>
                <a:gd name="connsiteX21" fmla="*/ 6196 w 2163029"/>
                <a:gd name="connsiteY21" fmla="*/ 2090048 h 3091856"/>
                <a:gd name="connsiteX22" fmla="*/ 6196 w 2163029"/>
                <a:gd name="connsiteY22" fmla="*/ 2674838 h 3091856"/>
                <a:gd name="connsiteX23" fmla="*/ 0 w 2163029"/>
                <a:gd name="connsiteY23" fmla="*/ 3091856 h 3091856"/>
                <a:gd name="connsiteX0" fmla="*/ 1 w 2163030"/>
                <a:gd name="connsiteY0" fmla="*/ 3091856 h 3091856"/>
                <a:gd name="connsiteX1" fmla="*/ 691116 w 2163030"/>
                <a:gd name="connsiteY1" fmla="*/ 3088006 h 3091856"/>
                <a:gd name="connsiteX2" fmla="*/ 1428872 w 2163030"/>
                <a:gd name="connsiteY2" fmla="*/ 3048739 h 3091856"/>
                <a:gd name="connsiteX3" fmla="*/ 1905576 w 2163030"/>
                <a:gd name="connsiteY3" fmla="*/ 2978746 h 3091856"/>
                <a:gd name="connsiteX4" fmla="*/ 2143341 w 2163030"/>
                <a:gd name="connsiteY4" fmla="*/ 2908755 h 3091856"/>
                <a:gd name="connsiteX5" fmla="*/ 2143341 w 2163030"/>
                <a:gd name="connsiteY5" fmla="*/ 2908755 h 3091856"/>
                <a:gd name="connsiteX6" fmla="*/ 2143341 w 2163030"/>
                <a:gd name="connsiteY6" fmla="*/ 2642941 h 3091856"/>
                <a:gd name="connsiteX7" fmla="*/ 2143341 w 2163030"/>
                <a:gd name="connsiteY7" fmla="*/ 2164476 h 3091856"/>
                <a:gd name="connsiteX8" fmla="*/ 2143341 w 2163030"/>
                <a:gd name="connsiteY8" fmla="*/ 1696643 h 3091856"/>
                <a:gd name="connsiteX9" fmla="*/ 2143341 w 2163030"/>
                <a:gd name="connsiteY9" fmla="*/ 1239443 h 3091856"/>
                <a:gd name="connsiteX10" fmla="*/ 2143341 w 2163030"/>
                <a:gd name="connsiteY10" fmla="*/ 1228810 h 3091856"/>
                <a:gd name="connsiteX11" fmla="*/ 1877527 w 2163030"/>
                <a:gd name="connsiteY11" fmla="*/ 750345 h 3091856"/>
                <a:gd name="connsiteX12" fmla="*/ 1575380 w 2163030"/>
                <a:gd name="connsiteY12" fmla="*/ 392687 h 3091856"/>
                <a:gd name="connsiteX13" fmla="*/ 1250206 w 2163030"/>
                <a:gd name="connsiteY13" fmla="*/ 144289 h 3091856"/>
                <a:gd name="connsiteX14" fmla="*/ 878067 w 2163030"/>
                <a:gd name="connsiteY14" fmla="*/ 6066 h 3091856"/>
                <a:gd name="connsiteX15" fmla="*/ 559090 w 2163030"/>
                <a:gd name="connsiteY15" fmla="*/ 48596 h 3091856"/>
                <a:gd name="connsiteX16" fmla="*/ 314541 w 2163030"/>
                <a:gd name="connsiteY16" fmla="*/ 261248 h 3091856"/>
                <a:gd name="connsiteX17" fmla="*/ 123155 w 2163030"/>
                <a:gd name="connsiteY17" fmla="*/ 505796 h 3091856"/>
                <a:gd name="connsiteX18" fmla="*/ 6197 w 2163030"/>
                <a:gd name="connsiteY18" fmla="*/ 760978 h 3091856"/>
                <a:gd name="connsiteX19" fmla="*/ 6197 w 2163030"/>
                <a:gd name="connsiteY19" fmla="*/ 760978 h 3091856"/>
                <a:gd name="connsiteX20" fmla="*/ 0 w 2163030"/>
                <a:gd name="connsiteY20" fmla="*/ 1119810 h 3091856"/>
                <a:gd name="connsiteX21" fmla="*/ 6197 w 2163030"/>
                <a:gd name="connsiteY21" fmla="*/ 2090048 h 3091856"/>
                <a:gd name="connsiteX22" fmla="*/ 6197 w 2163030"/>
                <a:gd name="connsiteY22" fmla="*/ 2674838 h 3091856"/>
                <a:gd name="connsiteX23" fmla="*/ 1 w 2163030"/>
                <a:gd name="connsiteY23" fmla="*/ 3091856 h 3091856"/>
                <a:gd name="connsiteX0" fmla="*/ 1 w 2145578"/>
                <a:gd name="connsiteY0" fmla="*/ 3091856 h 3091856"/>
                <a:gd name="connsiteX1" fmla="*/ 691116 w 2145578"/>
                <a:gd name="connsiteY1" fmla="*/ 3088006 h 3091856"/>
                <a:gd name="connsiteX2" fmla="*/ 1428872 w 2145578"/>
                <a:gd name="connsiteY2" fmla="*/ 3048739 h 3091856"/>
                <a:gd name="connsiteX3" fmla="*/ 1905576 w 2145578"/>
                <a:gd name="connsiteY3" fmla="*/ 2978746 h 3091856"/>
                <a:gd name="connsiteX4" fmla="*/ 2143341 w 2145578"/>
                <a:gd name="connsiteY4" fmla="*/ 2908755 h 3091856"/>
                <a:gd name="connsiteX5" fmla="*/ 2143341 w 2145578"/>
                <a:gd name="connsiteY5" fmla="*/ 2908755 h 3091856"/>
                <a:gd name="connsiteX6" fmla="*/ 2143341 w 2145578"/>
                <a:gd name="connsiteY6" fmla="*/ 2642941 h 3091856"/>
                <a:gd name="connsiteX7" fmla="*/ 2143341 w 2145578"/>
                <a:gd name="connsiteY7" fmla="*/ 2164476 h 3091856"/>
                <a:gd name="connsiteX8" fmla="*/ 2143341 w 2145578"/>
                <a:gd name="connsiteY8" fmla="*/ 1696643 h 3091856"/>
                <a:gd name="connsiteX9" fmla="*/ 2143341 w 2145578"/>
                <a:gd name="connsiteY9" fmla="*/ 1239443 h 3091856"/>
                <a:gd name="connsiteX10" fmla="*/ 2143341 w 2145578"/>
                <a:gd name="connsiteY10" fmla="*/ 1228810 h 3091856"/>
                <a:gd name="connsiteX11" fmla="*/ 1877527 w 2145578"/>
                <a:gd name="connsiteY11" fmla="*/ 750345 h 3091856"/>
                <a:gd name="connsiteX12" fmla="*/ 1575380 w 2145578"/>
                <a:gd name="connsiteY12" fmla="*/ 392687 h 3091856"/>
                <a:gd name="connsiteX13" fmla="*/ 1250206 w 2145578"/>
                <a:gd name="connsiteY13" fmla="*/ 144289 h 3091856"/>
                <a:gd name="connsiteX14" fmla="*/ 878067 w 2145578"/>
                <a:gd name="connsiteY14" fmla="*/ 6066 h 3091856"/>
                <a:gd name="connsiteX15" fmla="*/ 559090 w 2145578"/>
                <a:gd name="connsiteY15" fmla="*/ 48596 h 3091856"/>
                <a:gd name="connsiteX16" fmla="*/ 314541 w 2145578"/>
                <a:gd name="connsiteY16" fmla="*/ 261248 h 3091856"/>
                <a:gd name="connsiteX17" fmla="*/ 123155 w 2145578"/>
                <a:gd name="connsiteY17" fmla="*/ 505796 h 3091856"/>
                <a:gd name="connsiteX18" fmla="*/ 6197 w 2145578"/>
                <a:gd name="connsiteY18" fmla="*/ 760978 h 3091856"/>
                <a:gd name="connsiteX19" fmla="*/ 6197 w 2145578"/>
                <a:gd name="connsiteY19" fmla="*/ 760978 h 3091856"/>
                <a:gd name="connsiteX20" fmla="*/ 0 w 2145578"/>
                <a:gd name="connsiteY20" fmla="*/ 1119810 h 3091856"/>
                <a:gd name="connsiteX21" fmla="*/ 6197 w 2145578"/>
                <a:gd name="connsiteY21" fmla="*/ 2090048 h 3091856"/>
                <a:gd name="connsiteX22" fmla="*/ 6197 w 2145578"/>
                <a:gd name="connsiteY22" fmla="*/ 2674838 h 3091856"/>
                <a:gd name="connsiteX23" fmla="*/ 1 w 2145578"/>
                <a:gd name="connsiteY23" fmla="*/ 3091856 h 309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5578" h="3091856">
                  <a:moveTo>
                    <a:pt x="1" y="3091856"/>
                  </a:moveTo>
                  <a:lnTo>
                    <a:pt x="691116" y="3088006"/>
                  </a:lnTo>
                  <a:cubicBezTo>
                    <a:pt x="929261" y="3080820"/>
                    <a:pt x="1226462" y="3066949"/>
                    <a:pt x="1428872" y="3048739"/>
                  </a:cubicBezTo>
                  <a:cubicBezTo>
                    <a:pt x="1631282" y="3030529"/>
                    <a:pt x="1786498" y="3002077"/>
                    <a:pt x="1905576" y="2978746"/>
                  </a:cubicBezTo>
                  <a:lnTo>
                    <a:pt x="2143341" y="2908755"/>
                  </a:lnTo>
                  <a:lnTo>
                    <a:pt x="2143341" y="2908755"/>
                  </a:lnTo>
                  <a:lnTo>
                    <a:pt x="2143341" y="2642941"/>
                  </a:lnTo>
                  <a:lnTo>
                    <a:pt x="2143341" y="2164476"/>
                  </a:lnTo>
                  <a:lnTo>
                    <a:pt x="2143341" y="1696643"/>
                  </a:lnTo>
                  <a:lnTo>
                    <a:pt x="2143341" y="1239443"/>
                  </a:lnTo>
                  <a:cubicBezTo>
                    <a:pt x="2143341" y="1161471"/>
                    <a:pt x="2148375" y="1265447"/>
                    <a:pt x="2143341" y="1228810"/>
                  </a:cubicBezTo>
                  <a:cubicBezTo>
                    <a:pt x="2138307" y="1192173"/>
                    <a:pt x="1972187" y="889699"/>
                    <a:pt x="1877527" y="750345"/>
                  </a:cubicBezTo>
                  <a:cubicBezTo>
                    <a:pt x="1782867" y="610991"/>
                    <a:pt x="1679933" y="493696"/>
                    <a:pt x="1575380" y="392687"/>
                  </a:cubicBezTo>
                  <a:cubicBezTo>
                    <a:pt x="1470827" y="291678"/>
                    <a:pt x="1366425" y="208726"/>
                    <a:pt x="1250206" y="144289"/>
                  </a:cubicBezTo>
                  <a:cubicBezTo>
                    <a:pt x="1133987" y="79852"/>
                    <a:pt x="993253" y="22015"/>
                    <a:pt x="878067" y="6066"/>
                  </a:cubicBezTo>
                  <a:cubicBezTo>
                    <a:pt x="762881" y="-9883"/>
                    <a:pt x="653011" y="6066"/>
                    <a:pt x="559090" y="48596"/>
                  </a:cubicBezTo>
                  <a:cubicBezTo>
                    <a:pt x="465169" y="91126"/>
                    <a:pt x="387197" y="185048"/>
                    <a:pt x="314541" y="261248"/>
                  </a:cubicBezTo>
                  <a:cubicBezTo>
                    <a:pt x="241885" y="337448"/>
                    <a:pt x="174546" y="422508"/>
                    <a:pt x="123155" y="505796"/>
                  </a:cubicBezTo>
                  <a:cubicBezTo>
                    <a:pt x="71764" y="589084"/>
                    <a:pt x="6197" y="760978"/>
                    <a:pt x="6197" y="760978"/>
                  </a:cubicBezTo>
                  <a:lnTo>
                    <a:pt x="6197" y="760978"/>
                  </a:lnTo>
                  <a:cubicBezTo>
                    <a:pt x="5164" y="820783"/>
                    <a:pt x="0" y="898298"/>
                    <a:pt x="0" y="1119810"/>
                  </a:cubicBezTo>
                  <a:cubicBezTo>
                    <a:pt x="0" y="1341322"/>
                    <a:pt x="7969" y="1822462"/>
                    <a:pt x="6197" y="2090048"/>
                  </a:cubicBezTo>
                  <a:cubicBezTo>
                    <a:pt x="4425" y="2357634"/>
                    <a:pt x="6197" y="2674838"/>
                    <a:pt x="6197" y="2674838"/>
                  </a:cubicBezTo>
                  <a:cubicBezTo>
                    <a:pt x="4132" y="2813844"/>
                    <a:pt x="2066" y="2952850"/>
                    <a:pt x="1" y="3091856"/>
                  </a:cubicBezTo>
                  <a:close/>
                </a:path>
              </a:pathLst>
            </a:cu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cxnSp>
          <p:nvCxnSpPr>
            <p:cNvPr id="35" name="Přímá spojnice 34">
              <a:extLst>
                <a:ext uri="{FF2B5EF4-FFF2-40B4-BE49-F238E27FC236}">
                  <a16:creationId xmlns:a16="http://schemas.microsoft.com/office/drawing/2014/main" id="{95B6BFB5-78E7-C3A9-7806-2AC2255950D5}"/>
                </a:ext>
              </a:extLst>
            </p:cNvPr>
            <p:cNvCxnSpPr/>
            <p:nvPr/>
          </p:nvCxnSpPr>
          <p:spPr>
            <a:xfrm>
              <a:off x="1365248" y="755412"/>
              <a:ext cx="0" cy="490615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Přímá spojnice 35">
              <a:extLst>
                <a:ext uri="{FF2B5EF4-FFF2-40B4-BE49-F238E27FC236}">
                  <a16:creationId xmlns:a16="http://schemas.microsoft.com/office/drawing/2014/main" id="{EB7213D6-9D75-9ACF-AA09-BAFBF1D32E5F}"/>
                </a:ext>
              </a:extLst>
            </p:cNvPr>
            <p:cNvCxnSpPr/>
            <p:nvPr/>
          </p:nvCxnSpPr>
          <p:spPr>
            <a:xfrm>
              <a:off x="1365248" y="5661570"/>
              <a:ext cx="490561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římá spojnice 36">
              <a:extLst>
                <a:ext uri="{FF2B5EF4-FFF2-40B4-BE49-F238E27FC236}">
                  <a16:creationId xmlns:a16="http://schemas.microsoft.com/office/drawing/2014/main" id="{751C575B-A903-0005-0FEE-719178040F85}"/>
                </a:ext>
              </a:extLst>
            </p:cNvPr>
            <p:cNvCxnSpPr/>
            <p:nvPr/>
          </p:nvCxnSpPr>
          <p:spPr>
            <a:xfrm>
              <a:off x="3404171" y="5579824"/>
              <a:ext cx="0" cy="15927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Přímá spojnice 37">
              <a:extLst>
                <a:ext uri="{FF2B5EF4-FFF2-40B4-BE49-F238E27FC236}">
                  <a16:creationId xmlns:a16="http://schemas.microsoft.com/office/drawing/2014/main" id="{808B7F17-4AC9-32B3-5FB4-8378DFA37296}"/>
                </a:ext>
              </a:extLst>
            </p:cNvPr>
            <p:cNvCxnSpPr/>
            <p:nvPr/>
          </p:nvCxnSpPr>
          <p:spPr>
            <a:xfrm>
              <a:off x="1365248" y="5523630"/>
              <a:ext cx="0" cy="15927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Přímá spojnice 38">
              <a:extLst>
                <a:ext uri="{FF2B5EF4-FFF2-40B4-BE49-F238E27FC236}">
                  <a16:creationId xmlns:a16="http://schemas.microsoft.com/office/drawing/2014/main" id="{E4DBF1FF-3A21-97E1-E87E-5399304A6D7F}"/>
                </a:ext>
              </a:extLst>
            </p:cNvPr>
            <p:cNvCxnSpPr/>
            <p:nvPr/>
          </p:nvCxnSpPr>
          <p:spPr>
            <a:xfrm>
              <a:off x="6271447" y="5579824"/>
              <a:ext cx="0" cy="15927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Přímá spojnice 39">
              <a:extLst>
                <a:ext uri="{FF2B5EF4-FFF2-40B4-BE49-F238E27FC236}">
                  <a16:creationId xmlns:a16="http://schemas.microsoft.com/office/drawing/2014/main" id="{089DC909-430B-82CD-DD6E-A1083F6C0D9C}"/>
                </a:ext>
              </a:extLst>
            </p:cNvPr>
            <p:cNvCxnSpPr/>
            <p:nvPr/>
          </p:nvCxnSpPr>
          <p:spPr>
            <a:xfrm>
              <a:off x="1284896" y="2986155"/>
              <a:ext cx="15927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Přímá spojnice 40">
              <a:extLst>
                <a:ext uri="{FF2B5EF4-FFF2-40B4-BE49-F238E27FC236}">
                  <a16:creationId xmlns:a16="http://schemas.microsoft.com/office/drawing/2014/main" id="{EBDD64D8-30B0-6C5A-1B14-92BB33206A43}"/>
                </a:ext>
              </a:extLst>
            </p:cNvPr>
            <p:cNvCxnSpPr/>
            <p:nvPr/>
          </p:nvCxnSpPr>
          <p:spPr>
            <a:xfrm>
              <a:off x="1284896" y="2339154"/>
              <a:ext cx="15927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Přímá spojnice 41">
              <a:extLst>
                <a:ext uri="{FF2B5EF4-FFF2-40B4-BE49-F238E27FC236}">
                  <a16:creationId xmlns:a16="http://schemas.microsoft.com/office/drawing/2014/main" id="{121FCF2E-796E-C7C6-6A0F-B3DBD958C866}"/>
                </a:ext>
              </a:extLst>
            </p:cNvPr>
            <p:cNvCxnSpPr/>
            <p:nvPr/>
          </p:nvCxnSpPr>
          <p:spPr>
            <a:xfrm>
              <a:off x="1284896" y="1328188"/>
              <a:ext cx="15927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ovéPole 42">
              <a:extLst>
                <a:ext uri="{FF2B5EF4-FFF2-40B4-BE49-F238E27FC236}">
                  <a16:creationId xmlns:a16="http://schemas.microsoft.com/office/drawing/2014/main" id="{350DD962-7179-0BE2-D271-52042C8199BA}"/>
                </a:ext>
              </a:extLst>
            </p:cNvPr>
            <p:cNvSpPr txBox="1"/>
            <p:nvPr/>
          </p:nvSpPr>
          <p:spPr>
            <a:xfrm>
              <a:off x="-36512" y="641738"/>
              <a:ext cx="14017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/>
                <a:t>tlak (mmHg)</a:t>
              </a:r>
            </a:p>
          </p:txBody>
        </p:sp>
        <p:sp>
          <p:nvSpPr>
            <p:cNvPr id="44" name="TextovéPole 43">
              <a:extLst>
                <a:ext uri="{FF2B5EF4-FFF2-40B4-BE49-F238E27FC236}">
                  <a16:creationId xmlns:a16="http://schemas.microsoft.com/office/drawing/2014/main" id="{309A2206-6405-600F-274D-1D7EDE89747A}"/>
                </a:ext>
              </a:extLst>
            </p:cNvPr>
            <p:cNvSpPr txBox="1"/>
            <p:nvPr/>
          </p:nvSpPr>
          <p:spPr>
            <a:xfrm>
              <a:off x="6175285" y="5445224"/>
              <a:ext cx="1526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/>
                <a:t>objem (ml)</a:t>
              </a:r>
            </a:p>
          </p:txBody>
        </p:sp>
        <p:sp>
          <p:nvSpPr>
            <p:cNvPr id="45" name="TextovéPole 44">
              <a:extLst>
                <a:ext uri="{FF2B5EF4-FFF2-40B4-BE49-F238E27FC236}">
                  <a16:creationId xmlns:a16="http://schemas.microsoft.com/office/drawing/2014/main" id="{238AA59D-A47F-3435-58BC-FB59CC429A6A}"/>
                </a:ext>
              </a:extLst>
            </p:cNvPr>
            <p:cNvSpPr txBox="1"/>
            <p:nvPr/>
          </p:nvSpPr>
          <p:spPr>
            <a:xfrm>
              <a:off x="664368" y="1175345"/>
              <a:ext cx="6371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/>
                <a:t>120</a:t>
              </a:r>
            </a:p>
          </p:txBody>
        </p:sp>
        <p:sp>
          <p:nvSpPr>
            <p:cNvPr id="46" name="TextovéPole 45">
              <a:extLst>
                <a:ext uri="{FF2B5EF4-FFF2-40B4-BE49-F238E27FC236}">
                  <a16:creationId xmlns:a16="http://schemas.microsoft.com/office/drawing/2014/main" id="{9A7DA719-219E-B7B1-E9F1-D67D3EA9E99A}"/>
                </a:ext>
              </a:extLst>
            </p:cNvPr>
            <p:cNvSpPr txBox="1"/>
            <p:nvPr/>
          </p:nvSpPr>
          <p:spPr>
            <a:xfrm>
              <a:off x="728084" y="2831969"/>
              <a:ext cx="5734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/>
                <a:t>80</a:t>
              </a:r>
            </a:p>
          </p:txBody>
        </p:sp>
        <p:sp>
          <p:nvSpPr>
            <p:cNvPr id="47" name="TextovéPole 46">
              <a:extLst>
                <a:ext uri="{FF2B5EF4-FFF2-40B4-BE49-F238E27FC236}">
                  <a16:creationId xmlns:a16="http://schemas.microsoft.com/office/drawing/2014/main" id="{107EFAB1-6BD4-863E-6E90-787C81301B61}"/>
                </a:ext>
              </a:extLst>
            </p:cNvPr>
            <p:cNvSpPr txBox="1"/>
            <p:nvPr/>
          </p:nvSpPr>
          <p:spPr>
            <a:xfrm>
              <a:off x="728084" y="2194806"/>
              <a:ext cx="5734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/>
                <a:t>100</a:t>
              </a:r>
            </a:p>
          </p:txBody>
        </p:sp>
        <p:sp>
          <p:nvSpPr>
            <p:cNvPr id="48" name="TextovéPole 47">
              <a:extLst>
                <a:ext uri="{FF2B5EF4-FFF2-40B4-BE49-F238E27FC236}">
                  <a16:creationId xmlns:a16="http://schemas.microsoft.com/office/drawing/2014/main" id="{E9373A7F-6722-4281-93E4-6F17AE7A98F2}"/>
                </a:ext>
              </a:extLst>
            </p:cNvPr>
            <p:cNvSpPr txBox="1"/>
            <p:nvPr/>
          </p:nvSpPr>
          <p:spPr>
            <a:xfrm>
              <a:off x="3125367" y="5789003"/>
              <a:ext cx="5734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800" dirty="0"/>
                <a:t>50</a:t>
              </a:r>
            </a:p>
          </p:txBody>
        </p:sp>
        <p:sp>
          <p:nvSpPr>
            <p:cNvPr id="49" name="TextovéPole 48">
              <a:extLst>
                <a:ext uri="{FF2B5EF4-FFF2-40B4-BE49-F238E27FC236}">
                  <a16:creationId xmlns:a16="http://schemas.microsoft.com/office/drawing/2014/main" id="{0149F648-3FCB-29DE-8C63-CE47DE884496}"/>
                </a:ext>
              </a:extLst>
            </p:cNvPr>
            <p:cNvSpPr txBox="1"/>
            <p:nvPr/>
          </p:nvSpPr>
          <p:spPr>
            <a:xfrm>
              <a:off x="5976762" y="5773316"/>
              <a:ext cx="5734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800" dirty="0"/>
                <a:t>120</a:t>
              </a:r>
            </a:p>
          </p:txBody>
        </p:sp>
        <p:sp>
          <p:nvSpPr>
            <p:cNvPr id="50" name="Volný tvar 17">
              <a:extLst>
                <a:ext uri="{FF2B5EF4-FFF2-40B4-BE49-F238E27FC236}">
                  <a16:creationId xmlns:a16="http://schemas.microsoft.com/office/drawing/2014/main" id="{FE0B7A52-2D34-AF52-4EB7-F226B5AF1CE1}"/>
                </a:ext>
              </a:extLst>
            </p:cNvPr>
            <p:cNvSpPr/>
            <p:nvPr/>
          </p:nvSpPr>
          <p:spPr>
            <a:xfrm>
              <a:off x="3419361" y="5198113"/>
              <a:ext cx="2866917" cy="244227"/>
            </a:xfrm>
            <a:custGeom>
              <a:avLst/>
              <a:gdLst>
                <a:gd name="connsiteX0" fmla="*/ 0 w 3218213"/>
                <a:gd name="connsiteY0" fmla="*/ 261257 h 276009"/>
                <a:gd name="connsiteX1" fmla="*/ 1033153 w 3218213"/>
                <a:gd name="connsiteY1" fmla="*/ 273133 h 276009"/>
                <a:gd name="connsiteX2" fmla="*/ 2018805 w 3218213"/>
                <a:gd name="connsiteY2" fmla="*/ 213756 h 276009"/>
                <a:gd name="connsiteX3" fmla="*/ 2743200 w 3218213"/>
                <a:gd name="connsiteY3" fmla="*/ 142504 h 276009"/>
                <a:gd name="connsiteX4" fmla="*/ 3218213 w 3218213"/>
                <a:gd name="connsiteY4" fmla="*/ 0 h 276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8213" h="276009">
                  <a:moveTo>
                    <a:pt x="0" y="261257"/>
                  </a:moveTo>
                  <a:cubicBezTo>
                    <a:pt x="348343" y="271153"/>
                    <a:pt x="696686" y="281050"/>
                    <a:pt x="1033153" y="273133"/>
                  </a:cubicBezTo>
                  <a:cubicBezTo>
                    <a:pt x="1369620" y="265216"/>
                    <a:pt x="1733797" y="235528"/>
                    <a:pt x="2018805" y="213756"/>
                  </a:cubicBezTo>
                  <a:cubicBezTo>
                    <a:pt x="2303813" y="191984"/>
                    <a:pt x="2543299" y="178130"/>
                    <a:pt x="2743200" y="142504"/>
                  </a:cubicBezTo>
                  <a:cubicBezTo>
                    <a:pt x="2943101" y="106878"/>
                    <a:pt x="3080657" y="53439"/>
                    <a:pt x="3218213" y="0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grpSp>
          <p:nvGrpSpPr>
            <p:cNvPr id="51" name="Skupina 50">
              <a:extLst>
                <a:ext uri="{FF2B5EF4-FFF2-40B4-BE49-F238E27FC236}">
                  <a16:creationId xmlns:a16="http://schemas.microsoft.com/office/drawing/2014/main" id="{190ABDAC-AC24-920A-B49C-001A40B74DEB}"/>
                </a:ext>
              </a:extLst>
            </p:cNvPr>
            <p:cNvGrpSpPr/>
            <p:nvPr/>
          </p:nvGrpSpPr>
          <p:grpSpPr>
            <a:xfrm>
              <a:off x="3413970" y="4365104"/>
              <a:ext cx="2856503" cy="1008773"/>
              <a:chOff x="3413970" y="4149080"/>
              <a:chExt cx="2856503" cy="1280207"/>
            </a:xfrm>
          </p:grpSpPr>
          <p:cxnSp>
            <p:nvCxnSpPr>
              <p:cNvPr id="52" name="Přímá spojnice 51">
                <a:extLst>
                  <a:ext uri="{FF2B5EF4-FFF2-40B4-BE49-F238E27FC236}">
                    <a16:creationId xmlns:a16="http://schemas.microsoft.com/office/drawing/2014/main" id="{FEFA12D5-A333-D9D6-CA1E-84AC496C4510}"/>
                  </a:ext>
                </a:extLst>
              </p:cNvPr>
              <p:cNvCxnSpPr>
                <a:stCxn id="34" idx="4"/>
                <a:endCxn id="34" idx="9"/>
              </p:cNvCxnSpPr>
              <p:nvPr/>
            </p:nvCxnSpPr>
            <p:spPr>
              <a:xfrm flipV="1">
                <a:off x="6268435" y="4676413"/>
                <a:ext cx="0" cy="683997"/>
              </a:xfrm>
              <a:prstGeom prst="line">
                <a:avLst/>
              </a:prstGeom>
              <a:ln w="762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3" name="Skupina 52">
                <a:extLst>
                  <a:ext uri="{FF2B5EF4-FFF2-40B4-BE49-F238E27FC236}">
                    <a16:creationId xmlns:a16="http://schemas.microsoft.com/office/drawing/2014/main" id="{1F4C4F1C-32DD-432D-FCB4-8FC9661E441A}"/>
                  </a:ext>
                </a:extLst>
              </p:cNvPr>
              <p:cNvGrpSpPr/>
              <p:nvPr/>
            </p:nvGrpSpPr>
            <p:grpSpPr>
              <a:xfrm>
                <a:off x="3413970" y="4149080"/>
                <a:ext cx="2856503" cy="528480"/>
                <a:chOff x="3413970" y="1325270"/>
                <a:chExt cx="2856503" cy="1653393"/>
              </a:xfrm>
            </p:grpSpPr>
            <p:sp>
              <p:nvSpPr>
                <p:cNvPr id="55" name="Volný tvar 18">
                  <a:extLst>
                    <a:ext uri="{FF2B5EF4-FFF2-40B4-BE49-F238E27FC236}">
                      <a16:creationId xmlns:a16="http://schemas.microsoft.com/office/drawing/2014/main" id="{0EBAB4C0-0A64-EBAE-19BF-D5B9F5E55C09}"/>
                    </a:ext>
                  </a:extLst>
                </p:cNvPr>
                <p:cNvSpPr/>
                <p:nvPr/>
              </p:nvSpPr>
              <p:spPr>
                <a:xfrm>
                  <a:off x="4413043" y="1327650"/>
                  <a:ext cx="1857430" cy="1651013"/>
                </a:xfrm>
                <a:custGeom>
                  <a:avLst/>
                  <a:gdLst>
                    <a:gd name="connsiteX0" fmla="*/ 2099145 w 2099145"/>
                    <a:gd name="connsiteY0" fmla="*/ 1865866 h 1865866"/>
                    <a:gd name="connsiteX1" fmla="*/ 1876508 w 2099145"/>
                    <a:gd name="connsiteY1" fmla="*/ 1468301 h 1865866"/>
                    <a:gd name="connsiteX2" fmla="*/ 1550505 w 2099145"/>
                    <a:gd name="connsiteY2" fmla="*/ 951466 h 1865866"/>
                    <a:gd name="connsiteX3" fmla="*/ 1073426 w 2099145"/>
                    <a:gd name="connsiteY3" fmla="*/ 442582 h 1865866"/>
                    <a:gd name="connsiteX4" fmla="*/ 707666 w 2099145"/>
                    <a:gd name="connsiteY4" fmla="*/ 211995 h 1865866"/>
                    <a:gd name="connsiteX5" fmla="*/ 190832 w 2099145"/>
                    <a:gd name="connsiteY5" fmla="*/ 21163 h 1865866"/>
                    <a:gd name="connsiteX6" fmla="*/ 0 w 2099145"/>
                    <a:gd name="connsiteY6" fmla="*/ 13212 h 1865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99145" h="1865866">
                      <a:moveTo>
                        <a:pt x="2099145" y="1865866"/>
                      </a:moveTo>
                      <a:cubicBezTo>
                        <a:pt x="2033546" y="1743283"/>
                        <a:pt x="1967948" y="1620701"/>
                        <a:pt x="1876508" y="1468301"/>
                      </a:cubicBezTo>
                      <a:cubicBezTo>
                        <a:pt x="1785068" y="1315901"/>
                        <a:pt x="1684352" y="1122419"/>
                        <a:pt x="1550505" y="951466"/>
                      </a:cubicBezTo>
                      <a:cubicBezTo>
                        <a:pt x="1416658" y="780513"/>
                        <a:pt x="1213899" y="565827"/>
                        <a:pt x="1073426" y="442582"/>
                      </a:cubicBezTo>
                      <a:cubicBezTo>
                        <a:pt x="932953" y="319337"/>
                        <a:pt x="854765" y="282231"/>
                        <a:pt x="707666" y="211995"/>
                      </a:cubicBezTo>
                      <a:cubicBezTo>
                        <a:pt x="560567" y="141759"/>
                        <a:pt x="308776" y="54293"/>
                        <a:pt x="190832" y="21163"/>
                      </a:cubicBezTo>
                      <a:cubicBezTo>
                        <a:pt x="72888" y="-11967"/>
                        <a:pt x="36444" y="622"/>
                        <a:pt x="0" y="13212"/>
                      </a:cubicBezTo>
                    </a:path>
                  </a:pathLst>
                </a:custGeom>
                <a:noFill/>
                <a:ln w="76200">
                  <a:solidFill>
                    <a:srgbClr val="66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800"/>
                </a:p>
              </p:txBody>
            </p:sp>
            <p:sp>
              <p:nvSpPr>
                <p:cNvPr id="56" name="Volný tvar 19">
                  <a:extLst>
                    <a:ext uri="{FF2B5EF4-FFF2-40B4-BE49-F238E27FC236}">
                      <a16:creationId xmlns:a16="http://schemas.microsoft.com/office/drawing/2014/main" id="{7C66E332-C3FD-C6FC-56C1-BEDD27BF6045}"/>
                    </a:ext>
                  </a:extLst>
                </p:cNvPr>
                <p:cNvSpPr/>
                <p:nvPr/>
              </p:nvSpPr>
              <p:spPr>
                <a:xfrm>
                  <a:off x="3413970" y="1325270"/>
                  <a:ext cx="1020179" cy="1034250"/>
                </a:xfrm>
                <a:custGeom>
                  <a:avLst/>
                  <a:gdLst>
                    <a:gd name="connsiteX0" fmla="*/ 1152939 w 1152939"/>
                    <a:gd name="connsiteY0" fmla="*/ 0 h 1168841"/>
                    <a:gd name="connsiteX1" fmla="*/ 930302 w 1152939"/>
                    <a:gd name="connsiteY1" fmla="*/ 39756 h 1168841"/>
                    <a:gd name="connsiteX2" fmla="*/ 667909 w 1152939"/>
                    <a:gd name="connsiteY2" fmla="*/ 214685 h 1168841"/>
                    <a:gd name="connsiteX3" fmla="*/ 357809 w 1152939"/>
                    <a:gd name="connsiteY3" fmla="*/ 532737 h 1168841"/>
                    <a:gd name="connsiteX4" fmla="*/ 206734 w 1152939"/>
                    <a:gd name="connsiteY4" fmla="*/ 771276 h 1168841"/>
                    <a:gd name="connsiteX5" fmla="*/ 0 w 1152939"/>
                    <a:gd name="connsiteY5" fmla="*/ 1168841 h 1168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52939" h="1168841">
                      <a:moveTo>
                        <a:pt x="1152939" y="0"/>
                      </a:moveTo>
                      <a:cubicBezTo>
                        <a:pt x="1082039" y="1987"/>
                        <a:pt x="1011140" y="3975"/>
                        <a:pt x="930302" y="39756"/>
                      </a:cubicBezTo>
                      <a:cubicBezTo>
                        <a:pt x="849464" y="75537"/>
                        <a:pt x="763325" y="132521"/>
                        <a:pt x="667909" y="214685"/>
                      </a:cubicBezTo>
                      <a:cubicBezTo>
                        <a:pt x="572493" y="296849"/>
                        <a:pt x="434671" y="439972"/>
                        <a:pt x="357809" y="532737"/>
                      </a:cubicBezTo>
                      <a:cubicBezTo>
                        <a:pt x="280947" y="625502"/>
                        <a:pt x="266369" y="665259"/>
                        <a:pt x="206734" y="771276"/>
                      </a:cubicBezTo>
                      <a:cubicBezTo>
                        <a:pt x="147099" y="877293"/>
                        <a:pt x="73549" y="1023067"/>
                        <a:pt x="0" y="1168841"/>
                      </a:cubicBezTo>
                    </a:path>
                  </a:pathLst>
                </a:custGeom>
                <a:noFill/>
                <a:ln w="76200">
                  <a:solidFill>
                    <a:srgbClr val="D6009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800"/>
                </a:p>
              </p:txBody>
            </p:sp>
          </p:grpSp>
          <p:cxnSp>
            <p:nvCxnSpPr>
              <p:cNvPr id="54" name="Přímá spojnice 53">
                <a:extLst>
                  <a:ext uri="{FF2B5EF4-FFF2-40B4-BE49-F238E27FC236}">
                    <a16:creationId xmlns:a16="http://schemas.microsoft.com/office/drawing/2014/main" id="{9D66AB4C-4F1F-5FFF-E4FB-A962ED7D761F}"/>
                  </a:ext>
                </a:extLst>
              </p:cNvPr>
              <p:cNvCxnSpPr>
                <a:stCxn id="56" idx="5"/>
                <a:endCxn id="50" idx="0"/>
              </p:cNvCxnSpPr>
              <p:nvPr/>
            </p:nvCxnSpPr>
            <p:spPr>
              <a:xfrm>
                <a:off x="3413970" y="4479661"/>
                <a:ext cx="5391" cy="949626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Ovál 56">
              <a:extLst>
                <a:ext uri="{FF2B5EF4-FFF2-40B4-BE49-F238E27FC236}">
                  <a16:creationId xmlns:a16="http://schemas.microsoft.com/office/drawing/2014/main" id="{26B09557-5410-920B-A739-A9D30C3D5F75}"/>
                </a:ext>
              </a:extLst>
            </p:cNvPr>
            <p:cNvSpPr/>
            <p:nvPr/>
          </p:nvSpPr>
          <p:spPr>
            <a:xfrm>
              <a:off x="6137696" y="4725144"/>
              <a:ext cx="254865" cy="254837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58" name="Ovál 57">
              <a:extLst>
                <a:ext uri="{FF2B5EF4-FFF2-40B4-BE49-F238E27FC236}">
                  <a16:creationId xmlns:a16="http://schemas.microsoft.com/office/drawing/2014/main" id="{548E0D91-AD61-F045-0C85-A7B4DF264E5A}"/>
                </a:ext>
              </a:extLst>
            </p:cNvPr>
            <p:cNvSpPr/>
            <p:nvPr/>
          </p:nvSpPr>
          <p:spPr>
            <a:xfrm>
              <a:off x="4341099" y="4293096"/>
              <a:ext cx="254865" cy="254837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59" name="Ovál 58">
              <a:extLst>
                <a:ext uri="{FF2B5EF4-FFF2-40B4-BE49-F238E27FC236}">
                  <a16:creationId xmlns:a16="http://schemas.microsoft.com/office/drawing/2014/main" id="{00BADE69-D5DD-803D-6706-2752C5A756A2}"/>
                </a:ext>
              </a:extLst>
            </p:cNvPr>
            <p:cNvSpPr/>
            <p:nvPr/>
          </p:nvSpPr>
          <p:spPr>
            <a:xfrm>
              <a:off x="6125156" y="5088122"/>
              <a:ext cx="254865" cy="254837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60" name="Ovál 59">
              <a:extLst>
                <a:ext uri="{FF2B5EF4-FFF2-40B4-BE49-F238E27FC236}">
                  <a16:creationId xmlns:a16="http://schemas.microsoft.com/office/drawing/2014/main" id="{117F534B-D49D-ADCE-26BF-7AC03AAA4D12}"/>
                </a:ext>
              </a:extLst>
            </p:cNvPr>
            <p:cNvSpPr/>
            <p:nvPr/>
          </p:nvSpPr>
          <p:spPr>
            <a:xfrm>
              <a:off x="3281859" y="4470307"/>
              <a:ext cx="254865" cy="254837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61" name="Ovál 60">
              <a:extLst>
                <a:ext uri="{FF2B5EF4-FFF2-40B4-BE49-F238E27FC236}">
                  <a16:creationId xmlns:a16="http://schemas.microsoft.com/office/drawing/2014/main" id="{FB947745-BDCA-9782-C3D9-04ACD37615F2}"/>
                </a:ext>
              </a:extLst>
            </p:cNvPr>
            <p:cNvSpPr/>
            <p:nvPr/>
          </p:nvSpPr>
          <p:spPr>
            <a:xfrm>
              <a:off x="3332032" y="5290853"/>
              <a:ext cx="254865" cy="254837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cxnSp>
          <p:nvCxnSpPr>
            <p:cNvPr id="62" name="Přímá spojnice 61">
              <a:extLst>
                <a:ext uri="{FF2B5EF4-FFF2-40B4-BE49-F238E27FC236}">
                  <a16:creationId xmlns:a16="http://schemas.microsoft.com/office/drawing/2014/main" id="{531FE640-8351-9634-D6ED-C51AA0B709B5}"/>
                </a:ext>
              </a:extLst>
            </p:cNvPr>
            <p:cNvCxnSpPr/>
            <p:nvPr/>
          </p:nvCxnSpPr>
          <p:spPr>
            <a:xfrm>
              <a:off x="1284830" y="5314804"/>
              <a:ext cx="15927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ovéPole 62">
              <a:extLst>
                <a:ext uri="{FF2B5EF4-FFF2-40B4-BE49-F238E27FC236}">
                  <a16:creationId xmlns:a16="http://schemas.microsoft.com/office/drawing/2014/main" id="{C6D9082A-DC23-5B44-5C8D-00988E8ACBEA}"/>
                </a:ext>
              </a:extLst>
            </p:cNvPr>
            <p:cNvSpPr txBox="1"/>
            <p:nvPr/>
          </p:nvSpPr>
          <p:spPr>
            <a:xfrm>
              <a:off x="728018" y="5160618"/>
              <a:ext cx="5734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/>
                <a:t>12</a:t>
              </a:r>
            </a:p>
          </p:txBody>
        </p:sp>
      </p:grpSp>
      <p:sp>
        <p:nvSpPr>
          <p:cNvPr id="65" name="TextovéPole 64">
            <a:extLst>
              <a:ext uri="{FF2B5EF4-FFF2-40B4-BE49-F238E27FC236}">
                <a16:creationId xmlns:a16="http://schemas.microsoft.com/office/drawing/2014/main" id="{0DF37F37-A567-D29C-9E55-140E3D1B66DA}"/>
              </a:ext>
            </a:extLst>
          </p:cNvPr>
          <p:cNvSpPr txBox="1"/>
          <p:nvPr/>
        </p:nvSpPr>
        <p:spPr>
          <a:xfrm>
            <a:off x="4767028" y="4872253"/>
            <a:ext cx="1753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plocha = práce vykonaná srdcem</a:t>
            </a:r>
          </a:p>
        </p:txBody>
      </p:sp>
      <p:sp>
        <p:nvSpPr>
          <p:cNvPr id="66" name="Zástupný obsah 4">
            <a:extLst>
              <a:ext uri="{FF2B5EF4-FFF2-40B4-BE49-F238E27FC236}">
                <a16:creationId xmlns:a16="http://schemas.microsoft.com/office/drawing/2014/main" id="{08609221-B758-06E8-A527-963B474B6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9700" y="1389460"/>
            <a:ext cx="3842867" cy="3553401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sz="2400" dirty="0"/>
              <a:t>Pravá komora přečerpává stejné objemy, ale pumpuje krev proti menšímu krevnímu tlaku (stačí menší systolický tlak) 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2400" dirty="0"/>
              <a:t>→ pravá komora vykonává menší práci (spotřebovává méně energie)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36885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Fonokardiografie </a:t>
            </a:r>
          </a:p>
        </p:txBody>
      </p:sp>
      <p:pic>
        <p:nvPicPr>
          <p:cNvPr id="3074" name="Picture 2" descr="conductas de las personas miserables 2">
            <a:extLst>
              <a:ext uri="{FF2B5EF4-FFF2-40B4-BE49-F238E27FC236}">
                <a16:creationId xmlns:a16="http://schemas.microsoft.com/office/drawing/2014/main" id="{58BE2380-6284-BCDE-C7D9-99205D190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912" y="1475616"/>
            <a:ext cx="7506576" cy="500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394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Fonokardiografie – srdeční ozvy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86" y="893190"/>
            <a:ext cx="8716604" cy="4457228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sz="2000" b="1" dirty="0"/>
              <a:t>Lup-dub…. Lup-dub… Lup-dub… Lup (ozva I) - dub (ozva II)… </a:t>
            </a:r>
          </a:p>
          <a:p>
            <a:pPr marL="72000" indent="0">
              <a:lnSpc>
                <a:spcPct val="100000"/>
              </a:lnSpc>
              <a:buNone/>
            </a:pPr>
            <a:endParaRPr lang="cs-CZ" sz="2000" b="1" dirty="0"/>
          </a:p>
          <a:p>
            <a:pPr>
              <a:lnSpc>
                <a:spcPct val="100000"/>
              </a:lnSpc>
            </a:pPr>
            <a:r>
              <a:rPr lang="cs-CZ" sz="2000" b="1" dirty="0"/>
              <a:t>Ozva I</a:t>
            </a:r>
            <a:r>
              <a:rPr lang="cs-CZ" sz="2000" dirty="0"/>
              <a:t>: uzavření chlopní síňokomorových chlopní (trojcípé T, dvojcípé M) – </a:t>
            </a:r>
            <a:r>
              <a:rPr lang="cs-CZ" sz="2000" b="1" dirty="0"/>
              <a:t>začátek systoly</a:t>
            </a:r>
          </a:p>
          <a:p>
            <a:pPr lvl="1"/>
            <a:r>
              <a:rPr lang="cs-CZ" sz="1400" dirty="0"/>
              <a:t>Ukončuje plnící fázi diastoly a začíná </a:t>
            </a:r>
            <a:r>
              <a:rPr lang="cs-CZ" sz="1400" dirty="0" err="1"/>
              <a:t>izovolumickou</a:t>
            </a:r>
            <a:r>
              <a:rPr lang="cs-CZ" sz="1400" dirty="0"/>
              <a:t> kontrakci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b="1" dirty="0"/>
              <a:t>Ozva II: </a:t>
            </a:r>
            <a:r>
              <a:rPr lang="cs-CZ" sz="2000" dirty="0"/>
              <a:t>uzavření aortální (A) a pulmonální (P) chlopně</a:t>
            </a:r>
            <a:br>
              <a:rPr lang="cs-CZ" sz="2000" dirty="0"/>
            </a:br>
            <a:r>
              <a:rPr lang="cs-CZ" sz="2000" b="1" dirty="0"/>
              <a:t>začátek diastoly</a:t>
            </a:r>
          </a:p>
          <a:p>
            <a:pPr lvl="1"/>
            <a:r>
              <a:rPr lang="cs-CZ" sz="1400" dirty="0"/>
              <a:t>Ukončuje ejekční fázi systoly a začíná </a:t>
            </a:r>
            <a:r>
              <a:rPr lang="cs-CZ" sz="1400" dirty="0" err="1"/>
              <a:t>izovolumickou</a:t>
            </a:r>
            <a:r>
              <a:rPr lang="cs-CZ" sz="1400" dirty="0"/>
              <a:t> relaxaci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1800" dirty="0"/>
              <a:t>Ozva III: slabší, méně slyšitelná, fyziologická jen u dětí a sportovců, jinak patologická</a:t>
            </a:r>
          </a:p>
          <a:p>
            <a:pPr lvl="1"/>
            <a:r>
              <a:rPr lang="cs-CZ" sz="1200" dirty="0"/>
              <a:t>Začátek rychlého plnění komor v diastole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1800" dirty="0"/>
              <a:t>Ozva IV: slabá, patologická</a:t>
            </a:r>
          </a:p>
          <a:p>
            <a:pPr lvl="1"/>
            <a:r>
              <a:rPr lang="cs-CZ" sz="1200" dirty="0"/>
              <a:t>Způsobená systolou síní</a:t>
            </a:r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pic>
        <p:nvPicPr>
          <p:cNvPr id="6" name="Picture 6" descr="Vyšetření srdce | Interní propedeutika.cz 2.0">
            <a:extLst>
              <a:ext uri="{FF2B5EF4-FFF2-40B4-BE49-F238E27FC236}">
                <a16:creationId xmlns:a16="http://schemas.microsoft.com/office/drawing/2014/main" id="{7F1E93F5-780B-ED89-BF83-273C5CCCAE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43"/>
          <a:stretch/>
        </p:blipFill>
        <p:spPr bwMode="auto">
          <a:xfrm>
            <a:off x="9097290" y="1319720"/>
            <a:ext cx="2829363" cy="378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BE09FC1-9872-E595-1F5B-5135B79E7636}"/>
              </a:ext>
            </a:extLst>
          </p:cNvPr>
          <p:cNvSpPr txBox="1"/>
          <p:nvPr/>
        </p:nvSpPr>
        <p:spPr>
          <a:xfrm>
            <a:off x="9157632" y="5114728"/>
            <a:ext cx="249473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http://new.propedeutika.cz/?p=225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1A73F3E8-4975-28FF-9193-70EFAA94D00C}"/>
              </a:ext>
            </a:extLst>
          </p:cNvPr>
          <p:cNvGrpSpPr/>
          <p:nvPr/>
        </p:nvGrpSpPr>
        <p:grpSpPr>
          <a:xfrm>
            <a:off x="1074805" y="5253737"/>
            <a:ext cx="7304722" cy="1487631"/>
            <a:chOff x="1088895" y="4893697"/>
            <a:chExt cx="7304722" cy="1487631"/>
          </a:xfrm>
        </p:grpSpPr>
        <p:sp>
          <p:nvSpPr>
            <p:cNvPr id="9" name="Volný tvar 3">
              <a:extLst>
                <a:ext uri="{FF2B5EF4-FFF2-40B4-BE49-F238E27FC236}">
                  <a16:creationId xmlns:a16="http://schemas.microsoft.com/office/drawing/2014/main" id="{6A6C8BF9-D818-78EB-B655-C0C396E898CC}"/>
                </a:ext>
              </a:extLst>
            </p:cNvPr>
            <p:cNvSpPr/>
            <p:nvPr/>
          </p:nvSpPr>
          <p:spPr>
            <a:xfrm>
              <a:off x="1168830" y="5200238"/>
              <a:ext cx="6938457" cy="979244"/>
            </a:xfrm>
            <a:custGeom>
              <a:avLst/>
              <a:gdLst>
                <a:gd name="connsiteX0" fmla="*/ 0 w 2729603"/>
                <a:gd name="connsiteY0" fmla="*/ 10197 h 10197"/>
                <a:gd name="connsiteX1" fmla="*/ 2729603 w 2729603"/>
                <a:gd name="connsiteY1" fmla="*/ 0 h 10197"/>
                <a:gd name="connsiteX0" fmla="*/ 0 w 2729603"/>
                <a:gd name="connsiteY0" fmla="*/ 10197 h 10197"/>
                <a:gd name="connsiteX1" fmla="*/ 115619 w 2729603"/>
                <a:gd name="connsiteY1" fmla="*/ 6781 h 10197"/>
                <a:gd name="connsiteX2" fmla="*/ 2729603 w 2729603"/>
                <a:gd name="connsiteY2" fmla="*/ 0 h 10197"/>
                <a:gd name="connsiteX0" fmla="*/ 0 w 2729603"/>
                <a:gd name="connsiteY0" fmla="*/ 10197 h 10197"/>
                <a:gd name="connsiteX1" fmla="*/ 115619 w 2729603"/>
                <a:gd name="connsiteY1" fmla="*/ 6781 h 10197"/>
                <a:gd name="connsiteX2" fmla="*/ 2729603 w 2729603"/>
                <a:gd name="connsiteY2" fmla="*/ 0 h 10197"/>
                <a:gd name="connsiteX0" fmla="*/ 28036 w 2757639"/>
                <a:gd name="connsiteY0" fmla="*/ 10197 h 10197"/>
                <a:gd name="connsiteX1" fmla="*/ 143655 w 2757639"/>
                <a:gd name="connsiteY1" fmla="*/ 6781 h 10197"/>
                <a:gd name="connsiteX2" fmla="*/ 203187 w 2757639"/>
                <a:gd name="connsiteY2" fmla="*/ 2018 h 10197"/>
                <a:gd name="connsiteX3" fmla="*/ 2757639 w 2757639"/>
                <a:gd name="connsiteY3" fmla="*/ 0 h 10197"/>
                <a:gd name="connsiteX0" fmla="*/ 28036 w 2757639"/>
                <a:gd name="connsiteY0" fmla="*/ 10197 h 10197"/>
                <a:gd name="connsiteX1" fmla="*/ 143655 w 2757639"/>
                <a:gd name="connsiteY1" fmla="*/ 6781 h 10197"/>
                <a:gd name="connsiteX2" fmla="*/ 203187 w 2757639"/>
                <a:gd name="connsiteY2" fmla="*/ 2018 h 10197"/>
                <a:gd name="connsiteX3" fmla="*/ 2757639 w 2757639"/>
                <a:gd name="connsiteY3" fmla="*/ 0 h 10197"/>
                <a:gd name="connsiteX0" fmla="*/ 0 w 2729603"/>
                <a:gd name="connsiteY0" fmla="*/ 10197 h 10197"/>
                <a:gd name="connsiteX1" fmla="*/ 115619 w 2729603"/>
                <a:gd name="connsiteY1" fmla="*/ 6781 h 10197"/>
                <a:gd name="connsiteX2" fmla="*/ 175151 w 2729603"/>
                <a:gd name="connsiteY2" fmla="*/ 2018 h 10197"/>
                <a:gd name="connsiteX3" fmla="*/ 2729603 w 2729603"/>
                <a:gd name="connsiteY3" fmla="*/ 0 h 10197"/>
                <a:gd name="connsiteX0" fmla="*/ 0 w 2729603"/>
                <a:gd name="connsiteY0" fmla="*/ 10197 h 10197"/>
                <a:gd name="connsiteX1" fmla="*/ 115619 w 2729603"/>
                <a:gd name="connsiteY1" fmla="*/ 6781 h 10197"/>
                <a:gd name="connsiteX2" fmla="*/ 175151 w 2729603"/>
                <a:gd name="connsiteY2" fmla="*/ 2018 h 10197"/>
                <a:gd name="connsiteX3" fmla="*/ 2729603 w 2729603"/>
                <a:gd name="connsiteY3" fmla="*/ 0 h 10197"/>
                <a:gd name="connsiteX0" fmla="*/ 0 w 2729603"/>
                <a:gd name="connsiteY0" fmla="*/ 10197 h 10197"/>
                <a:gd name="connsiteX1" fmla="*/ 115619 w 2729603"/>
                <a:gd name="connsiteY1" fmla="*/ 6781 h 10197"/>
                <a:gd name="connsiteX2" fmla="*/ 175151 w 2729603"/>
                <a:gd name="connsiteY2" fmla="*/ 2018 h 10197"/>
                <a:gd name="connsiteX3" fmla="*/ 2729603 w 2729603"/>
                <a:gd name="connsiteY3" fmla="*/ 0 h 10197"/>
                <a:gd name="connsiteX0" fmla="*/ 0 w 2729603"/>
                <a:gd name="connsiteY0" fmla="*/ 10197 h 10197"/>
                <a:gd name="connsiteX1" fmla="*/ 115619 w 2729603"/>
                <a:gd name="connsiteY1" fmla="*/ 6781 h 10197"/>
                <a:gd name="connsiteX2" fmla="*/ 175151 w 2729603"/>
                <a:gd name="connsiteY2" fmla="*/ 2018 h 10197"/>
                <a:gd name="connsiteX3" fmla="*/ 2729603 w 2729603"/>
                <a:gd name="connsiteY3" fmla="*/ 0 h 10197"/>
                <a:gd name="connsiteX0" fmla="*/ 0 w 2729603"/>
                <a:gd name="connsiteY0" fmla="*/ 10560 h 10560"/>
                <a:gd name="connsiteX1" fmla="*/ 115619 w 2729603"/>
                <a:gd name="connsiteY1" fmla="*/ 7144 h 10560"/>
                <a:gd name="connsiteX2" fmla="*/ 175151 w 2729603"/>
                <a:gd name="connsiteY2" fmla="*/ 2381 h 10560"/>
                <a:gd name="connsiteX3" fmla="*/ 1320532 w 2729603"/>
                <a:gd name="connsiteY3" fmla="*/ 0 h 10560"/>
                <a:gd name="connsiteX4" fmla="*/ 2729603 w 2729603"/>
                <a:gd name="connsiteY4" fmla="*/ 363 h 10560"/>
                <a:gd name="connsiteX0" fmla="*/ 0 w 2729603"/>
                <a:gd name="connsiteY0" fmla="*/ 10560 h 10560"/>
                <a:gd name="connsiteX1" fmla="*/ 115619 w 2729603"/>
                <a:gd name="connsiteY1" fmla="*/ 7144 h 10560"/>
                <a:gd name="connsiteX2" fmla="*/ 175151 w 2729603"/>
                <a:gd name="connsiteY2" fmla="*/ 2381 h 10560"/>
                <a:gd name="connsiteX3" fmla="*/ 1320532 w 2729603"/>
                <a:gd name="connsiteY3" fmla="*/ 0 h 10560"/>
                <a:gd name="connsiteX4" fmla="*/ 2729603 w 2729603"/>
                <a:gd name="connsiteY4" fmla="*/ 363 h 10560"/>
                <a:gd name="connsiteX0" fmla="*/ 0 w 2729603"/>
                <a:gd name="connsiteY0" fmla="*/ 10560 h 10560"/>
                <a:gd name="connsiteX1" fmla="*/ 115619 w 2729603"/>
                <a:gd name="connsiteY1" fmla="*/ 7144 h 10560"/>
                <a:gd name="connsiteX2" fmla="*/ 175151 w 2729603"/>
                <a:gd name="connsiteY2" fmla="*/ 2381 h 10560"/>
                <a:gd name="connsiteX3" fmla="*/ 1320532 w 2729603"/>
                <a:gd name="connsiteY3" fmla="*/ 0 h 10560"/>
                <a:gd name="connsiteX4" fmla="*/ 2729603 w 2729603"/>
                <a:gd name="connsiteY4" fmla="*/ 363 h 10560"/>
                <a:gd name="connsiteX0" fmla="*/ 0 w 2729603"/>
                <a:gd name="connsiteY0" fmla="*/ 10599 h 10599"/>
                <a:gd name="connsiteX1" fmla="*/ 115619 w 2729603"/>
                <a:gd name="connsiteY1" fmla="*/ 7183 h 10599"/>
                <a:gd name="connsiteX2" fmla="*/ 175151 w 2729603"/>
                <a:gd name="connsiteY2" fmla="*/ 2420 h 10599"/>
                <a:gd name="connsiteX3" fmla="*/ 1320532 w 2729603"/>
                <a:gd name="connsiteY3" fmla="*/ 39 h 10599"/>
                <a:gd name="connsiteX4" fmla="*/ 1432451 w 2729603"/>
                <a:gd name="connsiteY4" fmla="*/ 2420 h 10599"/>
                <a:gd name="connsiteX5" fmla="*/ 2729603 w 2729603"/>
                <a:gd name="connsiteY5" fmla="*/ 402 h 10599"/>
                <a:gd name="connsiteX0" fmla="*/ 0 w 2729603"/>
                <a:gd name="connsiteY0" fmla="*/ 11045 h 11045"/>
                <a:gd name="connsiteX1" fmla="*/ 115619 w 2729603"/>
                <a:gd name="connsiteY1" fmla="*/ 7629 h 11045"/>
                <a:gd name="connsiteX2" fmla="*/ 175151 w 2729603"/>
                <a:gd name="connsiteY2" fmla="*/ 2866 h 11045"/>
                <a:gd name="connsiteX3" fmla="*/ 1320532 w 2729603"/>
                <a:gd name="connsiteY3" fmla="*/ 485 h 11045"/>
                <a:gd name="connsiteX4" fmla="*/ 1432451 w 2729603"/>
                <a:gd name="connsiteY4" fmla="*/ 2866 h 11045"/>
                <a:gd name="connsiteX5" fmla="*/ 2729603 w 2729603"/>
                <a:gd name="connsiteY5" fmla="*/ 848 h 11045"/>
                <a:gd name="connsiteX0" fmla="*/ 0 w 2729603"/>
                <a:gd name="connsiteY0" fmla="*/ 11329 h 11329"/>
                <a:gd name="connsiteX1" fmla="*/ 115619 w 2729603"/>
                <a:gd name="connsiteY1" fmla="*/ 7913 h 11329"/>
                <a:gd name="connsiteX2" fmla="*/ 175151 w 2729603"/>
                <a:gd name="connsiteY2" fmla="*/ 3150 h 11329"/>
                <a:gd name="connsiteX3" fmla="*/ 1320532 w 2729603"/>
                <a:gd name="connsiteY3" fmla="*/ 769 h 11329"/>
                <a:gd name="connsiteX4" fmla="*/ 1432451 w 2729603"/>
                <a:gd name="connsiteY4" fmla="*/ 3150 h 11329"/>
                <a:gd name="connsiteX5" fmla="*/ 2729603 w 2729603"/>
                <a:gd name="connsiteY5" fmla="*/ 1132 h 11329"/>
                <a:gd name="connsiteX0" fmla="*/ 0 w 2729603"/>
                <a:gd name="connsiteY0" fmla="*/ 11329 h 11329"/>
                <a:gd name="connsiteX1" fmla="*/ 115619 w 2729603"/>
                <a:gd name="connsiteY1" fmla="*/ 7913 h 11329"/>
                <a:gd name="connsiteX2" fmla="*/ 175151 w 2729603"/>
                <a:gd name="connsiteY2" fmla="*/ 3150 h 11329"/>
                <a:gd name="connsiteX3" fmla="*/ 370413 w 2729603"/>
                <a:gd name="connsiteY3" fmla="*/ 770 h 11329"/>
                <a:gd name="connsiteX4" fmla="*/ 1320532 w 2729603"/>
                <a:gd name="connsiteY4" fmla="*/ 769 h 11329"/>
                <a:gd name="connsiteX5" fmla="*/ 1432451 w 2729603"/>
                <a:gd name="connsiteY5" fmla="*/ 3150 h 11329"/>
                <a:gd name="connsiteX6" fmla="*/ 2729603 w 2729603"/>
                <a:gd name="connsiteY6" fmla="*/ 1132 h 11329"/>
                <a:gd name="connsiteX0" fmla="*/ 0 w 2729603"/>
                <a:gd name="connsiteY0" fmla="*/ 11329 h 11329"/>
                <a:gd name="connsiteX1" fmla="*/ 115619 w 2729603"/>
                <a:gd name="connsiteY1" fmla="*/ 7913 h 11329"/>
                <a:gd name="connsiteX2" fmla="*/ 175151 w 2729603"/>
                <a:gd name="connsiteY2" fmla="*/ 3150 h 11329"/>
                <a:gd name="connsiteX3" fmla="*/ 370413 w 2729603"/>
                <a:gd name="connsiteY3" fmla="*/ 770 h 11329"/>
                <a:gd name="connsiteX4" fmla="*/ 1320532 w 2729603"/>
                <a:gd name="connsiteY4" fmla="*/ 769 h 11329"/>
                <a:gd name="connsiteX5" fmla="*/ 1432451 w 2729603"/>
                <a:gd name="connsiteY5" fmla="*/ 3150 h 11329"/>
                <a:gd name="connsiteX6" fmla="*/ 2729603 w 2729603"/>
                <a:gd name="connsiteY6" fmla="*/ 1132 h 11329"/>
                <a:gd name="connsiteX0" fmla="*/ 0 w 2729603"/>
                <a:gd name="connsiteY0" fmla="*/ 11329 h 11329"/>
                <a:gd name="connsiteX1" fmla="*/ 115619 w 2729603"/>
                <a:gd name="connsiteY1" fmla="*/ 7913 h 11329"/>
                <a:gd name="connsiteX2" fmla="*/ 175151 w 2729603"/>
                <a:gd name="connsiteY2" fmla="*/ 3150 h 11329"/>
                <a:gd name="connsiteX3" fmla="*/ 370413 w 2729603"/>
                <a:gd name="connsiteY3" fmla="*/ 770 h 11329"/>
                <a:gd name="connsiteX4" fmla="*/ 1320532 w 2729603"/>
                <a:gd name="connsiteY4" fmla="*/ 769 h 11329"/>
                <a:gd name="connsiteX5" fmla="*/ 1432451 w 2729603"/>
                <a:gd name="connsiteY5" fmla="*/ 3150 h 11329"/>
                <a:gd name="connsiteX6" fmla="*/ 2729603 w 2729603"/>
                <a:gd name="connsiteY6" fmla="*/ 1132 h 11329"/>
                <a:gd name="connsiteX0" fmla="*/ 0 w 2729603"/>
                <a:gd name="connsiteY0" fmla="*/ 11329 h 11329"/>
                <a:gd name="connsiteX1" fmla="*/ 115619 w 2729603"/>
                <a:gd name="connsiteY1" fmla="*/ 7913 h 11329"/>
                <a:gd name="connsiteX2" fmla="*/ 175151 w 2729603"/>
                <a:gd name="connsiteY2" fmla="*/ 3150 h 11329"/>
                <a:gd name="connsiteX3" fmla="*/ 370413 w 2729603"/>
                <a:gd name="connsiteY3" fmla="*/ 770 h 11329"/>
                <a:gd name="connsiteX4" fmla="*/ 560913 w 2729603"/>
                <a:gd name="connsiteY4" fmla="*/ 7914 h 11329"/>
                <a:gd name="connsiteX5" fmla="*/ 1320532 w 2729603"/>
                <a:gd name="connsiteY5" fmla="*/ 769 h 11329"/>
                <a:gd name="connsiteX6" fmla="*/ 1432451 w 2729603"/>
                <a:gd name="connsiteY6" fmla="*/ 3150 h 11329"/>
                <a:gd name="connsiteX7" fmla="*/ 2729603 w 2729603"/>
                <a:gd name="connsiteY7" fmla="*/ 1132 h 11329"/>
                <a:gd name="connsiteX0" fmla="*/ 0 w 2729603"/>
                <a:gd name="connsiteY0" fmla="*/ 11329 h 11329"/>
                <a:gd name="connsiteX1" fmla="*/ 115619 w 2729603"/>
                <a:gd name="connsiteY1" fmla="*/ 7913 h 11329"/>
                <a:gd name="connsiteX2" fmla="*/ 175151 w 2729603"/>
                <a:gd name="connsiteY2" fmla="*/ 3150 h 11329"/>
                <a:gd name="connsiteX3" fmla="*/ 370413 w 2729603"/>
                <a:gd name="connsiteY3" fmla="*/ 770 h 11329"/>
                <a:gd name="connsiteX4" fmla="*/ 560913 w 2729603"/>
                <a:gd name="connsiteY4" fmla="*/ 7914 h 11329"/>
                <a:gd name="connsiteX5" fmla="*/ 1320532 w 2729603"/>
                <a:gd name="connsiteY5" fmla="*/ 769 h 11329"/>
                <a:gd name="connsiteX6" fmla="*/ 1432451 w 2729603"/>
                <a:gd name="connsiteY6" fmla="*/ 3150 h 11329"/>
                <a:gd name="connsiteX7" fmla="*/ 2729603 w 2729603"/>
                <a:gd name="connsiteY7" fmla="*/ 1132 h 11329"/>
                <a:gd name="connsiteX0" fmla="*/ 0 w 2729603"/>
                <a:gd name="connsiteY0" fmla="*/ 11329 h 11329"/>
                <a:gd name="connsiteX1" fmla="*/ 115619 w 2729603"/>
                <a:gd name="connsiteY1" fmla="*/ 7913 h 11329"/>
                <a:gd name="connsiteX2" fmla="*/ 175151 w 2729603"/>
                <a:gd name="connsiteY2" fmla="*/ 3150 h 11329"/>
                <a:gd name="connsiteX3" fmla="*/ 370413 w 2729603"/>
                <a:gd name="connsiteY3" fmla="*/ 770 h 11329"/>
                <a:gd name="connsiteX4" fmla="*/ 560913 w 2729603"/>
                <a:gd name="connsiteY4" fmla="*/ 7914 h 11329"/>
                <a:gd name="connsiteX5" fmla="*/ 1320532 w 2729603"/>
                <a:gd name="connsiteY5" fmla="*/ 769 h 11329"/>
                <a:gd name="connsiteX6" fmla="*/ 1432451 w 2729603"/>
                <a:gd name="connsiteY6" fmla="*/ 3150 h 11329"/>
                <a:gd name="connsiteX7" fmla="*/ 2729603 w 2729603"/>
                <a:gd name="connsiteY7" fmla="*/ 1132 h 11329"/>
                <a:gd name="connsiteX0" fmla="*/ 0 w 2729603"/>
                <a:gd name="connsiteY0" fmla="*/ 11329 h 131747"/>
                <a:gd name="connsiteX1" fmla="*/ 115619 w 2729603"/>
                <a:gd name="connsiteY1" fmla="*/ 7913 h 131747"/>
                <a:gd name="connsiteX2" fmla="*/ 175151 w 2729603"/>
                <a:gd name="connsiteY2" fmla="*/ 3150 h 131747"/>
                <a:gd name="connsiteX3" fmla="*/ 370413 w 2729603"/>
                <a:gd name="connsiteY3" fmla="*/ 770 h 131747"/>
                <a:gd name="connsiteX4" fmla="*/ 394226 w 2729603"/>
                <a:gd name="connsiteY4" fmla="*/ 131739 h 131747"/>
                <a:gd name="connsiteX5" fmla="*/ 560913 w 2729603"/>
                <a:gd name="connsiteY5" fmla="*/ 7914 h 131747"/>
                <a:gd name="connsiteX6" fmla="*/ 1320532 w 2729603"/>
                <a:gd name="connsiteY6" fmla="*/ 769 h 131747"/>
                <a:gd name="connsiteX7" fmla="*/ 1432451 w 2729603"/>
                <a:gd name="connsiteY7" fmla="*/ 3150 h 131747"/>
                <a:gd name="connsiteX8" fmla="*/ 2729603 w 2729603"/>
                <a:gd name="connsiteY8" fmla="*/ 1132 h 131747"/>
                <a:gd name="connsiteX0" fmla="*/ 0 w 2729603"/>
                <a:gd name="connsiteY0" fmla="*/ 197637 h 318341"/>
                <a:gd name="connsiteX1" fmla="*/ 115619 w 2729603"/>
                <a:gd name="connsiteY1" fmla="*/ 194221 h 318341"/>
                <a:gd name="connsiteX2" fmla="*/ 175151 w 2729603"/>
                <a:gd name="connsiteY2" fmla="*/ 189458 h 318341"/>
                <a:gd name="connsiteX3" fmla="*/ 370413 w 2729603"/>
                <a:gd name="connsiteY3" fmla="*/ 187078 h 318341"/>
                <a:gd name="connsiteX4" fmla="*/ 394226 w 2729603"/>
                <a:gd name="connsiteY4" fmla="*/ 318047 h 318341"/>
                <a:gd name="connsiteX5" fmla="*/ 432326 w 2729603"/>
                <a:gd name="connsiteY5" fmla="*/ 1340 h 318341"/>
                <a:gd name="connsiteX6" fmla="*/ 560913 w 2729603"/>
                <a:gd name="connsiteY6" fmla="*/ 194222 h 318341"/>
                <a:gd name="connsiteX7" fmla="*/ 1320532 w 2729603"/>
                <a:gd name="connsiteY7" fmla="*/ 187077 h 318341"/>
                <a:gd name="connsiteX8" fmla="*/ 1432451 w 2729603"/>
                <a:gd name="connsiteY8" fmla="*/ 189458 h 318341"/>
                <a:gd name="connsiteX9" fmla="*/ 2729603 w 2729603"/>
                <a:gd name="connsiteY9" fmla="*/ 187440 h 31834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560913 w 2729603"/>
                <a:gd name="connsiteY7" fmla="*/ 195102 h 319221"/>
                <a:gd name="connsiteX8" fmla="*/ 1320532 w 2729603"/>
                <a:gd name="connsiteY8" fmla="*/ 187957 h 319221"/>
                <a:gd name="connsiteX9" fmla="*/ 1432451 w 2729603"/>
                <a:gd name="connsiteY9" fmla="*/ 190338 h 319221"/>
                <a:gd name="connsiteX10" fmla="*/ 2729603 w 2729603"/>
                <a:gd name="connsiteY10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60913 w 2729603"/>
                <a:gd name="connsiteY8" fmla="*/ 195102 h 319221"/>
                <a:gd name="connsiteX9" fmla="*/ 1320532 w 2729603"/>
                <a:gd name="connsiteY9" fmla="*/ 187957 h 319221"/>
                <a:gd name="connsiteX10" fmla="*/ 1432451 w 2729603"/>
                <a:gd name="connsiteY10" fmla="*/ 190338 h 319221"/>
                <a:gd name="connsiteX11" fmla="*/ 2729603 w 2729603"/>
                <a:gd name="connsiteY11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60913 w 2729603"/>
                <a:gd name="connsiteY9" fmla="*/ 195102 h 319221"/>
                <a:gd name="connsiteX10" fmla="*/ 1320532 w 2729603"/>
                <a:gd name="connsiteY10" fmla="*/ 187957 h 319221"/>
                <a:gd name="connsiteX11" fmla="*/ 1432451 w 2729603"/>
                <a:gd name="connsiteY11" fmla="*/ 190338 h 319221"/>
                <a:gd name="connsiteX12" fmla="*/ 2729603 w 2729603"/>
                <a:gd name="connsiteY12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1320532 w 2729603"/>
                <a:gd name="connsiteY11" fmla="*/ 187957 h 319221"/>
                <a:gd name="connsiteX12" fmla="*/ 1432451 w 2729603"/>
                <a:gd name="connsiteY12" fmla="*/ 190338 h 319221"/>
                <a:gd name="connsiteX13" fmla="*/ 2729603 w 2729603"/>
                <a:gd name="connsiteY13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1320532 w 2729603"/>
                <a:gd name="connsiteY11" fmla="*/ 187957 h 319221"/>
                <a:gd name="connsiteX12" fmla="*/ 1432451 w 2729603"/>
                <a:gd name="connsiteY12" fmla="*/ 190338 h 319221"/>
                <a:gd name="connsiteX13" fmla="*/ 2729603 w 2729603"/>
                <a:gd name="connsiteY13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1320532 w 2729603"/>
                <a:gd name="connsiteY11" fmla="*/ 187957 h 319221"/>
                <a:gd name="connsiteX12" fmla="*/ 1432451 w 2729603"/>
                <a:gd name="connsiteY12" fmla="*/ 190338 h 319221"/>
                <a:gd name="connsiteX13" fmla="*/ 2729603 w 2729603"/>
                <a:gd name="connsiteY13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1320532 w 2729603"/>
                <a:gd name="connsiteY11" fmla="*/ 187957 h 319221"/>
                <a:gd name="connsiteX12" fmla="*/ 1432451 w 2729603"/>
                <a:gd name="connsiteY12" fmla="*/ 190338 h 319221"/>
                <a:gd name="connsiteX13" fmla="*/ 2729603 w 2729603"/>
                <a:gd name="connsiteY13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1320532 w 2729603"/>
                <a:gd name="connsiteY11" fmla="*/ 187957 h 319221"/>
                <a:gd name="connsiteX12" fmla="*/ 1432451 w 2729603"/>
                <a:gd name="connsiteY12" fmla="*/ 190338 h 319221"/>
                <a:gd name="connsiteX13" fmla="*/ 2729603 w 2729603"/>
                <a:gd name="connsiteY13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599013 w 2729603"/>
                <a:gd name="connsiteY11" fmla="*/ 195102 h 319221"/>
                <a:gd name="connsiteX12" fmla="*/ 1320532 w 2729603"/>
                <a:gd name="connsiteY12" fmla="*/ 187957 h 319221"/>
                <a:gd name="connsiteX13" fmla="*/ 1432451 w 2729603"/>
                <a:gd name="connsiteY13" fmla="*/ 190338 h 319221"/>
                <a:gd name="connsiteX14" fmla="*/ 2729603 w 2729603"/>
                <a:gd name="connsiteY1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599013 w 2729603"/>
                <a:gd name="connsiteY11" fmla="*/ 195102 h 319221"/>
                <a:gd name="connsiteX12" fmla="*/ 1320532 w 2729603"/>
                <a:gd name="connsiteY12" fmla="*/ 187957 h 319221"/>
                <a:gd name="connsiteX13" fmla="*/ 1432451 w 2729603"/>
                <a:gd name="connsiteY13" fmla="*/ 190338 h 319221"/>
                <a:gd name="connsiteX14" fmla="*/ 2729603 w 2729603"/>
                <a:gd name="connsiteY1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599013 w 2729603"/>
                <a:gd name="connsiteY11" fmla="*/ 195102 h 319221"/>
                <a:gd name="connsiteX12" fmla="*/ 1320532 w 2729603"/>
                <a:gd name="connsiteY12" fmla="*/ 187957 h 319221"/>
                <a:gd name="connsiteX13" fmla="*/ 1432451 w 2729603"/>
                <a:gd name="connsiteY13" fmla="*/ 190338 h 319221"/>
                <a:gd name="connsiteX14" fmla="*/ 2729603 w 2729603"/>
                <a:gd name="connsiteY1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599013 w 2729603"/>
                <a:gd name="connsiteY11" fmla="*/ 195102 h 319221"/>
                <a:gd name="connsiteX12" fmla="*/ 1320532 w 2729603"/>
                <a:gd name="connsiteY12" fmla="*/ 187957 h 319221"/>
                <a:gd name="connsiteX13" fmla="*/ 1432451 w 2729603"/>
                <a:gd name="connsiteY13" fmla="*/ 190338 h 319221"/>
                <a:gd name="connsiteX14" fmla="*/ 2729603 w 2729603"/>
                <a:gd name="connsiteY1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599013 w 2729603"/>
                <a:gd name="connsiteY11" fmla="*/ 195102 h 319221"/>
                <a:gd name="connsiteX12" fmla="*/ 1320532 w 2729603"/>
                <a:gd name="connsiteY12" fmla="*/ 187957 h 319221"/>
                <a:gd name="connsiteX13" fmla="*/ 1432451 w 2729603"/>
                <a:gd name="connsiteY13" fmla="*/ 190338 h 319221"/>
                <a:gd name="connsiteX14" fmla="*/ 2729603 w 2729603"/>
                <a:gd name="connsiteY1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599013 w 2729603"/>
                <a:gd name="connsiteY11" fmla="*/ 195102 h 319221"/>
                <a:gd name="connsiteX12" fmla="*/ 1320532 w 2729603"/>
                <a:gd name="connsiteY12" fmla="*/ 187957 h 319221"/>
                <a:gd name="connsiteX13" fmla="*/ 1432451 w 2729603"/>
                <a:gd name="connsiteY13" fmla="*/ 190338 h 319221"/>
                <a:gd name="connsiteX14" fmla="*/ 2729603 w 2729603"/>
                <a:gd name="connsiteY1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599013 w 2729603"/>
                <a:gd name="connsiteY11" fmla="*/ 195102 h 319221"/>
                <a:gd name="connsiteX12" fmla="*/ 1320532 w 2729603"/>
                <a:gd name="connsiteY12" fmla="*/ 187957 h 319221"/>
                <a:gd name="connsiteX13" fmla="*/ 1432451 w 2729603"/>
                <a:gd name="connsiteY13" fmla="*/ 190338 h 319221"/>
                <a:gd name="connsiteX14" fmla="*/ 2729603 w 2729603"/>
                <a:gd name="connsiteY1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75151 w 2729603"/>
                <a:gd name="connsiteY3" fmla="*/ 190338 h 319221"/>
                <a:gd name="connsiteX4" fmla="*/ 370413 w 2729603"/>
                <a:gd name="connsiteY4" fmla="*/ 187958 h 319221"/>
                <a:gd name="connsiteX5" fmla="*/ 394226 w 2729603"/>
                <a:gd name="connsiteY5" fmla="*/ 318927 h 319221"/>
                <a:gd name="connsiteX6" fmla="*/ 432326 w 2729603"/>
                <a:gd name="connsiteY6" fmla="*/ 2220 h 319221"/>
                <a:gd name="connsiteX7" fmla="*/ 451376 w 2729603"/>
                <a:gd name="connsiteY7" fmla="*/ 268920 h 319221"/>
                <a:gd name="connsiteX8" fmla="*/ 477569 w 2729603"/>
                <a:gd name="connsiteY8" fmla="*/ 35558 h 319221"/>
                <a:gd name="connsiteX9" fmla="*/ 503763 w 2729603"/>
                <a:gd name="connsiteY9" fmla="*/ 273683 h 319221"/>
                <a:gd name="connsiteX10" fmla="*/ 525194 w 2729603"/>
                <a:gd name="connsiteY10" fmla="*/ 118902 h 319221"/>
                <a:gd name="connsiteX11" fmla="*/ 560913 w 2729603"/>
                <a:gd name="connsiteY11" fmla="*/ 195102 h 319221"/>
                <a:gd name="connsiteX12" fmla="*/ 599013 w 2729603"/>
                <a:gd name="connsiteY12" fmla="*/ 195102 h 319221"/>
                <a:gd name="connsiteX13" fmla="*/ 1320532 w 2729603"/>
                <a:gd name="connsiteY13" fmla="*/ 187957 h 319221"/>
                <a:gd name="connsiteX14" fmla="*/ 1432451 w 2729603"/>
                <a:gd name="connsiteY14" fmla="*/ 190338 h 319221"/>
                <a:gd name="connsiteX15" fmla="*/ 2729603 w 2729603"/>
                <a:gd name="connsiteY15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75151 w 2729603"/>
                <a:gd name="connsiteY4" fmla="*/ 190338 h 319221"/>
                <a:gd name="connsiteX5" fmla="*/ 370413 w 2729603"/>
                <a:gd name="connsiteY5" fmla="*/ 187958 h 319221"/>
                <a:gd name="connsiteX6" fmla="*/ 394226 w 2729603"/>
                <a:gd name="connsiteY6" fmla="*/ 318927 h 319221"/>
                <a:gd name="connsiteX7" fmla="*/ 432326 w 2729603"/>
                <a:gd name="connsiteY7" fmla="*/ 2220 h 319221"/>
                <a:gd name="connsiteX8" fmla="*/ 451376 w 2729603"/>
                <a:gd name="connsiteY8" fmla="*/ 268920 h 319221"/>
                <a:gd name="connsiteX9" fmla="*/ 477569 w 2729603"/>
                <a:gd name="connsiteY9" fmla="*/ 35558 h 319221"/>
                <a:gd name="connsiteX10" fmla="*/ 503763 w 2729603"/>
                <a:gd name="connsiteY10" fmla="*/ 273683 h 319221"/>
                <a:gd name="connsiteX11" fmla="*/ 525194 w 2729603"/>
                <a:gd name="connsiteY11" fmla="*/ 118902 h 319221"/>
                <a:gd name="connsiteX12" fmla="*/ 560913 w 2729603"/>
                <a:gd name="connsiteY12" fmla="*/ 195102 h 319221"/>
                <a:gd name="connsiteX13" fmla="*/ 599013 w 2729603"/>
                <a:gd name="connsiteY13" fmla="*/ 195102 h 319221"/>
                <a:gd name="connsiteX14" fmla="*/ 1320532 w 2729603"/>
                <a:gd name="connsiteY14" fmla="*/ 187957 h 319221"/>
                <a:gd name="connsiteX15" fmla="*/ 1432451 w 2729603"/>
                <a:gd name="connsiteY15" fmla="*/ 190338 h 319221"/>
                <a:gd name="connsiteX16" fmla="*/ 2729603 w 2729603"/>
                <a:gd name="connsiteY16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75151 w 2729603"/>
                <a:gd name="connsiteY5" fmla="*/ 190338 h 319221"/>
                <a:gd name="connsiteX6" fmla="*/ 370413 w 2729603"/>
                <a:gd name="connsiteY6" fmla="*/ 187958 h 319221"/>
                <a:gd name="connsiteX7" fmla="*/ 394226 w 2729603"/>
                <a:gd name="connsiteY7" fmla="*/ 318927 h 319221"/>
                <a:gd name="connsiteX8" fmla="*/ 432326 w 2729603"/>
                <a:gd name="connsiteY8" fmla="*/ 2220 h 319221"/>
                <a:gd name="connsiteX9" fmla="*/ 451376 w 2729603"/>
                <a:gd name="connsiteY9" fmla="*/ 268920 h 319221"/>
                <a:gd name="connsiteX10" fmla="*/ 477569 w 2729603"/>
                <a:gd name="connsiteY10" fmla="*/ 35558 h 319221"/>
                <a:gd name="connsiteX11" fmla="*/ 503763 w 2729603"/>
                <a:gd name="connsiteY11" fmla="*/ 273683 h 319221"/>
                <a:gd name="connsiteX12" fmla="*/ 525194 w 2729603"/>
                <a:gd name="connsiteY12" fmla="*/ 118902 h 319221"/>
                <a:gd name="connsiteX13" fmla="*/ 560913 w 2729603"/>
                <a:gd name="connsiteY13" fmla="*/ 195102 h 319221"/>
                <a:gd name="connsiteX14" fmla="*/ 599013 w 2729603"/>
                <a:gd name="connsiteY14" fmla="*/ 195102 h 319221"/>
                <a:gd name="connsiteX15" fmla="*/ 1320532 w 2729603"/>
                <a:gd name="connsiteY15" fmla="*/ 187957 h 319221"/>
                <a:gd name="connsiteX16" fmla="*/ 1432451 w 2729603"/>
                <a:gd name="connsiteY16" fmla="*/ 190338 h 319221"/>
                <a:gd name="connsiteX17" fmla="*/ 2729603 w 2729603"/>
                <a:gd name="connsiteY17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90338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20532 w 2729603"/>
                <a:gd name="connsiteY16" fmla="*/ 187957 h 319221"/>
                <a:gd name="connsiteX17" fmla="*/ 1432451 w 2729603"/>
                <a:gd name="connsiteY17" fmla="*/ 190338 h 319221"/>
                <a:gd name="connsiteX18" fmla="*/ 2729603 w 2729603"/>
                <a:gd name="connsiteY18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20532 w 2729603"/>
                <a:gd name="connsiteY16" fmla="*/ 187957 h 319221"/>
                <a:gd name="connsiteX17" fmla="*/ 1432451 w 2729603"/>
                <a:gd name="connsiteY17" fmla="*/ 190338 h 319221"/>
                <a:gd name="connsiteX18" fmla="*/ 2729603 w 2729603"/>
                <a:gd name="connsiteY18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20532 w 2729603"/>
                <a:gd name="connsiteY16" fmla="*/ 187957 h 319221"/>
                <a:gd name="connsiteX17" fmla="*/ 1432451 w 2729603"/>
                <a:gd name="connsiteY17" fmla="*/ 190338 h 319221"/>
                <a:gd name="connsiteX18" fmla="*/ 2729603 w 2729603"/>
                <a:gd name="connsiteY18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20532 w 2729603"/>
                <a:gd name="connsiteY16" fmla="*/ 187957 h 319221"/>
                <a:gd name="connsiteX17" fmla="*/ 1432451 w 2729603"/>
                <a:gd name="connsiteY17" fmla="*/ 190338 h 319221"/>
                <a:gd name="connsiteX18" fmla="*/ 2729603 w 2729603"/>
                <a:gd name="connsiteY18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432451 w 2729603"/>
                <a:gd name="connsiteY17" fmla="*/ 190338 h 319221"/>
                <a:gd name="connsiteX18" fmla="*/ 2729603 w 2729603"/>
                <a:gd name="connsiteY18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432451 w 2729603"/>
                <a:gd name="connsiteY18" fmla="*/ 190338 h 319221"/>
                <a:gd name="connsiteX19" fmla="*/ 2729603 w 2729603"/>
                <a:gd name="connsiteY19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432451 w 2729603"/>
                <a:gd name="connsiteY18" fmla="*/ 190338 h 319221"/>
                <a:gd name="connsiteX19" fmla="*/ 2729603 w 2729603"/>
                <a:gd name="connsiteY19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432451 w 2729603"/>
                <a:gd name="connsiteY18" fmla="*/ 190338 h 319221"/>
                <a:gd name="connsiteX19" fmla="*/ 2729603 w 2729603"/>
                <a:gd name="connsiteY19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75301 w 2729603"/>
                <a:gd name="connsiteY18" fmla="*/ 264158 h 319221"/>
                <a:gd name="connsiteX19" fmla="*/ 1432451 w 2729603"/>
                <a:gd name="connsiteY19" fmla="*/ 190338 h 319221"/>
                <a:gd name="connsiteX20" fmla="*/ 2729603 w 2729603"/>
                <a:gd name="connsiteY20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75301 w 2729603"/>
                <a:gd name="connsiteY18" fmla="*/ 264158 h 319221"/>
                <a:gd name="connsiteX19" fmla="*/ 1432451 w 2729603"/>
                <a:gd name="connsiteY19" fmla="*/ 190338 h 319221"/>
                <a:gd name="connsiteX20" fmla="*/ 2729603 w 2729603"/>
                <a:gd name="connsiteY20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75301 w 2729603"/>
                <a:gd name="connsiteY18" fmla="*/ 264158 h 319221"/>
                <a:gd name="connsiteX19" fmla="*/ 1401494 w 2729603"/>
                <a:gd name="connsiteY19" fmla="*/ 116520 h 319221"/>
                <a:gd name="connsiteX20" fmla="*/ 1432451 w 2729603"/>
                <a:gd name="connsiteY20" fmla="*/ 190338 h 319221"/>
                <a:gd name="connsiteX21" fmla="*/ 2729603 w 2729603"/>
                <a:gd name="connsiteY21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75301 w 2729603"/>
                <a:gd name="connsiteY18" fmla="*/ 264158 h 319221"/>
                <a:gd name="connsiteX19" fmla="*/ 1401494 w 2729603"/>
                <a:gd name="connsiteY19" fmla="*/ 116520 h 319221"/>
                <a:gd name="connsiteX20" fmla="*/ 1446739 w 2729603"/>
                <a:gd name="connsiteY20" fmla="*/ 192720 h 319221"/>
                <a:gd name="connsiteX21" fmla="*/ 2729603 w 2729603"/>
                <a:gd name="connsiteY21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75301 w 2729603"/>
                <a:gd name="connsiteY18" fmla="*/ 264158 h 319221"/>
                <a:gd name="connsiteX19" fmla="*/ 1401494 w 2729603"/>
                <a:gd name="connsiteY19" fmla="*/ 116520 h 319221"/>
                <a:gd name="connsiteX20" fmla="*/ 1446739 w 2729603"/>
                <a:gd name="connsiteY20" fmla="*/ 192720 h 319221"/>
                <a:gd name="connsiteX21" fmla="*/ 2729603 w 2729603"/>
                <a:gd name="connsiteY21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75301 w 2729603"/>
                <a:gd name="connsiteY18" fmla="*/ 264158 h 319221"/>
                <a:gd name="connsiteX19" fmla="*/ 1401494 w 2729603"/>
                <a:gd name="connsiteY19" fmla="*/ 116520 h 319221"/>
                <a:gd name="connsiteX20" fmla="*/ 1425307 w 2729603"/>
                <a:gd name="connsiteY20" fmla="*/ 197483 h 319221"/>
                <a:gd name="connsiteX21" fmla="*/ 1446739 w 2729603"/>
                <a:gd name="connsiteY21" fmla="*/ 192720 h 319221"/>
                <a:gd name="connsiteX22" fmla="*/ 2729603 w 2729603"/>
                <a:gd name="connsiteY22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75301 w 2729603"/>
                <a:gd name="connsiteY18" fmla="*/ 264158 h 319221"/>
                <a:gd name="connsiteX19" fmla="*/ 1401494 w 2729603"/>
                <a:gd name="connsiteY19" fmla="*/ 116520 h 319221"/>
                <a:gd name="connsiteX20" fmla="*/ 1425307 w 2729603"/>
                <a:gd name="connsiteY20" fmla="*/ 197483 h 319221"/>
                <a:gd name="connsiteX21" fmla="*/ 1446739 w 2729603"/>
                <a:gd name="connsiteY21" fmla="*/ 192720 h 319221"/>
                <a:gd name="connsiteX22" fmla="*/ 2729603 w 2729603"/>
                <a:gd name="connsiteY22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75301 w 2729603"/>
                <a:gd name="connsiteY19" fmla="*/ 264158 h 319221"/>
                <a:gd name="connsiteX20" fmla="*/ 1401494 w 2729603"/>
                <a:gd name="connsiteY20" fmla="*/ 116520 h 319221"/>
                <a:gd name="connsiteX21" fmla="*/ 1425307 w 2729603"/>
                <a:gd name="connsiteY21" fmla="*/ 197483 h 319221"/>
                <a:gd name="connsiteX22" fmla="*/ 1446739 w 2729603"/>
                <a:gd name="connsiteY22" fmla="*/ 192720 h 319221"/>
                <a:gd name="connsiteX23" fmla="*/ 2729603 w 2729603"/>
                <a:gd name="connsiteY23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96732 w 2729603"/>
                <a:gd name="connsiteY19" fmla="*/ 266539 h 319221"/>
                <a:gd name="connsiteX20" fmla="*/ 1401494 w 2729603"/>
                <a:gd name="connsiteY20" fmla="*/ 116520 h 319221"/>
                <a:gd name="connsiteX21" fmla="*/ 1425307 w 2729603"/>
                <a:gd name="connsiteY21" fmla="*/ 197483 h 319221"/>
                <a:gd name="connsiteX22" fmla="*/ 1446739 w 2729603"/>
                <a:gd name="connsiteY22" fmla="*/ 192720 h 319221"/>
                <a:gd name="connsiteX23" fmla="*/ 2729603 w 2729603"/>
                <a:gd name="connsiteY23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75301 w 2729603"/>
                <a:gd name="connsiteY19" fmla="*/ 71277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2729603 w 2729603"/>
                <a:gd name="connsiteY2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2729603 w 2729603"/>
                <a:gd name="connsiteY2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794401 w 2729603"/>
                <a:gd name="connsiteY24" fmla="*/ 185577 h 319221"/>
                <a:gd name="connsiteX25" fmla="*/ 2729603 w 2729603"/>
                <a:gd name="connsiteY25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794401 w 2729603"/>
                <a:gd name="connsiteY24" fmla="*/ 185577 h 319221"/>
                <a:gd name="connsiteX25" fmla="*/ 2729603 w 2729603"/>
                <a:gd name="connsiteY25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753919 w 2729603"/>
                <a:gd name="connsiteY24" fmla="*/ 197483 h 319221"/>
                <a:gd name="connsiteX25" fmla="*/ 1794401 w 2729603"/>
                <a:gd name="connsiteY25" fmla="*/ 185577 h 319221"/>
                <a:gd name="connsiteX26" fmla="*/ 2729603 w 2729603"/>
                <a:gd name="connsiteY26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753919 w 2729603"/>
                <a:gd name="connsiteY24" fmla="*/ 197483 h 319221"/>
                <a:gd name="connsiteX25" fmla="*/ 1794401 w 2729603"/>
                <a:gd name="connsiteY25" fmla="*/ 185577 h 319221"/>
                <a:gd name="connsiteX26" fmla="*/ 2729603 w 2729603"/>
                <a:gd name="connsiteY26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746775 w 2729603"/>
                <a:gd name="connsiteY24" fmla="*/ 187958 h 319221"/>
                <a:gd name="connsiteX25" fmla="*/ 1794401 w 2729603"/>
                <a:gd name="connsiteY25" fmla="*/ 185577 h 319221"/>
                <a:gd name="connsiteX26" fmla="*/ 2729603 w 2729603"/>
                <a:gd name="connsiteY26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746775 w 2729603"/>
                <a:gd name="connsiteY24" fmla="*/ 187958 h 319221"/>
                <a:gd name="connsiteX25" fmla="*/ 1780114 w 2729603"/>
                <a:gd name="connsiteY25" fmla="*/ 183196 h 319221"/>
                <a:gd name="connsiteX26" fmla="*/ 2729603 w 2729603"/>
                <a:gd name="connsiteY26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746775 w 2729603"/>
                <a:gd name="connsiteY24" fmla="*/ 187958 h 319221"/>
                <a:gd name="connsiteX25" fmla="*/ 1780114 w 2729603"/>
                <a:gd name="connsiteY25" fmla="*/ 183196 h 319221"/>
                <a:gd name="connsiteX26" fmla="*/ 2729603 w 2729603"/>
                <a:gd name="connsiteY26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746775 w 2729603"/>
                <a:gd name="connsiteY25" fmla="*/ 187958 h 319221"/>
                <a:gd name="connsiteX26" fmla="*/ 1780114 w 2729603"/>
                <a:gd name="connsiteY26" fmla="*/ 183196 h 319221"/>
                <a:gd name="connsiteX27" fmla="*/ 2729603 w 2729603"/>
                <a:gd name="connsiteY27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746775 w 2729603"/>
                <a:gd name="connsiteY25" fmla="*/ 187958 h 319221"/>
                <a:gd name="connsiteX26" fmla="*/ 1780114 w 2729603"/>
                <a:gd name="connsiteY26" fmla="*/ 183196 h 319221"/>
                <a:gd name="connsiteX27" fmla="*/ 2729603 w 2729603"/>
                <a:gd name="connsiteY27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746775 w 2729603"/>
                <a:gd name="connsiteY25" fmla="*/ 187958 h 319221"/>
                <a:gd name="connsiteX26" fmla="*/ 1780114 w 2729603"/>
                <a:gd name="connsiteY26" fmla="*/ 183196 h 319221"/>
                <a:gd name="connsiteX27" fmla="*/ 2729603 w 2729603"/>
                <a:gd name="connsiteY27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613426 w 2729603"/>
                <a:gd name="connsiteY25" fmla="*/ 159383 h 319221"/>
                <a:gd name="connsiteX26" fmla="*/ 1746775 w 2729603"/>
                <a:gd name="connsiteY26" fmla="*/ 187958 h 319221"/>
                <a:gd name="connsiteX27" fmla="*/ 1780114 w 2729603"/>
                <a:gd name="connsiteY27" fmla="*/ 183196 h 319221"/>
                <a:gd name="connsiteX28" fmla="*/ 2729603 w 2729603"/>
                <a:gd name="connsiteY28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613426 w 2729603"/>
                <a:gd name="connsiteY25" fmla="*/ 159383 h 319221"/>
                <a:gd name="connsiteX26" fmla="*/ 1627713 w 2729603"/>
                <a:gd name="connsiteY26" fmla="*/ 223677 h 319221"/>
                <a:gd name="connsiteX27" fmla="*/ 1746775 w 2729603"/>
                <a:gd name="connsiteY27" fmla="*/ 187958 h 319221"/>
                <a:gd name="connsiteX28" fmla="*/ 1780114 w 2729603"/>
                <a:gd name="connsiteY28" fmla="*/ 183196 h 319221"/>
                <a:gd name="connsiteX29" fmla="*/ 2729603 w 2729603"/>
                <a:gd name="connsiteY29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613426 w 2729603"/>
                <a:gd name="connsiteY25" fmla="*/ 159383 h 319221"/>
                <a:gd name="connsiteX26" fmla="*/ 1627713 w 2729603"/>
                <a:gd name="connsiteY26" fmla="*/ 223677 h 319221"/>
                <a:gd name="connsiteX27" fmla="*/ 1653907 w 2729603"/>
                <a:gd name="connsiteY27" fmla="*/ 173670 h 319221"/>
                <a:gd name="connsiteX28" fmla="*/ 1746775 w 2729603"/>
                <a:gd name="connsiteY28" fmla="*/ 187958 h 319221"/>
                <a:gd name="connsiteX29" fmla="*/ 1780114 w 2729603"/>
                <a:gd name="connsiteY29" fmla="*/ 183196 h 319221"/>
                <a:gd name="connsiteX30" fmla="*/ 2729603 w 2729603"/>
                <a:gd name="connsiteY30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613426 w 2729603"/>
                <a:gd name="connsiteY25" fmla="*/ 159383 h 319221"/>
                <a:gd name="connsiteX26" fmla="*/ 1627713 w 2729603"/>
                <a:gd name="connsiteY26" fmla="*/ 223677 h 319221"/>
                <a:gd name="connsiteX27" fmla="*/ 1653907 w 2729603"/>
                <a:gd name="connsiteY27" fmla="*/ 173670 h 319221"/>
                <a:gd name="connsiteX28" fmla="*/ 1668194 w 2729603"/>
                <a:gd name="connsiteY28" fmla="*/ 221295 h 319221"/>
                <a:gd name="connsiteX29" fmla="*/ 1746775 w 2729603"/>
                <a:gd name="connsiteY29" fmla="*/ 187958 h 319221"/>
                <a:gd name="connsiteX30" fmla="*/ 1780114 w 2729603"/>
                <a:gd name="connsiteY30" fmla="*/ 183196 h 319221"/>
                <a:gd name="connsiteX31" fmla="*/ 2729603 w 2729603"/>
                <a:gd name="connsiteY31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613426 w 2729603"/>
                <a:gd name="connsiteY25" fmla="*/ 159383 h 319221"/>
                <a:gd name="connsiteX26" fmla="*/ 1627713 w 2729603"/>
                <a:gd name="connsiteY26" fmla="*/ 223677 h 319221"/>
                <a:gd name="connsiteX27" fmla="*/ 1653907 w 2729603"/>
                <a:gd name="connsiteY27" fmla="*/ 173670 h 319221"/>
                <a:gd name="connsiteX28" fmla="*/ 1668194 w 2729603"/>
                <a:gd name="connsiteY28" fmla="*/ 221295 h 319221"/>
                <a:gd name="connsiteX29" fmla="*/ 1687244 w 2729603"/>
                <a:gd name="connsiteY29" fmla="*/ 176052 h 319221"/>
                <a:gd name="connsiteX30" fmla="*/ 1746775 w 2729603"/>
                <a:gd name="connsiteY30" fmla="*/ 187958 h 319221"/>
                <a:gd name="connsiteX31" fmla="*/ 1780114 w 2729603"/>
                <a:gd name="connsiteY31" fmla="*/ 183196 h 319221"/>
                <a:gd name="connsiteX32" fmla="*/ 2729603 w 2729603"/>
                <a:gd name="connsiteY32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613426 w 2729603"/>
                <a:gd name="connsiteY25" fmla="*/ 159383 h 319221"/>
                <a:gd name="connsiteX26" fmla="*/ 1627713 w 2729603"/>
                <a:gd name="connsiteY26" fmla="*/ 223677 h 319221"/>
                <a:gd name="connsiteX27" fmla="*/ 1653907 w 2729603"/>
                <a:gd name="connsiteY27" fmla="*/ 173670 h 319221"/>
                <a:gd name="connsiteX28" fmla="*/ 1668194 w 2729603"/>
                <a:gd name="connsiteY28" fmla="*/ 221295 h 319221"/>
                <a:gd name="connsiteX29" fmla="*/ 1687244 w 2729603"/>
                <a:gd name="connsiteY29" fmla="*/ 176052 h 319221"/>
                <a:gd name="connsiteX30" fmla="*/ 1701532 w 2729603"/>
                <a:gd name="connsiteY30" fmla="*/ 199864 h 319221"/>
                <a:gd name="connsiteX31" fmla="*/ 1746775 w 2729603"/>
                <a:gd name="connsiteY31" fmla="*/ 187958 h 319221"/>
                <a:gd name="connsiteX32" fmla="*/ 1780114 w 2729603"/>
                <a:gd name="connsiteY32" fmla="*/ 183196 h 319221"/>
                <a:gd name="connsiteX33" fmla="*/ 2729603 w 2729603"/>
                <a:gd name="connsiteY33" fmla="*/ 188320 h 319221"/>
                <a:gd name="connsiteX0" fmla="*/ 0 w 2884771"/>
                <a:gd name="connsiteY0" fmla="*/ 198517 h 319221"/>
                <a:gd name="connsiteX1" fmla="*/ 270787 w 2884771"/>
                <a:gd name="connsiteY1" fmla="*/ 195101 h 319221"/>
                <a:gd name="connsiteX2" fmla="*/ 285075 w 2884771"/>
                <a:gd name="connsiteY2" fmla="*/ 168908 h 319221"/>
                <a:gd name="connsiteX3" fmla="*/ 296981 w 2884771"/>
                <a:gd name="connsiteY3" fmla="*/ 214152 h 319221"/>
                <a:gd name="connsiteX4" fmla="*/ 304125 w 2884771"/>
                <a:gd name="connsiteY4" fmla="*/ 164145 h 319221"/>
                <a:gd name="connsiteX5" fmla="*/ 318412 w 2884771"/>
                <a:gd name="connsiteY5" fmla="*/ 221295 h 319221"/>
                <a:gd name="connsiteX6" fmla="*/ 330319 w 2884771"/>
                <a:gd name="connsiteY6" fmla="*/ 183195 h 319221"/>
                <a:gd name="connsiteX7" fmla="*/ 525581 w 2884771"/>
                <a:gd name="connsiteY7" fmla="*/ 187958 h 319221"/>
                <a:gd name="connsiteX8" fmla="*/ 549394 w 2884771"/>
                <a:gd name="connsiteY8" fmla="*/ 318927 h 319221"/>
                <a:gd name="connsiteX9" fmla="*/ 587494 w 2884771"/>
                <a:gd name="connsiteY9" fmla="*/ 2220 h 319221"/>
                <a:gd name="connsiteX10" fmla="*/ 606544 w 2884771"/>
                <a:gd name="connsiteY10" fmla="*/ 268920 h 319221"/>
                <a:gd name="connsiteX11" fmla="*/ 632737 w 2884771"/>
                <a:gd name="connsiteY11" fmla="*/ 35558 h 319221"/>
                <a:gd name="connsiteX12" fmla="*/ 658931 w 2884771"/>
                <a:gd name="connsiteY12" fmla="*/ 273683 h 319221"/>
                <a:gd name="connsiteX13" fmla="*/ 680362 w 2884771"/>
                <a:gd name="connsiteY13" fmla="*/ 118902 h 319221"/>
                <a:gd name="connsiteX14" fmla="*/ 716081 w 2884771"/>
                <a:gd name="connsiteY14" fmla="*/ 195102 h 319221"/>
                <a:gd name="connsiteX15" fmla="*/ 754181 w 2884771"/>
                <a:gd name="connsiteY15" fmla="*/ 195102 h 319221"/>
                <a:gd name="connsiteX16" fmla="*/ 1461412 w 2884771"/>
                <a:gd name="connsiteY16" fmla="*/ 195101 h 319221"/>
                <a:gd name="connsiteX17" fmla="*/ 1489987 w 2884771"/>
                <a:gd name="connsiteY17" fmla="*/ 102233 h 319221"/>
                <a:gd name="connsiteX18" fmla="*/ 1492369 w 2884771"/>
                <a:gd name="connsiteY18" fmla="*/ 247489 h 319221"/>
                <a:gd name="connsiteX19" fmla="*/ 1520944 w 2884771"/>
                <a:gd name="connsiteY19" fmla="*/ 68895 h 319221"/>
                <a:gd name="connsiteX20" fmla="*/ 1551900 w 2884771"/>
                <a:gd name="connsiteY20" fmla="*/ 266539 h 319221"/>
                <a:gd name="connsiteX21" fmla="*/ 1556662 w 2884771"/>
                <a:gd name="connsiteY21" fmla="*/ 116520 h 319221"/>
                <a:gd name="connsiteX22" fmla="*/ 1580475 w 2884771"/>
                <a:gd name="connsiteY22" fmla="*/ 197483 h 319221"/>
                <a:gd name="connsiteX23" fmla="*/ 1601907 w 2884771"/>
                <a:gd name="connsiteY23" fmla="*/ 192720 h 319221"/>
                <a:gd name="connsiteX24" fmla="*/ 1742400 w 2884771"/>
                <a:gd name="connsiteY24" fmla="*/ 195102 h 319221"/>
                <a:gd name="connsiteX25" fmla="*/ 1768594 w 2884771"/>
                <a:gd name="connsiteY25" fmla="*/ 159383 h 319221"/>
                <a:gd name="connsiteX26" fmla="*/ 1782881 w 2884771"/>
                <a:gd name="connsiteY26" fmla="*/ 223677 h 319221"/>
                <a:gd name="connsiteX27" fmla="*/ 1809075 w 2884771"/>
                <a:gd name="connsiteY27" fmla="*/ 173670 h 319221"/>
                <a:gd name="connsiteX28" fmla="*/ 1823362 w 2884771"/>
                <a:gd name="connsiteY28" fmla="*/ 221295 h 319221"/>
                <a:gd name="connsiteX29" fmla="*/ 1842412 w 2884771"/>
                <a:gd name="connsiteY29" fmla="*/ 176052 h 319221"/>
                <a:gd name="connsiteX30" fmla="*/ 1856700 w 2884771"/>
                <a:gd name="connsiteY30" fmla="*/ 199864 h 319221"/>
                <a:gd name="connsiteX31" fmla="*/ 1901943 w 2884771"/>
                <a:gd name="connsiteY31" fmla="*/ 187958 h 319221"/>
                <a:gd name="connsiteX32" fmla="*/ 1935282 w 2884771"/>
                <a:gd name="connsiteY32" fmla="*/ 183196 h 319221"/>
                <a:gd name="connsiteX33" fmla="*/ 2884771 w 2884771"/>
                <a:gd name="connsiteY33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61412 w 2916891"/>
                <a:gd name="connsiteY16" fmla="*/ 195101 h 319221"/>
                <a:gd name="connsiteX17" fmla="*/ 1489987 w 2916891"/>
                <a:gd name="connsiteY17" fmla="*/ 102233 h 319221"/>
                <a:gd name="connsiteX18" fmla="*/ 1492369 w 2916891"/>
                <a:gd name="connsiteY18" fmla="*/ 247489 h 319221"/>
                <a:gd name="connsiteX19" fmla="*/ 1520944 w 2916891"/>
                <a:gd name="connsiteY19" fmla="*/ 68895 h 319221"/>
                <a:gd name="connsiteX20" fmla="*/ 1551900 w 2916891"/>
                <a:gd name="connsiteY20" fmla="*/ 266539 h 319221"/>
                <a:gd name="connsiteX21" fmla="*/ 1556662 w 2916891"/>
                <a:gd name="connsiteY21" fmla="*/ 116520 h 319221"/>
                <a:gd name="connsiteX22" fmla="*/ 1580475 w 2916891"/>
                <a:gd name="connsiteY22" fmla="*/ 197483 h 319221"/>
                <a:gd name="connsiteX23" fmla="*/ 1601907 w 2916891"/>
                <a:gd name="connsiteY23" fmla="*/ 192720 h 319221"/>
                <a:gd name="connsiteX24" fmla="*/ 1742400 w 2916891"/>
                <a:gd name="connsiteY24" fmla="*/ 195102 h 319221"/>
                <a:gd name="connsiteX25" fmla="*/ 1768594 w 2916891"/>
                <a:gd name="connsiteY25" fmla="*/ 159383 h 319221"/>
                <a:gd name="connsiteX26" fmla="*/ 1782881 w 2916891"/>
                <a:gd name="connsiteY26" fmla="*/ 223677 h 319221"/>
                <a:gd name="connsiteX27" fmla="*/ 1809075 w 2916891"/>
                <a:gd name="connsiteY27" fmla="*/ 173670 h 319221"/>
                <a:gd name="connsiteX28" fmla="*/ 1823362 w 2916891"/>
                <a:gd name="connsiteY28" fmla="*/ 221295 h 319221"/>
                <a:gd name="connsiteX29" fmla="*/ 1842412 w 2916891"/>
                <a:gd name="connsiteY29" fmla="*/ 176052 h 319221"/>
                <a:gd name="connsiteX30" fmla="*/ 1856700 w 2916891"/>
                <a:gd name="connsiteY30" fmla="*/ 199864 h 319221"/>
                <a:gd name="connsiteX31" fmla="*/ 1901943 w 2916891"/>
                <a:gd name="connsiteY31" fmla="*/ 187958 h 319221"/>
                <a:gd name="connsiteX32" fmla="*/ 1935282 w 2916891"/>
                <a:gd name="connsiteY32" fmla="*/ 183196 h 319221"/>
                <a:gd name="connsiteX33" fmla="*/ 2916891 w 2916891"/>
                <a:gd name="connsiteY33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61412 w 2916891"/>
                <a:gd name="connsiteY16" fmla="*/ 195101 h 319221"/>
                <a:gd name="connsiteX17" fmla="*/ 1489987 w 2916891"/>
                <a:gd name="connsiteY17" fmla="*/ 102233 h 319221"/>
                <a:gd name="connsiteX18" fmla="*/ 1518188 w 2916891"/>
                <a:gd name="connsiteY18" fmla="*/ 247489 h 319221"/>
                <a:gd name="connsiteX19" fmla="*/ 1520944 w 2916891"/>
                <a:gd name="connsiteY19" fmla="*/ 68895 h 319221"/>
                <a:gd name="connsiteX20" fmla="*/ 1551900 w 2916891"/>
                <a:gd name="connsiteY20" fmla="*/ 266539 h 319221"/>
                <a:gd name="connsiteX21" fmla="*/ 1556662 w 2916891"/>
                <a:gd name="connsiteY21" fmla="*/ 116520 h 319221"/>
                <a:gd name="connsiteX22" fmla="*/ 1580475 w 2916891"/>
                <a:gd name="connsiteY22" fmla="*/ 197483 h 319221"/>
                <a:gd name="connsiteX23" fmla="*/ 1601907 w 2916891"/>
                <a:gd name="connsiteY23" fmla="*/ 192720 h 319221"/>
                <a:gd name="connsiteX24" fmla="*/ 1742400 w 2916891"/>
                <a:gd name="connsiteY24" fmla="*/ 195102 h 319221"/>
                <a:gd name="connsiteX25" fmla="*/ 1768594 w 2916891"/>
                <a:gd name="connsiteY25" fmla="*/ 159383 h 319221"/>
                <a:gd name="connsiteX26" fmla="*/ 1782881 w 2916891"/>
                <a:gd name="connsiteY26" fmla="*/ 223677 h 319221"/>
                <a:gd name="connsiteX27" fmla="*/ 1809075 w 2916891"/>
                <a:gd name="connsiteY27" fmla="*/ 173670 h 319221"/>
                <a:gd name="connsiteX28" fmla="*/ 1823362 w 2916891"/>
                <a:gd name="connsiteY28" fmla="*/ 221295 h 319221"/>
                <a:gd name="connsiteX29" fmla="*/ 1842412 w 2916891"/>
                <a:gd name="connsiteY29" fmla="*/ 176052 h 319221"/>
                <a:gd name="connsiteX30" fmla="*/ 1856700 w 2916891"/>
                <a:gd name="connsiteY30" fmla="*/ 199864 h 319221"/>
                <a:gd name="connsiteX31" fmla="*/ 1901943 w 2916891"/>
                <a:gd name="connsiteY31" fmla="*/ 187958 h 319221"/>
                <a:gd name="connsiteX32" fmla="*/ 1935282 w 2916891"/>
                <a:gd name="connsiteY32" fmla="*/ 183196 h 319221"/>
                <a:gd name="connsiteX33" fmla="*/ 2916891 w 2916891"/>
                <a:gd name="connsiteY33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61412 w 2916891"/>
                <a:gd name="connsiteY16" fmla="*/ 195101 h 319221"/>
                <a:gd name="connsiteX17" fmla="*/ 1489987 w 2916891"/>
                <a:gd name="connsiteY17" fmla="*/ 102233 h 319221"/>
                <a:gd name="connsiteX18" fmla="*/ 1518188 w 2916891"/>
                <a:gd name="connsiteY18" fmla="*/ 247489 h 319221"/>
                <a:gd name="connsiteX19" fmla="*/ 1541025 w 2916891"/>
                <a:gd name="connsiteY19" fmla="*/ 62222 h 319221"/>
                <a:gd name="connsiteX20" fmla="*/ 1551900 w 2916891"/>
                <a:gd name="connsiteY20" fmla="*/ 266539 h 319221"/>
                <a:gd name="connsiteX21" fmla="*/ 1556662 w 2916891"/>
                <a:gd name="connsiteY21" fmla="*/ 116520 h 319221"/>
                <a:gd name="connsiteX22" fmla="*/ 1580475 w 2916891"/>
                <a:gd name="connsiteY22" fmla="*/ 197483 h 319221"/>
                <a:gd name="connsiteX23" fmla="*/ 1601907 w 2916891"/>
                <a:gd name="connsiteY23" fmla="*/ 192720 h 319221"/>
                <a:gd name="connsiteX24" fmla="*/ 1742400 w 2916891"/>
                <a:gd name="connsiteY24" fmla="*/ 195102 h 319221"/>
                <a:gd name="connsiteX25" fmla="*/ 1768594 w 2916891"/>
                <a:gd name="connsiteY25" fmla="*/ 159383 h 319221"/>
                <a:gd name="connsiteX26" fmla="*/ 1782881 w 2916891"/>
                <a:gd name="connsiteY26" fmla="*/ 223677 h 319221"/>
                <a:gd name="connsiteX27" fmla="*/ 1809075 w 2916891"/>
                <a:gd name="connsiteY27" fmla="*/ 173670 h 319221"/>
                <a:gd name="connsiteX28" fmla="*/ 1823362 w 2916891"/>
                <a:gd name="connsiteY28" fmla="*/ 221295 h 319221"/>
                <a:gd name="connsiteX29" fmla="*/ 1842412 w 2916891"/>
                <a:gd name="connsiteY29" fmla="*/ 176052 h 319221"/>
                <a:gd name="connsiteX30" fmla="*/ 1856700 w 2916891"/>
                <a:gd name="connsiteY30" fmla="*/ 199864 h 319221"/>
                <a:gd name="connsiteX31" fmla="*/ 1901943 w 2916891"/>
                <a:gd name="connsiteY31" fmla="*/ 187958 h 319221"/>
                <a:gd name="connsiteX32" fmla="*/ 1935282 w 2916891"/>
                <a:gd name="connsiteY32" fmla="*/ 183196 h 319221"/>
                <a:gd name="connsiteX33" fmla="*/ 2916891 w 2916891"/>
                <a:gd name="connsiteY33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61412 w 2916891"/>
                <a:gd name="connsiteY16" fmla="*/ 195101 h 319221"/>
                <a:gd name="connsiteX17" fmla="*/ 1500908 w 2916891"/>
                <a:gd name="connsiteY17" fmla="*/ 131028 h 319221"/>
                <a:gd name="connsiteX18" fmla="*/ 1489987 w 2916891"/>
                <a:gd name="connsiteY18" fmla="*/ 102233 h 319221"/>
                <a:gd name="connsiteX19" fmla="*/ 1518188 w 2916891"/>
                <a:gd name="connsiteY19" fmla="*/ 247489 h 319221"/>
                <a:gd name="connsiteX20" fmla="*/ 1541025 w 2916891"/>
                <a:gd name="connsiteY20" fmla="*/ 62222 h 319221"/>
                <a:gd name="connsiteX21" fmla="*/ 1551900 w 2916891"/>
                <a:gd name="connsiteY21" fmla="*/ 266539 h 319221"/>
                <a:gd name="connsiteX22" fmla="*/ 1556662 w 2916891"/>
                <a:gd name="connsiteY22" fmla="*/ 116520 h 319221"/>
                <a:gd name="connsiteX23" fmla="*/ 1580475 w 2916891"/>
                <a:gd name="connsiteY23" fmla="*/ 197483 h 319221"/>
                <a:gd name="connsiteX24" fmla="*/ 1601907 w 2916891"/>
                <a:gd name="connsiteY24" fmla="*/ 192720 h 319221"/>
                <a:gd name="connsiteX25" fmla="*/ 1742400 w 2916891"/>
                <a:gd name="connsiteY25" fmla="*/ 195102 h 319221"/>
                <a:gd name="connsiteX26" fmla="*/ 1768594 w 2916891"/>
                <a:gd name="connsiteY26" fmla="*/ 159383 h 319221"/>
                <a:gd name="connsiteX27" fmla="*/ 1782881 w 2916891"/>
                <a:gd name="connsiteY27" fmla="*/ 223677 h 319221"/>
                <a:gd name="connsiteX28" fmla="*/ 1809075 w 2916891"/>
                <a:gd name="connsiteY28" fmla="*/ 173670 h 319221"/>
                <a:gd name="connsiteX29" fmla="*/ 1823362 w 2916891"/>
                <a:gd name="connsiteY29" fmla="*/ 221295 h 319221"/>
                <a:gd name="connsiteX30" fmla="*/ 1842412 w 2916891"/>
                <a:gd name="connsiteY30" fmla="*/ 176052 h 319221"/>
                <a:gd name="connsiteX31" fmla="*/ 1856700 w 2916891"/>
                <a:gd name="connsiteY31" fmla="*/ 199864 h 319221"/>
                <a:gd name="connsiteX32" fmla="*/ 1901943 w 2916891"/>
                <a:gd name="connsiteY32" fmla="*/ 187958 h 319221"/>
                <a:gd name="connsiteX33" fmla="*/ 1935282 w 2916891"/>
                <a:gd name="connsiteY33" fmla="*/ 183196 h 319221"/>
                <a:gd name="connsiteX34" fmla="*/ 2916891 w 2916891"/>
                <a:gd name="connsiteY34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61412 w 2916891"/>
                <a:gd name="connsiteY16" fmla="*/ 195101 h 319221"/>
                <a:gd name="connsiteX17" fmla="*/ 1500908 w 2916891"/>
                <a:gd name="connsiteY17" fmla="*/ 131028 h 319221"/>
                <a:gd name="connsiteX18" fmla="*/ 1489987 w 2916891"/>
                <a:gd name="connsiteY18" fmla="*/ 102233 h 319221"/>
                <a:gd name="connsiteX19" fmla="*/ 1518188 w 2916891"/>
                <a:gd name="connsiteY19" fmla="*/ 247489 h 319221"/>
                <a:gd name="connsiteX20" fmla="*/ 1541025 w 2916891"/>
                <a:gd name="connsiteY20" fmla="*/ 62222 h 319221"/>
                <a:gd name="connsiteX21" fmla="*/ 1551900 w 2916891"/>
                <a:gd name="connsiteY21" fmla="*/ 266539 h 319221"/>
                <a:gd name="connsiteX22" fmla="*/ 1556662 w 2916891"/>
                <a:gd name="connsiteY22" fmla="*/ 116520 h 319221"/>
                <a:gd name="connsiteX23" fmla="*/ 1580475 w 2916891"/>
                <a:gd name="connsiteY23" fmla="*/ 197483 h 319221"/>
                <a:gd name="connsiteX24" fmla="*/ 1601907 w 2916891"/>
                <a:gd name="connsiteY24" fmla="*/ 192720 h 319221"/>
                <a:gd name="connsiteX25" fmla="*/ 1742400 w 2916891"/>
                <a:gd name="connsiteY25" fmla="*/ 195102 h 319221"/>
                <a:gd name="connsiteX26" fmla="*/ 1768594 w 2916891"/>
                <a:gd name="connsiteY26" fmla="*/ 159383 h 319221"/>
                <a:gd name="connsiteX27" fmla="*/ 1782881 w 2916891"/>
                <a:gd name="connsiteY27" fmla="*/ 223677 h 319221"/>
                <a:gd name="connsiteX28" fmla="*/ 1809075 w 2916891"/>
                <a:gd name="connsiteY28" fmla="*/ 173670 h 319221"/>
                <a:gd name="connsiteX29" fmla="*/ 1823362 w 2916891"/>
                <a:gd name="connsiteY29" fmla="*/ 221295 h 319221"/>
                <a:gd name="connsiteX30" fmla="*/ 1842412 w 2916891"/>
                <a:gd name="connsiteY30" fmla="*/ 176052 h 319221"/>
                <a:gd name="connsiteX31" fmla="*/ 1856700 w 2916891"/>
                <a:gd name="connsiteY31" fmla="*/ 199864 h 319221"/>
                <a:gd name="connsiteX32" fmla="*/ 1901943 w 2916891"/>
                <a:gd name="connsiteY32" fmla="*/ 187958 h 319221"/>
                <a:gd name="connsiteX33" fmla="*/ 1935282 w 2916891"/>
                <a:gd name="connsiteY33" fmla="*/ 183196 h 319221"/>
                <a:gd name="connsiteX34" fmla="*/ 2916891 w 2916891"/>
                <a:gd name="connsiteY34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61412 w 2916891"/>
                <a:gd name="connsiteY16" fmla="*/ 195101 h 319221"/>
                <a:gd name="connsiteX17" fmla="*/ 1500908 w 2916891"/>
                <a:gd name="connsiteY17" fmla="*/ 131028 h 319221"/>
                <a:gd name="connsiteX18" fmla="*/ 1510068 w 2916891"/>
                <a:gd name="connsiteY18" fmla="*/ 115580 h 319221"/>
                <a:gd name="connsiteX19" fmla="*/ 1518188 w 2916891"/>
                <a:gd name="connsiteY19" fmla="*/ 247489 h 319221"/>
                <a:gd name="connsiteX20" fmla="*/ 1541025 w 2916891"/>
                <a:gd name="connsiteY20" fmla="*/ 62222 h 319221"/>
                <a:gd name="connsiteX21" fmla="*/ 1551900 w 2916891"/>
                <a:gd name="connsiteY21" fmla="*/ 266539 h 319221"/>
                <a:gd name="connsiteX22" fmla="*/ 1556662 w 2916891"/>
                <a:gd name="connsiteY22" fmla="*/ 116520 h 319221"/>
                <a:gd name="connsiteX23" fmla="*/ 1580475 w 2916891"/>
                <a:gd name="connsiteY23" fmla="*/ 197483 h 319221"/>
                <a:gd name="connsiteX24" fmla="*/ 1601907 w 2916891"/>
                <a:gd name="connsiteY24" fmla="*/ 192720 h 319221"/>
                <a:gd name="connsiteX25" fmla="*/ 1742400 w 2916891"/>
                <a:gd name="connsiteY25" fmla="*/ 195102 h 319221"/>
                <a:gd name="connsiteX26" fmla="*/ 1768594 w 2916891"/>
                <a:gd name="connsiteY26" fmla="*/ 159383 h 319221"/>
                <a:gd name="connsiteX27" fmla="*/ 1782881 w 2916891"/>
                <a:gd name="connsiteY27" fmla="*/ 223677 h 319221"/>
                <a:gd name="connsiteX28" fmla="*/ 1809075 w 2916891"/>
                <a:gd name="connsiteY28" fmla="*/ 173670 h 319221"/>
                <a:gd name="connsiteX29" fmla="*/ 1823362 w 2916891"/>
                <a:gd name="connsiteY29" fmla="*/ 221295 h 319221"/>
                <a:gd name="connsiteX30" fmla="*/ 1842412 w 2916891"/>
                <a:gd name="connsiteY30" fmla="*/ 176052 h 319221"/>
                <a:gd name="connsiteX31" fmla="*/ 1856700 w 2916891"/>
                <a:gd name="connsiteY31" fmla="*/ 199864 h 319221"/>
                <a:gd name="connsiteX32" fmla="*/ 1901943 w 2916891"/>
                <a:gd name="connsiteY32" fmla="*/ 187958 h 319221"/>
                <a:gd name="connsiteX33" fmla="*/ 1935282 w 2916891"/>
                <a:gd name="connsiteY33" fmla="*/ 183196 h 319221"/>
                <a:gd name="connsiteX34" fmla="*/ 2916891 w 2916891"/>
                <a:gd name="connsiteY34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61412 w 2916891"/>
                <a:gd name="connsiteY16" fmla="*/ 195101 h 319221"/>
                <a:gd name="connsiteX17" fmla="*/ 1492302 w 2916891"/>
                <a:gd name="connsiteY17" fmla="*/ 137701 h 319221"/>
                <a:gd name="connsiteX18" fmla="*/ 1510068 w 2916891"/>
                <a:gd name="connsiteY18" fmla="*/ 115580 h 319221"/>
                <a:gd name="connsiteX19" fmla="*/ 1518188 w 2916891"/>
                <a:gd name="connsiteY19" fmla="*/ 247489 h 319221"/>
                <a:gd name="connsiteX20" fmla="*/ 1541025 w 2916891"/>
                <a:gd name="connsiteY20" fmla="*/ 62222 h 319221"/>
                <a:gd name="connsiteX21" fmla="*/ 1551900 w 2916891"/>
                <a:gd name="connsiteY21" fmla="*/ 266539 h 319221"/>
                <a:gd name="connsiteX22" fmla="*/ 1556662 w 2916891"/>
                <a:gd name="connsiteY22" fmla="*/ 116520 h 319221"/>
                <a:gd name="connsiteX23" fmla="*/ 1580475 w 2916891"/>
                <a:gd name="connsiteY23" fmla="*/ 197483 h 319221"/>
                <a:gd name="connsiteX24" fmla="*/ 1601907 w 2916891"/>
                <a:gd name="connsiteY24" fmla="*/ 192720 h 319221"/>
                <a:gd name="connsiteX25" fmla="*/ 1742400 w 2916891"/>
                <a:gd name="connsiteY25" fmla="*/ 195102 h 319221"/>
                <a:gd name="connsiteX26" fmla="*/ 1768594 w 2916891"/>
                <a:gd name="connsiteY26" fmla="*/ 159383 h 319221"/>
                <a:gd name="connsiteX27" fmla="*/ 1782881 w 2916891"/>
                <a:gd name="connsiteY27" fmla="*/ 223677 h 319221"/>
                <a:gd name="connsiteX28" fmla="*/ 1809075 w 2916891"/>
                <a:gd name="connsiteY28" fmla="*/ 173670 h 319221"/>
                <a:gd name="connsiteX29" fmla="*/ 1823362 w 2916891"/>
                <a:gd name="connsiteY29" fmla="*/ 221295 h 319221"/>
                <a:gd name="connsiteX30" fmla="*/ 1842412 w 2916891"/>
                <a:gd name="connsiteY30" fmla="*/ 176052 h 319221"/>
                <a:gd name="connsiteX31" fmla="*/ 1856700 w 2916891"/>
                <a:gd name="connsiteY31" fmla="*/ 199864 h 319221"/>
                <a:gd name="connsiteX32" fmla="*/ 1901943 w 2916891"/>
                <a:gd name="connsiteY32" fmla="*/ 187958 h 319221"/>
                <a:gd name="connsiteX33" fmla="*/ 1935282 w 2916891"/>
                <a:gd name="connsiteY33" fmla="*/ 183196 h 319221"/>
                <a:gd name="connsiteX34" fmla="*/ 2916891 w 2916891"/>
                <a:gd name="connsiteY34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70018 w 2916891"/>
                <a:gd name="connsiteY16" fmla="*/ 188428 h 319221"/>
                <a:gd name="connsiteX17" fmla="*/ 1492302 w 2916891"/>
                <a:gd name="connsiteY17" fmla="*/ 137701 h 319221"/>
                <a:gd name="connsiteX18" fmla="*/ 1510068 w 2916891"/>
                <a:gd name="connsiteY18" fmla="*/ 115580 h 319221"/>
                <a:gd name="connsiteX19" fmla="*/ 1518188 w 2916891"/>
                <a:gd name="connsiteY19" fmla="*/ 247489 h 319221"/>
                <a:gd name="connsiteX20" fmla="*/ 1541025 w 2916891"/>
                <a:gd name="connsiteY20" fmla="*/ 62222 h 319221"/>
                <a:gd name="connsiteX21" fmla="*/ 1551900 w 2916891"/>
                <a:gd name="connsiteY21" fmla="*/ 266539 h 319221"/>
                <a:gd name="connsiteX22" fmla="*/ 1556662 w 2916891"/>
                <a:gd name="connsiteY22" fmla="*/ 116520 h 319221"/>
                <a:gd name="connsiteX23" fmla="*/ 1580475 w 2916891"/>
                <a:gd name="connsiteY23" fmla="*/ 197483 h 319221"/>
                <a:gd name="connsiteX24" fmla="*/ 1601907 w 2916891"/>
                <a:gd name="connsiteY24" fmla="*/ 192720 h 319221"/>
                <a:gd name="connsiteX25" fmla="*/ 1742400 w 2916891"/>
                <a:gd name="connsiteY25" fmla="*/ 195102 h 319221"/>
                <a:gd name="connsiteX26" fmla="*/ 1768594 w 2916891"/>
                <a:gd name="connsiteY26" fmla="*/ 159383 h 319221"/>
                <a:gd name="connsiteX27" fmla="*/ 1782881 w 2916891"/>
                <a:gd name="connsiteY27" fmla="*/ 223677 h 319221"/>
                <a:gd name="connsiteX28" fmla="*/ 1809075 w 2916891"/>
                <a:gd name="connsiteY28" fmla="*/ 173670 h 319221"/>
                <a:gd name="connsiteX29" fmla="*/ 1823362 w 2916891"/>
                <a:gd name="connsiteY29" fmla="*/ 221295 h 319221"/>
                <a:gd name="connsiteX30" fmla="*/ 1842412 w 2916891"/>
                <a:gd name="connsiteY30" fmla="*/ 176052 h 319221"/>
                <a:gd name="connsiteX31" fmla="*/ 1856700 w 2916891"/>
                <a:gd name="connsiteY31" fmla="*/ 199864 h 319221"/>
                <a:gd name="connsiteX32" fmla="*/ 1901943 w 2916891"/>
                <a:gd name="connsiteY32" fmla="*/ 187958 h 319221"/>
                <a:gd name="connsiteX33" fmla="*/ 1935282 w 2916891"/>
                <a:gd name="connsiteY33" fmla="*/ 183196 h 319221"/>
                <a:gd name="connsiteX34" fmla="*/ 2916891 w 2916891"/>
                <a:gd name="connsiteY34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70018 w 2916891"/>
                <a:gd name="connsiteY16" fmla="*/ 188428 h 319221"/>
                <a:gd name="connsiteX17" fmla="*/ 1492302 w 2916891"/>
                <a:gd name="connsiteY17" fmla="*/ 137701 h 319221"/>
                <a:gd name="connsiteX18" fmla="*/ 1510068 w 2916891"/>
                <a:gd name="connsiteY18" fmla="*/ 115580 h 319221"/>
                <a:gd name="connsiteX19" fmla="*/ 1518188 w 2916891"/>
                <a:gd name="connsiteY19" fmla="*/ 247489 h 319221"/>
                <a:gd name="connsiteX20" fmla="*/ 1541025 w 2916891"/>
                <a:gd name="connsiteY20" fmla="*/ 62222 h 319221"/>
                <a:gd name="connsiteX21" fmla="*/ 1551900 w 2916891"/>
                <a:gd name="connsiteY21" fmla="*/ 266539 h 319221"/>
                <a:gd name="connsiteX22" fmla="*/ 1565268 w 2916891"/>
                <a:gd name="connsiteY22" fmla="*/ 109847 h 319221"/>
                <a:gd name="connsiteX23" fmla="*/ 1580475 w 2916891"/>
                <a:gd name="connsiteY23" fmla="*/ 197483 h 319221"/>
                <a:gd name="connsiteX24" fmla="*/ 1601907 w 2916891"/>
                <a:gd name="connsiteY24" fmla="*/ 192720 h 319221"/>
                <a:gd name="connsiteX25" fmla="*/ 1742400 w 2916891"/>
                <a:gd name="connsiteY25" fmla="*/ 195102 h 319221"/>
                <a:gd name="connsiteX26" fmla="*/ 1768594 w 2916891"/>
                <a:gd name="connsiteY26" fmla="*/ 159383 h 319221"/>
                <a:gd name="connsiteX27" fmla="*/ 1782881 w 2916891"/>
                <a:gd name="connsiteY27" fmla="*/ 223677 h 319221"/>
                <a:gd name="connsiteX28" fmla="*/ 1809075 w 2916891"/>
                <a:gd name="connsiteY28" fmla="*/ 173670 h 319221"/>
                <a:gd name="connsiteX29" fmla="*/ 1823362 w 2916891"/>
                <a:gd name="connsiteY29" fmla="*/ 221295 h 319221"/>
                <a:gd name="connsiteX30" fmla="*/ 1842412 w 2916891"/>
                <a:gd name="connsiteY30" fmla="*/ 176052 h 319221"/>
                <a:gd name="connsiteX31" fmla="*/ 1856700 w 2916891"/>
                <a:gd name="connsiteY31" fmla="*/ 199864 h 319221"/>
                <a:gd name="connsiteX32" fmla="*/ 1901943 w 2916891"/>
                <a:gd name="connsiteY32" fmla="*/ 187958 h 319221"/>
                <a:gd name="connsiteX33" fmla="*/ 1935282 w 2916891"/>
                <a:gd name="connsiteY33" fmla="*/ 183196 h 319221"/>
                <a:gd name="connsiteX34" fmla="*/ 2916891 w 2916891"/>
                <a:gd name="connsiteY34" fmla="*/ 188320 h 319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916891" h="319221">
                  <a:moveTo>
                    <a:pt x="0" y="198517"/>
                  </a:moveTo>
                  <a:cubicBezTo>
                    <a:pt x="13933" y="196584"/>
                    <a:pt x="256854" y="194652"/>
                    <a:pt x="270787" y="195101"/>
                  </a:cubicBezTo>
                  <a:cubicBezTo>
                    <a:pt x="294026" y="194135"/>
                    <a:pt x="275153" y="169702"/>
                    <a:pt x="285075" y="168908"/>
                  </a:cubicBezTo>
                  <a:cubicBezTo>
                    <a:pt x="290631" y="167718"/>
                    <a:pt x="289440" y="210580"/>
                    <a:pt x="296981" y="214152"/>
                  </a:cubicBezTo>
                  <a:cubicBezTo>
                    <a:pt x="300553" y="218517"/>
                    <a:pt x="298569" y="168114"/>
                    <a:pt x="304125" y="164145"/>
                  </a:cubicBezTo>
                  <a:cubicBezTo>
                    <a:pt x="306506" y="159383"/>
                    <a:pt x="314046" y="216930"/>
                    <a:pt x="318412" y="221295"/>
                  </a:cubicBezTo>
                  <a:cubicBezTo>
                    <a:pt x="322778" y="225660"/>
                    <a:pt x="294600" y="182798"/>
                    <a:pt x="330319" y="183195"/>
                  </a:cubicBezTo>
                  <a:lnTo>
                    <a:pt x="525581" y="187958"/>
                  </a:lnTo>
                  <a:cubicBezTo>
                    <a:pt x="546218" y="185974"/>
                    <a:pt x="543837" y="308211"/>
                    <a:pt x="549394" y="318927"/>
                  </a:cubicBezTo>
                  <a:cubicBezTo>
                    <a:pt x="560506" y="330039"/>
                    <a:pt x="559713" y="22857"/>
                    <a:pt x="587494" y="2220"/>
                  </a:cubicBezTo>
                  <a:cubicBezTo>
                    <a:pt x="599400" y="-26752"/>
                    <a:pt x="585113" y="236773"/>
                    <a:pt x="606544" y="268920"/>
                  </a:cubicBezTo>
                  <a:cubicBezTo>
                    <a:pt x="614084" y="304639"/>
                    <a:pt x="614481" y="47861"/>
                    <a:pt x="632737" y="35558"/>
                  </a:cubicBezTo>
                  <a:cubicBezTo>
                    <a:pt x="639484" y="18493"/>
                    <a:pt x="645040" y="247092"/>
                    <a:pt x="658931" y="273683"/>
                  </a:cubicBezTo>
                  <a:cubicBezTo>
                    <a:pt x="664487" y="300670"/>
                    <a:pt x="658931" y="129617"/>
                    <a:pt x="680362" y="118902"/>
                  </a:cubicBezTo>
                  <a:cubicBezTo>
                    <a:pt x="685124" y="158193"/>
                    <a:pt x="681156" y="194309"/>
                    <a:pt x="716081" y="195102"/>
                  </a:cubicBezTo>
                  <a:cubicBezTo>
                    <a:pt x="726797" y="207405"/>
                    <a:pt x="741878" y="191531"/>
                    <a:pt x="754181" y="195102"/>
                  </a:cubicBezTo>
                  <a:cubicBezTo>
                    <a:pt x="766087" y="197483"/>
                    <a:pt x="1229512" y="190810"/>
                    <a:pt x="1470018" y="188428"/>
                  </a:cubicBezTo>
                  <a:cubicBezTo>
                    <a:pt x="1476855" y="181456"/>
                    <a:pt x="1487540" y="153179"/>
                    <a:pt x="1492302" y="137701"/>
                  </a:cubicBezTo>
                  <a:cubicBezTo>
                    <a:pt x="1497064" y="122223"/>
                    <a:pt x="1504319" y="93204"/>
                    <a:pt x="1510068" y="115580"/>
                  </a:cubicBezTo>
                  <a:cubicBezTo>
                    <a:pt x="1517212" y="113993"/>
                    <a:pt x="1511441" y="220502"/>
                    <a:pt x="1518188" y="247489"/>
                  </a:cubicBezTo>
                  <a:cubicBezTo>
                    <a:pt x="1523347" y="275667"/>
                    <a:pt x="1531103" y="59047"/>
                    <a:pt x="1541025" y="62222"/>
                  </a:cubicBezTo>
                  <a:cubicBezTo>
                    <a:pt x="1550947" y="65397"/>
                    <a:pt x="1545947" y="292336"/>
                    <a:pt x="1551900" y="266539"/>
                  </a:cubicBezTo>
                  <a:cubicBezTo>
                    <a:pt x="1563409" y="288764"/>
                    <a:pt x="1555743" y="122150"/>
                    <a:pt x="1565268" y="109847"/>
                  </a:cubicBezTo>
                  <a:cubicBezTo>
                    <a:pt x="1573602" y="95163"/>
                    <a:pt x="1572934" y="184783"/>
                    <a:pt x="1580475" y="197483"/>
                  </a:cubicBezTo>
                  <a:cubicBezTo>
                    <a:pt x="1588016" y="210183"/>
                    <a:pt x="1573729" y="193911"/>
                    <a:pt x="1601907" y="192720"/>
                  </a:cubicBezTo>
                  <a:cubicBezTo>
                    <a:pt x="1630085" y="191529"/>
                    <a:pt x="1713428" y="194705"/>
                    <a:pt x="1742400" y="195102"/>
                  </a:cubicBezTo>
                  <a:cubicBezTo>
                    <a:pt x="1771372" y="195499"/>
                    <a:pt x="1755894" y="164146"/>
                    <a:pt x="1768594" y="159383"/>
                  </a:cubicBezTo>
                  <a:cubicBezTo>
                    <a:pt x="1781294" y="154620"/>
                    <a:pt x="1774547" y="213755"/>
                    <a:pt x="1782881" y="223677"/>
                  </a:cubicBezTo>
                  <a:cubicBezTo>
                    <a:pt x="1791215" y="233599"/>
                    <a:pt x="1800741" y="181608"/>
                    <a:pt x="1809075" y="173670"/>
                  </a:cubicBezTo>
                  <a:cubicBezTo>
                    <a:pt x="1817409" y="165732"/>
                    <a:pt x="1816218" y="215342"/>
                    <a:pt x="1823362" y="221295"/>
                  </a:cubicBezTo>
                  <a:cubicBezTo>
                    <a:pt x="1830506" y="227248"/>
                    <a:pt x="1834871" y="183196"/>
                    <a:pt x="1842412" y="176052"/>
                  </a:cubicBezTo>
                  <a:cubicBezTo>
                    <a:pt x="1849953" y="168908"/>
                    <a:pt x="1846778" y="197880"/>
                    <a:pt x="1856700" y="199864"/>
                  </a:cubicBezTo>
                  <a:cubicBezTo>
                    <a:pt x="1866622" y="201848"/>
                    <a:pt x="1890830" y="187164"/>
                    <a:pt x="1901943" y="187958"/>
                  </a:cubicBezTo>
                  <a:lnTo>
                    <a:pt x="1935282" y="183196"/>
                  </a:lnTo>
                  <a:lnTo>
                    <a:pt x="2916891" y="188320"/>
                  </a:lnTo>
                </a:path>
              </a:pathLst>
            </a:custGeom>
            <a:ln w="38100">
              <a:solidFill>
                <a:srgbClr val="9A08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600"/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5D21D754-C622-D3F5-2688-365E0BEDD446}"/>
                </a:ext>
              </a:extLst>
            </p:cNvPr>
            <p:cNvSpPr txBox="1"/>
            <p:nvPr/>
          </p:nvSpPr>
          <p:spPr>
            <a:xfrm>
              <a:off x="2416953" y="4893697"/>
              <a:ext cx="6507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b="1" dirty="0"/>
                <a:t>I</a:t>
              </a:r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CEC77982-0515-4333-E9BA-55BB4E7A8844}"/>
                </a:ext>
              </a:extLst>
            </p:cNvPr>
            <p:cNvSpPr txBox="1"/>
            <p:nvPr/>
          </p:nvSpPr>
          <p:spPr>
            <a:xfrm>
              <a:off x="1407598" y="5296783"/>
              <a:ext cx="9333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/>
                <a:t>IV</a:t>
              </a:r>
            </a:p>
          </p:txBody>
        </p: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66C6088B-94B8-6F2C-D2BE-39AC75C20658}"/>
                </a:ext>
              </a:extLst>
            </p:cNvPr>
            <p:cNvSpPr txBox="1"/>
            <p:nvPr/>
          </p:nvSpPr>
          <p:spPr>
            <a:xfrm>
              <a:off x="4375464" y="4925963"/>
              <a:ext cx="9333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/>
                <a:t>II</a:t>
              </a:r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F2895063-81B7-2596-309B-48F3D3F66931}"/>
                </a:ext>
              </a:extLst>
            </p:cNvPr>
            <p:cNvSpPr txBox="1"/>
            <p:nvPr/>
          </p:nvSpPr>
          <p:spPr>
            <a:xfrm>
              <a:off x="4995125" y="5078363"/>
              <a:ext cx="9333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/>
                <a:t>III</a:t>
              </a:r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5CB41A7B-D098-FE17-2453-330965DF2C0C}"/>
                </a:ext>
              </a:extLst>
            </p:cNvPr>
            <p:cNvSpPr txBox="1"/>
            <p:nvPr/>
          </p:nvSpPr>
          <p:spPr>
            <a:xfrm>
              <a:off x="5513297" y="5224212"/>
              <a:ext cx="28803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>
                  <a:solidFill>
                    <a:srgbClr val="9A089A"/>
                  </a:solidFill>
                </a:rPr>
                <a:t>fonokardiogram</a:t>
              </a:r>
            </a:p>
          </p:txBody>
        </p:sp>
        <p:cxnSp>
          <p:nvCxnSpPr>
            <p:cNvPr id="15" name="Přímá spojnice 14">
              <a:extLst>
                <a:ext uri="{FF2B5EF4-FFF2-40B4-BE49-F238E27FC236}">
                  <a16:creationId xmlns:a16="http://schemas.microsoft.com/office/drawing/2014/main" id="{681D515C-90C1-42EF-C48B-200119C8B428}"/>
                </a:ext>
              </a:extLst>
            </p:cNvPr>
            <p:cNvCxnSpPr/>
            <p:nvPr/>
          </p:nvCxnSpPr>
          <p:spPr>
            <a:xfrm>
              <a:off x="2416953" y="6348033"/>
              <a:ext cx="2340000" cy="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D3A99669-CB18-CA4B-E2A8-E90F237F1F1B}"/>
                </a:ext>
              </a:extLst>
            </p:cNvPr>
            <p:cNvSpPr txBox="1"/>
            <p:nvPr/>
          </p:nvSpPr>
          <p:spPr>
            <a:xfrm>
              <a:off x="3067752" y="5843977"/>
              <a:ext cx="9333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/>
                <a:t>systola</a:t>
              </a:r>
            </a:p>
          </p:txBody>
        </p:sp>
        <p:cxnSp>
          <p:nvCxnSpPr>
            <p:cNvPr id="17" name="Přímá spojnice 16">
              <a:extLst>
                <a:ext uri="{FF2B5EF4-FFF2-40B4-BE49-F238E27FC236}">
                  <a16:creationId xmlns:a16="http://schemas.microsoft.com/office/drawing/2014/main" id="{5041F7CE-D120-A7B5-714E-97310620C508}"/>
                </a:ext>
              </a:extLst>
            </p:cNvPr>
            <p:cNvCxnSpPr/>
            <p:nvPr/>
          </p:nvCxnSpPr>
          <p:spPr>
            <a:xfrm>
              <a:off x="4721209" y="5877328"/>
              <a:ext cx="0" cy="504000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918D90D9-7D13-7F73-489A-4E33FFCCBE25}"/>
                </a:ext>
              </a:extLst>
            </p:cNvPr>
            <p:cNvSpPr txBox="1"/>
            <p:nvPr/>
          </p:nvSpPr>
          <p:spPr>
            <a:xfrm>
              <a:off x="1088895" y="6006403"/>
              <a:ext cx="9333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/>
                <a:t>diastola</a:t>
              </a:r>
            </a:p>
          </p:txBody>
        </p: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E8330EA0-8FC2-956D-0386-E4563853DAF8}"/>
                </a:ext>
              </a:extLst>
            </p:cNvPr>
            <p:cNvSpPr txBox="1"/>
            <p:nvPr/>
          </p:nvSpPr>
          <p:spPr>
            <a:xfrm>
              <a:off x="5898878" y="6006403"/>
              <a:ext cx="9333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/>
                <a:t>diastola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18578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Fonokardiografie - šelesty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093" y="1103742"/>
            <a:ext cx="5990107" cy="563669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400" dirty="0"/>
              <a:t>Šelesty (patologické zvukové fenomény) </a:t>
            </a:r>
          </a:p>
          <a:p>
            <a:pPr lvl="1"/>
            <a:r>
              <a:rPr lang="cs-CZ" sz="1800" dirty="0"/>
              <a:t>rozdělujeme systolické a diastolické podle umístění</a:t>
            </a:r>
          </a:p>
          <a:p>
            <a:pPr>
              <a:lnSpc>
                <a:spcPct val="100000"/>
              </a:lnSpc>
            </a:pPr>
            <a:endParaRPr lang="cs-CZ" sz="2400" dirty="0"/>
          </a:p>
          <a:p>
            <a:pPr>
              <a:lnSpc>
                <a:spcPct val="100000"/>
              </a:lnSpc>
            </a:pPr>
            <a:r>
              <a:rPr lang="cs-CZ" sz="2400" dirty="0"/>
              <a:t>Šelesty z poruchy chlopní – vzniká turbulentní proudění krve, které je slyšet</a:t>
            </a:r>
          </a:p>
          <a:p>
            <a:pPr lvl="1"/>
            <a:r>
              <a:rPr lang="cs-CZ" sz="1600" dirty="0"/>
              <a:t>nedomykavost (</a:t>
            </a:r>
            <a:r>
              <a:rPr lang="cs-CZ" sz="1600" b="1" dirty="0"/>
              <a:t>insuficience</a:t>
            </a:r>
            <a:r>
              <a:rPr lang="cs-CZ" sz="1600" dirty="0"/>
              <a:t>) – šelest je v době, kdy by měla být chlopeň uzavřená (způsobená zpětných vtokem krve - regurgitace)</a:t>
            </a:r>
          </a:p>
          <a:p>
            <a:pPr lvl="1"/>
            <a:r>
              <a:rPr lang="cs-CZ" sz="1600" dirty="0"/>
              <a:t>zúžení (</a:t>
            </a:r>
            <a:r>
              <a:rPr lang="cs-CZ" sz="1600" b="1" dirty="0"/>
              <a:t>stenóza</a:t>
            </a:r>
            <a:r>
              <a:rPr lang="cs-CZ" sz="1600" dirty="0"/>
              <a:t>) – šelest je v době, kdy by měla být chlopeň otevřená (zvuk je způsoben turbulentním prouděním krve při průchodu zúženým odporem)</a:t>
            </a:r>
          </a:p>
          <a:p>
            <a:pPr>
              <a:lnSpc>
                <a:spcPct val="100000"/>
              </a:lnSpc>
            </a:pPr>
            <a:endParaRPr lang="cs-CZ" sz="2400" dirty="0"/>
          </a:p>
        </p:txBody>
      </p:sp>
      <p:pic>
        <p:nvPicPr>
          <p:cNvPr id="6" name="Picture 4" descr="Phonocardiograms from normal and abnormal heart sounds. Adapted from... |  Download Scientific Diagram">
            <a:extLst>
              <a:ext uri="{FF2B5EF4-FFF2-40B4-BE49-F238E27FC236}">
                <a16:creationId xmlns:a16="http://schemas.microsoft.com/office/drawing/2014/main" id="{E15D9667-781E-86E1-EBC6-201A1C7C4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75" y="0"/>
            <a:ext cx="5508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51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lice in Wonderland Soundtracks Revealed – /Film">
            <a:extLst>
              <a:ext uri="{FF2B5EF4-FFF2-40B4-BE49-F238E27FC236}">
                <a16:creationId xmlns:a16="http://schemas.microsoft.com/office/drawing/2014/main" id="{3DC30C8A-D7C4-DD53-C5ED-DB16460D3C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r="10625"/>
          <a:stretch/>
        </p:blipFill>
        <p:spPr bwMode="auto">
          <a:xfrm>
            <a:off x="1510201" y="902426"/>
            <a:ext cx="8688998" cy="562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3">
            <a:extLst>
              <a:ext uri="{FF2B5EF4-FFF2-40B4-BE49-F238E27FC236}">
                <a16:creationId xmlns:a16="http://schemas.microsoft.com/office/drawing/2014/main" id="{B09BE40C-8D22-F18A-336D-60664799F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Snídaně s fyziologií</a:t>
            </a:r>
          </a:p>
        </p:txBody>
      </p:sp>
    </p:spTree>
    <p:extLst>
      <p:ext uri="{BB962C8B-B14F-4D97-AF65-F5344CB8AC3E}">
        <p14:creationId xmlns:p14="http://schemas.microsoft.com/office/powerpoint/2010/main" val="27816920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Teorie vs. realita</a:t>
            </a:r>
          </a:p>
        </p:txBody>
      </p:sp>
      <p:pic>
        <p:nvPicPr>
          <p:cNvPr id="1026" name="Picture 2" descr="Cardiology Software (EMR) | Electronic Medical Records | MicroMD">
            <a:extLst>
              <a:ext uri="{FF2B5EF4-FFF2-40B4-BE49-F238E27FC236}">
                <a16:creationId xmlns:a16="http://schemas.microsoft.com/office/drawing/2014/main" id="{C4B5AC06-94C5-C919-B9C6-0029CFFFE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91" y="2368733"/>
            <a:ext cx="4180114" cy="418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87C306E-C9EA-76F9-5FD4-50E54EF13E37}"/>
              </a:ext>
            </a:extLst>
          </p:cNvPr>
          <p:cNvSpPr txBox="1"/>
          <p:nvPr/>
        </p:nvSpPr>
        <p:spPr>
          <a:xfrm>
            <a:off x="842697" y="6548847"/>
            <a:ext cx="377284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https://www.micromd.com/emr/cardiology/</a:t>
            </a:r>
          </a:p>
        </p:txBody>
      </p:sp>
      <p:pic>
        <p:nvPicPr>
          <p:cNvPr id="1028" name="Picture 4" descr="hs-Troponins and the Chest Pain Guidelines: Experts Call for Clarification  | tctmd.com">
            <a:extLst>
              <a:ext uri="{FF2B5EF4-FFF2-40B4-BE49-F238E27FC236}">
                <a16:creationId xmlns:a16="http://schemas.microsoft.com/office/drawing/2014/main" id="{F573199B-CD62-4717-47A5-62269A858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843" y="3805654"/>
            <a:ext cx="4994624" cy="283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3A78EFF-8833-A2C5-2ABB-DAAD00BC3C23}"/>
              </a:ext>
            </a:extLst>
          </p:cNvPr>
          <p:cNvSpPr txBox="1"/>
          <p:nvPr/>
        </p:nvSpPr>
        <p:spPr>
          <a:xfrm>
            <a:off x="6840843" y="6635941"/>
            <a:ext cx="452648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/>
              <a:t>https://www.tctmd.com/news/hs-troponins-and-chest-pain-guidelines-experts-call-clarification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76ACA5A-B0CB-3793-F8CC-8E7659B59DF5}"/>
              </a:ext>
            </a:extLst>
          </p:cNvPr>
          <p:cNvSpPr txBox="1"/>
          <p:nvPr/>
        </p:nvSpPr>
        <p:spPr>
          <a:xfrm>
            <a:off x="131383" y="1044804"/>
            <a:ext cx="61526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/>
              <a:t>Ticho a klid kardiologické ambulance a zkušený kardiolog</a:t>
            </a:r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9407B18-35D5-D0C6-5A74-336D746CAC3D}"/>
              </a:ext>
            </a:extLst>
          </p:cNvPr>
          <p:cNvSpPr txBox="1"/>
          <p:nvPr/>
        </p:nvSpPr>
        <p:spPr>
          <a:xfrm>
            <a:off x="6437273" y="884148"/>
            <a:ext cx="53336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Hučící k</a:t>
            </a:r>
            <a:r>
              <a:rPr lang="cs-CZ" sz="2400" dirty="0"/>
              <a:t>limatizace, houkání sanitky, mluvící kolega a do toho přistává vrtulník</a:t>
            </a:r>
            <a:endParaRPr lang="cs-CZ" dirty="0"/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F955F60C-2D18-310F-860C-3620D7A891BD}"/>
              </a:ext>
            </a:extLst>
          </p:cNvPr>
          <p:cNvGrpSpPr/>
          <p:nvPr/>
        </p:nvGrpSpPr>
        <p:grpSpPr>
          <a:xfrm>
            <a:off x="1450975" y="1953234"/>
            <a:ext cx="2795451" cy="830997"/>
            <a:chOff x="842697" y="3753394"/>
            <a:chExt cx="2795451" cy="830997"/>
          </a:xfrm>
        </p:grpSpPr>
        <p:sp>
          <p:nvSpPr>
            <p:cNvPr id="11" name="Řečová bublina: obdélníkový bublinový popisek se zakulacenými rohy 10">
              <a:extLst>
                <a:ext uri="{FF2B5EF4-FFF2-40B4-BE49-F238E27FC236}">
                  <a16:creationId xmlns:a16="http://schemas.microsoft.com/office/drawing/2014/main" id="{A1934CFB-8EC8-C041-613C-CE640B3F65A3}"/>
                </a:ext>
              </a:extLst>
            </p:cNvPr>
            <p:cNvSpPr/>
            <p:nvPr/>
          </p:nvSpPr>
          <p:spPr bwMode="auto">
            <a:xfrm>
              <a:off x="842698" y="3753394"/>
              <a:ext cx="2292388" cy="830997"/>
            </a:xfrm>
            <a:prstGeom prst="wedgeRoundRectCallout">
              <a:avLst>
                <a:gd name="adj1" fmla="val 39017"/>
                <a:gd name="adj2" fmla="val 102971"/>
                <a:gd name="adj3" fmla="val 16667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7315DDBB-0A40-825E-E5A1-DE6E82340E43}"/>
                </a:ext>
              </a:extLst>
            </p:cNvPr>
            <p:cNvSpPr txBox="1"/>
            <p:nvPr/>
          </p:nvSpPr>
          <p:spPr>
            <a:xfrm>
              <a:off x="842697" y="3818729"/>
              <a:ext cx="27954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cs-CZ" sz="1800" dirty="0">
                  <a:latin typeface="+mn-lt"/>
                </a:rPr>
                <a:t>Slyším mitrální regurgitaci II. stupně</a:t>
              </a:r>
            </a:p>
          </p:txBody>
        </p:sp>
      </p:grp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2D177E2F-8F07-47D6-D58A-0778B2733610}"/>
              </a:ext>
            </a:extLst>
          </p:cNvPr>
          <p:cNvGrpSpPr/>
          <p:nvPr/>
        </p:nvGrpSpPr>
        <p:grpSpPr>
          <a:xfrm>
            <a:off x="9110183" y="2105634"/>
            <a:ext cx="2795451" cy="1107829"/>
            <a:chOff x="842697" y="3753394"/>
            <a:chExt cx="2795451" cy="1107829"/>
          </a:xfrm>
        </p:grpSpPr>
        <p:sp>
          <p:nvSpPr>
            <p:cNvPr id="16" name="Řečová bublina: obdélníkový bublinový popisek se zakulacenými rohy 15">
              <a:extLst>
                <a:ext uri="{FF2B5EF4-FFF2-40B4-BE49-F238E27FC236}">
                  <a16:creationId xmlns:a16="http://schemas.microsoft.com/office/drawing/2014/main" id="{B6BBBF64-9361-8D44-C985-3E3183F36FDE}"/>
                </a:ext>
              </a:extLst>
            </p:cNvPr>
            <p:cNvSpPr/>
            <p:nvPr/>
          </p:nvSpPr>
          <p:spPr bwMode="auto">
            <a:xfrm>
              <a:off x="842698" y="3753394"/>
              <a:ext cx="2795450" cy="1107829"/>
            </a:xfrm>
            <a:prstGeom prst="wedgeRoundRectCallout">
              <a:avLst>
                <a:gd name="adj1" fmla="val -82721"/>
                <a:gd name="adj2" fmla="val -4725"/>
                <a:gd name="adj3" fmla="val 16667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B2951FBF-8AF6-F898-632C-4DE108B5C021}"/>
                </a:ext>
              </a:extLst>
            </p:cNvPr>
            <p:cNvSpPr txBox="1"/>
            <p:nvPr/>
          </p:nvSpPr>
          <p:spPr>
            <a:xfrm>
              <a:off x="842697" y="3818729"/>
              <a:ext cx="279545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cs-CZ" sz="1800" dirty="0">
                  <a:latin typeface="+mn-lt"/>
                </a:rPr>
                <a:t>Slyším… počkejte… ano, myslím, že pacient má srdce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11037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 err="1"/>
              <a:t>Polykardiografie</a:t>
            </a:r>
            <a:endParaRPr lang="cs-CZ" dirty="0"/>
          </a:p>
        </p:txBody>
      </p:sp>
      <p:grpSp>
        <p:nvGrpSpPr>
          <p:cNvPr id="52" name="Skupina 51">
            <a:extLst>
              <a:ext uri="{FF2B5EF4-FFF2-40B4-BE49-F238E27FC236}">
                <a16:creationId xmlns:a16="http://schemas.microsoft.com/office/drawing/2014/main" id="{A7F59536-7CCF-92F4-06E6-BFF002BF840F}"/>
              </a:ext>
            </a:extLst>
          </p:cNvPr>
          <p:cNvGrpSpPr>
            <a:grpSpLocks noChangeAspect="1"/>
          </p:cNvGrpSpPr>
          <p:nvPr/>
        </p:nvGrpSpPr>
        <p:grpSpPr>
          <a:xfrm>
            <a:off x="1917202" y="802432"/>
            <a:ext cx="7566435" cy="5846613"/>
            <a:chOff x="1699485" y="116632"/>
            <a:chExt cx="8430129" cy="6513994"/>
          </a:xfrm>
        </p:grpSpPr>
        <p:sp>
          <p:nvSpPr>
            <p:cNvPr id="2" name="Volný tvar 62">
              <a:extLst>
                <a:ext uri="{FF2B5EF4-FFF2-40B4-BE49-F238E27FC236}">
                  <a16:creationId xmlns:a16="http://schemas.microsoft.com/office/drawing/2014/main" id="{F92E4D5D-263F-A7CB-F996-5B420415C9F1}"/>
                </a:ext>
              </a:extLst>
            </p:cNvPr>
            <p:cNvSpPr/>
            <p:nvPr/>
          </p:nvSpPr>
          <p:spPr>
            <a:xfrm>
              <a:off x="2566726" y="4376199"/>
              <a:ext cx="6936123" cy="1673810"/>
            </a:xfrm>
            <a:custGeom>
              <a:avLst/>
              <a:gdLst>
                <a:gd name="connsiteX0" fmla="*/ 0 w 2727960"/>
                <a:gd name="connsiteY0" fmla="*/ 636469 h 737221"/>
                <a:gd name="connsiteX1" fmla="*/ 114300 w 2727960"/>
                <a:gd name="connsiteY1" fmla="*/ 682189 h 737221"/>
                <a:gd name="connsiteX2" fmla="*/ 339090 w 2727960"/>
                <a:gd name="connsiteY2" fmla="*/ 708859 h 737221"/>
                <a:gd name="connsiteX3" fmla="*/ 548640 w 2727960"/>
                <a:gd name="connsiteY3" fmla="*/ 731719 h 737221"/>
                <a:gd name="connsiteX4" fmla="*/ 575310 w 2727960"/>
                <a:gd name="connsiteY4" fmla="*/ 598369 h 737221"/>
                <a:gd name="connsiteX5" fmla="*/ 689610 w 2727960"/>
                <a:gd name="connsiteY5" fmla="*/ 224989 h 737221"/>
                <a:gd name="connsiteX6" fmla="*/ 803910 w 2727960"/>
                <a:gd name="connsiteY6" fmla="*/ 19249 h 737221"/>
                <a:gd name="connsiteX7" fmla="*/ 1291590 w 2727960"/>
                <a:gd name="connsiteY7" fmla="*/ 23059 h 737221"/>
                <a:gd name="connsiteX8" fmla="*/ 1329690 w 2727960"/>
                <a:gd name="connsiteY8" fmla="*/ 144979 h 737221"/>
                <a:gd name="connsiteX9" fmla="*/ 1356360 w 2727960"/>
                <a:gd name="connsiteY9" fmla="*/ 236419 h 737221"/>
                <a:gd name="connsiteX10" fmla="*/ 1371600 w 2727960"/>
                <a:gd name="connsiteY10" fmla="*/ 232609 h 737221"/>
                <a:gd name="connsiteX11" fmla="*/ 1455420 w 2727960"/>
                <a:gd name="connsiteY11" fmla="*/ 167839 h 737221"/>
                <a:gd name="connsiteX12" fmla="*/ 1527810 w 2727960"/>
                <a:gd name="connsiteY12" fmla="*/ 186889 h 737221"/>
                <a:gd name="connsiteX13" fmla="*/ 1832610 w 2727960"/>
                <a:gd name="connsiteY13" fmla="*/ 324049 h 737221"/>
                <a:gd name="connsiteX14" fmla="*/ 2156460 w 2727960"/>
                <a:gd name="connsiteY14" fmla="*/ 480259 h 737221"/>
                <a:gd name="connsiteX15" fmla="*/ 2586990 w 2727960"/>
                <a:gd name="connsiteY15" fmla="*/ 632659 h 737221"/>
                <a:gd name="connsiteX16" fmla="*/ 2727960 w 2727960"/>
                <a:gd name="connsiteY16" fmla="*/ 663139 h 737221"/>
                <a:gd name="connsiteX0" fmla="*/ 0 w 2727960"/>
                <a:gd name="connsiteY0" fmla="*/ 636469 h 737179"/>
                <a:gd name="connsiteX1" fmla="*/ 169069 w 2727960"/>
                <a:gd name="connsiteY1" fmla="*/ 684570 h 737179"/>
                <a:gd name="connsiteX2" fmla="*/ 339090 w 2727960"/>
                <a:gd name="connsiteY2" fmla="*/ 708859 h 737179"/>
                <a:gd name="connsiteX3" fmla="*/ 548640 w 2727960"/>
                <a:gd name="connsiteY3" fmla="*/ 731719 h 737179"/>
                <a:gd name="connsiteX4" fmla="*/ 575310 w 2727960"/>
                <a:gd name="connsiteY4" fmla="*/ 598369 h 737179"/>
                <a:gd name="connsiteX5" fmla="*/ 689610 w 2727960"/>
                <a:gd name="connsiteY5" fmla="*/ 224989 h 737179"/>
                <a:gd name="connsiteX6" fmla="*/ 803910 w 2727960"/>
                <a:gd name="connsiteY6" fmla="*/ 19249 h 737179"/>
                <a:gd name="connsiteX7" fmla="*/ 1291590 w 2727960"/>
                <a:gd name="connsiteY7" fmla="*/ 23059 h 737179"/>
                <a:gd name="connsiteX8" fmla="*/ 1329690 w 2727960"/>
                <a:gd name="connsiteY8" fmla="*/ 144979 h 737179"/>
                <a:gd name="connsiteX9" fmla="*/ 1356360 w 2727960"/>
                <a:gd name="connsiteY9" fmla="*/ 236419 h 737179"/>
                <a:gd name="connsiteX10" fmla="*/ 1371600 w 2727960"/>
                <a:gd name="connsiteY10" fmla="*/ 232609 h 737179"/>
                <a:gd name="connsiteX11" fmla="*/ 1455420 w 2727960"/>
                <a:gd name="connsiteY11" fmla="*/ 167839 h 737179"/>
                <a:gd name="connsiteX12" fmla="*/ 1527810 w 2727960"/>
                <a:gd name="connsiteY12" fmla="*/ 186889 h 737179"/>
                <a:gd name="connsiteX13" fmla="*/ 1832610 w 2727960"/>
                <a:gd name="connsiteY13" fmla="*/ 324049 h 737179"/>
                <a:gd name="connsiteX14" fmla="*/ 2156460 w 2727960"/>
                <a:gd name="connsiteY14" fmla="*/ 480259 h 737179"/>
                <a:gd name="connsiteX15" fmla="*/ 2586990 w 2727960"/>
                <a:gd name="connsiteY15" fmla="*/ 632659 h 737179"/>
                <a:gd name="connsiteX16" fmla="*/ 2727960 w 2727960"/>
                <a:gd name="connsiteY16" fmla="*/ 663139 h 737179"/>
                <a:gd name="connsiteX0" fmla="*/ 0 w 2716054"/>
                <a:gd name="connsiteY0" fmla="*/ 648376 h 737179"/>
                <a:gd name="connsiteX1" fmla="*/ 157163 w 2716054"/>
                <a:gd name="connsiteY1" fmla="*/ 684570 h 737179"/>
                <a:gd name="connsiteX2" fmla="*/ 327184 w 2716054"/>
                <a:gd name="connsiteY2" fmla="*/ 708859 h 737179"/>
                <a:gd name="connsiteX3" fmla="*/ 536734 w 2716054"/>
                <a:gd name="connsiteY3" fmla="*/ 731719 h 737179"/>
                <a:gd name="connsiteX4" fmla="*/ 563404 w 2716054"/>
                <a:gd name="connsiteY4" fmla="*/ 598369 h 737179"/>
                <a:gd name="connsiteX5" fmla="*/ 677704 w 2716054"/>
                <a:gd name="connsiteY5" fmla="*/ 224989 h 737179"/>
                <a:gd name="connsiteX6" fmla="*/ 792004 w 2716054"/>
                <a:gd name="connsiteY6" fmla="*/ 19249 h 737179"/>
                <a:gd name="connsiteX7" fmla="*/ 1279684 w 2716054"/>
                <a:gd name="connsiteY7" fmla="*/ 23059 h 737179"/>
                <a:gd name="connsiteX8" fmla="*/ 1317784 w 2716054"/>
                <a:gd name="connsiteY8" fmla="*/ 144979 h 737179"/>
                <a:gd name="connsiteX9" fmla="*/ 1344454 w 2716054"/>
                <a:gd name="connsiteY9" fmla="*/ 236419 h 737179"/>
                <a:gd name="connsiteX10" fmla="*/ 1359694 w 2716054"/>
                <a:gd name="connsiteY10" fmla="*/ 232609 h 737179"/>
                <a:gd name="connsiteX11" fmla="*/ 1443514 w 2716054"/>
                <a:gd name="connsiteY11" fmla="*/ 167839 h 737179"/>
                <a:gd name="connsiteX12" fmla="*/ 1515904 w 2716054"/>
                <a:gd name="connsiteY12" fmla="*/ 186889 h 737179"/>
                <a:gd name="connsiteX13" fmla="*/ 1820704 w 2716054"/>
                <a:gd name="connsiteY13" fmla="*/ 324049 h 737179"/>
                <a:gd name="connsiteX14" fmla="*/ 2144554 w 2716054"/>
                <a:gd name="connsiteY14" fmla="*/ 480259 h 737179"/>
                <a:gd name="connsiteX15" fmla="*/ 2575084 w 2716054"/>
                <a:gd name="connsiteY15" fmla="*/ 632659 h 737179"/>
                <a:gd name="connsiteX16" fmla="*/ 2716054 w 2716054"/>
                <a:gd name="connsiteY16" fmla="*/ 663139 h 737179"/>
                <a:gd name="connsiteX0" fmla="*/ 0 w 2716054"/>
                <a:gd name="connsiteY0" fmla="*/ 648376 h 728765"/>
                <a:gd name="connsiteX1" fmla="*/ 157163 w 2716054"/>
                <a:gd name="connsiteY1" fmla="*/ 684570 h 728765"/>
                <a:gd name="connsiteX2" fmla="*/ 327184 w 2716054"/>
                <a:gd name="connsiteY2" fmla="*/ 708859 h 728765"/>
                <a:gd name="connsiteX3" fmla="*/ 536734 w 2716054"/>
                <a:gd name="connsiteY3" fmla="*/ 722194 h 728765"/>
                <a:gd name="connsiteX4" fmla="*/ 563404 w 2716054"/>
                <a:gd name="connsiteY4" fmla="*/ 598369 h 728765"/>
                <a:gd name="connsiteX5" fmla="*/ 677704 w 2716054"/>
                <a:gd name="connsiteY5" fmla="*/ 224989 h 728765"/>
                <a:gd name="connsiteX6" fmla="*/ 792004 w 2716054"/>
                <a:gd name="connsiteY6" fmla="*/ 19249 h 728765"/>
                <a:gd name="connsiteX7" fmla="*/ 1279684 w 2716054"/>
                <a:gd name="connsiteY7" fmla="*/ 23059 h 728765"/>
                <a:gd name="connsiteX8" fmla="*/ 1317784 w 2716054"/>
                <a:gd name="connsiteY8" fmla="*/ 144979 h 728765"/>
                <a:gd name="connsiteX9" fmla="*/ 1344454 w 2716054"/>
                <a:gd name="connsiteY9" fmla="*/ 236419 h 728765"/>
                <a:gd name="connsiteX10" fmla="*/ 1359694 w 2716054"/>
                <a:gd name="connsiteY10" fmla="*/ 232609 h 728765"/>
                <a:gd name="connsiteX11" fmla="*/ 1443514 w 2716054"/>
                <a:gd name="connsiteY11" fmla="*/ 167839 h 728765"/>
                <a:gd name="connsiteX12" fmla="*/ 1515904 w 2716054"/>
                <a:gd name="connsiteY12" fmla="*/ 186889 h 728765"/>
                <a:gd name="connsiteX13" fmla="*/ 1820704 w 2716054"/>
                <a:gd name="connsiteY13" fmla="*/ 324049 h 728765"/>
                <a:gd name="connsiteX14" fmla="*/ 2144554 w 2716054"/>
                <a:gd name="connsiteY14" fmla="*/ 480259 h 728765"/>
                <a:gd name="connsiteX15" fmla="*/ 2575084 w 2716054"/>
                <a:gd name="connsiteY15" fmla="*/ 632659 h 728765"/>
                <a:gd name="connsiteX16" fmla="*/ 2716054 w 2716054"/>
                <a:gd name="connsiteY16" fmla="*/ 663139 h 728765"/>
                <a:gd name="connsiteX0" fmla="*/ 0 w 2716054"/>
                <a:gd name="connsiteY0" fmla="*/ 648376 h 722201"/>
                <a:gd name="connsiteX1" fmla="*/ 157163 w 2716054"/>
                <a:gd name="connsiteY1" fmla="*/ 684570 h 722201"/>
                <a:gd name="connsiteX2" fmla="*/ 327184 w 2716054"/>
                <a:gd name="connsiteY2" fmla="*/ 708859 h 722201"/>
                <a:gd name="connsiteX3" fmla="*/ 536734 w 2716054"/>
                <a:gd name="connsiteY3" fmla="*/ 722194 h 722201"/>
                <a:gd name="connsiteX4" fmla="*/ 563404 w 2716054"/>
                <a:gd name="connsiteY4" fmla="*/ 598369 h 722201"/>
                <a:gd name="connsiteX5" fmla="*/ 677704 w 2716054"/>
                <a:gd name="connsiteY5" fmla="*/ 224989 h 722201"/>
                <a:gd name="connsiteX6" fmla="*/ 792004 w 2716054"/>
                <a:gd name="connsiteY6" fmla="*/ 19249 h 722201"/>
                <a:gd name="connsiteX7" fmla="*/ 1279684 w 2716054"/>
                <a:gd name="connsiteY7" fmla="*/ 23059 h 722201"/>
                <a:gd name="connsiteX8" fmla="*/ 1317784 w 2716054"/>
                <a:gd name="connsiteY8" fmla="*/ 144979 h 722201"/>
                <a:gd name="connsiteX9" fmla="*/ 1344454 w 2716054"/>
                <a:gd name="connsiteY9" fmla="*/ 236419 h 722201"/>
                <a:gd name="connsiteX10" fmla="*/ 1359694 w 2716054"/>
                <a:gd name="connsiteY10" fmla="*/ 232609 h 722201"/>
                <a:gd name="connsiteX11" fmla="*/ 1443514 w 2716054"/>
                <a:gd name="connsiteY11" fmla="*/ 167839 h 722201"/>
                <a:gd name="connsiteX12" fmla="*/ 1515904 w 2716054"/>
                <a:gd name="connsiteY12" fmla="*/ 186889 h 722201"/>
                <a:gd name="connsiteX13" fmla="*/ 1820704 w 2716054"/>
                <a:gd name="connsiteY13" fmla="*/ 324049 h 722201"/>
                <a:gd name="connsiteX14" fmla="*/ 2144554 w 2716054"/>
                <a:gd name="connsiteY14" fmla="*/ 480259 h 722201"/>
                <a:gd name="connsiteX15" fmla="*/ 2575084 w 2716054"/>
                <a:gd name="connsiteY15" fmla="*/ 632659 h 722201"/>
                <a:gd name="connsiteX16" fmla="*/ 2716054 w 2716054"/>
                <a:gd name="connsiteY16" fmla="*/ 663139 h 722201"/>
                <a:gd name="connsiteX0" fmla="*/ 0 w 2716054"/>
                <a:gd name="connsiteY0" fmla="*/ 731421 h 805246"/>
                <a:gd name="connsiteX1" fmla="*/ 157163 w 2716054"/>
                <a:gd name="connsiteY1" fmla="*/ 767615 h 805246"/>
                <a:gd name="connsiteX2" fmla="*/ 327184 w 2716054"/>
                <a:gd name="connsiteY2" fmla="*/ 791904 h 805246"/>
                <a:gd name="connsiteX3" fmla="*/ 536734 w 2716054"/>
                <a:gd name="connsiteY3" fmla="*/ 805239 h 805246"/>
                <a:gd name="connsiteX4" fmla="*/ 563404 w 2716054"/>
                <a:gd name="connsiteY4" fmla="*/ 681414 h 805246"/>
                <a:gd name="connsiteX5" fmla="*/ 677704 w 2716054"/>
                <a:gd name="connsiteY5" fmla="*/ 308034 h 805246"/>
                <a:gd name="connsiteX6" fmla="*/ 906304 w 2716054"/>
                <a:gd name="connsiteY6" fmla="*/ 7044 h 805246"/>
                <a:gd name="connsiteX7" fmla="*/ 1279684 w 2716054"/>
                <a:gd name="connsiteY7" fmla="*/ 106104 h 805246"/>
                <a:gd name="connsiteX8" fmla="*/ 1317784 w 2716054"/>
                <a:gd name="connsiteY8" fmla="*/ 228024 h 805246"/>
                <a:gd name="connsiteX9" fmla="*/ 1344454 w 2716054"/>
                <a:gd name="connsiteY9" fmla="*/ 319464 h 805246"/>
                <a:gd name="connsiteX10" fmla="*/ 1359694 w 2716054"/>
                <a:gd name="connsiteY10" fmla="*/ 315654 h 805246"/>
                <a:gd name="connsiteX11" fmla="*/ 1443514 w 2716054"/>
                <a:gd name="connsiteY11" fmla="*/ 250884 h 805246"/>
                <a:gd name="connsiteX12" fmla="*/ 1515904 w 2716054"/>
                <a:gd name="connsiteY12" fmla="*/ 269934 h 805246"/>
                <a:gd name="connsiteX13" fmla="*/ 1820704 w 2716054"/>
                <a:gd name="connsiteY13" fmla="*/ 407094 h 805246"/>
                <a:gd name="connsiteX14" fmla="*/ 2144554 w 2716054"/>
                <a:gd name="connsiteY14" fmla="*/ 563304 h 805246"/>
                <a:gd name="connsiteX15" fmla="*/ 2575084 w 2716054"/>
                <a:gd name="connsiteY15" fmla="*/ 715704 h 805246"/>
                <a:gd name="connsiteX16" fmla="*/ 2716054 w 2716054"/>
                <a:gd name="connsiteY16" fmla="*/ 746184 h 805246"/>
                <a:gd name="connsiteX0" fmla="*/ 0 w 2716054"/>
                <a:gd name="connsiteY0" fmla="*/ 768819 h 842644"/>
                <a:gd name="connsiteX1" fmla="*/ 157163 w 2716054"/>
                <a:gd name="connsiteY1" fmla="*/ 805013 h 842644"/>
                <a:gd name="connsiteX2" fmla="*/ 327184 w 2716054"/>
                <a:gd name="connsiteY2" fmla="*/ 829302 h 842644"/>
                <a:gd name="connsiteX3" fmla="*/ 536734 w 2716054"/>
                <a:gd name="connsiteY3" fmla="*/ 842637 h 842644"/>
                <a:gd name="connsiteX4" fmla="*/ 563404 w 2716054"/>
                <a:gd name="connsiteY4" fmla="*/ 718812 h 842644"/>
                <a:gd name="connsiteX5" fmla="*/ 677704 w 2716054"/>
                <a:gd name="connsiteY5" fmla="*/ 345432 h 842644"/>
                <a:gd name="connsiteX6" fmla="*/ 906304 w 2716054"/>
                <a:gd name="connsiteY6" fmla="*/ 44442 h 842644"/>
                <a:gd name="connsiteX7" fmla="*/ 1143953 w 2716054"/>
                <a:gd name="connsiteY7" fmla="*/ 24439 h 842644"/>
                <a:gd name="connsiteX8" fmla="*/ 1317784 w 2716054"/>
                <a:gd name="connsiteY8" fmla="*/ 265422 h 842644"/>
                <a:gd name="connsiteX9" fmla="*/ 1344454 w 2716054"/>
                <a:gd name="connsiteY9" fmla="*/ 356862 h 842644"/>
                <a:gd name="connsiteX10" fmla="*/ 1359694 w 2716054"/>
                <a:gd name="connsiteY10" fmla="*/ 353052 h 842644"/>
                <a:gd name="connsiteX11" fmla="*/ 1443514 w 2716054"/>
                <a:gd name="connsiteY11" fmla="*/ 288282 h 842644"/>
                <a:gd name="connsiteX12" fmla="*/ 1515904 w 2716054"/>
                <a:gd name="connsiteY12" fmla="*/ 307332 h 842644"/>
                <a:gd name="connsiteX13" fmla="*/ 1820704 w 2716054"/>
                <a:gd name="connsiteY13" fmla="*/ 444492 h 842644"/>
                <a:gd name="connsiteX14" fmla="*/ 2144554 w 2716054"/>
                <a:gd name="connsiteY14" fmla="*/ 600702 h 842644"/>
                <a:gd name="connsiteX15" fmla="*/ 2575084 w 2716054"/>
                <a:gd name="connsiteY15" fmla="*/ 753102 h 842644"/>
                <a:gd name="connsiteX16" fmla="*/ 2716054 w 2716054"/>
                <a:gd name="connsiteY16" fmla="*/ 783582 h 842644"/>
                <a:gd name="connsiteX0" fmla="*/ 0 w 2716054"/>
                <a:gd name="connsiteY0" fmla="*/ 768819 h 842644"/>
                <a:gd name="connsiteX1" fmla="*/ 157163 w 2716054"/>
                <a:gd name="connsiteY1" fmla="*/ 805013 h 842644"/>
                <a:gd name="connsiteX2" fmla="*/ 327184 w 2716054"/>
                <a:gd name="connsiteY2" fmla="*/ 829302 h 842644"/>
                <a:gd name="connsiteX3" fmla="*/ 536734 w 2716054"/>
                <a:gd name="connsiteY3" fmla="*/ 842637 h 842644"/>
                <a:gd name="connsiteX4" fmla="*/ 563404 w 2716054"/>
                <a:gd name="connsiteY4" fmla="*/ 718812 h 842644"/>
                <a:gd name="connsiteX5" fmla="*/ 677704 w 2716054"/>
                <a:gd name="connsiteY5" fmla="*/ 345432 h 842644"/>
                <a:gd name="connsiteX6" fmla="*/ 906304 w 2716054"/>
                <a:gd name="connsiteY6" fmla="*/ 44442 h 842644"/>
                <a:gd name="connsiteX7" fmla="*/ 1143953 w 2716054"/>
                <a:gd name="connsiteY7" fmla="*/ 24439 h 842644"/>
                <a:gd name="connsiteX8" fmla="*/ 1317784 w 2716054"/>
                <a:gd name="connsiteY8" fmla="*/ 265422 h 842644"/>
                <a:gd name="connsiteX9" fmla="*/ 1344454 w 2716054"/>
                <a:gd name="connsiteY9" fmla="*/ 356862 h 842644"/>
                <a:gd name="connsiteX10" fmla="*/ 1369219 w 2716054"/>
                <a:gd name="connsiteY10" fmla="*/ 324477 h 842644"/>
                <a:gd name="connsiteX11" fmla="*/ 1443514 w 2716054"/>
                <a:gd name="connsiteY11" fmla="*/ 288282 h 842644"/>
                <a:gd name="connsiteX12" fmla="*/ 1515904 w 2716054"/>
                <a:gd name="connsiteY12" fmla="*/ 307332 h 842644"/>
                <a:gd name="connsiteX13" fmla="*/ 1820704 w 2716054"/>
                <a:gd name="connsiteY13" fmla="*/ 444492 h 842644"/>
                <a:gd name="connsiteX14" fmla="*/ 2144554 w 2716054"/>
                <a:gd name="connsiteY14" fmla="*/ 600702 h 842644"/>
                <a:gd name="connsiteX15" fmla="*/ 2575084 w 2716054"/>
                <a:gd name="connsiteY15" fmla="*/ 753102 h 842644"/>
                <a:gd name="connsiteX16" fmla="*/ 2716054 w 2716054"/>
                <a:gd name="connsiteY16" fmla="*/ 783582 h 842644"/>
                <a:gd name="connsiteX0" fmla="*/ 0 w 2716054"/>
                <a:gd name="connsiteY0" fmla="*/ 768819 h 842644"/>
                <a:gd name="connsiteX1" fmla="*/ 157163 w 2716054"/>
                <a:gd name="connsiteY1" fmla="*/ 805013 h 842644"/>
                <a:gd name="connsiteX2" fmla="*/ 327184 w 2716054"/>
                <a:gd name="connsiteY2" fmla="*/ 829302 h 842644"/>
                <a:gd name="connsiteX3" fmla="*/ 536734 w 2716054"/>
                <a:gd name="connsiteY3" fmla="*/ 842637 h 842644"/>
                <a:gd name="connsiteX4" fmla="*/ 563404 w 2716054"/>
                <a:gd name="connsiteY4" fmla="*/ 718812 h 842644"/>
                <a:gd name="connsiteX5" fmla="*/ 677704 w 2716054"/>
                <a:gd name="connsiteY5" fmla="*/ 345432 h 842644"/>
                <a:gd name="connsiteX6" fmla="*/ 906304 w 2716054"/>
                <a:gd name="connsiteY6" fmla="*/ 44442 h 842644"/>
                <a:gd name="connsiteX7" fmla="*/ 1143953 w 2716054"/>
                <a:gd name="connsiteY7" fmla="*/ 24439 h 842644"/>
                <a:gd name="connsiteX8" fmla="*/ 1317784 w 2716054"/>
                <a:gd name="connsiteY8" fmla="*/ 265422 h 842644"/>
                <a:gd name="connsiteX9" fmla="*/ 1344454 w 2716054"/>
                <a:gd name="connsiteY9" fmla="*/ 371150 h 842644"/>
                <a:gd name="connsiteX10" fmla="*/ 1369219 w 2716054"/>
                <a:gd name="connsiteY10" fmla="*/ 324477 h 842644"/>
                <a:gd name="connsiteX11" fmla="*/ 1443514 w 2716054"/>
                <a:gd name="connsiteY11" fmla="*/ 288282 h 842644"/>
                <a:gd name="connsiteX12" fmla="*/ 1515904 w 2716054"/>
                <a:gd name="connsiteY12" fmla="*/ 307332 h 842644"/>
                <a:gd name="connsiteX13" fmla="*/ 1820704 w 2716054"/>
                <a:gd name="connsiteY13" fmla="*/ 444492 h 842644"/>
                <a:gd name="connsiteX14" fmla="*/ 2144554 w 2716054"/>
                <a:gd name="connsiteY14" fmla="*/ 600702 h 842644"/>
                <a:gd name="connsiteX15" fmla="*/ 2575084 w 2716054"/>
                <a:gd name="connsiteY15" fmla="*/ 753102 h 842644"/>
                <a:gd name="connsiteX16" fmla="*/ 2716054 w 2716054"/>
                <a:gd name="connsiteY16" fmla="*/ 783582 h 842644"/>
                <a:gd name="connsiteX0" fmla="*/ 0 w 2716054"/>
                <a:gd name="connsiteY0" fmla="*/ 765873 h 839698"/>
                <a:gd name="connsiteX1" fmla="*/ 157163 w 2716054"/>
                <a:gd name="connsiteY1" fmla="*/ 802067 h 839698"/>
                <a:gd name="connsiteX2" fmla="*/ 327184 w 2716054"/>
                <a:gd name="connsiteY2" fmla="*/ 826356 h 839698"/>
                <a:gd name="connsiteX3" fmla="*/ 536734 w 2716054"/>
                <a:gd name="connsiteY3" fmla="*/ 839691 h 839698"/>
                <a:gd name="connsiteX4" fmla="*/ 563404 w 2716054"/>
                <a:gd name="connsiteY4" fmla="*/ 715866 h 839698"/>
                <a:gd name="connsiteX5" fmla="*/ 677704 w 2716054"/>
                <a:gd name="connsiteY5" fmla="*/ 342486 h 839698"/>
                <a:gd name="connsiteX6" fmla="*/ 906304 w 2716054"/>
                <a:gd name="connsiteY6" fmla="*/ 41496 h 839698"/>
                <a:gd name="connsiteX7" fmla="*/ 1143953 w 2716054"/>
                <a:gd name="connsiteY7" fmla="*/ 21493 h 839698"/>
                <a:gd name="connsiteX8" fmla="*/ 1298734 w 2716054"/>
                <a:gd name="connsiteY8" fmla="*/ 219613 h 839698"/>
                <a:gd name="connsiteX9" fmla="*/ 1344454 w 2716054"/>
                <a:gd name="connsiteY9" fmla="*/ 368204 h 839698"/>
                <a:gd name="connsiteX10" fmla="*/ 1369219 w 2716054"/>
                <a:gd name="connsiteY10" fmla="*/ 321531 h 839698"/>
                <a:gd name="connsiteX11" fmla="*/ 1443514 w 2716054"/>
                <a:gd name="connsiteY11" fmla="*/ 285336 h 839698"/>
                <a:gd name="connsiteX12" fmla="*/ 1515904 w 2716054"/>
                <a:gd name="connsiteY12" fmla="*/ 304386 h 839698"/>
                <a:gd name="connsiteX13" fmla="*/ 1820704 w 2716054"/>
                <a:gd name="connsiteY13" fmla="*/ 441546 h 839698"/>
                <a:gd name="connsiteX14" fmla="*/ 2144554 w 2716054"/>
                <a:gd name="connsiteY14" fmla="*/ 597756 h 839698"/>
                <a:gd name="connsiteX15" fmla="*/ 2575084 w 2716054"/>
                <a:gd name="connsiteY15" fmla="*/ 750156 h 839698"/>
                <a:gd name="connsiteX16" fmla="*/ 2716054 w 2716054"/>
                <a:gd name="connsiteY16" fmla="*/ 780636 h 839698"/>
                <a:gd name="connsiteX0" fmla="*/ 0 w 2716054"/>
                <a:gd name="connsiteY0" fmla="*/ 765873 h 839698"/>
                <a:gd name="connsiteX1" fmla="*/ 157163 w 2716054"/>
                <a:gd name="connsiteY1" fmla="*/ 802067 h 839698"/>
                <a:gd name="connsiteX2" fmla="*/ 327184 w 2716054"/>
                <a:gd name="connsiteY2" fmla="*/ 826356 h 839698"/>
                <a:gd name="connsiteX3" fmla="*/ 536734 w 2716054"/>
                <a:gd name="connsiteY3" fmla="*/ 839691 h 839698"/>
                <a:gd name="connsiteX4" fmla="*/ 563404 w 2716054"/>
                <a:gd name="connsiteY4" fmla="*/ 715866 h 839698"/>
                <a:gd name="connsiteX5" fmla="*/ 677704 w 2716054"/>
                <a:gd name="connsiteY5" fmla="*/ 342486 h 839698"/>
                <a:gd name="connsiteX6" fmla="*/ 906304 w 2716054"/>
                <a:gd name="connsiteY6" fmla="*/ 41496 h 839698"/>
                <a:gd name="connsiteX7" fmla="*/ 1143953 w 2716054"/>
                <a:gd name="connsiteY7" fmla="*/ 21493 h 839698"/>
                <a:gd name="connsiteX8" fmla="*/ 1298734 w 2716054"/>
                <a:gd name="connsiteY8" fmla="*/ 219613 h 839698"/>
                <a:gd name="connsiteX9" fmla="*/ 1344454 w 2716054"/>
                <a:gd name="connsiteY9" fmla="*/ 368204 h 839698"/>
                <a:gd name="connsiteX10" fmla="*/ 1369219 w 2716054"/>
                <a:gd name="connsiteY10" fmla="*/ 321531 h 839698"/>
                <a:gd name="connsiteX11" fmla="*/ 1443514 w 2716054"/>
                <a:gd name="connsiteY11" fmla="*/ 285336 h 839698"/>
                <a:gd name="connsiteX12" fmla="*/ 1515904 w 2716054"/>
                <a:gd name="connsiteY12" fmla="*/ 304386 h 839698"/>
                <a:gd name="connsiteX13" fmla="*/ 1820704 w 2716054"/>
                <a:gd name="connsiteY13" fmla="*/ 441546 h 839698"/>
                <a:gd name="connsiteX14" fmla="*/ 2144554 w 2716054"/>
                <a:gd name="connsiteY14" fmla="*/ 597756 h 839698"/>
                <a:gd name="connsiteX15" fmla="*/ 2575084 w 2716054"/>
                <a:gd name="connsiteY15" fmla="*/ 750156 h 839698"/>
                <a:gd name="connsiteX16" fmla="*/ 2716054 w 2716054"/>
                <a:gd name="connsiteY16" fmla="*/ 780636 h 839698"/>
                <a:gd name="connsiteX0" fmla="*/ 0 w 2716054"/>
                <a:gd name="connsiteY0" fmla="*/ 765873 h 839698"/>
                <a:gd name="connsiteX1" fmla="*/ 157163 w 2716054"/>
                <a:gd name="connsiteY1" fmla="*/ 802067 h 839698"/>
                <a:gd name="connsiteX2" fmla="*/ 327184 w 2716054"/>
                <a:gd name="connsiteY2" fmla="*/ 826356 h 839698"/>
                <a:gd name="connsiteX3" fmla="*/ 536734 w 2716054"/>
                <a:gd name="connsiteY3" fmla="*/ 839691 h 839698"/>
                <a:gd name="connsiteX4" fmla="*/ 563404 w 2716054"/>
                <a:gd name="connsiteY4" fmla="*/ 715866 h 839698"/>
                <a:gd name="connsiteX5" fmla="*/ 677704 w 2716054"/>
                <a:gd name="connsiteY5" fmla="*/ 342486 h 839698"/>
                <a:gd name="connsiteX6" fmla="*/ 906304 w 2716054"/>
                <a:gd name="connsiteY6" fmla="*/ 41496 h 839698"/>
                <a:gd name="connsiteX7" fmla="*/ 1143953 w 2716054"/>
                <a:gd name="connsiteY7" fmla="*/ 21493 h 839698"/>
                <a:gd name="connsiteX8" fmla="*/ 1298734 w 2716054"/>
                <a:gd name="connsiteY8" fmla="*/ 219613 h 839698"/>
                <a:gd name="connsiteX9" fmla="*/ 1344454 w 2716054"/>
                <a:gd name="connsiteY9" fmla="*/ 368204 h 839698"/>
                <a:gd name="connsiteX10" fmla="*/ 1383506 w 2716054"/>
                <a:gd name="connsiteY10" fmla="*/ 323912 h 839698"/>
                <a:gd name="connsiteX11" fmla="*/ 1443514 w 2716054"/>
                <a:gd name="connsiteY11" fmla="*/ 285336 h 839698"/>
                <a:gd name="connsiteX12" fmla="*/ 1515904 w 2716054"/>
                <a:gd name="connsiteY12" fmla="*/ 304386 h 839698"/>
                <a:gd name="connsiteX13" fmla="*/ 1820704 w 2716054"/>
                <a:gd name="connsiteY13" fmla="*/ 441546 h 839698"/>
                <a:gd name="connsiteX14" fmla="*/ 2144554 w 2716054"/>
                <a:gd name="connsiteY14" fmla="*/ 597756 h 839698"/>
                <a:gd name="connsiteX15" fmla="*/ 2575084 w 2716054"/>
                <a:gd name="connsiteY15" fmla="*/ 750156 h 839698"/>
                <a:gd name="connsiteX16" fmla="*/ 2716054 w 2716054"/>
                <a:gd name="connsiteY16" fmla="*/ 780636 h 839698"/>
                <a:gd name="connsiteX0" fmla="*/ 0 w 2716054"/>
                <a:gd name="connsiteY0" fmla="*/ 765873 h 839698"/>
                <a:gd name="connsiteX1" fmla="*/ 157163 w 2716054"/>
                <a:gd name="connsiteY1" fmla="*/ 802067 h 839698"/>
                <a:gd name="connsiteX2" fmla="*/ 327184 w 2716054"/>
                <a:gd name="connsiteY2" fmla="*/ 826356 h 839698"/>
                <a:gd name="connsiteX3" fmla="*/ 536734 w 2716054"/>
                <a:gd name="connsiteY3" fmla="*/ 839691 h 839698"/>
                <a:gd name="connsiteX4" fmla="*/ 563404 w 2716054"/>
                <a:gd name="connsiteY4" fmla="*/ 715866 h 839698"/>
                <a:gd name="connsiteX5" fmla="*/ 677704 w 2716054"/>
                <a:gd name="connsiteY5" fmla="*/ 342486 h 839698"/>
                <a:gd name="connsiteX6" fmla="*/ 906304 w 2716054"/>
                <a:gd name="connsiteY6" fmla="*/ 41496 h 839698"/>
                <a:gd name="connsiteX7" fmla="*/ 1143953 w 2716054"/>
                <a:gd name="connsiteY7" fmla="*/ 21493 h 839698"/>
                <a:gd name="connsiteX8" fmla="*/ 1298734 w 2716054"/>
                <a:gd name="connsiteY8" fmla="*/ 219613 h 839698"/>
                <a:gd name="connsiteX9" fmla="*/ 1344454 w 2716054"/>
                <a:gd name="connsiteY9" fmla="*/ 368204 h 839698"/>
                <a:gd name="connsiteX10" fmla="*/ 1383506 w 2716054"/>
                <a:gd name="connsiteY10" fmla="*/ 323912 h 839698"/>
                <a:gd name="connsiteX11" fmla="*/ 1443514 w 2716054"/>
                <a:gd name="connsiteY11" fmla="*/ 285336 h 839698"/>
                <a:gd name="connsiteX12" fmla="*/ 1582579 w 2716054"/>
                <a:gd name="connsiteY12" fmla="*/ 330580 h 839698"/>
                <a:gd name="connsiteX13" fmla="*/ 1820704 w 2716054"/>
                <a:gd name="connsiteY13" fmla="*/ 441546 h 839698"/>
                <a:gd name="connsiteX14" fmla="*/ 2144554 w 2716054"/>
                <a:gd name="connsiteY14" fmla="*/ 597756 h 839698"/>
                <a:gd name="connsiteX15" fmla="*/ 2575084 w 2716054"/>
                <a:gd name="connsiteY15" fmla="*/ 750156 h 839698"/>
                <a:gd name="connsiteX16" fmla="*/ 2716054 w 2716054"/>
                <a:gd name="connsiteY16" fmla="*/ 780636 h 839698"/>
                <a:gd name="connsiteX0" fmla="*/ 0 w 2716054"/>
                <a:gd name="connsiteY0" fmla="*/ 765873 h 839698"/>
                <a:gd name="connsiteX1" fmla="*/ 157163 w 2716054"/>
                <a:gd name="connsiteY1" fmla="*/ 802067 h 839698"/>
                <a:gd name="connsiteX2" fmla="*/ 327184 w 2716054"/>
                <a:gd name="connsiteY2" fmla="*/ 826356 h 839698"/>
                <a:gd name="connsiteX3" fmla="*/ 536734 w 2716054"/>
                <a:gd name="connsiteY3" fmla="*/ 839691 h 839698"/>
                <a:gd name="connsiteX4" fmla="*/ 563404 w 2716054"/>
                <a:gd name="connsiteY4" fmla="*/ 715866 h 839698"/>
                <a:gd name="connsiteX5" fmla="*/ 677704 w 2716054"/>
                <a:gd name="connsiteY5" fmla="*/ 342486 h 839698"/>
                <a:gd name="connsiteX6" fmla="*/ 906304 w 2716054"/>
                <a:gd name="connsiteY6" fmla="*/ 41496 h 839698"/>
                <a:gd name="connsiteX7" fmla="*/ 1143953 w 2716054"/>
                <a:gd name="connsiteY7" fmla="*/ 21493 h 839698"/>
                <a:gd name="connsiteX8" fmla="*/ 1298734 w 2716054"/>
                <a:gd name="connsiteY8" fmla="*/ 219613 h 839698"/>
                <a:gd name="connsiteX9" fmla="*/ 1344454 w 2716054"/>
                <a:gd name="connsiteY9" fmla="*/ 368204 h 839698"/>
                <a:gd name="connsiteX10" fmla="*/ 1383506 w 2716054"/>
                <a:gd name="connsiteY10" fmla="*/ 323912 h 839698"/>
                <a:gd name="connsiteX11" fmla="*/ 1450658 w 2716054"/>
                <a:gd name="connsiteY11" fmla="*/ 294861 h 839698"/>
                <a:gd name="connsiteX12" fmla="*/ 1582579 w 2716054"/>
                <a:gd name="connsiteY12" fmla="*/ 330580 h 839698"/>
                <a:gd name="connsiteX13" fmla="*/ 1820704 w 2716054"/>
                <a:gd name="connsiteY13" fmla="*/ 441546 h 839698"/>
                <a:gd name="connsiteX14" fmla="*/ 2144554 w 2716054"/>
                <a:gd name="connsiteY14" fmla="*/ 597756 h 839698"/>
                <a:gd name="connsiteX15" fmla="*/ 2575084 w 2716054"/>
                <a:gd name="connsiteY15" fmla="*/ 750156 h 839698"/>
                <a:gd name="connsiteX16" fmla="*/ 2716054 w 2716054"/>
                <a:gd name="connsiteY16" fmla="*/ 780636 h 839698"/>
                <a:gd name="connsiteX0" fmla="*/ 0 w 2716054"/>
                <a:gd name="connsiteY0" fmla="*/ 765873 h 839698"/>
                <a:gd name="connsiteX1" fmla="*/ 157163 w 2716054"/>
                <a:gd name="connsiteY1" fmla="*/ 802067 h 839698"/>
                <a:gd name="connsiteX2" fmla="*/ 327184 w 2716054"/>
                <a:gd name="connsiteY2" fmla="*/ 826356 h 839698"/>
                <a:gd name="connsiteX3" fmla="*/ 536734 w 2716054"/>
                <a:gd name="connsiteY3" fmla="*/ 839691 h 839698"/>
                <a:gd name="connsiteX4" fmla="*/ 563404 w 2716054"/>
                <a:gd name="connsiteY4" fmla="*/ 715866 h 839698"/>
                <a:gd name="connsiteX5" fmla="*/ 677704 w 2716054"/>
                <a:gd name="connsiteY5" fmla="*/ 342486 h 839698"/>
                <a:gd name="connsiteX6" fmla="*/ 906304 w 2716054"/>
                <a:gd name="connsiteY6" fmla="*/ 41496 h 839698"/>
                <a:gd name="connsiteX7" fmla="*/ 1143953 w 2716054"/>
                <a:gd name="connsiteY7" fmla="*/ 21493 h 839698"/>
                <a:gd name="connsiteX8" fmla="*/ 1298734 w 2716054"/>
                <a:gd name="connsiteY8" fmla="*/ 219613 h 839698"/>
                <a:gd name="connsiteX9" fmla="*/ 1344454 w 2716054"/>
                <a:gd name="connsiteY9" fmla="*/ 368204 h 839698"/>
                <a:gd name="connsiteX10" fmla="*/ 1383506 w 2716054"/>
                <a:gd name="connsiteY10" fmla="*/ 323912 h 839698"/>
                <a:gd name="connsiteX11" fmla="*/ 1450658 w 2716054"/>
                <a:gd name="connsiteY11" fmla="*/ 292480 h 839698"/>
                <a:gd name="connsiteX12" fmla="*/ 1582579 w 2716054"/>
                <a:gd name="connsiteY12" fmla="*/ 330580 h 839698"/>
                <a:gd name="connsiteX13" fmla="*/ 1820704 w 2716054"/>
                <a:gd name="connsiteY13" fmla="*/ 441546 h 839698"/>
                <a:gd name="connsiteX14" fmla="*/ 2144554 w 2716054"/>
                <a:gd name="connsiteY14" fmla="*/ 597756 h 839698"/>
                <a:gd name="connsiteX15" fmla="*/ 2575084 w 2716054"/>
                <a:gd name="connsiteY15" fmla="*/ 750156 h 839698"/>
                <a:gd name="connsiteX16" fmla="*/ 2716054 w 2716054"/>
                <a:gd name="connsiteY16" fmla="*/ 780636 h 839698"/>
                <a:gd name="connsiteX0" fmla="*/ 0 w 2716054"/>
                <a:gd name="connsiteY0" fmla="*/ 761210 h 835035"/>
                <a:gd name="connsiteX1" fmla="*/ 157163 w 2716054"/>
                <a:gd name="connsiteY1" fmla="*/ 797404 h 835035"/>
                <a:gd name="connsiteX2" fmla="*/ 327184 w 2716054"/>
                <a:gd name="connsiteY2" fmla="*/ 821693 h 835035"/>
                <a:gd name="connsiteX3" fmla="*/ 536734 w 2716054"/>
                <a:gd name="connsiteY3" fmla="*/ 835028 h 835035"/>
                <a:gd name="connsiteX4" fmla="*/ 563404 w 2716054"/>
                <a:gd name="connsiteY4" fmla="*/ 711203 h 835035"/>
                <a:gd name="connsiteX5" fmla="*/ 677704 w 2716054"/>
                <a:gd name="connsiteY5" fmla="*/ 337823 h 835035"/>
                <a:gd name="connsiteX6" fmla="*/ 872782 w 2716054"/>
                <a:gd name="connsiteY6" fmla="*/ 47148 h 835035"/>
                <a:gd name="connsiteX7" fmla="*/ 1143953 w 2716054"/>
                <a:gd name="connsiteY7" fmla="*/ 16830 h 835035"/>
                <a:gd name="connsiteX8" fmla="*/ 1298734 w 2716054"/>
                <a:gd name="connsiteY8" fmla="*/ 214950 h 835035"/>
                <a:gd name="connsiteX9" fmla="*/ 1344454 w 2716054"/>
                <a:gd name="connsiteY9" fmla="*/ 363541 h 835035"/>
                <a:gd name="connsiteX10" fmla="*/ 1383506 w 2716054"/>
                <a:gd name="connsiteY10" fmla="*/ 319249 h 835035"/>
                <a:gd name="connsiteX11" fmla="*/ 1450658 w 2716054"/>
                <a:gd name="connsiteY11" fmla="*/ 287817 h 835035"/>
                <a:gd name="connsiteX12" fmla="*/ 1582579 w 2716054"/>
                <a:gd name="connsiteY12" fmla="*/ 325917 h 835035"/>
                <a:gd name="connsiteX13" fmla="*/ 1820704 w 2716054"/>
                <a:gd name="connsiteY13" fmla="*/ 436883 h 835035"/>
                <a:gd name="connsiteX14" fmla="*/ 2144554 w 2716054"/>
                <a:gd name="connsiteY14" fmla="*/ 593093 h 835035"/>
                <a:gd name="connsiteX15" fmla="*/ 2575084 w 2716054"/>
                <a:gd name="connsiteY15" fmla="*/ 745493 h 835035"/>
                <a:gd name="connsiteX16" fmla="*/ 2716054 w 2716054"/>
                <a:gd name="connsiteY16" fmla="*/ 775973 h 835035"/>
                <a:gd name="connsiteX0" fmla="*/ 0 w 2716054"/>
                <a:gd name="connsiteY0" fmla="*/ 752676 h 826501"/>
                <a:gd name="connsiteX1" fmla="*/ 157163 w 2716054"/>
                <a:gd name="connsiteY1" fmla="*/ 788870 h 826501"/>
                <a:gd name="connsiteX2" fmla="*/ 327184 w 2716054"/>
                <a:gd name="connsiteY2" fmla="*/ 813159 h 826501"/>
                <a:gd name="connsiteX3" fmla="*/ 536734 w 2716054"/>
                <a:gd name="connsiteY3" fmla="*/ 826494 h 826501"/>
                <a:gd name="connsiteX4" fmla="*/ 563404 w 2716054"/>
                <a:gd name="connsiteY4" fmla="*/ 702669 h 826501"/>
                <a:gd name="connsiteX5" fmla="*/ 677704 w 2716054"/>
                <a:gd name="connsiteY5" fmla="*/ 329289 h 826501"/>
                <a:gd name="connsiteX6" fmla="*/ 872782 w 2716054"/>
                <a:gd name="connsiteY6" fmla="*/ 38614 h 826501"/>
                <a:gd name="connsiteX7" fmla="*/ 1097537 w 2716054"/>
                <a:gd name="connsiteY7" fmla="*/ 21189 h 826501"/>
                <a:gd name="connsiteX8" fmla="*/ 1298734 w 2716054"/>
                <a:gd name="connsiteY8" fmla="*/ 206416 h 826501"/>
                <a:gd name="connsiteX9" fmla="*/ 1344454 w 2716054"/>
                <a:gd name="connsiteY9" fmla="*/ 355007 h 826501"/>
                <a:gd name="connsiteX10" fmla="*/ 1383506 w 2716054"/>
                <a:gd name="connsiteY10" fmla="*/ 310715 h 826501"/>
                <a:gd name="connsiteX11" fmla="*/ 1450658 w 2716054"/>
                <a:gd name="connsiteY11" fmla="*/ 279283 h 826501"/>
                <a:gd name="connsiteX12" fmla="*/ 1582579 w 2716054"/>
                <a:gd name="connsiteY12" fmla="*/ 317383 h 826501"/>
                <a:gd name="connsiteX13" fmla="*/ 1820704 w 2716054"/>
                <a:gd name="connsiteY13" fmla="*/ 428349 h 826501"/>
                <a:gd name="connsiteX14" fmla="*/ 2144554 w 2716054"/>
                <a:gd name="connsiteY14" fmla="*/ 584559 h 826501"/>
                <a:gd name="connsiteX15" fmla="*/ 2575084 w 2716054"/>
                <a:gd name="connsiteY15" fmla="*/ 736959 h 826501"/>
                <a:gd name="connsiteX16" fmla="*/ 2716054 w 2716054"/>
                <a:gd name="connsiteY16" fmla="*/ 767439 h 826501"/>
                <a:gd name="connsiteX0" fmla="*/ 0 w 2716054"/>
                <a:gd name="connsiteY0" fmla="*/ 747851 h 821676"/>
                <a:gd name="connsiteX1" fmla="*/ 157163 w 2716054"/>
                <a:gd name="connsiteY1" fmla="*/ 784045 h 821676"/>
                <a:gd name="connsiteX2" fmla="*/ 327184 w 2716054"/>
                <a:gd name="connsiteY2" fmla="*/ 808334 h 821676"/>
                <a:gd name="connsiteX3" fmla="*/ 536734 w 2716054"/>
                <a:gd name="connsiteY3" fmla="*/ 821669 h 821676"/>
                <a:gd name="connsiteX4" fmla="*/ 563404 w 2716054"/>
                <a:gd name="connsiteY4" fmla="*/ 697844 h 821676"/>
                <a:gd name="connsiteX5" fmla="*/ 677704 w 2716054"/>
                <a:gd name="connsiteY5" fmla="*/ 324464 h 821676"/>
                <a:gd name="connsiteX6" fmla="*/ 852153 w 2716054"/>
                <a:gd name="connsiteY6" fmla="*/ 44103 h 821676"/>
                <a:gd name="connsiteX7" fmla="*/ 1097537 w 2716054"/>
                <a:gd name="connsiteY7" fmla="*/ 16364 h 821676"/>
                <a:gd name="connsiteX8" fmla="*/ 1298734 w 2716054"/>
                <a:gd name="connsiteY8" fmla="*/ 201591 h 821676"/>
                <a:gd name="connsiteX9" fmla="*/ 1344454 w 2716054"/>
                <a:gd name="connsiteY9" fmla="*/ 350182 h 821676"/>
                <a:gd name="connsiteX10" fmla="*/ 1383506 w 2716054"/>
                <a:gd name="connsiteY10" fmla="*/ 305890 h 821676"/>
                <a:gd name="connsiteX11" fmla="*/ 1450658 w 2716054"/>
                <a:gd name="connsiteY11" fmla="*/ 274458 h 821676"/>
                <a:gd name="connsiteX12" fmla="*/ 1582579 w 2716054"/>
                <a:gd name="connsiteY12" fmla="*/ 312558 h 821676"/>
                <a:gd name="connsiteX13" fmla="*/ 1820704 w 2716054"/>
                <a:gd name="connsiteY13" fmla="*/ 423524 h 821676"/>
                <a:gd name="connsiteX14" fmla="*/ 2144554 w 2716054"/>
                <a:gd name="connsiteY14" fmla="*/ 579734 h 821676"/>
                <a:gd name="connsiteX15" fmla="*/ 2575084 w 2716054"/>
                <a:gd name="connsiteY15" fmla="*/ 732134 h 821676"/>
                <a:gd name="connsiteX16" fmla="*/ 2716054 w 2716054"/>
                <a:gd name="connsiteY16" fmla="*/ 762614 h 821676"/>
                <a:gd name="connsiteX0" fmla="*/ 0 w 2716054"/>
                <a:gd name="connsiteY0" fmla="*/ 745434 h 819261"/>
                <a:gd name="connsiteX1" fmla="*/ 157163 w 2716054"/>
                <a:gd name="connsiteY1" fmla="*/ 781628 h 819261"/>
                <a:gd name="connsiteX2" fmla="*/ 327184 w 2716054"/>
                <a:gd name="connsiteY2" fmla="*/ 805917 h 819261"/>
                <a:gd name="connsiteX3" fmla="*/ 536734 w 2716054"/>
                <a:gd name="connsiteY3" fmla="*/ 819252 h 819261"/>
                <a:gd name="connsiteX4" fmla="*/ 563404 w 2716054"/>
                <a:gd name="connsiteY4" fmla="*/ 695427 h 819261"/>
                <a:gd name="connsiteX5" fmla="*/ 682861 w 2716054"/>
                <a:gd name="connsiteY5" fmla="*/ 267895 h 819261"/>
                <a:gd name="connsiteX6" fmla="*/ 852153 w 2716054"/>
                <a:gd name="connsiteY6" fmla="*/ 41686 h 819261"/>
                <a:gd name="connsiteX7" fmla="*/ 1097537 w 2716054"/>
                <a:gd name="connsiteY7" fmla="*/ 13947 h 819261"/>
                <a:gd name="connsiteX8" fmla="*/ 1298734 w 2716054"/>
                <a:gd name="connsiteY8" fmla="*/ 199174 h 819261"/>
                <a:gd name="connsiteX9" fmla="*/ 1344454 w 2716054"/>
                <a:gd name="connsiteY9" fmla="*/ 347765 h 819261"/>
                <a:gd name="connsiteX10" fmla="*/ 1383506 w 2716054"/>
                <a:gd name="connsiteY10" fmla="*/ 303473 h 819261"/>
                <a:gd name="connsiteX11" fmla="*/ 1450658 w 2716054"/>
                <a:gd name="connsiteY11" fmla="*/ 272041 h 819261"/>
                <a:gd name="connsiteX12" fmla="*/ 1582579 w 2716054"/>
                <a:gd name="connsiteY12" fmla="*/ 310141 h 819261"/>
                <a:gd name="connsiteX13" fmla="*/ 1820704 w 2716054"/>
                <a:gd name="connsiteY13" fmla="*/ 421107 h 819261"/>
                <a:gd name="connsiteX14" fmla="*/ 2144554 w 2716054"/>
                <a:gd name="connsiteY14" fmla="*/ 577317 h 819261"/>
                <a:gd name="connsiteX15" fmla="*/ 2575084 w 2716054"/>
                <a:gd name="connsiteY15" fmla="*/ 729717 h 819261"/>
                <a:gd name="connsiteX16" fmla="*/ 2716054 w 2716054"/>
                <a:gd name="connsiteY16" fmla="*/ 760197 h 819261"/>
                <a:gd name="connsiteX0" fmla="*/ 0 w 2716054"/>
                <a:gd name="connsiteY0" fmla="*/ 742773 h 816600"/>
                <a:gd name="connsiteX1" fmla="*/ 157163 w 2716054"/>
                <a:gd name="connsiteY1" fmla="*/ 778967 h 816600"/>
                <a:gd name="connsiteX2" fmla="*/ 327184 w 2716054"/>
                <a:gd name="connsiteY2" fmla="*/ 803256 h 816600"/>
                <a:gd name="connsiteX3" fmla="*/ 536734 w 2716054"/>
                <a:gd name="connsiteY3" fmla="*/ 816591 h 816600"/>
                <a:gd name="connsiteX4" fmla="*/ 563404 w 2716054"/>
                <a:gd name="connsiteY4" fmla="*/ 692766 h 816600"/>
                <a:gd name="connsiteX5" fmla="*/ 682861 w 2716054"/>
                <a:gd name="connsiteY5" fmla="*/ 265234 h 816600"/>
                <a:gd name="connsiteX6" fmla="*/ 852153 w 2716054"/>
                <a:gd name="connsiteY6" fmla="*/ 39025 h 816600"/>
                <a:gd name="connsiteX7" fmla="*/ 1097537 w 2716054"/>
                <a:gd name="connsiteY7" fmla="*/ 11286 h 816600"/>
                <a:gd name="connsiteX8" fmla="*/ 1285841 w 2716054"/>
                <a:gd name="connsiteY8" fmla="*/ 160411 h 816600"/>
                <a:gd name="connsiteX9" fmla="*/ 1344454 w 2716054"/>
                <a:gd name="connsiteY9" fmla="*/ 345104 h 816600"/>
                <a:gd name="connsiteX10" fmla="*/ 1383506 w 2716054"/>
                <a:gd name="connsiteY10" fmla="*/ 300812 h 816600"/>
                <a:gd name="connsiteX11" fmla="*/ 1450658 w 2716054"/>
                <a:gd name="connsiteY11" fmla="*/ 269380 h 816600"/>
                <a:gd name="connsiteX12" fmla="*/ 1582579 w 2716054"/>
                <a:gd name="connsiteY12" fmla="*/ 307480 h 816600"/>
                <a:gd name="connsiteX13" fmla="*/ 1820704 w 2716054"/>
                <a:gd name="connsiteY13" fmla="*/ 418446 h 816600"/>
                <a:gd name="connsiteX14" fmla="*/ 2144554 w 2716054"/>
                <a:gd name="connsiteY14" fmla="*/ 574656 h 816600"/>
                <a:gd name="connsiteX15" fmla="*/ 2575084 w 2716054"/>
                <a:gd name="connsiteY15" fmla="*/ 727056 h 816600"/>
                <a:gd name="connsiteX16" fmla="*/ 2716054 w 2716054"/>
                <a:gd name="connsiteY16" fmla="*/ 757536 h 816600"/>
                <a:gd name="connsiteX0" fmla="*/ 0 w 2755311"/>
                <a:gd name="connsiteY0" fmla="*/ 742773 h 816600"/>
                <a:gd name="connsiteX1" fmla="*/ 157163 w 2755311"/>
                <a:gd name="connsiteY1" fmla="*/ 778967 h 816600"/>
                <a:gd name="connsiteX2" fmla="*/ 327184 w 2755311"/>
                <a:gd name="connsiteY2" fmla="*/ 803256 h 816600"/>
                <a:gd name="connsiteX3" fmla="*/ 536734 w 2755311"/>
                <a:gd name="connsiteY3" fmla="*/ 816591 h 816600"/>
                <a:gd name="connsiteX4" fmla="*/ 563404 w 2755311"/>
                <a:gd name="connsiteY4" fmla="*/ 692766 h 816600"/>
                <a:gd name="connsiteX5" fmla="*/ 682861 w 2755311"/>
                <a:gd name="connsiteY5" fmla="*/ 265234 h 816600"/>
                <a:gd name="connsiteX6" fmla="*/ 852153 w 2755311"/>
                <a:gd name="connsiteY6" fmla="*/ 39025 h 816600"/>
                <a:gd name="connsiteX7" fmla="*/ 1097537 w 2755311"/>
                <a:gd name="connsiteY7" fmla="*/ 11286 h 816600"/>
                <a:gd name="connsiteX8" fmla="*/ 1285841 w 2755311"/>
                <a:gd name="connsiteY8" fmla="*/ 160411 h 816600"/>
                <a:gd name="connsiteX9" fmla="*/ 1344454 w 2755311"/>
                <a:gd name="connsiteY9" fmla="*/ 345104 h 816600"/>
                <a:gd name="connsiteX10" fmla="*/ 1383506 w 2755311"/>
                <a:gd name="connsiteY10" fmla="*/ 300812 h 816600"/>
                <a:gd name="connsiteX11" fmla="*/ 1450658 w 2755311"/>
                <a:gd name="connsiteY11" fmla="*/ 269380 h 816600"/>
                <a:gd name="connsiteX12" fmla="*/ 1582579 w 2755311"/>
                <a:gd name="connsiteY12" fmla="*/ 307480 h 816600"/>
                <a:gd name="connsiteX13" fmla="*/ 1820704 w 2755311"/>
                <a:gd name="connsiteY13" fmla="*/ 418446 h 816600"/>
                <a:gd name="connsiteX14" fmla="*/ 2144554 w 2755311"/>
                <a:gd name="connsiteY14" fmla="*/ 574656 h 816600"/>
                <a:gd name="connsiteX15" fmla="*/ 2575084 w 2755311"/>
                <a:gd name="connsiteY15" fmla="*/ 727056 h 816600"/>
                <a:gd name="connsiteX16" fmla="*/ 2755311 w 2755311"/>
                <a:gd name="connsiteY16" fmla="*/ 768243 h 816600"/>
                <a:gd name="connsiteX0" fmla="*/ 0 w 2915910"/>
                <a:gd name="connsiteY0" fmla="*/ 728497 h 816600"/>
                <a:gd name="connsiteX1" fmla="*/ 317762 w 2915910"/>
                <a:gd name="connsiteY1" fmla="*/ 778967 h 816600"/>
                <a:gd name="connsiteX2" fmla="*/ 487783 w 2915910"/>
                <a:gd name="connsiteY2" fmla="*/ 803256 h 816600"/>
                <a:gd name="connsiteX3" fmla="*/ 697333 w 2915910"/>
                <a:gd name="connsiteY3" fmla="*/ 816591 h 816600"/>
                <a:gd name="connsiteX4" fmla="*/ 724003 w 2915910"/>
                <a:gd name="connsiteY4" fmla="*/ 692766 h 816600"/>
                <a:gd name="connsiteX5" fmla="*/ 843460 w 2915910"/>
                <a:gd name="connsiteY5" fmla="*/ 265234 h 816600"/>
                <a:gd name="connsiteX6" fmla="*/ 1012752 w 2915910"/>
                <a:gd name="connsiteY6" fmla="*/ 39025 h 816600"/>
                <a:gd name="connsiteX7" fmla="*/ 1258136 w 2915910"/>
                <a:gd name="connsiteY7" fmla="*/ 11286 h 816600"/>
                <a:gd name="connsiteX8" fmla="*/ 1446440 w 2915910"/>
                <a:gd name="connsiteY8" fmla="*/ 160411 h 816600"/>
                <a:gd name="connsiteX9" fmla="*/ 1505053 w 2915910"/>
                <a:gd name="connsiteY9" fmla="*/ 345104 h 816600"/>
                <a:gd name="connsiteX10" fmla="*/ 1544105 w 2915910"/>
                <a:gd name="connsiteY10" fmla="*/ 300812 h 816600"/>
                <a:gd name="connsiteX11" fmla="*/ 1611257 w 2915910"/>
                <a:gd name="connsiteY11" fmla="*/ 269380 h 816600"/>
                <a:gd name="connsiteX12" fmla="*/ 1743178 w 2915910"/>
                <a:gd name="connsiteY12" fmla="*/ 307480 h 816600"/>
                <a:gd name="connsiteX13" fmla="*/ 1981303 w 2915910"/>
                <a:gd name="connsiteY13" fmla="*/ 418446 h 816600"/>
                <a:gd name="connsiteX14" fmla="*/ 2305153 w 2915910"/>
                <a:gd name="connsiteY14" fmla="*/ 574656 h 816600"/>
                <a:gd name="connsiteX15" fmla="*/ 2735683 w 2915910"/>
                <a:gd name="connsiteY15" fmla="*/ 727056 h 816600"/>
                <a:gd name="connsiteX16" fmla="*/ 2915910 w 2915910"/>
                <a:gd name="connsiteY16" fmla="*/ 768243 h 816600"/>
                <a:gd name="connsiteX0" fmla="*/ 0 w 2915910"/>
                <a:gd name="connsiteY0" fmla="*/ 728497 h 816600"/>
                <a:gd name="connsiteX1" fmla="*/ 317762 w 2915910"/>
                <a:gd name="connsiteY1" fmla="*/ 778967 h 816600"/>
                <a:gd name="connsiteX2" fmla="*/ 487783 w 2915910"/>
                <a:gd name="connsiteY2" fmla="*/ 803256 h 816600"/>
                <a:gd name="connsiteX3" fmla="*/ 697333 w 2915910"/>
                <a:gd name="connsiteY3" fmla="*/ 816591 h 816600"/>
                <a:gd name="connsiteX4" fmla="*/ 724003 w 2915910"/>
                <a:gd name="connsiteY4" fmla="*/ 692766 h 816600"/>
                <a:gd name="connsiteX5" fmla="*/ 843460 w 2915910"/>
                <a:gd name="connsiteY5" fmla="*/ 265234 h 816600"/>
                <a:gd name="connsiteX6" fmla="*/ 1012752 w 2915910"/>
                <a:gd name="connsiteY6" fmla="*/ 39025 h 816600"/>
                <a:gd name="connsiteX7" fmla="*/ 1258136 w 2915910"/>
                <a:gd name="connsiteY7" fmla="*/ 11286 h 816600"/>
                <a:gd name="connsiteX8" fmla="*/ 1446440 w 2915910"/>
                <a:gd name="connsiteY8" fmla="*/ 160411 h 816600"/>
                <a:gd name="connsiteX9" fmla="*/ 1505053 w 2915910"/>
                <a:gd name="connsiteY9" fmla="*/ 345104 h 816600"/>
                <a:gd name="connsiteX10" fmla="*/ 1544105 w 2915910"/>
                <a:gd name="connsiteY10" fmla="*/ 300812 h 816600"/>
                <a:gd name="connsiteX11" fmla="*/ 1611257 w 2915910"/>
                <a:gd name="connsiteY11" fmla="*/ 269380 h 816600"/>
                <a:gd name="connsiteX12" fmla="*/ 1743178 w 2915910"/>
                <a:gd name="connsiteY12" fmla="*/ 307480 h 816600"/>
                <a:gd name="connsiteX13" fmla="*/ 1981303 w 2915910"/>
                <a:gd name="connsiteY13" fmla="*/ 418446 h 816600"/>
                <a:gd name="connsiteX14" fmla="*/ 2305153 w 2915910"/>
                <a:gd name="connsiteY14" fmla="*/ 574656 h 816600"/>
                <a:gd name="connsiteX15" fmla="*/ 2735683 w 2915910"/>
                <a:gd name="connsiteY15" fmla="*/ 727056 h 816600"/>
                <a:gd name="connsiteX16" fmla="*/ 2915910 w 2915910"/>
                <a:gd name="connsiteY16" fmla="*/ 768243 h 81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15910" h="816600">
                  <a:moveTo>
                    <a:pt x="0" y="728497"/>
                  </a:moveTo>
                  <a:cubicBezTo>
                    <a:pt x="75287" y="738186"/>
                    <a:pt x="236465" y="766507"/>
                    <a:pt x="317762" y="778967"/>
                  </a:cubicBezTo>
                  <a:cubicBezTo>
                    <a:pt x="399059" y="791427"/>
                    <a:pt x="424521" y="796985"/>
                    <a:pt x="487783" y="803256"/>
                  </a:cubicBezTo>
                  <a:cubicBezTo>
                    <a:pt x="551045" y="809527"/>
                    <a:pt x="688919" y="815956"/>
                    <a:pt x="697333" y="816591"/>
                  </a:cubicBezTo>
                  <a:cubicBezTo>
                    <a:pt x="705747" y="817226"/>
                    <a:pt x="699649" y="784659"/>
                    <a:pt x="724003" y="692766"/>
                  </a:cubicBezTo>
                  <a:cubicBezTo>
                    <a:pt x="748357" y="600873"/>
                    <a:pt x="795335" y="374191"/>
                    <a:pt x="843460" y="265234"/>
                  </a:cubicBezTo>
                  <a:cubicBezTo>
                    <a:pt x="891585" y="156277"/>
                    <a:pt x="943639" y="81350"/>
                    <a:pt x="1012752" y="39025"/>
                  </a:cubicBezTo>
                  <a:cubicBezTo>
                    <a:pt x="1081865" y="-3300"/>
                    <a:pt x="1185855" y="-8945"/>
                    <a:pt x="1258136" y="11286"/>
                  </a:cubicBezTo>
                  <a:cubicBezTo>
                    <a:pt x="1330417" y="31517"/>
                    <a:pt x="1405287" y="104775"/>
                    <a:pt x="1446440" y="160411"/>
                  </a:cubicBezTo>
                  <a:cubicBezTo>
                    <a:pt x="1487593" y="216047"/>
                    <a:pt x="1488776" y="321704"/>
                    <a:pt x="1505053" y="345104"/>
                  </a:cubicBezTo>
                  <a:cubicBezTo>
                    <a:pt x="1521330" y="368504"/>
                    <a:pt x="1526404" y="313433"/>
                    <a:pt x="1544105" y="300812"/>
                  </a:cubicBezTo>
                  <a:cubicBezTo>
                    <a:pt x="1561806" y="288191"/>
                    <a:pt x="1578078" y="268269"/>
                    <a:pt x="1611257" y="269380"/>
                  </a:cubicBezTo>
                  <a:cubicBezTo>
                    <a:pt x="1644436" y="270491"/>
                    <a:pt x="1681504" y="282636"/>
                    <a:pt x="1743178" y="307480"/>
                  </a:cubicBezTo>
                  <a:cubicBezTo>
                    <a:pt x="1804852" y="332324"/>
                    <a:pt x="1887641" y="373917"/>
                    <a:pt x="1981303" y="418446"/>
                  </a:cubicBezTo>
                  <a:cubicBezTo>
                    <a:pt x="2074966" y="462975"/>
                    <a:pt x="2179423" y="523221"/>
                    <a:pt x="2305153" y="574656"/>
                  </a:cubicBezTo>
                  <a:cubicBezTo>
                    <a:pt x="2430883" y="626091"/>
                    <a:pt x="2633890" y="694792"/>
                    <a:pt x="2735683" y="727056"/>
                  </a:cubicBezTo>
                  <a:cubicBezTo>
                    <a:pt x="2837476" y="759320"/>
                    <a:pt x="2893050" y="767608"/>
                    <a:pt x="2915910" y="768243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600"/>
            </a:p>
          </p:txBody>
        </p:sp>
        <p:sp>
          <p:nvSpPr>
            <p:cNvPr id="5" name="Volný tvar 63">
              <a:extLst>
                <a:ext uri="{FF2B5EF4-FFF2-40B4-BE49-F238E27FC236}">
                  <a16:creationId xmlns:a16="http://schemas.microsoft.com/office/drawing/2014/main" id="{C7601815-7655-71EC-6CE1-BE497D315D37}"/>
                </a:ext>
              </a:extLst>
            </p:cNvPr>
            <p:cNvSpPr/>
            <p:nvPr/>
          </p:nvSpPr>
          <p:spPr>
            <a:xfrm>
              <a:off x="2553522" y="621693"/>
              <a:ext cx="6950120" cy="1655184"/>
            </a:xfrm>
            <a:custGeom>
              <a:avLst/>
              <a:gdLst>
                <a:gd name="connsiteX0" fmla="*/ 0 w 2957513"/>
                <a:gd name="connsiteY0" fmla="*/ 559861 h 807513"/>
                <a:gd name="connsiteX1" fmla="*/ 69056 w 2957513"/>
                <a:gd name="connsiteY1" fmla="*/ 562242 h 807513"/>
                <a:gd name="connsiteX2" fmla="*/ 97631 w 2957513"/>
                <a:gd name="connsiteY2" fmla="*/ 519379 h 807513"/>
                <a:gd name="connsiteX3" fmla="*/ 164306 w 2957513"/>
                <a:gd name="connsiteY3" fmla="*/ 490804 h 807513"/>
                <a:gd name="connsiteX4" fmla="*/ 233363 w 2957513"/>
                <a:gd name="connsiteY4" fmla="*/ 559861 h 807513"/>
                <a:gd name="connsiteX5" fmla="*/ 280988 w 2957513"/>
                <a:gd name="connsiteY5" fmla="*/ 564623 h 807513"/>
                <a:gd name="connsiteX6" fmla="*/ 383381 w 2957513"/>
                <a:gd name="connsiteY6" fmla="*/ 555098 h 807513"/>
                <a:gd name="connsiteX7" fmla="*/ 395288 w 2957513"/>
                <a:gd name="connsiteY7" fmla="*/ 555098 h 807513"/>
                <a:gd name="connsiteX8" fmla="*/ 459581 w 2957513"/>
                <a:gd name="connsiteY8" fmla="*/ 619392 h 807513"/>
                <a:gd name="connsiteX9" fmla="*/ 466725 w 2957513"/>
                <a:gd name="connsiteY9" fmla="*/ 526523 h 807513"/>
                <a:gd name="connsiteX10" fmla="*/ 497681 w 2957513"/>
                <a:gd name="connsiteY10" fmla="*/ 159811 h 807513"/>
                <a:gd name="connsiteX11" fmla="*/ 516731 w 2957513"/>
                <a:gd name="connsiteY11" fmla="*/ 5029 h 807513"/>
                <a:gd name="connsiteX12" fmla="*/ 526256 w 2957513"/>
                <a:gd name="connsiteY12" fmla="*/ 83611 h 807513"/>
                <a:gd name="connsiteX13" fmla="*/ 557213 w 2957513"/>
                <a:gd name="connsiteY13" fmla="*/ 514617 h 807513"/>
                <a:gd name="connsiteX14" fmla="*/ 566738 w 2957513"/>
                <a:gd name="connsiteY14" fmla="*/ 714642 h 807513"/>
                <a:gd name="connsiteX15" fmla="*/ 573881 w 2957513"/>
                <a:gd name="connsiteY15" fmla="*/ 807511 h 807513"/>
                <a:gd name="connsiteX16" fmla="*/ 583406 w 2957513"/>
                <a:gd name="connsiteY16" fmla="*/ 717023 h 807513"/>
                <a:gd name="connsiteX17" fmla="*/ 602456 w 2957513"/>
                <a:gd name="connsiteY17" fmla="*/ 574148 h 807513"/>
                <a:gd name="connsiteX18" fmla="*/ 654844 w 2957513"/>
                <a:gd name="connsiteY18" fmla="*/ 564623 h 807513"/>
                <a:gd name="connsiteX19" fmla="*/ 862013 w 2957513"/>
                <a:gd name="connsiteY19" fmla="*/ 559861 h 807513"/>
                <a:gd name="connsiteX20" fmla="*/ 1035844 w 2957513"/>
                <a:gd name="connsiteY20" fmla="*/ 559861 h 807513"/>
                <a:gd name="connsiteX21" fmla="*/ 1226344 w 2957513"/>
                <a:gd name="connsiteY21" fmla="*/ 452704 h 807513"/>
                <a:gd name="connsiteX22" fmla="*/ 1393031 w 2957513"/>
                <a:gd name="connsiteY22" fmla="*/ 500329 h 807513"/>
                <a:gd name="connsiteX23" fmla="*/ 1464469 w 2957513"/>
                <a:gd name="connsiteY23" fmla="*/ 557479 h 807513"/>
                <a:gd name="connsiteX24" fmla="*/ 1712119 w 2957513"/>
                <a:gd name="connsiteY24" fmla="*/ 559861 h 807513"/>
                <a:gd name="connsiteX25" fmla="*/ 2428875 w 2957513"/>
                <a:gd name="connsiteY25" fmla="*/ 552717 h 807513"/>
                <a:gd name="connsiteX26" fmla="*/ 2719388 w 2957513"/>
                <a:gd name="connsiteY26" fmla="*/ 550336 h 807513"/>
                <a:gd name="connsiteX27" fmla="*/ 2778919 w 2957513"/>
                <a:gd name="connsiteY27" fmla="*/ 488423 h 807513"/>
                <a:gd name="connsiteX28" fmla="*/ 2883694 w 2957513"/>
                <a:gd name="connsiteY28" fmla="*/ 471754 h 807513"/>
                <a:gd name="connsiteX29" fmla="*/ 2957513 w 2957513"/>
                <a:gd name="connsiteY29" fmla="*/ 562242 h 807513"/>
                <a:gd name="connsiteX0" fmla="*/ 0 w 2957513"/>
                <a:gd name="connsiteY0" fmla="*/ 559861 h 807513"/>
                <a:gd name="connsiteX1" fmla="*/ 69056 w 2957513"/>
                <a:gd name="connsiteY1" fmla="*/ 562242 h 807513"/>
                <a:gd name="connsiteX2" fmla="*/ 114300 w 2957513"/>
                <a:gd name="connsiteY2" fmla="*/ 516998 h 807513"/>
                <a:gd name="connsiteX3" fmla="*/ 164306 w 2957513"/>
                <a:gd name="connsiteY3" fmla="*/ 490804 h 807513"/>
                <a:gd name="connsiteX4" fmla="*/ 233363 w 2957513"/>
                <a:gd name="connsiteY4" fmla="*/ 559861 h 807513"/>
                <a:gd name="connsiteX5" fmla="*/ 280988 w 2957513"/>
                <a:gd name="connsiteY5" fmla="*/ 564623 h 807513"/>
                <a:gd name="connsiteX6" fmla="*/ 383381 w 2957513"/>
                <a:gd name="connsiteY6" fmla="*/ 555098 h 807513"/>
                <a:gd name="connsiteX7" fmla="*/ 395288 w 2957513"/>
                <a:gd name="connsiteY7" fmla="*/ 555098 h 807513"/>
                <a:gd name="connsiteX8" fmla="*/ 459581 w 2957513"/>
                <a:gd name="connsiteY8" fmla="*/ 619392 h 807513"/>
                <a:gd name="connsiteX9" fmla="*/ 466725 w 2957513"/>
                <a:gd name="connsiteY9" fmla="*/ 526523 h 807513"/>
                <a:gd name="connsiteX10" fmla="*/ 497681 w 2957513"/>
                <a:gd name="connsiteY10" fmla="*/ 159811 h 807513"/>
                <a:gd name="connsiteX11" fmla="*/ 516731 w 2957513"/>
                <a:gd name="connsiteY11" fmla="*/ 5029 h 807513"/>
                <a:gd name="connsiteX12" fmla="*/ 526256 w 2957513"/>
                <a:gd name="connsiteY12" fmla="*/ 83611 h 807513"/>
                <a:gd name="connsiteX13" fmla="*/ 557213 w 2957513"/>
                <a:gd name="connsiteY13" fmla="*/ 514617 h 807513"/>
                <a:gd name="connsiteX14" fmla="*/ 566738 w 2957513"/>
                <a:gd name="connsiteY14" fmla="*/ 714642 h 807513"/>
                <a:gd name="connsiteX15" fmla="*/ 573881 w 2957513"/>
                <a:gd name="connsiteY15" fmla="*/ 807511 h 807513"/>
                <a:gd name="connsiteX16" fmla="*/ 583406 w 2957513"/>
                <a:gd name="connsiteY16" fmla="*/ 717023 h 807513"/>
                <a:gd name="connsiteX17" fmla="*/ 602456 w 2957513"/>
                <a:gd name="connsiteY17" fmla="*/ 574148 h 807513"/>
                <a:gd name="connsiteX18" fmla="*/ 654844 w 2957513"/>
                <a:gd name="connsiteY18" fmla="*/ 564623 h 807513"/>
                <a:gd name="connsiteX19" fmla="*/ 862013 w 2957513"/>
                <a:gd name="connsiteY19" fmla="*/ 559861 h 807513"/>
                <a:gd name="connsiteX20" fmla="*/ 1035844 w 2957513"/>
                <a:gd name="connsiteY20" fmla="*/ 559861 h 807513"/>
                <a:gd name="connsiteX21" fmla="*/ 1226344 w 2957513"/>
                <a:gd name="connsiteY21" fmla="*/ 452704 h 807513"/>
                <a:gd name="connsiteX22" fmla="*/ 1393031 w 2957513"/>
                <a:gd name="connsiteY22" fmla="*/ 500329 h 807513"/>
                <a:gd name="connsiteX23" fmla="*/ 1464469 w 2957513"/>
                <a:gd name="connsiteY23" fmla="*/ 557479 h 807513"/>
                <a:gd name="connsiteX24" fmla="*/ 1712119 w 2957513"/>
                <a:gd name="connsiteY24" fmla="*/ 559861 h 807513"/>
                <a:gd name="connsiteX25" fmla="*/ 2428875 w 2957513"/>
                <a:gd name="connsiteY25" fmla="*/ 552717 h 807513"/>
                <a:gd name="connsiteX26" fmla="*/ 2719388 w 2957513"/>
                <a:gd name="connsiteY26" fmla="*/ 550336 h 807513"/>
                <a:gd name="connsiteX27" fmla="*/ 2778919 w 2957513"/>
                <a:gd name="connsiteY27" fmla="*/ 488423 h 807513"/>
                <a:gd name="connsiteX28" fmla="*/ 2883694 w 2957513"/>
                <a:gd name="connsiteY28" fmla="*/ 471754 h 807513"/>
                <a:gd name="connsiteX29" fmla="*/ 2957513 w 2957513"/>
                <a:gd name="connsiteY29" fmla="*/ 562242 h 807513"/>
                <a:gd name="connsiteX0" fmla="*/ 0 w 2957513"/>
                <a:gd name="connsiteY0" fmla="*/ 559861 h 807513"/>
                <a:gd name="connsiteX1" fmla="*/ 69056 w 2957513"/>
                <a:gd name="connsiteY1" fmla="*/ 562242 h 807513"/>
                <a:gd name="connsiteX2" fmla="*/ 114300 w 2957513"/>
                <a:gd name="connsiteY2" fmla="*/ 516998 h 807513"/>
                <a:gd name="connsiteX3" fmla="*/ 171449 w 2957513"/>
                <a:gd name="connsiteY3" fmla="*/ 505091 h 807513"/>
                <a:gd name="connsiteX4" fmla="*/ 233363 w 2957513"/>
                <a:gd name="connsiteY4" fmla="*/ 559861 h 807513"/>
                <a:gd name="connsiteX5" fmla="*/ 280988 w 2957513"/>
                <a:gd name="connsiteY5" fmla="*/ 564623 h 807513"/>
                <a:gd name="connsiteX6" fmla="*/ 383381 w 2957513"/>
                <a:gd name="connsiteY6" fmla="*/ 555098 h 807513"/>
                <a:gd name="connsiteX7" fmla="*/ 395288 w 2957513"/>
                <a:gd name="connsiteY7" fmla="*/ 555098 h 807513"/>
                <a:gd name="connsiteX8" fmla="*/ 459581 w 2957513"/>
                <a:gd name="connsiteY8" fmla="*/ 619392 h 807513"/>
                <a:gd name="connsiteX9" fmla="*/ 466725 w 2957513"/>
                <a:gd name="connsiteY9" fmla="*/ 526523 h 807513"/>
                <a:gd name="connsiteX10" fmla="*/ 497681 w 2957513"/>
                <a:gd name="connsiteY10" fmla="*/ 159811 h 807513"/>
                <a:gd name="connsiteX11" fmla="*/ 516731 w 2957513"/>
                <a:gd name="connsiteY11" fmla="*/ 5029 h 807513"/>
                <a:gd name="connsiteX12" fmla="*/ 526256 w 2957513"/>
                <a:gd name="connsiteY12" fmla="*/ 83611 h 807513"/>
                <a:gd name="connsiteX13" fmla="*/ 557213 w 2957513"/>
                <a:gd name="connsiteY13" fmla="*/ 514617 h 807513"/>
                <a:gd name="connsiteX14" fmla="*/ 566738 w 2957513"/>
                <a:gd name="connsiteY14" fmla="*/ 714642 h 807513"/>
                <a:gd name="connsiteX15" fmla="*/ 573881 w 2957513"/>
                <a:gd name="connsiteY15" fmla="*/ 807511 h 807513"/>
                <a:gd name="connsiteX16" fmla="*/ 583406 w 2957513"/>
                <a:gd name="connsiteY16" fmla="*/ 717023 h 807513"/>
                <a:gd name="connsiteX17" fmla="*/ 602456 w 2957513"/>
                <a:gd name="connsiteY17" fmla="*/ 574148 h 807513"/>
                <a:gd name="connsiteX18" fmla="*/ 654844 w 2957513"/>
                <a:gd name="connsiteY18" fmla="*/ 564623 h 807513"/>
                <a:gd name="connsiteX19" fmla="*/ 862013 w 2957513"/>
                <a:gd name="connsiteY19" fmla="*/ 559861 h 807513"/>
                <a:gd name="connsiteX20" fmla="*/ 1035844 w 2957513"/>
                <a:gd name="connsiteY20" fmla="*/ 559861 h 807513"/>
                <a:gd name="connsiteX21" fmla="*/ 1226344 w 2957513"/>
                <a:gd name="connsiteY21" fmla="*/ 452704 h 807513"/>
                <a:gd name="connsiteX22" fmla="*/ 1393031 w 2957513"/>
                <a:gd name="connsiteY22" fmla="*/ 500329 h 807513"/>
                <a:gd name="connsiteX23" fmla="*/ 1464469 w 2957513"/>
                <a:gd name="connsiteY23" fmla="*/ 557479 h 807513"/>
                <a:gd name="connsiteX24" fmla="*/ 1712119 w 2957513"/>
                <a:gd name="connsiteY24" fmla="*/ 559861 h 807513"/>
                <a:gd name="connsiteX25" fmla="*/ 2428875 w 2957513"/>
                <a:gd name="connsiteY25" fmla="*/ 552717 h 807513"/>
                <a:gd name="connsiteX26" fmla="*/ 2719388 w 2957513"/>
                <a:gd name="connsiteY26" fmla="*/ 550336 h 807513"/>
                <a:gd name="connsiteX27" fmla="*/ 2778919 w 2957513"/>
                <a:gd name="connsiteY27" fmla="*/ 488423 h 807513"/>
                <a:gd name="connsiteX28" fmla="*/ 2883694 w 2957513"/>
                <a:gd name="connsiteY28" fmla="*/ 471754 h 807513"/>
                <a:gd name="connsiteX29" fmla="*/ 2957513 w 2957513"/>
                <a:gd name="connsiteY29" fmla="*/ 562242 h 807513"/>
                <a:gd name="connsiteX0" fmla="*/ 0 w 2957513"/>
                <a:gd name="connsiteY0" fmla="*/ 569386 h 807513"/>
                <a:gd name="connsiteX1" fmla="*/ 69056 w 2957513"/>
                <a:gd name="connsiteY1" fmla="*/ 562242 h 807513"/>
                <a:gd name="connsiteX2" fmla="*/ 114300 w 2957513"/>
                <a:gd name="connsiteY2" fmla="*/ 516998 h 807513"/>
                <a:gd name="connsiteX3" fmla="*/ 171449 w 2957513"/>
                <a:gd name="connsiteY3" fmla="*/ 505091 h 807513"/>
                <a:gd name="connsiteX4" fmla="*/ 233363 w 2957513"/>
                <a:gd name="connsiteY4" fmla="*/ 559861 h 807513"/>
                <a:gd name="connsiteX5" fmla="*/ 280988 w 2957513"/>
                <a:gd name="connsiteY5" fmla="*/ 564623 h 807513"/>
                <a:gd name="connsiteX6" fmla="*/ 383381 w 2957513"/>
                <a:gd name="connsiteY6" fmla="*/ 555098 h 807513"/>
                <a:gd name="connsiteX7" fmla="*/ 395288 w 2957513"/>
                <a:gd name="connsiteY7" fmla="*/ 555098 h 807513"/>
                <a:gd name="connsiteX8" fmla="*/ 459581 w 2957513"/>
                <a:gd name="connsiteY8" fmla="*/ 619392 h 807513"/>
                <a:gd name="connsiteX9" fmla="*/ 466725 w 2957513"/>
                <a:gd name="connsiteY9" fmla="*/ 526523 h 807513"/>
                <a:gd name="connsiteX10" fmla="*/ 497681 w 2957513"/>
                <a:gd name="connsiteY10" fmla="*/ 159811 h 807513"/>
                <a:gd name="connsiteX11" fmla="*/ 516731 w 2957513"/>
                <a:gd name="connsiteY11" fmla="*/ 5029 h 807513"/>
                <a:gd name="connsiteX12" fmla="*/ 526256 w 2957513"/>
                <a:gd name="connsiteY12" fmla="*/ 83611 h 807513"/>
                <a:gd name="connsiteX13" fmla="*/ 557213 w 2957513"/>
                <a:gd name="connsiteY13" fmla="*/ 514617 h 807513"/>
                <a:gd name="connsiteX14" fmla="*/ 566738 w 2957513"/>
                <a:gd name="connsiteY14" fmla="*/ 714642 h 807513"/>
                <a:gd name="connsiteX15" fmla="*/ 573881 w 2957513"/>
                <a:gd name="connsiteY15" fmla="*/ 807511 h 807513"/>
                <a:gd name="connsiteX16" fmla="*/ 583406 w 2957513"/>
                <a:gd name="connsiteY16" fmla="*/ 717023 h 807513"/>
                <a:gd name="connsiteX17" fmla="*/ 602456 w 2957513"/>
                <a:gd name="connsiteY17" fmla="*/ 574148 h 807513"/>
                <a:gd name="connsiteX18" fmla="*/ 654844 w 2957513"/>
                <a:gd name="connsiteY18" fmla="*/ 564623 h 807513"/>
                <a:gd name="connsiteX19" fmla="*/ 862013 w 2957513"/>
                <a:gd name="connsiteY19" fmla="*/ 559861 h 807513"/>
                <a:gd name="connsiteX20" fmla="*/ 1035844 w 2957513"/>
                <a:gd name="connsiteY20" fmla="*/ 559861 h 807513"/>
                <a:gd name="connsiteX21" fmla="*/ 1226344 w 2957513"/>
                <a:gd name="connsiteY21" fmla="*/ 452704 h 807513"/>
                <a:gd name="connsiteX22" fmla="*/ 1393031 w 2957513"/>
                <a:gd name="connsiteY22" fmla="*/ 500329 h 807513"/>
                <a:gd name="connsiteX23" fmla="*/ 1464469 w 2957513"/>
                <a:gd name="connsiteY23" fmla="*/ 557479 h 807513"/>
                <a:gd name="connsiteX24" fmla="*/ 1712119 w 2957513"/>
                <a:gd name="connsiteY24" fmla="*/ 559861 h 807513"/>
                <a:gd name="connsiteX25" fmla="*/ 2428875 w 2957513"/>
                <a:gd name="connsiteY25" fmla="*/ 552717 h 807513"/>
                <a:gd name="connsiteX26" fmla="*/ 2719388 w 2957513"/>
                <a:gd name="connsiteY26" fmla="*/ 550336 h 807513"/>
                <a:gd name="connsiteX27" fmla="*/ 2778919 w 2957513"/>
                <a:gd name="connsiteY27" fmla="*/ 488423 h 807513"/>
                <a:gd name="connsiteX28" fmla="*/ 2883694 w 2957513"/>
                <a:gd name="connsiteY28" fmla="*/ 471754 h 807513"/>
                <a:gd name="connsiteX29" fmla="*/ 2957513 w 2957513"/>
                <a:gd name="connsiteY29" fmla="*/ 562242 h 807513"/>
                <a:gd name="connsiteX0" fmla="*/ 0 w 2955132"/>
                <a:gd name="connsiteY0" fmla="*/ 555099 h 807513"/>
                <a:gd name="connsiteX1" fmla="*/ 66675 w 2955132"/>
                <a:gd name="connsiteY1" fmla="*/ 562242 h 807513"/>
                <a:gd name="connsiteX2" fmla="*/ 111919 w 2955132"/>
                <a:gd name="connsiteY2" fmla="*/ 516998 h 807513"/>
                <a:gd name="connsiteX3" fmla="*/ 169068 w 2955132"/>
                <a:gd name="connsiteY3" fmla="*/ 505091 h 807513"/>
                <a:gd name="connsiteX4" fmla="*/ 230982 w 2955132"/>
                <a:gd name="connsiteY4" fmla="*/ 559861 h 807513"/>
                <a:gd name="connsiteX5" fmla="*/ 278607 w 2955132"/>
                <a:gd name="connsiteY5" fmla="*/ 564623 h 807513"/>
                <a:gd name="connsiteX6" fmla="*/ 381000 w 2955132"/>
                <a:gd name="connsiteY6" fmla="*/ 555098 h 807513"/>
                <a:gd name="connsiteX7" fmla="*/ 392907 w 2955132"/>
                <a:gd name="connsiteY7" fmla="*/ 555098 h 807513"/>
                <a:gd name="connsiteX8" fmla="*/ 457200 w 2955132"/>
                <a:gd name="connsiteY8" fmla="*/ 619392 h 807513"/>
                <a:gd name="connsiteX9" fmla="*/ 464344 w 2955132"/>
                <a:gd name="connsiteY9" fmla="*/ 526523 h 807513"/>
                <a:gd name="connsiteX10" fmla="*/ 495300 w 2955132"/>
                <a:gd name="connsiteY10" fmla="*/ 159811 h 807513"/>
                <a:gd name="connsiteX11" fmla="*/ 514350 w 2955132"/>
                <a:gd name="connsiteY11" fmla="*/ 5029 h 807513"/>
                <a:gd name="connsiteX12" fmla="*/ 523875 w 2955132"/>
                <a:gd name="connsiteY12" fmla="*/ 83611 h 807513"/>
                <a:gd name="connsiteX13" fmla="*/ 554832 w 2955132"/>
                <a:gd name="connsiteY13" fmla="*/ 514617 h 807513"/>
                <a:gd name="connsiteX14" fmla="*/ 564357 w 2955132"/>
                <a:gd name="connsiteY14" fmla="*/ 714642 h 807513"/>
                <a:gd name="connsiteX15" fmla="*/ 571500 w 2955132"/>
                <a:gd name="connsiteY15" fmla="*/ 807511 h 807513"/>
                <a:gd name="connsiteX16" fmla="*/ 581025 w 2955132"/>
                <a:gd name="connsiteY16" fmla="*/ 717023 h 807513"/>
                <a:gd name="connsiteX17" fmla="*/ 600075 w 2955132"/>
                <a:gd name="connsiteY17" fmla="*/ 574148 h 807513"/>
                <a:gd name="connsiteX18" fmla="*/ 652463 w 2955132"/>
                <a:gd name="connsiteY18" fmla="*/ 564623 h 807513"/>
                <a:gd name="connsiteX19" fmla="*/ 859632 w 2955132"/>
                <a:gd name="connsiteY19" fmla="*/ 559861 h 807513"/>
                <a:gd name="connsiteX20" fmla="*/ 1033463 w 2955132"/>
                <a:gd name="connsiteY20" fmla="*/ 559861 h 807513"/>
                <a:gd name="connsiteX21" fmla="*/ 1223963 w 2955132"/>
                <a:gd name="connsiteY21" fmla="*/ 452704 h 807513"/>
                <a:gd name="connsiteX22" fmla="*/ 1390650 w 2955132"/>
                <a:gd name="connsiteY22" fmla="*/ 500329 h 807513"/>
                <a:gd name="connsiteX23" fmla="*/ 1462088 w 2955132"/>
                <a:gd name="connsiteY23" fmla="*/ 557479 h 807513"/>
                <a:gd name="connsiteX24" fmla="*/ 1709738 w 2955132"/>
                <a:gd name="connsiteY24" fmla="*/ 559861 h 807513"/>
                <a:gd name="connsiteX25" fmla="*/ 2426494 w 2955132"/>
                <a:gd name="connsiteY25" fmla="*/ 552717 h 807513"/>
                <a:gd name="connsiteX26" fmla="*/ 2717007 w 2955132"/>
                <a:gd name="connsiteY26" fmla="*/ 550336 h 807513"/>
                <a:gd name="connsiteX27" fmla="*/ 2776538 w 2955132"/>
                <a:gd name="connsiteY27" fmla="*/ 488423 h 807513"/>
                <a:gd name="connsiteX28" fmla="*/ 2881313 w 2955132"/>
                <a:gd name="connsiteY28" fmla="*/ 471754 h 807513"/>
                <a:gd name="connsiteX29" fmla="*/ 2955132 w 2955132"/>
                <a:gd name="connsiteY29" fmla="*/ 562242 h 807513"/>
                <a:gd name="connsiteX0" fmla="*/ 0 w 2955132"/>
                <a:gd name="connsiteY0" fmla="*/ 555099 h 807513"/>
                <a:gd name="connsiteX1" fmla="*/ 66675 w 2955132"/>
                <a:gd name="connsiteY1" fmla="*/ 562242 h 807513"/>
                <a:gd name="connsiteX2" fmla="*/ 111919 w 2955132"/>
                <a:gd name="connsiteY2" fmla="*/ 516998 h 807513"/>
                <a:gd name="connsiteX3" fmla="*/ 169068 w 2955132"/>
                <a:gd name="connsiteY3" fmla="*/ 505091 h 807513"/>
                <a:gd name="connsiteX4" fmla="*/ 230982 w 2955132"/>
                <a:gd name="connsiteY4" fmla="*/ 559861 h 807513"/>
                <a:gd name="connsiteX5" fmla="*/ 278607 w 2955132"/>
                <a:gd name="connsiteY5" fmla="*/ 564623 h 807513"/>
                <a:gd name="connsiteX6" fmla="*/ 381000 w 2955132"/>
                <a:gd name="connsiteY6" fmla="*/ 555098 h 807513"/>
                <a:gd name="connsiteX7" fmla="*/ 392907 w 2955132"/>
                <a:gd name="connsiteY7" fmla="*/ 555098 h 807513"/>
                <a:gd name="connsiteX8" fmla="*/ 457200 w 2955132"/>
                <a:gd name="connsiteY8" fmla="*/ 619392 h 807513"/>
                <a:gd name="connsiteX9" fmla="*/ 464344 w 2955132"/>
                <a:gd name="connsiteY9" fmla="*/ 526523 h 807513"/>
                <a:gd name="connsiteX10" fmla="*/ 495300 w 2955132"/>
                <a:gd name="connsiteY10" fmla="*/ 159811 h 807513"/>
                <a:gd name="connsiteX11" fmla="*/ 514350 w 2955132"/>
                <a:gd name="connsiteY11" fmla="*/ 5029 h 807513"/>
                <a:gd name="connsiteX12" fmla="*/ 523875 w 2955132"/>
                <a:gd name="connsiteY12" fmla="*/ 83611 h 807513"/>
                <a:gd name="connsiteX13" fmla="*/ 554832 w 2955132"/>
                <a:gd name="connsiteY13" fmla="*/ 514617 h 807513"/>
                <a:gd name="connsiteX14" fmla="*/ 564357 w 2955132"/>
                <a:gd name="connsiteY14" fmla="*/ 714642 h 807513"/>
                <a:gd name="connsiteX15" fmla="*/ 571500 w 2955132"/>
                <a:gd name="connsiteY15" fmla="*/ 807511 h 807513"/>
                <a:gd name="connsiteX16" fmla="*/ 581025 w 2955132"/>
                <a:gd name="connsiteY16" fmla="*/ 717023 h 807513"/>
                <a:gd name="connsiteX17" fmla="*/ 600075 w 2955132"/>
                <a:gd name="connsiteY17" fmla="*/ 574148 h 807513"/>
                <a:gd name="connsiteX18" fmla="*/ 697707 w 2955132"/>
                <a:gd name="connsiteY18" fmla="*/ 559860 h 807513"/>
                <a:gd name="connsiteX19" fmla="*/ 859632 w 2955132"/>
                <a:gd name="connsiteY19" fmla="*/ 559861 h 807513"/>
                <a:gd name="connsiteX20" fmla="*/ 1033463 w 2955132"/>
                <a:gd name="connsiteY20" fmla="*/ 559861 h 807513"/>
                <a:gd name="connsiteX21" fmla="*/ 1223963 w 2955132"/>
                <a:gd name="connsiteY21" fmla="*/ 452704 h 807513"/>
                <a:gd name="connsiteX22" fmla="*/ 1390650 w 2955132"/>
                <a:gd name="connsiteY22" fmla="*/ 500329 h 807513"/>
                <a:gd name="connsiteX23" fmla="*/ 1462088 w 2955132"/>
                <a:gd name="connsiteY23" fmla="*/ 557479 h 807513"/>
                <a:gd name="connsiteX24" fmla="*/ 1709738 w 2955132"/>
                <a:gd name="connsiteY24" fmla="*/ 559861 h 807513"/>
                <a:gd name="connsiteX25" fmla="*/ 2426494 w 2955132"/>
                <a:gd name="connsiteY25" fmla="*/ 552717 h 807513"/>
                <a:gd name="connsiteX26" fmla="*/ 2717007 w 2955132"/>
                <a:gd name="connsiteY26" fmla="*/ 550336 h 807513"/>
                <a:gd name="connsiteX27" fmla="*/ 2776538 w 2955132"/>
                <a:gd name="connsiteY27" fmla="*/ 488423 h 807513"/>
                <a:gd name="connsiteX28" fmla="*/ 2881313 w 2955132"/>
                <a:gd name="connsiteY28" fmla="*/ 471754 h 807513"/>
                <a:gd name="connsiteX29" fmla="*/ 2955132 w 2955132"/>
                <a:gd name="connsiteY29" fmla="*/ 562242 h 807513"/>
                <a:gd name="connsiteX0" fmla="*/ 0 w 2955132"/>
                <a:gd name="connsiteY0" fmla="*/ 555099 h 807513"/>
                <a:gd name="connsiteX1" fmla="*/ 66675 w 2955132"/>
                <a:gd name="connsiteY1" fmla="*/ 562242 h 807513"/>
                <a:gd name="connsiteX2" fmla="*/ 111919 w 2955132"/>
                <a:gd name="connsiteY2" fmla="*/ 516998 h 807513"/>
                <a:gd name="connsiteX3" fmla="*/ 169068 w 2955132"/>
                <a:gd name="connsiteY3" fmla="*/ 505091 h 807513"/>
                <a:gd name="connsiteX4" fmla="*/ 230982 w 2955132"/>
                <a:gd name="connsiteY4" fmla="*/ 559861 h 807513"/>
                <a:gd name="connsiteX5" fmla="*/ 278607 w 2955132"/>
                <a:gd name="connsiteY5" fmla="*/ 564623 h 807513"/>
                <a:gd name="connsiteX6" fmla="*/ 381000 w 2955132"/>
                <a:gd name="connsiteY6" fmla="*/ 555098 h 807513"/>
                <a:gd name="connsiteX7" fmla="*/ 392907 w 2955132"/>
                <a:gd name="connsiteY7" fmla="*/ 555098 h 807513"/>
                <a:gd name="connsiteX8" fmla="*/ 457200 w 2955132"/>
                <a:gd name="connsiteY8" fmla="*/ 619392 h 807513"/>
                <a:gd name="connsiteX9" fmla="*/ 464344 w 2955132"/>
                <a:gd name="connsiteY9" fmla="*/ 526523 h 807513"/>
                <a:gd name="connsiteX10" fmla="*/ 495300 w 2955132"/>
                <a:gd name="connsiteY10" fmla="*/ 159811 h 807513"/>
                <a:gd name="connsiteX11" fmla="*/ 514350 w 2955132"/>
                <a:gd name="connsiteY11" fmla="*/ 5029 h 807513"/>
                <a:gd name="connsiteX12" fmla="*/ 523875 w 2955132"/>
                <a:gd name="connsiteY12" fmla="*/ 83611 h 807513"/>
                <a:gd name="connsiteX13" fmla="*/ 554832 w 2955132"/>
                <a:gd name="connsiteY13" fmla="*/ 514617 h 807513"/>
                <a:gd name="connsiteX14" fmla="*/ 564357 w 2955132"/>
                <a:gd name="connsiteY14" fmla="*/ 714642 h 807513"/>
                <a:gd name="connsiteX15" fmla="*/ 571500 w 2955132"/>
                <a:gd name="connsiteY15" fmla="*/ 807511 h 807513"/>
                <a:gd name="connsiteX16" fmla="*/ 581025 w 2955132"/>
                <a:gd name="connsiteY16" fmla="*/ 717023 h 807513"/>
                <a:gd name="connsiteX17" fmla="*/ 607219 w 2955132"/>
                <a:gd name="connsiteY17" fmla="*/ 574148 h 807513"/>
                <a:gd name="connsiteX18" fmla="*/ 697707 w 2955132"/>
                <a:gd name="connsiteY18" fmla="*/ 559860 h 807513"/>
                <a:gd name="connsiteX19" fmla="*/ 859632 w 2955132"/>
                <a:gd name="connsiteY19" fmla="*/ 559861 h 807513"/>
                <a:gd name="connsiteX20" fmla="*/ 1033463 w 2955132"/>
                <a:gd name="connsiteY20" fmla="*/ 559861 h 807513"/>
                <a:gd name="connsiteX21" fmla="*/ 1223963 w 2955132"/>
                <a:gd name="connsiteY21" fmla="*/ 452704 h 807513"/>
                <a:gd name="connsiteX22" fmla="*/ 1390650 w 2955132"/>
                <a:gd name="connsiteY22" fmla="*/ 500329 h 807513"/>
                <a:gd name="connsiteX23" fmla="*/ 1462088 w 2955132"/>
                <a:gd name="connsiteY23" fmla="*/ 557479 h 807513"/>
                <a:gd name="connsiteX24" fmla="*/ 1709738 w 2955132"/>
                <a:gd name="connsiteY24" fmla="*/ 559861 h 807513"/>
                <a:gd name="connsiteX25" fmla="*/ 2426494 w 2955132"/>
                <a:gd name="connsiteY25" fmla="*/ 552717 h 807513"/>
                <a:gd name="connsiteX26" fmla="*/ 2717007 w 2955132"/>
                <a:gd name="connsiteY26" fmla="*/ 550336 h 807513"/>
                <a:gd name="connsiteX27" fmla="*/ 2776538 w 2955132"/>
                <a:gd name="connsiteY27" fmla="*/ 488423 h 807513"/>
                <a:gd name="connsiteX28" fmla="*/ 2881313 w 2955132"/>
                <a:gd name="connsiteY28" fmla="*/ 471754 h 807513"/>
                <a:gd name="connsiteX29" fmla="*/ 2955132 w 2955132"/>
                <a:gd name="connsiteY29" fmla="*/ 562242 h 807513"/>
                <a:gd name="connsiteX0" fmla="*/ 0 w 2955132"/>
                <a:gd name="connsiteY0" fmla="*/ 555099 h 807513"/>
                <a:gd name="connsiteX1" fmla="*/ 66675 w 2955132"/>
                <a:gd name="connsiteY1" fmla="*/ 562242 h 807513"/>
                <a:gd name="connsiteX2" fmla="*/ 111919 w 2955132"/>
                <a:gd name="connsiteY2" fmla="*/ 516998 h 807513"/>
                <a:gd name="connsiteX3" fmla="*/ 169068 w 2955132"/>
                <a:gd name="connsiteY3" fmla="*/ 505091 h 807513"/>
                <a:gd name="connsiteX4" fmla="*/ 230982 w 2955132"/>
                <a:gd name="connsiteY4" fmla="*/ 559861 h 807513"/>
                <a:gd name="connsiteX5" fmla="*/ 278607 w 2955132"/>
                <a:gd name="connsiteY5" fmla="*/ 564623 h 807513"/>
                <a:gd name="connsiteX6" fmla="*/ 381000 w 2955132"/>
                <a:gd name="connsiteY6" fmla="*/ 555098 h 807513"/>
                <a:gd name="connsiteX7" fmla="*/ 392907 w 2955132"/>
                <a:gd name="connsiteY7" fmla="*/ 555098 h 807513"/>
                <a:gd name="connsiteX8" fmla="*/ 457200 w 2955132"/>
                <a:gd name="connsiteY8" fmla="*/ 619392 h 807513"/>
                <a:gd name="connsiteX9" fmla="*/ 464344 w 2955132"/>
                <a:gd name="connsiteY9" fmla="*/ 526523 h 807513"/>
                <a:gd name="connsiteX10" fmla="*/ 495300 w 2955132"/>
                <a:gd name="connsiteY10" fmla="*/ 159811 h 807513"/>
                <a:gd name="connsiteX11" fmla="*/ 514350 w 2955132"/>
                <a:gd name="connsiteY11" fmla="*/ 5029 h 807513"/>
                <a:gd name="connsiteX12" fmla="*/ 523875 w 2955132"/>
                <a:gd name="connsiteY12" fmla="*/ 83611 h 807513"/>
                <a:gd name="connsiteX13" fmla="*/ 554832 w 2955132"/>
                <a:gd name="connsiteY13" fmla="*/ 514617 h 807513"/>
                <a:gd name="connsiteX14" fmla="*/ 564357 w 2955132"/>
                <a:gd name="connsiteY14" fmla="*/ 714642 h 807513"/>
                <a:gd name="connsiteX15" fmla="*/ 571500 w 2955132"/>
                <a:gd name="connsiteY15" fmla="*/ 807511 h 807513"/>
                <a:gd name="connsiteX16" fmla="*/ 581025 w 2955132"/>
                <a:gd name="connsiteY16" fmla="*/ 717023 h 807513"/>
                <a:gd name="connsiteX17" fmla="*/ 595313 w 2955132"/>
                <a:gd name="connsiteY17" fmla="*/ 569386 h 807513"/>
                <a:gd name="connsiteX18" fmla="*/ 697707 w 2955132"/>
                <a:gd name="connsiteY18" fmla="*/ 559860 h 807513"/>
                <a:gd name="connsiteX19" fmla="*/ 859632 w 2955132"/>
                <a:gd name="connsiteY19" fmla="*/ 559861 h 807513"/>
                <a:gd name="connsiteX20" fmla="*/ 1033463 w 2955132"/>
                <a:gd name="connsiteY20" fmla="*/ 559861 h 807513"/>
                <a:gd name="connsiteX21" fmla="*/ 1223963 w 2955132"/>
                <a:gd name="connsiteY21" fmla="*/ 452704 h 807513"/>
                <a:gd name="connsiteX22" fmla="*/ 1390650 w 2955132"/>
                <a:gd name="connsiteY22" fmla="*/ 500329 h 807513"/>
                <a:gd name="connsiteX23" fmla="*/ 1462088 w 2955132"/>
                <a:gd name="connsiteY23" fmla="*/ 557479 h 807513"/>
                <a:gd name="connsiteX24" fmla="*/ 1709738 w 2955132"/>
                <a:gd name="connsiteY24" fmla="*/ 559861 h 807513"/>
                <a:gd name="connsiteX25" fmla="*/ 2426494 w 2955132"/>
                <a:gd name="connsiteY25" fmla="*/ 552717 h 807513"/>
                <a:gd name="connsiteX26" fmla="*/ 2717007 w 2955132"/>
                <a:gd name="connsiteY26" fmla="*/ 550336 h 807513"/>
                <a:gd name="connsiteX27" fmla="*/ 2776538 w 2955132"/>
                <a:gd name="connsiteY27" fmla="*/ 488423 h 807513"/>
                <a:gd name="connsiteX28" fmla="*/ 2881313 w 2955132"/>
                <a:gd name="connsiteY28" fmla="*/ 471754 h 807513"/>
                <a:gd name="connsiteX29" fmla="*/ 2955132 w 2955132"/>
                <a:gd name="connsiteY29" fmla="*/ 562242 h 807513"/>
                <a:gd name="connsiteX0" fmla="*/ 0 w 2955132"/>
                <a:gd name="connsiteY0" fmla="*/ 555099 h 807513"/>
                <a:gd name="connsiteX1" fmla="*/ 66675 w 2955132"/>
                <a:gd name="connsiteY1" fmla="*/ 562242 h 807513"/>
                <a:gd name="connsiteX2" fmla="*/ 111919 w 2955132"/>
                <a:gd name="connsiteY2" fmla="*/ 516998 h 807513"/>
                <a:gd name="connsiteX3" fmla="*/ 169068 w 2955132"/>
                <a:gd name="connsiteY3" fmla="*/ 505091 h 807513"/>
                <a:gd name="connsiteX4" fmla="*/ 230982 w 2955132"/>
                <a:gd name="connsiteY4" fmla="*/ 559861 h 807513"/>
                <a:gd name="connsiteX5" fmla="*/ 278607 w 2955132"/>
                <a:gd name="connsiteY5" fmla="*/ 564623 h 807513"/>
                <a:gd name="connsiteX6" fmla="*/ 381000 w 2955132"/>
                <a:gd name="connsiteY6" fmla="*/ 555098 h 807513"/>
                <a:gd name="connsiteX7" fmla="*/ 392907 w 2955132"/>
                <a:gd name="connsiteY7" fmla="*/ 555098 h 807513"/>
                <a:gd name="connsiteX8" fmla="*/ 457200 w 2955132"/>
                <a:gd name="connsiteY8" fmla="*/ 619392 h 807513"/>
                <a:gd name="connsiteX9" fmla="*/ 464344 w 2955132"/>
                <a:gd name="connsiteY9" fmla="*/ 526523 h 807513"/>
                <a:gd name="connsiteX10" fmla="*/ 495300 w 2955132"/>
                <a:gd name="connsiteY10" fmla="*/ 159811 h 807513"/>
                <a:gd name="connsiteX11" fmla="*/ 514350 w 2955132"/>
                <a:gd name="connsiteY11" fmla="*/ 5029 h 807513"/>
                <a:gd name="connsiteX12" fmla="*/ 523875 w 2955132"/>
                <a:gd name="connsiteY12" fmla="*/ 83611 h 807513"/>
                <a:gd name="connsiteX13" fmla="*/ 554832 w 2955132"/>
                <a:gd name="connsiteY13" fmla="*/ 514617 h 807513"/>
                <a:gd name="connsiteX14" fmla="*/ 564357 w 2955132"/>
                <a:gd name="connsiteY14" fmla="*/ 714642 h 807513"/>
                <a:gd name="connsiteX15" fmla="*/ 571500 w 2955132"/>
                <a:gd name="connsiteY15" fmla="*/ 807511 h 807513"/>
                <a:gd name="connsiteX16" fmla="*/ 581025 w 2955132"/>
                <a:gd name="connsiteY16" fmla="*/ 717023 h 807513"/>
                <a:gd name="connsiteX17" fmla="*/ 595313 w 2955132"/>
                <a:gd name="connsiteY17" fmla="*/ 569386 h 807513"/>
                <a:gd name="connsiteX18" fmla="*/ 697707 w 2955132"/>
                <a:gd name="connsiteY18" fmla="*/ 559860 h 807513"/>
                <a:gd name="connsiteX19" fmla="*/ 859632 w 2955132"/>
                <a:gd name="connsiteY19" fmla="*/ 559861 h 807513"/>
                <a:gd name="connsiteX20" fmla="*/ 1033463 w 2955132"/>
                <a:gd name="connsiteY20" fmla="*/ 559861 h 807513"/>
                <a:gd name="connsiteX21" fmla="*/ 1223963 w 2955132"/>
                <a:gd name="connsiteY21" fmla="*/ 452704 h 807513"/>
                <a:gd name="connsiteX22" fmla="*/ 1390650 w 2955132"/>
                <a:gd name="connsiteY22" fmla="*/ 500329 h 807513"/>
                <a:gd name="connsiteX23" fmla="*/ 1462088 w 2955132"/>
                <a:gd name="connsiteY23" fmla="*/ 557479 h 807513"/>
                <a:gd name="connsiteX24" fmla="*/ 1709738 w 2955132"/>
                <a:gd name="connsiteY24" fmla="*/ 559861 h 807513"/>
                <a:gd name="connsiteX25" fmla="*/ 2426494 w 2955132"/>
                <a:gd name="connsiteY25" fmla="*/ 552717 h 807513"/>
                <a:gd name="connsiteX26" fmla="*/ 2717007 w 2955132"/>
                <a:gd name="connsiteY26" fmla="*/ 550336 h 807513"/>
                <a:gd name="connsiteX27" fmla="*/ 2776538 w 2955132"/>
                <a:gd name="connsiteY27" fmla="*/ 488423 h 807513"/>
                <a:gd name="connsiteX28" fmla="*/ 2881313 w 2955132"/>
                <a:gd name="connsiteY28" fmla="*/ 471754 h 807513"/>
                <a:gd name="connsiteX29" fmla="*/ 2955132 w 2955132"/>
                <a:gd name="connsiteY29" fmla="*/ 562242 h 807513"/>
                <a:gd name="connsiteX0" fmla="*/ 0 w 2955132"/>
                <a:gd name="connsiteY0" fmla="*/ 555099 h 807513"/>
                <a:gd name="connsiteX1" fmla="*/ 66675 w 2955132"/>
                <a:gd name="connsiteY1" fmla="*/ 562242 h 807513"/>
                <a:gd name="connsiteX2" fmla="*/ 111919 w 2955132"/>
                <a:gd name="connsiteY2" fmla="*/ 516998 h 807513"/>
                <a:gd name="connsiteX3" fmla="*/ 169068 w 2955132"/>
                <a:gd name="connsiteY3" fmla="*/ 505091 h 807513"/>
                <a:gd name="connsiteX4" fmla="*/ 230982 w 2955132"/>
                <a:gd name="connsiteY4" fmla="*/ 559861 h 807513"/>
                <a:gd name="connsiteX5" fmla="*/ 278607 w 2955132"/>
                <a:gd name="connsiteY5" fmla="*/ 564623 h 807513"/>
                <a:gd name="connsiteX6" fmla="*/ 381000 w 2955132"/>
                <a:gd name="connsiteY6" fmla="*/ 555098 h 807513"/>
                <a:gd name="connsiteX7" fmla="*/ 402432 w 2955132"/>
                <a:gd name="connsiteY7" fmla="*/ 552716 h 807513"/>
                <a:gd name="connsiteX8" fmla="*/ 457200 w 2955132"/>
                <a:gd name="connsiteY8" fmla="*/ 619392 h 807513"/>
                <a:gd name="connsiteX9" fmla="*/ 464344 w 2955132"/>
                <a:gd name="connsiteY9" fmla="*/ 526523 h 807513"/>
                <a:gd name="connsiteX10" fmla="*/ 495300 w 2955132"/>
                <a:gd name="connsiteY10" fmla="*/ 159811 h 807513"/>
                <a:gd name="connsiteX11" fmla="*/ 514350 w 2955132"/>
                <a:gd name="connsiteY11" fmla="*/ 5029 h 807513"/>
                <a:gd name="connsiteX12" fmla="*/ 523875 w 2955132"/>
                <a:gd name="connsiteY12" fmla="*/ 83611 h 807513"/>
                <a:gd name="connsiteX13" fmla="*/ 554832 w 2955132"/>
                <a:gd name="connsiteY13" fmla="*/ 514617 h 807513"/>
                <a:gd name="connsiteX14" fmla="*/ 564357 w 2955132"/>
                <a:gd name="connsiteY14" fmla="*/ 714642 h 807513"/>
                <a:gd name="connsiteX15" fmla="*/ 571500 w 2955132"/>
                <a:gd name="connsiteY15" fmla="*/ 807511 h 807513"/>
                <a:gd name="connsiteX16" fmla="*/ 581025 w 2955132"/>
                <a:gd name="connsiteY16" fmla="*/ 717023 h 807513"/>
                <a:gd name="connsiteX17" fmla="*/ 595313 w 2955132"/>
                <a:gd name="connsiteY17" fmla="*/ 569386 h 807513"/>
                <a:gd name="connsiteX18" fmla="*/ 697707 w 2955132"/>
                <a:gd name="connsiteY18" fmla="*/ 559860 h 807513"/>
                <a:gd name="connsiteX19" fmla="*/ 859632 w 2955132"/>
                <a:gd name="connsiteY19" fmla="*/ 559861 h 807513"/>
                <a:gd name="connsiteX20" fmla="*/ 1033463 w 2955132"/>
                <a:gd name="connsiteY20" fmla="*/ 559861 h 807513"/>
                <a:gd name="connsiteX21" fmla="*/ 1223963 w 2955132"/>
                <a:gd name="connsiteY21" fmla="*/ 452704 h 807513"/>
                <a:gd name="connsiteX22" fmla="*/ 1390650 w 2955132"/>
                <a:gd name="connsiteY22" fmla="*/ 500329 h 807513"/>
                <a:gd name="connsiteX23" fmla="*/ 1462088 w 2955132"/>
                <a:gd name="connsiteY23" fmla="*/ 557479 h 807513"/>
                <a:gd name="connsiteX24" fmla="*/ 1709738 w 2955132"/>
                <a:gd name="connsiteY24" fmla="*/ 559861 h 807513"/>
                <a:gd name="connsiteX25" fmla="*/ 2426494 w 2955132"/>
                <a:gd name="connsiteY25" fmla="*/ 552717 h 807513"/>
                <a:gd name="connsiteX26" fmla="*/ 2717007 w 2955132"/>
                <a:gd name="connsiteY26" fmla="*/ 550336 h 807513"/>
                <a:gd name="connsiteX27" fmla="*/ 2776538 w 2955132"/>
                <a:gd name="connsiteY27" fmla="*/ 488423 h 807513"/>
                <a:gd name="connsiteX28" fmla="*/ 2881313 w 2955132"/>
                <a:gd name="connsiteY28" fmla="*/ 471754 h 807513"/>
                <a:gd name="connsiteX29" fmla="*/ 2955132 w 2955132"/>
                <a:gd name="connsiteY29" fmla="*/ 562242 h 807513"/>
                <a:gd name="connsiteX0" fmla="*/ 0 w 2955132"/>
                <a:gd name="connsiteY0" fmla="*/ 555099 h 807513"/>
                <a:gd name="connsiteX1" fmla="*/ 66675 w 2955132"/>
                <a:gd name="connsiteY1" fmla="*/ 562242 h 807513"/>
                <a:gd name="connsiteX2" fmla="*/ 111919 w 2955132"/>
                <a:gd name="connsiteY2" fmla="*/ 516998 h 807513"/>
                <a:gd name="connsiteX3" fmla="*/ 169068 w 2955132"/>
                <a:gd name="connsiteY3" fmla="*/ 505091 h 807513"/>
                <a:gd name="connsiteX4" fmla="*/ 230982 w 2955132"/>
                <a:gd name="connsiteY4" fmla="*/ 559861 h 807513"/>
                <a:gd name="connsiteX5" fmla="*/ 278607 w 2955132"/>
                <a:gd name="connsiteY5" fmla="*/ 564623 h 807513"/>
                <a:gd name="connsiteX6" fmla="*/ 381000 w 2955132"/>
                <a:gd name="connsiteY6" fmla="*/ 555098 h 807513"/>
                <a:gd name="connsiteX7" fmla="*/ 402432 w 2955132"/>
                <a:gd name="connsiteY7" fmla="*/ 552716 h 807513"/>
                <a:gd name="connsiteX8" fmla="*/ 457200 w 2955132"/>
                <a:gd name="connsiteY8" fmla="*/ 619392 h 807513"/>
                <a:gd name="connsiteX9" fmla="*/ 464344 w 2955132"/>
                <a:gd name="connsiteY9" fmla="*/ 526523 h 807513"/>
                <a:gd name="connsiteX10" fmla="*/ 495300 w 2955132"/>
                <a:gd name="connsiteY10" fmla="*/ 159811 h 807513"/>
                <a:gd name="connsiteX11" fmla="*/ 514350 w 2955132"/>
                <a:gd name="connsiteY11" fmla="*/ 5029 h 807513"/>
                <a:gd name="connsiteX12" fmla="*/ 523875 w 2955132"/>
                <a:gd name="connsiteY12" fmla="*/ 83611 h 807513"/>
                <a:gd name="connsiteX13" fmla="*/ 554832 w 2955132"/>
                <a:gd name="connsiteY13" fmla="*/ 514617 h 807513"/>
                <a:gd name="connsiteX14" fmla="*/ 564357 w 2955132"/>
                <a:gd name="connsiteY14" fmla="*/ 714642 h 807513"/>
                <a:gd name="connsiteX15" fmla="*/ 571500 w 2955132"/>
                <a:gd name="connsiteY15" fmla="*/ 807511 h 807513"/>
                <a:gd name="connsiteX16" fmla="*/ 581025 w 2955132"/>
                <a:gd name="connsiteY16" fmla="*/ 717023 h 807513"/>
                <a:gd name="connsiteX17" fmla="*/ 595313 w 2955132"/>
                <a:gd name="connsiteY17" fmla="*/ 569386 h 807513"/>
                <a:gd name="connsiteX18" fmla="*/ 697707 w 2955132"/>
                <a:gd name="connsiteY18" fmla="*/ 559860 h 807513"/>
                <a:gd name="connsiteX19" fmla="*/ 859632 w 2955132"/>
                <a:gd name="connsiteY19" fmla="*/ 559861 h 807513"/>
                <a:gd name="connsiteX20" fmla="*/ 1040607 w 2955132"/>
                <a:gd name="connsiteY20" fmla="*/ 555099 h 807513"/>
                <a:gd name="connsiteX21" fmla="*/ 1223963 w 2955132"/>
                <a:gd name="connsiteY21" fmla="*/ 452704 h 807513"/>
                <a:gd name="connsiteX22" fmla="*/ 1390650 w 2955132"/>
                <a:gd name="connsiteY22" fmla="*/ 500329 h 807513"/>
                <a:gd name="connsiteX23" fmla="*/ 1462088 w 2955132"/>
                <a:gd name="connsiteY23" fmla="*/ 557479 h 807513"/>
                <a:gd name="connsiteX24" fmla="*/ 1709738 w 2955132"/>
                <a:gd name="connsiteY24" fmla="*/ 559861 h 807513"/>
                <a:gd name="connsiteX25" fmla="*/ 2426494 w 2955132"/>
                <a:gd name="connsiteY25" fmla="*/ 552717 h 807513"/>
                <a:gd name="connsiteX26" fmla="*/ 2717007 w 2955132"/>
                <a:gd name="connsiteY26" fmla="*/ 550336 h 807513"/>
                <a:gd name="connsiteX27" fmla="*/ 2776538 w 2955132"/>
                <a:gd name="connsiteY27" fmla="*/ 488423 h 807513"/>
                <a:gd name="connsiteX28" fmla="*/ 2881313 w 2955132"/>
                <a:gd name="connsiteY28" fmla="*/ 471754 h 807513"/>
                <a:gd name="connsiteX29" fmla="*/ 2955132 w 2955132"/>
                <a:gd name="connsiteY29" fmla="*/ 562242 h 807513"/>
                <a:gd name="connsiteX0" fmla="*/ 0 w 2955132"/>
                <a:gd name="connsiteY0" fmla="*/ 555099 h 807513"/>
                <a:gd name="connsiteX1" fmla="*/ 66675 w 2955132"/>
                <a:gd name="connsiteY1" fmla="*/ 562242 h 807513"/>
                <a:gd name="connsiteX2" fmla="*/ 111919 w 2955132"/>
                <a:gd name="connsiteY2" fmla="*/ 516998 h 807513"/>
                <a:gd name="connsiteX3" fmla="*/ 169068 w 2955132"/>
                <a:gd name="connsiteY3" fmla="*/ 505091 h 807513"/>
                <a:gd name="connsiteX4" fmla="*/ 230982 w 2955132"/>
                <a:gd name="connsiteY4" fmla="*/ 559861 h 807513"/>
                <a:gd name="connsiteX5" fmla="*/ 278607 w 2955132"/>
                <a:gd name="connsiteY5" fmla="*/ 564623 h 807513"/>
                <a:gd name="connsiteX6" fmla="*/ 381000 w 2955132"/>
                <a:gd name="connsiteY6" fmla="*/ 555098 h 807513"/>
                <a:gd name="connsiteX7" fmla="*/ 402432 w 2955132"/>
                <a:gd name="connsiteY7" fmla="*/ 552716 h 807513"/>
                <a:gd name="connsiteX8" fmla="*/ 457200 w 2955132"/>
                <a:gd name="connsiteY8" fmla="*/ 619392 h 807513"/>
                <a:gd name="connsiteX9" fmla="*/ 464344 w 2955132"/>
                <a:gd name="connsiteY9" fmla="*/ 526523 h 807513"/>
                <a:gd name="connsiteX10" fmla="*/ 495300 w 2955132"/>
                <a:gd name="connsiteY10" fmla="*/ 159811 h 807513"/>
                <a:gd name="connsiteX11" fmla="*/ 514350 w 2955132"/>
                <a:gd name="connsiteY11" fmla="*/ 5029 h 807513"/>
                <a:gd name="connsiteX12" fmla="*/ 523875 w 2955132"/>
                <a:gd name="connsiteY12" fmla="*/ 83611 h 807513"/>
                <a:gd name="connsiteX13" fmla="*/ 554832 w 2955132"/>
                <a:gd name="connsiteY13" fmla="*/ 514617 h 807513"/>
                <a:gd name="connsiteX14" fmla="*/ 564357 w 2955132"/>
                <a:gd name="connsiteY14" fmla="*/ 714642 h 807513"/>
                <a:gd name="connsiteX15" fmla="*/ 571500 w 2955132"/>
                <a:gd name="connsiteY15" fmla="*/ 807511 h 807513"/>
                <a:gd name="connsiteX16" fmla="*/ 581025 w 2955132"/>
                <a:gd name="connsiteY16" fmla="*/ 717023 h 807513"/>
                <a:gd name="connsiteX17" fmla="*/ 595313 w 2955132"/>
                <a:gd name="connsiteY17" fmla="*/ 569386 h 807513"/>
                <a:gd name="connsiteX18" fmla="*/ 697707 w 2955132"/>
                <a:gd name="connsiteY18" fmla="*/ 559860 h 807513"/>
                <a:gd name="connsiteX19" fmla="*/ 859632 w 2955132"/>
                <a:gd name="connsiteY19" fmla="*/ 559861 h 807513"/>
                <a:gd name="connsiteX20" fmla="*/ 1040607 w 2955132"/>
                <a:gd name="connsiteY20" fmla="*/ 555099 h 807513"/>
                <a:gd name="connsiteX21" fmla="*/ 1231106 w 2955132"/>
                <a:gd name="connsiteY21" fmla="*/ 476517 h 807513"/>
                <a:gd name="connsiteX22" fmla="*/ 1390650 w 2955132"/>
                <a:gd name="connsiteY22" fmla="*/ 500329 h 807513"/>
                <a:gd name="connsiteX23" fmla="*/ 1462088 w 2955132"/>
                <a:gd name="connsiteY23" fmla="*/ 557479 h 807513"/>
                <a:gd name="connsiteX24" fmla="*/ 1709738 w 2955132"/>
                <a:gd name="connsiteY24" fmla="*/ 559861 h 807513"/>
                <a:gd name="connsiteX25" fmla="*/ 2426494 w 2955132"/>
                <a:gd name="connsiteY25" fmla="*/ 552717 h 807513"/>
                <a:gd name="connsiteX26" fmla="*/ 2717007 w 2955132"/>
                <a:gd name="connsiteY26" fmla="*/ 550336 h 807513"/>
                <a:gd name="connsiteX27" fmla="*/ 2776538 w 2955132"/>
                <a:gd name="connsiteY27" fmla="*/ 488423 h 807513"/>
                <a:gd name="connsiteX28" fmla="*/ 2881313 w 2955132"/>
                <a:gd name="connsiteY28" fmla="*/ 471754 h 807513"/>
                <a:gd name="connsiteX29" fmla="*/ 2955132 w 2955132"/>
                <a:gd name="connsiteY29" fmla="*/ 562242 h 807513"/>
                <a:gd name="connsiteX0" fmla="*/ 0 w 2955132"/>
                <a:gd name="connsiteY0" fmla="*/ 555099 h 807513"/>
                <a:gd name="connsiteX1" fmla="*/ 66675 w 2955132"/>
                <a:gd name="connsiteY1" fmla="*/ 562242 h 807513"/>
                <a:gd name="connsiteX2" fmla="*/ 111919 w 2955132"/>
                <a:gd name="connsiteY2" fmla="*/ 516998 h 807513"/>
                <a:gd name="connsiteX3" fmla="*/ 169068 w 2955132"/>
                <a:gd name="connsiteY3" fmla="*/ 505091 h 807513"/>
                <a:gd name="connsiteX4" fmla="*/ 230982 w 2955132"/>
                <a:gd name="connsiteY4" fmla="*/ 559861 h 807513"/>
                <a:gd name="connsiteX5" fmla="*/ 278607 w 2955132"/>
                <a:gd name="connsiteY5" fmla="*/ 564623 h 807513"/>
                <a:gd name="connsiteX6" fmla="*/ 381000 w 2955132"/>
                <a:gd name="connsiteY6" fmla="*/ 555098 h 807513"/>
                <a:gd name="connsiteX7" fmla="*/ 402432 w 2955132"/>
                <a:gd name="connsiteY7" fmla="*/ 552716 h 807513"/>
                <a:gd name="connsiteX8" fmla="*/ 457200 w 2955132"/>
                <a:gd name="connsiteY8" fmla="*/ 619392 h 807513"/>
                <a:gd name="connsiteX9" fmla="*/ 464344 w 2955132"/>
                <a:gd name="connsiteY9" fmla="*/ 526523 h 807513"/>
                <a:gd name="connsiteX10" fmla="*/ 495300 w 2955132"/>
                <a:gd name="connsiteY10" fmla="*/ 159811 h 807513"/>
                <a:gd name="connsiteX11" fmla="*/ 514350 w 2955132"/>
                <a:gd name="connsiteY11" fmla="*/ 5029 h 807513"/>
                <a:gd name="connsiteX12" fmla="*/ 523875 w 2955132"/>
                <a:gd name="connsiteY12" fmla="*/ 83611 h 807513"/>
                <a:gd name="connsiteX13" fmla="*/ 554832 w 2955132"/>
                <a:gd name="connsiteY13" fmla="*/ 514617 h 807513"/>
                <a:gd name="connsiteX14" fmla="*/ 564357 w 2955132"/>
                <a:gd name="connsiteY14" fmla="*/ 714642 h 807513"/>
                <a:gd name="connsiteX15" fmla="*/ 571500 w 2955132"/>
                <a:gd name="connsiteY15" fmla="*/ 807511 h 807513"/>
                <a:gd name="connsiteX16" fmla="*/ 581025 w 2955132"/>
                <a:gd name="connsiteY16" fmla="*/ 717023 h 807513"/>
                <a:gd name="connsiteX17" fmla="*/ 595313 w 2955132"/>
                <a:gd name="connsiteY17" fmla="*/ 569386 h 807513"/>
                <a:gd name="connsiteX18" fmla="*/ 697707 w 2955132"/>
                <a:gd name="connsiteY18" fmla="*/ 559860 h 807513"/>
                <a:gd name="connsiteX19" fmla="*/ 859632 w 2955132"/>
                <a:gd name="connsiteY19" fmla="*/ 559861 h 807513"/>
                <a:gd name="connsiteX20" fmla="*/ 1040607 w 2955132"/>
                <a:gd name="connsiteY20" fmla="*/ 555099 h 807513"/>
                <a:gd name="connsiteX21" fmla="*/ 1228725 w 2955132"/>
                <a:gd name="connsiteY21" fmla="*/ 452705 h 807513"/>
                <a:gd name="connsiteX22" fmla="*/ 1390650 w 2955132"/>
                <a:gd name="connsiteY22" fmla="*/ 500329 h 807513"/>
                <a:gd name="connsiteX23" fmla="*/ 1462088 w 2955132"/>
                <a:gd name="connsiteY23" fmla="*/ 557479 h 807513"/>
                <a:gd name="connsiteX24" fmla="*/ 1709738 w 2955132"/>
                <a:gd name="connsiteY24" fmla="*/ 559861 h 807513"/>
                <a:gd name="connsiteX25" fmla="*/ 2426494 w 2955132"/>
                <a:gd name="connsiteY25" fmla="*/ 552717 h 807513"/>
                <a:gd name="connsiteX26" fmla="*/ 2717007 w 2955132"/>
                <a:gd name="connsiteY26" fmla="*/ 550336 h 807513"/>
                <a:gd name="connsiteX27" fmla="*/ 2776538 w 2955132"/>
                <a:gd name="connsiteY27" fmla="*/ 488423 h 807513"/>
                <a:gd name="connsiteX28" fmla="*/ 2881313 w 2955132"/>
                <a:gd name="connsiteY28" fmla="*/ 471754 h 807513"/>
                <a:gd name="connsiteX29" fmla="*/ 2955132 w 2955132"/>
                <a:gd name="connsiteY29" fmla="*/ 562242 h 807513"/>
                <a:gd name="connsiteX0" fmla="*/ 0 w 2955132"/>
                <a:gd name="connsiteY0" fmla="*/ 555099 h 807513"/>
                <a:gd name="connsiteX1" fmla="*/ 66675 w 2955132"/>
                <a:gd name="connsiteY1" fmla="*/ 562242 h 807513"/>
                <a:gd name="connsiteX2" fmla="*/ 111919 w 2955132"/>
                <a:gd name="connsiteY2" fmla="*/ 516998 h 807513"/>
                <a:gd name="connsiteX3" fmla="*/ 169068 w 2955132"/>
                <a:gd name="connsiteY3" fmla="*/ 505091 h 807513"/>
                <a:gd name="connsiteX4" fmla="*/ 230982 w 2955132"/>
                <a:gd name="connsiteY4" fmla="*/ 559861 h 807513"/>
                <a:gd name="connsiteX5" fmla="*/ 278607 w 2955132"/>
                <a:gd name="connsiteY5" fmla="*/ 564623 h 807513"/>
                <a:gd name="connsiteX6" fmla="*/ 381000 w 2955132"/>
                <a:gd name="connsiteY6" fmla="*/ 555098 h 807513"/>
                <a:gd name="connsiteX7" fmla="*/ 402432 w 2955132"/>
                <a:gd name="connsiteY7" fmla="*/ 552716 h 807513"/>
                <a:gd name="connsiteX8" fmla="*/ 457200 w 2955132"/>
                <a:gd name="connsiteY8" fmla="*/ 619392 h 807513"/>
                <a:gd name="connsiteX9" fmla="*/ 464344 w 2955132"/>
                <a:gd name="connsiteY9" fmla="*/ 526523 h 807513"/>
                <a:gd name="connsiteX10" fmla="*/ 495300 w 2955132"/>
                <a:gd name="connsiteY10" fmla="*/ 159811 h 807513"/>
                <a:gd name="connsiteX11" fmla="*/ 514350 w 2955132"/>
                <a:gd name="connsiteY11" fmla="*/ 5029 h 807513"/>
                <a:gd name="connsiteX12" fmla="*/ 523875 w 2955132"/>
                <a:gd name="connsiteY12" fmla="*/ 83611 h 807513"/>
                <a:gd name="connsiteX13" fmla="*/ 554832 w 2955132"/>
                <a:gd name="connsiteY13" fmla="*/ 514617 h 807513"/>
                <a:gd name="connsiteX14" fmla="*/ 564357 w 2955132"/>
                <a:gd name="connsiteY14" fmla="*/ 714642 h 807513"/>
                <a:gd name="connsiteX15" fmla="*/ 571500 w 2955132"/>
                <a:gd name="connsiteY15" fmla="*/ 807511 h 807513"/>
                <a:gd name="connsiteX16" fmla="*/ 581025 w 2955132"/>
                <a:gd name="connsiteY16" fmla="*/ 717023 h 807513"/>
                <a:gd name="connsiteX17" fmla="*/ 595313 w 2955132"/>
                <a:gd name="connsiteY17" fmla="*/ 569386 h 807513"/>
                <a:gd name="connsiteX18" fmla="*/ 697707 w 2955132"/>
                <a:gd name="connsiteY18" fmla="*/ 559860 h 807513"/>
                <a:gd name="connsiteX19" fmla="*/ 859632 w 2955132"/>
                <a:gd name="connsiteY19" fmla="*/ 559861 h 807513"/>
                <a:gd name="connsiteX20" fmla="*/ 1040607 w 2955132"/>
                <a:gd name="connsiteY20" fmla="*/ 555099 h 807513"/>
                <a:gd name="connsiteX21" fmla="*/ 1228725 w 2955132"/>
                <a:gd name="connsiteY21" fmla="*/ 452705 h 807513"/>
                <a:gd name="connsiteX22" fmla="*/ 1354931 w 2955132"/>
                <a:gd name="connsiteY22" fmla="*/ 483661 h 807513"/>
                <a:gd name="connsiteX23" fmla="*/ 1462088 w 2955132"/>
                <a:gd name="connsiteY23" fmla="*/ 557479 h 807513"/>
                <a:gd name="connsiteX24" fmla="*/ 1709738 w 2955132"/>
                <a:gd name="connsiteY24" fmla="*/ 559861 h 807513"/>
                <a:gd name="connsiteX25" fmla="*/ 2426494 w 2955132"/>
                <a:gd name="connsiteY25" fmla="*/ 552717 h 807513"/>
                <a:gd name="connsiteX26" fmla="*/ 2717007 w 2955132"/>
                <a:gd name="connsiteY26" fmla="*/ 550336 h 807513"/>
                <a:gd name="connsiteX27" fmla="*/ 2776538 w 2955132"/>
                <a:gd name="connsiteY27" fmla="*/ 488423 h 807513"/>
                <a:gd name="connsiteX28" fmla="*/ 2881313 w 2955132"/>
                <a:gd name="connsiteY28" fmla="*/ 471754 h 807513"/>
                <a:gd name="connsiteX29" fmla="*/ 2955132 w 2955132"/>
                <a:gd name="connsiteY29" fmla="*/ 562242 h 807513"/>
                <a:gd name="connsiteX0" fmla="*/ 0 w 2955132"/>
                <a:gd name="connsiteY0" fmla="*/ 555099 h 807513"/>
                <a:gd name="connsiteX1" fmla="*/ 66675 w 2955132"/>
                <a:gd name="connsiteY1" fmla="*/ 562242 h 807513"/>
                <a:gd name="connsiteX2" fmla="*/ 111919 w 2955132"/>
                <a:gd name="connsiteY2" fmla="*/ 516998 h 807513"/>
                <a:gd name="connsiteX3" fmla="*/ 169068 w 2955132"/>
                <a:gd name="connsiteY3" fmla="*/ 505091 h 807513"/>
                <a:gd name="connsiteX4" fmla="*/ 230982 w 2955132"/>
                <a:gd name="connsiteY4" fmla="*/ 559861 h 807513"/>
                <a:gd name="connsiteX5" fmla="*/ 278607 w 2955132"/>
                <a:gd name="connsiteY5" fmla="*/ 564623 h 807513"/>
                <a:gd name="connsiteX6" fmla="*/ 381000 w 2955132"/>
                <a:gd name="connsiteY6" fmla="*/ 555098 h 807513"/>
                <a:gd name="connsiteX7" fmla="*/ 402432 w 2955132"/>
                <a:gd name="connsiteY7" fmla="*/ 552716 h 807513"/>
                <a:gd name="connsiteX8" fmla="*/ 457200 w 2955132"/>
                <a:gd name="connsiteY8" fmla="*/ 619392 h 807513"/>
                <a:gd name="connsiteX9" fmla="*/ 464344 w 2955132"/>
                <a:gd name="connsiteY9" fmla="*/ 526523 h 807513"/>
                <a:gd name="connsiteX10" fmla="*/ 495300 w 2955132"/>
                <a:gd name="connsiteY10" fmla="*/ 159811 h 807513"/>
                <a:gd name="connsiteX11" fmla="*/ 514350 w 2955132"/>
                <a:gd name="connsiteY11" fmla="*/ 5029 h 807513"/>
                <a:gd name="connsiteX12" fmla="*/ 523875 w 2955132"/>
                <a:gd name="connsiteY12" fmla="*/ 83611 h 807513"/>
                <a:gd name="connsiteX13" fmla="*/ 554832 w 2955132"/>
                <a:gd name="connsiteY13" fmla="*/ 514617 h 807513"/>
                <a:gd name="connsiteX14" fmla="*/ 564357 w 2955132"/>
                <a:gd name="connsiteY14" fmla="*/ 714642 h 807513"/>
                <a:gd name="connsiteX15" fmla="*/ 571500 w 2955132"/>
                <a:gd name="connsiteY15" fmla="*/ 807511 h 807513"/>
                <a:gd name="connsiteX16" fmla="*/ 581025 w 2955132"/>
                <a:gd name="connsiteY16" fmla="*/ 717023 h 807513"/>
                <a:gd name="connsiteX17" fmla="*/ 595313 w 2955132"/>
                <a:gd name="connsiteY17" fmla="*/ 569386 h 807513"/>
                <a:gd name="connsiteX18" fmla="*/ 697707 w 2955132"/>
                <a:gd name="connsiteY18" fmla="*/ 559860 h 807513"/>
                <a:gd name="connsiteX19" fmla="*/ 859632 w 2955132"/>
                <a:gd name="connsiteY19" fmla="*/ 559861 h 807513"/>
                <a:gd name="connsiteX20" fmla="*/ 1040607 w 2955132"/>
                <a:gd name="connsiteY20" fmla="*/ 555099 h 807513"/>
                <a:gd name="connsiteX21" fmla="*/ 1228725 w 2955132"/>
                <a:gd name="connsiteY21" fmla="*/ 452705 h 807513"/>
                <a:gd name="connsiteX22" fmla="*/ 1354931 w 2955132"/>
                <a:gd name="connsiteY22" fmla="*/ 483661 h 807513"/>
                <a:gd name="connsiteX23" fmla="*/ 1462088 w 2955132"/>
                <a:gd name="connsiteY23" fmla="*/ 557479 h 807513"/>
                <a:gd name="connsiteX24" fmla="*/ 1709738 w 2955132"/>
                <a:gd name="connsiteY24" fmla="*/ 559861 h 807513"/>
                <a:gd name="connsiteX25" fmla="*/ 2426494 w 2955132"/>
                <a:gd name="connsiteY25" fmla="*/ 552717 h 807513"/>
                <a:gd name="connsiteX26" fmla="*/ 2695576 w 2955132"/>
                <a:gd name="connsiteY26" fmla="*/ 550336 h 807513"/>
                <a:gd name="connsiteX27" fmla="*/ 2776538 w 2955132"/>
                <a:gd name="connsiteY27" fmla="*/ 488423 h 807513"/>
                <a:gd name="connsiteX28" fmla="*/ 2881313 w 2955132"/>
                <a:gd name="connsiteY28" fmla="*/ 471754 h 807513"/>
                <a:gd name="connsiteX29" fmla="*/ 2955132 w 2955132"/>
                <a:gd name="connsiteY29" fmla="*/ 562242 h 807513"/>
                <a:gd name="connsiteX0" fmla="*/ 0 w 2955132"/>
                <a:gd name="connsiteY0" fmla="*/ 555099 h 807513"/>
                <a:gd name="connsiteX1" fmla="*/ 66675 w 2955132"/>
                <a:gd name="connsiteY1" fmla="*/ 562242 h 807513"/>
                <a:gd name="connsiteX2" fmla="*/ 111919 w 2955132"/>
                <a:gd name="connsiteY2" fmla="*/ 516998 h 807513"/>
                <a:gd name="connsiteX3" fmla="*/ 169068 w 2955132"/>
                <a:gd name="connsiteY3" fmla="*/ 505091 h 807513"/>
                <a:gd name="connsiteX4" fmla="*/ 230982 w 2955132"/>
                <a:gd name="connsiteY4" fmla="*/ 559861 h 807513"/>
                <a:gd name="connsiteX5" fmla="*/ 278607 w 2955132"/>
                <a:gd name="connsiteY5" fmla="*/ 564623 h 807513"/>
                <a:gd name="connsiteX6" fmla="*/ 381000 w 2955132"/>
                <a:gd name="connsiteY6" fmla="*/ 555098 h 807513"/>
                <a:gd name="connsiteX7" fmla="*/ 402432 w 2955132"/>
                <a:gd name="connsiteY7" fmla="*/ 552716 h 807513"/>
                <a:gd name="connsiteX8" fmla="*/ 457200 w 2955132"/>
                <a:gd name="connsiteY8" fmla="*/ 619392 h 807513"/>
                <a:gd name="connsiteX9" fmla="*/ 464344 w 2955132"/>
                <a:gd name="connsiteY9" fmla="*/ 526523 h 807513"/>
                <a:gd name="connsiteX10" fmla="*/ 495300 w 2955132"/>
                <a:gd name="connsiteY10" fmla="*/ 159811 h 807513"/>
                <a:gd name="connsiteX11" fmla="*/ 514350 w 2955132"/>
                <a:gd name="connsiteY11" fmla="*/ 5029 h 807513"/>
                <a:gd name="connsiteX12" fmla="*/ 523875 w 2955132"/>
                <a:gd name="connsiteY12" fmla="*/ 83611 h 807513"/>
                <a:gd name="connsiteX13" fmla="*/ 554832 w 2955132"/>
                <a:gd name="connsiteY13" fmla="*/ 514617 h 807513"/>
                <a:gd name="connsiteX14" fmla="*/ 564357 w 2955132"/>
                <a:gd name="connsiteY14" fmla="*/ 714642 h 807513"/>
                <a:gd name="connsiteX15" fmla="*/ 571500 w 2955132"/>
                <a:gd name="connsiteY15" fmla="*/ 807511 h 807513"/>
                <a:gd name="connsiteX16" fmla="*/ 581025 w 2955132"/>
                <a:gd name="connsiteY16" fmla="*/ 717023 h 807513"/>
                <a:gd name="connsiteX17" fmla="*/ 595313 w 2955132"/>
                <a:gd name="connsiteY17" fmla="*/ 569386 h 807513"/>
                <a:gd name="connsiteX18" fmla="*/ 697707 w 2955132"/>
                <a:gd name="connsiteY18" fmla="*/ 559860 h 807513"/>
                <a:gd name="connsiteX19" fmla="*/ 859632 w 2955132"/>
                <a:gd name="connsiteY19" fmla="*/ 559861 h 807513"/>
                <a:gd name="connsiteX20" fmla="*/ 1040607 w 2955132"/>
                <a:gd name="connsiteY20" fmla="*/ 555099 h 807513"/>
                <a:gd name="connsiteX21" fmla="*/ 1228725 w 2955132"/>
                <a:gd name="connsiteY21" fmla="*/ 452705 h 807513"/>
                <a:gd name="connsiteX22" fmla="*/ 1354931 w 2955132"/>
                <a:gd name="connsiteY22" fmla="*/ 483661 h 807513"/>
                <a:gd name="connsiteX23" fmla="*/ 1462088 w 2955132"/>
                <a:gd name="connsiteY23" fmla="*/ 557479 h 807513"/>
                <a:gd name="connsiteX24" fmla="*/ 1709738 w 2955132"/>
                <a:gd name="connsiteY24" fmla="*/ 559861 h 807513"/>
                <a:gd name="connsiteX25" fmla="*/ 2426494 w 2955132"/>
                <a:gd name="connsiteY25" fmla="*/ 552717 h 807513"/>
                <a:gd name="connsiteX26" fmla="*/ 2695576 w 2955132"/>
                <a:gd name="connsiteY26" fmla="*/ 550336 h 807513"/>
                <a:gd name="connsiteX27" fmla="*/ 2795588 w 2955132"/>
                <a:gd name="connsiteY27" fmla="*/ 500330 h 807513"/>
                <a:gd name="connsiteX28" fmla="*/ 2881313 w 2955132"/>
                <a:gd name="connsiteY28" fmla="*/ 471754 h 807513"/>
                <a:gd name="connsiteX29" fmla="*/ 2955132 w 2955132"/>
                <a:gd name="connsiteY29" fmla="*/ 562242 h 807513"/>
                <a:gd name="connsiteX0" fmla="*/ 0 w 2955132"/>
                <a:gd name="connsiteY0" fmla="*/ 555099 h 807513"/>
                <a:gd name="connsiteX1" fmla="*/ 66675 w 2955132"/>
                <a:gd name="connsiteY1" fmla="*/ 562242 h 807513"/>
                <a:gd name="connsiteX2" fmla="*/ 111919 w 2955132"/>
                <a:gd name="connsiteY2" fmla="*/ 516998 h 807513"/>
                <a:gd name="connsiteX3" fmla="*/ 169068 w 2955132"/>
                <a:gd name="connsiteY3" fmla="*/ 505091 h 807513"/>
                <a:gd name="connsiteX4" fmla="*/ 230982 w 2955132"/>
                <a:gd name="connsiteY4" fmla="*/ 559861 h 807513"/>
                <a:gd name="connsiteX5" fmla="*/ 278607 w 2955132"/>
                <a:gd name="connsiteY5" fmla="*/ 564623 h 807513"/>
                <a:gd name="connsiteX6" fmla="*/ 381000 w 2955132"/>
                <a:gd name="connsiteY6" fmla="*/ 555098 h 807513"/>
                <a:gd name="connsiteX7" fmla="*/ 402432 w 2955132"/>
                <a:gd name="connsiteY7" fmla="*/ 552716 h 807513"/>
                <a:gd name="connsiteX8" fmla="*/ 457200 w 2955132"/>
                <a:gd name="connsiteY8" fmla="*/ 619392 h 807513"/>
                <a:gd name="connsiteX9" fmla="*/ 464344 w 2955132"/>
                <a:gd name="connsiteY9" fmla="*/ 526523 h 807513"/>
                <a:gd name="connsiteX10" fmla="*/ 495300 w 2955132"/>
                <a:gd name="connsiteY10" fmla="*/ 159811 h 807513"/>
                <a:gd name="connsiteX11" fmla="*/ 514350 w 2955132"/>
                <a:gd name="connsiteY11" fmla="*/ 5029 h 807513"/>
                <a:gd name="connsiteX12" fmla="*/ 523875 w 2955132"/>
                <a:gd name="connsiteY12" fmla="*/ 83611 h 807513"/>
                <a:gd name="connsiteX13" fmla="*/ 554832 w 2955132"/>
                <a:gd name="connsiteY13" fmla="*/ 514617 h 807513"/>
                <a:gd name="connsiteX14" fmla="*/ 564357 w 2955132"/>
                <a:gd name="connsiteY14" fmla="*/ 714642 h 807513"/>
                <a:gd name="connsiteX15" fmla="*/ 571500 w 2955132"/>
                <a:gd name="connsiteY15" fmla="*/ 807511 h 807513"/>
                <a:gd name="connsiteX16" fmla="*/ 581025 w 2955132"/>
                <a:gd name="connsiteY16" fmla="*/ 717023 h 807513"/>
                <a:gd name="connsiteX17" fmla="*/ 595313 w 2955132"/>
                <a:gd name="connsiteY17" fmla="*/ 569386 h 807513"/>
                <a:gd name="connsiteX18" fmla="*/ 697707 w 2955132"/>
                <a:gd name="connsiteY18" fmla="*/ 559860 h 807513"/>
                <a:gd name="connsiteX19" fmla="*/ 859632 w 2955132"/>
                <a:gd name="connsiteY19" fmla="*/ 559861 h 807513"/>
                <a:gd name="connsiteX20" fmla="*/ 1040607 w 2955132"/>
                <a:gd name="connsiteY20" fmla="*/ 555099 h 807513"/>
                <a:gd name="connsiteX21" fmla="*/ 1228725 w 2955132"/>
                <a:gd name="connsiteY21" fmla="*/ 452705 h 807513"/>
                <a:gd name="connsiteX22" fmla="*/ 1354931 w 2955132"/>
                <a:gd name="connsiteY22" fmla="*/ 483661 h 807513"/>
                <a:gd name="connsiteX23" fmla="*/ 1462088 w 2955132"/>
                <a:gd name="connsiteY23" fmla="*/ 557479 h 807513"/>
                <a:gd name="connsiteX24" fmla="*/ 1709738 w 2955132"/>
                <a:gd name="connsiteY24" fmla="*/ 559861 h 807513"/>
                <a:gd name="connsiteX25" fmla="*/ 2426494 w 2955132"/>
                <a:gd name="connsiteY25" fmla="*/ 552717 h 807513"/>
                <a:gd name="connsiteX26" fmla="*/ 2695576 w 2955132"/>
                <a:gd name="connsiteY26" fmla="*/ 550336 h 807513"/>
                <a:gd name="connsiteX27" fmla="*/ 2795588 w 2955132"/>
                <a:gd name="connsiteY27" fmla="*/ 500330 h 807513"/>
                <a:gd name="connsiteX28" fmla="*/ 2881313 w 2955132"/>
                <a:gd name="connsiteY28" fmla="*/ 481279 h 807513"/>
                <a:gd name="connsiteX29" fmla="*/ 2955132 w 2955132"/>
                <a:gd name="connsiteY29" fmla="*/ 562242 h 807513"/>
                <a:gd name="connsiteX0" fmla="*/ 0 w 2955132"/>
                <a:gd name="connsiteY0" fmla="*/ 555099 h 807513"/>
                <a:gd name="connsiteX1" fmla="*/ 66675 w 2955132"/>
                <a:gd name="connsiteY1" fmla="*/ 562242 h 807513"/>
                <a:gd name="connsiteX2" fmla="*/ 111919 w 2955132"/>
                <a:gd name="connsiteY2" fmla="*/ 516998 h 807513"/>
                <a:gd name="connsiteX3" fmla="*/ 169068 w 2955132"/>
                <a:gd name="connsiteY3" fmla="*/ 505091 h 807513"/>
                <a:gd name="connsiteX4" fmla="*/ 230982 w 2955132"/>
                <a:gd name="connsiteY4" fmla="*/ 559861 h 807513"/>
                <a:gd name="connsiteX5" fmla="*/ 278607 w 2955132"/>
                <a:gd name="connsiteY5" fmla="*/ 564623 h 807513"/>
                <a:gd name="connsiteX6" fmla="*/ 381000 w 2955132"/>
                <a:gd name="connsiteY6" fmla="*/ 555098 h 807513"/>
                <a:gd name="connsiteX7" fmla="*/ 402432 w 2955132"/>
                <a:gd name="connsiteY7" fmla="*/ 552716 h 807513"/>
                <a:gd name="connsiteX8" fmla="*/ 457200 w 2955132"/>
                <a:gd name="connsiteY8" fmla="*/ 619392 h 807513"/>
                <a:gd name="connsiteX9" fmla="*/ 464344 w 2955132"/>
                <a:gd name="connsiteY9" fmla="*/ 526523 h 807513"/>
                <a:gd name="connsiteX10" fmla="*/ 495300 w 2955132"/>
                <a:gd name="connsiteY10" fmla="*/ 159811 h 807513"/>
                <a:gd name="connsiteX11" fmla="*/ 514350 w 2955132"/>
                <a:gd name="connsiteY11" fmla="*/ 5029 h 807513"/>
                <a:gd name="connsiteX12" fmla="*/ 523875 w 2955132"/>
                <a:gd name="connsiteY12" fmla="*/ 83611 h 807513"/>
                <a:gd name="connsiteX13" fmla="*/ 554832 w 2955132"/>
                <a:gd name="connsiteY13" fmla="*/ 514617 h 807513"/>
                <a:gd name="connsiteX14" fmla="*/ 564357 w 2955132"/>
                <a:gd name="connsiteY14" fmla="*/ 714642 h 807513"/>
                <a:gd name="connsiteX15" fmla="*/ 571500 w 2955132"/>
                <a:gd name="connsiteY15" fmla="*/ 807511 h 807513"/>
                <a:gd name="connsiteX16" fmla="*/ 581025 w 2955132"/>
                <a:gd name="connsiteY16" fmla="*/ 717023 h 807513"/>
                <a:gd name="connsiteX17" fmla="*/ 595313 w 2955132"/>
                <a:gd name="connsiteY17" fmla="*/ 569386 h 807513"/>
                <a:gd name="connsiteX18" fmla="*/ 697707 w 2955132"/>
                <a:gd name="connsiteY18" fmla="*/ 559860 h 807513"/>
                <a:gd name="connsiteX19" fmla="*/ 859632 w 2955132"/>
                <a:gd name="connsiteY19" fmla="*/ 559861 h 807513"/>
                <a:gd name="connsiteX20" fmla="*/ 1040607 w 2955132"/>
                <a:gd name="connsiteY20" fmla="*/ 555099 h 807513"/>
                <a:gd name="connsiteX21" fmla="*/ 1228725 w 2955132"/>
                <a:gd name="connsiteY21" fmla="*/ 452705 h 807513"/>
                <a:gd name="connsiteX22" fmla="*/ 1354931 w 2955132"/>
                <a:gd name="connsiteY22" fmla="*/ 483661 h 807513"/>
                <a:gd name="connsiteX23" fmla="*/ 1462088 w 2955132"/>
                <a:gd name="connsiteY23" fmla="*/ 557479 h 807513"/>
                <a:gd name="connsiteX24" fmla="*/ 1709738 w 2955132"/>
                <a:gd name="connsiteY24" fmla="*/ 559861 h 807513"/>
                <a:gd name="connsiteX25" fmla="*/ 2426494 w 2955132"/>
                <a:gd name="connsiteY25" fmla="*/ 552717 h 807513"/>
                <a:gd name="connsiteX26" fmla="*/ 2695576 w 2955132"/>
                <a:gd name="connsiteY26" fmla="*/ 550336 h 807513"/>
                <a:gd name="connsiteX27" fmla="*/ 2795588 w 2955132"/>
                <a:gd name="connsiteY27" fmla="*/ 500330 h 807513"/>
                <a:gd name="connsiteX28" fmla="*/ 2881313 w 2955132"/>
                <a:gd name="connsiteY28" fmla="*/ 481279 h 807513"/>
                <a:gd name="connsiteX29" fmla="*/ 2955132 w 2955132"/>
                <a:gd name="connsiteY29" fmla="*/ 562242 h 807513"/>
                <a:gd name="connsiteX0" fmla="*/ 0 w 2955132"/>
                <a:gd name="connsiteY0" fmla="*/ 555099 h 807513"/>
                <a:gd name="connsiteX1" fmla="*/ 66675 w 2955132"/>
                <a:gd name="connsiteY1" fmla="*/ 562242 h 807513"/>
                <a:gd name="connsiteX2" fmla="*/ 111919 w 2955132"/>
                <a:gd name="connsiteY2" fmla="*/ 516998 h 807513"/>
                <a:gd name="connsiteX3" fmla="*/ 169068 w 2955132"/>
                <a:gd name="connsiteY3" fmla="*/ 505091 h 807513"/>
                <a:gd name="connsiteX4" fmla="*/ 230982 w 2955132"/>
                <a:gd name="connsiteY4" fmla="*/ 559861 h 807513"/>
                <a:gd name="connsiteX5" fmla="*/ 278607 w 2955132"/>
                <a:gd name="connsiteY5" fmla="*/ 564623 h 807513"/>
                <a:gd name="connsiteX6" fmla="*/ 381000 w 2955132"/>
                <a:gd name="connsiteY6" fmla="*/ 555098 h 807513"/>
                <a:gd name="connsiteX7" fmla="*/ 402432 w 2955132"/>
                <a:gd name="connsiteY7" fmla="*/ 552716 h 807513"/>
                <a:gd name="connsiteX8" fmla="*/ 457200 w 2955132"/>
                <a:gd name="connsiteY8" fmla="*/ 619392 h 807513"/>
                <a:gd name="connsiteX9" fmla="*/ 464344 w 2955132"/>
                <a:gd name="connsiteY9" fmla="*/ 526523 h 807513"/>
                <a:gd name="connsiteX10" fmla="*/ 495300 w 2955132"/>
                <a:gd name="connsiteY10" fmla="*/ 159811 h 807513"/>
                <a:gd name="connsiteX11" fmla="*/ 514350 w 2955132"/>
                <a:gd name="connsiteY11" fmla="*/ 5029 h 807513"/>
                <a:gd name="connsiteX12" fmla="*/ 523875 w 2955132"/>
                <a:gd name="connsiteY12" fmla="*/ 83611 h 807513"/>
                <a:gd name="connsiteX13" fmla="*/ 554832 w 2955132"/>
                <a:gd name="connsiteY13" fmla="*/ 514617 h 807513"/>
                <a:gd name="connsiteX14" fmla="*/ 564357 w 2955132"/>
                <a:gd name="connsiteY14" fmla="*/ 714642 h 807513"/>
                <a:gd name="connsiteX15" fmla="*/ 571500 w 2955132"/>
                <a:gd name="connsiteY15" fmla="*/ 807511 h 807513"/>
                <a:gd name="connsiteX16" fmla="*/ 581025 w 2955132"/>
                <a:gd name="connsiteY16" fmla="*/ 717023 h 807513"/>
                <a:gd name="connsiteX17" fmla="*/ 595313 w 2955132"/>
                <a:gd name="connsiteY17" fmla="*/ 569386 h 807513"/>
                <a:gd name="connsiteX18" fmla="*/ 697707 w 2955132"/>
                <a:gd name="connsiteY18" fmla="*/ 559860 h 807513"/>
                <a:gd name="connsiteX19" fmla="*/ 859632 w 2955132"/>
                <a:gd name="connsiteY19" fmla="*/ 559861 h 807513"/>
                <a:gd name="connsiteX20" fmla="*/ 1040607 w 2955132"/>
                <a:gd name="connsiteY20" fmla="*/ 555099 h 807513"/>
                <a:gd name="connsiteX21" fmla="*/ 1228725 w 2955132"/>
                <a:gd name="connsiteY21" fmla="*/ 452705 h 807513"/>
                <a:gd name="connsiteX22" fmla="*/ 1354931 w 2955132"/>
                <a:gd name="connsiteY22" fmla="*/ 483661 h 807513"/>
                <a:gd name="connsiteX23" fmla="*/ 1462088 w 2955132"/>
                <a:gd name="connsiteY23" fmla="*/ 557479 h 807513"/>
                <a:gd name="connsiteX24" fmla="*/ 1709738 w 2955132"/>
                <a:gd name="connsiteY24" fmla="*/ 559861 h 807513"/>
                <a:gd name="connsiteX25" fmla="*/ 2426494 w 2955132"/>
                <a:gd name="connsiteY25" fmla="*/ 552717 h 807513"/>
                <a:gd name="connsiteX26" fmla="*/ 2695576 w 2955132"/>
                <a:gd name="connsiteY26" fmla="*/ 550336 h 807513"/>
                <a:gd name="connsiteX27" fmla="*/ 2795588 w 2955132"/>
                <a:gd name="connsiteY27" fmla="*/ 500330 h 807513"/>
                <a:gd name="connsiteX28" fmla="*/ 2881313 w 2955132"/>
                <a:gd name="connsiteY28" fmla="*/ 481279 h 807513"/>
                <a:gd name="connsiteX29" fmla="*/ 2955132 w 2955132"/>
                <a:gd name="connsiteY29" fmla="*/ 562242 h 807513"/>
                <a:gd name="connsiteX0" fmla="*/ 0 w 2955132"/>
                <a:gd name="connsiteY0" fmla="*/ 555099 h 807513"/>
                <a:gd name="connsiteX1" fmla="*/ 66675 w 2955132"/>
                <a:gd name="connsiteY1" fmla="*/ 562242 h 807513"/>
                <a:gd name="connsiteX2" fmla="*/ 111919 w 2955132"/>
                <a:gd name="connsiteY2" fmla="*/ 516998 h 807513"/>
                <a:gd name="connsiteX3" fmla="*/ 169068 w 2955132"/>
                <a:gd name="connsiteY3" fmla="*/ 505091 h 807513"/>
                <a:gd name="connsiteX4" fmla="*/ 230982 w 2955132"/>
                <a:gd name="connsiteY4" fmla="*/ 559861 h 807513"/>
                <a:gd name="connsiteX5" fmla="*/ 278607 w 2955132"/>
                <a:gd name="connsiteY5" fmla="*/ 564623 h 807513"/>
                <a:gd name="connsiteX6" fmla="*/ 381000 w 2955132"/>
                <a:gd name="connsiteY6" fmla="*/ 555098 h 807513"/>
                <a:gd name="connsiteX7" fmla="*/ 402432 w 2955132"/>
                <a:gd name="connsiteY7" fmla="*/ 552716 h 807513"/>
                <a:gd name="connsiteX8" fmla="*/ 457200 w 2955132"/>
                <a:gd name="connsiteY8" fmla="*/ 619392 h 807513"/>
                <a:gd name="connsiteX9" fmla="*/ 464344 w 2955132"/>
                <a:gd name="connsiteY9" fmla="*/ 526523 h 807513"/>
                <a:gd name="connsiteX10" fmla="*/ 495300 w 2955132"/>
                <a:gd name="connsiteY10" fmla="*/ 159811 h 807513"/>
                <a:gd name="connsiteX11" fmla="*/ 514350 w 2955132"/>
                <a:gd name="connsiteY11" fmla="*/ 5029 h 807513"/>
                <a:gd name="connsiteX12" fmla="*/ 523875 w 2955132"/>
                <a:gd name="connsiteY12" fmla="*/ 83611 h 807513"/>
                <a:gd name="connsiteX13" fmla="*/ 554832 w 2955132"/>
                <a:gd name="connsiteY13" fmla="*/ 514617 h 807513"/>
                <a:gd name="connsiteX14" fmla="*/ 564357 w 2955132"/>
                <a:gd name="connsiteY14" fmla="*/ 714642 h 807513"/>
                <a:gd name="connsiteX15" fmla="*/ 571500 w 2955132"/>
                <a:gd name="connsiteY15" fmla="*/ 807511 h 807513"/>
                <a:gd name="connsiteX16" fmla="*/ 581025 w 2955132"/>
                <a:gd name="connsiteY16" fmla="*/ 717023 h 807513"/>
                <a:gd name="connsiteX17" fmla="*/ 595313 w 2955132"/>
                <a:gd name="connsiteY17" fmla="*/ 569386 h 807513"/>
                <a:gd name="connsiteX18" fmla="*/ 697707 w 2955132"/>
                <a:gd name="connsiteY18" fmla="*/ 559860 h 807513"/>
                <a:gd name="connsiteX19" fmla="*/ 859632 w 2955132"/>
                <a:gd name="connsiteY19" fmla="*/ 559861 h 807513"/>
                <a:gd name="connsiteX20" fmla="*/ 1040607 w 2955132"/>
                <a:gd name="connsiteY20" fmla="*/ 555099 h 807513"/>
                <a:gd name="connsiteX21" fmla="*/ 1228725 w 2955132"/>
                <a:gd name="connsiteY21" fmla="*/ 452705 h 807513"/>
                <a:gd name="connsiteX22" fmla="*/ 1354931 w 2955132"/>
                <a:gd name="connsiteY22" fmla="*/ 483661 h 807513"/>
                <a:gd name="connsiteX23" fmla="*/ 1462088 w 2955132"/>
                <a:gd name="connsiteY23" fmla="*/ 557479 h 807513"/>
                <a:gd name="connsiteX24" fmla="*/ 1709738 w 2955132"/>
                <a:gd name="connsiteY24" fmla="*/ 559861 h 807513"/>
                <a:gd name="connsiteX25" fmla="*/ 2426494 w 2955132"/>
                <a:gd name="connsiteY25" fmla="*/ 552717 h 807513"/>
                <a:gd name="connsiteX26" fmla="*/ 2709863 w 2955132"/>
                <a:gd name="connsiteY26" fmla="*/ 552717 h 807513"/>
                <a:gd name="connsiteX27" fmla="*/ 2795588 w 2955132"/>
                <a:gd name="connsiteY27" fmla="*/ 500330 h 807513"/>
                <a:gd name="connsiteX28" fmla="*/ 2881313 w 2955132"/>
                <a:gd name="connsiteY28" fmla="*/ 481279 h 807513"/>
                <a:gd name="connsiteX29" fmla="*/ 2955132 w 2955132"/>
                <a:gd name="connsiteY29" fmla="*/ 562242 h 807513"/>
                <a:gd name="connsiteX0" fmla="*/ 0 w 2955132"/>
                <a:gd name="connsiteY0" fmla="*/ 555099 h 807513"/>
                <a:gd name="connsiteX1" fmla="*/ 66675 w 2955132"/>
                <a:gd name="connsiteY1" fmla="*/ 562242 h 807513"/>
                <a:gd name="connsiteX2" fmla="*/ 111919 w 2955132"/>
                <a:gd name="connsiteY2" fmla="*/ 516998 h 807513"/>
                <a:gd name="connsiteX3" fmla="*/ 169068 w 2955132"/>
                <a:gd name="connsiteY3" fmla="*/ 505091 h 807513"/>
                <a:gd name="connsiteX4" fmla="*/ 230982 w 2955132"/>
                <a:gd name="connsiteY4" fmla="*/ 559861 h 807513"/>
                <a:gd name="connsiteX5" fmla="*/ 278607 w 2955132"/>
                <a:gd name="connsiteY5" fmla="*/ 564623 h 807513"/>
                <a:gd name="connsiteX6" fmla="*/ 381000 w 2955132"/>
                <a:gd name="connsiteY6" fmla="*/ 555098 h 807513"/>
                <a:gd name="connsiteX7" fmla="*/ 402432 w 2955132"/>
                <a:gd name="connsiteY7" fmla="*/ 552716 h 807513"/>
                <a:gd name="connsiteX8" fmla="*/ 457200 w 2955132"/>
                <a:gd name="connsiteY8" fmla="*/ 619392 h 807513"/>
                <a:gd name="connsiteX9" fmla="*/ 464344 w 2955132"/>
                <a:gd name="connsiteY9" fmla="*/ 526523 h 807513"/>
                <a:gd name="connsiteX10" fmla="*/ 495300 w 2955132"/>
                <a:gd name="connsiteY10" fmla="*/ 159811 h 807513"/>
                <a:gd name="connsiteX11" fmla="*/ 514350 w 2955132"/>
                <a:gd name="connsiteY11" fmla="*/ 5029 h 807513"/>
                <a:gd name="connsiteX12" fmla="*/ 523875 w 2955132"/>
                <a:gd name="connsiteY12" fmla="*/ 83611 h 807513"/>
                <a:gd name="connsiteX13" fmla="*/ 554832 w 2955132"/>
                <a:gd name="connsiteY13" fmla="*/ 514617 h 807513"/>
                <a:gd name="connsiteX14" fmla="*/ 564357 w 2955132"/>
                <a:gd name="connsiteY14" fmla="*/ 714642 h 807513"/>
                <a:gd name="connsiteX15" fmla="*/ 571500 w 2955132"/>
                <a:gd name="connsiteY15" fmla="*/ 807511 h 807513"/>
                <a:gd name="connsiteX16" fmla="*/ 581025 w 2955132"/>
                <a:gd name="connsiteY16" fmla="*/ 717023 h 807513"/>
                <a:gd name="connsiteX17" fmla="*/ 595313 w 2955132"/>
                <a:gd name="connsiteY17" fmla="*/ 569386 h 807513"/>
                <a:gd name="connsiteX18" fmla="*/ 697707 w 2955132"/>
                <a:gd name="connsiteY18" fmla="*/ 559860 h 807513"/>
                <a:gd name="connsiteX19" fmla="*/ 859632 w 2955132"/>
                <a:gd name="connsiteY19" fmla="*/ 559861 h 807513"/>
                <a:gd name="connsiteX20" fmla="*/ 1040607 w 2955132"/>
                <a:gd name="connsiteY20" fmla="*/ 555099 h 807513"/>
                <a:gd name="connsiteX21" fmla="*/ 1228725 w 2955132"/>
                <a:gd name="connsiteY21" fmla="*/ 452705 h 807513"/>
                <a:gd name="connsiteX22" fmla="*/ 1354931 w 2955132"/>
                <a:gd name="connsiteY22" fmla="*/ 483661 h 807513"/>
                <a:gd name="connsiteX23" fmla="*/ 1462088 w 2955132"/>
                <a:gd name="connsiteY23" fmla="*/ 557479 h 807513"/>
                <a:gd name="connsiteX24" fmla="*/ 1709738 w 2955132"/>
                <a:gd name="connsiteY24" fmla="*/ 559861 h 807513"/>
                <a:gd name="connsiteX25" fmla="*/ 2426494 w 2955132"/>
                <a:gd name="connsiteY25" fmla="*/ 552717 h 807513"/>
                <a:gd name="connsiteX26" fmla="*/ 2707482 w 2955132"/>
                <a:gd name="connsiteY26" fmla="*/ 545573 h 807513"/>
                <a:gd name="connsiteX27" fmla="*/ 2795588 w 2955132"/>
                <a:gd name="connsiteY27" fmla="*/ 500330 h 807513"/>
                <a:gd name="connsiteX28" fmla="*/ 2881313 w 2955132"/>
                <a:gd name="connsiteY28" fmla="*/ 481279 h 807513"/>
                <a:gd name="connsiteX29" fmla="*/ 2955132 w 2955132"/>
                <a:gd name="connsiteY29" fmla="*/ 562242 h 807513"/>
                <a:gd name="connsiteX0" fmla="*/ 0 w 2955132"/>
                <a:gd name="connsiteY0" fmla="*/ 555099 h 807513"/>
                <a:gd name="connsiteX1" fmla="*/ 66675 w 2955132"/>
                <a:gd name="connsiteY1" fmla="*/ 562242 h 807513"/>
                <a:gd name="connsiteX2" fmla="*/ 111919 w 2955132"/>
                <a:gd name="connsiteY2" fmla="*/ 516998 h 807513"/>
                <a:gd name="connsiteX3" fmla="*/ 169068 w 2955132"/>
                <a:gd name="connsiteY3" fmla="*/ 505091 h 807513"/>
                <a:gd name="connsiteX4" fmla="*/ 230982 w 2955132"/>
                <a:gd name="connsiteY4" fmla="*/ 559861 h 807513"/>
                <a:gd name="connsiteX5" fmla="*/ 278607 w 2955132"/>
                <a:gd name="connsiteY5" fmla="*/ 564623 h 807513"/>
                <a:gd name="connsiteX6" fmla="*/ 381000 w 2955132"/>
                <a:gd name="connsiteY6" fmla="*/ 555098 h 807513"/>
                <a:gd name="connsiteX7" fmla="*/ 402432 w 2955132"/>
                <a:gd name="connsiteY7" fmla="*/ 552716 h 807513"/>
                <a:gd name="connsiteX8" fmla="*/ 457200 w 2955132"/>
                <a:gd name="connsiteY8" fmla="*/ 619392 h 807513"/>
                <a:gd name="connsiteX9" fmla="*/ 464344 w 2955132"/>
                <a:gd name="connsiteY9" fmla="*/ 526523 h 807513"/>
                <a:gd name="connsiteX10" fmla="*/ 495300 w 2955132"/>
                <a:gd name="connsiteY10" fmla="*/ 159811 h 807513"/>
                <a:gd name="connsiteX11" fmla="*/ 514350 w 2955132"/>
                <a:gd name="connsiteY11" fmla="*/ 5029 h 807513"/>
                <a:gd name="connsiteX12" fmla="*/ 523875 w 2955132"/>
                <a:gd name="connsiteY12" fmla="*/ 83611 h 807513"/>
                <a:gd name="connsiteX13" fmla="*/ 554832 w 2955132"/>
                <a:gd name="connsiteY13" fmla="*/ 514617 h 807513"/>
                <a:gd name="connsiteX14" fmla="*/ 564357 w 2955132"/>
                <a:gd name="connsiteY14" fmla="*/ 714642 h 807513"/>
                <a:gd name="connsiteX15" fmla="*/ 571500 w 2955132"/>
                <a:gd name="connsiteY15" fmla="*/ 807511 h 807513"/>
                <a:gd name="connsiteX16" fmla="*/ 581025 w 2955132"/>
                <a:gd name="connsiteY16" fmla="*/ 717023 h 807513"/>
                <a:gd name="connsiteX17" fmla="*/ 595313 w 2955132"/>
                <a:gd name="connsiteY17" fmla="*/ 569386 h 807513"/>
                <a:gd name="connsiteX18" fmla="*/ 697707 w 2955132"/>
                <a:gd name="connsiteY18" fmla="*/ 559860 h 807513"/>
                <a:gd name="connsiteX19" fmla="*/ 859632 w 2955132"/>
                <a:gd name="connsiteY19" fmla="*/ 559861 h 807513"/>
                <a:gd name="connsiteX20" fmla="*/ 1040607 w 2955132"/>
                <a:gd name="connsiteY20" fmla="*/ 555099 h 807513"/>
                <a:gd name="connsiteX21" fmla="*/ 1228725 w 2955132"/>
                <a:gd name="connsiteY21" fmla="*/ 452705 h 807513"/>
                <a:gd name="connsiteX22" fmla="*/ 1354931 w 2955132"/>
                <a:gd name="connsiteY22" fmla="*/ 483661 h 807513"/>
                <a:gd name="connsiteX23" fmla="*/ 1462088 w 2955132"/>
                <a:gd name="connsiteY23" fmla="*/ 557479 h 807513"/>
                <a:gd name="connsiteX24" fmla="*/ 1709738 w 2955132"/>
                <a:gd name="connsiteY24" fmla="*/ 559861 h 807513"/>
                <a:gd name="connsiteX25" fmla="*/ 2426494 w 2955132"/>
                <a:gd name="connsiteY25" fmla="*/ 552717 h 807513"/>
                <a:gd name="connsiteX26" fmla="*/ 2707482 w 2955132"/>
                <a:gd name="connsiteY26" fmla="*/ 545573 h 807513"/>
                <a:gd name="connsiteX27" fmla="*/ 2776538 w 2955132"/>
                <a:gd name="connsiteY27" fmla="*/ 502711 h 807513"/>
                <a:gd name="connsiteX28" fmla="*/ 2881313 w 2955132"/>
                <a:gd name="connsiteY28" fmla="*/ 481279 h 807513"/>
                <a:gd name="connsiteX29" fmla="*/ 2955132 w 2955132"/>
                <a:gd name="connsiteY29" fmla="*/ 562242 h 807513"/>
                <a:gd name="connsiteX0" fmla="*/ 0 w 2955132"/>
                <a:gd name="connsiteY0" fmla="*/ 555099 h 807513"/>
                <a:gd name="connsiteX1" fmla="*/ 66675 w 2955132"/>
                <a:gd name="connsiteY1" fmla="*/ 562242 h 807513"/>
                <a:gd name="connsiteX2" fmla="*/ 111919 w 2955132"/>
                <a:gd name="connsiteY2" fmla="*/ 516998 h 807513"/>
                <a:gd name="connsiteX3" fmla="*/ 169068 w 2955132"/>
                <a:gd name="connsiteY3" fmla="*/ 505091 h 807513"/>
                <a:gd name="connsiteX4" fmla="*/ 230982 w 2955132"/>
                <a:gd name="connsiteY4" fmla="*/ 559861 h 807513"/>
                <a:gd name="connsiteX5" fmla="*/ 278607 w 2955132"/>
                <a:gd name="connsiteY5" fmla="*/ 564623 h 807513"/>
                <a:gd name="connsiteX6" fmla="*/ 381000 w 2955132"/>
                <a:gd name="connsiteY6" fmla="*/ 555098 h 807513"/>
                <a:gd name="connsiteX7" fmla="*/ 402432 w 2955132"/>
                <a:gd name="connsiteY7" fmla="*/ 552716 h 807513"/>
                <a:gd name="connsiteX8" fmla="*/ 457200 w 2955132"/>
                <a:gd name="connsiteY8" fmla="*/ 619392 h 807513"/>
                <a:gd name="connsiteX9" fmla="*/ 464344 w 2955132"/>
                <a:gd name="connsiteY9" fmla="*/ 526523 h 807513"/>
                <a:gd name="connsiteX10" fmla="*/ 495300 w 2955132"/>
                <a:gd name="connsiteY10" fmla="*/ 159811 h 807513"/>
                <a:gd name="connsiteX11" fmla="*/ 514350 w 2955132"/>
                <a:gd name="connsiteY11" fmla="*/ 5029 h 807513"/>
                <a:gd name="connsiteX12" fmla="*/ 523875 w 2955132"/>
                <a:gd name="connsiteY12" fmla="*/ 83611 h 807513"/>
                <a:gd name="connsiteX13" fmla="*/ 554832 w 2955132"/>
                <a:gd name="connsiteY13" fmla="*/ 514617 h 807513"/>
                <a:gd name="connsiteX14" fmla="*/ 564357 w 2955132"/>
                <a:gd name="connsiteY14" fmla="*/ 714642 h 807513"/>
                <a:gd name="connsiteX15" fmla="*/ 571500 w 2955132"/>
                <a:gd name="connsiteY15" fmla="*/ 807511 h 807513"/>
                <a:gd name="connsiteX16" fmla="*/ 581025 w 2955132"/>
                <a:gd name="connsiteY16" fmla="*/ 717023 h 807513"/>
                <a:gd name="connsiteX17" fmla="*/ 595313 w 2955132"/>
                <a:gd name="connsiteY17" fmla="*/ 569386 h 807513"/>
                <a:gd name="connsiteX18" fmla="*/ 697707 w 2955132"/>
                <a:gd name="connsiteY18" fmla="*/ 559860 h 807513"/>
                <a:gd name="connsiteX19" fmla="*/ 859632 w 2955132"/>
                <a:gd name="connsiteY19" fmla="*/ 559861 h 807513"/>
                <a:gd name="connsiteX20" fmla="*/ 1040607 w 2955132"/>
                <a:gd name="connsiteY20" fmla="*/ 555099 h 807513"/>
                <a:gd name="connsiteX21" fmla="*/ 1228725 w 2955132"/>
                <a:gd name="connsiteY21" fmla="*/ 452705 h 807513"/>
                <a:gd name="connsiteX22" fmla="*/ 1354931 w 2955132"/>
                <a:gd name="connsiteY22" fmla="*/ 483661 h 807513"/>
                <a:gd name="connsiteX23" fmla="*/ 1462088 w 2955132"/>
                <a:gd name="connsiteY23" fmla="*/ 557479 h 807513"/>
                <a:gd name="connsiteX24" fmla="*/ 1709738 w 2955132"/>
                <a:gd name="connsiteY24" fmla="*/ 559861 h 807513"/>
                <a:gd name="connsiteX25" fmla="*/ 2426494 w 2955132"/>
                <a:gd name="connsiteY25" fmla="*/ 552717 h 807513"/>
                <a:gd name="connsiteX26" fmla="*/ 2707482 w 2955132"/>
                <a:gd name="connsiteY26" fmla="*/ 545573 h 807513"/>
                <a:gd name="connsiteX27" fmla="*/ 2776538 w 2955132"/>
                <a:gd name="connsiteY27" fmla="*/ 502711 h 807513"/>
                <a:gd name="connsiteX28" fmla="*/ 2881313 w 2955132"/>
                <a:gd name="connsiteY28" fmla="*/ 481279 h 807513"/>
                <a:gd name="connsiteX29" fmla="*/ 2955132 w 2955132"/>
                <a:gd name="connsiteY29" fmla="*/ 562242 h 807513"/>
                <a:gd name="connsiteX0" fmla="*/ 0 w 2955132"/>
                <a:gd name="connsiteY0" fmla="*/ 555099 h 807513"/>
                <a:gd name="connsiteX1" fmla="*/ 66675 w 2955132"/>
                <a:gd name="connsiteY1" fmla="*/ 562242 h 807513"/>
                <a:gd name="connsiteX2" fmla="*/ 111919 w 2955132"/>
                <a:gd name="connsiteY2" fmla="*/ 516998 h 807513"/>
                <a:gd name="connsiteX3" fmla="*/ 169068 w 2955132"/>
                <a:gd name="connsiteY3" fmla="*/ 505091 h 807513"/>
                <a:gd name="connsiteX4" fmla="*/ 230982 w 2955132"/>
                <a:gd name="connsiteY4" fmla="*/ 559861 h 807513"/>
                <a:gd name="connsiteX5" fmla="*/ 278607 w 2955132"/>
                <a:gd name="connsiteY5" fmla="*/ 564623 h 807513"/>
                <a:gd name="connsiteX6" fmla="*/ 381000 w 2955132"/>
                <a:gd name="connsiteY6" fmla="*/ 555098 h 807513"/>
                <a:gd name="connsiteX7" fmla="*/ 402432 w 2955132"/>
                <a:gd name="connsiteY7" fmla="*/ 552716 h 807513"/>
                <a:gd name="connsiteX8" fmla="*/ 457200 w 2955132"/>
                <a:gd name="connsiteY8" fmla="*/ 619392 h 807513"/>
                <a:gd name="connsiteX9" fmla="*/ 464344 w 2955132"/>
                <a:gd name="connsiteY9" fmla="*/ 526523 h 807513"/>
                <a:gd name="connsiteX10" fmla="*/ 495300 w 2955132"/>
                <a:gd name="connsiteY10" fmla="*/ 159811 h 807513"/>
                <a:gd name="connsiteX11" fmla="*/ 514350 w 2955132"/>
                <a:gd name="connsiteY11" fmla="*/ 5029 h 807513"/>
                <a:gd name="connsiteX12" fmla="*/ 523875 w 2955132"/>
                <a:gd name="connsiteY12" fmla="*/ 83611 h 807513"/>
                <a:gd name="connsiteX13" fmla="*/ 554832 w 2955132"/>
                <a:gd name="connsiteY13" fmla="*/ 514617 h 807513"/>
                <a:gd name="connsiteX14" fmla="*/ 564357 w 2955132"/>
                <a:gd name="connsiteY14" fmla="*/ 714642 h 807513"/>
                <a:gd name="connsiteX15" fmla="*/ 571500 w 2955132"/>
                <a:gd name="connsiteY15" fmla="*/ 807511 h 807513"/>
                <a:gd name="connsiteX16" fmla="*/ 581025 w 2955132"/>
                <a:gd name="connsiteY16" fmla="*/ 717023 h 807513"/>
                <a:gd name="connsiteX17" fmla="*/ 595313 w 2955132"/>
                <a:gd name="connsiteY17" fmla="*/ 569386 h 807513"/>
                <a:gd name="connsiteX18" fmla="*/ 697707 w 2955132"/>
                <a:gd name="connsiteY18" fmla="*/ 559860 h 807513"/>
                <a:gd name="connsiteX19" fmla="*/ 859632 w 2955132"/>
                <a:gd name="connsiteY19" fmla="*/ 559861 h 807513"/>
                <a:gd name="connsiteX20" fmla="*/ 1040607 w 2955132"/>
                <a:gd name="connsiteY20" fmla="*/ 555099 h 807513"/>
                <a:gd name="connsiteX21" fmla="*/ 1228725 w 2955132"/>
                <a:gd name="connsiteY21" fmla="*/ 452705 h 807513"/>
                <a:gd name="connsiteX22" fmla="*/ 1354931 w 2955132"/>
                <a:gd name="connsiteY22" fmla="*/ 483661 h 807513"/>
                <a:gd name="connsiteX23" fmla="*/ 1462088 w 2955132"/>
                <a:gd name="connsiteY23" fmla="*/ 557479 h 807513"/>
                <a:gd name="connsiteX24" fmla="*/ 1709738 w 2955132"/>
                <a:gd name="connsiteY24" fmla="*/ 559861 h 807513"/>
                <a:gd name="connsiteX25" fmla="*/ 2426494 w 2955132"/>
                <a:gd name="connsiteY25" fmla="*/ 552717 h 807513"/>
                <a:gd name="connsiteX26" fmla="*/ 2693194 w 2955132"/>
                <a:gd name="connsiteY26" fmla="*/ 555098 h 807513"/>
                <a:gd name="connsiteX27" fmla="*/ 2776538 w 2955132"/>
                <a:gd name="connsiteY27" fmla="*/ 502711 h 807513"/>
                <a:gd name="connsiteX28" fmla="*/ 2881313 w 2955132"/>
                <a:gd name="connsiteY28" fmla="*/ 481279 h 807513"/>
                <a:gd name="connsiteX29" fmla="*/ 2955132 w 2955132"/>
                <a:gd name="connsiteY29" fmla="*/ 562242 h 807513"/>
                <a:gd name="connsiteX0" fmla="*/ 0 w 2955132"/>
                <a:gd name="connsiteY0" fmla="*/ 555099 h 807513"/>
                <a:gd name="connsiteX1" fmla="*/ 66675 w 2955132"/>
                <a:gd name="connsiteY1" fmla="*/ 562242 h 807513"/>
                <a:gd name="connsiteX2" fmla="*/ 111919 w 2955132"/>
                <a:gd name="connsiteY2" fmla="*/ 516998 h 807513"/>
                <a:gd name="connsiteX3" fmla="*/ 169068 w 2955132"/>
                <a:gd name="connsiteY3" fmla="*/ 505091 h 807513"/>
                <a:gd name="connsiteX4" fmla="*/ 230982 w 2955132"/>
                <a:gd name="connsiteY4" fmla="*/ 559861 h 807513"/>
                <a:gd name="connsiteX5" fmla="*/ 278607 w 2955132"/>
                <a:gd name="connsiteY5" fmla="*/ 564623 h 807513"/>
                <a:gd name="connsiteX6" fmla="*/ 381000 w 2955132"/>
                <a:gd name="connsiteY6" fmla="*/ 555098 h 807513"/>
                <a:gd name="connsiteX7" fmla="*/ 402432 w 2955132"/>
                <a:gd name="connsiteY7" fmla="*/ 552716 h 807513"/>
                <a:gd name="connsiteX8" fmla="*/ 457200 w 2955132"/>
                <a:gd name="connsiteY8" fmla="*/ 619392 h 807513"/>
                <a:gd name="connsiteX9" fmla="*/ 464344 w 2955132"/>
                <a:gd name="connsiteY9" fmla="*/ 526523 h 807513"/>
                <a:gd name="connsiteX10" fmla="*/ 495300 w 2955132"/>
                <a:gd name="connsiteY10" fmla="*/ 159811 h 807513"/>
                <a:gd name="connsiteX11" fmla="*/ 514350 w 2955132"/>
                <a:gd name="connsiteY11" fmla="*/ 5029 h 807513"/>
                <a:gd name="connsiteX12" fmla="*/ 523875 w 2955132"/>
                <a:gd name="connsiteY12" fmla="*/ 83611 h 807513"/>
                <a:gd name="connsiteX13" fmla="*/ 554832 w 2955132"/>
                <a:gd name="connsiteY13" fmla="*/ 514617 h 807513"/>
                <a:gd name="connsiteX14" fmla="*/ 564357 w 2955132"/>
                <a:gd name="connsiteY14" fmla="*/ 714642 h 807513"/>
                <a:gd name="connsiteX15" fmla="*/ 571500 w 2955132"/>
                <a:gd name="connsiteY15" fmla="*/ 807511 h 807513"/>
                <a:gd name="connsiteX16" fmla="*/ 581025 w 2955132"/>
                <a:gd name="connsiteY16" fmla="*/ 717023 h 807513"/>
                <a:gd name="connsiteX17" fmla="*/ 595313 w 2955132"/>
                <a:gd name="connsiteY17" fmla="*/ 569386 h 807513"/>
                <a:gd name="connsiteX18" fmla="*/ 697707 w 2955132"/>
                <a:gd name="connsiteY18" fmla="*/ 559860 h 807513"/>
                <a:gd name="connsiteX19" fmla="*/ 859632 w 2955132"/>
                <a:gd name="connsiteY19" fmla="*/ 559861 h 807513"/>
                <a:gd name="connsiteX20" fmla="*/ 1040607 w 2955132"/>
                <a:gd name="connsiteY20" fmla="*/ 555099 h 807513"/>
                <a:gd name="connsiteX21" fmla="*/ 1228725 w 2955132"/>
                <a:gd name="connsiteY21" fmla="*/ 452705 h 807513"/>
                <a:gd name="connsiteX22" fmla="*/ 1354931 w 2955132"/>
                <a:gd name="connsiteY22" fmla="*/ 483661 h 807513"/>
                <a:gd name="connsiteX23" fmla="*/ 1462088 w 2955132"/>
                <a:gd name="connsiteY23" fmla="*/ 557479 h 807513"/>
                <a:gd name="connsiteX24" fmla="*/ 1709738 w 2955132"/>
                <a:gd name="connsiteY24" fmla="*/ 559861 h 807513"/>
                <a:gd name="connsiteX25" fmla="*/ 2426494 w 2955132"/>
                <a:gd name="connsiteY25" fmla="*/ 552717 h 807513"/>
                <a:gd name="connsiteX26" fmla="*/ 2693194 w 2955132"/>
                <a:gd name="connsiteY26" fmla="*/ 555098 h 807513"/>
                <a:gd name="connsiteX27" fmla="*/ 2776538 w 2955132"/>
                <a:gd name="connsiteY27" fmla="*/ 502711 h 807513"/>
                <a:gd name="connsiteX28" fmla="*/ 2845594 w 2955132"/>
                <a:gd name="connsiteY28" fmla="*/ 481279 h 807513"/>
                <a:gd name="connsiteX29" fmla="*/ 2955132 w 2955132"/>
                <a:gd name="connsiteY29" fmla="*/ 562242 h 807513"/>
                <a:gd name="connsiteX0" fmla="*/ 0 w 2921794"/>
                <a:gd name="connsiteY0" fmla="*/ 555099 h 807513"/>
                <a:gd name="connsiteX1" fmla="*/ 66675 w 2921794"/>
                <a:gd name="connsiteY1" fmla="*/ 562242 h 807513"/>
                <a:gd name="connsiteX2" fmla="*/ 111919 w 2921794"/>
                <a:gd name="connsiteY2" fmla="*/ 516998 h 807513"/>
                <a:gd name="connsiteX3" fmla="*/ 169068 w 2921794"/>
                <a:gd name="connsiteY3" fmla="*/ 505091 h 807513"/>
                <a:gd name="connsiteX4" fmla="*/ 230982 w 2921794"/>
                <a:gd name="connsiteY4" fmla="*/ 559861 h 807513"/>
                <a:gd name="connsiteX5" fmla="*/ 278607 w 2921794"/>
                <a:gd name="connsiteY5" fmla="*/ 564623 h 807513"/>
                <a:gd name="connsiteX6" fmla="*/ 381000 w 2921794"/>
                <a:gd name="connsiteY6" fmla="*/ 555098 h 807513"/>
                <a:gd name="connsiteX7" fmla="*/ 402432 w 2921794"/>
                <a:gd name="connsiteY7" fmla="*/ 552716 h 807513"/>
                <a:gd name="connsiteX8" fmla="*/ 457200 w 2921794"/>
                <a:gd name="connsiteY8" fmla="*/ 619392 h 807513"/>
                <a:gd name="connsiteX9" fmla="*/ 464344 w 2921794"/>
                <a:gd name="connsiteY9" fmla="*/ 526523 h 807513"/>
                <a:gd name="connsiteX10" fmla="*/ 495300 w 2921794"/>
                <a:gd name="connsiteY10" fmla="*/ 159811 h 807513"/>
                <a:gd name="connsiteX11" fmla="*/ 514350 w 2921794"/>
                <a:gd name="connsiteY11" fmla="*/ 5029 h 807513"/>
                <a:gd name="connsiteX12" fmla="*/ 523875 w 2921794"/>
                <a:gd name="connsiteY12" fmla="*/ 83611 h 807513"/>
                <a:gd name="connsiteX13" fmla="*/ 554832 w 2921794"/>
                <a:gd name="connsiteY13" fmla="*/ 514617 h 807513"/>
                <a:gd name="connsiteX14" fmla="*/ 564357 w 2921794"/>
                <a:gd name="connsiteY14" fmla="*/ 714642 h 807513"/>
                <a:gd name="connsiteX15" fmla="*/ 571500 w 2921794"/>
                <a:gd name="connsiteY15" fmla="*/ 807511 h 807513"/>
                <a:gd name="connsiteX16" fmla="*/ 581025 w 2921794"/>
                <a:gd name="connsiteY16" fmla="*/ 717023 h 807513"/>
                <a:gd name="connsiteX17" fmla="*/ 595313 w 2921794"/>
                <a:gd name="connsiteY17" fmla="*/ 569386 h 807513"/>
                <a:gd name="connsiteX18" fmla="*/ 697707 w 2921794"/>
                <a:gd name="connsiteY18" fmla="*/ 559860 h 807513"/>
                <a:gd name="connsiteX19" fmla="*/ 859632 w 2921794"/>
                <a:gd name="connsiteY19" fmla="*/ 559861 h 807513"/>
                <a:gd name="connsiteX20" fmla="*/ 1040607 w 2921794"/>
                <a:gd name="connsiteY20" fmla="*/ 555099 h 807513"/>
                <a:gd name="connsiteX21" fmla="*/ 1228725 w 2921794"/>
                <a:gd name="connsiteY21" fmla="*/ 452705 h 807513"/>
                <a:gd name="connsiteX22" fmla="*/ 1354931 w 2921794"/>
                <a:gd name="connsiteY22" fmla="*/ 483661 h 807513"/>
                <a:gd name="connsiteX23" fmla="*/ 1462088 w 2921794"/>
                <a:gd name="connsiteY23" fmla="*/ 557479 h 807513"/>
                <a:gd name="connsiteX24" fmla="*/ 1709738 w 2921794"/>
                <a:gd name="connsiteY24" fmla="*/ 559861 h 807513"/>
                <a:gd name="connsiteX25" fmla="*/ 2426494 w 2921794"/>
                <a:gd name="connsiteY25" fmla="*/ 552717 h 807513"/>
                <a:gd name="connsiteX26" fmla="*/ 2693194 w 2921794"/>
                <a:gd name="connsiteY26" fmla="*/ 555098 h 807513"/>
                <a:gd name="connsiteX27" fmla="*/ 2776538 w 2921794"/>
                <a:gd name="connsiteY27" fmla="*/ 502711 h 807513"/>
                <a:gd name="connsiteX28" fmla="*/ 2845594 w 2921794"/>
                <a:gd name="connsiteY28" fmla="*/ 481279 h 807513"/>
                <a:gd name="connsiteX29" fmla="*/ 2921794 w 2921794"/>
                <a:gd name="connsiteY29" fmla="*/ 562242 h 807513"/>
                <a:gd name="connsiteX0" fmla="*/ 0 w 2921794"/>
                <a:gd name="connsiteY0" fmla="*/ 555099 h 807513"/>
                <a:gd name="connsiteX1" fmla="*/ 66675 w 2921794"/>
                <a:gd name="connsiteY1" fmla="*/ 562242 h 807513"/>
                <a:gd name="connsiteX2" fmla="*/ 111919 w 2921794"/>
                <a:gd name="connsiteY2" fmla="*/ 516998 h 807513"/>
                <a:gd name="connsiteX3" fmla="*/ 169068 w 2921794"/>
                <a:gd name="connsiteY3" fmla="*/ 505091 h 807513"/>
                <a:gd name="connsiteX4" fmla="*/ 230982 w 2921794"/>
                <a:gd name="connsiteY4" fmla="*/ 559861 h 807513"/>
                <a:gd name="connsiteX5" fmla="*/ 278607 w 2921794"/>
                <a:gd name="connsiteY5" fmla="*/ 564623 h 807513"/>
                <a:gd name="connsiteX6" fmla="*/ 381000 w 2921794"/>
                <a:gd name="connsiteY6" fmla="*/ 555098 h 807513"/>
                <a:gd name="connsiteX7" fmla="*/ 402432 w 2921794"/>
                <a:gd name="connsiteY7" fmla="*/ 552716 h 807513"/>
                <a:gd name="connsiteX8" fmla="*/ 457200 w 2921794"/>
                <a:gd name="connsiteY8" fmla="*/ 619392 h 807513"/>
                <a:gd name="connsiteX9" fmla="*/ 464344 w 2921794"/>
                <a:gd name="connsiteY9" fmla="*/ 526523 h 807513"/>
                <a:gd name="connsiteX10" fmla="*/ 495300 w 2921794"/>
                <a:gd name="connsiteY10" fmla="*/ 159811 h 807513"/>
                <a:gd name="connsiteX11" fmla="*/ 514350 w 2921794"/>
                <a:gd name="connsiteY11" fmla="*/ 5029 h 807513"/>
                <a:gd name="connsiteX12" fmla="*/ 523875 w 2921794"/>
                <a:gd name="connsiteY12" fmla="*/ 83611 h 807513"/>
                <a:gd name="connsiteX13" fmla="*/ 554832 w 2921794"/>
                <a:gd name="connsiteY13" fmla="*/ 514617 h 807513"/>
                <a:gd name="connsiteX14" fmla="*/ 564357 w 2921794"/>
                <a:gd name="connsiteY14" fmla="*/ 714642 h 807513"/>
                <a:gd name="connsiteX15" fmla="*/ 571500 w 2921794"/>
                <a:gd name="connsiteY15" fmla="*/ 807511 h 807513"/>
                <a:gd name="connsiteX16" fmla="*/ 581025 w 2921794"/>
                <a:gd name="connsiteY16" fmla="*/ 717023 h 807513"/>
                <a:gd name="connsiteX17" fmla="*/ 595313 w 2921794"/>
                <a:gd name="connsiteY17" fmla="*/ 569386 h 807513"/>
                <a:gd name="connsiteX18" fmla="*/ 697707 w 2921794"/>
                <a:gd name="connsiteY18" fmla="*/ 559860 h 807513"/>
                <a:gd name="connsiteX19" fmla="*/ 859632 w 2921794"/>
                <a:gd name="connsiteY19" fmla="*/ 559861 h 807513"/>
                <a:gd name="connsiteX20" fmla="*/ 1040607 w 2921794"/>
                <a:gd name="connsiteY20" fmla="*/ 555099 h 807513"/>
                <a:gd name="connsiteX21" fmla="*/ 1228725 w 2921794"/>
                <a:gd name="connsiteY21" fmla="*/ 452705 h 807513"/>
                <a:gd name="connsiteX22" fmla="*/ 1354931 w 2921794"/>
                <a:gd name="connsiteY22" fmla="*/ 483661 h 807513"/>
                <a:gd name="connsiteX23" fmla="*/ 1462088 w 2921794"/>
                <a:gd name="connsiteY23" fmla="*/ 557479 h 807513"/>
                <a:gd name="connsiteX24" fmla="*/ 1709738 w 2921794"/>
                <a:gd name="connsiteY24" fmla="*/ 559861 h 807513"/>
                <a:gd name="connsiteX25" fmla="*/ 2426494 w 2921794"/>
                <a:gd name="connsiteY25" fmla="*/ 552717 h 807513"/>
                <a:gd name="connsiteX26" fmla="*/ 2693194 w 2921794"/>
                <a:gd name="connsiteY26" fmla="*/ 555098 h 807513"/>
                <a:gd name="connsiteX27" fmla="*/ 2776538 w 2921794"/>
                <a:gd name="connsiteY27" fmla="*/ 502711 h 807513"/>
                <a:gd name="connsiteX28" fmla="*/ 2845594 w 2921794"/>
                <a:gd name="connsiteY28" fmla="*/ 481279 h 807513"/>
                <a:gd name="connsiteX29" fmla="*/ 2921794 w 2921794"/>
                <a:gd name="connsiteY29" fmla="*/ 562242 h 807513"/>
                <a:gd name="connsiteX0" fmla="*/ 0 w 2921794"/>
                <a:gd name="connsiteY0" fmla="*/ 555099 h 807513"/>
                <a:gd name="connsiteX1" fmla="*/ 66675 w 2921794"/>
                <a:gd name="connsiteY1" fmla="*/ 562242 h 807513"/>
                <a:gd name="connsiteX2" fmla="*/ 111919 w 2921794"/>
                <a:gd name="connsiteY2" fmla="*/ 516998 h 807513"/>
                <a:gd name="connsiteX3" fmla="*/ 169068 w 2921794"/>
                <a:gd name="connsiteY3" fmla="*/ 505091 h 807513"/>
                <a:gd name="connsiteX4" fmla="*/ 230982 w 2921794"/>
                <a:gd name="connsiteY4" fmla="*/ 559861 h 807513"/>
                <a:gd name="connsiteX5" fmla="*/ 278607 w 2921794"/>
                <a:gd name="connsiteY5" fmla="*/ 564623 h 807513"/>
                <a:gd name="connsiteX6" fmla="*/ 381000 w 2921794"/>
                <a:gd name="connsiteY6" fmla="*/ 555098 h 807513"/>
                <a:gd name="connsiteX7" fmla="*/ 402432 w 2921794"/>
                <a:gd name="connsiteY7" fmla="*/ 552716 h 807513"/>
                <a:gd name="connsiteX8" fmla="*/ 457200 w 2921794"/>
                <a:gd name="connsiteY8" fmla="*/ 619392 h 807513"/>
                <a:gd name="connsiteX9" fmla="*/ 464344 w 2921794"/>
                <a:gd name="connsiteY9" fmla="*/ 526523 h 807513"/>
                <a:gd name="connsiteX10" fmla="*/ 495300 w 2921794"/>
                <a:gd name="connsiteY10" fmla="*/ 159811 h 807513"/>
                <a:gd name="connsiteX11" fmla="*/ 514350 w 2921794"/>
                <a:gd name="connsiteY11" fmla="*/ 5029 h 807513"/>
                <a:gd name="connsiteX12" fmla="*/ 523875 w 2921794"/>
                <a:gd name="connsiteY12" fmla="*/ 83611 h 807513"/>
                <a:gd name="connsiteX13" fmla="*/ 554832 w 2921794"/>
                <a:gd name="connsiteY13" fmla="*/ 514617 h 807513"/>
                <a:gd name="connsiteX14" fmla="*/ 564357 w 2921794"/>
                <a:gd name="connsiteY14" fmla="*/ 714642 h 807513"/>
                <a:gd name="connsiteX15" fmla="*/ 571500 w 2921794"/>
                <a:gd name="connsiteY15" fmla="*/ 807511 h 807513"/>
                <a:gd name="connsiteX16" fmla="*/ 581025 w 2921794"/>
                <a:gd name="connsiteY16" fmla="*/ 717023 h 807513"/>
                <a:gd name="connsiteX17" fmla="*/ 595313 w 2921794"/>
                <a:gd name="connsiteY17" fmla="*/ 569386 h 807513"/>
                <a:gd name="connsiteX18" fmla="*/ 697707 w 2921794"/>
                <a:gd name="connsiteY18" fmla="*/ 559860 h 807513"/>
                <a:gd name="connsiteX19" fmla="*/ 859632 w 2921794"/>
                <a:gd name="connsiteY19" fmla="*/ 559861 h 807513"/>
                <a:gd name="connsiteX20" fmla="*/ 1040607 w 2921794"/>
                <a:gd name="connsiteY20" fmla="*/ 555099 h 807513"/>
                <a:gd name="connsiteX21" fmla="*/ 1228725 w 2921794"/>
                <a:gd name="connsiteY21" fmla="*/ 452705 h 807513"/>
                <a:gd name="connsiteX22" fmla="*/ 1354931 w 2921794"/>
                <a:gd name="connsiteY22" fmla="*/ 483661 h 807513"/>
                <a:gd name="connsiteX23" fmla="*/ 1462088 w 2921794"/>
                <a:gd name="connsiteY23" fmla="*/ 557479 h 807513"/>
                <a:gd name="connsiteX24" fmla="*/ 1709738 w 2921794"/>
                <a:gd name="connsiteY24" fmla="*/ 559861 h 807513"/>
                <a:gd name="connsiteX25" fmla="*/ 2426494 w 2921794"/>
                <a:gd name="connsiteY25" fmla="*/ 552717 h 807513"/>
                <a:gd name="connsiteX26" fmla="*/ 2693194 w 2921794"/>
                <a:gd name="connsiteY26" fmla="*/ 555098 h 807513"/>
                <a:gd name="connsiteX27" fmla="*/ 2776538 w 2921794"/>
                <a:gd name="connsiteY27" fmla="*/ 502711 h 807513"/>
                <a:gd name="connsiteX28" fmla="*/ 2845594 w 2921794"/>
                <a:gd name="connsiteY28" fmla="*/ 481279 h 807513"/>
                <a:gd name="connsiteX29" fmla="*/ 2921794 w 2921794"/>
                <a:gd name="connsiteY29" fmla="*/ 562242 h 807513"/>
                <a:gd name="connsiteX0" fmla="*/ 0 w 2921794"/>
                <a:gd name="connsiteY0" fmla="*/ 555099 h 807513"/>
                <a:gd name="connsiteX1" fmla="*/ 66675 w 2921794"/>
                <a:gd name="connsiteY1" fmla="*/ 562242 h 807513"/>
                <a:gd name="connsiteX2" fmla="*/ 111919 w 2921794"/>
                <a:gd name="connsiteY2" fmla="*/ 516998 h 807513"/>
                <a:gd name="connsiteX3" fmla="*/ 169068 w 2921794"/>
                <a:gd name="connsiteY3" fmla="*/ 505091 h 807513"/>
                <a:gd name="connsiteX4" fmla="*/ 230982 w 2921794"/>
                <a:gd name="connsiteY4" fmla="*/ 559861 h 807513"/>
                <a:gd name="connsiteX5" fmla="*/ 278607 w 2921794"/>
                <a:gd name="connsiteY5" fmla="*/ 564623 h 807513"/>
                <a:gd name="connsiteX6" fmla="*/ 381000 w 2921794"/>
                <a:gd name="connsiteY6" fmla="*/ 555098 h 807513"/>
                <a:gd name="connsiteX7" fmla="*/ 402432 w 2921794"/>
                <a:gd name="connsiteY7" fmla="*/ 552716 h 807513"/>
                <a:gd name="connsiteX8" fmla="*/ 457200 w 2921794"/>
                <a:gd name="connsiteY8" fmla="*/ 619392 h 807513"/>
                <a:gd name="connsiteX9" fmla="*/ 464344 w 2921794"/>
                <a:gd name="connsiteY9" fmla="*/ 526523 h 807513"/>
                <a:gd name="connsiteX10" fmla="*/ 495300 w 2921794"/>
                <a:gd name="connsiteY10" fmla="*/ 159811 h 807513"/>
                <a:gd name="connsiteX11" fmla="*/ 514350 w 2921794"/>
                <a:gd name="connsiteY11" fmla="*/ 5029 h 807513"/>
                <a:gd name="connsiteX12" fmla="*/ 523875 w 2921794"/>
                <a:gd name="connsiteY12" fmla="*/ 83611 h 807513"/>
                <a:gd name="connsiteX13" fmla="*/ 554832 w 2921794"/>
                <a:gd name="connsiteY13" fmla="*/ 514617 h 807513"/>
                <a:gd name="connsiteX14" fmla="*/ 564357 w 2921794"/>
                <a:gd name="connsiteY14" fmla="*/ 714642 h 807513"/>
                <a:gd name="connsiteX15" fmla="*/ 571500 w 2921794"/>
                <a:gd name="connsiteY15" fmla="*/ 807511 h 807513"/>
                <a:gd name="connsiteX16" fmla="*/ 581025 w 2921794"/>
                <a:gd name="connsiteY16" fmla="*/ 717023 h 807513"/>
                <a:gd name="connsiteX17" fmla="*/ 595313 w 2921794"/>
                <a:gd name="connsiteY17" fmla="*/ 569386 h 807513"/>
                <a:gd name="connsiteX18" fmla="*/ 697707 w 2921794"/>
                <a:gd name="connsiteY18" fmla="*/ 559860 h 807513"/>
                <a:gd name="connsiteX19" fmla="*/ 859632 w 2921794"/>
                <a:gd name="connsiteY19" fmla="*/ 559861 h 807513"/>
                <a:gd name="connsiteX20" fmla="*/ 1040607 w 2921794"/>
                <a:gd name="connsiteY20" fmla="*/ 555099 h 807513"/>
                <a:gd name="connsiteX21" fmla="*/ 1228725 w 2921794"/>
                <a:gd name="connsiteY21" fmla="*/ 452705 h 807513"/>
                <a:gd name="connsiteX22" fmla="*/ 1354931 w 2921794"/>
                <a:gd name="connsiteY22" fmla="*/ 483661 h 807513"/>
                <a:gd name="connsiteX23" fmla="*/ 1462088 w 2921794"/>
                <a:gd name="connsiteY23" fmla="*/ 557479 h 807513"/>
                <a:gd name="connsiteX24" fmla="*/ 1709738 w 2921794"/>
                <a:gd name="connsiteY24" fmla="*/ 559861 h 807513"/>
                <a:gd name="connsiteX25" fmla="*/ 2426494 w 2921794"/>
                <a:gd name="connsiteY25" fmla="*/ 552717 h 807513"/>
                <a:gd name="connsiteX26" fmla="*/ 2693194 w 2921794"/>
                <a:gd name="connsiteY26" fmla="*/ 555098 h 807513"/>
                <a:gd name="connsiteX27" fmla="*/ 2776538 w 2921794"/>
                <a:gd name="connsiteY27" fmla="*/ 502711 h 807513"/>
                <a:gd name="connsiteX28" fmla="*/ 2857500 w 2921794"/>
                <a:gd name="connsiteY28" fmla="*/ 478897 h 807513"/>
                <a:gd name="connsiteX29" fmla="*/ 2921794 w 2921794"/>
                <a:gd name="connsiteY29" fmla="*/ 562242 h 807513"/>
                <a:gd name="connsiteX0" fmla="*/ 0 w 2921794"/>
                <a:gd name="connsiteY0" fmla="*/ 555099 h 807513"/>
                <a:gd name="connsiteX1" fmla="*/ 66675 w 2921794"/>
                <a:gd name="connsiteY1" fmla="*/ 562242 h 807513"/>
                <a:gd name="connsiteX2" fmla="*/ 111919 w 2921794"/>
                <a:gd name="connsiteY2" fmla="*/ 516998 h 807513"/>
                <a:gd name="connsiteX3" fmla="*/ 169068 w 2921794"/>
                <a:gd name="connsiteY3" fmla="*/ 505091 h 807513"/>
                <a:gd name="connsiteX4" fmla="*/ 230982 w 2921794"/>
                <a:gd name="connsiteY4" fmla="*/ 559861 h 807513"/>
                <a:gd name="connsiteX5" fmla="*/ 278607 w 2921794"/>
                <a:gd name="connsiteY5" fmla="*/ 564623 h 807513"/>
                <a:gd name="connsiteX6" fmla="*/ 381000 w 2921794"/>
                <a:gd name="connsiteY6" fmla="*/ 555098 h 807513"/>
                <a:gd name="connsiteX7" fmla="*/ 402432 w 2921794"/>
                <a:gd name="connsiteY7" fmla="*/ 552716 h 807513"/>
                <a:gd name="connsiteX8" fmla="*/ 457200 w 2921794"/>
                <a:gd name="connsiteY8" fmla="*/ 619392 h 807513"/>
                <a:gd name="connsiteX9" fmla="*/ 464344 w 2921794"/>
                <a:gd name="connsiteY9" fmla="*/ 526523 h 807513"/>
                <a:gd name="connsiteX10" fmla="*/ 495300 w 2921794"/>
                <a:gd name="connsiteY10" fmla="*/ 159811 h 807513"/>
                <a:gd name="connsiteX11" fmla="*/ 514350 w 2921794"/>
                <a:gd name="connsiteY11" fmla="*/ 5029 h 807513"/>
                <a:gd name="connsiteX12" fmla="*/ 523875 w 2921794"/>
                <a:gd name="connsiteY12" fmla="*/ 83611 h 807513"/>
                <a:gd name="connsiteX13" fmla="*/ 554832 w 2921794"/>
                <a:gd name="connsiteY13" fmla="*/ 514617 h 807513"/>
                <a:gd name="connsiteX14" fmla="*/ 564357 w 2921794"/>
                <a:gd name="connsiteY14" fmla="*/ 714642 h 807513"/>
                <a:gd name="connsiteX15" fmla="*/ 571500 w 2921794"/>
                <a:gd name="connsiteY15" fmla="*/ 807511 h 807513"/>
                <a:gd name="connsiteX16" fmla="*/ 581025 w 2921794"/>
                <a:gd name="connsiteY16" fmla="*/ 717023 h 807513"/>
                <a:gd name="connsiteX17" fmla="*/ 595313 w 2921794"/>
                <a:gd name="connsiteY17" fmla="*/ 569386 h 807513"/>
                <a:gd name="connsiteX18" fmla="*/ 697707 w 2921794"/>
                <a:gd name="connsiteY18" fmla="*/ 559860 h 807513"/>
                <a:gd name="connsiteX19" fmla="*/ 859632 w 2921794"/>
                <a:gd name="connsiteY19" fmla="*/ 559861 h 807513"/>
                <a:gd name="connsiteX20" fmla="*/ 1040607 w 2921794"/>
                <a:gd name="connsiteY20" fmla="*/ 555099 h 807513"/>
                <a:gd name="connsiteX21" fmla="*/ 1228725 w 2921794"/>
                <a:gd name="connsiteY21" fmla="*/ 452705 h 807513"/>
                <a:gd name="connsiteX22" fmla="*/ 1354931 w 2921794"/>
                <a:gd name="connsiteY22" fmla="*/ 483661 h 807513"/>
                <a:gd name="connsiteX23" fmla="*/ 1462088 w 2921794"/>
                <a:gd name="connsiteY23" fmla="*/ 557479 h 807513"/>
                <a:gd name="connsiteX24" fmla="*/ 1709738 w 2921794"/>
                <a:gd name="connsiteY24" fmla="*/ 559861 h 807513"/>
                <a:gd name="connsiteX25" fmla="*/ 2426494 w 2921794"/>
                <a:gd name="connsiteY25" fmla="*/ 552717 h 807513"/>
                <a:gd name="connsiteX26" fmla="*/ 2693194 w 2921794"/>
                <a:gd name="connsiteY26" fmla="*/ 555098 h 807513"/>
                <a:gd name="connsiteX27" fmla="*/ 2776538 w 2921794"/>
                <a:gd name="connsiteY27" fmla="*/ 502711 h 807513"/>
                <a:gd name="connsiteX28" fmla="*/ 2843213 w 2921794"/>
                <a:gd name="connsiteY28" fmla="*/ 478897 h 807513"/>
                <a:gd name="connsiteX29" fmla="*/ 2921794 w 2921794"/>
                <a:gd name="connsiteY29" fmla="*/ 562242 h 807513"/>
                <a:gd name="connsiteX0" fmla="*/ 0 w 2921794"/>
                <a:gd name="connsiteY0" fmla="*/ 555099 h 807513"/>
                <a:gd name="connsiteX1" fmla="*/ 66675 w 2921794"/>
                <a:gd name="connsiteY1" fmla="*/ 562242 h 807513"/>
                <a:gd name="connsiteX2" fmla="*/ 111919 w 2921794"/>
                <a:gd name="connsiteY2" fmla="*/ 516998 h 807513"/>
                <a:gd name="connsiteX3" fmla="*/ 169068 w 2921794"/>
                <a:gd name="connsiteY3" fmla="*/ 505091 h 807513"/>
                <a:gd name="connsiteX4" fmla="*/ 230982 w 2921794"/>
                <a:gd name="connsiteY4" fmla="*/ 559861 h 807513"/>
                <a:gd name="connsiteX5" fmla="*/ 278607 w 2921794"/>
                <a:gd name="connsiteY5" fmla="*/ 564623 h 807513"/>
                <a:gd name="connsiteX6" fmla="*/ 381000 w 2921794"/>
                <a:gd name="connsiteY6" fmla="*/ 555098 h 807513"/>
                <a:gd name="connsiteX7" fmla="*/ 402432 w 2921794"/>
                <a:gd name="connsiteY7" fmla="*/ 552716 h 807513"/>
                <a:gd name="connsiteX8" fmla="*/ 457200 w 2921794"/>
                <a:gd name="connsiteY8" fmla="*/ 619392 h 807513"/>
                <a:gd name="connsiteX9" fmla="*/ 464344 w 2921794"/>
                <a:gd name="connsiteY9" fmla="*/ 526523 h 807513"/>
                <a:gd name="connsiteX10" fmla="*/ 495300 w 2921794"/>
                <a:gd name="connsiteY10" fmla="*/ 159811 h 807513"/>
                <a:gd name="connsiteX11" fmla="*/ 514350 w 2921794"/>
                <a:gd name="connsiteY11" fmla="*/ 5029 h 807513"/>
                <a:gd name="connsiteX12" fmla="*/ 523875 w 2921794"/>
                <a:gd name="connsiteY12" fmla="*/ 83611 h 807513"/>
                <a:gd name="connsiteX13" fmla="*/ 554832 w 2921794"/>
                <a:gd name="connsiteY13" fmla="*/ 514617 h 807513"/>
                <a:gd name="connsiteX14" fmla="*/ 564357 w 2921794"/>
                <a:gd name="connsiteY14" fmla="*/ 714642 h 807513"/>
                <a:gd name="connsiteX15" fmla="*/ 571500 w 2921794"/>
                <a:gd name="connsiteY15" fmla="*/ 807511 h 807513"/>
                <a:gd name="connsiteX16" fmla="*/ 581025 w 2921794"/>
                <a:gd name="connsiteY16" fmla="*/ 717023 h 807513"/>
                <a:gd name="connsiteX17" fmla="*/ 595313 w 2921794"/>
                <a:gd name="connsiteY17" fmla="*/ 569386 h 807513"/>
                <a:gd name="connsiteX18" fmla="*/ 697707 w 2921794"/>
                <a:gd name="connsiteY18" fmla="*/ 559860 h 807513"/>
                <a:gd name="connsiteX19" fmla="*/ 859632 w 2921794"/>
                <a:gd name="connsiteY19" fmla="*/ 559861 h 807513"/>
                <a:gd name="connsiteX20" fmla="*/ 1040607 w 2921794"/>
                <a:gd name="connsiteY20" fmla="*/ 555099 h 807513"/>
                <a:gd name="connsiteX21" fmla="*/ 1228725 w 2921794"/>
                <a:gd name="connsiteY21" fmla="*/ 452705 h 807513"/>
                <a:gd name="connsiteX22" fmla="*/ 1354931 w 2921794"/>
                <a:gd name="connsiteY22" fmla="*/ 483661 h 807513"/>
                <a:gd name="connsiteX23" fmla="*/ 1462088 w 2921794"/>
                <a:gd name="connsiteY23" fmla="*/ 557479 h 807513"/>
                <a:gd name="connsiteX24" fmla="*/ 1709738 w 2921794"/>
                <a:gd name="connsiteY24" fmla="*/ 559861 h 807513"/>
                <a:gd name="connsiteX25" fmla="*/ 2426494 w 2921794"/>
                <a:gd name="connsiteY25" fmla="*/ 552717 h 807513"/>
                <a:gd name="connsiteX26" fmla="*/ 2700338 w 2921794"/>
                <a:gd name="connsiteY26" fmla="*/ 557480 h 807513"/>
                <a:gd name="connsiteX27" fmla="*/ 2776538 w 2921794"/>
                <a:gd name="connsiteY27" fmla="*/ 502711 h 807513"/>
                <a:gd name="connsiteX28" fmla="*/ 2843213 w 2921794"/>
                <a:gd name="connsiteY28" fmla="*/ 478897 h 807513"/>
                <a:gd name="connsiteX29" fmla="*/ 2921794 w 2921794"/>
                <a:gd name="connsiteY29" fmla="*/ 562242 h 807513"/>
                <a:gd name="connsiteX0" fmla="*/ 0 w 2921794"/>
                <a:gd name="connsiteY0" fmla="*/ 555099 h 807513"/>
                <a:gd name="connsiteX1" fmla="*/ 66675 w 2921794"/>
                <a:gd name="connsiteY1" fmla="*/ 562242 h 807513"/>
                <a:gd name="connsiteX2" fmla="*/ 111919 w 2921794"/>
                <a:gd name="connsiteY2" fmla="*/ 516998 h 807513"/>
                <a:gd name="connsiteX3" fmla="*/ 169068 w 2921794"/>
                <a:gd name="connsiteY3" fmla="*/ 505091 h 807513"/>
                <a:gd name="connsiteX4" fmla="*/ 230982 w 2921794"/>
                <a:gd name="connsiteY4" fmla="*/ 559861 h 807513"/>
                <a:gd name="connsiteX5" fmla="*/ 278607 w 2921794"/>
                <a:gd name="connsiteY5" fmla="*/ 564623 h 807513"/>
                <a:gd name="connsiteX6" fmla="*/ 381000 w 2921794"/>
                <a:gd name="connsiteY6" fmla="*/ 555098 h 807513"/>
                <a:gd name="connsiteX7" fmla="*/ 402432 w 2921794"/>
                <a:gd name="connsiteY7" fmla="*/ 552716 h 807513"/>
                <a:gd name="connsiteX8" fmla="*/ 457200 w 2921794"/>
                <a:gd name="connsiteY8" fmla="*/ 619392 h 807513"/>
                <a:gd name="connsiteX9" fmla="*/ 464344 w 2921794"/>
                <a:gd name="connsiteY9" fmla="*/ 526523 h 807513"/>
                <a:gd name="connsiteX10" fmla="*/ 495300 w 2921794"/>
                <a:gd name="connsiteY10" fmla="*/ 159811 h 807513"/>
                <a:gd name="connsiteX11" fmla="*/ 514350 w 2921794"/>
                <a:gd name="connsiteY11" fmla="*/ 5029 h 807513"/>
                <a:gd name="connsiteX12" fmla="*/ 523875 w 2921794"/>
                <a:gd name="connsiteY12" fmla="*/ 83611 h 807513"/>
                <a:gd name="connsiteX13" fmla="*/ 554832 w 2921794"/>
                <a:gd name="connsiteY13" fmla="*/ 514617 h 807513"/>
                <a:gd name="connsiteX14" fmla="*/ 564357 w 2921794"/>
                <a:gd name="connsiteY14" fmla="*/ 714642 h 807513"/>
                <a:gd name="connsiteX15" fmla="*/ 571500 w 2921794"/>
                <a:gd name="connsiteY15" fmla="*/ 807511 h 807513"/>
                <a:gd name="connsiteX16" fmla="*/ 581025 w 2921794"/>
                <a:gd name="connsiteY16" fmla="*/ 717023 h 807513"/>
                <a:gd name="connsiteX17" fmla="*/ 595313 w 2921794"/>
                <a:gd name="connsiteY17" fmla="*/ 569386 h 807513"/>
                <a:gd name="connsiteX18" fmla="*/ 697707 w 2921794"/>
                <a:gd name="connsiteY18" fmla="*/ 559860 h 807513"/>
                <a:gd name="connsiteX19" fmla="*/ 859632 w 2921794"/>
                <a:gd name="connsiteY19" fmla="*/ 559861 h 807513"/>
                <a:gd name="connsiteX20" fmla="*/ 1040607 w 2921794"/>
                <a:gd name="connsiteY20" fmla="*/ 555099 h 807513"/>
                <a:gd name="connsiteX21" fmla="*/ 1228725 w 2921794"/>
                <a:gd name="connsiteY21" fmla="*/ 452705 h 807513"/>
                <a:gd name="connsiteX22" fmla="*/ 1354931 w 2921794"/>
                <a:gd name="connsiteY22" fmla="*/ 483661 h 807513"/>
                <a:gd name="connsiteX23" fmla="*/ 1462088 w 2921794"/>
                <a:gd name="connsiteY23" fmla="*/ 557479 h 807513"/>
                <a:gd name="connsiteX24" fmla="*/ 1709738 w 2921794"/>
                <a:gd name="connsiteY24" fmla="*/ 559861 h 807513"/>
                <a:gd name="connsiteX25" fmla="*/ 2426494 w 2921794"/>
                <a:gd name="connsiteY25" fmla="*/ 552717 h 807513"/>
                <a:gd name="connsiteX26" fmla="*/ 2700338 w 2921794"/>
                <a:gd name="connsiteY26" fmla="*/ 557480 h 807513"/>
                <a:gd name="connsiteX27" fmla="*/ 2752725 w 2921794"/>
                <a:gd name="connsiteY27" fmla="*/ 509854 h 807513"/>
                <a:gd name="connsiteX28" fmla="*/ 2843213 w 2921794"/>
                <a:gd name="connsiteY28" fmla="*/ 478897 h 807513"/>
                <a:gd name="connsiteX29" fmla="*/ 2921794 w 2921794"/>
                <a:gd name="connsiteY29" fmla="*/ 562242 h 807513"/>
                <a:gd name="connsiteX0" fmla="*/ 0 w 2921794"/>
                <a:gd name="connsiteY0" fmla="*/ 555099 h 807513"/>
                <a:gd name="connsiteX1" fmla="*/ 66675 w 2921794"/>
                <a:gd name="connsiteY1" fmla="*/ 562242 h 807513"/>
                <a:gd name="connsiteX2" fmla="*/ 111919 w 2921794"/>
                <a:gd name="connsiteY2" fmla="*/ 516998 h 807513"/>
                <a:gd name="connsiteX3" fmla="*/ 169068 w 2921794"/>
                <a:gd name="connsiteY3" fmla="*/ 505091 h 807513"/>
                <a:gd name="connsiteX4" fmla="*/ 230982 w 2921794"/>
                <a:gd name="connsiteY4" fmla="*/ 559861 h 807513"/>
                <a:gd name="connsiteX5" fmla="*/ 278607 w 2921794"/>
                <a:gd name="connsiteY5" fmla="*/ 564623 h 807513"/>
                <a:gd name="connsiteX6" fmla="*/ 381000 w 2921794"/>
                <a:gd name="connsiteY6" fmla="*/ 555098 h 807513"/>
                <a:gd name="connsiteX7" fmla="*/ 402432 w 2921794"/>
                <a:gd name="connsiteY7" fmla="*/ 552716 h 807513"/>
                <a:gd name="connsiteX8" fmla="*/ 457200 w 2921794"/>
                <a:gd name="connsiteY8" fmla="*/ 619392 h 807513"/>
                <a:gd name="connsiteX9" fmla="*/ 464344 w 2921794"/>
                <a:gd name="connsiteY9" fmla="*/ 526523 h 807513"/>
                <a:gd name="connsiteX10" fmla="*/ 495300 w 2921794"/>
                <a:gd name="connsiteY10" fmla="*/ 159811 h 807513"/>
                <a:gd name="connsiteX11" fmla="*/ 514350 w 2921794"/>
                <a:gd name="connsiteY11" fmla="*/ 5029 h 807513"/>
                <a:gd name="connsiteX12" fmla="*/ 523875 w 2921794"/>
                <a:gd name="connsiteY12" fmla="*/ 83611 h 807513"/>
                <a:gd name="connsiteX13" fmla="*/ 554832 w 2921794"/>
                <a:gd name="connsiteY13" fmla="*/ 514617 h 807513"/>
                <a:gd name="connsiteX14" fmla="*/ 564357 w 2921794"/>
                <a:gd name="connsiteY14" fmla="*/ 714642 h 807513"/>
                <a:gd name="connsiteX15" fmla="*/ 571500 w 2921794"/>
                <a:gd name="connsiteY15" fmla="*/ 807511 h 807513"/>
                <a:gd name="connsiteX16" fmla="*/ 581025 w 2921794"/>
                <a:gd name="connsiteY16" fmla="*/ 717023 h 807513"/>
                <a:gd name="connsiteX17" fmla="*/ 595313 w 2921794"/>
                <a:gd name="connsiteY17" fmla="*/ 569386 h 807513"/>
                <a:gd name="connsiteX18" fmla="*/ 697707 w 2921794"/>
                <a:gd name="connsiteY18" fmla="*/ 559860 h 807513"/>
                <a:gd name="connsiteX19" fmla="*/ 859632 w 2921794"/>
                <a:gd name="connsiteY19" fmla="*/ 559861 h 807513"/>
                <a:gd name="connsiteX20" fmla="*/ 1040607 w 2921794"/>
                <a:gd name="connsiteY20" fmla="*/ 555099 h 807513"/>
                <a:gd name="connsiteX21" fmla="*/ 1228725 w 2921794"/>
                <a:gd name="connsiteY21" fmla="*/ 452705 h 807513"/>
                <a:gd name="connsiteX22" fmla="*/ 1354931 w 2921794"/>
                <a:gd name="connsiteY22" fmla="*/ 483661 h 807513"/>
                <a:gd name="connsiteX23" fmla="*/ 1462088 w 2921794"/>
                <a:gd name="connsiteY23" fmla="*/ 557479 h 807513"/>
                <a:gd name="connsiteX24" fmla="*/ 1709738 w 2921794"/>
                <a:gd name="connsiteY24" fmla="*/ 559861 h 807513"/>
                <a:gd name="connsiteX25" fmla="*/ 2426494 w 2921794"/>
                <a:gd name="connsiteY25" fmla="*/ 552717 h 807513"/>
                <a:gd name="connsiteX26" fmla="*/ 2700338 w 2921794"/>
                <a:gd name="connsiteY26" fmla="*/ 557480 h 807513"/>
                <a:gd name="connsiteX27" fmla="*/ 2752725 w 2921794"/>
                <a:gd name="connsiteY27" fmla="*/ 509854 h 807513"/>
                <a:gd name="connsiteX28" fmla="*/ 2843213 w 2921794"/>
                <a:gd name="connsiteY28" fmla="*/ 478897 h 807513"/>
                <a:gd name="connsiteX29" fmla="*/ 2921794 w 2921794"/>
                <a:gd name="connsiteY29" fmla="*/ 562242 h 807513"/>
                <a:gd name="connsiteX0" fmla="*/ 0 w 2921794"/>
                <a:gd name="connsiteY0" fmla="*/ 555099 h 807513"/>
                <a:gd name="connsiteX1" fmla="*/ 66675 w 2921794"/>
                <a:gd name="connsiteY1" fmla="*/ 562242 h 807513"/>
                <a:gd name="connsiteX2" fmla="*/ 111919 w 2921794"/>
                <a:gd name="connsiteY2" fmla="*/ 516998 h 807513"/>
                <a:gd name="connsiteX3" fmla="*/ 169068 w 2921794"/>
                <a:gd name="connsiteY3" fmla="*/ 505091 h 807513"/>
                <a:gd name="connsiteX4" fmla="*/ 230982 w 2921794"/>
                <a:gd name="connsiteY4" fmla="*/ 559861 h 807513"/>
                <a:gd name="connsiteX5" fmla="*/ 278607 w 2921794"/>
                <a:gd name="connsiteY5" fmla="*/ 564623 h 807513"/>
                <a:gd name="connsiteX6" fmla="*/ 381000 w 2921794"/>
                <a:gd name="connsiteY6" fmla="*/ 555098 h 807513"/>
                <a:gd name="connsiteX7" fmla="*/ 402432 w 2921794"/>
                <a:gd name="connsiteY7" fmla="*/ 552716 h 807513"/>
                <a:gd name="connsiteX8" fmla="*/ 457200 w 2921794"/>
                <a:gd name="connsiteY8" fmla="*/ 619392 h 807513"/>
                <a:gd name="connsiteX9" fmla="*/ 464344 w 2921794"/>
                <a:gd name="connsiteY9" fmla="*/ 526523 h 807513"/>
                <a:gd name="connsiteX10" fmla="*/ 495300 w 2921794"/>
                <a:gd name="connsiteY10" fmla="*/ 159811 h 807513"/>
                <a:gd name="connsiteX11" fmla="*/ 514350 w 2921794"/>
                <a:gd name="connsiteY11" fmla="*/ 5029 h 807513"/>
                <a:gd name="connsiteX12" fmla="*/ 523875 w 2921794"/>
                <a:gd name="connsiteY12" fmla="*/ 83611 h 807513"/>
                <a:gd name="connsiteX13" fmla="*/ 554832 w 2921794"/>
                <a:gd name="connsiteY13" fmla="*/ 514617 h 807513"/>
                <a:gd name="connsiteX14" fmla="*/ 564357 w 2921794"/>
                <a:gd name="connsiteY14" fmla="*/ 714642 h 807513"/>
                <a:gd name="connsiteX15" fmla="*/ 571500 w 2921794"/>
                <a:gd name="connsiteY15" fmla="*/ 807511 h 807513"/>
                <a:gd name="connsiteX16" fmla="*/ 581025 w 2921794"/>
                <a:gd name="connsiteY16" fmla="*/ 717023 h 807513"/>
                <a:gd name="connsiteX17" fmla="*/ 595313 w 2921794"/>
                <a:gd name="connsiteY17" fmla="*/ 569386 h 807513"/>
                <a:gd name="connsiteX18" fmla="*/ 697707 w 2921794"/>
                <a:gd name="connsiteY18" fmla="*/ 559860 h 807513"/>
                <a:gd name="connsiteX19" fmla="*/ 859632 w 2921794"/>
                <a:gd name="connsiteY19" fmla="*/ 559861 h 807513"/>
                <a:gd name="connsiteX20" fmla="*/ 1040607 w 2921794"/>
                <a:gd name="connsiteY20" fmla="*/ 555099 h 807513"/>
                <a:gd name="connsiteX21" fmla="*/ 1228725 w 2921794"/>
                <a:gd name="connsiteY21" fmla="*/ 452705 h 807513"/>
                <a:gd name="connsiteX22" fmla="*/ 1354931 w 2921794"/>
                <a:gd name="connsiteY22" fmla="*/ 483661 h 807513"/>
                <a:gd name="connsiteX23" fmla="*/ 1462088 w 2921794"/>
                <a:gd name="connsiteY23" fmla="*/ 557479 h 807513"/>
                <a:gd name="connsiteX24" fmla="*/ 1709738 w 2921794"/>
                <a:gd name="connsiteY24" fmla="*/ 559861 h 807513"/>
                <a:gd name="connsiteX25" fmla="*/ 2426494 w 2921794"/>
                <a:gd name="connsiteY25" fmla="*/ 552717 h 807513"/>
                <a:gd name="connsiteX26" fmla="*/ 2700338 w 2921794"/>
                <a:gd name="connsiteY26" fmla="*/ 557480 h 807513"/>
                <a:gd name="connsiteX27" fmla="*/ 2752725 w 2921794"/>
                <a:gd name="connsiteY27" fmla="*/ 509854 h 807513"/>
                <a:gd name="connsiteX28" fmla="*/ 2843213 w 2921794"/>
                <a:gd name="connsiteY28" fmla="*/ 478897 h 807513"/>
                <a:gd name="connsiteX29" fmla="*/ 2921794 w 2921794"/>
                <a:gd name="connsiteY29" fmla="*/ 562242 h 807513"/>
                <a:gd name="connsiteX0" fmla="*/ 0 w 2921794"/>
                <a:gd name="connsiteY0" fmla="*/ 555099 h 807513"/>
                <a:gd name="connsiteX1" fmla="*/ 66675 w 2921794"/>
                <a:gd name="connsiteY1" fmla="*/ 562242 h 807513"/>
                <a:gd name="connsiteX2" fmla="*/ 111919 w 2921794"/>
                <a:gd name="connsiteY2" fmla="*/ 516998 h 807513"/>
                <a:gd name="connsiteX3" fmla="*/ 169068 w 2921794"/>
                <a:gd name="connsiteY3" fmla="*/ 505091 h 807513"/>
                <a:gd name="connsiteX4" fmla="*/ 230982 w 2921794"/>
                <a:gd name="connsiteY4" fmla="*/ 559861 h 807513"/>
                <a:gd name="connsiteX5" fmla="*/ 278607 w 2921794"/>
                <a:gd name="connsiteY5" fmla="*/ 564623 h 807513"/>
                <a:gd name="connsiteX6" fmla="*/ 359569 w 2921794"/>
                <a:gd name="connsiteY6" fmla="*/ 555098 h 807513"/>
                <a:gd name="connsiteX7" fmla="*/ 402432 w 2921794"/>
                <a:gd name="connsiteY7" fmla="*/ 552716 h 807513"/>
                <a:gd name="connsiteX8" fmla="*/ 457200 w 2921794"/>
                <a:gd name="connsiteY8" fmla="*/ 619392 h 807513"/>
                <a:gd name="connsiteX9" fmla="*/ 464344 w 2921794"/>
                <a:gd name="connsiteY9" fmla="*/ 526523 h 807513"/>
                <a:gd name="connsiteX10" fmla="*/ 495300 w 2921794"/>
                <a:gd name="connsiteY10" fmla="*/ 159811 h 807513"/>
                <a:gd name="connsiteX11" fmla="*/ 514350 w 2921794"/>
                <a:gd name="connsiteY11" fmla="*/ 5029 h 807513"/>
                <a:gd name="connsiteX12" fmla="*/ 523875 w 2921794"/>
                <a:gd name="connsiteY12" fmla="*/ 83611 h 807513"/>
                <a:gd name="connsiteX13" fmla="*/ 554832 w 2921794"/>
                <a:gd name="connsiteY13" fmla="*/ 514617 h 807513"/>
                <a:gd name="connsiteX14" fmla="*/ 564357 w 2921794"/>
                <a:gd name="connsiteY14" fmla="*/ 714642 h 807513"/>
                <a:gd name="connsiteX15" fmla="*/ 571500 w 2921794"/>
                <a:gd name="connsiteY15" fmla="*/ 807511 h 807513"/>
                <a:gd name="connsiteX16" fmla="*/ 581025 w 2921794"/>
                <a:gd name="connsiteY16" fmla="*/ 717023 h 807513"/>
                <a:gd name="connsiteX17" fmla="*/ 595313 w 2921794"/>
                <a:gd name="connsiteY17" fmla="*/ 569386 h 807513"/>
                <a:gd name="connsiteX18" fmla="*/ 697707 w 2921794"/>
                <a:gd name="connsiteY18" fmla="*/ 559860 h 807513"/>
                <a:gd name="connsiteX19" fmla="*/ 859632 w 2921794"/>
                <a:gd name="connsiteY19" fmla="*/ 559861 h 807513"/>
                <a:gd name="connsiteX20" fmla="*/ 1040607 w 2921794"/>
                <a:gd name="connsiteY20" fmla="*/ 555099 h 807513"/>
                <a:gd name="connsiteX21" fmla="*/ 1228725 w 2921794"/>
                <a:gd name="connsiteY21" fmla="*/ 452705 h 807513"/>
                <a:gd name="connsiteX22" fmla="*/ 1354931 w 2921794"/>
                <a:gd name="connsiteY22" fmla="*/ 483661 h 807513"/>
                <a:gd name="connsiteX23" fmla="*/ 1462088 w 2921794"/>
                <a:gd name="connsiteY23" fmla="*/ 557479 h 807513"/>
                <a:gd name="connsiteX24" fmla="*/ 1709738 w 2921794"/>
                <a:gd name="connsiteY24" fmla="*/ 559861 h 807513"/>
                <a:gd name="connsiteX25" fmla="*/ 2426494 w 2921794"/>
                <a:gd name="connsiteY25" fmla="*/ 552717 h 807513"/>
                <a:gd name="connsiteX26" fmla="*/ 2700338 w 2921794"/>
                <a:gd name="connsiteY26" fmla="*/ 557480 h 807513"/>
                <a:gd name="connsiteX27" fmla="*/ 2752725 w 2921794"/>
                <a:gd name="connsiteY27" fmla="*/ 509854 h 807513"/>
                <a:gd name="connsiteX28" fmla="*/ 2843213 w 2921794"/>
                <a:gd name="connsiteY28" fmla="*/ 478897 h 807513"/>
                <a:gd name="connsiteX29" fmla="*/ 2921794 w 2921794"/>
                <a:gd name="connsiteY29" fmla="*/ 562242 h 807513"/>
                <a:gd name="connsiteX0" fmla="*/ 0 w 2921794"/>
                <a:gd name="connsiteY0" fmla="*/ 555099 h 807513"/>
                <a:gd name="connsiteX1" fmla="*/ 66675 w 2921794"/>
                <a:gd name="connsiteY1" fmla="*/ 562242 h 807513"/>
                <a:gd name="connsiteX2" fmla="*/ 111919 w 2921794"/>
                <a:gd name="connsiteY2" fmla="*/ 516998 h 807513"/>
                <a:gd name="connsiteX3" fmla="*/ 169068 w 2921794"/>
                <a:gd name="connsiteY3" fmla="*/ 505091 h 807513"/>
                <a:gd name="connsiteX4" fmla="*/ 230982 w 2921794"/>
                <a:gd name="connsiteY4" fmla="*/ 559861 h 807513"/>
                <a:gd name="connsiteX5" fmla="*/ 278607 w 2921794"/>
                <a:gd name="connsiteY5" fmla="*/ 564623 h 807513"/>
                <a:gd name="connsiteX6" fmla="*/ 359569 w 2921794"/>
                <a:gd name="connsiteY6" fmla="*/ 555098 h 807513"/>
                <a:gd name="connsiteX7" fmla="*/ 411957 w 2921794"/>
                <a:gd name="connsiteY7" fmla="*/ 555097 h 807513"/>
                <a:gd name="connsiteX8" fmla="*/ 457200 w 2921794"/>
                <a:gd name="connsiteY8" fmla="*/ 619392 h 807513"/>
                <a:gd name="connsiteX9" fmla="*/ 464344 w 2921794"/>
                <a:gd name="connsiteY9" fmla="*/ 526523 h 807513"/>
                <a:gd name="connsiteX10" fmla="*/ 495300 w 2921794"/>
                <a:gd name="connsiteY10" fmla="*/ 159811 h 807513"/>
                <a:gd name="connsiteX11" fmla="*/ 514350 w 2921794"/>
                <a:gd name="connsiteY11" fmla="*/ 5029 h 807513"/>
                <a:gd name="connsiteX12" fmla="*/ 523875 w 2921794"/>
                <a:gd name="connsiteY12" fmla="*/ 83611 h 807513"/>
                <a:gd name="connsiteX13" fmla="*/ 554832 w 2921794"/>
                <a:gd name="connsiteY13" fmla="*/ 514617 h 807513"/>
                <a:gd name="connsiteX14" fmla="*/ 564357 w 2921794"/>
                <a:gd name="connsiteY14" fmla="*/ 714642 h 807513"/>
                <a:gd name="connsiteX15" fmla="*/ 571500 w 2921794"/>
                <a:gd name="connsiteY15" fmla="*/ 807511 h 807513"/>
                <a:gd name="connsiteX16" fmla="*/ 581025 w 2921794"/>
                <a:gd name="connsiteY16" fmla="*/ 717023 h 807513"/>
                <a:gd name="connsiteX17" fmla="*/ 595313 w 2921794"/>
                <a:gd name="connsiteY17" fmla="*/ 569386 h 807513"/>
                <a:gd name="connsiteX18" fmla="*/ 697707 w 2921794"/>
                <a:gd name="connsiteY18" fmla="*/ 559860 h 807513"/>
                <a:gd name="connsiteX19" fmla="*/ 859632 w 2921794"/>
                <a:gd name="connsiteY19" fmla="*/ 559861 h 807513"/>
                <a:gd name="connsiteX20" fmla="*/ 1040607 w 2921794"/>
                <a:gd name="connsiteY20" fmla="*/ 555099 h 807513"/>
                <a:gd name="connsiteX21" fmla="*/ 1228725 w 2921794"/>
                <a:gd name="connsiteY21" fmla="*/ 452705 h 807513"/>
                <a:gd name="connsiteX22" fmla="*/ 1354931 w 2921794"/>
                <a:gd name="connsiteY22" fmla="*/ 483661 h 807513"/>
                <a:gd name="connsiteX23" fmla="*/ 1462088 w 2921794"/>
                <a:gd name="connsiteY23" fmla="*/ 557479 h 807513"/>
                <a:gd name="connsiteX24" fmla="*/ 1709738 w 2921794"/>
                <a:gd name="connsiteY24" fmla="*/ 559861 h 807513"/>
                <a:gd name="connsiteX25" fmla="*/ 2426494 w 2921794"/>
                <a:gd name="connsiteY25" fmla="*/ 552717 h 807513"/>
                <a:gd name="connsiteX26" fmla="*/ 2700338 w 2921794"/>
                <a:gd name="connsiteY26" fmla="*/ 557480 h 807513"/>
                <a:gd name="connsiteX27" fmla="*/ 2752725 w 2921794"/>
                <a:gd name="connsiteY27" fmla="*/ 509854 h 807513"/>
                <a:gd name="connsiteX28" fmla="*/ 2843213 w 2921794"/>
                <a:gd name="connsiteY28" fmla="*/ 478897 h 807513"/>
                <a:gd name="connsiteX29" fmla="*/ 2921794 w 2921794"/>
                <a:gd name="connsiteY29" fmla="*/ 562242 h 807513"/>
                <a:gd name="connsiteX0" fmla="*/ 0 w 2921794"/>
                <a:gd name="connsiteY0" fmla="*/ 555099 h 807513"/>
                <a:gd name="connsiteX1" fmla="*/ 66675 w 2921794"/>
                <a:gd name="connsiteY1" fmla="*/ 562242 h 807513"/>
                <a:gd name="connsiteX2" fmla="*/ 111919 w 2921794"/>
                <a:gd name="connsiteY2" fmla="*/ 516998 h 807513"/>
                <a:gd name="connsiteX3" fmla="*/ 169068 w 2921794"/>
                <a:gd name="connsiteY3" fmla="*/ 505091 h 807513"/>
                <a:gd name="connsiteX4" fmla="*/ 230982 w 2921794"/>
                <a:gd name="connsiteY4" fmla="*/ 559861 h 807513"/>
                <a:gd name="connsiteX5" fmla="*/ 278607 w 2921794"/>
                <a:gd name="connsiteY5" fmla="*/ 564623 h 807513"/>
                <a:gd name="connsiteX6" fmla="*/ 359569 w 2921794"/>
                <a:gd name="connsiteY6" fmla="*/ 555098 h 807513"/>
                <a:gd name="connsiteX7" fmla="*/ 411957 w 2921794"/>
                <a:gd name="connsiteY7" fmla="*/ 555097 h 807513"/>
                <a:gd name="connsiteX8" fmla="*/ 457200 w 2921794"/>
                <a:gd name="connsiteY8" fmla="*/ 619392 h 807513"/>
                <a:gd name="connsiteX9" fmla="*/ 464344 w 2921794"/>
                <a:gd name="connsiteY9" fmla="*/ 526523 h 807513"/>
                <a:gd name="connsiteX10" fmla="*/ 495300 w 2921794"/>
                <a:gd name="connsiteY10" fmla="*/ 159811 h 807513"/>
                <a:gd name="connsiteX11" fmla="*/ 514350 w 2921794"/>
                <a:gd name="connsiteY11" fmla="*/ 5029 h 807513"/>
                <a:gd name="connsiteX12" fmla="*/ 523875 w 2921794"/>
                <a:gd name="connsiteY12" fmla="*/ 83611 h 807513"/>
                <a:gd name="connsiteX13" fmla="*/ 554832 w 2921794"/>
                <a:gd name="connsiteY13" fmla="*/ 514617 h 807513"/>
                <a:gd name="connsiteX14" fmla="*/ 564357 w 2921794"/>
                <a:gd name="connsiteY14" fmla="*/ 714642 h 807513"/>
                <a:gd name="connsiteX15" fmla="*/ 571500 w 2921794"/>
                <a:gd name="connsiteY15" fmla="*/ 807511 h 807513"/>
                <a:gd name="connsiteX16" fmla="*/ 581025 w 2921794"/>
                <a:gd name="connsiteY16" fmla="*/ 717023 h 807513"/>
                <a:gd name="connsiteX17" fmla="*/ 595313 w 2921794"/>
                <a:gd name="connsiteY17" fmla="*/ 569386 h 807513"/>
                <a:gd name="connsiteX18" fmla="*/ 697707 w 2921794"/>
                <a:gd name="connsiteY18" fmla="*/ 559860 h 807513"/>
                <a:gd name="connsiteX19" fmla="*/ 859632 w 2921794"/>
                <a:gd name="connsiteY19" fmla="*/ 559861 h 807513"/>
                <a:gd name="connsiteX20" fmla="*/ 1040607 w 2921794"/>
                <a:gd name="connsiteY20" fmla="*/ 555099 h 807513"/>
                <a:gd name="connsiteX21" fmla="*/ 1228725 w 2921794"/>
                <a:gd name="connsiteY21" fmla="*/ 452705 h 807513"/>
                <a:gd name="connsiteX22" fmla="*/ 1394881 w 2921794"/>
                <a:gd name="connsiteY22" fmla="*/ 477003 h 807513"/>
                <a:gd name="connsiteX23" fmla="*/ 1462088 w 2921794"/>
                <a:gd name="connsiteY23" fmla="*/ 557479 h 807513"/>
                <a:gd name="connsiteX24" fmla="*/ 1709738 w 2921794"/>
                <a:gd name="connsiteY24" fmla="*/ 559861 h 807513"/>
                <a:gd name="connsiteX25" fmla="*/ 2426494 w 2921794"/>
                <a:gd name="connsiteY25" fmla="*/ 552717 h 807513"/>
                <a:gd name="connsiteX26" fmla="*/ 2700338 w 2921794"/>
                <a:gd name="connsiteY26" fmla="*/ 557480 h 807513"/>
                <a:gd name="connsiteX27" fmla="*/ 2752725 w 2921794"/>
                <a:gd name="connsiteY27" fmla="*/ 509854 h 807513"/>
                <a:gd name="connsiteX28" fmla="*/ 2843213 w 2921794"/>
                <a:gd name="connsiteY28" fmla="*/ 478897 h 807513"/>
                <a:gd name="connsiteX29" fmla="*/ 2921794 w 2921794"/>
                <a:gd name="connsiteY29" fmla="*/ 562242 h 807513"/>
                <a:gd name="connsiteX0" fmla="*/ 0 w 2921794"/>
                <a:gd name="connsiteY0" fmla="*/ 555099 h 807513"/>
                <a:gd name="connsiteX1" fmla="*/ 66675 w 2921794"/>
                <a:gd name="connsiteY1" fmla="*/ 562242 h 807513"/>
                <a:gd name="connsiteX2" fmla="*/ 111919 w 2921794"/>
                <a:gd name="connsiteY2" fmla="*/ 516998 h 807513"/>
                <a:gd name="connsiteX3" fmla="*/ 169068 w 2921794"/>
                <a:gd name="connsiteY3" fmla="*/ 505091 h 807513"/>
                <a:gd name="connsiteX4" fmla="*/ 230982 w 2921794"/>
                <a:gd name="connsiteY4" fmla="*/ 559861 h 807513"/>
                <a:gd name="connsiteX5" fmla="*/ 278607 w 2921794"/>
                <a:gd name="connsiteY5" fmla="*/ 564623 h 807513"/>
                <a:gd name="connsiteX6" fmla="*/ 359569 w 2921794"/>
                <a:gd name="connsiteY6" fmla="*/ 555098 h 807513"/>
                <a:gd name="connsiteX7" fmla="*/ 411957 w 2921794"/>
                <a:gd name="connsiteY7" fmla="*/ 555097 h 807513"/>
                <a:gd name="connsiteX8" fmla="*/ 457200 w 2921794"/>
                <a:gd name="connsiteY8" fmla="*/ 619392 h 807513"/>
                <a:gd name="connsiteX9" fmla="*/ 464344 w 2921794"/>
                <a:gd name="connsiteY9" fmla="*/ 526523 h 807513"/>
                <a:gd name="connsiteX10" fmla="*/ 495300 w 2921794"/>
                <a:gd name="connsiteY10" fmla="*/ 159811 h 807513"/>
                <a:gd name="connsiteX11" fmla="*/ 514350 w 2921794"/>
                <a:gd name="connsiteY11" fmla="*/ 5029 h 807513"/>
                <a:gd name="connsiteX12" fmla="*/ 523875 w 2921794"/>
                <a:gd name="connsiteY12" fmla="*/ 83611 h 807513"/>
                <a:gd name="connsiteX13" fmla="*/ 554832 w 2921794"/>
                <a:gd name="connsiteY13" fmla="*/ 514617 h 807513"/>
                <a:gd name="connsiteX14" fmla="*/ 564357 w 2921794"/>
                <a:gd name="connsiteY14" fmla="*/ 714642 h 807513"/>
                <a:gd name="connsiteX15" fmla="*/ 571500 w 2921794"/>
                <a:gd name="connsiteY15" fmla="*/ 807511 h 807513"/>
                <a:gd name="connsiteX16" fmla="*/ 581025 w 2921794"/>
                <a:gd name="connsiteY16" fmla="*/ 717023 h 807513"/>
                <a:gd name="connsiteX17" fmla="*/ 595313 w 2921794"/>
                <a:gd name="connsiteY17" fmla="*/ 569386 h 807513"/>
                <a:gd name="connsiteX18" fmla="*/ 697707 w 2921794"/>
                <a:gd name="connsiteY18" fmla="*/ 559860 h 807513"/>
                <a:gd name="connsiteX19" fmla="*/ 859632 w 2921794"/>
                <a:gd name="connsiteY19" fmla="*/ 559861 h 807513"/>
                <a:gd name="connsiteX20" fmla="*/ 1040607 w 2921794"/>
                <a:gd name="connsiteY20" fmla="*/ 555099 h 807513"/>
                <a:gd name="connsiteX21" fmla="*/ 1228725 w 2921794"/>
                <a:gd name="connsiteY21" fmla="*/ 452705 h 807513"/>
                <a:gd name="connsiteX22" fmla="*/ 1394881 w 2921794"/>
                <a:gd name="connsiteY22" fmla="*/ 477003 h 807513"/>
                <a:gd name="connsiteX23" fmla="*/ 1548646 w 2921794"/>
                <a:gd name="connsiteY23" fmla="*/ 550821 h 807513"/>
                <a:gd name="connsiteX24" fmla="*/ 1709738 w 2921794"/>
                <a:gd name="connsiteY24" fmla="*/ 559861 h 807513"/>
                <a:gd name="connsiteX25" fmla="*/ 2426494 w 2921794"/>
                <a:gd name="connsiteY25" fmla="*/ 552717 h 807513"/>
                <a:gd name="connsiteX26" fmla="*/ 2700338 w 2921794"/>
                <a:gd name="connsiteY26" fmla="*/ 557480 h 807513"/>
                <a:gd name="connsiteX27" fmla="*/ 2752725 w 2921794"/>
                <a:gd name="connsiteY27" fmla="*/ 509854 h 807513"/>
                <a:gd name="connsiteX28" fmla="*/ 2843213 w 2921794"/>
                <a:gd name="connsiteY28" fmla="*/ 478897 h 807513"/>
                <a:gd name="connsiteX29" fmla="*/ 2921794 w 2921794"/>
                <a:gd name="connsiteY29" fmla="*/ 562242 h 807513"/>
                <a:gd name="connsiteX0" fmla="*/ 0 w 2921794"/>
                <a:gd name="connsiteY0" fmla="*/ 555099 h 807513"/>
                <a:gd name="connsiteX1" fmla="*/ 66675 w 2921794"/>
                <a:gd name="connsiteY1" fmla="*/ 562242 h 807513"/>
                <a:gd name="connsiteX2" fmla="*/ 111919 w 2921794"/>
                <a:gd name="connsiteY2" fmla="*/ 516998 h 807513"/>
                <a:gd name="connsiteX3" fmla="*/ 169068 w 2921794"/>
                <a:gd name="connsiteY3" fmla="*/ 505091 h 807513"/>
                <a:gd name="connsiteX4" fmla="*/ 230982 w 2921794"/>
                <a:gd name="connsiteY4" fmla="*/ 559861 h 807513"/>
                <a:gd name="connsiteX5" fmla="*/ 278607 w 2921794"/>
                <a:gd name="connsiteY5" fmla="*/ 564623 h 807513"/>
                <a:gd name="connsiteX6" fmla="*/ 359569 w 2921794"/>
                <a:gd name="connsiteY6" fmla="*/ 555098 h 807513"/>
                <a:gd name="connsiteX7" fmla="*/ 411957 w 2921794"/>
                <a:gd name="connsiteY7" fmla="*/ 555097 h 807513"/>
                <a:gd name="connsiteX8" fmla="*/ 457200 w 2921794"/>
                <a:gd name="connsiteY8" fmla="*/ 619392 h 807513"/>
                <a:gd name="connsiteX9" fmla="*/ 464344 w 2921794"/>
                <a:gd name="connsiteY9" fmla="*/ 526523 h 807513"/>
                <a:gd name="connsiteX10" fmla="*/ 495300 w 2921794"/>
                <a:gd name="connsiteY10" fmla="*/ 159811 h 807513"/>
                <a:gd name="connsiteX11" fmla="*/ 514350 w 2921794"/>
                <a:gd name="connsiteY11" fmla="*/ 5029 h 807513"/>
                <a:gd name="connsiteX12" fmla="*/ 523875 w 2921794"/>
                <a:gd name="connsiteY12" fmla="*/ 83611 h 807513"/>
                <a:gd name="connsiteX13" fmla="*/ 554832 w 2921794"/>
                <a:gd name="connsiteY13" fmla="*/ 514617 h 807513"/>
                <a:gd name="connsiteX14" fmla="*/ 564357 w 2921794"/>
                <a:gd name="connsiteY14" fmla="*/ 714642 h 807513"/>
                <a:gd name="connsiteX15" fmla="*/ 571500 w 2921794"/>
                <a:gd name="connsiteY15" fmla="*/ 807511 h 807513"/>
                <a:gd name="connsiteX16" fmla="*/ 581025 w 2921794"/>
                <a:gd name="connsiteY16" fmla="*/ 717023 h 807513"/>
                <a:gd name="connsiteX17" fmla="*/ 595313 w 2921794"/>
                <a:gd name="connsiteY17" fmla="*/ 569386 h 807513"/>
                <a:gd name="connsiteX18" fmla="*/ 697707 w 2921794"/>
                <a:gd name="connsiteY18" fmla="*/ 559860 h 807513"/>
                <a:gd name="connsiteX19" fmla="*/ 859632 w 2921794"/>
                <a:gd name="connsiteY19" fmla="*/ 559861 h 807513"/>
                <a:gd name="connsiteX20" fmla="*/ 1040607 w 2921794"/>
                <a:gd name="connsiteY20" fmla="*/ 555099 h 807513"/>
                <a:gd name="connsiteX21" fmla="*/ 1228725 w 2921794"/>
                <a:gd name="connsiteY21" fmla="*/ 452705 h 807513"/>
                <a:gd name="connsiteX22" fmla="*/ 1401539 w 2921794"/>
                <a:gd name="connsiteY22" fmla="*/ 437054 h 807513"/>
                <a:gd name="connsiteX23" fmla="*/ 1548646 w 2921794"/>
                <a:gd name="connsiteY23" fmla="*/ 550821 h 807513"/>
                <a:gd name="connsiteX24" fmla="*/ 1709738 w 2921794"/>
                <a:gd name="connsiteY24" fmla="*/ 559861 h 807513"/>
                <a:gd name="connsiteX25" fmla="*/ 2426494 w 2921794"/>
                <a:gd name="connsiteY25" fmla="*/ 552717 h 807513"/>
                <a:gd name="connsiteX26" fmla="*/ 2700338 w 2921794"/>
                <a:gd name="connsiteY26" fmla="*/ 557480 h 807513"/>
                <a:gd name="connsiteX27" fmla="*/ 2752725 w 2921794"/>
                <a:gd name="connsiteY27" fmla="*/ 509854 h 807513"/>
                <a:gd name="connsiteX28" fmla="*/ 2843213 w 2921794"/>
                <a:gd name="connsiteY28" fmla="*/ 478897 h 807513"/>
                <a:gd name="connsiteX29" fmla="*/ 2921794 w 2921794"/>
                <a:gd name="connsiteY29" fmla="*/ 562242 h 807513"/>
                <a:gd name="connsiteX0" fmla="*/ 0 w 2921794"/>
                <a:gd name="connsiteY0" fmla="*/ 555099 h 807513"/>
                <a:gd name="connsiteX1" fmla="*/ 66675 w 2921794"/>
                <a:gd name="connsiteY1" fmla="*/ 562242 h 807513"/>
                <a:gd name="connsiteX2" fmla="*/ 111919 w 2921794"/>
                <a:gd name="connsiteY2" fmla="*/ 516998 h 807513"/>
                <a:gd name="connsiteX3" fmla="*/ 169068 w 2921794"/>
                <a:gd name="connsiteY3" fmla="*/ 505091 h 807513"/>
                <a:gd name="connsiteX4" fmla="*/ 230982 w 2921794"/>
                <a:gd name="connsiteY4" fmla="*/ 559861 h 807513"/>
                <a:gd name="connsiteX5" fmla="*/ 278607 w 2921794"/>
                <a:gd name="connsiteY5" fmla="*/ 564623 h 807513"/>
                <a:gd name="connsiteX6" fmla="*/ 359569 w 2921794"/>
                <a:gd name="connsiteY6" fmla="*/ 555098 h 807513"/>
                <a:gd name="connsiteX7" fmla="*/ 411957 w 2921794"/>
                <a:gd name="connsiteY7" fmla="*/ 555097 h 807513"/>
                <a:gd name="connsiteX8" fmla="*/ 457200 w 2921794"/>
                <a:gd name="connsiteY8" fmla="*/ 619392 h 807513"/>
                <a:gd name="connsiteX9" fmla="*/ 464344 w 2921794"/>
                <a:gd name="connsiteY9" fmla="*/ 526523 h 807513"/>
                <a:gd name="connsiteX10" fmla="*/ 495300 w 2921794"/>
                <a:gd name="connsiteY10" fmla="*/ 159811 h 807513"/>
                <a:gd name="connsiteX11" fmla="*/ 514350 w 2921794"/>
                <a:gd name="connsiteY11" fmla="*/ 5029 h 807513"/>
                <a:gd name="connsiteX12" fmla="*/ 523875 w 2921794"/>
                <a:gd name="connsiteY12" fmla="*/ 83611 h 807513"/>
                <a:gd name="connsiteX13" fmla="*/ 554832 w 2921794"/>
                <a:gd name="connsiteY13" fmla="*/ 514617 h 807513"/>
                <a:gd name="connsiteX14" fmla="*/ 564357 w 2921794"/>
                <a:gd name="connsiteY14" fmla="*/ 714642 h 807513"/>
                <a:gd name="connsiteX15" fmla="*/ 571500 w 2921794"/>
                <a:gd name="connsiteY15" fmla="*/ 807511 h 807513"/>
                <a:gd name="connsiteX16" fmla="*/ 581025 w 2921794"/>
                <a:gd name="connsiteY16" fmla="*/ 717023 h 807513"/>
                <a:gd name="connsiteX17" fmla="*/ 595313 w 2921794"/>
                <a:gd name="connsiteY17" fmla="*/ 569386 h 807513"/>
                <a:gd name="connsiteX18" fmla="*/ 697707 w 2921794"/>
                <a:gd name="connsiteY18" fmla="*/ 559860 h 807513"/>
                <a:gd name="connsiteX19" fmla="*/ 859632 w 2921794"/>
                <a:gd name="connsiteY19" fmla="*/ 559861 h 807513"/>
                <a:gd name="connsiteX20" fmla="*/ 1093873 w 2921794"/>
                <a:gd name="connsiteY20" fmla="*/ 555099 h 807513"/>
                <a:gd name="connsiteX21" fmla="*/ 1228725 w 2921794"/>
                <a:gd name="connsiteY21" fmla="*/ 452705 h 807513"/>
                <a:gd name="connsiteX22" fmla="*/ 1401539 w 2921794"/>
                <a:gd name="connsiteY22" fmla="*/ 437054 h 807513"/>
                <a:gd name="connsiteX23" fmla="*/ 1548646 w 2921794"/>
                <a:gd name="connsiteY23" fmla="*/ 550821 h 807513"/>
                <a:gd name="connsiteX24" fmla="*/ 1709738 w 2921794"/>
                <a:gd name="connsiteY24" fmla="*/ 559861 h 807513"/>
                <a:gd name="connsiteX25" fmla="*/ 2426494 w 2921794"/>
                <a:gd name="connsiteY25" fmla="*/ 552717 h 807513"/>
                <a:gd name="connsiteX26" fmla="*/ 2700338 w 2921794"/>
                <a:gd name="connsiteY26" fmla="*/ 557480 h 807513"/>
                <a:gd name="connsiteX27" fmla="*/ 2752725 w 2921794"/>
                <a:gd name="connsiteY27" fmla="*/ 509854 h 807513"/>
                <a:gd name="connsiteX28" fmla="*/ 2843213 w 2921794"/>
                <a:gd name="connsiteY28" fmla="*/ 478897 h 807513"/>
                <a:gd name="connsiteX29" fmla="*/ 2921794 w 2921794"/>
                <a:gd name="connsiteY29" fmla="*/ 562242 h 807513"/>
                <a:gd name="connsiteX0" fmla="*/ 0 w 2921794"/>
                <a:gd name="connsiteY0" fmla="*/ 555099 h 807513"/>
                <a:gd name="connsiteX1" fmla="*/ 66675 w 2921794"/>
                <a:gd name="connsiteY1" fmla="*/ 562242 h 807513"/>
                <a:gd name="connsiteX2" fmla="*/ 111919 w 2921794"/>
                <a:gd name="connsiteY2" fmla="*/ 516998 h 807513"/>
                <a:gd name="connsiteX3" fmla="*/ 169068 w 2921794"/>
                <a:gd name="connsiteY3" fmla="*/ 505091 h 807513"/>
                <a:gd name="connsiteX4" fmla="*/ 230982 w 2921794"/>
                <a:gd name="connsiteY4" fmla="*/ 559861 h 807513"/>
                <a:gd name="connsiteX5" fmla="*/ 278607 w 2921794"/>
                <a:gd name="connsiteY5" fmla="*/ 564623 h 807513"/>
                <a:gd name="connsiteX6" fmla="*/ 359569 w 2921794"/>
                <a:gd name="connsiteY6" fmla="*/ 555098 h 807513"/>
                <a:gd name="connsiteX7" fmla="*/ 411957 w 2921794"/>
                <a:gd name="connsiteY7" fmla="*/ 555097 h 807513"/>
                <a:gd name="connsiteX8" fmla="*/ 457200 w 2921794"/>
                <a:gd name="connsiteY8" fmla="*/ 619392 h 807513"/>
                <a:gd name="connsiteX9" fmla="*/ 464344 w 2921794"/>
                <a:gd name="connsiteY9" fmla="*/ 526523 h 807513"/>
                <a:gd name="connsiteX10" fmla="*/ 495300 w 2921794"/>
                <a:gd name="connsiteY10" fmla="*/ 159811 h 807513"/>
                <a:gd name="connsiteX11" fmla="*/ 514350 w 2921794"/>
                <a:gd name="connsiteY11" fmla="*/ 5029 h 807513"/>
                <a:gd name="connsiteX12" fmla="*/ 523875 w 2921794"/>
                <a:gd name="connsiteY12" fmla="*/ 83611 h 807513"/>
                <a:gd name="connsiteX13" fmla="*/ 554832 w 2921794"/>
                <a:gd name="connsiteY13" fmla="*/ 514617 h 807513"/>
                <a:gd name="connsiteX14" fmla="*/ 564357 w 2921794"/>
                <a:gd name="connsiteY14" fmla="*/ 714642 h 807513"/>
                <a:gd name="connsiteX15" fmla="*/ 571500 w 2921794"/>
                <a:gd name="connsiteY15" fmla="*/ 807511 h 807513"/>
                <a:gd name="connsiteX16" fmla="*/ 581025 w 2921794"/>
                <a:gd name="connsiteY16" fmla="*/ 717023 h 807513"/>
                <a:gd name="connsiteX17" fmla="*/ 595313 w 2921794"/>
                <a:gd name="connsiteY17" fmla="*/ 569386 h 807513"/>
                <a:gd name="connsiteX18" fmla="*/ 697707 w 2921794"/>
                <a:gd name="connsiteY18" fmla="*/ 559860 h 807513"/>
                <a:gd name="connsiteX19" fmla="*/ 859632 w 2921794"/>
                <a:gd name="connsiteY19" fmla="*/ 559861 h 807513"/>
                <a:gd name="connsiteX20" fmla="*/ 1067240 w 2921794"/>
                <a:gd name="connsiteY20" fmla="*/ 548440 h 807513"/>
                <a:gd name="connsiteX21" fmla="*/ 1228725 w 2921794"/>
                <a:gd name="connsiteY21" fmla="*/ 452705 h 807513"/>
                <a:gd name="connsiteX22" fmla="*/ 1401539 w 2921794"/>
                <a:gd name="connsiteY22" fmla="*/ 437054 h 807513"/>
                <a:gd name="connsiteX23" fmla="*/ 1548646 w 2921794"/>
                <a:gd name="connsiteY23" fmla="*/ 550821 h 807513"/>
                <a:gd name="connsiteX24" fmla="*/ 1709738 w 2921794"/>
                <a:gd name="connsiteY24" fmla="*/ 559861 h 807513"/>
                <a:gd name="connsiteX25" fmla="*/ 2426494 w 2921794"/>
                <a:gd name="connsiteY25" fmla="*/ 552717 h 807513"/>
                <a:gd name="connsiteX26" fmla="*/ 2700338 w 2921794"/>
                <a:gd name="connsiteY26" fmla="*/ 557480 h 807513"/>
                <a:gd name="connsiteX27" fmla="*/ 2752725 w 2921794"/>
                <a:gd name="connsiteY27" fmla="*/ 509854 h 807513"/>
                <a:gd name="connsiteX28" fmla="*/ 2843213 w 2921794"/>
                <a:gd name="connsiteY28" fmla="*/ 478897 h 807513"/>
                <a:gd name="connsiteX29" fmla="*/ 2921794 w 2921794"/>
                <a:gd name="connsiteY29" fmla="*/ 562242 h 807513"/>
                <a:gd name="connsiteX0" fmla="*/ 0 w 2921794"/>
                <a:gd name="connsiteY0" fmla="*/ 555099 h 807513"/>
                <a:gd name="connsiteX1" fmla="*/ 66675 w 2921794"/>
                <a:gd name="connsiteY1" fmla="*/ 562242 h 807513"/>
                <a:gd name="connsiteX2" fmla="*/ 111919 w 2921794"/>
                <a:gd name="connsiteY2" fmla="*/ 516998 h 807513"/>
                <a:gd name="connsiteX3" fmla="*/ 169068 w 2921794"/>
                <a:gd name="connsiteY3" fmla="*/ 505091 h 807513"/>
                <a:gd name="connsiteX4" fmla="*/ 230982 w 2921794"/>
                <a:gd name="connsiteY4" fmla="*/ 559861 h 807513"/>
                <a:gd name="connsiteX5" fmla="*/ 278607 w 2921794"/>
                <a:gd name="connsiteY5" fmla="*/ 564623 h 807513"/>
                <a:gd name="connsiteX6" fmla="*/ 359569 w 2921794"/>
                <a:gd name="connsiteY6" fmla="*/ 555098 h 807513"/>
                <a:gd name="connsiteX7" fmla="*/ 411957 w 2921794"/>
                <a:gd name="connsiteY7" fmla="*/ 555097 h 807513"/>
                <a:gd name="connsiteX8" fmla="*/ 457200 w 2921794"/>
                <a:gd name="connsiteY8" fmla="*/ 619392 h 807513"/>
                <a:gd name="connsiteX9" fmla="*/ 464344 w 2921794"/>
                <a:gd name="connsiteY9" fmla="*/ 526523 h 807513"/>
                <a:gd name="connsiteX10" fmla="*/ 495300 w 2921794"/>
                <a:gd name="connsiteY10" fmla="*/ 159811 h 807513"/>
                <a:gd name="connsiteX11" fmla="*/ 514350 w 2921794"/>
                <a:gd name="connsiteY11" fmla="*/ 5029 h 807513"/>
                <a:gd name="connsiteX12" fmla="*/ 523875 w 2921794"/>
                <a:gd name="connsiteY12" fmla="*/ 83611 h 807513"/>
                <a:gd name="connsiteX13" fmla="*/ 554832 w 2921794"/>
                <a:gd name="connsiteY13" fmla="*/ 514617 h 807513"/>
                <a:gd name="connsiteX14" fmla="*/ 564357 w 2921794"/>
                <a:gd name="connsiteY14" fmla="*/ 714642 h 807513"/>
                <a:gd name="connsiteX15" fmla="*/ 571500 w 2921794"/>
                <a:gd name="connsiteY15" fmla="*/ 807511 h 807513"/>
                <a:gd name="connsiteX16" fmla="*/ 581025 w 2921794"/>
                <a:gd name="connsiteY16" fmla="*/ 717023 h 807513"/>
                <a:gd name="connsiteX17" fmla="*/ 595313 w 2921794"/>
                <a:gd name="connsiteY17" fmla="*/ 569386 h 807513"/>
                <a:gd name="connsiteX18" fmla="*/ 697707 w 2921794"/>
                <a:gd name="connsiteY18" fmla="*/ 559860 h 807513"/>
                <a:gd name="connsiteX19" fmla="*/ 859632 w 2921794"/>
                <a:gd name="connsiteY19" fmla="*/ 559861 h 807513"/>
                <a:gd name="connsiteX20" fmla="*/ 1067240 w 2921794"/>
                <a:gd name="connsiteY20" fmla="*/ 548440 h 807513"/>
                <a:gd name="connsiteX21" fmla="*/ 1228725 w 2921794"/>
                <a:gd name="connsiteY21" fmla="*/ 452705 h 807513"/>
                <a:gd name="connsiteX22" fmla="*/ 1401539 w 2921794"/>
                <a:gd name="connsiteY22" fmla="*/ 437054 h 807513"/>
                <a:gd name="connsiteX23" fmla="*/ 1575279 w 2921794"/>
                <a:gd name="connsiteY23" fmla="*/ 550821 h 807513"/>
                <a:gd name="connsiteX24" fmla="*/ 1709738 w 2921794"/>
                <a:gd name="connsiteY24" fmla="*/ 559861 h 807513"/>
                <a:gd name="connsiteX25" fmla="*/ 2426494 w 2921794"/>
                <a:gd name="connsiteY25" fmla="*/ 552717 h 807513"/>
                <a:gd name="connsiteX26" fmla="*/ 2700338 w 2921794"/>
                <a:gd name="connsiteY26" fmla="*/ 557480 h 807513"/>
                <a:gd name="connsiteX27" fmla="*/ 2752725 w 2921794"/>
                <a:gd name="connsiteY27" fmla="*/ 509854 h 807513"/>
                <a:gd name="connsiteX28" fmla="*/ 2843213 w 2921794"/>
                <a:gd name="connsiteY28" fmla="*/ 478897 h 807513"/>
                <a:gd name="connsiteX29" fmla="*/ 2921794 w 2921794"/>
                <a:gd name="connsiteY29" fmla="*/ 562242 h 807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921794" h="807513">
                  <a:moveTo>
                    <a:pt x="0" y="555099"/>
                  </a:moveTo>
                  <a:cubicBezTo>
                    <a:pt x="26392" y="559663"/>
                    <a:pt x="48022" y="568592"/>
                    <a:pt x="66675" y="562242"/>
                  </a:cubicBezTo>
                  <a:cubicBezTo>
                    <a:pt x="85328" y="555892"/>
                    <a:pt x="94854" y="526523"/>
                    <a:pt x="111919" y="516998"/>
                  </a:cubicBezTo>
                  <a:cubicBezTo>
                    <a:pt x="128984" y="507473"/>
                    <a:pt x="149224" y="497947"/>
                    <a:pt x="169068" y="505091"/>
                  </a:cubicBezTo>
                  <a:cubicBezTo>
                    <a:pt x="188912" y="512235"/>
                    <a:pt x="212726" y="549939"/>
                    <a:pt x="230982" y="559861"/>
                  </a:cubicBezTo>
                  <a:cubicBezTo>
                    <a:pt x="249238" y="569783"/>
                    <a:pt x="257176" y="565417"/>
                    <a:pt x="278607" y="564623"/>
                  </a:cubicBezTo>
                  <a:cubicBezTo>
                    <a:pt x="300038" y="563829"/>
                    <a:pt x="337344" y="556686"/>
                    <a:pt x="359569" y="555098"/>
                  </a:cubicBezTo>
                  <a:cubicBezTo>
                    <a:pt x="381794" y="553510"/>
                    <a:pt x="395685" y="544381"/>
                    <a:pt x="411957" y="555097"/>
                  </a:cubicBezTo>
                  <a:cubicBezTo>
                    <a:pt x="428229" y="565813"/>
                    <a:pt x="448469" y="624154"/>
                    <a:pt x="457200" y="619392"/>
                  </a:cubicBezTo>
                  <a:cubicBezTo>
                    <a:pt x="465931" y="614630"/>
                    <a:pt x="457994" y="603120"/>
                    <a:pt x="464344" y="526523"/>
                  </a:cubicBezTo>
                  <a:cubicBezTo>
                    <a:pt x="470694" y="449926"/>
                    <a:pt x="486966" y="246727"/>
                    <a:pt x="495300" y="159811"/>
                  </a:cubicBezTo>
                  <a:cubicBezTo>
                    <a:pt x="503634" y="72895"/>
                    <a:pt x="509587" y="17729"/>
                    <a:pt x="514350" y="5029"/>
                  </a:cubicBezTo>
                  <a:cubicBezTo>
                    <a:pt x="519113" y="-7671"/>
                    <a:pt x="517128" y="-1320"/>
                    <a:pt x="523875" y="83611"/>
                  </a:cubicBezTo>
                  <a:cubicBezTo>
                    <a:pt x="530622" y="168542"/>
                    <a:pt x="548085" y="409445"/>
                    <a:pt x="554832" y="514617"/>
                  </a:cubicBezTo>
                  <a:cubicBezTo>
                    <a:pt x="561579" y="619789"/>
                    <a:pt x="561579" y="665826"/>
                    <a:pt x="564357" y="714642"/>
                  </a:cubicBezTo>
                  <a:cubicBezTo>
                    <a:pt x="567135" y="763458"/>
                    <a:pt x="568722" y="807114"/>
                    <a:pt x="571500" y="807511"/>
                  </a:cubicBezTo>
                  <a:cubicBezTo>
                    <a:pt x="574278" y="807908"/>
                    <a:pt x="577056" y="756711"/>
                    <a:pt x="581025" y="717023"/>
                  </a:cubicBezTo>
                  <a:cubicBezTo>
                    <a:pt x="584994" y="677335"/>
                    <a:pt x="580628" y="583673"/>
                    <a:pt x="595313" y="569386"/>
                  </a:cubicBezTo>
                  <a:cubicBezTo>
                    <a:pt x="609998" y="555099"/>
                    <a:pt x="653654" y="561447"/>
                    <a:pt x="697707" y="559860"/>
                  </a:cubicBezTo>
                  <a:cubicBezTo>
                    <a:pt x="741760" y="558273"/>
                    <a:pt x="798043" y="561764"/>
                    <a:pt x="859632" y="559861"/>
                  </a:cubicBezTo>
                  <a:cubicBezTo>
                    <a:pt x="921221" y="557958"/>
                    <a:pt x="1005725" y="566299"/>
                    <a:pt x="1067240" y="548440"/>
                  </a:cubicBezTo>
                  <a:cubicBezTo>
                    <a:pt x="1128756" y="530581"/>
                    <a:pt x="1173009" y="471269"/>
                    <a:pt x="1228725" y="452705"/>
                  </a:cubicBezTo>
                  <a:cubicBezTo>
                    <a:pt x="1284442" y="434141"/>
                    <a:pt x="1343780" y="420701"/>
                    <a:pt x="1401539" y="437054"/>
                  </a:cubicBezTo>
                  <a:cubicBezTo>
                    <a:pt x="1459298" y="453407"/>
                    <a:pt x="1523913" y="530353"/>
                    <a:pt x="1575279" y="550821"/>
                  </a:cubicBezTo>
                  <a:cubicBezTo>
                    <a:pt x="1626646" y="571289"/>
                    <a:pt x="1567869" y="559545"/>
                    <a:pt x="1709738" y="559861"/>
                  </a:cubicBezTo>
                  <a:lnTo>
                    <a:pt x="2426494" y="552717"/>
                  </a:lnTo>
                  <a:cubicBezTo>
                    <a:pt x="2591594" y="552320"/>
                    <a:pt x="2667397" y="564624"/>
                    <a:pt x="2700338" y="557480"/>
                  </a:cubicBezTo>
                  <a:cubicBezTo>
                    <a:pt x="2733279" y="550336"/>
                    <a:pt x="2733676" y="527714"/>
                    <a:pt x="2752725" y="509854"/>
                  </a:cubicBezTo>
                  <a:cubicBezTo>
                    <a:pt x="2771774" y="491994"/>
                    <a:pt x="2815035" y="470166"/>
                    <a:pt x="2843213" y="478897"/>
                  </a:cubicBezTo>
                  <a:cubicBezTo>
                    <a:pt x="2871391" y="487628"/>
                    <a:pt x="2899965" y="520968"/>
                    <a:pt x="2921794" y="562242"/>
                  </a:cubicBezTo>
                </a:path>
              </a:pathLst>
            </a:cu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600"/>
            </a:p>
          </p:txBody>
        </p:sp>
        <p:cxnSp>
          <p:nvCxnSpPr>
            <p:cNvPr id="6" name="Přímá spojnice 5">
              <a:extLst>
                <a:ext uri="{FF2B5EF4-FFF2-40B4-BE49-F238E27FC236}">
                  <a16:creationId xmlns:a16="http://schemas.microsoft.com/office/drawing/2014/main" id="{5204438B-F98E-5DB2-592B-D938C6FC7561}"/>
                </a:ext>
              </a:extLst>
            </p:cNvPr>
            <p:cNvCxnSpPr/>
            <p:nvPr/>
          </p:nvCxnSpPr>
          <p:spPr>
            <a:xfrm>
              <a:off x="2523992" y="5517232"/>
              <a:ext cx="6976933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Přímá spojnice 6">
              <a:extLst>
                <a:ext uri="{FF2B5EF4-FFF2-40B4-BE49-F238E27FC236}">
                  <a16:creationId xmlns:a16="http://schemas.microsoft.com/office/drawing/2014/main" id="{DAC112CA-0A1E-14C2-08B1-AE38DCFEB0A8}"/>
                </a:ext>
              </a:extLst>
            </p:cNvPr>
            <p:cNvCxnSpPr/>
            <p:nvPr/>
          </p:nvCxnSpPr>
          <p:spPr>
            <a:xfrm>
              <a:off x="2541219" y="6046961"/>
              <a:ext cx="1671122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Přímá spojnice 7">
              <a:extLst>
                <a:ext uri="{FF2B5EF4-FFF2-40B4-BE49-F238E27FC236}">
                  <a16:creationId xmlns:a16="http://schemas.microsoft.com/office/drawing/2014/main" id="{E6BCA605-0C22-70BE-5911-847D48AD3C52}"/>
                </a:ext>
              </a:extLst>
            </p:cNvPr>
            <p:cNvCxnSpPr/>
            <p:nvPr/>
          </p:nvCxnSpPr>
          <p:spPr>
            <a:xfrm>
              <a:off x="2543393" y="5109890"/>
              <a:ext cx="3634688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nice 8">
              <a:extLst>
                <a:ext uri="{FF2B5EF4-FFF2-40B4-BE49-F238E27FC236}">
                  <a16:creationId xmlns:a16="http://schemas.microsoft.com/office/drawing/2014/main" id="{4C55381A-82BA-8724-4BA3-3711997507FD}"/>
                </a:ext>
              </a:extLst>
            </p:cNvPr>
            <p:cNvCxnSpPr/>
            <p:nvPr/>
          </p:nvCxnSpPr>
          <p:spPr>
            <a:xfrm>
              <a:off x="2529168" y="4382157"/>
              <a:ext cx="2757351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9">
              <a:extLst>
                <a:ext uri="{FF2B5EF4-FFF2-40B4-BE49-F238E27FC236}">
                  <a16:creationId xmlns:a16="http://schemas.microsoft.com/office/drawing/2014/main" id="{B5716CC6-9FBD-E0CD-215B-A2E9DA13E880}"/>
                </a:ext>
              </a:extLst>
            </p:cNvPr>
            <p:cNvCxnSpPr/>
            <p:nvPr/>
          </p:nvCxnSpPr>
          <p:spPr>
            <a:xfrm>
              <a:off x="2539571" y="6167675"/>
              <a:ext cx="697693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75D8C097-B57C-8B3B-85D9-655EBD931068}"/>
                </a:ext>
              </a:extLst>
            </p:cNvPr>
            <p:cNvSpPr txBox="1"/>
            <p:nvPr/>
          </p:nvSpPr>
          <p:spPr>
            <a:xfrm>
              <a:off x="2297617" y="6177973"/>
              <a:ext cx="839970" cy="44578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dirty="0"/>
                <a:t>0</a:t>
              </a:r>
            </a:p>
          </p:txBody>
        </p: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A068C036-6580-43B0-8B38-8F7166918DDF}"/>
                </a:ext>
              </a:extLst>
            </p:cNvPr>
            <p:cNvSpPr txBox="1"/>
            <p:nvPr/>
          </p:nvSpPr>
          <p:spPr>
            <a:xfrm>
              <a:off x="8686452" y="6167675"/>
              <a:ext cx="1299146" cy="44578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dirty="0"/>
                <a:t>0.8 s</a:t>
              </a:r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D47F705A-03E8-2846-1B29-4CB219135F32}"/>
                </a:ext>
              </a:extLst>
            </p:cNvPr>
            <p:cNvSpPr txBox="1"/>
            <p:nvPr/>
          </p:nvSpPr>
          <p:spPr>
            <a:xfrm>
              <a:off x="5451923" y="6184844"/>
              <a:ext cx="1120354" cy="44578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dirty="0"/>
                <a:t>0.4</a:t>
              </a:r>
            </a:p>
          </p:txBody>
        </p:sp>
        <p:sp>
          <p:nvSpPr>
            <p:cNvPr id="14" name="Volný tvar 69">
              <a:extLst>
                <a:ext uri="{FF2B5EF4-FFF2-40B4-BE49-F238E27FC236}">
                  <a16:creationId xmlns:a16="http://schemas.microsoft.com/office/drawing/2014/main" id="{F05D1DE1-A3D3-02FF-2575-EF16A33D2AFC}"/>
                </a:ext>
              </a:extLst>
            </p:cNvPr>
            <p:cNvSpPr/>
            <p:nvPr/>
          </p:nvSpPr>
          <p:spPr>
            <a:xfrm>
              <a:off x="2544787" y="2881806"/>
              <a:ext cx="6938457" cy="979244"/>
            </a:xfrm>
            <a:custGeom>
              <a:avLst/>
              <a:gdLst>
                <a:gd name="connsiteX0" fmla="*/ 0 w 2729603"/>
                <a:gd name="connsiteY0" fmla="*/ 10197 h 10197"/>
                <a:gd name="connsiteX1" fmla="*/ 2729603 w 2729603"/>
                <a:gd name="connsiteY1" fmla="*/ 0 h 10197"/>
                <a:gd name="connsiteX0" fmla="*/ 0 w 2729603"/>
                <a:gd name="connsiteY0" fmla="*/ 10197 h 10197"/>
                <a:gd name="connsiteX1" fmla="*/ 115619 w 2729603"/>
                <a:gd name="connsiteY1" fmla="*/ 6781 h 10197"/>
                <a:gd name="connsiteX2" fmla="*/ 2729603 w 2729603"/>
                <a:gd name="connsiteY2" fmla="*/ 0 h 10197"/>
                <a:gd name="connsiteX0" fmla="*/ 0 w 2729603"/>
                <a:gd name="connsiteY0" fmla="*/ 10197 h 10197"/>
                <a:gd name="connsiteX1" fmla="*/ 115619 w 2729603"/>
                <a:gd name="connsiteY1" fmla="*/ 6781 h 10197"/>
                <a:gd name="connsiteX2" fmla="*/ 2729603 w 2729603"/>
                <a:gd name="connsiteY2" fmla="*/ 0 h 10197"/>
                <a:gd name="connsiteX0" fmla="*/ 28036 w 2757639"/>
                <a:gd name="connsiteY0" fmla="*/ 10197 h 10197"/>
                <a:gd name="connsiteX1" fmla="*/ 143655 w 2757639"/>
                <a:gd name="connsiteY1" fmla="*/ 6781 h 10197"/>
                <a:gd name="connsiteX2" fmla="*/ 203187 w 2757639"/>
                <a:gd name="connsiteY2" fmla="*/ 2018 h 10197"/>
                <a:gd name="connsiteX3" fmla="*/ 2757639 w 2757639"/>
                <a:gd name="connsiteY3" fmla="*/ 0 h 10197"/>
                <a:gd name="connsiteX0" fmla="*/ 28036 w 2757639"/>
                <a:gd name="connsiteY0" fmla="*/ 10197 h 10197"/>
                <a:gd name="connsiteX1" fmla="*/ 143655 w 2757639"/>
                <a:gd name="connsiteY1" fmla="*/ 6781 h 10197"/>
                <a:gd name="connsiteX2" fmla="*/ 203187 w 2757639"/>
                <a:gd name="connsiteY2" fmla="*/ 2018 h 10197"/>
                <a:gd name="connsiteX3" fmla="*/ 2757639 w 2757639"/>
                <a:gd name="connsiteY3" fmla="*/ 0 h 10197"/>
                <a:gd name="connsiteX0" fmla="*/ 0 w 2729603"/>
                <a:gd name="connsiteY0" fmla="*/ 10197 h 10197"/>
                <a:gd name="connsiteX1" fmla="*/ 115619 w 2729603"/>
                <a:gd name="connsiteY1" fmla="*/ 6781 h 10197"/>
                <a:gd name="connsiteX2" fmla="*/ 175151 w 2729603"/>
                <a:gd name="connsiteY2" fmla="*/ 2018 h 10197"/>
                <a:gd name="connsiteX3" fmla="*/ 2729603 w 2729603"/>
                <a:gd name="connsiteY3" fmla="*/ 0 h 10197"/>
                <a:gd name="connsiteX0" fmla="*/ 0 w 2729603"/>
                <a:gd name="connsiteY0" fmla="*/ 10197 h 10197"/>
                <a:gd name="connsiteX1" fmla="*/ 115619 w 2729603"/>
                <a:gd name="connsiteY1" fmla="*/ 6781 h 10197"/>
                <a:gd name="connsiteX2" fmla="*/ 175151 w 2729603"/>
                <a:gd name="connsiteY2" fmla="*/ 2018 h 10197"/>
                <a:gd name="connsiteX3" fmla="*/ 2729603 w 2729603"/>
                <a:gd name="connsiteY3" fmla="*/ 0 h 10197"/>
                <a:gd name="connsiteX0" fmla="*/ 0 w 2729603"/>
                <a:gd name="connsiteY0" fmla="*/ 10197 h 10197"/>
                <a:gd name="connsiteX1" fmla="*/ 115619 w 2729603"/>
                <a:gd name="connsiteY1" fmla="*/ 6781 h 10197"/>
                <a:gd name="connsiteX2" fmla="*/ 175151 w 2729603"/>
                <a:gd name="connsiteY2" fmla="*/ 2018 h 10197"/>
                <a:gd name="connsiteX3" fmla="*/ 2729603 w 2729603"/>
                <a:gd name="connsiteY3" fmla="*/ 0 h 10197"/>
                <a:gd name="connsiteX0" fmla="*/ 0 w 2729603"/>
                <a:gd name="connsiteY0" fmla="*/ 10197 h 10197"/>
                <a:gd name="connsiteX1" fmla="*/ 115619 w 2729603"/>
                <a:gd name="connsiteY1" fmla="*/ 6781 h 10197"/>
                <a:gd name="connsiteX2" fmla="*/ 175151 w 2729603"/>
                <a:gd name="connsiteY2" fmla="*/ 2018 h 10197"/>
                <a:gd name="connsiteX3" fmla="*/ 2729603 w 2729603"/>
                <a:gd name="connsiteY3" fmla="*/ 0 h 10197"/>
                <a:gd name="connsiteX0" fmla="*/ 0 w 2729603"/>
                <a:gd name="connsiteY0" fmla="*/ 10560 h 10560"/>
                <a:gd name="connsiteX1" fmla="*/ 115619 w 2729603"/>
                <a:gd name="connsiteY1" fmla="*/ 7144 h 10560"/>
                <a:gd name="connsiteX2" fmla="*/ 175151 w 2729603"/>
                <a:gd name="connsiteY2" fmla="*/ 2381 h 10560"/>
                <a:gd name="connsiteX3" fmla="*/ 1320532 w 2729603"/>
                <a:gd name="connsiteY3" fmla="*/ 0 h 10560"/>
                <a:gd name="connsiteX4" fmla="*/ 2729603 w 2729603"/>
                <a:gd name="connsiteY4" fmla="*/ 363 h 10560"/>
                <a:gd name="connsiteX0" fmla="*/ 0 w 2729603"/>
                <a:gd name="connsiteY0" fmla="*/ 10560 h 10560"/>
                <a:gd name="connsiteX1" fmla="*/ 115619 w 2729603"/>
                <a:gd name="connsiteY1" fmla="*/ 7144 h 10560"/>
                <a:gd name="connsiteX2" fmla="*/ 175151 w 2729603"/>
                <a:gd name="connsiteY2" fmla="*/ 2381 h 10560"/>
                <a:gd name="connsiteX3" fmla="*/ 1320532 w 2729603"/>
                <a:gd name="connsiteY3" fmla="*/ 0 h 10560"/>
                <a:gd name="connsiteX4" fmla="*/ 2729603 w 2729603"/>
                <a:gd name="connsiteY4" fmla="*/ 363 h 10560"/>
                <a:gd name="connsiteX0" fmla="*/ 0 w 2729603"/>
                <a:gd name="connsiteY0" fmla="*/ 10560 h 10560"/>
                <a:gd name="connsiteX1" fmla="*/ 115619 w 2729603"/>
                <a:gd name="connsiteY1" fmla="*/ 7144 h 10560"/>
                <a:gd name="connsiteX2" fmla="*/ 175151 w 2729603"/>
                <a:gd name="connsiteY2" fmla="*/ 2381 h 10560"/>
                <a:gd name="connsiteX3" fmla="*/ 1320532 w 2729603"/>
                <a:gd name="connsiteY3" fmla="*/ 0 h 10560"/>
                <a:gd name="connsiteX4" fmla="*/ 2729603 w 2729603"/>
                <a:gd name="connsiteY4" fmla="*/ 363 h 10560"/>
                <a:gd name="connsiteX0" fmla="*/ 0 w 2729603"/>
                <a:gd name="connsiteY0" fmla="*/ 10599 h 10599"/>
                <a:gd name="connsiteX1" fmla="*/ 115619 w 2729603"/>
                <a:gd name="connsiteY1" fmla="*/ 7183 h 10599"/>
                <a:gd name="connsiteX2" fmla="*/ 175151 w 2729603"/>
                <a:gd name="connsiteY2" fmla="*/ 2420 h 10599"/>
                <a:gd name="connsiteX3" fmla="*/ 1320532 w 2729603"/>
                <a:gd name="connsiteY3" fmla="*/ 39 h 10599"/>
                <a:gd name="connsiteX4" fmla="*/ 1432451 w 2729603"/>
                <a:gd name="connsiteY4" fmla="*/ 2420 h 10599"/>
                <a:gd name="connsiteX5" fmla="*/ 2729603 w 2729603"/>
                <a:gd name="connsiteY5" fmla="*/ 402 h 10599"/>
                <a:gd name="connsiteX0" fmla="*/ 0 w 2729603"/>
                <a:gd name="connsiteY0" fmla="*/ 11045 h 11045"/>
                <a:gd name="connsiteX1" fmla="*/ 115619 w 2729603"/>
                <a:gd name="connsiteY1" fmla="*/ 7629 h 11045"/>
                <a:gd name="connsiteX2" fmla="*/ 175151 w 2729603"/>
                <a:gd name="connsiteY2" fmla="*/ 2866 h 11045"/>
                <a:gd name="connsiteX3" fmla="*/ 1320532 w 2729603"/>
                <a:gd name="connsiteY3" fmla="*/ 485 h 11045"/>
                <a:gd name="connsiteX4" fmla="*/ 1432451 w 2729603"/>
                <a:gd name="connsiteY4" fmla="*/ 2866 h 11045"/>
                <a:gd name="connsiteX5" fmla="*/ 2729603 w 2729603"/>
                <a:gd name="connsiteY5" fmla="*/ 848 h 11045"/>
                <a:gd name="connsiteX0" fmla="*/ 0 w 2729603"/>
                <a:gd name="connsiteY0" fmla="*/ 11329 h 11329"/>
                <a:gd name="connsiteX1" fmla="*/ 115619 w 2729603"/>
                <a:gd name="connsiteY1" fmla="*/ 7913 h 11329"/>
                <a:gd name="connsiteX2" fmla="*/ 175151 w 2729603"/>
                <a:gd name="connsiteY2" fmla="*/ 3150 h 11329"/>
                <a:gd name="connsiteX3" fmla="*/ 1320532 w 2729603"/>
                <a:gd name="connsiteY3" fmla="*/ 769 h 11329"/>
                <a:gd name="connsiteX4" fmla="*/ 1432451 w 2729603"/>
                <a:gd name="connsiteY4" fmla="*/ 3150 h 11329"/>
                <a:gd name="connsiteX5" fmla="*/ 2729603 w 2729603"/>
                <a:gd name="connsiteY5" fmla="*/ 1132 h 11329"/>
                <a:gd name="connsiteX0" fmla="*/ 0 w 2729603"/>
                <a:gd name="connsiteY0" fmla="*/ 11329 h 11329"/>
                <a:gd name="connsiteX1" fmla="*/ 115619 w 2729603"/>
                <a:gd name="connsiteY1" fmla="*/ 7913 h 11329"/>
                <a:gd name="connsiteX2" fmla="*/ 175151 w 2729603"/>
                <a:gd name="connsiteY2" fmla="*/ 3150 h 11329"/>
                <a:gd name="connsiteX3" fmla="*/ 370413 w 2729603"/>
                <a:gd name="connsiteY3" fmla="*/ 770 h 11329"/>
                <a:gd name="connsiteX4" fmla="*/ 1320532 w 2729603"/>
                <a:gd name="connsiteY4" fmla="*/ 769 h 11329"/>
                <a:gd name="connsiteX5" fmla="*/ 1432451 w 2729603"/>
                <a:gd name="connsiteY5" fmla="*/ 3150 h 11329"/>
                <a:gd name="connsiteX6" fmla="*/ 2729603 w 2729603"/>
                <a:gd name="connsiteY6" fmla="*/ 1132 h 11329"/>
                <a:gd name="connsiteX0" fmla="*/ 0 w 2729603"/>
                <a:gd name="connsiteY0" fmla="*/ 11329 h 11329"/>
                <a:gd name="connsiteX1" fmla="*/ 115619 w 2729603"/>
                <a:gd name="connsiteY1" fmla="*/ 7913 h 11329"/>
                <a:gd name="connsiteX2" fmla="*/ 175151 w 2729603"/>
                <a:gd name="connsiteY2" fmla="*/ 3150 h 11329"/>
                <a:gd name="connsiteX3" fmla="*/ 370413 w 2729603"/>
                <a:gd name="connsiteY3" fmla="*/ 770 h 11329"/>
                <a:gd name="connsiteX4" fmla="*/ 1320532 w 2729603"/>
                <a:gd name="connsiteY4" fmla="*/ 769 h 11329"/>
                <a:gd name="connsiteX5" fmla="*/ 1432451 w 2729603"/>
                <a:gd name="connsiteY5" fmla="*/ 3150 h 11329"/>
                <a:gd name="connsiteX6" fmla="*/ 2729603 w 2729603"/>
                <a:gd name="connsiteY6" fmla="*/ 1132 h 11329"/>
                <a:gd name="connsiteX0" fmla="*/ 0 w 2729603"/>
                <a:gd name="connsiteY0" fmla="*/ 11329 h 11329"/>
                <a:gd name="connsiteX1" fmla="*/ 115619 w 2729603"/>
                <a:gd name="connsiteY1" fmla="*/ 7913 h 11329"/>
                <a:gd name="connsiteX2" fmla="*/ 175151 w 2729603"/>
                <a:gd name="connsiteY2" fmla="*/ 3150 h 11329"/>
                <a:gd name="connsiteX3" fmla="*/ 370413 w 2729603"/>
                <a:gd name="connsiteY3" fmla="*/ 770 h 11329"/>
                <a:gd name="connsiteX4" fmla="*/ 1320532 w 2729603"/>
                <a:gd name="connsiteY4" fmla="*/ 769 h 11329"/>
                <a:gd name="connsiteX5" fmla="*/ 1432451 w 2729603"/>
                <a:gd name="connsiteY5" fmla="*/ 3150 h 11329"/>
                <a:gd name="connsiteX6" fmla="*/ 2729603 w 2729603"/>
                <a:gd name="connsiteY6" fmla="*/ 1132 h 11329"/>
                <a:gd name="connsiteX0" fmla="*/ 0 w 2729603"/>
                <a:gd name="connsiteY0" fmla="*/ 11329 h 11329"/>
                <a:gd name="connsiteX1" fmla="*/ 115619 w 2729603"/>
                <a:gd name="connsiteY1" fmla="*/ 7913 h 11329"/>
                <a:gd name="connsiteX2" fmla="*/ 175151 w 2729603"/>
                <a:gd name="connsiteY2" fmla="*/ 3150 h 11329"/>
                <a:gd name="connsiteX3" fmla="*/ 370413 w 2729603"/>
                <a:gd name="connsiteY3" fmla="*/ 770 h 11329"/>
                <a:gd name="connsiteX4" fmla="*/ 560913 w 2729603"/>
                <a:gd name="connsiteY4" fmla="*/ 7914 h 11329"/>
                <a:gd name="connsiteX5" fmla="*/ 1320532 w 2729603"/>
                <a:gd name="connsiteY5" fmla="*/ 769 h 11329"/>
                <a:gd name="connsiteX6" fmla="*/ 1432451 w 2729603"/>
                <a:gd name="connsiteY6" fmla="*/ 3150 h 11329"/>
                <a:gd name="connsiteX7" fmla="*/ 2729603 w 2729603"/>
                <a:gd name="connsiteY7" fmla="*/ 1132 h 11329"/>
                <a:gd name="connsiteX0" fmla="*/ 0 w 2729603"/>
                <a:gd name="connsiteY0" fmla="*/ 11329 h 11329"/>
                <a:gd name="connsiteX1" fmla="*/ 115619 w 2729603"/>
                <a:gd name="connsiteY1" fmla="*/ 7913 h 11329"/>
                <a:gd name="connsiteX2" fmla="*/ 175151 w 2729603"/>
                <a:gd name="connsiteY2" fmla="*/ 3150 h 11329"/>
                <a:gd name="connsiteX3" fmla="*/ 370413 w 2729603"/>
                <a:gd name="connsiteY3" fmla="*/ 770 h 11329"/>
                <a:gd name="connsiteX4" fmla="*/ 560913 w 2729603"/>
                <a:gd name="connsiteY4" fmla="*/ 7914 h 11329"/>
                <a:gd name="connsiteX5" fmla="*/ 1320532 w 2729603"/>
                <a:gd name="connsiteY5" fmla="*/ 769 h 11329"/>
                <a:gd name="connsiteX6" fmla="*/ 1432451 w 2729603"/>
                <a:gd name="connsiteY6" fmla="*/ 3150 h 11329"/>
                <a:gd name="connsiteX7" fmla="*/ 2729603 w 2729603"/>
                <a:gd name="connsiteY7" fmla="*/ 1132 h 11329"/>
                <a:gd name="connsiteX0" fmla="*/ 0 w 2729603"/>
                <a:gd name="connsiteY0" fmla="*/ 11329 h 11329"/>
                <a:gd name="connsiteX1" fmla="*/ 115619 w 2729603"/>
                <a:gd name="connsiteY1" fmla="*/ 7913 h 11329"/>
                <a:gd name="connsiteX2" fmla="*/ 175151 w 2729603"/>
                <a:gd name="connsiteY2" fmla="*/ 3150 h 11329"/>
                <a:gd name="connsiteX3" fmla="*/ 370413 w 2729603"/>
                <a:gd name="connsiteY3" fmla="*/ 770 h 11329"/>
                <a:gd name="connsiteX4" fmla="*/ 560913 w 2729603"/>
                <a:gd name="connsiteY4" fmla="*/ 7914 h 11329"/>
                <a:gd name="connsiteX5" fmla="*/ 1320532 w 2729603"/>
                <a:gd name="connsiteY5" fmla="*/ 769 h 11329"/>
                <a:gd name="connsiteX6" fmla="*/ 1432451 w 2729603"/>
                <a:gd name="connsiteY6" fmla="*/ 3150 h 11329"/>
                <a:gd name="connsiteX7" fmla="*/ 2729603 w 2729603"/>
                <a:gd name="connsiteY7" fmla="*/ 1132 h 11329"/>
                <a:gd name="connsiteX0" fmla="*/ 0 w 2729603"/>
                <a:gd name="connsiteY0" fmla="*/ 11329 h 131747"/>
                <a:gd name="connsiteX1" fmla="*/ 115619 w 2729603"/>
                <a:gd name="connsiteY1" fmla="*/ 7913 h 131747"/>
                <a:gd name="connsiteX2" fmla="*/ 175151 w 2729603"/>
                <a:gd name="connsiteY2" fmla="*/ 3150 h 131747"/>
                <a:gd name="connsiteX3" fmla="*/ 370413 w 2729603"/>
                <a:gd name="connsiteY3" fmla="*/ 770 h 131747"/>
                <a:gd name="connsiteX4" fmla="*/ 394226 w 2729603"/>
                <a:gd name="connsiteY4" fmla="*/ 131739 h 131747"/>
                <a:gd name="connsiteX5" fmla="*/ 560913 w 2729603"/>
                <a:gd name="connsiteY5" fmla="*/ 7914 h 131747"/>
                <a:gd name="connsiteX6" fmla="*/ 1320532 w 2729603"/>
                <a:gd name="connsiteY6" fmla="*/ 769 h 131747"/>
                <a:gd name="connsiteX7" fmla="*/ 1432451 w 2729603"/>
                <a:gd name="connsiteY7" fmla="*/ 3150 h 131747"/>
                <a:gd name="connsiteX8" fmla="*/ 2729603 w 2729603"/>
                <a:gd name="connsiteY8" fmla="*/ 1132 h 131747"/>
                <a:gd name="connsiteX0" fmla="*/ 0 w 2729603"/>
                <a:gd name="connsiteY0" fmla="*/ 197637 h 318341"/>
                <a:gd name="connsiteX1" fmla="*/ 115619 w 2729603"/>
                <a:gd name="connsiteY1" fmla="*/ 194221 h 318341"/>
                <a:gd name="connsiteX2" fmla="*/ 175151 w 2729603"/>
                <a:gd name="connsiteY2" fmla="*/ 189458 h 318341"/>
                <a:gd name="connsiteX3" fmla="*/ 370413 w 2729603"/>
                <a:gd name="connsiteY3" fmla="*/ 187078 h 318341"/>
                <a:gd name="connsiteX4" fmla="*/ 394226 w 2729603"/>
                <a:gd name="connsiteY4" fmla="*/ 318047 h 318341"/>
                <a:gd name="connsiteX5" fmla="*/ 432326 w 2729603"/>
                <a:gd name="connsiteY5" fmla="*/ 1340 h 318341"/>
                <a:gd name="connsiteX6" fmla="*/ 560913 w 2729603"/>
                <a:gd name="connsiteY6" fmla="*/ 194222 h 318341"/>
                <a:gd name="connsiteX7" fmla="*/ 1320532 w 2729603"/>
                <a:gd name="connsiteY7" fmla="*/ 187077 h 318341"/>
                <a:gd name="connsiteX8" fmla="*/ 1432451 w 2729603"/>
                <a:gd name="connsiteY8" fmla="*/ 189458 h 318341"/>
                <a:gd name="connsiteX9" fmla="*/ 2729603 w 2729603"/>
                <a:gd name="connsiteY9" fmla="*/ 187440 h 31834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560913 w 2729603"/>
                <a:gd name="connsiteY7" fmla="*/ 195102 h 319221"/>
                <a:gd name="connsiteX8" fmla="*/ 1320532 w 2729603"/>
                <a:gd name="connsiteY8" fmla="*/ 187957 h 319221"/>
                <a:gd name="connsiteX9" fmla="*/ 1432451 w 2729603"/>
                <a:gd name="connsiteY9" fmla="*/ 190338 h 319221"/>
                <a:gd name="connsiteX10" fmla="*/ 2729603 w 2729603"/>
                <a:gd name="connsiteY10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60913 w 2729603"/>
                <a:gd name="connsiteY8" fmla="*/ 195102 h 319221"/>
                <a:gd name="connsiteX9" fmla="*/ 1320532 w 2729603"/>
                <a:gd name="connsiteY9" fmla="*/ 187957 h 319221"/>
                <a:gd name="connsiteX10" fmla="*/ 1432451 w 2729603"/>
                <a:gd name="connsiteY10" fmla="*/ 190338 h 319221"/>
                <a:gd name="connsiteX11" fmla="*/ 2729603 w 2729603"/>
                <a:gd name="connsiteY11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60913 w 2729603"/>
                <a:gd name="connsiteY9" fmla="*/ 195102 h 319221"/>
                <a:gd name="connsiteX10" fmla="*/ 1320532 w 2729603"/>
                <a:gd name="connsiteY10" fmla="*/ 187957 h 319221"/>
                <a:gd name="connsiteX11" fmla="*/ 1432451 w 2729603"/>
                <a:gd name="connsiteY11" fmla="*/ 190338 h 319221"/>
                <a:gd name="connsiteX12" fmla="*/ 2729603 w 2729603"/>
                <a:gd name="connsiteY12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1320532 w 2729603"/>
                <a:gd name="connsiteY11" fmla="*/ 187957 h 319221"/>
                <a:gd name="connsiteX12" fmla="*/ 1432451 w 2729603"/>
                <a:gd name="connsiteY12" fmla="*/ 190338 h 319221"/>
                <a:gd name="connsiteX13" fmla="*/ 2729603 w 2729603"/>
                <a:gd name="connsiteY13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1320532 w 2729603"/>
                <a:gd name="connsiteY11" fmla="*/ 187957 h 319221"/>
                <a:gd name="connsiteX12" fmla="*/ 1432451 w 2729603"/>
                <a:gd name="connsiteY12" fmla="*/ 190338 h 319221"/>
                <a:gd name="connsiteX13" fmla="*/ 2729603 w 2729603"/>
                <a:gd name="connsiteY13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1320532 w 2729603"/>
                <a:gd name="connsiteY11" fmla="*/ 187957 h 319221"/>
                <a:gd name="connsiteX12" fmla="*/ 1432451 w 2729603"/>
                <a:gd name="connsiteY12" fmla="*/ 190338 h 319221"/>
                <a:gd name="connsiteX13" fmla="*/ 2729603 w 2729603"/>
                <a:gd name="connsiteY13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1320532 w 2729603"/>
                <a:gd name="connsiteY11" fmla="*/ 187957 h 319221"/>
                <a:gd name="connsiteX12" fmla="*/ 1432451 w 2729603"/>
                <a:gd name="connsiteY12" fmla="*/ 190338 h 319221"/>
                <a:gd name="connsiteX13" fmla="*/ 2729603 w 2729603"/>
                <a:gd name="connsiteY13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1320532 w 2729603"/>
                <a:gd name="connsiteY11" fmla="*/ 187957 h 319221"/>
                <a:gd name="connsiteX12" fmla="*/ 1432451 w 2729603"/>
                <a:gd name="connsiteY12" fmla="*/ 190338 h 319221"/>
                <a:gd name="connsiteX13" fmla="*/ 2729603 w 2729603"/>
                <a:gd name="connsiteY13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599013 w 2729603"/>
                <a:gd name="connsiteY11" fmla="*/ 195102 h 319221"/>
                <a:gd name="connsiteX12" fmla="*/ 1320532 w 2729603"/>
                <a:gd name="connsiteY12" fmla="*/ 187957 h 319221"/>
                <a:gd name="connsiteX13" fmla="*/ 1432451 w 2729603"/>
                <a:gd name="connsiteY13" fmla="*/ 190338 h 319221"/>
                <a:gd name="connsiteX14" fmla="*/ 2729603 w 2729603"/>
                <a:gd name="connsiteY1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599013 w 2729603"/>
                <a:gd name="connsiteY11" fmla="*/ 195102 h 319221"/>
                <a:gd name="connsiteX12" fmla="*/ 1320532 w 2729603"/>
                <a:gd name="connsiteY12" fmla="*/ 187957 h 319221"/>
                <a:gd name="connsiteX13" fmla="*/ 1432451 w 2729603"/>
                <a:gd name="connsiteY13" fmla="*/ 190338 h 319221"/>
                <a:gd name="connsiteX14" fmla="*/ 2729603 w 2729603"/>
                <a:gd name="connsiteY1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599013 w 2729603"/>
                <a:gd name="connsiteY11" fmla="*/ 195102 h 319221"/>
                <a:gd name="connsiteX12" fmla="*/ 1320532 w 2729603"/>
                <a:gd name="connsiteY12" fmla="*/ 187957 h 319221"/>
                <a:gd name="connsiteX13" fmla="*/ 1432451 w 2729603"/>
                <a:gd name="connsiteY13" fmla="*/ 190338 h 319221"/>
                <a:gd name="connsiteX14" fmla="*/ 2729603 w 2729603"/>
                <a:gd name="connsiteY1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599013 w 2729603"/>
                <a:gd name="connsiteY11" fmla="*/ 195102 h 319221"/>
                <a:gd name="connsiteX12" fmla="*/ 1320532 w 2729603"/>
                <a:gd name="connsiteY12" fmla="*/ 187957 h 319221"/>
                <a:gd name="connsiteX13" fmla="*/ 1432451 w 2729603"/>
                <a:gd name="connsiteY13" fmla="*/ 190338 h 319221"/>
                <a:gd name="connsiteX14" fmla="*/ 2729603 w 2729603"/>
                <a:gd name="connsiteY1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599013 w 2729603"/>
                <a:gd name="connsiteY11" fmla="*/ 195102 h 319221"/>
                <a:gd name="connsiteX12" fmla="*/ 1320532 w 2729603"/>
                <a:gd name="connsiteY12" fmla="*/ 187957 h 319221"/>
                <a:gd name="connsiteX13" fmla="*/ 1432451 w 2729603"/>
                <a:gd name="connsiteY13" fmla="*/ 190338 h 319221"/>
                <a:gd name="connsiteX14" fmla="*/ 2729603 w 2729603"/>
                <a:gd name="connsiteY1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599013 w 2729603"/>
                <a:gd name="connsiteY11" fmla="*/ 195102 h 319221"/>
                <a:gd name="connsiteX12" fmla="*/ 1320532 w 2729603"/>
                <a:gd name="connsiteY12" fmla="*/ 187957 h 319221"/>
                <a:gd name="connsiteX13" fmla="*/ 1432451 w 2729603"/>
                <a:gd name="connsiteY13" fmla="*/ 190338 h 319221"/>
                <a:gd name="connsiteX14" fmla="*/ 2729603 w 2729603"/>
                <a:gd name="connsiteY1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599013 w 2729603"/>
                <a:gd name="connsiteY11" fmla="*/ 195102 h 319221"/>
                <a:gd name="connsiteX12" fmla="*/ 1320532 w 2729603"/>
                <a:gd name="connsiteY12" fmla="*/ 187957 h 319221"/>
                <a:gd name="connsiteX13" fmla="*/ 1432451 w 2729603"/>
                <a:gd name="connsiteY13" fmla="*/ 190338 h 319221"/>
                <a:gd name="connsiteX14" fmla="*/ 2729603 w 2729603"/>
                <a:gd name="connsiteY1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75151 w 2729603"/>
                <a:gd name="connsiteY3" fmla="*/ 190338 h 319221"/>
                <a:gd name="connsiteX4" fmla="*/ 370413 w 2729603"/>
                <a:gd name="connsiteY4" fmla="*/ 187958 h 319221"/>
                <a:gd name="connsiteX5" fmla="*/ 394226 w 2729603"/>
                <a:gd name="connsiteY5" fmla="*/ 318927 h 319221"/>
                <a:gd name="connsiteX6" fmla="*/ 432326 w 2729603"/>
                <a:gd name="connsiteY6" fmla="*/ 2220 h 319221"/>
                <a:gd name="connsiteX7" fmla="*/ 451376 w 2729603"/>
                <a:gd name="connsiteY7" fmla="*/ 268920 h 319221"/>
                <a:gd name="connsiteX8" fmla="*/ 477569 w 2729603"/>
                <a:gd name="connsiteY8" fmla="*/ 35558 h 319221"/>
                <a:gd name="connsiteX9" fmla="*/ 503763 w 2729603"/>
                <a:gd name="connsiteY9" fmla="*/ 273683 h 319221"/>
                <a:gd name="connsiteX10" fmla="*/ 525194 w 2729603"/>
                <a:gd name="connsiteY10" fmla="*/ 118902 h 319221"/>
                <a:gd name="connsiteX11" fmla="*/ 560913 w 2729603"/>
                <a:gd name="connsiteY11" fmla="*/ 195102 h 319221"/>
                <a:gd name="connsiteX12" fmla="*/ 599013 w 2729603"/>
                <a:gd name="connsiteY12" fmla="*/ 195102 h 319221"/>
                <a:gd name="connsiteX13" fmla="*/ 1320532 w 2729603"/>
                <a:gd name="connsiteY13" fmla="*/ 187957 h 319221"/>
                <a:gd name="connsiteX14" fmla="*/ 1432451 w 2729603"/>
                <a:gd name="connsiteY14" fmla="*/ 190338 h 319221"/>
                <a:gd name="connsiteX15" fmla="*/ 2729603 w 2729603"/>
                <a:gd name="connsiteY15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75151 w 2729603"/>
                <a:gd name="connsiteY4" fmla="*/ 190338 h 319221"/>
                <a:gd name="connsiteX5" fmla="*/ 370413 w 2729603"/>
                <a:gd name="connsiteY5" fmla="*/ 187958 h 319221"/>
                <a:gd name="connsiteX6" fmla="*/ 394226 w 2729603"/>
                <a:gd name="connsiteY6" fmla="*/ 318927 h 319221"/>
                <a:gd name="connsiteX7" fmla="*/ 432326 w 2729603"/>
                <a:gd name="connsiteY7" fmla="*/ 2220 h 319221"/>
                <a:gd name="connsiteX8" fmla="*/ 451376 w 2729603"/>
                <a:gd name="connsiteY8" fmla="*/ 268920 h 319221"/>
                <a:gd name="connsiteX9" fmla="*/ 477569 w 2729603"/>
                <a:gd name="connsiteY9" fmla="*/ 35558 h 319221"/>
                <a:gd name="connsiteX10" fmla="*/ 503763 w 2729603"/>
                <a:gd name="connsiteY10" fmla="*/ 273683 h 319221"/>
                <a:gd name="connsiteX11" fmla="*/ 525194 w 2729603"/>
                <a:gd name="connsiteY11" fmla="*/ 118902 h 319221"/>
                <a:gd name="connsiteX12" fmla="*/ 560913 w 2729603"/>
                <a:gd name="connsiteY12" fmla="*/ 195102 h 319221"/>
                <a:gd name="connsiteX13" fmla="*/ 599013 w 2729603"/>
                <a:gd name="connsiteY13" fmla="*/ 195102 h 319221"/>
                <a:gd name="connsiteX14" fmla="*/ 1320532 w 2729603"/>
                <a:gd name="connsiteY14" fmla="*/ 187957 h 319221"/>
                <a:gd name="connsiteX15" fmla="*/ 1432451 w 2729603"/>
                <a:gd name="connsiteY15" fmla="*/ 190338 h 319221"/>
                <a:gd name="connsiteX16" fmla="*/ 2729603 w 2729603"/>
                <a:gd name="connsiteY16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75151 w 2729603"/>
                <a:gd name="connsiteY5" fmla="*/ 190338 h 319221"/>
                <a:gd name="connsiteX6" fmla="*/ 370413 w 2729603"/>
                <a:gd name="connsiteY6" fmla="*/ 187958 h 319221"/>
                <a:gd name="connsiteX7" fmla="*/ 394226 w 2729603"/>
                <a:gd name="connsiteY7" fmla="*/ 318927 h 319221"/>
                <a:gd name="connsiteX8" fmla="*/ 432326 w 2729603"/>
                <a:gd name="connsiteY8" fmla="*/ 2220 h 319221"/>
                <a:gd name="connsiteX9" fmla="*/ 451376 w 2729603"/>
                <a:gd name="connsiteY9" fmla="*/ 268920 h 319221"/>
                <a:gd name="connsiteX10" fmla="*/ 477569 w 2729603"/>
                <a:gd name="connsiteY10" fmla="*/ 35558 h 319221"/>
                <a:gd name="connsiteX11" fmla="*/ 503763 w 2729603"/>
                <a:gd name="connsiteY11" fmla="*/ 273683 h 319221"/>
                <a:gd name="connsiteX12" fmla="*/ 525194 w 2729603"/>
                <a:gd name="connsiteY12" fmla="*/ 118902 h 319221"/>
                <a:gd name="connsiteX13" fmla="*/ 560913 w 2729603"/>
                <a:gd name="connsiteY13" fmla="*/ 195102 h 319221"/>
                <a:gd name="connsiteX14" fmla="*/ 599013 w 2729603"/>
                <a:gd name="connsiteY14" fmla="*/ 195102 h 319221"/>
                <a:gd name="connsiteX15" fmla="*/ 1320532 w 2729603"/>
                <a:gd name="connsiteY15" fmla="*/ 187957 h 319221"/>
                <a:gd name="connsiteX16" fmla="*/ 1432451 w 2729603"/>
                <a:gd name="connsiteY16" fmla="*/ 190338 h 319221"/>
                <a:gd name="connsiteX17" fmla="*/ 2729603 w 2729603"/>
                <a:gd name="connsiteY17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90338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20532 w 2729603"/>
                <a:gd name="connsiteY16" fmla="*/ 187957 h 319221"/>
                <a:gd name="connsiteX17" fmla="*/ 1432451 w 2729603"/>
                <a:gd name="connsiteY17" fmla="*/ 190338 h 319221"/>
                <a:gd name="connsiteX18" fmla="*/ 2729603 w 2729603"/>
                <a:gd name="connsiteY18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20532 w 2729603"/>
                <a:gd name="connsiteY16" fmla="*/ 187957 h 319221"/>
                <a:gd name="connsiteX17" fmla="*/ 1432451 w 2729603"/>
                <a:gd name="connsiteY17" fmla="*/ 190338 h 319221"/>
                <a:gd name="connsiteX18" fmla="*/ 2729603 w 2729603"/>
                <a:gd name="connsiteY18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20532 w 2729603"/>
                <a:gd name="connsiteY16" fmla="*/ 187957 h 319221"/>
                <a:gd name="connsiteX17" fmla="*/ 1432451 w 2729603"/>
                <a:gd name="connsiteY17" fmla="*/ 190338 h 319221"/>
                <a:gd name="connsiteX18" fmla="*/ 2729603 w 2729603"/>
                <a:gd name="connsiteY18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20532 w 2729603"/>
                <a:gd name="connsiteY16" fmla="*/ 187957 h 319221"/>
                <a:gd name="connsiteX17" fmla="*/ 1432451 w 2729603"/>
                <a:gd name="connsiteY17" fmla="*/ 190338 h 319221"/>
                <a:gd name="connsiteX18" fmla="*/ 2729603 w 2729603"/>
                <a:gd name="connsiteY18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432451 w 2729603"/>
                <a:gd name="connsiteY17" fmla="*/ 190338 h 319221"/>
                <a:gd name="connsiteX18" fmla="*/ 2729603 w 2729603"/>
                <a:gd name="connsiteY18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432451 w 2729603"/>
                <a:gd name="connsiteY18" fmla="*/ 190338 h 319221"/>
                <a:gd name="connsiteX19" fmla="*/ 2729603 w 2729603"/>
                <a:gd name="connsiteY19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432451 w 2729603"/>
                <a:gd name="connsiteY18" fmla="*/ 190338 h 319221"/>
                <a:gd name="connsiteX19" fmla="*/ 2729603 w 2729603"/>
                <a:gd name="connsiteY19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432451 w 2729603"/>
                <a:gd name="connsiteY18" fmla="*/ 190338 h 319221"/>
                <a:gd name="connsiteX19" fmla="*/ 2729603 w 2729603"/>
                <a:gd name="connsiteY19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75301 w 2729603"/>
                <a:gd name="connsiteY18" fmla="*/ 264158 h 319221"/>
                <a:gd name="connsiteX19" fmla="*/ 1432451 w 2729603"/>
                <a:gd name="connsiteY19" fmla="*/ 190338 h 319221"/>
                <a:gd name="connsiteX20" fmla="*/ 2729603 w 2729603"/>
                <a:gd name="connsiteY20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75301 w 2729603"/>
                <a:gd name="connsiteY18" fmla="*/ 264158 h 319221"/>
                <a:gd name="connsiteX19" fmla="*/ 1432451 w 2729603"/>
                <a:gd name="connsiteY19" fmla="*/ 190338 h 319221"/>
                <a:gd name="connsiteX20" fmla="*/ 2729603 w 2729603"/>
                <a:gd name="connsiteY20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75301 w 2729603"/>
                <a:gd name="connsiteY18" fmla="*/ 264158 h 319221"/>
                <a:gd name="connsiteX19" fmla="*/ 1401494 w 2729603"/>
                <a:gd name="connsiteY19" fmla="*/ 116520 h 319221"/>
                <a:gd name="connsiteX20" fmla="*/ 1432451 w 2729603"/>
                <a:gd name="connsiteY20" fmla="*/ 190338 h 319221"/>
                <a:gd name="connsiteX21" fmla="*/ 2729603 w 2729603"/>
                <a:gd name="connsiteY21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75301 w 2729603"/>
                <a:gd name="connsiteY18" fmla="*/ 264158 h 319221"/>
                <a:gd name="connsiteX19" fmla="*/ 1401494 w 2729603"/>
                <a:gd name="connsiteY19" fmla="*/ 116520 h 319221"/>
                <a:gd name="connsiteX20" fmla="*/ 1446739 w 2729603"/>
                <a:gd name="connsiteY20" fmla="*/ 192720 h 319221"/>
                <a:gd name="connsiteX21" fmla="*/ 2729603 w 2729603"/>
                <a:gd name="connsiteY21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75301 w 2729603"/>
                <a:gd name="connsiteY18" fmla="*/ 264158 h 319221"/>
                <a:gd name="connsiteX19" fmla="*/ 1401494 w 2729603"/>
                <a:gd name="connsiteY19" fmla="*/ 116520 h 319221"/>
                <a:gd name="connsiteX20" fmla="*/ 1446739 w 2729603"/>
                <a:gd name="connsiteY20" fmla="*/ 192720 h 319221"/>
                <a:gd name="connsiteX21" fmla="*/ 2729603 w 2729603"/>
                <a:gd name="connsiteY21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75301 w 2729603"/>
                <a:gd name="connsiteY18" fmla="*/ 264158 h 319221"/>
                <a:gd name="connsiteX19" fmla="*/ 1401494 w 2729603"/>
                <a:gd name="connsiteY19" fmla="*/ 116520 h 319221"/>
                <a:gd name="connsiteX20" fmla="*/ 1425307 w 2729603"/>
                <a:gd name="connsiteY20" fmla="*/ 197483 h 319221"/>
                <a:gd name="connsiteX21" fmla="*/ 1446739 w 2729603"/>
                <a:gd name="connsiteY21" fmla="*/ 192720 h 319221"/>
                <a:gd name="connsiteX22" fmla="*/ 2729603 w 2729603"/>
                <a:gd name="connsiteY22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75301 w 2729603"/>
                <a:gd name="connsiteY18" fmla="*/ 264158 h 319221"/>
                <a:gd name="connsiteX19" fmla="*/ 1401494 w 2729603"/>
                <a:gd name="connsiteY19" fmla="*/ 116520 h 319221"/>
                <a:gd name="connsiteX20" fmla="*/ 1425307 w 2729603"/>
                <a:gd name="connsiteY20" fmla="*/ 197483 h 319221"/>
                <a:gd name="connsiteX21" fmla="*/ 1446739 w 2729603"/>
                <a:gd name="connsiteY21" fmla="*/ 192720 h 319221"/>
                <a:gd name="connsiteX22" fmla="*/ 2729603 w 2729603"/>
                <a:gd name="connsiteY22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75301 w 2729603"/>
                <a:gd name="connsiteY19" fmla="*/ 264158 h 319221"/>
                <a:gd name="connsiteX20" fmla="*/ 1401494 w 2729603"/>
                <a:gd name="connsiteY20" fmla="*/ 116520 h 319221"/>
                <a:gd name="connsiteX21" fmla="*/ 1425307 w 2729603"/>
                <a:gd name="connsiteY21" fmla="*/ 197483 h 319221"/>
                <a:gd name="connsiteX22" fmla="*/ 1446739 w 2729603"/>
                <a:gd name="connsiteY22" fmla="*/ 192720 h 319221"/>
                <a:gd name="connsiteX23" fmla="*/ 2729603 w 2729603"/>
                <a:gd name="connsiteY23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96732 w 2729603"/>
                <a:gd name="connsiteY19" fmla="*/ 266539 h 319221"/>
                <a:gd name="connsiteX20" fmla="*/ 1401494 w 2729603"/>
                <a:gd name="connsiteY20" fmla="*/ 116520 h 319221"/>
                <a:gd name="connsiteX21" fmla="*/ 1425307 w 2729603"/>
                <a:gd name="connsiteY21" fmla="*/ 197483 h 319221"/>
                <a:gd name="connsiteX22" fmla="*/ 1446739 w 2729603"/>
                <a:gd name="connsiteY22" fmla="*/ 192720 h 319221"/>
                <a:gd name="connsiteX23" fmla="*/ 2729603 w 2729603"/>
                <a:gd name="connsiteY23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75301 w 2729603"/>
                <a:gd name="connsiteY19" fmla="*/ 71277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2729603 w 2729603"/>
                <a:gd name="connsiteY2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2729603 w 2729603"/>
                <a:gd name="connsiteY2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794401 w 2729603"/>
                <a:gd name="connsiteY24" fmla="*/ 185577 h 319221"/>
                <a:gd name="connsiteX25" fmla="*/ 2729603 w 2729603"/>
                <a:gd name="connsiteY25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794401 w 2729603"/>
                <a:gd name="connsiteY24" fmla="*/ 185577 h 319221"/>
                <a:gd name="connsiteX25" fmla="*/ 2729603 w 2729603"/>
                <a:gd name="connsiteY25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753919 w 2729603"/>
                <a:gd name="connsiteY24" fmla="*/ 197483 h 319221"/>
                <a:gd name="connsiteX25" fmla="*/ 1794401 w 2729603"/>
                <a:gd name="connsiteY25" fmla="*/ 185577 h 319221"/>
                <a:gd name="connsiteX26" fmla="*/ 2729603 w 2729603"/>
                <a:gd name="connsiteY26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753919 w 2729603"/>
                <a:gd name="connsiteY24" fmla="*/ 197483 h 319221"/>
                <a:gd name="connsiteX25" fmla="*/ 1794401 w 2729603"/>
                <a:gd name="connsiteY25" fmla="*/ 185577 h 319221"/>
                <a:gd name="connsiteX26" fmla="*/ 2729603 w 2729603"/>
                <a:gd name="connsiteY26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746775 w 2729603"/>
                <a:gd name="connsiteY24" fmla="*/ 187958 h 319221"/>
                <a:gd name="connsiteX25" fmla="*/ 1794401 w 2729603"/>
                <a:gd name="connsiteY25" fmla="*/ 185577 h 319221"/>
                <a:gd name="connsiteX26" fmla="*/ 2729603 w 2729603"/>
                <a:gd name="connsiteY26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746775 w 2729603"/>
                <a:gd name="connsiteY24" fmla="*/ 187958 h 319221"/>
                <a:gd name="connsiteX25" fmla="*/ 1780114 w 2729603"/>
                <a:gd name="connsiteY25" fmla="*/ 183196 h 319221"/>
                <a:gd name="connsiteX26" fmla="*/ 2729603 w 2729603"/>
                <a:gd name="connsiteY26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746775 w 2729603"/>
                <a:gd name="connsiteY24" fmla="*/ 187958 h 319221"/>
                <a:gd name="connsiteX25" fmla="*/ 1780114 w 2729603"/>
                <a:gd name="connsiteY25" fmla="*/ 183196 h 319221"/>
                <a:gd name="connsiteX26" fmla="*/ 2729603 w 2729603"/>
                <a:gd name="connsiteY26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746775 w 2729603"/>
                <a:gd name="connsiteY25" fmla="*/ 187958 h 319221"/>
                <a:gd name="connsiteX26" fmla="*/ 1780114 w 2729603"/>
                <a:gd name="connsiteY26" fmla="*/ 183196 h 319221"/>
                <a:gd name="connsiteX27" fmla="*/ 2729603 w 2729603"/>
                <a:gd name="connsiteY27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746775 w 2729603"/>
                <a:gd name="connsiteY25" fmla="*/ 187958 h 319221"/>
                <a:gd name="connsiteX26" fmla="*/ 1780114 w 2729603"/>
                <a:gd name="connsiteY26" fmla="*/ 183196 h 319221"/>
                <a:gd name="connsiteX27" fmla="*/ 2729603 w 2729603"/>
                <a:gd name="connsiteY27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746775 w 2729603"/>
                <a:gd name="connsiteY25" fmla="*/ 187958 h 319221"/>
                <a:gd name="connsiteX26" fmla="*/ 1780114 w 2729603"/>
                <a:gd name="connsiteY26" fmla="*/ 183196 h 319221"/>
                <a:gd name="connsiteX27" fmla="*/ 2729603 w 2729603"/>
                <a:gd name="connsiteY27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613426 w 2729603"/>
                <a:gd name="connsiteY25" fmla="*/ 159383 h 319221"/>
                <a:gd name="connsiteX26" fmla="*/ 1746775 w 2729603"/>
                <a:gd name="connsiteY26" fmla="*/ 187958 h 319221"/>
                <a:gd name="connsiteX27" fmla="*/ 1780114 w 2729603"/>
                <a:gd name="connsiteY27" fmla="*/ 183196 h 319221"/>
                <a:gd name="connsiteX28" fmla="*/ 2729603 w 2729603"/>
                <a:gd name="connsiteY28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613426 w 2729603"/>
                <a:gd name="connsiteY25" fmla="*/ 159383 h 319221"/>
                <a:gd name="connsiteX26" fmla="*/ 1627713 w 2729603"/>
                <a:gd name="connsiteY26" fmla="*/ 223677 h 319221"/>
                <a:gd name="connsiteX27" fmla="*/ 1746775 w 2729603"/>
                <a:gd name="connsiteY27" fmla="*/ 187958 h 319221"/>
                <a:gd name="connsiteX28" fmla="*/ 1780114 w 2729603"/>
                <a:gd name="connsiteY28" fmla="*/ 183196 h 319221"/>
                <a:gd name="connsiteX29" fmla="*/ 2729603 w 2729603"/>
                <a:gd name="connsiteY29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613426 w 2729603"/>
                <a:gd name="connsiteY25" fmla="*/ 159383 h 319221"/>
                <a:gd name="connsiteX26" fmla="*/ 1627713 w 2729603"/>
                <a:gd name="connsiteY26" fmla="*/ 223677 h 319221"/>
                <a:gd name="connsiteX27" fmla="*/ 1653907 w 2729603"/>
                <a:gd name="connsiteY27" fmla="*/ 173670 h 319221"/>
                <a:gd name="connsiteX28" fmla="*/ 1746775 w 2729603"/>
                <a:gd name="connsiteY28" fmla="*/ 187958 h 319221"/>
                <a:gd name="connsiteX29" fmla="*/ 1780114 w 2729603"/>
                <a:gd name="connsiteY29" fmla="*/ 183196 h 319221"/>
                <a:gd name="connsiteX30" fmla="*/ 2729603 w 2729603"/>
                <a:gd name="connsiteY30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613426 w 2729603"/>
                <a:gd name="connsiteY25" fmla="*/ 159383 h 319221"/>
                <a:gd name="connsiteX26" fmla="*/ 1627713 w 2729603"/>
                <a:gd name="connsiteY26" fmla="*/ 223677 h 319221"/>
                <a:gd name="connsiteX27" fmla="*/ 1653907 w 2729603"/>
                <a:gd name="connsiteY27" fmla="*/ 173670 h 319221"/>
                <a:gd name="connsiteX28" fmla="*/ 1668194 w 2729603"/>
                <a:gd name="connsiteY28" fmla="*/ 221295 h 319221"/>
                <a:gd name="connsiteX29" fmla="*/ 1746775 w 2729603"/>
                <a:gd name="connsiteY29" fmla="*/ 187958 h 319221"/>
                <a:gd name="connsiteX30" fmla="*/ 1780114 w 2729603"/>
                <a:gd name="connsiteY30" fmla="*/ 183196 h 319221"/>
                <a:gd name="connsiteX31" fmla="*/ 2729603 w 2729603"/>
                <a:gd name="connsiteY31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613426 w 2729603"/>
                <a:gd name="connsiteY25" fmla="*/ 159383 h 319221"/>
                <a:gd name="connsiteX26" fmla="*/ 1627713 w 2729603"/>
                <a:gd name="connsiteY26" fmla="*/ 223677 h 319221"/>
                <a:gd name="connsiteX27" fmla="*/ 1653907 w 2729603"/>
                <a:gd name="connsiteY27" fmla="*/ 173670 h 319221"/>
                <a:gd name="connsiteX28" fmla="*/ 1668194 w 2729603"/>
                <a:gd name="connsiteY28" fmla="*/ 221295 h 319221"/>
                <a:gd name="connsiteX29" fmla="*/ 1687244 w 2729603"/>
                <a:gd name="connsiteY29" fmla="*/ 176052 h 319221"/>
                <a:gd name="connsiteX30" fmla="*/ 1746775 w 2729603"/>
                <a:gd name="connsiteY30" fmla="*/ 187958 h 319221"/>
                <a:gd name="connsiteX31" fmla="*/ 1780114 w 2729603"/>
                <a:gd name="connsiteY31" fmla="*/ 183196 h 319221"/>
                <a:gd name="connsiteX32" fmla="*/ 2729603 w 2729603"/>
                <a:gd name="connsiteY32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613426 w 2729603"/>
                <a:gd name="connsiteY25" fmla="*/ 159383 h 319221"/>
                <a:gd name="connsiteX26" fmla="*/ 1627713 w 2729603"/>
                <a:gd name="connsiteY26" fmla="*/ 223677 h 319221"/>
                <a:gd name="connsiteX27" fmla="*/ 1653907 w 2729603"/>
                <a:gd name="connsiteY27" fmla="*/ 173670 h 319221"/>
                <a:gd name="connsiteX28" fmla="*/ 1668194 w 2729603"/>
                <a:gd name="connsiteY28" fmla="*/ 221295 h 319221"/>
                <a:gd name="connsiteX29" fmla="*/ 1687244 w 2729603"/>
                <a:gd name="connsiteY29" fmla="*/ 176052 h 319221"/>
                <a:gd name="connsiteX30" fmla="*/ 1701532 w 2729603"/>
                <a:gd name="connsiteY30" fmla="*/ 199864 h 319221"/>
                <a:gd name="connsiteX31" fmla="*/ 1746775 w 2729603"/>
                <a:gd name="connsiteY31" fmla="*/ 187958 h 319221"/>
                <a:gd name="connsiteX32" fmla="*/ 1780114 w 2729603"/>
                <a:gd name="connsiteY32" fmla="*/ 183196 h 319221"/>
                <a:gd name="connsiteX33" fmla="*/ 2729603 w 2729603"/>
                <a:gd name="connsiteY33" fmla="*/ 188320 h 319221"/>
                <a:gd name="connsiteX0" fmla="*/ 0 w 2884771"/>
                <a:gd name="connsiteY0" fmla="*/ 198517 h 319221"/>
                <a:gd name="connsiteX1" fmla="*/ 270787 w 2884771"/>
                <a:gd name="connsiteY1" fmla="*/ 195101 h 319221"/>
                <a:gd name="connsiteX2" fmla="*/ 285075 w 2884771"/>
                <a:gd name="connsiteY2" fmla="*/ 168908 h 319221"/>
                <a:gd name="connsiteX3" fmla="*/ 296981 w 2884771"/>
                <a:gd name="connsiteY3" fmla="*/ 214152 h 319221"/>
                <a:gd name="connsiteX4" fmla="*/ 304125 w 2884771"/>
                <a:gd name="connsiteY4" fmla="*/ 164145 h 319221"/>
                <a:gd name="connsiteX5" fmla="*/ 318412 w 2884771"/>
                <a:gd name="connsiteY5" fmla="*/ 221295 h 319221"/>
                <a:gd name="connsiteX6" fmla="*/ 330319 w 2884771"/>
                <a:gd name="connsiteY6" fmla="*/ 183195 h 319221"/>
                <a:gd name="connsiteX7" fmla="*/ 525581 w 2884771"/>
                <a:gd name="connsiteY7" fmla="*/ 187958 h 319221"/>
                <a:gd name="connsiteX8" fmla="*/ 549394 w 2884771"/>
                <a:gd name="connsiteY8" fmla="*/ 318927 h 319221"/>
                <a:gd name="connsiteX9" fmla="*/ 587494 w 2884771"/>
                <a:gd name="connsiteY9" fmla="*/ 2220 h 319221"/>
                <a:gd name="connsiteX10" fmla="*/ 606544 w 2884771"/>
                <a:gd name="connsiteY10" fmla="*/ 268920 h 319221"/>
                <a:gd name="connsiteX11" fmla="*/ 632737 w 2884771"/>
                <a:gd name="connsiteY11" fmla="*/ 35558 h 319221"/>
                <a:gd name="connsiteX12" fmla="*/ 658931 w 2884771"/>
                <a:gd name="connsiteY12" fmla="*/ 273683 h 319221"/>
                <a:gd name="connsiteX13" fmla="*/ 680362 w 2884771"/>
                <a:gd name="connsiteY13" fmla="*/ 118902 h 319221"/>
                <a:gd name="connsiteX14" fmla="*/ 716081 w 2884771"/>
                <a:gd name="connsiteY14" fmla="*/ 195102 h 319221"/>
                <a:gd name="connsiteX15" fmla="*/ 754181 w 2884771"/>
                <a:gd name="connsiteY15" fmla="*/ 195102 h 319221"/>
                <a:gd name="connsiteX16" fmla="*/ 1461412 w 2884771"/>
                <a:gd name="connsiteY16" fmla="*/ 195101 h 319221"/>
                <a:gd name="connsiteX17" fmla="*/ 1489987 w 2884771"/>
                <a:gd name="connsiteY17" fmla="*/ 102233 h 319221"/>
                <a:gd name="connsiteX18" fmla="*/ 1492369 w 2884771"/>
                <a:gd name="connsiteY18" fmla="*/ 247489 h 319221"/>
                <a:gd name="connsiteX19" fmla="*/ 1520944 w 2884771"/>
                <a:gd name="connsiteY19" fmla="*/ 68895 h 319221"/>
                <a:gd name="connsiteX20" fmla="*/ 1551900 w 2884771"/>
                <a:gd name="connsiteY20" fmla="*/ 266539 h 319221"/>
                <a:gd name="connsiteX21" fmla="*/ 1556662 w 2884771"/>
                <a:gd name="connsiteY21" fmla="*/ 116520 h 319221"/>
                <a:gd name="connsiteX22" fmla="*/ 1580475 w 2884771"/>
                <a:gd name="connsiteY22" fmla="*/ 197483 h 319221"/>
                <a:gd name="connsiteX23" fmla="*/ 1601907 w 2884771"/>
                <a:gd name="connsiteY23" fmla="*/ 192720 h 319221"/>
                <a:gd name="connsiteX24" fmla="*/ 1742400 w 2884771"/>
                <a:gd name="connsiteY24" fmla="*/ 195102 h 319221"/>
                <a:gd name="connsiteX25" fmla="*/ 1768594 w 2884771"/>
                <a:gd name="connsiteY25" fmla="*/ 159383 h 319221"/>
                <a:gd name="connsiteX26" fmla="*/ 1782881 w 2884771"/>
                <a:gd name="connsiteY26" fmla="*/ 223677 h 319221"/>
                <a:gd name="connsiteX27" fmla="*/ 1809075 w 2884771"/>
                <a:gd name="connsiteY27" fmla="*/ 173670 h 319221"/>
                <a:gd name="connsiteX28" fmla="*/ 1823362 w 2884771"/>
                <a:gd name="connsiteY28" fmla="*/ 221295 h 319221"/>
                <a:gd name="connsiteX29" fmla="*/ 1842412 w 2884771"/>
                <a:gd name="connsiteY29" fmla="*/ 176052 h 319221"/>
                <a:gd name="connsiteX30" fmla="*/ 1856700 w 2884771"/>
                <a:gd name="connsiteY30" fmla="*/ 199864 h 319221"/>
                <a:gd name="connsiteX31" fmla="*/ 1901943 w 2884771"/>
                <a:gd name="connsiteY31" fmla="*/ 187958 h 319221"/>
                <a:gd name="connsiteX32" fmla="*/ 1935282 w 2884771"/>
                <a:gd name="connsiteY32" fmla="*/ 183196 h 319221"/>
                <a:gd name="connsiteX33" fmla="*/ 2884771 w 2884771"/>
                <a:gd name="connsiteY33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61412 w 2916891"/>
                <a:gd name="connsiteY16" fmla="*/ 195101 h 319221"/>
                <a:gd name="connsiteX17" fmla="*/ 1489987 w 2916891"/>
                <a:gd name="connsiteY17" fmla="*/ 102233 h 319221"/>
                <a:gd name="connsiteX18" fmla="*/ 1492369 w 2916891"/>
                <a:gd name="connsiteY18" fmla="*/ 247489 h 319221"/>
                <a:gd name="connsiteX19" fmla="*/ 1520944 w 2916891"/>
                <a:gd name="connsiteY19" fmla="*/ 68895 h 319221"/>
                <a:gd name="connsiteX20" fmla="*/ 1551900 w 2916891"/>
                <a:gd name="connsiteY20" fmla="*/ 266539 h 319221"/>
                <a:gd name="connsiteX21" fmla="*/ 1556662 w 2916891"/>
                <a:gd name="connsiteY21" fmla="*/ 116520 h 319221"/>
                <a:gd name="connsiteX22" fmla="*/ 1580475 w 2916891"/>
                <a:gd name="connsiteY22" fmla="*/ 197483 h 319221"/>
                <a:gd name="connsiteX23" fmla="*/ 1601907 w 2916891"/>
                <a:gd name="connsiteY23" fmla="*/ 192720 h 319221"/>
                <a:gd name="connsiteX24" fmla="*/ 1742400 w 2916891"/>
                <a:gd name="connsiteY24" fmla="*/ 195102 h 319221"/>
                <a:gd name="connsiteX25" fmla="*/ 1768594 w 2916891"/>
                <a:gd name="connsiteY25" fmla="*/ 159383 h 319221"/>
                <a:gd name="connsiteX26" fmla="*/ 1782881 w 2916891"/>
                <a:gd name="connsiteY26" fmla="*/ 223677 h 319221"/>
                <a:gd name="connsiteX27" fmla="*/ 1809075 w 2916891"/>
                <a:gd name="connsiteY27" fmla="*/ 173670 h 319221"/>
                <a:gd name="connsiteX28" fmla="*/ 1823362 w 2916891"/>
                <a:gd name="connsiteY28" fmla="*/ 221295 h 319221"/>
                <a:gd name="connsiteX29" fmla="*/ 1842412 w 2916891"/>
                <a:gd name="connsiteY29" fmla="*/ 176052 h 319221"/>
                <a:gd name="connsiteX30" fmla="*/ 1856700 w 2916891"/>
                <a:gd name="connsiteY30" fmla="*/ 199864 h 319221"/>
                <a:gd name="connsiteX31" fmla="*/ 1901943 w 2916891"/>
                <a:gd name="connsiteY31" fmla="*/ 187958 h 319221"/>
                <a:gd name="connsiteX32" fmla="*/ 1935282 w 2916891"/>
                <a:gd name="connsiteY32" fmla="*/ 183196 h 319221"/>
                <a:gd name="connsiteX33" fmla="*/ 2916891 w 2916891"/>
                <a:gd name="connsiteY33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61412 w 2916891"/>
                <a:gd name="connsiteY16" fmla="*/ 195101 h 319221"/>
                <a:gd name="connsiteX17" fmla="*/ 1489987 w 2916891"/>
                <a:gd name="connsiteY17" fmla="*/ 102233 h 319221"/>
                <a:gd name="connsiteX18" fmla="*/ 1518188 w 2916891"/>
                <a:gd name="connsiteY18" fmla="*/ 247489 h 319221"/>
                <a:gd name="connsiteX19" fmla="*/ 1520944 w 2916891"/>
                <a:gd name="connsiteY19" fmla="*/ 68895 h 319221"/>
                <a:gd name="connsiteX20" fmla="*/ 1551900 w 2916891"/>
                <a:gd name="connsiteY20" fmla="*/ 266539 h 319221"/>
                <a:gd name="connsiteX21" fmla="*/ 1556662 w 2916891"/>
                <a:gd name="connsiteY21" fmla="*/ 116520 h 319221"/>
                <a:gd name="connsiteX22" fmla="*/ 1580475 w 2916891"/>
                <a:gd name="connsiteY22" fmla="*/ 197483 h 319221"/>
                <a:gd name="connsiteX23" fmla="*/ 1601907 w 2916891"/>
                <a:gd name="connsiteY23" fmla="*/ 192720 h 319221"/>
                <a:gd name="connsiteX24" fmla="*/ 1742400 w 2916891"/>
                <a:gd name="connsiteY24" fmla="*/ 195102 h 319221"/>
                <a:gd name="connsiteX25" fmla="*/ 1768594 w 2916891"/>
                <a:gd name="connsiteY25" fmla="*/ 159383 h 319221"/>
                <a:gd name="connsiteX26" fmla="*/ 1782881 w 2916891"/>
                <a:gd name="connsiteY26" fmla="*/ 223677 h 319221"/>
                <a:gd name="connsiteX27" fmla="*/ 1809075 w 2916891"/>
                <a:gd name="connsiteY27" fmla="*/ 173670 h 319221"/>
                <a:gd name="connsiteX28" fmla="*/ 1823362 w 2916891"/>
                <a:gd name="connsiteY28" fmla="*/ 221295 h 319221"/>
                <a:gd name="connsiteX29" fmla="*/ 1842412 w 2916891"/>
                <a:gd name="connsiteY29" fmla="*/ 176052 h 319221"/>
                <a:gd name="connsiteX30" fmla="*/ 1856700 w 2916891"/>
                <a:gd name="connsiteY30" fmla="*/ 199864 h 319221"/>
                <a:gd name="connsiteX31" fmla="*/ 1901943 w 2916891"/>
                <a:gd name="connsiteY31" fmla="*/ 187958 h 319221"/>
                <a:gd name="connsiteX32" fmla="*/ 1935282 w 2916891"/>
                <a:gd name="connsiteY32" fmla="*/ 183196 h 319221"/>
                <a:gd name="connsiteX33" fmla="*/ 2916891 w 2916891"/>
                <a:gd name="connsiteY33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61412 w 2916891"/>
                <a:gd name="connsiteY16" fmla="*/ 195101 h 319221"/>
                <a:gd name="connsiteX17" fmla="*/ 1489987 w 2916891"/>
                <a:gd name="connsiteY17" fmla="*/ 102233 h 319221"/>
                <a:gd name="connsiteX18" fmla="*/ 1518188 w 2916891"/>
                <a:gd name="connsiteY18" fmla="*/ 247489 h 319221"/>
                <a:gd name="connsiteX19" fmla="*/ 1541025 w 2916891"/>
                <a:gd name="connsiteY19" fmla="*/ 62222 h 319221"/>
                <a:gd name="connsiteX20" fmla="*/ 1551900 w 2916891"/>
                <a:gd name="connsiteY20" fmla="*/ 266539 h 319221"/>
                <a:gd name="connsiteX21" fmla="*/ 1556662 w 2916891"/>
                <a:gd name="connsiteY21" fmla="*/ 116520 h 319221"/>
                <a:gd name="connsiteX22" fmla="*/ 1580475 w 2916891"/>
                <a:gd name="connsiteY22" fmla="*/ 197483 h 319221"/>
                <a:gd name="connsiteX23" fmla="*/ 1601907 w 2916891"/>
                <a:gd name="connsiteY23" fmla="*/ 192720 h 319221"/>
                <a:gd name="connsiteX24" fmla="*/ 1742400 w 2916891"/>
                <a:gd name="connsiteY24" fmla="*/ 195102 h 319221"/>
                <a:gd name="connsiteX25" fmla="*/ 1768594 w 2916891"/>
                <a:gd name="connsiteY25" fmla="*/ 159383 h 319221"/>
                <a:gd name="connsiteX26" fmla="*/ 1782881 w 2916891"/>
                <a:gd name="connsiteY26" fmla="*/ 223677 h 319221"/>
                <a:gd name="connsiteX27" fmla="*/ 1809075 w 2916891"/>
                <a:gd name="connsiteY27" fmla="*/ 173670 h 319221"/>
                <a:gd name="connsiteX28" fmla="*/ 1823362 w 2916891"/>
                <a:gd name="connsiteY28" fmla="*/ 221295 h 319221"/>
                <a:gd name="connsiteX29" fmla="*/ 1842412 w 2916891"/>
                <a:gd name="connsiteY29" fmla="*/ 176052 h 319221"/>
                <a:gd name="connsiteX30" fmla="*/ 1856700 w 2916891"/>
                <a:gd name="connsiteY30" fmla="*/ 199864 h 319221"/>
                <a:gd name="connsiteX31" fmla="*/ 1901943 w 2916891"/>
                <a:gd name="connsiteY31" fmla="*/ 187958 h 319221"/>
                <a:gd name="connsiteX32" fmla="*/ 1935282 w 2916891"/>
                <a:gd name="connsiteY32" fmla="*/ 183196 h 319221"/>
                <a:gd name="connsiteX33" fmla="*/ 2916891 w 2916891"/>
                <a:gd name="connsiteY33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61412 w 2916891"/>
                <a:gd name="connsiteY16" fmla="*/ 195101 h 319221"/>
                <a:gd name="connsiteX17" fmla="*/ 1500908 w 2916891"/>
                <a:gd name="connsiteY17" fmla="*/ 131028 h 319221"/>
                <a:gd name="connsiteX18" fmla="*/ 1489987 w 2916891"/>
                <a:gd name="connsiteY18" fmla="*/ 102233 h 319221"/>
                <a:gd name="connsiteX19" fmla="*/ 1518188 w 2916891"/>
                <a:gd name="connsiteY19" fmla="*/ 247489 h 319221"/>
                <a:gd name="connsiteX20" fmla="*/ 1541025 w 2916891"/>
                <a:gd name="connsiteY20" fmla="*/ 62222 h 319221"/>
                <a:gd name="connsiteX21" fmla="*/ 1551900 w 2916891"/>
                <a:gd name="connsiteY21" fmla="*/ 266539 h 319221"/>
                <a:gd name="connsiteX22" fmla="*/ 1556662 w 2916891"/>
                <a:gd name="connsiteY22" fmla="*/ 116520 h 319221"/>
                <a:gd name="connsiteX23" fmla="*/ 1580475 w 2916891"/>
                <a:gd name="connsiteY23" fmla="*/ 197483 h 319221"/>
                <a:gd name="connsiteX24" fmla="*/ 1601907 w 2916891"/>
                <a:gd name="connsiteY24" fmla="*/ 192720 h 319221"/>
                <a:gd name="connsiteX25" fmla="*/ 1742400 w 2916891"/>
                <a:gd name="connsiteY25" fmla="*/ 195102 h 319221"/>
                <a:gd name="connsiteX26" fmla="*/ 1768594 w 2916891"/>
                <a:gd name="connsiteY26" fmla="*/ 159383 h 319221"/>
                <a:gd name="connsiteX27" fmla="*/ 1782881 w 2916891"/>
                <a:gd name="connsiteY27" fmla="*/ 223677 h 319221"/>
                <a:gd name="connsiteX28" fmla="*/ 1809075 w 2916891"/>
                <a:gd name="connsiteY28" fmla="*/ 173670 h 319221"/>
                <a:gd name="connsiteX29" fmla="*/ 1823362 w 2916891"/>
                <a:gd name="connsiteY29" fmla="*/ 221295 h 319221"/>
                <a:gd name="connsiteX30" fmla="*/ 1842412 w 2916891"/>
                <a:gd name="connsiteY30" fmla="*/ 176052 h 319221"/>
                <a:gd name="connsiteX31" fmla="*/ 1856700 w 2916891"/>
                <a:gd name="connsiteY31" fmla="*/ 199864 h 319221"/>
                <a:gd name="connsiteX32" fmla="*/ 1901943 w 2916891"/>
                <a:gd name="connsiteY32" fmla="*/ 187958 h 319221"/>
                <a:gd name="connsiteX33" fmla="*/ 1935282 w 2916891"/>
                <a:gd name="connsiteY33" fmla="*/ 183196 h 319221"/>
                <a:gd name="connsiteX34" fmla="*/ 2916891 w 2916891"/>
                <a:gd name="connsiteY34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61412 w 2916891"/>
                <a:gd name="connsiteY16" fmla="*/ 195101 h 319221"/>
                <a:gd name="connsiteX17" fmla="*/ 1500908 w 2916891"/>
                <a:gd name="connsiteY17" fmla="*/ 131028 h 319221"/>
                <a:gd name="connsiteX18" fmla="*/ 1489987 w 2916891"/>
                <a:gd name="connsiteY18" fmla="*/ 102233 h 319221"/>
                <a:gd name="connsiteX19" fmla="*/ 1518188 w 2916891"/>
                <a:gd name="connsiteY19" fmla="*/ 247489 h 319221"/>
                <a:gd name="connsiteX20" fmla="*/ 1541025 w 2916891"/>
                <a:gd name="connsiteY20" fmla="*/ 62222 h 319221"/>
                <a:gd name="connsiteX21" fmla="*/ 1551900 w 2916891"/>
                <a:gd name="connsiteY21" fmla="*/ 266539 h 319221"/>
                <a:gd name="connsiteX22" fmla="*/ 1556662 w 2916891"/>
                <a:gd name="connsiteY22" fmla="*/ 116520 h 319221"/>
                <a:gd name="connsiteX23" fmla="*/ 1580475 w 2916891"/>
                <a:gd name="connsiteY23" fmla="*/ 197483 h 319221"/>
                <a:gd name="connsiteX24" fmla="*/ 1601907 w 2916891"/>
                <a:gd name="connsiteY24" fmla="*/ 192720 h 319221"/>
                <a:gd name="connsiteX25" fmla="*/ 1742400 w 2916891"/>
                <a:gd name="connsiteY25" fmla="*/ 195102 h 319221"/>
                <a:gd name="connsiteX26" fmla="*/ 1768594 w 2916891"/>
                <a:gd name="connsiteY26" fmla="*/ 159383 h 319221"/>
                <a:gd name="connsiteX27" fmla="*/ 1782881 w 2916891"/>
                <a:gd name="connsiteY27" fmla="*/ 223677 h 319221"/>
                <a:gd name="connsiteX28" fmla="*/ 1809075 w 2916891"/>
                <a:gd name="connsiteY28" fmla="*/ 173670 h 319221"/>
                <a:gd name="connsiteX29" fmla="*/ 1823362 w 2916891"/>
                <a:gd name="connsiteY29" fmla="*/ 221295 h 319221"/>
                <a:gd name="connsiteX30" fmla="*/ 1842412 w 2916891"/>
                <a:gd name="connsiteY30" fmla="*/ 176052 h 319221"/>
                <a:gd name="connsiteX31" fmla="*/ 1856700 w 2916891"/>
                <a:gd name="connsiteY31" fmla="*/ 199864 h 319221"/>
                <a:gd name="connsiteX32" fmla="*/ 1901943 w 2916891"/>
                <a:gd name="connsiteY32" fmla="*/ 187958 h 319221"/>
                <a:gd name="connsiteX33" fmla="*/ 1935282 w 2916891"/>
                <a:gd name="connsiteY33" fmla="*/ 183196 h 319221"/>
                <a:gd name="connsiteX34" fmla="*/ 2916891 w 2916891"/>
                <a:gd name="connsiteY34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61412 w 2916891"/>
                <a:gd name="connsiteY16" fmla="*/ 195101 h 319221"/>
                <a:gd name="connsiteX17" fmla="*/ 1500908 w 2916891"/>
                <a:gd name="connsiteY17" fmla="*/ 131028 h 319221"/>
                <a:gd name="connsiteX18" fmla="*/ 1510068 w 2916891"/>
                <a:gd name="connsiteY18" fmla="*/ 115580 h 319221"/>
                <a:gd name="connsiteX19" fmla="*/ 1518188 w 2916891"/>
                <a:gd name="connsiteY19" fmla="*/ 247489 h 319221"/>
                <a:gd name="connsiteX20" fmla="*/ 1541025 w 2916891"/>
                <a:gd name="connsiteY20" fmla="*/ 62222 h 319221"/>
                <a:gd name="connsiteX21" fmla="*/ 1551900 w 2916891"/>
                <a:gd name="connsiteY21" fmla="*/ 266539 h 319221"/>
                <a:gd name="connsiteX22" fmla="*/ 1556662 w 2916891"/>
                <a:gd name="connsiteY22" fmla="*/ 116520 h 319221"/>
                <a:gd name="connsiteX23" fmla="*/ 1580475 w 2916891"/>
                <a:gd name="connsiteY23" fmla="*/ 197483 h 319221"/>
                <a:gd name="connsiteX24" fmla="*/ 1601907 w 2916891"/>
                <a:gd name="connsiteY24" fmla="*/ 192720 h 319221"/>
                <a:gd name="connsiteX25" fmla="*/ 1742400 w 2916891"/>
                <a:gd name="connsiteY25" fmla="*/ 195102 h 319221"/>
                <a:gd name="connsiteX26" fmla="*/ 1768594 w 2916891"/>
                <a:gd name="connsiteY26" fmla="*/ 159383 h 319221"/>
                <a:gd name="connsiteX27" fmla="*/ 1782881 w 2916891"/>
                <a:gd name="connsiteY27" fmla="*/ 223677 h 319221"/>
                <a:gd name="connsiteX28" fmla="*/ 1809075 w 2916891"/>
                <a:gd name="connsiteY28" fmla="*/ 173670 h 319221"/>
                <a:gd name="connsiteX29" fmla="*/ 1823362 w 2916891"/>
                <a:gd name="connsiteY29" fmla="*/ 221295 h 319221"/>
                <a:gd name="connsiteX30" fmla="*/ 1842412 w 2916891"/>
                <a:gd name="connsiteY30" fmla="*/ 176052 h 319221"/>
                <a:gd name="connsiteX31" fmla="*/ 1856700 w 2916891"/>
                <a:gd name="connsiteY31" fmla="*/ 199864 h 319221"/>
                <a:gd name="connsiteX32" fmla="*/ 1901943 w 2916891"/>
                <a:gd name="connsiteY32" fmla="*/ 187958 h 319221"/>
                <a:gd name="connsiteX33" fmla="*/ 1935282 w 2916891"/>
                <a:gd name="connsiteY33" fmla="*/ 183196 h 319221"/>
                <a:gd name="connsiteX34" fmla="*/ 2916891 w 2916891"/>
                <a:gd name="connsiteY34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61412 w 2916891"/>
                <a:gd name="connsiteY16" fmla="*/ 195101 h 319221"/>
                <a:gd name="connsiteX17" fmla="*/ 1492302 w 2916891"/>
                <a:gd name="connsiteY17" fmla="*/ 137701 h 319221"/>
                <a:gd name="connsiteX18" fmla="*/ 1510068 w 2916891"/>
                <a:gd name="connsiteY18" fmla="*/ 115580 h 319221"/>
                <a:gd name="connsiteX19" fmla="*/ 1518188 w 2916891"/>
                <a:gd name="connsiteY19" fmla="*/ 247489 h 319221"/>
                <a:gd name="connsiteX20" fmla="*/ 1541025 w 2916891"/>
                <a:gd name="connsiteY20" fmla="*/ 62222 h 319221"/>
                <a:gd name="connsiteX21" fmla="*/ 1551900 w 2916891"/>
                <a:gd name="connsiteY21" fmla="*/ 266539 h 319221"/>
                <a:gd name="connsiteX22" fmla="*/ 1556662 w 2916891"/>
                <a:gd name="connsiteY22" fmla="*/ 116520 h 319221"/>
                <a:gd name="connsiteX23" fmla="*/ 1580475 w 2916891"/>
                <a:gd name="connsiteY23" fmla="*/ 197483 h 319221"/>
                <a:gd name="connsiteX24" fmla="*/ 1601907 w 2916891"/>
                <a:gd name="connsiteY24" fmla="*/ 192720 h 319221"/>
                <a:gd name="connsiteX25" fmla="*/ 1742400 w 2916891"/>
                <a:gd name="connsiteY25" fmla="*/ 195102 h 319221"/>
                <a:gd name="connsiteX26" fmla="*/ 1768594 w 2916891"/>
                <a:gd name="connsiteY26" fmla="*/ 159383 h 319221"/>
                <a:gd name="connsiteX27" fmla="*/ 1782881 w 2916891"/>
                <a:gd name="connsiteY27" fmla="*/ 223677 h 319221"/>
                <a:gd name="connsiteX28" fmla="*/ 1809075 w 2916891"/>
                <a:gd name="connsiteY28" fmla="*/ 173670 h 319221"/>
                <a:gd name="connsiteX29" fmla="*/ 1823362 w 2916891"/>
                <a:gd name="connsiteY29" fmla="*/ 221295 h 319221"/>
                <a:gd name="connsiteX30" fmla="*/ 1842412 w 2916891"/>
                <a:gd name="connsiteY30" fmla="*/ 176052 h 319221"/>
                <a:gd name="connsiteX31" fmla="*/ 1856700 w 2916891"/>
                <a:gd name="connsiteY31" fmla="*/ 199864 h 319221"/>
                <a:gd name="connsiteX32" fmla="*/ 1901943 w 2916891"/>
                <a:gd name="connsiteY32" fmla="*/ 187958 h 319221"/>
                <a:gd name="connsiteX33" fmla="*/ 1935282 w 2916891"/>
                <a:gd name="connsiteY33" fmla="*/ 183196 h 319221"/>
                <a:gd name="connsiteX34" fmla="*/ 2916891 w 2916891"/>
                <a:gd name="connsiteY34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70018 w 2916891"/>
                <a:gd name="connsiteY16" fmla="*/ 188428 h 319221"/>
                <a:gd name="connsiteX17" fmla="*/ 1492302 w 2916891"/>
                <a:gd name="connsiteY17" fmla="*/ 137701 h 319221"/>
                <a:gd name="connsiteX18" fmla="*/ 1510068 w 2916891"/>
                <a:gd name="connsiteY18" fmla="*/ 115580 h 319221"/>
                <a:gd name="connsiteX19" fmla="*/ 1518188 w 2916891"/>
                <a:gd name="connsiteY19" fmla="*/ 247489 h 319221"/>
                <a:gd name="connsiteX20" fmla="*/ 1541025 w 2916891"/>
                <a:gd name="connsiteY20" fmla="*/ 62222 h 319221"/>
                <a:gd name="connsiteX21" fmla="*/ 1551900 w 2916891"/>
                <a:gd name="connsiteY21" fmla="*/ 266539 h 319221"/>
                <a:gd name="connsiteX22" fmla="*/ 1556662 w 2916891"/>
                <a:gd name="connsiteY22" fmla="*/ 116520 h 319221"/>
                <a:gd name="connsiteX23" fmla="*/ 1580475 w 2916891"/>
                <a:gd name="connsiteY23" fmla="*/ 197483 h 319221"/>
                <a:gd name="connsiteX24" fmla="*/ 1601907 w 2916891"/>
                <a:gd name="connsiteY24" fmla="*/ 192720 h 319221"/>
                <a:gd name="connsiteX25" fmla="*/ 1742400 w 2916891"/>
                <a:gd name="connsiteY25" fmla="*/ 195102 h 319221"/>
                <a:gd name="connsiteX26" fmla="*/ 1768594 w 2916891"/>
                <a:gd name="connsiteY26" fmla="*/ 159383 h 319221"/>
                <a:gd name="connsiteX27" fmla="*/ 1782881 w 2916891"/>
                <a:gd name="connsiteY27" fmla="*/ 223677 h 319221"/>
                <a:gd name="connsiteX28" fmla="*/ 1809075 w 2916891"/>
                <a:gd name="connsiteY28" fmla="*/ 173670 h 319221"/>
                <a:gd name="connsiteX29" fmla="*/ 1823362 w 2916891"/>
                <a:gd name="connsiteY29" fmla="*/ 221295 h 319221"/>
                <a:gd name="connsiteX30" fmla="*/ 1842412 w 2916891"/>
                <a:gd name="connsiteY30" fmla="*/ 176052 h 319221"/>
                <a:gd name="connsiteX31" fmla="*/ 1856700 w 2916891"/>
                <a:gd name="connsiteY31" fmla="*/ 199864 h 319221"/>
                <a:gd name="connsiteX32" fmla="*/ 1901943 w 2916891"/>
                <a:gd name="connsiteY32" fmla="*/ 187958 h 319221"/>
                <a:gd name="connsiteX33" fmla="*/ 1935282 w 2916891"/>
                <a:gd name="connsiteY33" fmla="*/ 183196 h 319221"/>
                <a:gd name="connsiteX34" fmla="*/ 2916891 w 2916891"/>
                <a:gd name="connsiteY34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70018 w 2916891"/>
                <a:gd name="connsiteY16" fmla="*/ 188428 h 319221"/>
                <a:gd name="connsiteX17" fmla="*/ 1492302 w 2916891"/>
                <a:gd name="connsiteY17" fmla="*/ 137701 h 319221"/>
                <a:gd name="connsiteX18" fmla="*/ 1510068 w 2916891"/>
                <a:gd name="connsiteY18" fmla="*/ 115580 h 319221"/>
                <a:gd name="connsiteX19" fmla="*/ 1518188 w 2916891"/>
                <a:gd name="connsiteY19" fmla="*/ 247489 h 319221"/>
                <a:gd name="connsiteX20" fmla="*/ 1541025 w 2916891"/>
                <a:gd name="connsiteY20" fmla="*/ 62222 h 319221"/>
                <a:gd name="connsiteX21" fmla="*/ 1551900 w 2916891"/>
                <a:gd name="connsiteY21" fmla="*/ 266539 h 319221"/>
                <a:gd name="connsiteX22" fmla="*/ 1565268 w 2916891"/>
                <a:gd name="connsiteY22" fmla="*/ 109847 h 319221"/>
                <a:gd name="connsiteX23" fmla="*/ 1580475 w 2916891"/>
                <a:gd name="connsiteY23" fmla="*/ 197483 h 319221"/>
                <a:gd name="connsiteX24" fmla="*/ 1601907 w 2916891"/>
                <a:gd name="connsiteY24" fmla="*/ 192720 h 319221"/>
                <a:gd name="connsiteX25" fmla="*/ 1742400 w 2916891"/>
                <a:gd name="connsiteY25" fmla="*/ 195102 h 319221"/>
                <a:gd name="connsiteX26" fmla="*/ 1768594 w 2916891"/>
                <a:gd name="connsiteY26" fmla="*/ 159383 h 319221"/>
                <a:gd name="connsiteX27" fmla="*/ 1782881 w 2916891"/>
                <a:gd name="connsiteY27" fmla="*/ 223677 h 319221"/>
                <a:gd name="connsiteX28" fmla="*/ 1809075 w 2916891"/>
                <a:gd name="connsiteY28" fmla="*/ 173670 h 319221"/>
                <a:gd name="connsiteX29" fmla="*/ 1823362 w 2916891"/>
                <a:gd name="connsiteY29" fmla="*/ 221295 h 319221"/>
                <a:gd name="connsiteX30" fmla="*/ 1842412 w 2916891"/>
                <a:gd name="connsiteY30" fmla="*/ 176052 h 319221"/>
                <a:gd name="connsiteX31" fmla="*/ 1856700 w 2916891"/>
                <a:gd name="connsiteY31" fmla="*/ 199864 h 319221"/>
                <a:gd name="connsiteX32" fmla="*/ 1901943 w 2916891"/>
                <a:gd name="connsiteY32" fmla="*/ 187958 h 319221"/>
                <a:gd name="connsiteX33" fmla="*/ 1935282 w 2916891"/>
                <a:gd name="connsiteY33" fmla="*/ 183196 h 319221"/>
                <a:gd name="connsiteX34" fmla="*/ 2916891 w 2916891"/>
                <a:gd name="connsiteY34" fmla="*/ 188320 h 319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916891" h="319221">
                  <a:moveTo>
                    <a:pt x="0" y="198517"/>
                  </a:moveTo>
                  <a:cubicBezTo>
                    <a:pt x="13933" y="196584"/>
                    <a:pt x="256854" y="194652"/>
                    <a:pt x="270787" y="195101"/>
                  </a:cubicBezTo>
                  <a:cubicBezTo>
                    <a:pt x="294026" y="194135"/>
                    <a:pt x="275153" y="169702"/>
                    <a:pt x="285075" y="168908"/>
                  </a:cubicBezTo>
                  <a:cubicBezTo>
                    <a:pt x="290631" y="167718"/>
                    <a:pt x="289440" y="210580"/>
                    <a:pt x="296981" y="214152"/>
                  </a:cubicBezTo>
                  <a:cubicBezTo>
                    <a:pt x="300553" y="218517"/>
                    <a:pt x="298569" y="168114"/>
                    <a:pt x="304125" y="164145"/>
                  </a:cubicBezTo>
                  <a:cubicBezTo>
                    <a:pt x="306506" y="159383"/>
                    <a:pt x="314046" y="216930"/>
                    <a:pt x="318412" y="221295"/>
                  </a:cubicBezTo>
                  <a:cubicBezTo>
                    <a:pt x="322778" y="225660"/>
                    <a:pt x="294600" y="182798"/>
                    <a:pt x="330319" y="183195"/>
                  </a:cubicBezTo>
                  <a:lnTo>
                    <a:pt x="525581" y="187958"/>
                  </a:lnTo>
                  <a:cubicBezTo>
                    <a:pt x="546218" y="185974"/>
                    <a:pt x="543837" y="308211"/>
                    <a:pt x="549394" y="318927"/>
                  </a:cubicBezTo>
                  <a:cubicBezTo>
                    <a:pt x="560506" y="330039"/>
                    <a:pt x="559713" y="22857"/>
                    <a:pt x="587494" y="2220"/>
                  </a:cubicBezTo>
                  <a:cubicBezTo>
                    <a:pt x="599400" y="-26752"/>
                    <a:pt x="585113" y="236773"/>
                    <a:pt x="606544" y="268920"/>
                  </a:cubicBezTo>
                  <a:cubicBezTo>
                    <a:pt x="614084" y="304639"/>
                    <a:pt x="614481" y="47861"/>
                    <a:pt x="632737" y="35558"/>
                  </a:cubicBezTo>
                  <a:cubicBezTo>
                    <a:pt x="639484" y="18493"/>
                    <a:pt x="645040" y="247092"/>
                    <a:pt x="658931" y="273683"/>
                  </a:cubicBezTo>
                  <a:cubicBezTo>
                    <a:pt x="664487" y="300670"/>
                    <a:pt x="658931" y="129617"/>
                    <a:pt x="680362" y="118902"/>
                  </a:cubicBezTo>
                  <a:cubicBezTo>
                    <a:pt x="685124" y="158193"/>
                    <a:pt x="681156" y="194309"/>
                    <a:pt x="716081" y="195102"/>
                  </a:cubicBezTo>
                  <a:cubicBezTo>
                    <a:pt x="726797" y="207405"/>
                    <a:pt x="741878" y="191531"/>
                    <a:pt x="754181" y="195102"/>
                  </a:cubicBezTo>
                  <a:cubicBezTo>
                    <a:pt x="766087" y="197483"/>
                    <a:pt x="1229512" y="190810"/>
                    <a:pt x="1470018" y="188428"/>
                  </a:cubicBezTo>
                  <a:cubicBezTo>
                    <a:pt x="1476855" y="181456"/>
                    <a:pt x="1487540" y="153179"/>
                    <a:pt x="1492302" y="137701"/>
                  </a:cubicBezTo>
                  <a:cubicBezTo>
                    <a:pt x="1497064" y="122223"/>
                    <a:pt x="1504319" y="93204"/>
                    <a:pt x="1510068" y="115580"/>
                  </a:cubicBezTo>
                  <a:cubicBezTo>
                    <a:pt x="1517212" y="113993"/>
                    <a:pt x="1511441" y="220502"/>
                    <a:pt x="1518188" y="247489"/>
                  </a:cubicBezTo>
                  <a:cubicBezTo>
                    <a:pt x="1523347" y="275667"/>
                    <a:pt x="1531103" y="59047"/>
                    <a:pt x="1541025" y="62222"/>
                  </a:cubicBezTo>
                  <a:cubicBezTo>
                    <a:pt x="1550947" y="65397"/>
                    <a:pt x="1545947" y="292336"/>
                    <a:pt x="1551900" y="266539"/>
                  </a:cubicBezTo>
                  <a:cubicBezTo>
                    <a:pt x="1563409" y="288764"/>
                    <a:pt x="1555743" y="122150"/>
                    <a:pt x="1565268" y="109847"/>
                  </a:cubicBezTo>
                  <a:cubicBezTo>
                    <a:pt x="1573602" y="95163"/>
                    <a:pt x="1572934" y="184783"/>
                    <a:pt x="1580475" y="197483"/>
                  </a:cubicBezTo>
                  <a:cubicBezTo>
                    <a:pt x="1588016" y="210183"/>
                    <a:pt x="1573729" y="193911"/>
                    <a:pt x="1601907" y="192720"/>
                  </a:cubicBezTo>
                  <a:cubicBezTo>
                    <a:pt x="1630085" y="191529"/>
                    <a:pt x="1713428" y="194705"/>
                    <a:pt x="1742400" y="195102"/>
                  </a:cubicBezTo>
                  <a:cubicBezTo>
                    <a:pt x="1771372" y="195499"/>
                    <a:pt x="1755894" y="164146"/>
                    <a:pt x="1768594" y="159383"/>
                  </a:cubicBezTo>
                  <a:cubicBezTo>
                    <a:pt x="1781294" y="154620"/>
                    <a:pt x="1774547" y="213755"/>
                    <a:pt x="1782881" y="223677"/>
                  </a:cubicBezTo>
                  <a:cubicBezTo>
                    <a:pt x="1791215" y="233599"/>
                    <a:pt x="1800741" y="181608"/>
                    <a:pt x="1809075" y="173670"/>
                  </a:cubicBezTo>
                  <a:cubicBezTo>
                    <a:pt x="1817409" y="165732"/>
                    <a:pt x="1816218" y="215342"/>
                    <a:pt x="1823362" y="221295"/>
                  </a:cubicBezTo>
                  <a:cubicBezTo>
                    <a:pt x="1830506" y="227248"/>
                    <a:pt x="1834871" y="183196"/>
                    <a:pt x="1842412" y="176052"/>
                  </a:cubicBezTo>
                  <a:cubicBezTo>
                    <a:pt x="1849953" y="168908"/>
                    <a:pt x="1846778" y="197880"/>
                    <a:pt x="1856700" y="199864"/>
                  </a:cubicBezTo>
                  <a:cubicBezTo>
                    <a:pt x="1866622" y="201848"/>
                    <a:pt x="1890830" y="187164"/>
                    <a:pt x="1901943" y="187958"/>
                  </a:cubicBezTo>
                  <a:lnTo>
                    <a:pt x="1935282" y="183196"/>
                  </a:lnTo>
                  <a:lnTo>
                    <a:pt x="2916891" y="188320"/>
                  </a:lnTo>
                </a:path>
              </a:pathLst>
            </a:custGeom>
            <a:ln w="38100">
              <a:solidFill>
                <a:srgbClr val="9A08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600"/>
            </a:p>
          </p:txBody>
        </p:sp>
        <p:cxnSp>
          <p:nvCxnSpPr>
            <p:cNvPr id="15" name="Přímá spojnice 14">
              <a:extLst>
                <a:ext uri="{FF2B5EF4-FFF2-40B4-BE49-F238E27FC236}">
                  <a16:creationId xmlns:a16="http://schemas.microsoft.com/office/drawing/2014/main" id="{CB98C267-BAE8-F3E6-E19E-29A0C86D7743}"/>
                </a:ext>
              </a:extLst>
            </p:cNvPr>
            <p:cNvCxnSpPr/>
            <p:nvPr/>
          </p:nvCxnSpPr>
          <p:spPr>
            <a:xfrm>
              <a:off x="3768715" y="640735"/>
              <a:ext cx="0" cy="554410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5">
              <a:extLst>
                <a:ext uri="{FF2B5EF4-FFF2-40B4-BE49-F238E27FC236}">
                  <a16:creationId xmlns:a16="http://schemas.microsoft.com/office/drawing/2014/main" id="{B09F37F8-A7EF-9104-F6DC-AAD16AC45A7D}"/>
                </a:ext>
              </a:extLst>
            </p:cNvPr>
            <p:cNvCxnSpPr/>
            <p:nvPr/>
          </p:nvCxnSpPr>
          <p:spPr>
            <a:xfrm>
              <a:off x="4216675" y="640735"/>
              <a:ext cx="0" cy="540000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16">
              <a:extLst>
                <a:ext uri="{FF2B5EF4-FFF2-40B4-BE49-F238E27FC236}">
                  <a16:creationId xmlns:a16="http://schemas.microsoft.com/office/drawing/2014/main" id="{C4C0A07E-676A-4E6F-57EC-59F74E948DE0}"/>
                </a:ext>
              </a:extLst>
            </p:cNvPr>
            <p:cNvCxnSpPr/>
            <p:nvPr/>
          </p:nvCxnSpPr>
          <p:spPr>
            <a:xfrm>
              <a:off x="6126920" y="640735"/>
              <a:ext cx="0" cy="428400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>
              <a:extLst>
                <a:ext uri="{FF2B5EF4-FFF2-40B4-BE49-F238E27FC236}">
                  <a16:creationId xmlns:a16="http://schemas.microsoft.com/office/drawing/2014/main" id="{E5491404-F754-147D-8F20-4C93E7BD4DAF}"/>
                </a:ext>
              </a:extLst>
            </p:cNvPr>
            <p:cNvCxnSpPr/>
            <p:nvPr/>
          </p:nvCxnSpPr>
          <p:spPr>
            <a:xfrm flipH="1">
              <a:off x="2523992" y="3908299"/>
              <a:ext cx="0" cy="2204161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>
              <a:extLst>
                <a:ext uri="{FF2B5EF4-FFF2-40B4-BE49-F238E27FC236}">
                  <a16:creationId xmlns:a16="http://schemas.microsoft.com/office/drawing/2014/main" id="{903249D2-5047-EF5B-663C-DFEFA51FF03D}"/>
                </a:ext>
              </a:extLst>
            </p:cNvPr>
            <p:cNvCxnSpPr/>
            <p:nvPr/>
          </p:nvCxnSpPr>
          <p:spPr>
            <a:xfrm>
              <a:off x="2540705" y="640729"/>
              <a:ext cx="0" cy="5812607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A1825859-5683-73EC-57D1-757DC4008720}"/>
                </a:ext>
              </a:extLst>
            </p:cNvPr>
            <p:cNvSpPr txBox="1"/>
            <p:nvPr/>
          </p:nvSpPr>
          <p:spPr>
            <a:xfrm>
              <a:off x="1699485" y="4125552"/>
              <a:ext cx="933378" cy="377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STK</a:t>
              </a:r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DAE104A7-A35B-E187-0FD8-6B2AE706DB39}"/>
                </a:ext>
              </a:extLst>
            </p:cNvPr>
            <p:cNvSpPr txBox="1"/>
            <p:nvPr/>
          </p:nvSpPr>
          <p:spPr>
            <a:xfrm>
              <a:off x="1699485" y="5805263"/>
              <a:ext cx="933378" cy="377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DTK</a:t>
              </a:r>
            </a:p>
          </p:txBody>
        </p:sp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3DC6F7BE-811A-E37D-4E74-1B71F2E54B4C}"/>
                </a:ext>
              </a:extLst>
            </p:cNvPr>
            <p:cNvSpPr txBox="1"/>
            <p:nvPr/>
          </p:nvSpPr>
          <p:spPr>
            <a:xfrm>
              <a:off x="2457668" y="1187675"/>
              <a:ext cx="933378" cy="377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/>
                <a:t>P</a:t>
              </a:r>
            </a:p>
          </p:txBody>
        </p:sp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09FA221A-6A4F-858B-3012-A708532556E5}"/>
                </a:ext>
              </a:extLst>
            </p:cNvPr>
            <p:cNvSpPr txBox="1"/>
            <p:nvPr/>
          </p:nvSpPr>
          <p:spPr>
            <a:xfrm>
              <a:off x="3350473" y="116632"/>
              <a:ext cx="933378" cy="377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/>
                <a:t>QRS</a:t>
              </a:r>
            </a:p>
          </p:txBody>
        </p:sp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9557C239-6F17-BEE0-BB05-685071350879}"/>
                </a:ext>
              </a:extLst>
            </p:cNvPr>
            <p:cNvSpPr txBox="1"/>
            <p:nvPr/>
          </p:nvSpPr>
          <p:spPr>
            <a:xfrm>
              <a:off x="5284732" y="980729"/>
              <a:ext cx="933378" cy="377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/>
                <a:t>T</a:t>
              </a:r>
            </a:p>
          </p:txBody>
        </p: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D25CF43A-6535-284F-2C33-1289C78E641B}"/>
                </a:ext>
              </a:extLst>
            </p:cNvPr>
            <p:cNvSpPr txBox="1"/>
            <p:nvPr/>
          </p:nvSpPr>
          <p:spPr>
            <a:xfrm>
              <a:off x="2783556" y="2881805"/>
              <a:ext cx="933378" cy="377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/>
                <a:t>IV</a:t>
              </a:r>
            </a:p>
          </p:txBody>
        </p:sp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id="{F1B85D98-2BFA-4CC7-7DB3-978D010BC4AD}"/>
                </a:ext>
              </a:extLst>
            </p:cNvPr>
            <p:cNvSpPr txBox="1"/>
            <p:nvPr/>
          </p:nvSpPr>
          <p:spPr>
            <a:xfrm>
              <a:off x="3470658" y="2358586"/>
              <a:ext cx="933378" cy="377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/>
                <a:t>II</a:t>
              </a:r>
            </a:p>
          </p:txBody>
        </p:sp>
        <p:sp>
          <p:nvSpPr>
            <p:cNvPr id="27" name="TextovéPole 26">
              <a:extLst>
                <a:ext uri="{FF2B5EF4-FFF2-40B4-BE49-F238E27FC236}">
                  <a16:creationId xmlns:a16="http://schemas.microsoft.com/office/drawing/2014/main" id="{7656F4BE-46C8-5006-D7A6-E6BBBDAE33A7}"/>
                </a:ext>
              </a:extLst>
            </p:cNvPr>
            <p:cNvSpPr txBox="1"/>
            <p:nvPr/>
          </p:nvSpPr>
          <p:spPr>
            <a:xfrm>
              <a:off x="5751421" y="2510987"/>
              <a:ext cx="933378" cy="377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/>
                <a:t>II</a:t>
              </a:r>
            </a:p>
          </p:txBody>
        </p:sp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E79AE8A2-08BA-4807-D1B1-4EDCB362003C}"/>
                </a:ext>
              </a:extLst>
            </p:cNvPr>
            <p:cNvSpPr txBox="1"/>
            <p:nvPr/>
          </p:nvSpPr>
          <p:spPr>
            <a:xfrm>
              <a:off x="6371082" y="2663385"/>
              <a:ext cx="933378" cy="377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/>
                <a:t>III</a:t>
              </a:r>
            </a:p>
          </p:txBody>
        </p:sp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3E594D11-D4D0-CDEB-FBF5-E3BC2244B008}"/>
                </a:ext>
              </a:extLst>
            </p:cNvPr>
            <p:cNvSpPr txBox="1"/>
            <p:nvPr/>
          </p:nvSpPr>
          <p:spPr>
            <a:xfrm>
              <a:off x="5616602" y="4328944"/>
              <a:ext cx="1815416" cy="651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 err="1"/>
                <a:t>Dikrotická</a:t>
              </a:r>
              <a:r>
                <a:rPr lang="cs-CZ" sz="1600" dirty="0"/>
                <a:t> </a:t>
              </a:r>
              <a:r>
                <a:rPr lang="cs-CZ" sz="1600" dirty="0" err="1"/>
                <a:t>incisura</a:t>
              </a:r>
              <a:endParaRPr lang="cs-CZ" sz="1600" dirty="0"/>
            </a:p>
          </p:txBody>
        </p:sp>
        <p:sp>
          <p:nvSpPr>
            <p:cNvPr id="30" name="TextovéPole 29">
              <a:extLst>
                <a:ext uri="{FF2B5EF4-FFF2-40B4-BE49-F238E27FC236}">
                  <a16:creationId xmlns:a16="http://schemas.microsoft.com/office/drawing/2014/main" id="{0F5E1696-E075-3C9C-389B-1592AEA6A300}"/>
                </a:ext>
              </a:extLst>
            </p:cNvPr>
            <p:cNvSpPr txBox="1"/>
            <p:nvPr/>
          </p:nvSpPr>
          <p:spPr>
            <a:xfrm>
              <a:off x="3579613" y="5549132"/>
              <a:ext cx="933378" cy="377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/>
                <a:t>DTK</a:t>
              </a:r>
            </a:p>
          </p:txBody>
        </p:sp>
        <p:sp>
          <p:nvSpPr>
            <p:cNvPr id="31" name="TextovéPole 30">
              <a:extLst>
                <a:ext uri="{FF2B5EF4-FFF2-40B4-BE49-F238E27FC236}">
                  <a16:creationId xmlns:a16="http://schemas.microsoft.com/office/drawing/2014/main" id="{926F006E-A5A6-43ED-952C-0A9AA7C89803}"/>
                </a:ext>
              </a:extLst>
            </p:cNvPr>
            <p:cNvSpPr txBox="1"/>
            <p:nvPr/>
          </p:nvSpPr>
          <p:spPr>
            <a:xfrm>
              <a:off x="4731741" y="3952246"/>
              <a:ext cx="933378" cy="377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/>
                <a:t>STK</a:t>
              </a:r>
            </a:p>
          </p:txBody>
        </p:sp>
        <p:cxnSp>
          <p:nvCxnSpPr>
            <p:cNvPr id="32" name="Přímá spojnice 31">
              <a:extLst>
                <a:ext uri="{FF2B5EF4-FFF2-40B4-BE49-F238E27FC236}">
                  <a16:creationId xmlns:a16="http://schemas.microsoft.com/office/drawing/2014/main" id="{EA3CE276-3395-6E5C-E1F1-F7890DA1ABC7}"/>
                </a:ext>
              </a:extLst>
            </p:cNvPr>
            <p:cNvCxnSpPr/>
            <p:nvPr/>
          </p:nvCxnSpPr>
          <p:spPr>
            <a:xfrm>
              <a:off x="3768715" y="4664440"/>
              <a:ext cx="443626" cy="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římá spojnice 32">
              <a:extLst>
                <a:ext uri="{FF2B5EF4-FFF2-40B4-BE49-F238E27FC236}">
                  <a16:creationId xmlns:a16="http://schemas.microsoft.com/office/drawing/2014/main" id="{6B3464BC-9736-414E-293D-2B65AD39C294}"/>
                </a:ext>
              </a:extLst>
            </p:cNvPr>
            <p:cNvCxnSpPr/>
            <p:nvPr/>
          </p:nvCxnSpPr>
          <p:spPr>
            <a:xfrm>
              <a:off x="3504878" y="2594314"/>
              <a:ext cx="288000" cy="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Přímá spojnice 33">
              <a:extLst>
                <a:ext uri="{FF2B5EF4-FFF2-40B4-BE49-F238E27FC236}">
                  <a16:creationId xmlns:a16="http://schemas.microsoft.com/office/drawing/2014/main" id="{65CBDCBA-C604-7E16-688E-4ADDE1268EFA}"/>
                </a:ext>
              </a:extLst>
            </p:cNvPr>
            <p:cNvCxnSpPr/>
            <p:nvPr/>
          </p:nvCxnSpPr>
          <p:spPr>
            <a:xfrm>
              <a:off x="3504878" y="1737008"/>
              <a:ext cx="0" cy="3492000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Přímá spojnice 34">
              <a:extLst>
                <a:ext uri="{FF2B5EF4-FFF2-40B4-BE49-F238E27FC236}">
                  <a16:creationId xmlns:a16="http://schemas.microsoft.com/office/drawing/2014/main" id="{12A16806-9233-6832-4CF5-D6522152C688}"/>
                </a:ext>
              </a:extLst>
            </p:cNvPr>
            <p:cNvCxnSpPr/>
            <p:nvPr/>
          </p:nvCxnSpPr>
          <p:spPr>
            <a:xfrm>
              <a:off x="3768200" y="2601000"/>
              <a:ext cx="0" cy="828000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Přímá spojnice 35">
              <a:extLst>
                <a:ext uri="{FF2B5EF4-FFF2-40B4-BE49-F238E27FC236}">
                  <a16:creationId xmlns:a16="http://schemas.microsoft.com/office/drawing/2014/main" id="{B3F4CFD0-97F5-B80B-4C77-602CDBAAF86C}"/>
                </a:ext>
              </a:extLst>
            </p:cNvPr>
            <p:cNvCxnSpPr/>
            <p:nvPr/>
          </p:nvCxnSpPr>
          <p:spPr>
            <a:xfrm>
              <a:off x="3768200" y="3422030"/>
              <a:ext cx="0" cy="1224000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římá spojnice 36">
              <a:extLst>
                <a:ext uri="{FF2B5EF4-FFF2-40B4-BE49-F238E27FC236}">
                  <a16:creationId xmlns:a16="http://schemas.microsoft.com/office/drawing/2014/main" id="{BB695E3D-11F3-B1D1-4B2C-45B22CF5702B}"/>
                </a:ext>
              </a:extLst>
            </p:cNvPr>
            <p:cNvCxnSpPr/>
            <p:nvPr/>
          </p:nvCxnSpPr>
          <p:spPr>
            <a:xfrm>
              <a:off x="4232593" y="4653136"/>
              <a:ext cx="0" cy="1393825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Přímá spojnice 37">
              <a:extLst>
                <a:ext uri="{FF2B5EF4-FFF2-40B4-BE49-F238E27FC236}">
                  <a16:creationId xmlns:a16="http://schemas.microsoft.com/office/drawing/2014/main" id="{313F5B84-E107-8DEF-7126-895A4BA9913E}"/>
                </a:ext>
              </a:extLst>
            </p:cNvPr>
            <p:cNvCxnSpPr/>
            <p:nvPr/>
          </p:nvCxnSpPr>
          <p:spPr>
            <a:xfrm>
              <a:off x="3494286" y="5229200"/>
              <a:ext cx="756000" cy="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Přímá spojnice 38">
              <a:extLst>
                <a:ext uri="{FF2B5EF4-FFF2-40B4-BE49-F238E27FC236}">
                  <a16:creationId xmlns:a16="http://schemas.microsoft.com/office/drawing/2014/main" id="{A3C9DCA7-BBD4-5107-47A3-4E0CDF224AFB}"/>
                </a:ext>
              </a:extLst>
            </p:cNvPr>
            <p:cNvCxnSpPr/>
            <p:nvPr/>
          </p:nvCxnSpPr>
          <p:spPr>
            <a:xfrm>
              <a:off x="4226724" y="6031921"/>
              <a:ext cx="1908000" cy="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Přímá spojnice 39">
              <a:extLst>
                <a:ext uri="{FF2B5EF4-FFF2-40B4-BE49-F238E27FC236}">
                  <a16:creationId xmlns:a16="http://schemas.microsoft.com/office/drawing/2014/main" id="{978773C6-52DC-441E-369B-1616E7011A21}"/>
                </a:ext>
              </a:extLst>
            </p:cNvPr>
            <p:cNvCxnSpPr/>
            <p:nvPr/>
          </p:nvCxnSpPr>
          <p:spPr>
            <a:xfrm flipH="1">
              <a:off x="6126920" y="5089445"/>
              <a:ext cx="0" cy="1023015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ovéPole 40">
              <a:extLst>
                <a:ext uri="{FF2B5EF4-FFF2-40B4-BE49-F238E27FC236}">
                  <a16:creationId xmlns:a16="http://schemas.microsoft.com/office/drawing/2014/main" id="{ED50DA7D-194C-BFA8-DFBF-30A930934AD5}"/>
                </a:ext>
              </a:extLst>
            </p:cNvPr>
            <p:cNvSpPr txBox="1"/>
            <p:nvPr/>
          </p:nvSpPr>
          <p:spPr>
            <a:xfrm>
              <a:off x="3179464" y="2103380"/>
              <a:ext cx="933378" cy="377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/>
                <a:t>EML</a:t>
              </a:r>
            </a:p>
          </p:txBody>
        </p:sp>
        <p:sp>
          <p:nvSpPr>
            <p:cNvPr id="42" name="TextovéPole 41">
              <a:extLst>
                <a:ext uri="{FF2B5EF4-FFF2-40B4-BE49-F238E27FC236}">
                  <a16:creationId xmlns:a16="http://schemas.microsoft.com/office/drawing/2014/main" id="{F2E2D434-EF4D-1C21-5360-40A4B297AA43}"/>
                </a:ext>
              </a:extLst>
            </p:cNvPr>
            <p:cNvSpPr txBox="1"/>
            <p:nvPr/>
          </p:nvSpPr>
          <p:spPr>
            <a:xfrm>
              <a:off x="3504878" y="4171668"/>
              <a:ext cx="933378" cy="377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/>
                <a:t>IVK</a:t>
              </a:r>
            </a:p>
          </p:txBody>
        </p:sp>
        <p:sp>
          <p:nvSpPr>
            <p:cNvPr id="43" name="TextovéPole 42">
              <a:extLst>
                <a:ext uri="{FF2B5EF4-FFF2-40B4-BE49-F238E27FC236}">
                  <a16:creationId xmlns:a16="http://schemas.microsoft.com/office/drawing/2014/main" id="{B16925C7-4FB6-B68A-4FF0-221CC2FD0C74}"/>
                </a:ext>
              </a:extLst>
            </p:cNvPr>
            <p:cNvSpPr txBox="1"/>
            <p:nvPr/>
          </p:nvSpPr>
          <p:spPr>
            <a:xfrm>
              <a:off x="3403394" y="4797152"/>
              <a:ext cx="933378" cy="377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/>
                <a:t>PEP</a:t>
              </a:r>
            </a:p>
          </p:txBody>
        </p:sp>
        <p:sp>
          <p:nvSpPr>
            <p:cNvPr id="44" name="TextovéPole 43">
              <a:extLst>
                <a:ext uri="{FF2B5EF4-FFF2-40B4-BE49-F238E27FC236}">
                  <a16:creationId xmlns:a16="http://schemas.microsoft.com/office/drawing/2014/main" id="{0E920904-8526-4D9D-1094-10ED8BCEEC86}"/>
                </a:ext>
              </a:extLst>
            </p:cNvPr>
            <p:cNvSpPr txBox="1"/>
            <p:nvPr/>
          </p:nvSpPr>
          <p:spPr>
            <a:xfrm>
              <a:off x="4731741" y="5589240"/>
              <a:ext cx="933378" cy="377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/>
                <a:t>LVET</a:t>
              </a:r>
            </a:p>
          </p:txBody>
        </p:sp>
        <p:sp>
          <p:nvSpPr>
            <p:cNvPr id="45" name="TextovéPole 44">
              <a:extLst>
                <a:ext uri="{FF2B5EF4-FFF2-40B4-BE49-F238E27FC236}">
                  <a16:creationId xmlns:a16="http://schemas.microsoft.com/office/drawing/2014/main" id="{0240C9C5-F448-F93D-FA71-3DA94501FBBC}"/>
                </a:ext>
              </a:extLst>
            </p:cNvPr>
            <p:cNvSpPr txBox="1"/>
            <p:nvPr/>
          </p:nvSpPr>
          <p:spPr>
            <a:xfrm>
              <a:off x="8761462" y="1007150"/>
              <a:ext cx="933378" cy="377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>
                  <a:solidFill>
                    <a:srgbClr val="0000FF"/>
                  </a:solidFill>
                </a:rPr>
                <a:t>EKG</a:t>
              </a:r>
            </a:p>
          </p:txBody>
        </p:sp>
        <p:sp>
          <p:nvSpPr>
            <p:cNvPr id="46" name="TextovéPole 45">
              <a:extLst>
                <a:ext uri="{FF2B5EF4-FFF2-40B4-BE49-F238E27FC236}">
                  <a16:creationId xmlns:a16="http://schemas.microsoft.com/office/drawing/2014/main" id="{C5AB9E23-BE2B-3FB4-9752-4910A0E14D04}"/>
                </a:ext>
              </a:extLst>
            </p:cNvPr>
            <p:cNvSpPr txBox="1"/>
            <p:nvPr/>
          </p:nvSpPr>
          <p:spPr>
            <a:xfrm>
              <a:off x="6889254" y="2905780"/>
              <a:ext cx="2880320" cy="377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>
                  <a:solidFill>
                    <a:srgbClr val="9A089A"/>
                  </a:solidFill>
                </a:rPr>
                <a:t>fonokardiogram</a:t>
              </a:r>
            </a:p>
          </p:txBody>
        </p:sp>
        <p:sp>
          <p:nvSpPr>
            <p:cNvPr id="47" name="TextovéPole 46">
              <a:extLst>
                <a:ext uri="{FF2B5EF4-FFF2-40B4-BE49-F238E27FC236}">
                  <a16:creationId xmlns:a16="http://schemas.microsoft.com/office/drawing/2014/main" id="{A6D64F14-8179-A501-9A8D-62CC04A48A72}"/>
                </a:ext>
              </a:extLst>
            </p:cNvPr>
            <p:cNvSpPr txBox="1"/>
            <p:nvPr/>
          </p:nvSpPr>
          <p:spPr>
            <a:xfrm>
              <a:off x="7249294" y="5066021"/>
              <a:ext cx="2880320" cy="377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>
                  <a:solidFill>
                    <a:srgbClr val="FF0000"/>
                  </a:solidFill>
                </a:rPr>
                <a:t>tlak v aortě</a:t>
              </a:r>
            </a:p>
          </p:txBody>
        </p:sp>
        <p:cxnSp>
          <p:nvCxnSpPr>
            <p:cNvPr id="48" name="Přímá spojnice 47">
              <a:extLst>
                <a:ext uri="{FF2B5EF4-FFF2-40B4-BE49-F238E27FC236}">
                  <a16:creationId xmlns:a16="http://schemas.microsoft.com/office/drawing/2014/main" id="{357887DB-577E-B071-D162-26C1E01686E9}"/>
                </a:ext>
              </a:extLst>
            </p:cNvPr>
            <p:cNvCxnSpPr/>
            <p:nvPr/>
          </p:nvCxnSpPr>
          <p:spPr>
            <a:xfrm>
              <a:off x="3792910" y="3933056"/>
              <a:ext cx="2340000" cy="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ovéPole 48">
              <a:extLst>
                <a:ext uri="{FF2B5EF4-FFF2-40B4-BE49-F238E27FC236}">
                  <a16:creationId xmlns:a16="http://schemas.microsoft.com/office/drawing/2014/main" id="{0F582376-A97C-4F0F-9C22-ACF455BE0F82}"/>
                </a:ext>
              </a:extLst>
            </p:cNvPr>
            <p:cNvSpPr txBox="1"/>
            <p:nvPr/>
          </p:nvSpPr>
          <p:spPr>
            <a:xfrm>
              <a:off x="4443709" y="3429000"/>
              <a:ext cx="933378" cy="377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/>
                <a:t>systola</a:t>
              </a:r>
            </a:p>
          </p:txBody>
        </p:sp>
        <p:cxnSp>
          <p:nvCxnSpPr>
            <p:cNvPr id="50" name="Přímá spojnice 49">
              <a:extLst>
                <a:ext uri="{FF2B5EF4-FFF2-40B4-BE49-F238E27FC236}">
                  <a16:creationId xmlns:a16="http://schemas.microsoft.com/office/drawing/2014/main" id="{C0D60DD0-0097-BE7F-5694-C385B730779D}"/>
                </a:ext>
              </a:extLst>
            </p:cNvPr>
            <p:cNvCxnSpPr/>
            <p:nvPr/>
          </p:nvCxnSpPr>
          <p:spPr>
            <a:xfrm>
              <a:off x="6097166" y="3462351"/>
              <a:ext cx="0" cy="504000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200897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9B07FCCE-8CDF-4A09-BD2D-4E28CAB6D747}"/>
              </a:ext>
            </a:extLst>
          </p:cNvPr>
          <p:cNvSpPr/>
          <p:nvPr/>
        </p:nvSpPr>
        <p:spPr>
          <a:xfrm>
            <a:off x="3635475" y="6222305"/>
            <a:ext cx="4259237" cy="27816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00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CAB93F85-EC5D-21A5-40D5-DF39D755A609}"/>
              </a:ext>
            </a:extLst>
          </p:cNvPr>
          <p:cNvSpPr/>
          <p:nvPr/>
        </p:nvSpPr>
        <p:spPr>
          <a:xfrm>
            <a:off x="4394851" y="6222305"/>
            <a:ext cx="1404000" cy="2781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000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706D9C06-9DC8-9029-E052-65077BF27991}"/>
              </a:ext>
            </a:extLst>
          </p:cNvPr>
          <p:cNvGrpSpPr/>
          <p:nvPr/>
        </p:nvGrpSpPr>
        <p:grpSpPr>
          <a:xfrm>
            <a:off x="1890113" y="212591"/>
            <a:ext cx="6378874" cy="6312753"/>
            <a:chOff x="280243" y="700855"/>
            <a:chExt cx="10449049" cy="10340737"/>
          </a:xfrm>
        </p:grpSpPr>
        <p:grpSp>
          <p:nvGrpSpPr>
            <p:cNvPr id="7" name="Skupina 6">
              <a:extLst>
                <a:ext uri="{FF2B5EF4-FFF2-40B4-BE49-F238E27FC236}">
                  <a16:creationId xmlns:a16="http://schemas.microsoft.com/office/drawing/2014/main" id="{674C70BF-D81D-C650-36CB-B796D52A6F43}"/>
                </a:ext>
              </a:extLst>
            </p:cNvPr>
            <p:cNvGrpSpPr/>
            <p:nvPr/>
          </p:nvGrpSpPr>
          <p:grpSpPr>
            <a:xfrm>
              <a:off x="280243" y="700855"/>
              <a:ext cx="10305033" cy="10340737"/>
              <a:chOff x="280243" y="700855"/>
              <a:chExt cx="10305033" cy="10340737"/>
            </a:xfrm>
          </p:grpSpPr>
          <p:grpSp>
            <p:nvGrpSpPr>
              <p:cNvPr id="12" name="Skupina 11">
                <a:extLst>
                  <a:ext uri="{FF2B5EF4-FFF2-40B4-BE49-F238E27FC236}">
                    <a16:creationId xmlns:a16="http://schemas.microsoft.com/office/drawing/2014/main" id="{A73AE16D-9E1F-1688-D224-BDC28DF205F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80243" y="700855"/>
                <a:ext cx="10305033" cy="10340737"/>
                <a:chOff x="271375" y="700855"/>
                <a:chExt cx="8879814" cy="10340737"/>
              </a:xfrm>
            </p:grpSpPr>
            <p:grpSp>
              <p:nvGrpSpPr>
                <p:cNvPr id="14" name="Skupina 13">
                  <a:extLst>
                    <a:ext uri="{FF2B5EF4-FFF2-40B4-BE49-F238E27FC236}">
                      <a16:creationId xmlns:a16="http://schemas.microsoft.com/office/drawing/2014/main" id="{2973A1F7-DC05-74CA-9E04-20B0ADD4A39D}"/>
                    </a:ext>
                  </a:extLst>
                </p:cNvPr>
                <p:cNvGrpSpPr/>
                <p:nvPr/>
              </p:nvGrpSpPr>
              <p:grpSpPr>
                <a:xfrm>
                  <a:off x="2526480" y="1009192"/>
                  <a:ext cx="6624709" cy="10032400"/>
                  <a:chOff x="2526480" y="1009192"/>
                  <a:chExt cx="6624709" cy="10032400"/>
                </a:xfrm>
              </p:grpSpPr>
              <p:grpSp>
                <p:nvGrpSpPr>
                  <p:cNvPr id="20" name="Skupina 19">
                    <a:extLst>
                      <a:ext uri="{FF2B5EF4-FFF2-40B4-BE49-F238E27FC236}">
                        <a16:creationId xmlns:a16="http://schemas.microsoft.com/office/drawing/2014/main" id="{D62E4C65-801C-9A92-9A3C-10C3792882B0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526480" y="1009192"/>
                    <a:ext cx="6624709" cy="10032400"/>
                    <a:chOff x="2535475" y="1639865"/>
                    <a:chExt cx="6192660" cy="9378113"/>
                  </a:xfrm>
                </p:grpSpPr>
                <p:grpSp>
                  <p:nvGrpSpPr>
                    <p:cNvPr id="24" name="Skupina 23">
                      <a:extLst>
                        <a:ext uri="{FF2B5EF4-FFF2-40B4-BE49-F238E27FC236}">
                          <a16:creationId xmlns:a16="http://schemas.microsoft.com/office/drawing/2014/main" id="{131F6A7D-7EE3-C7D1-BD8C-19E58C35FFE9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2535475" y="1639865"/>
                      <a:ext cx="6192660" cy="9378113"/>
                      <a:chOff x="4714034" y="4592996"/>
                      <a:chExt cx="3231987" cy="4894498"/>
                    </a:xfrm>
                  </p:grpSpPr>
                  <p:sp>
                    <p:nvSpPr>
                      <p:cNvPr id="26" name="Volný tvar 36">
                        <a:extLst>
                          <a:ext uri="{FF2B5EF4-FFF2-40B4-BE49-F238E27FC236}">
                            <a16:creationId xmlns:a16="http://schemas.microsoft.com/office/drawing/2014/main" id="{51EECFAF-DD0E-4819-F945-9B47F41232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23500" y="6434017"/>
                        <a:ext cx="2921674" cy="2423042"/>
                      </a:xfrm>
                      <a:custGeom>
                        <a:avLst/>
                        <a:gdLst>
                          <a:gd name="connsiteX0" fmla="*/ 0 w 2725387"/>
                          <a:gd name="connsiteY0" fmla="*/ 2288009 h 2439884"/>
                          <a:gd name="connsiteX1" fmla="*/ 190006 w 2725387"/>
                          <a:gd name="connsiteY1" fmla="*/ 2222695 h 2439884"/>
                          <a:gd name="connsiteX2" fmla="*/ 296883 w 2725387"/>
                          <a:gd name="connsiteY2" fmla="*/ 2270196 h 2439884"/>
                          <a:gd name="connsiteX3" fmla="*/ 362198 w 2725387"/>
                          <a:gd name="connsiteY3" fmla="*/ 2311760 h 2439884"/>
                          <a:gd name="connsiteX4" fmla="*/ 374073 w 2725387"/>
                          <a:gd name="connsiteY4" fmla="*/ 2293947 h 2439884"/>
                          <a:gd name="connsiteX5" fmla="*/ 480951 w 2725387"/>
                          <a:gd name="connsiteY5" fmla="*/ 1943625 h 2439884"/>
                          <a:gd name="connsiteX6" fmla="*/ 552203 w 2725387"/>
                          <a:gd name="connsiteY6" fmla="*/ 1147978 h 2439884"/>
                          <a:gd name="connsiteX7" fmla="*/ 605642 w 2725387"/>
                          <a:gd name="connsiteY7" fmla="*/ 429521 h 2439884"/>
                          <a:gd name="connsiteX8" fmla="*/ 760021 w 2725387"/>
                          <a:gd name="connsiteY8" fmla="*/ 61386 h 2439884"/>
                          <a:gd name="connsiteX9" fmla="*/ 932213 w 2725387"/>
                          <a:gd name="connsiteY9" fmla="*/ 2009 h 2439884"/>
                          <a:gd name="connsiteX10" fmla="*/ 1199408 w 2725387"/>
                          <a:gd name="connsiteY10" fmla="*/ 79199 h 2439884"/>
                          <a:gd name="connsiteX11" fmla="*/ 1341912 w 2725387"/>
                          <a:gd name="connsiteY11" fmla="*/ 245453 h 2439884"/>
                          <a:gd name="connsiteX12" fmla="*/ 1395351 w 2725387"/>
                          <a:gd name="connsiteY12" fmla="*/ 560149 h 2439884"/>
                          <a:gd name="connsiteX13" fmla="*/ 1460665 w 2725387"/>
                          <a:gd name="connsiteY13" fmla="*/ 1195479 h 2439884"/>
                          <a:gd name="connsiteX14" fmla="*/ 1514104 w 2725387"/>
                          <a:gd name="connsiteY14" fmla="*/ 1706118 h 2439884"/>
                          <a:gd name="connsiteX15" fmla="*/ 1591294 w 2725387"/>
                          <a:gd name="connsiteY15" fmla="*/ 2050503 h 2439884"/>
                          <a:gd name="connsiteX16" fmla="*/ 1698172 w 2725387"/>
                          <a:gd name="connsiteY16" fmla="*/ 2305822 h 2439884"/>
                          <a:gd name="connsiteX17" fmla="*/ 1710047 w 2725387"/>
                          <a:gd name="connsiteY17" fmla="*/ 2335510 h 2439884"/>
                          <a:gd name="connsiteX18" fmla="*/ 1739735 w 2725387"/>
                          <a:gd name="connsiteY18" fmla="*/ 2436451 h 2439884"/>
                          <a:gd name="connsiteX19" fmla="*/ 1805050 w 2725387"/>
                          <a:gd name="connsiteY19" fmla="*/ 2412700 h 2439884"/>
                          <a:gd name="connsiteX20" fmla="*/ 2161309 w 2725387"/>
                          <a:gd name="connsiteY20" fmla="*/ 2377074 h 2439884"/>
                          <a:gd name="connsiteX21" fmla="*/ 2422567 w 2725387"/>
                          <a:gd name="connsiteY21" fmla="*/ 2347386 h 2439884"/>
                          <a:gd name="connsiteX22" fmla="*/ 2725387 w 2725387"/>
                          <a:gd name="connsiteY22" fmla="*/ 2282071 h 2439884"/>
                          <a:gd name="connsiteX0" fmla="*/ 0 w 2725387"/>
                          <a:gd name="connsiteY0" fmla="*/ 2288009 h 2439884"/>
                          <a:gd name="connsiteX1" fmla="*/ 190006 w 2725387"/>
                          <a:gd name="connsiteY1" fmla="*/ 2222695 h 2439884"/>
                          <a:gd name="connsiteX2" fmla="*/ 296883 w 2725387"/>
                          <a:gd name="connsiteY2" fmla="*/ 2270196 h 2439884"/>
                          <a:gd name="connsiteX3" fmla="*/ 362198 w 2725387"/>
                          <a:gd name="connsiteY3" fmla="*/ 2311760 h 2439884"/>
                          <a:gd name="connsiteX4" fmla="*/ 415983 w 2725387"/>
                          <a:gd name="connsiteY4" fmla="*/ 2198697 h 2439884"/>
                          <a:gd name="connsiteX5" fmla="*/ 480951 w 2725387"/>
                          <a:gd name="connsiteY5" fmla="*/ 1943625 h 2439884"/>
                          <a:gd name="connsiteX6" fmla="*/ 552203 w 2725387"/>
                          <a:gd name="connsiteY6" fmla="*/ 1147978 h 2439884"/>
                          <a:gd name="connsiteX7" fmla="*/ 605642 w 2725387"/>
                          <a:gd name="connsiteY7" fmla="*/ 429521 h 2439884"/>
                          <a:gd name="connsiteX8" fmla="*/ 760021 w 2725387"/>
                          <a:gd name="connsiteY8" fmla="*/ 61386 h 2439884"/>
                          <a:gd name="connsiteX9" fmla="*/ 932213 w 2725387"/>
                          <a:gd name="connsiteY9" fmla="*/ 2009 h 2439884"/>
                          <a:gd name="connsiteX10" fmla="*/ 1199408 w 2725387"/>
                          <a:gd name="connsiteY10" fmla="*/ 79199 h 2439884"/>
                          <a:gd name="connsiteX11" fmla="*/ 1341912 w 2725387"/>
                          <a:gd name="connsiteY11" fmla="*/ 245453 h 2439884"/>
                          <a:gd name="connsiteX12" fmla="*/ 1395351 w 2725387"/>
                          <a:gd name="connsiteY12" fmla="*/ 560149 h 2439884"/>
                          <a:gd name="connsiteX13" fmla="*/ 1460665 w 2725387"/>
                          <a:gd name="connsiteY13" fmla="*/ 1195479 h 2439884"/>
                          <a:gd name="connsiteX14" fmla="*/ 1514104 w 2725387"/>
                          <a:gd name="connsiteY14" fmla="*/ 1706118 h 2439884"/>
                          <a:gd name="connsiteX15" fmla="*/ 1591294 w 2725387"/>
                          <a:gd name="connsiteY15" fmla="*/ 2050503 h 2439884"/>
                          <a:gd name="connsiteX16" fmla="*/ 1698172 w 2725387"/>
                          <a:gd name="connsiteY16" fmla="*/ 2305822 h 2439884"/>
                          <a:gd name="connsiteX17" fmla="*/ 1710047 w 2725387"/>
                          <a:gd name="connsiteY17" fmla="*/ 2335510 h 2439884"/>
                          <a:gd name="connsiteX18" fmla="*/ 1739735 w 2725387"/>
                          <a:gd name="connsiteY18" fmla="*/ 2436451 h 2439884"/>
                          <a:gd name="connsiteX19" fmla="*/ 1805050 w 2725387"/>
                          <a:gd name="connsiteY19" fmla="*/ 2412700 h 2439884"/>
                          <a:gd name="connsiteX20" fmla="*/ 2161309 w 2725387"/>
                          <a:gd name="connsiteY20" fmla="*/ 2377074 h 2439884"/>
                          <a:gd name="connsiteX21" fmla="*/ 2422567 w 2725387"/>
                          <a:gd name="connsiteY21" fmla="*/ 2347386 h 2439884"/>
                          <a:gd name="connsiteX22" fmla="*/ 2725387 w 2725387"/>
                          <a:gd name="connsiteY22" fmla="*/ 2282071 h 2439884"/>
                          <a:gd name="connsiteX0" fmla="*/ 0 w 2725387"/>
                          <a:gd name="connsiteY0" fmla="*/ 2288009 h 2439884"/>
                          <a:gd name="connsiteX1" fmla="*/ 190006 w 2725387"/>
                          <a:gd name="connsiteY1" fmla="*/ 2222695 h 2439884"/>
                          <a:gd name="connsiteX2" fmla="*/ 296883 w 2725387"/>
                          <a:gd name="connsiteY2" fmla="*/ 2270196 h 2439884"/>
                          <a:gd name="connsiteX3" fmla="*/ 362198 w 2725387"/>
                          <a:gd name="connsiteY3" fmla="*/ 2311760 h 2439884"/>
                          <a:gd name="connsiteX4" fmla="*/ 415983 w 2725387"/>
                          <a:gd name="connsiteY4" fmla="*/ 2198697 h 2439884"/>
                          <a:gd name="connsiteX5" fmla="*/ 473331 w 2725387"/>
                          <a:gd name="connsiteY5" fmla="*/ 1882665 h 2439884"/>
                          <a:gd name="connsiteX6" fmla="*/ 552203 w 2725387"/>
                          <a:gd name="connsiteY6" fmla="*/ 1147978 h 2439884"/>
                          <a:gd name="connsiteX7" fmla="*/ 605642 w 2725387"/>
                          <a:gd name="connsiteY7" fmla="*/ 429521 h 2439884"/>
                          <a:gd name="connsiteX8" fmla="*/ 760021 w 2725387"/>
                          <a:gd name="connsiteY8" fmla="*/ 61386 h 2439884"/>
                          <a:gd name="connsiteX9" fmla="*/ 932213 w 2725387"/>
                          <a:gd name="connsiteY9" fmla="*/ 2009 h 2439884"/>
                          <a:gd name="connsiteX10" fmla="*/ 1199408 w 2725387"/>
                          <a:gd name="connsiteY10" fmla="*/ 79199 h 2439884"/>
                          <a:gd name="connsiteX11" fmla="*/ 1341912 w 2725387"/>
                          <a:gd name="connsiteY11" fmla="*/ 245453 h 2439884"/>
                          <a:gd name="connsiteX12" fmla="*/ 1395351 w 2725387"/>
                          <a:gd name="connsiteY12" fmla="*/ 560149 h 2439884"/>
                          <a:gd name="connsiteX13" fmla="*/ 1460665 w 2725387"/>
                          <a:gd name="connsiteY13" fmla="*/ 1195479 h 2439884"/>
                          <a:gd name="connsiteX14" fmla="*/ 1514104 w 2725387"/>
                          <a:gd name="connsiteY14" fmla="*/ 1706118 h 2439884"/>
                          <a:gd name="connsiteX15" fmla="*/ 1591294 w 2725387"/>
                          <a:gd name="connsiteY15" fmla="*/ 2050503 h 2439884"/>
                          <a:gd name="connsiteX16" fmla="*/ 1698172 w 2725387"/>
                          <a:gd name="connsiteY16" fmla="*/ 2305822 h 2439884"/>
                          <a:gd name="connsiteX17" fmla="*/ 1710047 w 2725387"/>
                          <a:gd name="connsiteY17" fmla="*/ 2335510 h 2439884"/>
                          <a:gd name="connsiteX18" fmla="*/ 1739735 w 2725387"/>
                          <a:gd name="connsiteY18" fmla="*/ 2436451 h 2439884"/>
                          <a:gd name="connsiteX19" fmla="*/ 1805050 w 2725387"/>
                          <a:gd name="connsiteY19" fmla="*/ 2412700 h 2439884"/>
                          <a:gd name="connsiteX20" fmla="*/ 2161309 w 2725387"/>
                          <a:gd name="connsiteY20" fmla="*/ 2377074 h 2439884"/>
                          <a:gd name="connsiteX21" fmla="*/ 2422567 w 2725387"/>
                          <a:gd name="connsiteY21" fmla="*/ 2347386 h 2439884"/>
                          <a:gd name="connsiteX22" fmla="*/ 2725387 w 2725387"/>
                          <a:gd name="connsiteY22" fmla="*/ 2282071 h 2439884"/>
                          <a:gd name="connsiteX0" fmla="*/ 0 w 2725387"/>
                          <a:gd name="connsiteY0" fmla="*/ 2288009 h 2439884"/>
                          <a:gd name="connsiteX1" fmla="*/ 190006 w 2725387"/>
                          <a:gd name="connsiteY1" fmla="*/ 2222695 h 2439884"/>
                          <a:gd name="connsiteX2" fmla="*/ 296883 w 2725387"/>
                          <a:gd name="connsiteY2" fmla="*/ 2270196 h 2439884"/>
                          <a:gd name="connsiteX3" fmla="*/ 362198 w 2725387"/>
                          <a:gd name="connsiteY3" fmla="*/ 2311760 h 2439884"/>
                          <a:gd name="connsiteX4" fmla="*/ 415983 w 2725387"/>
                          <a:gd name="connsiteY4" fmla="*/ 2198697 h 2439884"/>
                          <a:gd name="connsiteX5" fmla="*/ 473331 w 2725387"/>
                          <a:gd name="connsiteY5" fmla="*/ 1882665 h 2439884"/>
                          <a:gd name="connsiteX6" fmla="*/ 536963 w 2725387"/>
                          <a:gd name="connsiteY6" fmla="*/ 1125118 h 2439884"/>
                          <a:gd name="connsiteX7" fmla="*/ 605642 w 2725387"/>
                          <a:gd name="connsiteY7" fmla="*/ 429521 h 2439884"/>
                          <a:gd name="connsiteX8" fmla="*/ 760021 w 2725387"/>
                          <a:gd name="connsiteY8" fmla="*/ 61386 h 2439884"/>
                          <a:gd name="connsiteX9" fmla="*/ 932213 w 2725387"/>
                          <a:gd name="connsiteY9" fmla="*/ 2009 h 2439884"/>
                          <a:gd name="connsiteX10" fmla="*/ 1199408 w 2725387"/>
                          <a:gd name="connsiteY10" fmla="*/ 79199 h 2439884"/>
                          <a:gd name="connsiteX11" fmla="*/ 1341912 w 2725387"/>
                          <a:gd name="connsiteY11" fmla="*/ 245453 h 2439884"/>
                          <a:gd name="connsiteX12" fmla="*/ 1395351 w 2725387"/>
                          <a:gd name="connsiteY12" fmla="*/ 560149 h 2439884"/>
                          <a:gd name="connsiteX13" fmla="*/ 1460665 w 2725387"/>
                          <a:gd name="connsiteY13" fmla="*/ 1195479 h 2439884"/>
                          <a:gd name="connsiteX14" fmla="*/ 1514104 w 2725387"/>
                          <a:gd name="connsiteY14" fmla="*/ 1706118 h 2439884"/>
                          <a:gd name="connsiteX15" fmla="*/ 1591294 w 2725387"/>
                          <a:gd name="connsiteY15" fmla="*/ 2050503 h 2439884"/>
                          <a:gd name="connsiteX16" fmla="*/ 1698172 w 2725387"/>
                          <a:gd name="connsiteY16" fmla="*/ 2305822 h 2439884"/>
                          <a:gd name="connsiteX17" fmla="*/ 1710047 w 2725387"/>
                          <a:gd name="connsiteY17" fmla="*/ 2335510 h 2439884"/>
                          <a:gd name="connsiteX18" fmla="*/ 1739735 w 2725387"/>
                          <a:gd name="connsiteY18" fmla="*/ 2436451 h 2439884"/>
                          <a:gd name="connsiteX19" fmla="*/ 1805050 w 2725387"/>
                          <a:gd name="connsiteY19" fmla="*/ 2412700 h 2439884"/>
                          <a:gd name="connsiteX20" fmla="*/ 2161309 w 2725387"/>
                          <a:gd name="connsiteY20" fmla="*/ 2377074 h 2439884"/>
                          <a:gd name="connsiteX21" fmla="*/ 2422567 w 2725387"/>
                          <a:gd name="connsiteY21" fmla="*/ 2347386 h 2439884"/>
                          <a:gd name="connsiteX22" fmla="*/ 2725387 w 2725387"/>
                          <a:gd name="connsiteY22" fmla="*/ 2282071 h 2439884"/>
                          <a:gd name="connsiteX0" fmla="*/ 0 w 2725387"/>
                          <a:gd name="connsiteY0" fmla="*/ 2288009 h 2439884"/>
                          <a:gd name="connsiteX1" fmla="*/ 190006 w 2725387"/>
                          <a:gd name="connsiteY1" fmla="*/ 2222695 h 2439884"/>
                          <a:gd name="connsiteX2" fmla="*/ 296883 w 2725387"/>
                          <a:gd name="connsiteY2" fmla="*/ 2270196 h 2439884"/>
                          <a:gd name="connsiteX3" fmla="*/ 362198 w 2725387"/>
                          <a:gd name="connsiteY3" fmla="*/ 2311760 h 2439884"/>
                          <a:gd name="connsiteX4" fmla="*/ 415983 w 2725387"/>
                          <a:gd name="connsiteY4" fmla="*/ 2198697 h 2439884"/>
                          <a:gd name="connsiteX5" fmla="*/ 473331 w 2725387"/>
                          <a:gd name="connsiteY5" fmla="*/ 1882665 h 2439884"/>
                          <a:gd name="connsiteX6" fmla="*/ 536963 w 2725387"/>
                          <a:gd name="connsiteY6" fmla="*/ 1125118 h 2439884"/>
                          <a:gd name="connsiteX7" fmla="*/ 605642 w 2725387"/>
                          <a:gd name="connsiteY7" fmla="*/ 429521 h 2439884"/>
                          <a:gd name="connsiteX8" fmla="*/ 760021 w 2725387"/>
                          <a:gd name="connsiteY8" fmla="*/ 61386 h 2439884"/>
                          <a:gd name="connsiteX9" fmla="*/ 985553 w 2725387"/>
                          <a:gd name="connsiteY9" fmla="*/ 2009 h 2439884"/>
                          <a:gd name="connsiteX10" fmla="*/ 1199408 w 2725387"/>
                          <a:gd name="connsiteY10" fmla="*/ 79199 h 2439884"/>
                          <a:gd name="connsiteX11" fmla="*/ 1341912 w 2725387"/>
                          <a:gd name="connsiteY11" fmla="*/ 245453 h 2439884"/>
                          <a:gd name="connsiteX12" fmla="*/ 1395351 w 2725387"/>
                          <a:gd name="connsiteY12" fmla="*/ 560149 h 2439884"/>
                          <a:gd name="connsiteX13" fmla="*/ 1460665 w 2725387"/>
                          <a:gd name="connsiteY13" fmla="*/ 1195479 h 2439884"/>
                          <a:gd name="connsiteX14" fmla="*/ 1514104 w 2725387"/>
                          <a:gd name="connsiteY14" fmla="*/ 1706118 h 2439884"/>
                          <a:gd name="connsiteX15" fmla="*/ 1591294 w 2725387"/>
                          <a:gd name="connsiteY15" fmla="*/ 2050503 h 2439884"/>
                          <a:gd name="connsiteX16" fmla="*/ 1698172 w 2725387"/>
                          <a:gd name="connsiteY16" fmla="*/ 2305822 h 2439884"/>
                          <a:gd name="connsiteX17" fmla="*/ 1710047 w 2725387"/>
                          <a:gd name="connsiteY17" fmla="*/ 2335510 h 2439884"/>
                          <a:gd name="connsiteX18" fmla="*/ 1739735 w 2725387"/>
                          <a:gd name="connsiteY18" fmla="*/ 2436451 h 2439884"/>
                          <a:gd name="connsiteX19" fmla="*/ 1805050 w 2725387"/>
                          <a:gd name="connsiteY19" fmla="*/ 2412700 h 2439884"/>
                          <a:gd name="connsiteX20" fmla="*/ 2161309 w 2725387"/>
                          <a:gd name="connsiteY20" fmla="*/ 2377074 h 2439884"/>
                          <a:gd name="connsiteX21" fmla="*/ 2422567 w 2725387"/>
                          <a:gd name="connsiteY21" fmla="*/ 2347386 h 2439884"/>
                          <a:gd name="connsiteX22" fmla="*/ 2725387 w 2725387"/>
                          <a:gd name="connsiteY22" fmla="*/ 2282071 h 2439884"/>
                          <a:gd name="connsiteX0" fmla="*/ 0 w 2725387"/>
                          <a:gd name="connsiteY0" fmla="*/ 2286028 h 2437903"/>
                          <a:gd name="connsiteX1" fmla="*/ 190006 w 2725387"/>
                          <a:gd name="connsiteY1" fmla="*/ 2220714 h 2437903"/>
                          <a:gd name="connsiteX2" fmla="*/ 296883 w 2725387"/>
                          <a:gd name="connsiteY2" fmla="*/ 2268215 h 2437903"/>
                          <a:gd name="connsiteX3" fmla="*/ 362198 w 2725387"/>
                          <a:gd name="connsiteY3" fmla="*/ 2309779 h 2437903"/>
                          <a:gd name="connsiteX4" fmla="*/ 415983 w 2725387"/>
                          <a:gd name="connsiteY4" fmla="*/ 2196716 h 2437903"/>
                          <a:gd name="connsiteX5" fmla="*/ 473331 w 2725387"/>
                          <a:gd name="connsiteY5" fmla="*/ 1880684 h 2437903"/>
                          <a:gd name="connsiteX6" fmla="*/ 536963 w 2725387"/>
                          <a:gd name="connsiteY6" fmla="*/ 1123137 h 2437903"/>
                          <a:gd name="connsiteX7" fmla="*/ 605642 w 2725387"/>
                          <a:gd name="connsiteY7" fmla="*/ 427540 h 2437903"/>
                          <a:gd name="connsiteX8" fmla="*/ 756211 w 2725387"/>
                          <a:gd name="connsiteY8" fmla="*/ 74645 h 2437903"/>
                          <a:gd name="connsiteX9" fmla="*/ 985553 w 2725387"/>
                          <a:gd name="connsiteY9" fmla="*/ 28 h 2437903"/>
                          <a:gd name="connsiteX10" fmla="*/ 1199408 w 2725387"/>
                          <a:gd name="connsiteY10" fmla="*/ 77218 h 2437903"/>
                          <a:gd name="connsiteX11" fmla="*/ 1341912 w 2725387"/>
                          <a:gd name="connsiteY11" fmla="*/ 243472 h 2437903"/>
                          <a:gd name="connsiteX12" fmla="*/ 1395351 w 2725387"/>
                          <a:gd name="connsiteY12" fmla="*/ 558168 h 2437903"/>
                          <a:gd name="connsiteX13" fmla="*/ 1460665 w 2725387"/>
                          <a:gd name="connsiteY13" fmla="*/ 1193498 h 2437903"/>
                          <a:gd name="connsiteX14" fmla="*/ 1514104 w 2725387"/>
                          <a:gd name="connsiteY14" fmla="*/ 1704137 h 2437903"/>
                          <a:gd name="connsiteX15" fmla="*/ 1591294 w 2725387"/>
                          <a:gd name="connsiteY15" fmla="*/ 2048522 h 2437903"/>
                          <a:gd name="connsiteX16" fmla="*/ 1698172 w 2725387"/>
                          <a:gd name="connsiteY16" fmla="*/ 2303841 h 2437903"/>
                          <a:gd name="connsiteX17" fmla="*/ 1710047 w 2725387"/>
                          <a:gd name="connsiteY17" fmla="*/ 2333529 h 2437903"/>
                          <a:gd name="connsiteX18" fmla="*/ 1739735 w 2725387"/>
                          <a:gd name="connsiteY18" fmla="*/ 2434470 h 2437903"/>
                          <a:gd name="connsiteX19" fmla="*/ 1805050 w 2725387"/>
                          <a:gd name="connsiteY19" fmla="*/ 2410719 h 2437903"/>
                          <a:gd name="connsiteX20" fmla="*/ 2161309 w 2725387"/>
                          <a:gd name="connsiteY20" fmla="*/ 2375093 h 2437903"/>
                          <a:gd name="connsiteX21" fmla="*/ 2422567 w 2725387"/>
                          <a:gd name="connsiteY21" fmla="*/ 2345405 h 2437903"/>
                          <a:gd name="connsiteX22" fmla="*/ 2725387 w 2725387"/>
                          <a:gd name="connsiteY22" fmla="*/ 2280090 h 2437903"/>
                          <a:gd name="connsiteX0" fmla="*/ 0 w 2725387"/>
                          <a:gd name="connsiteY0" fmla="*/ 2286028 h 2437903"/>
                          <a:gd name="connsiteX1" fmla="*/ 190006 w 2725387"/>
                          <a:gd name="connsiteY1" fmla="*/ 2220714 h 2437903"/>
                          <a:gd name="connsiteX2" fmla="*/ 296883 w 2725387"/>
                          <a:gd name="connsiteY2" fmla="*/ 2268215 h 2437903"/>
                          <a:gd name="connsiteX3" fmla="*/ 362198 w 2725387"/>
                          <a:gd name="connsiteY3" fmla="*/ 2309779 h 2437903"/>
                          <a:gd name="connsiteX4" fmla="*/ 415983 w 2725387"/>
                          <a:gd name="connsiteY4" fmla="*/ 2196716 h 2437903"/>
                          <a:gd name="connsiteX5" fmla="*/ 473331 w 2725387"/>
                          <a:gd name="connsiteY5" fmla="*/ 1880684 h 2437903"/>
                          <a:gd name="connsiteX6" fmla="*/ 536963 w 2725387"/>
                          <a:gd name="connsiteY6" fmla="*/ 1123137 h 2437903"/>
                          <a:gd name="connsiteX7" fmla="*/ 605642 w 2725387"/>
                          <a:gd name="connsiteY7" fmla="*/ 427540 h 2437903"/>
                          <a:gd name="connsiteX8" fmla="*/ 756211 w 2725387"/>
                          <a:gd name="connsiteY8" fmla="*/ 74645 h 2437903"/>
                          <a:gd name="connsiteX9" fmla="*/ 985553 w 2725387"/>
                          <a:gd name="connsiteY9" fmla="*/ 28 h 2437903"/>
                          <a:gd name="connsiteX10" fmla="*/ 1199408 w 2725387"/>
                          <a:gd name="connsiteY10" fmla="*/ 77218 h 2437903"/>
                          <a:gd name="connsiteX11" fmla="*/ 1338102 w 2725387"/>
                          <a:gd name="connsiteY11" fmla="*/ 262522 h 2437903"/>
                          <a:gd name="connsiteX12" fmla="*/ 1395351 w 2725387"/>
                          <a:gd name="connsiteY12" fmla="*/ 558168 h 2437903"/>
                          <a:gd name="connsiteX13" fmla="*/ 1460665 w 2725387"/>
                          <a:gd name="connsiteY13" fmla="*/ 1193498 h 2437903"/>
                          <a:gd name="connsiteX14" fmla="*/ 1514104 w 2725387"/>
                          <a:gd name="connsiteY14" fmla="*/ 1704137 h 2437903"/>
                          <a:gd name="connsiteX15" fmla="*/ 1591294 w 2725387"/>
                          <a:gd name="connsiteY15" fmla="*/ 2048522 h 2437903"/>
                          <a:gd name="connsiteX16" fmla="*/ 1698172 w 2725387"/>
                          <a:gd name="connsiteY16" fmla="*/ 2303841 h 2437903"/>
                          <a:gd name="connsiteX17" fmla="*/ 1710047 w 2725387"/>
                          <a:gd name="connsiteY17" fmla="*/ 2333529 h 2437903"/>
                          <a:gd name="connsiteX18" fmla="*/ 1739735 w 2725387"/>
                          <a:gd name="connsiteY18" fmla="*/ 2434470 h 2437903"/>
                          <a:gd name="connsiteX19" fmla="*/ 1805050 w 2725387"/>
                          <a:gd name="connsiteY19" fmla="*/ 2410719 h 2437903"/>
                          <a:gd name="connsiteX20" fmla="*/ 2161309 w 2725387"/>
                          <a:gd name="connsiteY20" fmla="*/ 2375093 h 2437903"/>
                          <a:gd name="connsiteX21" fmla="*/ 2422567 w 2725387"/>
                          <a:gd name="connsiteY21" fmla="*/ 2345405 h 2437903"/>
                          <a:gd name="connsiteX22" fmla="*/ 2725387 w 2725387"/>
                          <a:gd name="connsiteY22" fmla="*/ 2280090 h 2437903"/>
                          <a:gd name="connsiteX0" fmla="*/ 0 w 2725387"/>
                          <a:gd name="connsiteY0" fmla="*/ 2286028 h 2437903"/>
                          <a:gd name="connsiteX1" fmla="*/ 190006 w 2725387"/>
                          <a:gd name="connsiteY1" fmla="*/ 2220714 h 2437903"/>
                          <a:gd name="connsiteX2" fmla="*/ 296883 w 2725387"/>
                          <a:gd name="connsiteY2" fmla="*/ 2268215 h 2437903"/>
                          <a:gd name="connsiteX3" fmla="*/ 362198 w 2725387"/>
                          <a:gd name="connsiteY3" fmla="*/ 2309779 h 2437903"/>
                          <a:gd name="connsiteX4" fmla="*/ 415983 w 2725387"/>
                          <a:gd name="connsiteY4" fmla="*/ 2196716 h 2437903"/>
                          <a:gd name="connsiteX5" fmla="*/ 473331 w 2725387"/>
                          <a:gd name="connsiteY5" fmla="*/ 1880684 h 2437903"/>
                          <a:gd name="connsiteX6" fmla="*/ 536963 w 2725387"/>
                          <a:gd name="connsiteY6" fmla="*/ 1123137 h 2437903"/>
                          <a:gd name="connsiteX7" fmla="*/ 605642 w 2725387"/>
                          <a:gd name="connsiteY7" fmla="*/ 427540 h 2437903"/>
                          <a:gd name="connsiteX8" fmla="*/ 756211 w 2725387"/>
                          <a:gd name="connsiteY8" fmla="*/ 74645 h 2437903"/>
                          <a:gd name="connsiteX9" fmla="*/ 985553 w 2725387"/>
                          <a:gd name="connsiteY9" fmla="*/ 28 h 2437903"/>
                          <a:gd name="connsiteX10" fmla="*/ 1199408 w 2725387"/>
                          <a:gd name="connsiteY10" fmla="*/ 77218 h 2437903"/>
                          <a:gd name="connsiteX11" fmla="*/ 1338102 w 2725387"/>
                          <a:gd name="connsiteY11" fmla="*/ 262522 h 2437903"/>
                          <a:gd name="connsiteX12" fmla="*/ 1383921 w 2725387"/>
                          <a:gd name="connsiteY12" fmla="*/ 600078 h 2437903"/>
                          <a:gd name="connsiteX13" fmla="*/ 1460665 w 2725387"/>
                          <a:gd name="connsiteY13" fmla="*/ 1193498 h 2437903"/>
                          <a:gd name="connsiteX14" fmla="*/ 1514104 w 2725387"/>
                          <a:gd name="connsiteY14" fmla="*/ 1704137 h 2437903"/>
                          <a:gd name="connsiteX15" fmla="*/ 1591294 w 2725387"/>
                          <a:gd name="connsiteY15" fmla="*/ 2048522 h 2437903"/>
                          <a:gd name="connsiteX16" fmla="*/ 1698172 w 2725387"/>
                          <a:gd name="connsiteY16" fmla="*/ 2303841 h 2437903"/>
                          <a:gd name="connsiteX17" fmla="*/ 1710047 w 2725387"/>
                          <a:gd name="connsiteY17" fmla="*/ 2333529 h 2437903"/>
                          <a:gd name="connsiteX18" fmla="*/ 1739735 w 2725387"/>
                          <a:gd name="connsiteY18" fmla="*/ 2434470 h 2437903"/>
                          <a:gd name="connsiteX19" fmla="*/ 1805050 w 2725387"/>
                          <a:gd name="connsiteY19" fmla="*/ 2410719 h 2437903"/>
                          <a:gd name="connsiteX20" fmla="*/ 2161309 w 2725387"/>
                          <a:gd name="connsiteY20" fmla="*/ 2375093 h 2437903"/>
                          <a:gd name="connsiteX21" fmla="*/ 2422567 w 2725387"/>
                          <a:gd name="connsiteY21" fmla="*/ 2345405 h 2437903"/>
                          <a:gd name="connsiteX22" fmla="*/ 2725387 w 2725387"/>
                          <a:gd name="connsiteY22" fmla="*/ 2280090 h 2437903"/>
                          <a:gd name="connsiteX0" fmla="*/ 0 w 2725387"/>
                          <a:gd name="connsiteY0" fmla="*/ 2286028 h 2437903"/>
                          <a:gd name="connsiteX1" fmla="*/ 190006 w 2725387"/>
                          <a:gd name="connsiteY1" fmla="*/ 2220714 h 2437903"/>
                          <a:gd name="connsiteX2" fmla="*/ 296883 w 2725387"/>
                          <a:gd name="connsiteY2" fmla="*/ 2268215 h 2437903"/>
                          <a:gd name="connsiteX3" fmla="*/ 362198 w 2725387"/>
                          <a:gd name="connsiteY3" fmla="*/ 2309779 h 2437903"/>
                          <a:gd name="connsiteX4" fmla="*/ 415983 w 2725387"/>
                          <a:gd name="connsiteY4" fmla="*/ 2196716 h 2437903"/>
                          <a:gd name="connsiteX5" fmla="*/ 473331 w 2725387"/>
                          <a:gd name="connsiteY5" fmla="*/ 1880684 h 2437903"/>
                          <a:gd name="connsiteX6" fmla="*/ 536963 w 2725387"/>
                          <a:gd name="connsiteY6" fmla="*/ 1123137 h 2437903"/>
                          <a:gd name="connsiteX7" fmla="*/ 605642 w 2725387"/>
                          <a:gd name="connsiteY7" fmla="*/ 427540 h 2437903"/>
                          <a:gd name="connsiteX8" fmla="*/ 756211 w 2725387"/>
                          <a:gd name="connsiteY8" fmla="*/ 74645 h 2437903"/>
                          <a:gd name="connsiteX9" fmla="*/ 985553 w 2725387"/>
                          <a:gd name="connsiteY9" fmla="*/ 28 h 2437903"/>
                          <a:gd name="connsiteX10" fmla="*/ 1199408 w 2725387"/>
                          <a:gd name="connsiteY10" fmla="*/ 77218 h 2437903"/>
                          <a:gd name="connsiteX11" fmla="*/ 1338102 w 2725387"/>
                          <a:gd name="connsiteY11" fmla="*/ 262522 h 2437903"/>
                          <a:gd name="connsiteX12" fmla="*/ 1383921 w 2725387"/>
                          <a:gd name="connsiteY12" fmla="*/ 600078 h 2437903"/>
                          <a:gd name="connsiteX13" fmla="*/ 1441615 w 2725387"/>
                          <a:gd name="connsiteY13" fmla="*/ 1197308 h 2437903"/>
                          <a:gd name="connsiteX14" fmla="*/ 1514104 w 2725387"/>
                          <a:gd name="connsiteY14" fmla="*/ 1704137 h 2437903"/>
                          <a:gd name="connsiteX15" fmla="*/ 1591294 w 2725387"/>
                          <a:gd name="connsiteY15" fmla="*/ 2048522 h 2437903"/>
                          <a:gd name="connsiteX16" fmla="*/ 1698172 w 2725387"/>
                          <a:gd name="connsiteY16" fmla="*/ 2303841 h 2437903"/>
                          <a:gd name="connsiteX17" fmla="*/ 1710047 w 2725387"/>
                          <a:gd name="connsiteY17" fmla="*/ 2333529 h 2437903"/>
                          <a:gd name="connsiteX18" fmla="*/ 1739735 w 2725387"/>
                          <a:gd name="connsiteY18" fmla="*/ 2434470 h 2437903"/>
                          <a:gd name="connsiteX19" fmla="*/ 1805050 w 2725387"/>
                          <a:gd name="connsiteY19" fmla="*/ 2410719 h 2437903"/>
                          <a:gd name="connsiteX20" fmla="*/ 2161309 w 2725387"/>
                          <a:gd name="connsiteY20" fmla="*/ 2375093 h 2437903"/>
                          <a:gd name="connsiteX21" fmla="*/ 2422567 w 2725387"/>
                          <a:gd name="connsiteY21" fmla="*/ 2345405 h 2437903"/>
                          <a:gd name="connsiteX22" fmla="*/ 2725387 w 2725387"/>
                          <a:gd name="connsiteY22" fmla="*/ 2280090 h 2437903"/>
                          <a:gd name="connsiteX0" fmla="*/ 0 w 2725387"/>
                          <a:gd name="connsiteY0" fmla="*/ 2286028 h 2437903"/>
                          <a:gd name="connsiteX1" fmla="*/ 190006 w 2725387"/>
                          <a:gd name="connsiteY1" fmla="*/ 2220714 h 2437903"/>
                          <a:gd name="connsiteX2" fmla="*/ 296883 w 2725387"/>
                          <a:gd name="connsiteY2" fmla="*/ 2268215 h 2437903"/>
                          <a:gd name="connsiteX3" fmla="*/ 362198 w 2725387"/>
                          <a:gd name="connsiteY3" fmla="*/ 2309779 h 2437903"/>
                          <a:gd name="connsiteX4" fmla="*/ 415983 w 2725387"/>
                          <a:gd name="connsiteY4" fmla="*/ 2196716 h 2437903"/>
                          <a:gd name="connsiteX5" fmla="*/ 473331 w 2725387"/>
                          <a:gd name="connsiteY5" fmla="*/ 1880684 h 2437903"/>
                          <a:gd name="connsiteX6" fmla="*/ 536963 w 2725387"/>
                          <a:gd name="connsiteY6" fmla="*/ 1123137 h 2437903"/>
                          <a:gd name="connsiteX7" fmla="*/ 605642 w 2725387"/>
                          <a:gd name="connsiteY7" fmla="*/ 427540 h 2437903"/>
                          <a:gd name="connsiteX8" fmla="*/ 756211 w 2725387"/>
                          <a:gd name="connsiteY8" fmla="*/ 74645 h 2437903"/>
                          <a:gd name="connsiteX9" fmla="*/ 985553 w 2725387"/>
                          <a:gd name="connsiteY9" fmla="*/ 28 h 2437903"/>
                          <a:gd name="connsiteX10" fmla="*/ 1199408 w 2725387"/>
                          <a:gd name="connsiteY10" fmla="*/ 77218 h 2437903"/>
                          <a:gd name="connsiteX11" fmla="*/ 1338102 w 2725387"/>
                          <a:gd name="connsiteY11" fmla="*/ 262522 h 2437903"/>
                          <a:gd name="connsiteX12" fmla="*/ 1383921 w 2725387"/>
                          <a:gd name="connsiteY12" fmla="*/ 600078 h 2437903"/>
                          <a:gd name="connsiteX13" fmla="*/ 1441615 w 2725387"/>
                          <a:gd name="connsiteY13" fmla="*/ 1197308 h 2437903"/>
                          <a:gd name="connsiteX14" fmla="*/ 1514104 w 2725387"/>
                          <a:gd name="connsiteY14" fmla="*/ 1704137 h 2437903"/>
                          <a:gd name="connsiteX15" fmla="*/ 1576054 w 2725387"/>
                          <a:gd name="connsiteY15" fmla="*/ 2044712 h 2437903"/>
                          <a:gd name="connsiteX16" fmla="*/ 1698172 w 2725387"/>
                          <a:gd name="connsiteY16" fmla="*/ 2303841 h 2437903"/>
                          <a:gd name="connsiteX17" fmla="*/ 1710047 w 2725387"/>
                          <a:gd name="connsiteY17" fmla="*/ 2333529 h 2437903"/>
                          <a:gd name="connsiteX18" fmla="*/ 1739735 w 2725387"/>
                          <a:gd name="connsiteY18" fmla="*/ 2434470 h 2437903"/>
                          <a:gd name="connsiteX19" fmla="*/ 1805050 w 2725387"/>
                          <a:gd name="connsiteY19" fmla="*/ 2410719 h 2437903"/>
                          <a:gd name="connsiteX20" fmla="*/ 2161309 w 2725387"/>
                          <a:gd name="connsiteY20" fmla="*/ 2375093 h 2437903"/>
                          <a:gd name="connsiteX21" fmla="*/ 2422567 w 2725387"/>
                          <a:gd name="connsiteY21" fmla="*/ 2345405 h 2437903"/>
                          <a:gd name="connsiteX22" fmla="*/ 2725387 w 2725387"/>
                          <a:gd name="connsiteY22" fmla="*/ 2280090 h 2437903"/>
                          <a:gd name="connsiteX0" fmla="*/ 0 w 2725387"/>
                          <a:gd name="connsiteY0" fmla="*/ 2286028 h 2434418"/>
                          <a:gd name="connsiteX1" fmla="*/ 190006 w 2725387"/>
                          <a:gd name="connsiteY1" fmla="*/ 2220714 h 2434418"/>
                          <a:gd name="connsiteX2" fmla="*/ 296883 w 2725387"/>
                          <a:gd name="connsiteY2" fmla="*/ 2268215 h 2434418"/>
                          <a:gd name="connsiteX3" fmla="*/ 362198 w 2725387"/>
                          <a:gd name="connsiteY3" fmla="*/ 2309779 h 2434418"/>
                          <a:gd name="connsiteX4" fmla="*/ 415983 w 2725387"/>
                          <a:gd name="connsiteY4" fmla="*/ 2196716 h 2434418"/>
                          <a:gd name="connsiteX5" fmla="*/ 473331 w 2725387"/>
                          <a:gd name="connsiteY5" fmla="*/ 1880684 h 2434418"/>
                          <a:gd name="connsiteX6" fmla="*/ 536963 w 2725387"/>
                          <a:gd name="connsiteY6" fmla="*/ 1123137 h 2434418"/>
                          <a:gd name="connsiteX7" fmla="*/ 605642 w 2725387"/>
                          <a:gd name="connsiteY7" fmla="*/ 427540 h 2434418"/>
                          <a:gd name="connsiteX8" fmla="*/ 756211 w 2725387"/>
                          <a:gd name="connsiteY8" fmla="*/ 74645 h 2434418"/>
                          <a:gd name="connsiteX9" fmla="*/ 985553 w 2725387"/>
                          <a:gd name="connsiteY9" fmla="*/ 28 h 2434418"/>
                          <a:gd name="connsiteX10" fmla="*/ 1199408 w 2725387"/>
                          <a:gd name="connsiteY10" fmla="*/ 77218 h 2434418"/>
                          <a:gd name="connsiteX11" fmla="*/ 1338102 w 2725387"/>
                          <a:gd name="connsiteY11" fmla="*/ 262522 h 2434418"/>
                          <a:gd name="connsiteX12" fmla="*/ 1383921 w 2725387"/>
                          <a:gd name="connsiteY12" fmla="*/ 600078 h 2434418"/>
                          <a:gd name="connsiteX13" fmla="*/ 1441615 w 2725387"/>
                          <a:gd name="connsiteY13" fmla="*/ 1197308 h 2434418"/>
                          <a:gd name="connsiteX14" fmla="*/ 1514104 w 2725387"/>
                          <a:gd name="connsiteY14" fmla="*/ 1704137 h 2434418"/>
                          <a:gd name="connsiteX15" fmla="*/ 1576054 w 2725387"/>
                          <a:gd name="connsiteY15" fmla="*/ 2044712 h 2434418"/>
                          <a:gd name="connsiteX16" fmla="*/ 1698172 w 2725387"/>
                          <a:gd name="connsiteY16" fmla="*/ 2303841 h 2434418"/>
                          <a:gd name="connsiteX17" fmla="*/ 1710047 w 2725387"/>
                          <a:gd name="connsiteY17" fmla="*/ 2333529 h 2434418"/>
                          <a:gd name="connsiteX18" fmla="*/ 1762595 w 2725387"/>
                          <a:gd name="connsiteY18" fmla="*/ 2430660 h 2434418"/>
                          <a:gd name="connsiteX19" fmla="*/ 1805050 w 2725387"/>
                          <a:gd name="connsiteY19" fmla="*/ 2410719 h 2434418"/>
                          <a:gd name="connsiteX20" fmla="*/ 2161309 w 2725387"/>
                          <a:gd name="connsiteY20" fmla="*/ 2375093 h 2434418"/>
                          <a:gd name="connsiteX21" fmla="*/ 2422567 w 2725387"/>
                          <a:gd name="connsiteY21" fmla="*/ 2345405 h 2434418"/>
                          <a:gd name="connsiteX22" fmla="*/ 2725387 w 2725387"/>
                          <a:gd name="connsiteY22" fmla="*/ 2280090 h 2434418"/>
                          <a:gd name="connsiteX0" fmla="*/ 0 w 2725387"/>
                          <a:gd name="connsiteY0" fmla="*/ 2286028 h 2433686"/>
                          <a:gd name="connsiteX1" fmla="*/ 190006 w 2725387"/>
                          <a:gd name="connsiteY1" fmla="*/ 2220714 h 2433686"/>
                          <a:gd name="connsiteX2" fmla="*/ 296883 w 2725387"/>
                          <a:gd name="connsiteY2" fmla="*/ 2268215 h 2433686"/>
                          <a:gd name="connsiteX3" fmla="*/ 362198 w 2725387"/>
                          <a:gd name="connsiteY3" fmla="*/ 2309779 h 2433686"/>
                          <a:gd name="connsiteX4" fmla="*/ 415983 w 2725387"/>
                          <a:gd name="connsiteY4" fmla="*/ 2196716 h 2433686"/>
                          <a:gd name="connsiteX5" fmla="*/ 473331 w 2725387"/>
                          <a:gd name="connsiteY5" fmla="*/ 1880684 h 2433686"/>
                          <a:gd name="connsiteX6" fmla="*/ 536963 w 2725387"/>
                          <a:gd name="connsiteY6" fmla="*/ 1123137 h 2433686"/>
                          <a:gd name="connsiteX7" fmla="*/ 605642 w 2725387"/>
                          <a:gd name="connsiteY7" fmla="*/ 427540 h 2433686"/>
                          <a:gd name="connsiteX8" fmla="*/ 756211 w 2725387"/>
                          <a:gd name="connsiteY8" fmla="*/ 74645 h 2433686"/>
                          <a:gd name="connsiteX9" fmla="*/ 985553 w 2725387"/>
                          <a:gd name="connsiteY9" fmla="*/ 28 h 2433686"/>
                          <a:gd name="connsiteX10" fmla="*/ 1199408 w 2725387"/>
                          <a:gd name="connsiteY10" fmla="*/ 77218 h 2433686"/>
                          <a:gd name="connsiteX11" fmla="*/ 1338102 w 2725387"/>
                          <a:gd name="connsiteY11" fmla="*/ 262522 h 2433686"/>
                          <a:gd name="connsiteX12" fmla="*/ 1383921 w 2725387"/>
                          <a:gd name="connsiteY12" fmla="*/ 600078 h 2433686"/>
                          <a:gd name="connsiteX13" fmla="*/ 1441615 w 2725387"/>
                          <a:gd name="connsiteY13" fmla="*/ 1197308 h 2433686"/>
                          <a:gd name="connsiteX14" fmla="*/ 1514104 w 2725387"/>
                          <a:gd name="connsiteY14" fmla="*/ 1704137 h 2433686"/>
                          <a:gd name="connsiteX15" fmla="*/ 1576054 w 2725387"/>
                          <a:gd name="connsiteY15" fmla="*/ 2044712 h 2433686"/>
                          <a:gd name="connsiteX16" fmla="*/ 1698172 w 2725387"/>
                          <a:gd name="connsiteY16" fmla="*/ 2303841 h 2433686"/>
                          <a:gd name="connsiteX17" fmla="*/ 1717667 w 2725387"/>
                          <a:gd name="connsiteY17" fmla="*/ 2344959 h 2433686"/>
                          <a:gd name="connsiteX18" fmla="*/ 1762595 w 2725387"/>
                          <a:gd name="connsiteY18" fmla="*/ 2430660 h 2433686"/>
                          <a:gd name="connsiteX19" fmla="*/ 1805050 w 2725387"/>
                          <a:gd name="connsiteY19" fmla="*/ 2410719 h 2433686"/>
                          <a:gd name="connsiteX20" fmla="*/ 2161309 w 2725387"/>
                          <a:gd name="connsiteY20" fmla="*/ 2375093 h 2433686"/>
                          <a:gd name="connsiteX21" fmla="*/ 2422567 w 2725387"/>
                          <a:gd name="connsiteY21" fmla="*/ 2345405 h 2433686"/>
                          <a:gd name="connsiteX22" fmla="*/ 2725387 w 2725387"/>
                          <a:gd name="connsiteY22" fmla="*/ 2280090 h 2433686"/>
                          <a:gd name="connsiteX0" fmla="*/ 0 w 2725387"/>
                          <a:gd name="connsiteY0" fmla="*/ 2286028 h 2433686"/>
                          <a:gd name="connsiteX1" fmla="*/ 190006 w 2725387"/>
                          <a:gd name="connsiteY1" fmla="*/ 2220714 h 2433686"/>
                          <a:gd name="connsiteX2" fmla="*/ 296883 w 2725387"/>
                          <a:gd name="connsiteY2" fmla="*/ 2268215 h 2433686"/>
                          <a:gd name="connsiteX3" fmla="*/ 362198 w 2725387"/>
                          <a:gd name="connsiteY3" fmla="*/ 2309779 h 2433686"/>
                          <a:gd name="connsiteX4" fmla="*/ 415983 w 2725387"/>
                          <a:gd name="connsiteY4" fmla="*/ 2196716 h 2433686"/>
                          <a:gd name="connsiteX5" fmla="*/ 473331 w 2725387"/>
                          <a:gd name="connsiteY5" fmla="*/ 1880684 h 2433686"/>
                          <a:gd name="connsiteX6" fmla="*/ 536963 w 2725387"/>
                          <a:gd name="connsiteY6" fmla="*/ 1123137 h 2433686"/>
                          <a:gd name="connsiteX7" fmla="*/ 605642 w 2725387"/>
                          <a:gd name="connsiteY7" fmla="*/ 427540 h 2433686"/>
                          <a:gd name="connsiteX8" fmla="*/ 756211 w 2725387"/>
                          <a:gd name="connsiteY8" fmla="*/ 74645 h 2433686"/>
                          <a:gd name="connsiteX9" fmla="*/ 985553 w 2725387"/>
                          <a:gd name="connsiteY9" fmla="*/ 28 h 2433686"/>
                          <a:gd name="connsiteX10" fmla="*/ 1199408 w 2725387"/>
                          <a:gd name="connsiteY10" fmla="*/ 77218 h 2433686"/>
                          <a:gd name="connsiteX11" fmla="*/ 1338102 w 2725387"/>
                          <a:gd name="connsiteY11" fmla="*/ 262522 h 2433686"/>
                          <a:gd name="connsiteX12" fmla="*/ 1383921 w 2725387"/>
                          <a:gd name="connsiteY12" fmla="*/ 600078 h 2433686"/>
                          <a:gd name="connsiteX13" fmla="*/ 1441615 w 2725387"/>
                          <a:gd name="connsiteY13" fmla="*/ 1197308 h 2433686"/>
                          <a:gd name="connsiteX14" fmla="*/ 1514104 w 2725387"/>
                          <a:gd name="connsiteY14" fmla="*/ 1704137 h 2433686"/>
                          <a:gd name="connsiteX15" fmla="*/ 1576054 w 2725387"/>
                          <a:gd name="connsiteY15" fmla="*/ 2044712 h 2433686"/>
                          <a:gd name="connsiteX16" fmla="*/ 1663882 w 2725387"/>
                          <a:gd name="connsiteY16" fmla="*/ 2235261 h 2433686"/>
                          <a:gd name="connsiteX17" fmla="*/ 1717667 w 2725387"/>
                          <a:gd name="connsiteY17" fmla="*/ 2344959 h 2433686"/>
                          <a:gd name="connsiteX18" fmla="*/ 1762595 w 2725387"/>
                          <a:gd name="connsiteY18" fmla="*/ 2430660 h 2433686"/>
                          <a:gd name="connsiteX19" fmla="*/ 1805050 w 2725387"/>
                          <a:gd name="connsiteY19" fmla="*/ 2410719 h 2433686"/>
                          <a:gd name="connsiteX20" fmla="*/ 2161309 w 2725387"/>
                          <a:gd name="connsiteY20" fmla="*/ 2375093 h 2433686"/>
                          <a:gd name="connsiteX21" fmla="*/ 2422567 w 2725387"/>
                          <a:gd name="connsiteY21" fmla="*/ 2345405 h 2433686"/>
                          <a:gd name="connsiteX22" fmla="*/ 2725387 w 2725387"/>
                          <a:gd name="connsiteY22" fmla="*/ 2280090 h 2433686"/>
                          <a:gd name="connsiteX0" fmla="*/ 0 w 2725387"/>
                          <a:gd name="connsiteY0" fmla="*/ 2286028 h 2433686"/>
                          <a:gd name="connsiteX1" fmla="*/ 190006 w 2725387"/>
                          <a:gd name="connsiteY1" fmla="*/ 2220714 h 2433686"/>
                          <a:gd name="connsiteX2" fmla="*/ 296883 w 2725387"/>
                          <a:gd name="connsiteY2" fmla="*/ 2268215 h 2433686"/>
                          <a:gd name="connsiteX3" fmla="*/ 362198 w 2725387"/>
                          <a:gd name="connsiteY3" fmla="*/ 2309779 h 2433686"/>
                          <a:gd name="connsiteX4" fmla="*/ 415983 w 2725387"/>
                          <a:gd name="connsiteY4" fmla="*/ 2196716 h 2433686"/>
                          <a:gd name="connsiteX5" fmla="*/ 473331 w 2725387"/>
                          <a:gd name="connsiteY5" fmla="*/ 1880684 h 2433686"/>
                          <a:gd name="connsiteX6" fmla="*/ 536963 w 2725387"/>
                          <a:gd name="connsiteY6" fmla="*/ 1123137 h 2433686"/>
                          <a:gd name="connsiteX7" fmla="*/ 605642 w 2725387"/>
                          <a:gd name="connsiteY7" fmla="*/ 427540 h 2433686"/>
                          <a:gd name="connsiteX8" fmla="*/ 756211 w 2725387"/>
                          <a:gd name="connsiteY8" fmla="*/ 74645 h 2433686"/>
                          <a:gd name="connsiteX9" fmla="*/ 985553 w 2725387"/>
                          <a:gd name="connsiteY9" fmla="*/ 28 h 2433686"/>
                          <a:gd name="connsiteX10" fmla="*/ 1199408 w 2725387"/>
                          <a:gd name="connsiteY10" fmla="*/ 77218 h 2433686"/>
                          <a:gd name="connsiteX11" fmla="*/ 1338102 w 2725387"/>
                          <a:gd name="connsiteY11" fmla="*/ 262522 h 2433686"/>
                          <a:gd name="connsiteX12" fmla="*/ 1383921 w 2725387"/>
                          <a:gd name="connsiteY12" fmla="*/ 600078 h 2433686"/>
                          <a:gd name="connsiteX13" fmla="*/ 1441615 w 2725387"/>
                          <a:gd name="connsiteY13" fmla="*/ 1197308 h 2433686"/>
                          <a:gd name="connsiteX14" fmla="*/ 1514104 w 2725387"/>
                          <a:gd name="connsiteY14" fmla="*/ 1704137 h 2433686"/>
                          <a:gd name="connsiteX15" fmla="*/ 1576054 w 2725387"/>
                          <a:gd name="connsiteY15" fmla="*/ 2044712 h 2433686"/>
                          <a:gd name="connsiteX16" fmla="*/ 1648642 w 2725387"/>
                          <a:gd name="connsiteY16" fmla="*/ 2220021 h 2433686"/>
                          <a:gd name="connsiteX17" fmla="*/ 1717667 w 2725387"/>
                          <a:gd name="connsiteY17" fmla="*/ 2344959 h 2433686"/>
                          <a:gd name="connsiteX18" fmla="*/ 1762595 w 2725387"/>
                          <a:gd name="connsiteY18" fmla="*/ 2430660 h 2433686"/>
                          <a:gd name="connsiteX19" fmla="*/ 1805050 w 2725387"/>
                          <a:gd name="connsiteY19" fmla="*/ 2410719 h 2433686"/>
                          <a:gd name="connsiteX20" fmla="*/ 2161309 w 2725387"/>
                          <a:gd name="connsiteY20" fmla="*/ 2375093 h 2433686"/>
                          <a:gd name="connsiteX21" fmla="*/ 2422567 w 2725387"/>
                          <a:gd name="connsiteY21" fmla="*/ 2345405 h 2433686"/>
                          <a:gd name="connsiteX22" fmla="*/ 2725387 w 2725387"/>
                          <a:gd name="connsiteY22" fmla="*/ 2280090 h 2433686"/>
                          <a:gd name="connsiteX0" fmla="*/ 0 w 2725387"/>
                          <a:gd name="connsiteY0" fmla="*/ 2286028 h 2433927"/>
                          <a:gd name="connsiteX1" fmla="*/ 190006 w 2725387"/>
                          <a:gd name="connsiteY1" fmla="*/ 2220714 h 2433927"/>
                          <a:gd name="connsiteX2" fmla="*/ 296883 w 2725387"/>
                          <a:gd name="connsiteY2" fmla="*/ 2268215 h 2433927"/>
                          <a:gd name="connsiteX3" fmla="*/ 362198 w 2725387"/>
                          <a:gd name="connsiteY3" fmla="*/ 2309779 h 2433927"/>
                          <a:gd name="connsiteX4" fmla="*/ 415983 w 2725387"/>
                          <a:gd name="connsiteY4" fmla="*/ 2196716 h 2433927"/>
                          <a:gd name="connsiteX5" fmla="*/ 473331 w 2725387"/>
                          <a:gd name="connsiteY5" fmla="*/ 1880684 h 2433927"/>
                          <a:gd name="connsiteX6" fmla="*/ 536963 w 2725387"/>
                          <a:gd name="connsiteY6" fmla="*/ 1123137 h 2433927"/>
                          <a:gd name="connsiteX7" fmla="*/ 605642 w 2725387"/>
                          <a:gd name="connsiteY7" fmla="*/ 427540 h 2433927"/>
                          <a:gd name="connsiteX8" fmla="*/ 756211 w 2725387"/>
                          <a:gd name="connsiteY8" fmla="*/ 74645 h 2433927"/>
                          <a:gd name="connsiteX9" fmla="*/ 985553 w 2725387"/>
                          <a:gd name="connsiteY9" fmla="*/ 28 h 2433927"/>
                          <a:gd name="connsiteX10" fmla="*/ 1199408 w 2725387"/>
                          <a:gd name="connsiteY10" fmla="*/ 77218 h 2433927"/>
                          <a:gd name="connsiteX11" fmla="*/ 1338102 w 2725387"/>
                          <a:gd name="connsiteY11" fmla="*/ 262522 h 2433927"/>
                          <a:gd name="connsiteX12" fmla="*/ 1383921 w 2725387"/>
                          <a:gd name="connsiteY12" fmla="*/ 600078 h 2433927"/>
                          <a:gd name="connsiteX13" fmla="*/ 1441615 w 2725387"/>
                          <a:gd name="connsiteY13" fmla="*/ 1197308 h 2433927"/>
                          <a:gd name="connsiteX14" fmla="*/ 1514104 w 2725387"/>
                          <a:gd name="connsiteY14" fmla="*/ 1704137 h 2433927"/>
                          <a:gd name="connsiteX15" fmla="*/ 1576054 w 2725387"/>
                          <a:gd name="connsiteY15" fmla="*/ 2044712 h 2433927"/>
                          <a:gd name="connsiteX16" fmla="*/ 1648642 w 2725387"/>
                          <a:gd name="connsiteY16" fmla="*/ 2220021 h 2433927"/>
                          <a:gd name="connsiteX17" fmla="*/ 1736717 w 2725387"/>
                          <a:gd name="connsiteY17" fmla="*/ 2341149 h 2433927"/>
                          <a:gd name="connsiteX18" fmla="*/ 1762595 w 2725387"/>
                          <a:gd name="connsiteY18" fmla="*/ 2430660 h 2433927"/>
                          <a:gd name="connsiteX19" fmla="*/ 1805050 w 2725387"/>
                          <a:gd name="connsiteY19" fmla="*/ 2410719 h 2433927"/>
                          <a:gd name="connsiteX20" fmla="*/ 2161309 w 2725387"/>
                          <a:gd name="connsiteY20" fmla="*/ 2375093 h 2433927"/>
                          <a:gd name="connsiteX21" fmla="*/ 2422567 w 2725387"/>
                          <a:gd name="connsiteY21" fmla="*/ 2345405 h 2433927"/>
                          <a:gd name="connsiteX22" fmla="*/ 2725387 w 2725387"/>
                          <a:gd name="connsiteY22" fmla="*/ 2280090 h 2433927"/>
                          <a:gd name="connsiteX0" fmla="*/ 0 w 2725387"/>
                          <a:gd name="connsiteY0" fmla="*/ 2286028 h 2432476"/>
                          <a:gd name="connsiteX1" fmla="*/ 190006 w 2725387"/>
                          <a:gd name="connsiteY1" fmla="*/ 2220714 h 2432476"/>
                          <a:gd name="connsiteX2" fmla="*/ 296883 w 2725387"/>
                          <a:gd name="connsiteY2" fmla="*/ 2268215 h 2432476"/>
                          <a:gd name="connsiteX3" fmla="*/ 362198 w 2725387"/>
                          <a:gd name="connsiteY3" fmla="*/ 2309779 h 2432476"/>
                          <a:gd name="connsiteX4" fmla="*/ 415983 w 2725387"/>
                          <a:gd name="connsiteY4" fmla="*/ 2196716 h 2432476"/>
                          <a:gd name="connsiteX5" fmla="*/ 473331 w 2725387"/>
                          <a:gd name="connsiteY5" fmla="*/ 1880684 h 2432476"/>
                          <a:gd name="connsiteX6" fmla="*/ 536963 w 2725387"/>
                          <a:gd name="connsiteY6" fmla="*/ 1123137 h 2432476"/>
                          <a:gd name="connsiteX7" fmla="*/ 605642 w 2725387"/>
                          <a:gd name="connsiteY7" fmla="*/ 427540 h 2432476"/>
                          <a:gd name="connsiteX8" fmla="*/ 756211 w 2725387"/>
                          <a:gd name="connsiteY8" fmla="*/ 74645 h 2432476"/>
                          <a:gd name="connsiteX9" fmla="*/ 985553 w 2725387"/>
                          <a:gd name="connsiteY9" fmla="*/ 28 h 2432476"/>
                          <a:gd name="connsiteX10" fmla="*/ 1199408 w 2725387"/>
                          <a:gd name="connsiteY10" fmla="*/ 77218 h 2432476"/>
                          <a:gd name="connsiteX11" fmla="*/ 1338102 w 2725387"/>
                          <a:gd name="connsiteY11" fmla="*/ 262522 h 2432476"/>
                          <a:gd name="connsiteX12" fmla="*/ 1383921 w 2725387"/>
                          <a:gd name="connsiteY12" fmla="*/ 600078 h 2432476"/>
                          <a:gd name="connsiteX13" fmla="*/ 1441615 w 2725387"/>
                          <a:gd name="connsiteY13" fmla="*/ 1197308 h 2432476"/>
                          <a:gd name="connsiteX14" fmla="*/ 1514104 w 2725387"/>
                          <a:gd name="connsiteY14" fmla="*/ 1704137 h 2432476"/>
                          <a:gd name="connsiteX15" fmla="*/ 1576054 w 2725387"/>
                          <a:gd name="connsiteY15" fmla="*/ 2044712 h 2432476"/>
                          <a:gd name="connsiteX16" fmla="*/ 1648642 w 2725387"/>
                          <a:gd name="connsiteY16" fmla="*/ 2220021 h 2432476"/>
                          <a:gd name="connsiteX17" fmla="*/ 1736717 w 2725387"/>
                          <a:gd name="connsiteY17" fmla="*/ 2341149 h 2432476"/>
                          <a:gd name="connsiteX18" fmla="*/ 1762595 w 2725387"/>
                          <a:gd name="connsiteY18" fmla="*/ 2430660 h 2432476"/>
                          <a:gd name="connsiteX19" fmla="*/ 1892680 w 2725387"/>
                          <a:gd name="connsiteY19" fmla="*/ 2399289 h 2432476"/>
                          <a:gd name="connsiteX20" fmla="*/ 2161309 w 2725387"/>
                          <a:gd name="connsiteY20" fmla="*/ 2375093 h 2432476"/>
                          <a:gd name="connsiteX21" fmla="*/ 2422567 w 2725387"/>
                          <a:gd name="connsiteY21" fmla="*/ 2345405 h 2432476"/>
                          <a:gd name="connsiteX22" fmla="*/ 2725387 w 2725387"/>
                          <a:gd name="connsiteY22" fmla="*/ 2280090 h 2432476"/>
                          <a:gd name="connsiteX0" fmla="*/ 0 w 2725387"/>
                          <a:gd name="connsiteY0" fmla="*/ 2286028 h 2436149"/>
                          <a:gd name="connsiteX1" fmla="*/ 190006 w 2725387"/>
                          <a:gd name="connsiteY1" fmla="*/ 2220714 h 2436149"/>
                          <a:gd name="connsiteX2" fmla="*/ 296883 w 2725387"/>
                          <a:gd name="connsiteY2" fmla="*/ 2268215 h 2436149"/>
                          <a:gd name="connsiteX3" fmla="*/ 362198 w 2725387"/>
                          <a:gd name="connsiteY3" fmla="*/ 2309779 h 2436149"/>
                          <a:gd name="connsiteX4" fmla="*/ 415983 w 2725387"/>
                          <a:gd name="connsiteY4" fmla="*/ 2196716 h 2436149"/>
                          <a:gd name="connsiteX5" fmla="*/ 473331 w 2725387"/>
                          <a:gd name="connsiteY5" fmla="*/ 1880684 h 2436149"/>
                          <a:gd name="connsiteX6" fmla="*/ 536963 w 2725387"/>
                          <a:gd name="connsiteY6" fmla="*/ 1123137 h 2436149"/>
                          <a:gd name="connsiteX7" fmla="*/ 605642 w 2725387"/>
                          <a:gd name="connsiteY7" fmla="*/ 427540 h 2436149"/>
                          <a:gd name="connsiteX8" fmla="*/ 756211 w 2725387"/>
                          <a:gd name="connsiteY8" fmla="*/ 74645 h 2436149"/>
                          <a:gd name="connsiteX9" fmla="*/ 985553 w 2725387"/>
                          <a:gd name="connsiteY9" fmla="*/ 28 h 2436149"/>
                          <a:gd name="connsiteX10" fmla="*/ 1199408 w 2725387"/>
                          <a:gd name="connsiteY10" fmla="*/ 77218 h 2436149"/>
                          <a:gd name="connsiteX11" fmla="*/ 1338102 w 2725387"/>
                          <a:gd name="connsiteY11" fmla="*/ 262522 h 2436149"/>
                          <a:gd name="connsiteX12" fmla="*/ 1383921 w 2725387"/>
                          <a:gd name="connsiteY12" fmla="*/ 600078 h 2436149"/>
                          <a:gd name="connsiteX13" fmla="*/ 1441615 w 2725387"/>
                          <a:gd name="connsiteY13" fmla="*/ 1197308 h 2436149"/>
                          <a:gd name="connsiteX14" fmla="*/ 1514104 w 2725387"/>
                          <a:gd name="connsiteY14" fmla="*/ 1704137 h 2436149"/>
                          <a:gd name="connsiteX15" fmla="*/ 1576054 w 2725387"/>
                          <a:gd name="connsiteY15" fmla="*/ 2044712 h 2436149"/>
                          <a:gd name="connsiteX16" fmla="*/ 1648642 w 2725387"/>
                          <a:gd name="connsiteY16" fmla="*/ 2220021 h 2436149"/>
                          <a:gd name="connsiteX17" fmla="*/ 1736717 w 2725387"/>
                          <a:gd name="connsiteY17" fmla="*/ 2341149 h 2436149"/>
                          <a:gd name="connsiteX18" fmla="*/ 1751165 w 2725387"/>
                          <a:gd name="connsiteY18" fmla="*/ 2434470 h 2436149"/>
                          <a:gd name="connsiteX19" fmla="*/ 1892680 w 2725387"/>
                          <a:gd name="connsiteY19" fmla="*/ 2399289 h 2436149"/>
                          <a:gd name="connsiteX20" fmla="*/ 2161309 w 2725387"/>
                          <a:gd name="connsiteY20" fmla="*/ 2375093 h 2436149"/>
                          <a:gd name="connsiteX21" fmla="*/ 2422567 w 2725387"/>
                          <a:gd name="connsiteY21" fmla="*/ 2345405 h 2436149"/>
                          <a:gd name="connsiteX22" fmla="*/ 2725387 w 2725387"/>
                          <a:gd name="connsiteY22" fmla="*/ 2280090 h 2436149"/>
                          <a:gd name="connsiteX0" fmla="*/ 0 w 2725387"/>
                          <a:gd name="connsiteY0" fmla="*/ 2286028 h 2436198"/>
                          <a:gd name="connsiteX1" fmla="*/ 190006 w 2725387"/>
                          <a:gd name="connsiteY1" fmla="*/ 2220714 h 2436198"/>
                          <a:gd name="connsiteX2" fmla="*/ 296883 w 2725387"/>
                          <a:gd name="connsiteY2" fmla="*/ 2268215 h 2436198"/>
                          <a:gd name="connsiteX3" fmla="*/ 362198 w 2725387"/>
                          <a:gd name="connsiteY3" fmla="*/ 2309779 h 2436198"/>
                          <a:gd name="connsiteX4" fmla="*/ 415983 w 2725387"/>
                          <a:gd name="connsiteY4" fmla="*/ 2196716 h 2436198"/>
                          <a:gd name="connsiteX5" fmla="*/ 473331 w 2725387"/>
                          <a:gd name="connsiteY5" fmla="*/ 1880684 h 2436198"/>
                          <a:gd name="connsiteX6" fmla="*/ 536963 w 2725387"/>
                          <a:gd name="connsiteY6" fmla="*/ 1123137 h 2436198"/>
                          <a:gd name="connsiteX7" fmla="*/ 605642 w 2725387"/>
                          <a:gd name="connsiteY7" fmla="*/ 427540 h 2436198"/>
                          <a:gd name="connsiteX8" fmla="*/ 756211 w 2725387"/>
                          <a:gd name="connsiteY8" fmla="*/ 74645 h 2436198"/>
                          <a:gd name="connsiteX9" fmla="*/ 985553 w 2725387"/>
                          <a:gd name="connsiteY9" fmla="*/ 28 h 2436198"/>
                          <a:gd name="connsiteX10" fmla="*/ 1199408 w 2725387"/>
                          <a:gd name="connsiteY10" fmla="*/ 77218 h 2436198"/>
                          <a:gd name="connsiteX11" fmla="*/ 1338102 w 2725387"/>
                          <a:gd name="connsiteY11" fmla="*/ 262522 h 2436198"/>
                          <a:gd name="connsiteX12" fmla="*/ 1383921 w 2725387"/>
                          <a:gd name="connsiteY12" fmla="*/ 600078 h 2436198"/>
                          <a:gd name="connsiteX13" fmla="*/ 1441615 w 2725387"/>
                          <a:gd name="connsiteY13" fmla="*/ 1197308 h 2436198"/>
                          <a:gd name="connsiteX14" fmla="*/ 1514104 w 2725387"/>
                          <a:gd name="connsiteY14" fmla="*/ 1704137 h 2436198"/>
                          <a:gd name="connsiteX15" fmla="*/ 1576054 w 2725387"/>
                          <a:gd name="connsiteY15" fmla="*/ 2044712 h 2436198"/>
                          <a:gd name="connsiteX16" fmla="*/ 1648642 w 2725387"/>
                          <a:gd name="connsiteY16" fmla="*/ 2220021 h 2436198"/>
                          <a:gd name="connsiteX17" fmla="*/ 1736717 w 2725387"/>
                          <a:gd name="connsiteY17" fmla="*/ 2341149 h 2436198"/>
                          <a:gd name="connsiteX18" fmla="*/ 1751165 w 2725387"/>
                          <a:gd name="connsiteY18" fmla="*/ 2434470 h 2436198"/>
                          <a:gd name="connsiteX19" fmla="*/ 1892680 w 2725387"/>
                          <a:gd name="connsiteY19" fmla="*/ 2399289 h 2436198"/>
                          <a:gd name="connsiteX20" fmla="*/ 2191789 w 2725387"/>
                          <a:gd name="connsiteY20" fmla="*/ 2367473 h 2436198"/>
                          <a:gd name="connsiteX21" fmla="*/ 2422567 w 2725387"/>
                          <a:gd name="connsiteY21" fmla="*/ 2345405 h 2436198"/>
                          <a:gd name="connsiteX22" fmla="*/ 2725387 w 2725387"/>
                          <a:gd name="connsiteY22" fmla="*/ 2280090 h 2436198"/>
                          <a:gd name="connsiteX0" fmla="*/ 0 w 2725387"/>
                          <a:gd name="connsiteY0" fmla="*/ 2286028 h 2437780"/>
                          <a:gd name="connsiteX1" fmla="*/ 190006 w 2725387"/>
                          <a:gd name="connsiteY1" fmla="*/ 2220714 h 2437780"/>
                          <a:gd name="connsiteX2" fmla="*/ 296883 w 2725387"/>
                          <a:gd name="connsiteY2" fmla="*/ 2268215 h 2437780"/>
                          <a:gd name="connsiteX3" fmla="*/ 362198 w 2725387"/>
                          <a:gd name="connsiteY3" fmla="*/ 2309779 h 2437780"/>
                          <a:gd name="connsiteX4" fmla="*/ 415983 w 2725387"/>
                          <a:gd name="connsiteY4" fmla="*/ 2196716 h 2437780"/>
                          <a:gd name="connsiteX5" fmla="*/ 473331 w 2725387"/>
                          <a:gd name="connsiteY5" fmla="*/ 1880684 h 2437780"/>
                          <a:gd name="connsiteX6" fmla="*/ 536963 w 2725387"/>
                          <a:gd name="connsiteY6" fmla="*/ 1123137 h 2437780"/>
                          <a:gd name="connsiteX7" fmla="*/ 605642 w 2725387"/>
                          <a:gd name="connsiteY7" fmla="*/ 427540 h 2437780"/>
                          <a:gd name="connsiteX8" fmla="*/ 756211 w 2725387"/>
                          <a:gd name="connsiteY8" fmla="*/ 74645 h 2437780"/>
                          <a:gd name="connsiteX9" fmla="*/ 985553 w 2725387"/>
                          <a:gd name="connsiteY9" fmla="*/ 28 h 2437780"/>
                          <a:gd name="connsiteX10" fmla="*/ 1199408 w 2725387"/>
                          <a:gd name="connsiteY10" fmla="*/ 77218 h 2437780"/>
                          <a:gd name="connsiteX11" fmla="*/ 1338102 w 2725387"/>
                          <a:gd name="connsiteY11" fmla="*/ 262522 h 2437780"/>
                          <a:gd name="connsiteX12" fmla="*/ 1383921 w 2725387"/>
                          <a:gd name="connsiteY12" fmla="*/ 600078 h 2437780"/>
                          <a:gd name="connsiteX13" fmla="*/ 1441615 w 2725387"/>
                          <a:gd name="connsiteY13" fmla="*/ 1197308 h 2437780"/>
                          <a:gd name="connsiteX14" fmla="*/ 1514104 w 2725387"/>
                          <a:gd name="connsiteY14" fmla="*/ 1704137 h 2437780"/>
                          <a:gd name="connsiteX15" fmla="*/ 1576054 w 2725387"/>
                          <a:gd name="connsiteY15" fmla="*/ 2044712 h 2437780"/>
                          <a:gd name="connsiteX16" fmla="*/ 1648642 w 2725387"/>
                          <a:gd name="connsiteY16" fmla="*/ 2220021 h 2437780"/>
                          <a:gd name="connsiteX17" fmla="*/ 1702427 w 2725387"/>
                          <a:gd name="connsiteY17" fmla="*/ 2310669 h 2437780"/>
                          <a:gd name="connsiteX18" fmla="*/ 1751165 w 2725387"/>
                          <a:gd name="connsiteY18" fmla="*/ 2434470 h 2437780"/>
                          <a:gd name="connsiteX19" fmla="*/ 1892680 w 2725387"/>
                          <a:gd name="connsiteY19" fmla="*/ 2399289 h 2437780"/>
                          <a:gd name="connsiteX20" fmla="*/ 2191789 w 2725387"/>
                          <a:gd name="connsiteY20" fmla="*/ 2367473 h 2437780"/>
                          <a:gd name="connsiteX21" fmla="*/ 2422567 w 2725387"/>
                          <a:gd name="connsiteY21" fmla="*/ 2345405 h 2437780"/>
                          <a:gd name="connsiteX22" fmla="*/ 2725387 w 2725387"/>
                          <a:gd name="connsiteY22" fmla="*/ 2280090 h 2437780"/>
                          <a:gd name="connsiteX0" fmla="*/ 0 w 2725387"/>
                          <a:gd name="connsiteY0" fmla="*/ 2286028 h 2437780"/>
                          <a:gd name="connsiteX1" fmla="*/ 190006 w 2725387"/>
                          <a:gd name="connsiteY1" fmla="*/ 2220714 h 2437780"/>
                          <a:gd name="connsiteX2" fmla="*/ 296883 w 2725387"/>
                          <a:gd name="connsiteY2" fmla="*/ 2268215 h 2437780"/>
                          <a:gd name="connsiteX3" fmla="*/ 362198 w 2725387"/>
                          <a:gd name="connsiteY3" fmla="*/ 2309779 h 2437780"/>
                          <a:gd name="connsiteX4" fmla="*/ 415983 w 2725387"/>
                          <a:gd name="connsiteY4" fmla="*/ 2196716 h 2437780"/>
                          <a:gd name="connsiteX5" fmla="*/ 473331 w 2725387"/>
                          <a:gd name="connsiteY5" fmla="*/ 1880684 h 2437780"/>
                          <a:gd name="connsiteX6" fmla="*/ 536963 w 2725387"/>
                          <a:gd name="connsiteY6" fmla="*/ 1123137 h 2437780"/>
                          <a:gd name="connsiteX7" fmla="*/ 605642 w 2725387"/>
                          <a:gd name="connsiteY7" fmla="*/ 427540 h 2437780"/>
                          <a:gd name="connsiteX8" fmla="*/ 756211 w 2725387"/>
                          <a:gd name="connsiteY8" fmla="*/ 74645 h 2437780"/>
                          <a:gd name="connsiteX9" fmla="*/ 985553 w 2725387"/>
                          <a:gd name="connsiteY9" fmla="*/ 28 h 2437780"/>
                          <a:gd name="connsiteX10" fmla="*/ 1199408 w 2725387"/>
                          <a:gd name="connsiteY10" fmla="*/ 77218 h 2437780"/>
                          <a:gd name="connsiteX11" fmla="*/ 1338102 w 2725387"/>
                          <a:gd name="connsiteY11" fmla="*/ 262522 h 2437780"/>
                          <a:gd name="connsiteX12" fmla="*/ 1383921 w 2725387"/>
                          <a:gd name="connsiteY12" fmla="*/ 600078 h 2437780"/>
                          <a:gd name="connsiteX13" fmla="*/ 1441615 w 2725387"/>
                          <a:gd name="connsiteY13" fmla="*/ 1197308 h 2437780"/>
                          <a:gd name="connsiteX14" fmla="*/ 1514104 w 2725387"/>
                          <a:gd name="connsiteY14" fmla="*/ 1704137 h 2437780"/>
                          <a:gd name="connsiteX15" fmla="*/ 1576054 w 2725387"/>
                          <a:gd name="connsiteY15" fmla="*/ 2044712 h 2437780"/>
                          <a:gd name="connsiteX16" fmla="*/ 1648642 w 2725387"/>
                          <a:gd name="connsiteY16" fmla="*/ 2220021 h 2437780"/>
                          <a:gd name="connsiteX17" fmla="*/ 1710047 w 2725387"/>
                          <a:gd name="connsiteY17" fmla="*/ 2310669 h 2437780"/>
                          <a:gd name="connsiteX18" fmla="*/ 1751165 w 2725387"/>
                          <a:gd name="connsiteY18" fmla="*/ 2434470 h 2437780"/>
                          <a:gd name="connsiteX19" fmla="*/ 1892680 w 2725387"/>
                          <a:gd name="connsiteY19" fmla="*/ 2399289 h 2437780"/>
                          <a:gd name="connsiteX20" fmla="*/ 2191789 w 2725387"/>
                          <a:gd name="connsiteY20" fmla="*/ 2367473 h 2437780"/>
                          <a:gd name="connsiteX21" fmla="*/ 2422567 w 2725387"/>
                          <a:gd name="connsiteY21" fmla="*/ 2345405 h 2437780"/>
                          <a:gd name="connsiteX22" fmla="*/ 2725387 w 2725387"/>
                          <a:gd name="connsiteY22" fmla="*/ 2280090 h 2437780"/>
                          <a:gd name="connsiteX0" fmla="*/ 0 w 2725387"/>
                          <a:gd name="connsiteY0" fmla="*/ 2286028 h 2427132"/>
                          <a:gd name="connsiteX1" fmla="*/ 190006 w 2725387"/>
                          <a:gd name="connsiteY1" fmla="*/ 2220714 h 2427132"/>
                          <a:gd name="connsiteX2" fmla="*/ 296883 w 2725387"/>
                          <a:gd name="connsiteY2" fmla="*/ 2268215 h 2427132"/>
                          <a:gd name="connsiteX3" fmla="*/ 362198 w 2725387"/>
                          <a:gd name="connsiteY3" fmla="*/ 2309779 h 2427132"/>
                          <a:gd name="connsiteX4" fmla="*/ 415983 w 2725387"/>
                          <a:gd name="connsiteY4" fmla="*/ 2196716 h 2427132"/>
                          <a:gd name="connsiteX5" fmla="*/ 473331 w 2725387"/>
                          <a:gd name="connsiteY5" fmla="*/ 1880684 h 2427132"/>
                          <a:gd name="connsiteX6" fmla="*/ 536963 w 2725387"/>
                          <a:gd name="connsiteY6" fmla="*/ 1123137 h 2427132"/>
                          <a:gd name="connsiteX7" fmla="*/ 605642 w 2725387"/>
                          <a:gd name="connsiteY7" fmla="*/ 427540 h 2427132"/>
                          <a:gd name="connsiteX8" fmla="*/ 756211 w 2725387"/>
                          <a:gd name="connsiteY8" fmla="*/ 74645 h 2427132"/>
                          <a:gd name="connsiteX9" fmla="*/ 985553 w 2725387"/>
                          <a:gd name="connsiteY9" fmla="*/ 28 h 2427132"/>
                          <a:gd name="connsiteX10" fmla="*/ 1199408 w 2725387"/>
                          <a:gd name="connsiteY10" fmla="*/ 77218 h 2427132"/>
                          <a:gd name="connsiteX11" fmla="*/ 1338102 w 2725387"/>
                          <a:gd name="connsiteY11" fmla="*/ 262522 h 2427132"/>
                          <a:gd name="connsiteX12" fmla="*/ 1383921 w 2725387"/>
                          <a:gd name="connsiteY12" fmla="*/ 600078 h 2427132"/>
                          <a:gd name="connsiteX13" fmla="*/ 1441615 w 2725387"/>
                          <a:gd name="connsiteY13" fmla="*/ 1197308 h 2427132"/>
                          <a:gd name="connsiteX14" fmla="*/ 1514104 w 2725387"/>
                          <a:gd name="connsiteY14" fmla="*/ 1704137 h 2427132"/>
                          <a:gd name="connsiteX15" fmla="*/ 1576054 w 2725387"/>
                          <a:gd name="connsiteY15" fmla="*/ 2044712 h 2427132"/>
                          <a:gd name="connsiteX16" fmla="*/ 1648642 w 2725387"/>
                          <a:gd name="connsiteY16" fmla="*/ 2220021 h 2427132"/>
                          <a:gd name="connsiteX17" fmla="*/ 1710047 w 2725387"/>
                          <a:gd name="connsiteY17" fmla="*/ 2310669 h 2427132"/>
                          <a:gd name="connsiteX18" fmla="*/ 1739735 w 2725387"/>
                          <a:gd name="connsiteY18" fmla="*/ 2423040 h 2427132"/>
                          <a:gd name="connsiteX19" fmla="*/ 1892680 w 2725387"/>
                          <a:gd name="connsiteY19" fmla="*/ 2399289 h 2427132"/>
                          <a:gd name="connsiteX20" fmla="*/ 2191789 w 2725387"/>
                          <a:gd name="connsiteY20" fmla="*/ 2367473 h 2427132"/>
                          <a:gd name="connsiteX21" fmla="*/ 2422567 w 2725387"/>
                          <a:gd name="connsiteY21" fmla="*/ 2345405 h 2427132"/>
                          <a:gd name="connsiteX22" fmla="*/ 2725387 w 2725387"/>
                          <a:gd name="connsiteY22" fmla="*/ 2280090 h 2427132"/>
                          <a:gd name="connsiteX0" fmla="*/ 0 w 2725387"/>
                          <a:gd name="connsiteY0" fmla="*/ 2286028 h 2423042"/>
                          <a:gd name="connsiteX1" fmla="*/ 190006 w 2725387"/>
                          <a:gd name="connsiteY1" fmla="*/ 2220714 h 2423042"/>
                          <a:gd name="connsiteX2" fmla="*/ 296883 w 2725387"/>
                          <a:gd name="connsiteY2" fmla="*/ 2268215 h 2423042"/>
                          <a:gd name="connsiteX3" fmla="*/ 362198 w 2725387"/>
                          <a:gd name="connsiteY3" fmla="*/ 2309779 h 2423042"/>
                          <a:gd name="connsiteX4" fmla="*/ 415983 w 2725387"/>
                          <a:gd name="connsiteY4" fmla="*/ 2196716 h 2423042"/>
                          <a:gd name="connsiteX5" fmla="*/ 473331 w 2725387"/>
                          <a:gd name="connsiteY5" fmla="*/ 1880684 h 2423042"/>
                          <a:gd name="connsiteX6" fmla="*/ 536963 w 2725387"/>
                          <a:gd name="connsiteY6" fmla="*/ 1123137 h 2423042"/>
                          <a:gd name="connsiteX7" fmla="*/ 605642 w 2725387"/>
                          <a:gd name="connsiteY7" fmla="*/ 427540 h 2423042"/>
                          <a:gd name="connsiteX8" fmla="*/ 756211 w 2725387"/>
                          <a:gd name="connsiteY8" fmla="*/ 74645 h 2423042"/>
                          <a:gd name="connsiteX9" fmla="*/ 985553 w 2725387"/>
                          <a:gd name="connsiteY9" fmla="*/ 28 h 2423042"/>
                          <a:gd name="connsiteX10" fmla="*/ 1199408 w 2725387"/>
                          <a:gd name="connsiteY10" fmla="*/ 77218 h 2423042"/>
                          <a:gd name="connsiteX11" fmla="*/ 1338102 w 2725387"/>
                          <a:gd name="connsiteY11" fmla="*/ 262522 h 2423042"/>
                          <a:gd name="connsiteX12" fmla="*/ 1383921 w 2725387"/>
                          <a:gd name="connsiteY12" fmla="*/ 600078 h 2423042"/>
                          <a:gd name="connsiteX13" fmla="*/ 1441615 w 2725387"/>
                          <a:gd name="connsiteY13" fmla="*/ 1197308 h 2423042"/>
                          <a:gd name="connsiteX14" fmla="*/ 1514104 w 2725387"/>
                          <a:gd name="connsiteY14" fmla="*/ 1704137 h 2423042"/>
                          <a:gd name="connsiteX15" fmla="*/ 1576054 w 2725387"/>
                          <a:gd name="connsiteY15" fmla="*/ 2044712 h 2423042"/>
                          <a:gd name="connsiteX16" fmla="*/ 1648642 w 2725387"/>
                          <a:gd name="connsiteY16" fmla="*/ 2220021 h 2423042"/>
                          <a:gd name="connsiteX17" fmla="*/ 1710047 w 2725387"/>
                          <a:gd name="connsiteY17" fmla="*/ 2310669 h 2423042"/>
                          <a:gd name="connsiteX18" fmla="*/ 1739735 w 2725387"/>
                          <a:gd name="connsiteY18" fmla="*/ 2423040 h 2423042"/>
                          <a:gd name="connsiteX19" fmla="*/ 1892680 w 2725387"/>
                          <a:gd name="connsiteY19" fmla="*/ 2399289 h 2423042"/>
                          <a:gd name="connsiteX20" fmla="*/ 2191789 w 2725387"/>
                          <a:gd name="connsiteY20" fmla="*/ 2367473 h 2423042"/>
                          <a:gd name="connsiteX21" fmla="*/ 2422567 w 2725387"/>
                          <a:gd name="connsiteY21" fmla="*/ 2345405 h 2423042"/>
                          <a:gd name="connsiteX22" fmla="*/ 2725387 w 2725387"/>
                          <a:gd name="connsiteY22" fmla="*/ 2280090 h 2423042"/>
                          <a:gd name="connsiteX0" fmla="*/ 0 w 2775351"/>
                          <a:gd name="connsiteY0" fmla="*/ 2286028 h 2423042"/>
                          <a:gd name="connsiteX1" fmla="*/ 190006 w 2775351"/>
                          <a:gd name="connsiteY1" fmla="*/ 2220714 h 2423042"/>
                          <a:gd name="connsiteX2" fmla="*/ 296883 w 2775351"/>
                          <a:gd name="connsiteY2" fmla="*/ 2268215 h 2423042"/>
                          <a:gd name="connsiteX3" fmla="*/ 362198 w 2775351"/>
                          <a:gd name="connsiteY3" fmla="*/ 2309779 h 2423042"/>
                          <a:gd name="connsiteX4" fmla="*/ 415983 w 2775351"/>
                          <a:gd name="connsiteY4" fmla="*/ 2196716 h 2423042"/>
                          <a:gd name="connsiteX5" fmla="*/ 473331 w 2775351"/>
                          <a:gd name="connsiteY5" fmla="*/ 1880684 h 2423042"/>
                          <a:gd name="connsiteX6" fmla="*/ 536963 w 2775351"/>
                          <a:gd name="connsiteY6" fmla="*/ 1123137 h 2423042"/>
                          <a:gd name="connsiteX7" fmla="*/ 605642 w 2775351"/>
                          <a:gd name="connsiteY7" fmla="*/ 427540 h 2423042"/>
                          <a:gd name="connsiteX8" fmla="*/ 756211 w 2775351"/>
                          <a:gd name="connsiteY8" fmla="*/ 74645 h 2423042"/>
                          <a:gd name="connsiteX9" fmla="*/ 985553 w 2775351"/>
                          <a:gd name="connsiteY9" fmla="*/ 28 h 2423042"/>
                          <a:gd name="connsiteX10" fmla="*/ 1199408 w 2775351"/>
                          <a:gd name="connsiteY10" fmla="*/ 77218 h 2423042"/>
                          <a:gd name="connsiteX11" fmla="*/ 1338102 w 2775351"/>
                          <a:gd name="connsiteY11" fmla="*/ 262522 h 2423042"/>
                          <a:gd name="connsiteX12" fmla="*/ 1383921 w 2775351"/>
                          <a:gd name="connsiteY12" fmla="*/ 600078 h 2423042"/>
                          <a:gd name="connsiteX13" fmla="*/ 1441615 w 2775351"/>
                          <a:gd name="connsiteY13" fmla="*/ 1197308 h 2423042"/>
                          <a:gd name="connsiteX14" fmla="*/ 1514104 w 2775351"/>
                          <a:gd name="connsiteY14" fmla="*/ 1704137 h 2423042"/>
                          <a:gd name="connsiteX15" fmla="*/ 1576054 w 2775351"/>
                          <a:gd name="connsiteY15" fmla="*/ 2044712 h 2423042"/>
                          <a:gd name="connsiteX16" fmla="*/ 1648642 w 2775351"/>
                          <a:gd name="connsiteY16" fmla="*/ 2220021 h 2423042"/>
                          <a:gd name="connsiteX17" fmla="*/ 1710047 w 2775351"/>
                          <a:gd name="connsiteY17" fmla="*/ 2310669 h 2423042"/>
                          <a:gd name="connsiteX18" fmla="*/ 1739735 w 2775351"/>
                          <a:gd name="connsiteY18" fmla="*/ 2423040 h 2423042"/>
                          <a:gd name="connsiteX19" fmla="*/ 1892680 w 2775351"/>
                          <a:gd name="connsiteY19" fmla="*/ 2399289 h 2423042"/>
                          <a:gd name="connsiteX20" fmla="*/ 2191789 w 2775351"/>
                          <a:gd name="connsiteY20" fmla="*/ 2367473 h 2423042"/>
                          <a:gd name="connsiteX21" fmla="*/ 2422567 w 2775351"/>
                          <a:gd name="connsiteY21" fmla="*/ 2345405 h 2423042"/>
                          <a:gd name="connsiteX22" fmla="*/ 2775351 w 2775351"/>
                          <a:gd name="connsiteY22" fmla="*/ 2280090 h 2423042"/>
                          <a:gd name="connsiteX0" fmla="*/ 0 w 2921674"/>
                          <a:gd name="connsiteY0" fmla="*/ 2293166 h 2423042"/>
                          <a:gd name="connsiteX1" fmla="*/ 336329 w 2921674"/>
                          <a:gd name="connsiteY1" fmla="*/ 2220714 h 2423042"/>
                          <a:gd name="connsiteX2" fmla="*/ 443206 w 2921674"/>
                          <a:gd name="connsiteY2" fmla="*/ 2268215 h 2423042"/>
                          <a:gd name="connsiteX3" fmla="*/ 508521 w 2921674"/>
                          <a:gd name="connsiteY3" fmla="*/ 2309779 h 2423042"/>
                          <a:gd name="connsiteX4" fmla="*/ 562306 w 2921674"/>
                          <a:gd name="connsiteY4" fmla="*/ 2196716 h 2423042"/>
                          <a:gd name="connsiteX5" fmla="*/ 619654 w 2921674"/>
                          <a:gd name="connsiteY5" fmla="*/ 1880684 h 2423042"/>
                          <a:gd name="connsiteX6" fmla="*/ 683286 w 2921674"/>
                          <a:gd name="connsiteY6" fmla="*/ 1123137 h 2423042"/>
                          <a:gd name="connsiteX7" fmla="*/ 751965 w 2921674"/>
                          <a:gd name="connsiteY7" fmla="*/ 427540 h 2423042"/>
                          <a:gd name="connsiteX8" fmla="*/ 902534 w 2921674"/>
                          <a:gd name="connsiteY8" fmla="*/ 74645 h 2423042"/>
                          <a:gd name="connsiteX9" fmla="*/ 1131876 w 2921674"/>
                          <a:gd name="connsiteY9" fmla="*/ 28 h 2423042"/>
                          <a:gd name="connsiteX10" fmla="*/ 1345731 w 2921674"/>
                          <a:gd name="connsiteY10" fmla="*/ 77218 h 2423042"/>
                          <a:gd name="connsiteX11" fmla="*/ 1484425 w 2921674"/>
                          <a:gd name="connsiteY11" fmla="*/ 262522 h 2423042"/>
                          <a:gd name="connsiteX12" fmla="*/ 1530244 w 2921674"/>
                          <a:gd name="connsiteY12" fmla="*/ 600078 h 2423042"/>
                          <a:gd name="connsiteX13" fmla="*/ 1587938 w 2921674"/>
                          <a:gd name="connsiteY13" fmla="*/ 1197308 h 2423042"/>
                          <a:gd name="connsiteX14" fmla="*/ 1660427 w 2921674"/>
                          <a:gd name="connsiteY14" fmla="*/ 1704137 h 2423042"/>
                          <a:gd name="connsiteX15" fmla="*/ 1722377 w 2921674"/>
                          <a:gd name="connsiteY15" fmla="*/ 2044712 h 2423042"/>
                          <a:gd name="connsiteX16" fmla="*/ 1794965 w 2921674"/>
                          <a:gd name="connsiteY16" fmla="*/ 2220021 h 2423042"/>
                          <a:gd name="connsiteX17" fmla="*/ 1856370 w 2921674"/>
                          <a:gd name="connsiteY17" fmla="*/ 2310669 h 2423042"/>
                          <a:gd name="connsiteX18" fmla="*/ 1886058 w 2921674"/>
                          <a:gd name="connsiteY18" fmla="*/ 2423040 h 2423042"/>
                          <a:gd name="connsiteX19" fmla="*/ 2039003 w 2921674"/>
                          <a:gd name="connsiteY19" fmla="*/ 2399289 h 2423042"/>
                          <a:gd name="connsiteX20" fmla="*/ 2338112 w 2921674"/>
                          <a:gd name="connsiteY20" fmla="*/ 2367473 h 2423042"/>
                          <a:gd name="connsiteX21" fmla="*/ 2568890 w 2921674"/>
                          <a:gd name="connsiteY21" fmla="*/ 2345405 h 2423042"/>
                          <a:gd name="connsiteX22" fmla="*/ 2921674 w 2921674"/>
                          <a:gd name="connsiteY22" fmla="*/ 2280090 h 2423042"/>
                          <a:gd name="connsiteX0" fmla="*/ 0 w 2921674"/>
                          <a:gd name="connsiteY0" fmla="*/ 2293166 h 2423042"/>
                          <a:gd name="connsiteX1" fmla="*/ 336329 w 2921674"/>
                          <a:gd name="connsiteY1" fmla="*/ 2220714 h 2423042"/>
                          <a:gd name="connsiteX2" fmla="*/ 443206 w 2921674"/>
                          <a:gd name="connsiteY2" fmla="*/ 2268215 h 2423042"/>
                          <a:gd name="connsiteX3" fmla="*/ 508521 w 2921674"/>
                          <a:gd name="connsiteY3" fmla="*/ 2309779 h 2423042"/>
                          <a:gd name="connsiteX4" fmla="*/ 562306 w 2921674"/>
                          <a:gd name="connsiteY4" fmla="*/ 2196716 h 2423042"/>
                          <a:gd name="connsiteX5" fmla="*/ 619654 w 2921674"/>
                          <a:gd name="connsiteY5" fmla="*/ 1880684 h 2423042"/>
                          <a:gd name="connsiteX6" fmla="*/ 683286 w 2921674"/>
                          <a:gd name="connsiteY6" fmla="*/ 1123137 h 2423042"/>
                          <a:gd name="connsiteX7" fmla="*/ 751965 w 2921674"/>
                          <a:gd name="connsiteY7" fmla="*/ 427540 h 2423042"/>
                          <a:gd name="connsiteX8" fmla="*/ 902534 w 2921674"/>
                          <a:gd name="connsiteY8" fmla="*/ 74645 h 2423042"/>
                          <a:gd name="connsiteX9" fmla="*/ 1131876 w 2921674"/>
                          <a:gd name="connsiteY9" fmla="*/ 28 h 2423042"/>
                          <a:gd name="connsiteX10" fmla="*/ 1345731 w 2921674"/>
                          <a:gd name="connsiteY10" fmla="*/ 77218 h 2423042"/>
                          <a:gd name="connsiteX11" fmla="*/ 1484425 w 2921674"/>
                          <a:gd name="connsiteY11" fmla="*/ 262522 h 2423042"/>
                          <a:gd name="connsiteX12" fmla="*/ 1530244 w 2921674"/>
                          <a:gd name="connsiteY12" fmla="*/ 600078 h 2423042"/>
                          <a:gd name="connsiteX13" fmla="*/ 1587938 w 2921674"/>
                          <a:gd name="connsiteY13" fmla="*/ 1197308 h 2423042"/>
                          <a:gd name="connsiteX14" fmla="*/ 1660427 w 2921674"/>
                          <a:gd name="connsiteY14" fmla="*/ 1704137 h 2423042"/>
                          <a:gd name="connsiteX15" fmla="*/ 1722377 w 2921674"/>
                          <a:gd name="connsiteY15" fmla="*/ 2044712 h 2423042"/>
                          <a:gd name="connsiteX16" fmla="*/ 1794965 w 2921674"/>
                          <a:gd name="connsiteY16" fmla="*/ 2220021 h 2423042"/>
                          <a:gd name="connsiteX17" fmla="*/ 1856370 w 2921674"/>
                          <a:gd name="connsiteY17" fmla="*/ 2310669 h 2423042"/>
                          <a:gd name="connsiteX18" fmla="*/ 1886058 w 2921674"/>
                          <a:gd name="connsiteY18" fmla="*/ 2423040 h 2423042"/>
                          <a:gd name="connsiteX19" fmla="*/ 2039003 w 2921674"/>
                          <a:gd name="connsiteY19" fmla="*/ 2399289 h 2423042"/>
                          <a:gd name="connsiteX20" fmla="*/ 2338112 w 2921674"/>
                          <a:gd name="connsiteY20" fmla="*/ 2367473 h 2423042"/>
                          <a:gd name="connsiteX21" fmla="*/ 2568890 w 2921674"/>
                          <a:gd name="connsiteY21" fmla="*/ 2345405 h 2423042"/>
                          <a:gd name="connsiteX22" fmla="*/ 2921674 w 2921674"/>
                          <a:gd name="connsiteY22" fmla="*/ 2280090 h 2423042"/>
                          <a:gd name="connsiteX0" fmla="*/ 0 w 2921674"/>
                          <a:gd name="connsiteY0" fmla="*/ 2293166 h 2423042"/>
                          <a:gd name="connsiteX1" fmla="*/ 160431 w 2921674"/>
                          <a:gd name="connsiteY1" fmla="*/ 2281160 h 2423042"/>
                          <a:gd name="connsiteX2" fmla="*/ 336329 w 2921674"/>
                          <a:gd name="connsiteY2" fmla="*/ 2220714 h 2423042"/>
                          <a:gd name="connsiteX3" fmla="*/ 443206 w 2921674"/>
                          <a:gd name="connsiteY3" fmla="*/ 2268215 h 2423042"/>
                          <a:gd name="connsiteX4" fmla="*/ 508521 w 2921674"/>
                          <a:gd name="connsiteY4" fmla="*/ 2309779 h 2423042"/>
                          <a:gd name="connsiteX5" fmla="*/ 562306 w 2921674"/>
                          <a:gd name="connsiteY5" fmla="*/ 2196716 h 2423042"/>
                          <a:gd name="connsiteX6" fmla="*/ 619654 w 2921674"/>
                          <a:gd name="connsiteY6" fmla="*/ 1880684 h 2423042"/>
                          <a:gd name="connsiteX7" fmla="*/ 683286 w 2921674"/>
                          <a:gd name="connsiteY7" fmla="*/ 1123137 h 2423042"/>
                          <a:gd name="connsiteX8" fmla="*/ 751965 w 2921674"/>
                          <a:gd name="connsiteY8" fmla="*/ 427540 h 2423042"/>
                          <a:gd name="connsiteX9" fmla="*/ 902534 w 2921674"/>
                          <a:gd name="connsiteY9" fmla="*/ 74645 h 2423042"/>
                          <a:gd name="connsiteX10" fmla="*/ 1131876 w 2921674"/>
                          <a:gd name="connsiteY10" fmla="*/ 28 h 2423042"/>
                          <a:gd name="connsiteX11" fmla="*/ 1345731 w 2921674"/>
                          <a:gd name="connsiteY11" fmla="*/ 77218 h 2423042"/>
                          <a:gd name="connsiteX12" fmla="*/ 1484425 w 2921674"/>
                          <a:gd name="connsiteY12" fmla="*/ 262522 h 2423042"/>
                          <a:gd name="connsiteX13" fmla="*/ 1530244 w 2921674"/>
                          <a:gd name="connsiteY13" fmla="*/ 600078 h 2423042"/>
                          <a:gd name="connsiteX14" fmla="*/ 1587938 w 2921674"/>
                          <a:gd name="connsiteY14" fmla="*/ 1197308 h 2423042"/>
                          <a:gd name="connsiteX15" fmla="*/ 1660427 w 2921674"/>
                          <a:gd name="connsiteY15" fmla="*/ 1704137 h 2423042"/>
                          <a:gd name="connsiteX16" fmla="*/ 1722377 w 2921674"/>
                          <a:gd name="connsiteY16" fmla="*/ 2044712 h 2423042"/>
                          <a:gd name="connsiteX17" fmla="*/ 1794965 w 2921674"/>
                          <a:gd name="connsiteY17" fmla="*/ 2220021 h 2423042"/>
                          <a:gd name="connsiteX18" fmla="*/ 1856370 w 2921674"/>
                          <a:gd name="connsiteY18" fmla="*/ 2310669 h 2423042"/>
                          <a:gd name="connsiteX19" fmla="*/ 1886058 w 2921674"/>
                          <a:gd name="connsiteY19" fmla="*/ 2423040 h 2423042"/>
                          <a:gd name="connsiteX20" fmla="*/ 2039003 w 2921674"/>
                          <a:gd name="connsiteY20" fmla="*/ 2399289 h 2423042"/>
                          <a:gd name="connsiteX21" fmla="*/ 2338112 w 2921674"/>
                          <a:gd name="connsiteY21" fmla="*/ 2367473 h 2423042"/>
                          <a:gd name="connsiteX22" fmla="*/ 2568890 w 2921674"/>
                          <a:gd name="connsiteY22" fmla="*/ 2345405 h 2423042"/>
                          <a:gd name="connsiteX23" fmla="*/ 2921674 w 2921674"/>
                          <a:gd name="connsiteY23" fmla="*/ 2280090 h 2423042"/>
                          <a:gd name="connsiteX0" fmla="*/ 0 w 2921674"/>
                          <a:gd name="connsiteY0" fmla="*/ 2293166 h 2423042"/>
                          <a:gd name="connsiteX1" fmla="*/ 160431 w 2921674"/>
                          <a:gd name="connsiteY1" fmla="*/ 2281160 h 2423042"/>
                          <a:gd name="connsiteX2" fmla="*/ 336329 w 2921674"/>
                          <a:gd name="connsiteY2" fmla="*/ 2220714 h 2423042"/>
                          <a:gd name="connsiteX3" fmla="*/ 443206 w 2921674"/>
                          <a:gd name="connsiteY3" fmla="*/ 2268215 h 2423042"/>
                          <a:gd name="connsiteX4" fmla="*/ 508521 w 2921674"/>
                          <a:gd name="connsiteY4" fmla="*/ 2309779 h 2423042"/>
                          <a:gd name="connsiteX5" fmla="*/ 562306 w 2921674"/>
                          <a:gd name="connsiteY5" fmla="*/ 2196716 h 2423042"/>
                          <a:gd name="connsiteX6" fmla="*/ 619654 w 2921674"/>
                          <a:gd name="connsiteY6" fmla="*/ 1880684 h 2423042"/>
                          <a:gd name="connsiteX7" fmla="*/ 683286 w 2921674"/>
                          <a:gd name="connsiteY7" fmla="*/ 1123137 h 2423042"/>
                          <a:gd name="connsiteX8" fmla="*/ 751965 w 2921674"/>
                          <a:gd name="connsiteY8" fmla="*/ 427540 h 2423042"/>
                          <a:gd name="connsiteX9" fmla="*/ 902534 w 2921674"/>
                          <a:gd name="connsiteY9" fmla="*/ 74645 h 2423042"/>
                          <a:gd name="connsiteX10" fmla="*/ 1131876 w 2921674"/>
                          <a:gd name="connsiteY10" fmla="*/ 28 h 2423042"/>
                          <a:gd name="connsiteX11" fmla="*/ 1345731 w 2921674"/>
                          <a:gd name="connsiteY11" fmla="*/ 77218 h 2423042"/>
                          <a:gd name="connsiteX12" fmla="*/ 1484425 w 2921674"/>
                          <a:gd name="connsiteY12" fmla="*/ 262522 h 2423042"/>
                          <a:gd name="connsiteX13" fmla="*/ 1530244 w 2921674"/>
                          <a:gd name="connsiteY13" fmla="*/ 600078 h 2423042"/>
                          <a:gd name="connsiteX14" fmla="*/ 1587938 w 2921674"/>
                          <a:gd name="connsiteY14" fmla="*/ 1197308 h 2423042"/>
                          <a:gd name="connsiteX15" fmla="*/ 1660427 w 2921674"/>
                          <a:gd name="connsiteY15" fmla="*/ 1704137 h 2423042"/>
                          <a:gd name="connsiteX16" fmla="*/ 1722377 w 2921674"/>
                          <a:gd name="connsiteY16" fmla="*/ 2044712 h 2423042"/>
                          <a:gd name="connsiteX17" fmla="*/ 1794965 w 2921674"/>
                          <a:gd name="connsiteY17" fmla="*/ 2220021 h 2423042"/>
                          <a:gd name="connsiteX18" fmla="*/ 1856370 w 2921674"/>
                          <a:gd name="connsiteY18" fmla="*/ 2310669 h 2423042"/>
                          <a:gd name="connsiteX19" fmla="*/ 1886058 w 2921674"/>
                          <a:gd name="connsiteY19" fmla="*/ 2423040 h 2423042"/>
                          <a:gd name="connsiteX20" fmla="*/ 2039003 w 2921674"/>
                          <a:gd name="connsiteY20" fmla="*/ 2399289 h 2423042"/>
                          <a:gd name="connsiteX21" fmla="*/ 2338112 w 2921674"/>
                          <a:gd name="connsiteY21" fmla="*/ 2367473 h 2423042"/>
                          <a:gd name="connsiteX22" fmla="*/ 2568890 w 2921674"/>
                          <a:gd name="connsiteY22" fmla="*/ 2345405 h 2423042"/>
                          <a:gd name="connsiteX23" fmla="*/ 2921674 w 2921674"/>
                          <a:gd name="connsiteY23" fmla="*/ 2280090 h 2423042"/>
                          <a:gd name="connsiteX0" fmla="*/ 0 w 2921674"/>
                          <a:gd name="connsiteY0" fmla="*/ 2293166 h 2423042"/>
                          <a:gd name="connsiteX1" fmla="*/ 160431 w 2921674"/>
                          <a:gd name="connsiteY1" fmla="*/ 2281160 h 2423042"/>
                          <a:gd name="connsiteX2" fmla="*/ 336329 w 2921674"/>
                          <a:gd name="connsiteY2" fmla="*/ 2220714 h 2423042"/>
                          <a:gd name="connsiteX3" fmla="*/ 443206 w 2921674"/>
                          <a:gd name="connsiteY3" fmla="*/ 2268215 h 2423042"/>
                          <a:gd name="connsiteX4" fmla="*/ 508521 w 2921674"/>
                          <a:gd name="connsiteY4" fmla="*/ 2309779 h 2423042"/>
                          <a:gd name="connsiteX5" fmla="*/ 562306 w 2921674"/>
                          <a:gd name="connsiteY5" fmla="*/ 2196716 h 2423042"/>
                          <a:gd name="connsiteX6" fmla="*/ 619654 w 2921674"/>
                          <a:gd name="connsiteY6" fmla="*/ 1880684 h 2423042"/>
                          <a:gd name="connsiteX7" fmla="*/ 683286 w 2921674"/>
                          <a:gd name="connsiteY7" fmla="*/ 1123137 h 2423042"/>
                          <a:gd name="connsiteX8" fmla="*/ 751965 w 2921674"/>
                          <a:gd name="connsiteY8" fmla="*/ 427540 h 2423042"/>
                          <a:gd name="connsiteX9" fmla="*/ 902534 w 2921674"/>
                          <a:gd name="connsiteY9" fmla="*/ 74645 h 2423042"/>
                          <a:gd name="connsiteX10" fmla="*/ 1131876 w 2921674"/>
                          <a:gd name="connsiteY10" fmla="*/ 28 h 2423042"/>
                          <a:gd name="connsiteX11" fmla="*/ 1345731 w 2921674"/>
                          <a:gd name="connsiteY11" fmla="*/ 77218 h 2423042"/>
                          <a:gd name="connsiteX12" fmla="*/ 1484425 w 2921674"/>
                          <a:gd name="connsiteY12" fmla="*/ 262522 h 2423042"/>
                          <a:gd name="connsiteX13" fmla="*/ 1530244 w 2921674"/>
                          <a:gd name="connsiteY13" fmla="*/ 600078 h 2423042"/>
                          <a:gd name="connsiteX14" fmla="*/ 1587938 w 2921674"/>
                          <a:gd name="connsiteY14" fmla="*/ 1197308 h 2423042"/>
                          <a:gd name="connsiteX15" fmla="*/ 1660427 w 2921674"/>
                          <a:gd name="connsiteY15" fmla="*/ 1704137 h 2423042"/>
                          <a:gd name="connsiteX16" fmla="*/ 1722377 w 2921674"/>
                          <a:gd name="connsiteY16" fmla="*/ 2044712 h 2423042"/>
                          <a:gd name="connsiteX17" fmla="*/ 1794965 w 2921674"/>
                          <a:gd name="connsiteY17" fmla="*/ 2220021 h 2423042"/>
                          <a:gd name="connsiteX18" fmla="*/ 1856370 w 2921674"/>
                          <a:gd name="connsiteY18" fmla="*/ 2310669 h 2423042"/>
                          <a:gd name="connsiteX19" fmla="*/ 1886058 w 2921674"/>
                          <a:gd name="connsiteY19" fmla="*/ 2423040 h 2423042"/>
                          <a:gd name="connsiteX20" fmla="*/ 2039003 w 2921674"/>
                          <a:gd name="connsiteY20" fmla="*/ 2399289 h 2423042"/>
                          <a:gd name="connsiteX21" fmla="*/ 2338112 w 2921674"/>
                          <a:gd name="connsiteY21" fmla="*/ 2367473 h 2423042"/>
                          <a:gd name="connsiteX22" fmla="*/ 2568890 w 2921674"/>
                          <a:gd name="connsiteY22" fmla="*/ 2345405 h 2423042"/>
                          <a:gd name="connsiteX23" fmla="*/ 2921674 w 2921674"/>
                          <a:gd name="connsiteY23" fmla="*/ 2280090 h 2423042"/>
                          <a:gd name="connsiteX0" fmla="*/ 0 w 2921674"/>
                          <a:gd name="connsiteY0" fmla="*/ 2293166 h 2423042"/>
                          <a:gd name="connsiteX1" fmla="*/ 149724 w 2921674"/>
                          <a:gd name="connsiteY1" fmla="*/ 2291866 h 2423042"/>
                          <a:gd name="connsiteX2" fmla="*/ 336329 w 2921674"/>
                          <a:gd name="connsiteY2" fmla="*/ 2220714 h 2423042"/>
                          <a:gd name="connsiteX3" fmla="*/ 443206 w 2921674"/>
                          <a:gd name="connsiteY3" fmla="*/ 2268215 h 2423042"/>
                          <a:gd name="connsiteX4" fmla="*/ 508521 w 2921674"/>
                          <a:gd name="connsiteY4" fmla="*/ 2309779 h 2423042"/>
                          <a:gd name="connsiteX5" fmla="*/ 562306 w 2921674"/>
                          <a:gd name="connsiteY5" fmla="*/ 2196716 h 2423042"/>
                          <a:gd name="connsiteX6" fmla="*/ 619654 w 2921674"/>
                          <a:gd name="connsiteY6" fmla="*/ 1880684 h 2423042"/>
                          <a:gd name="connsiteX7" fmla="*/ 683286 w 2921674"/>
                          <a:gd name="connsiteY7" fmla="*/ 1123137 h 2423042"/>
                          <a:gd name="connsiteX8" fmla="*/ 751965 w 2921674"/>
                          <a:gd name="connsiteY8" fmla="*/ 427540 h 2423042"/>
                          <a:gd name="connsiteX9" fmla="*/ 902534 w 2921674"/>
                          <a:gd name="connsiteY9" fmla="*/ 74645 h 2423042"/>
                          <a:gd name="connsiteX10" fmla="*/ 1131876 w 2921674"/>
                          <a:gd name="connsiteY10" fmla="*/ 28 h 2423042"/>
                          <a:gd name="connsiteX11" fmla="*/ 1345731 w 2921674"/>
                          <a:gd name="connsiteY11" fmla="*/ 77218 h 2423042"/>
                          <a:gd name="connsiteX12" fmla="*/ 1484425 w 2921674"/>
                          <a:gd name="connsiteY12" fmla="*/ 262522 h 2423042"/>
                          <a:gd name="connsiteX13" fmla="*/ 1530244 w 2921674"/>
                          <a:gd name="connsiteY13" fmla="*/ 600078 h 2423042"/>
                          <a:gd name="connsiteX14" fmla="*/ 1587938 w 2921674"/>
                          <a:gd name="connsiteY14" fmla="*/ 1197308 h 2423042"/>
                          <a:gd name="connsiteX15" fmla="*/ 1660427 w 2921674"/>
                          <a:gd name="connsiteY15" fmla="*/ 1704137 h 2423042"/>
                          <a:gd name="connsiteX16" fmla="*/ 1722377 w 2921674"/>
                          <a:gd name="connsiteY16" fmla="*/ 2044712 h 2423042"/>
                          <a:gd name="connsiteX17" fmla="*/ 1794965 w 2921674"/>
                          <a:gd name="connsiteY17" fmla="*/ 2220021 h 2423042"/>
                          <a:gd name="connsiteX18" fmla="*/ 1856370 w 2921674"/>
                          <a:gd name="connsiteY18" fmla="*/ 2310669 h 2423042"/>
                          <a:gd name="connsiteX19" fmla="*/ 1886058 w 2921674"/>
                          <a:gd name="connsiteY19" fmla="*/ 2423040 h 2423042"/>
                          <a:gd name="connsiteX20" fmla="*/ 2039003 w 2921674"/>
                          <a:gd name="connsiteY20" fmla="*/ 2399289 h 2423042"/>
                          <a:gd name="connsiteX21" fmla="*/ 2338112 w 2921674"/>
                          <a:gd name="connsiteY21" fmla="*/ 2367473 h 2423042"/>
                          <a:gd name="connsiteX22" fmla="*/ 2568890 w 2921674"/>
                          <a:gd name="connsiteY22" fmla="*/ 2345405 h 2423042"/>
                          <a:gd name="connsiteX23" fmla="*/ 2921674 w 2921674"/>
                          <a:gd name="connsiteY23" fmla="*/ 2280090 h 242304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</a:cxnLst>
                        <a:rect l="l" t="t" r="r" b="b"/>
                        <a:pathLst>
                          <a:path w="2921674" h="2423042">
                            <a:moveTo>
                              <a:pt x="0" y="2293166"/>
                            </a:moveTo>
                            <a:cubicBezTo>
                              <a:pt x="23764" y="2288786"/>
                              <a:pt x="129358" y="2282528"/>
                              <a:pt x="149724" y="2291866"/>
                            </a:cubicBezTo>
                            <a:cubicBezTo>
                              <a:pt x="155815" y="2297635"/>
                              <a:pt x="287415" y="2224656"/>
                              <a:pt x="336329" y="2220714"/>
                            </a:cubicBezTo>
                            <a:cubicBezTo>
                              <a:pt x="385243" y="2216772"/>
                              <a:pt x="414507" y="2253371"/>
                              <a:pt x="443206" y="2268215"/>
                            </a:cubicBezTo>
                            <a:cubicBezTo>
                              <a:pt x="471905" y="2283059"/>
                              <a:pt x="488671" y="2321695"/>
                              <a:pt x="508521" y="2309779"/>
                            </a:cubicBezTo>
                            <a:cubicBezTo>
                              <a:pt x="528371" y="2297863"/>
                              <a:pt x="543784" y="2268232"/>
                              <a:pt x="562306" y="2196716"/>
                            </a:cubicBezTo>
                            <a:cubicBezTo>
                              <a:pt x="580828" y="2125200"/>
                              <a:pt x="599491" y="2059614"/>
                              <a:pt x="619654" y="1880684"/>
                            </a:cubicBezTo>
                            <a:cubicBezTo>
                              <a:pt x="639817" y="1701754"/>
                              <a:pt x="661234" y="1365328"/>
                              <a:pt x="683286" y="1123137"/>
                            </a:cubicBezTo>
                            <a:cubicBezTo>
                              <a:pt x="705338" y="880946"/>
                              <a:pt x="715424" y="602289"/>
                              <a:pt x="751965" y="427540"/>
                            </a:cubicBezTo>
                            <a:cubicBezTo>
                              <a:pt x="788506" y="252791"/>
                              <a:pt x="839216" y="145897"/>
                              <a:pt x="902534" y="74645"/>
                            </a:cubicBezTo>
                            <a:cubicBezTo>
                              <a:pt x="965853" y="3393"/>
                              <a:pt x="1058010" y="-401"/>
                              <a:pt x="1131876" y="28"/>
                            </a:cubicBezTo>
                            <a:cubicBezTo>
                              <a:pt x="1205742" y="457"/>
                              <a:pt x="1286973" y="33469"/>
                              <a:pt x="1345731" y="77218"/>
                            </a:cubicBezTo>
                            <a:cubicBezTo>
                              <a:pt x="1404489" y="120967"/>
                              <a:pt x="1453673" y="175379"/>
                              <a:pt x="1484425" y="262522"/>
                            </a:cubicBezTo>
                            <a:cubicBezTo>
                              <a:pt x="1515177" y="349665"/>
                              <a:pt x="1512992" y="444280"/>
                              <a:pt x="1530244" y="600078"/>
                            </a:cubicBezTo>
                            <a:cubicBezTo>
                              <a:pt x="1547496" y="755876"/>
                              <a:pt x="1566241" y="1013298"/>
                              <a:pt x="1587938" y="1197308"/>
                            </a:cubicBezTo>
                            <a:cubicBezTo>
                              <a:pt x="1609635" y="1381318"/>
                              <a:pt x="1638021" y="1562903"/>
                              <a:pt x="1660427" y="1704137"/>
                            </a:cubicBezTo>
                            <a:cubicBezTo>
                              <a:pt x="1682833" y="1845371"/>
                              <a:pt x="1699954" y="1958731"/>
                              <a:pt x="1722377" y="2044712"/>
                            </a:cubicBezTo>
                            <a:cubicBezTo>
                              <a:pt x="1744800" y="2130693"/>
                              <a:pt x="1772633" y="2175695"/>
                              <a:pt x="1794965" y="2220021"/>
                            </a:cubicBezTo>
                            <a:cubicBezTo>
                              <a:pt x="1817297" y="2264347"/>
                              <a:pt x="1841188" y="2276833"/>
                              <a:pt x="1856370" y="2310669"/>
                            </a:cubicBezTo>
                            <a:cubicBezTo>
                              <a:pt x="1871552" y="2344505"/>
                              <a:pt x="1870859" y="2423510"/>
                              <a:pt x="1886058" y="2423040"/>
                            </a:cubicBezTo>
                            <a:cubicBezTo>
                              <a:pt x="1901257" y="2422570"/>
                              <a:pt x="1963661" y="2408550"/>
                              <a:pt x="2039003" y="2399289"/>
                            </a:cubicBezTo>
                            <a:cubicBezTo>
                              <a:pt x="2114345" y="2390028"/>
                              <a:pt x="2249798" y="2376454"/>
                              <a:pt x="2338112" y="2367473"/>
                            </a:cubicBezTo>
                            <a:cubicBezTo>
                              <a:pt x="2426426" y="2358492"/>
                              <a:pt x="2471630" y="2359969"/>
                              <a:pt x="2568890" y="2345405"/>
                            </a:cubicBezTo>
                            <a:cubicBezTo>
                              <a:pt x="2666150" y="2330841"/>
                              <a:pt x="2878131" y="2293945"/>
                              <a:pt x="2921674" y="2280090"/>
                            </a:cubicBezTo>
                          </a:path>
                        </a:pathLst>
                      </a:cu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cs-CZ" sz="1100"/>
                      </a:p>
                    </p:txBody>
                  </p:sp>
                  <p:sp>
                    <p:nvSpPr>
                      <p:cNvPr id="27" name="Volný tvar 37">
                        <a:extLst>
                          <a:ext uri="{FF2B5EF4-FFF2-40B4-BE49-F238E27FC236}">
                            <a16:creationId xmlns:a16="http://schemas.microsoft.com/office/drawing/2014/main" id="{17DF4365-E5F5-8281-BBFB-B27EBA2F5A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27166" y="6424703"/>
                        <a:ext cx="2915910" cy="816600"/>
                      </a:xfrm>
                      <a:custGeom>
                        <a:avLst/>
                        <a:gdLst>
                          <a:gd name="connsiteX0" fmla="*/ 0 w 2727960"/>
                          <a:gd name="connsiteY0" fmla="*/ 636469 h 737221"/>
                          <a:gd name="connsiteX1" fmla="*/ 114300 w 2727960"/>
                          <a:gd name="connsiteY1" fmla="*/ 682189 h 737221"/>
                          <a:gd name="connsiteX2" fmla="*/ 339090 w 2727960"/>
                          <a:gd name="connsiteY2" fmla="*/ 708859 h 737221"/>
                          <a:gd name="connsiteX3" fmla="*/ 548640 w 2727960"/>
                          <a:gd name="connsiteY3" fmla="*/ 731719 h 737221"/>
                          <a:gd name="connsiteX4" fmla="*/ 575310 w 2727960"/>
                          <a:gd name="connsiteY4" fmla="*/ 598369 h 737221"/>
                          <a:gd name="connsiteX5" fmla="*/ 689610 w 2727960"/>
                          <a:gd name="connsiteY5" fmla="*/ 224989 h 737221"/>
                          <a:gd name="connsiteX6" fmla="*/ 803910 w 2727960"/>
                          <a:gd name="connsiteY6" fmla="*/ 19249 h 737221"/>
                          <a:gd name="connsiteX7" fmla="*/ 1291590 w 2727960"/>
                          <a:gd name="connsiteY7" fmla="*/ 23059 h 737221"/>
                          <a:gd name="connsiteX8" fmla="*/ 1329690 w 2727960"/>
                          <a:gd name="connsiteY8" fmla="*/ 144979 h 737221"/>
                          <a:gd name="connsiteX9" fmla="*/ 1356360 w 2727960"/>
                          <a:gd name="connsiteY9" fmla="*/ 236419 h 737221"/>
                          <a:gd name="connsiteX10" fmla="*/ 1371600 w 2727960"/>
                          <a:gd name="connsiteY10" fmla="*/ 232609 h 737221"/>
                          <a:gd name="connsiteX11" fmla="*/ 1455420 w 2727960"/>
                          <a:gd name="connsiteY11" fmla="*/ 167839 h 737221"/>
                          <a:gd name="connsiteX12" fmla="*/ 1527810 w 2727960"/>
                          <a:gd name="connsiteY12" fmla="*/ 186889 h 737221"/>
                          <a:gd name="connsiteX13" fmla="*/ 1832610 w 2727960"/>
                          <a:gd name="connsiteY13" fmla="*/ 324049 h 737221"/>
                          <a:gd name="connsiteX14" fmla="*/ 2156460 w 2727960"/>
                          <a:gd name="connsiteY14" fmla="*/ 480259 h 737221"/>
                          <a:gd name="connsiteX15" fmla="*/ 2586990 w 2727960"/>
                          <a:gd name="connsiteY15" fmla="*/ 632659 h 737221"/>
                          <a:gd name="connsiteX16" fmla="*/ 2727960 w 2727960"/>
                          <a:gd name="connsiteY16" fmla="*/ 663139 h 737221"/>
                          <a:gd name="connsiteX0" fmla="*/ 0 w 2727960"/>
                          <a:gd name="connsiteY0" fmla="*/ 636469 h 737179"/>
                          <a:gd name="connsiteX1" fmla="*/ 169069 w 2727960"/>
                          <a:gd name="connsiteY1" fmla="*/ 684570 h 737179"/>
                          <a:gd name="connsiteX2" fmla="*/ 339090 w 2727960"/>
                          <a:gd name="connsiteY2" fmla="*/ 708859 h 737179"/>
                          <a:gd name="connsiteX3" fmla="*/ 548640 w 2727960"/>
                          <a:gd name="connsiteY3" fmla="*/ 731719 h 737179"/>
                          <a:gd name="connsiteX4" fmla="*/ 575310 w 2727960"/>
                          <a:gd name="connsiteY4" fmla="*/ 598369 h 737179"/>
                          <a:gd name="connsiteX5" fmla="*/ 689610 w 2727960"/>
                          <a:gd name="connsiteY5" fmla="*/ 224989 h 737179"/>
                          <a:gd name="connsiteX6" fmla="*/ 803910 w 2727960"/>
                          <a:gd name="connsiteY6" fmla="*/ 19249 h 737179"/>
                          <a:gd name="connsiteX7" fmla="*/ 1291590 w 2727960"/>
                          <a:gd name="connsiteY7" fmla="*/ 23059 h 737179"/>
                          <a:gd name="connsiteX8" fmla="*/ 1329690 w 2727960"/>
                          <a:gd name="connsiteY8" fmla="*/ 144979 h 737179"/>
                          <a:gd name="connsiteX9" fmla="*/ 1356360 w 2727960"/>
                          <a:gd name="connsiteY9" fmla="*/ 236419 h 737179"/>
                          <a:gd name="connsiteX10" fmla="*/ 1371600 w 2727960"/>
                          <a:gd name="connsiteY10" fmla="*/ 232609 h 737179"/>
                          <a:gd name="connsiteX11" fmla="*/ 1455420 w 2727960"/>
                          <a:gd name="connsiteY11" fmla="*/ 167839 h 737179"/>
                          <a:gd name="connsiteX12" fmla="*/ 1527810 w 2727960"/>
                          <a:gd name="connsiteY12" fmla="*/ 186889 h 737179"/>
                          <a:gd name="connsiteX13" fmla="*/ 1832610 w 2727960"/>
                          <a:gd name="connsiteY13" fmla="*/ 324049 h 737179"/>
                          <a:gd name="connsiteX14" fmla="*/ 2156460 w 2727960"/>
                          <a:gd name="connsiteY14" fmla="*/ 480259 h 737179"/>
                          <a:gd name="connsiteX15" fmla="*/ 2586990 w 2727960"/>
                          <a:gd name="connsiteY15" fmla="*/ 632659 h 737179"/>
                          <a:gd name="connsiteX16" fmla="*/ 2727960 w 2727960"/>
                          <a:gd name="connsiteY16" fmla="*/ 663139 h 737179"/>
                          <a:gd name="connsiteX0" fmla="*/ 0 w 2716054"/>
                          <a:gd name="connsiteY0" fmla="*/ 648376 h 737179"/>
                          <a:gd name="connsiteX1" fmla="*/ 157163 w 2716054"/>
                          <a:gd name="connsiteY1" fmla="*/ 684570 h 737179"/>
                          <a:gd name="connsiteX2" fmla="*/ 327184 w 2716054"/>
                          <a:gd name="connsiteY2" fmla="*/ 708859 h 737179"/>
                          <a:gd name="connsiteX3" fmla="*/ 536734 w 2716054"/>
                          <a:gd name="connsiteY3" fmla="*/ 731719 h 737179"/>
                          <a:gd name="connsiteX4" fmla="*/ 563404 w 2716054"/>
                          <a:gd name="connsiteY4" fmla="*/ 598369 h 737179"/>
                          <a:gd name="connsiteX5" fmla="*/ 677704 w 2716054"/>
                          <a:gd name="connsiteY5" fmla="*/ 224989 h 737179"/>
                          <a:gd name="connsiteX6" fmla="*/ 792004 w 2716054"/>
                          <a:gd name="connsiteY6" fmla="*/ 19249 h 737179"/>
                          <a:gd name="connsiteX7" fmla="*/ 1279684 w 2716054"/>
                          <a:gd name="connsiteY7" fmla="*/ 23059 h 737179"/>
                          <a:gd name="connsiteX8" fmla="*/ 1317784 w 2716054"/>
                          <a:gd name="connsiteY8" fmla="*/ 144979 h 737179"/>
                          <a:gd name="connsiteX9" fmla="*/ 1344454 w 2716054"/>
                          <a:gd name="connsiteY9" fmla="*/ 236419 h 737179"/>
                          <a:gd name="connsiteX10" fmla="*/ 1359694 w 2716054"/>
                          <a:gd name="connsiteY10" fmla="*/ 232609 h 737179"/>
                          <a:gd name="connsiteX11" fmla="*/ 1443514 w 2716054"/>
                          <a:gd name="connsiteY11" fmla="*/ 167839 h 737179"/>
                          <a:gd name="connsiteX12" fmla="*/ 1515904 w 2716054"/>
                          <a:gd name="connsiteY12" fmla="*/ 186889 h 737179"/>
                          <a:gd name="connsiteX13" fmla="*/ 1820704 w 2716054"/>
                          <a:gd name="connsiteY13" fmla="*/ 324049 h 737179"/>
                          <a:gd name="connsiteX14" fmla="*/ 2144554 w 2716054"/>
                          <a:gd name="connsiteY14" fmla="*/ 480259 h 737179"/>
                          <a:gd name="connsiteX15" fmla="*/ 2575084 w 2716054"/>
                          <a:gd name="connsiteY15" fmla="*/ 632659 h 737179"/>
                          <a:gd name="connsiteX16" fmla="*/ 2716054 w 2716054"/>
                          <a:gd name="connsiteY16" fmla="*/ 663139 h 737179"/>
                          <a:gd name="connsiteX0" fmla="*/ 0 w 2716054"/>
                          <a:gd name="connsiteY0" fmla="*/ 648376 h 728765"/>
                          <a:gd name="connsiteX1" fmla="*/ 157163 w 2716054"/>
                          <a:gd name="connsiteY1" fmla="*/ 684570 h 728765"/>
                          <a:gd name="connsiteX2" fmla="*/ 327184 w 2716054"/>
                          <a:gd name="connsiteY2" fmla="*/ 708859 h 728765"/>
                          <a:gd name="connsiteX3" fmla="*/ 536734 w 2716054"/>
                          <a:gd name="connsiteY3" fmla="*/ 722194 h 728765"/>
                          <a:gd name="connsiteX4" fmla="*/ 563404 w 2716054"/>
                          <a:gd name="connsiteY4" fmla="*/ 598369 h 728765"/>
                          <a:gd name="connsiteX5" fmla="*/ 677704 w 2716054"/>
                          <a:gd name="connsiteY5" fmla="*/ 224989 h 728765"/>
                          <a:gd name="connsiteX6" fmla="*/ 792004 w 2716054"/>
                          <a:gd name="connsiteY6" fmla="*/ 19249 h 728765"/>
                          <a:gd name="connsiteX7" fmla="*/ 1279684 w 2716054"/>
                          <a:gd name="connsiteY7" fmla="*/ 23059 h 728765"/>
                          <a:gd name="connsiteX8" fmla="*/ 1317784 w 2716054"/>
                          <a:gd name="connsiteY8" fmla="*/ 144979 h 728765"/>
                          <a:gd name="connsiteX9" fmla="*/ 1344454 w 2716054"/>
                          <a:gd name="connsiteY9" fmla="*/ 236419 h 728765"/>
                          <a:gd name="connsiteX10" fmla="*/ 1359694 w 2716054"/>
                          <a:gd name="connsiteY10" fmla="*/ 232609 h 728765"/>
                          <a:gd name="connsiteX11" fmla="*/ 1443514 w 2716054"/>
                          <a:gd name="connsiteY11" fmla="*/ 167839 h 728765"/>
                          <a:gd name="connsiteX12" fmla="*/ 1515904 w 2716054"/>
                          <a:gd name="connsiteY12" fmla="*/ 186889 h 728765"/>
                          <a:gd name="connsiteX13" fmla="*/ 1820704 w 2716054"/>
                          <a:gd name="connsiteY13" fmla="*/ 324049 h 728765"/>
                          <a:gd name="connsiteX14" fmla="*/ 2144554 w 2716054"/>
                          <a:gd name="connsiteY14" fmla="*/ 480259 h 728765"/>
                          <a:gd name="connsiteX15" fmla="*/ 2575084 w 2716054"/>
                          <a:gd name="connsiteY15" fmla="*/ 632659 h 728765"/>
                          <a:gd name="connsiteX16" fmla="*/ 2716054 w 2716054"/>
                          <a:gd name="connsiteY16" fmla="*/ 663139 h 728765"/>
                          <a:gd name="connsiteX0" fmla="*/ 0 w 2716054"/>
                          <a:gd name="connsiteY0" fmla="*/ 648376 h 722201"/>
                          <a:gd name="connsiteX1" fmla="*/ 157163 w 2716054"/>
                          <a:gd name="connsiteY1" fmla="*/ 684570 h 722201"/>
                          <a:gd name="connsiteX2" fmla="*/ 327184 w 2716054"/>
                          <a:gd name="connsiteY2" fmla="*/ 708859 h 722201"/>
                          <a:gd name="connsiteX3" fmla="*/ 536734 w 2716054"/>
                          <a:gd name="connsiteY3" fmla="*/ 722194 h 722201"/>
                          <a:gd name="connsiteX4" fmla="*/ 563404 w 2716054"/>
                          <a:gd name="connsiteY4" fmla="*/ 598369 h 722201"/>
                          <a:gd name="connsiteX5" fmla="*/ 677704 w 2716054"/>
                          <a:gd name="connsiteY5" fmla="*/ 224989 h 722201"/>
                          <a:gd name="connsiteX6" fmla="*/ 792004 w 2716054"/>
                          <a:gd name="connsiteY6" fmla="*/ 19249 h 722201"/>
                          <a:gd name="connsiteX7" fmla="*/ 1279684 w 2716054"/>
                          <a:gd name="connsiteY7" fmla="*/ 23059 h 722201"/>
                          <a:gd name="connsiteX8" fmla="*/ 1317784 w 2716054"/>
                          <a:gd name="connsiteY8" fmla="*/ 144979 h 722201"/>
                          <a:gd name="connsiteX9" fmla="*/ 1344454 w 2716054"/>
                          <a:gd name="connsiteY9" fmla="*/ 236419 h 722201"/>
                          <a:gd name="connsiteX10" fmla="*/ 1359694 w 2716054"/>
                          <a:gd name="connsiteY10" fmla="*/ 232609 h 722201"/>
                          <a:gd name="connsiteX11" fmla="*/ 1443514 w 2716054"/>
                          <a:gd name="connsiteY11" fmla="*/ 167839 h 722201"/>
                          <a:gd name="connsiteX12" fmla="*/ 1515904 w 2716054"/>
                          <a:gd name="connsiteY12" fmla="*/ 186889 h 722201"/>
                          <a:gd name="connsiteX13" fmla="*/ 1820704 w 2716054"/>
                          <a:gd name="connsiteY13" fmla="*/ 324049 h 722201"/>
                          <a:gd name="connsiteX14" fmla="*/ 2144554 w 2716054"/>
                          <a:gd name="connsiteY14" fmla="*/ 480259 h 722201"/>
                          <a:gd name="connsiteX15" fmla="*/ 2575084 w 2716054"/>
                          <a:gd name="connsiteY15" fmla="*/ 632659 h 722201"/>
                          <a:gd name="connsiteX16" fmla="*/ 2716054 w 2716054"/>
                          <a:gd name="connsiteY16" fmla="*/ 663139 h 722201"/>
                          <a:gd name="connsiteX0" fmla="*/ 0 w 2716054"/>
                          <a:gd name="connsiteY0" fmla="*/ 731421 h 805246"/>
                          <a:gd name="connsiteX1" fmla="*/ 157163 w 2716054"/>
                          <a:gd name="connsiteY1" fmla="*/ 767615 h 805246"/>
                          <a:gd name="connsiteX2" fmla="*/ 327184 w 2716054"/>
                          <a:gd name="connsiteY2" fmla="*/ 791904 h 805246"/>
                          <a:gd name="connsiteX3" fmla="*/ 536734 w 2716054"/>
                          <a:gd name="connsiteY3" fmla="*/ 805239 h 805246"/>
                          <a:gd name="connsiteX4" fmla="*/ 563404 w 2716054"/>
                          <a:gd name="connsiteY4" fmla="*/ 681414 h 805246"/>
                          <a:gd name="connsiteX5" fmla="*/ 677704 w 2716054"/>
                          <a:gd name="connsiteY5" fmla="*/ 308034 h 805246"/>
                          <a:gd name="connsiteX6" fmla="*/ 906304 w 2716054"/>
                          <a:gd name="connsiteY6" fmla="*/ 7044 h 805246"/>
                          <a:gd name="connsiteX7" fmla="*/ 1279684 w 2716054"/>
                          <a:gd name="connsiteY7" fmla="*/ 106104 h 805246"/>
                          <a:gd name="connsiteX8" fmla="*/ 1317784 w 2716054"/>
                          <a:gd name="connsiteY8" fmla="*/ 228024 h 805246"/>
                          <a:gd name="connsiteX9" fmla="*/ 1344454 w 2716054"/>
                          <a:gd name="connsiteY9" fmla="*/ 319464 h 805246"/>
                          <a:gd name="connsiteX10" fmla="*/ 1359694 w 2716054"/>
                          <a:gd name="connsiteY10" fmla="*/ 315654 h 805246"/>
                          <a:gd name="connsiteX11" fmla="*/ 1443514 w 2716054"/>
                          <a:gd name="connsiteY11" fmla="*/ 250884 h 805246"/>
                          <a:gd name="connsiteX12" fmla="*/ 1515904 w 2716054"/>
                          <a:gd name="connsiteY12" fmla="*/ 269934 h 805246"/>
                          <a:gd name="connsiteX13" fmla="*/ 1820704 w 2716054"/>
                          <a:gd name="connsiteY13" fmla="*/ 407094 h 805246"/>
                          <a:gd name="connsiteX14" fmla="*/ 2144554 w 2716054"/>
                          <a:gd name="connsiteY14" fmla="*/ 563304 h 805246"/>
                          <a:gd name="connsiteX15" fmla="*/ 2575084 w 2716054"/>
                          <a:gd name="connsiteY15" fmla="*/ 715704 h 805246"/>
                          <a:gd name="connsiteX16" fmla="*/ 2716054 w 2716054"/>
                          <a:gd name="connsiteY16" fmla="*/ 746184 h 805246"/>
                          <a:gd name="connsiteX0" fmla="*/ 0 w 2716054"/>
                          <a:gd name="connsiteY0" fmla="*/ 768819 h 842644"/>
                          <a:gd name="connsiteX1" fmla="*/ 157163 w 2716054"/>
                          <a:gd name="connsiteY1" fmla="*/ 805013 h 842644"/>
                          <a:gd name="connsiteX2" fmla="*/ 327184 w 2716054"/>
                          <a:gd name="connsiteY2" fmla="*/ 829302 h 842644"/>
                          <a:gd name="connsiteX3" fmla="*/ 536734 w 2716054"/>
                          <a:gd name="connsiteY3" fmla="*/ 842637 h 842644"/>
                          <a:gd name="connsiteX4" fmla="*/ 563404 w 2716054"/>
                          <a:gd name="connsiteY4" fmla="*/ 718812 h 842644"/>
                          <a:gd name="connsiteX5" fmla="*/ 677704 w 2716054"/>
                          <a:gd name="connsiteY5" fmla="*/ 345432 h 842644"/>
                          <a:gd name="connsiteX6" fmla="*/ 906304 w 2716054"/>
                          <a:gd name="connsiteY6" fmla="*/ 44442 h 842644"/>
                          <a:gd name="connsiteX7" fmla="*/ 1143953 w 2716054"/>
                          <a:gd name="connsiteY7" fmla="*/ 24439 h 842644"/>
                          <a:gd name="connsiteX8" fmla="*/ 1317784 w 2716054"/>
                          <a:gd name="connsiteY8" fmla="*/ 265422 h 842644"/>
                          <a:gd name="connsiteX9" fmla="*/ 1344454 w 2716054"/>
                          <a:gd name="connsiteY9" fmla="*/ 356862 h 842644"/>
                          <a:gd name="connsiteX10" fmla="*/ 1359694 w 2716054"/>
                          <a:gd name="connsiteY10" fmla="*/ 353052 h 842644"/>
                          <a:gd name="connsiteX11" fmla="*/ 1443514 w 2716054"/>
                          <a:gd name="connsiteY11" fmla="*/ 288282 h 842644"/>
                          <a:gd name="connsiteX12" fmla="*/ 1515904 w 2716054"/>
                          <a:gd name="connsiteY12" fmla="*/ 307332 h 842644"/>
                          <a:gd name="connsiteX13" fmla="*/ 1820704 w 2716054"/>
                          <a:gd name="connsiteY13" fmla="*/ 444492 h 842644"/>
                          <a:gd name="connsiteX14" fmla="*/ 2144554 w 2716054"/>
                          <a:gd name="connsiteY14" fmla="*/ 600702 h 842644"/>
                          <a:gd name="connsiteX15" fmla="*/ 2575084 w 2716054"/>
                          <a:gd name="connsiteY15" fmla="*/ 753102 h 842644"/>
                          <a:gd name="connsiteX16" fmla="*/ 2716054 w 2716054"/>
                          <a:gd name="connsiteY16" fmla="*/ 783582 h 842644"/>
                          <a:gd name="connsiteX0" fmla="*/ 0 w 2716054"/>
                          <a:gd name="connsiteY0" fmla="*/ 768819 h 842644"/>
                          <a:gd name="connsiteX1" fmla="*/ 157163 w 2716054"/>
                          <a:gd name="connsiteY1" fmla="*/ 805013 h 842644"/>
                          <a:gd name="connsiteX2" fmla="*/ 327184 w 2716054"/>
                          <a:gd name="connsiteY2" fmla="*/ 829302 h 842644"/>
                          <a:gd name="connsiteX3" fmla="*/ 536734 w 2716054"/>
                          <a:gd name="connsiteY3" fmla="*/ 842637 h 842644"/>
                          <a:gd name="connsiteX4" fmla="*/ 563404 w 2716054"/>
                          <a:gd name="connsiteY4" fmla="*/ 718812 h 842644"/>
                          <a:gd name="connsiteX5" fmla="*/ 677704 w 2716054"/>
                          <a:gd name="connsiteY5" fmla="*/ 345432 h 842644"/>
                          <a:gd name="connsiteX6" fmla="*/ 906304 w 2716054"/>
                          <a:gd name="connsiteY6" fmla="*/ 44442 h 842644"/>
                          <a:gd name="connsiteX7" fmla="*/ 1143953 w 2716054"/>
                          <a:gd name="connsiteY7" fmla="*/ 24439 h 842644"/>
                          <a:gd name="connsiteX8" fmla="*/ 1317784 w 2716054"/>
                          <a:gd name="connsiteY8" fmla="*/ 265422 h 842644"/>
                          <a:gd name="connsiteX9" fmla="*/ 1344454 w 2716054"/>
                          <a:gd name="connsiteY9" fmla="*/ 356862 h 842644"/>
                          <a:gd name="connsiteX10" fmla="*/ 1369219 w 2716054"/>
                          <a:gd name="connsiteY10" fmla="*/ 324477 h 842644"/>
                          <a:gd name="connsiteX11" fmla="*/ 1443514 w 2716054"/>
                          <a:gd name="connsiteY11" fmla="*/ 288282 h 842644"/>
                          <a:gd name="connsiteX12" fmla="*/ 1515904 w 2716054"/>
                          <a:gd name="connsiteY12" fmla="*/ 307332 h 842644"/>
                          <a:gd name="connsiteX13" fmla="*/ 1820704 w 2716054"/>
                          <a:gd name="connsiteY13" fmla="*/ 444492 h 842644"/>
                          <a:gd name="connsiteX14" fmla="*/ 2144554 w 2716054"/>
                          <a:gd name="connsiteY14" fmla="*/ 600702 h 842644"/>
                          <a:gd name="connsiteX15" fmla="*/ 2575084 w 2716054"/>
                          <a:gd name="connsiteY15" fmla="*/ 753102 h 842644"/>
                          <a:gd name="connsiteX16" fmla="*/ 2716054 w 2716054"/>
                          <a:gd name="connsiteY16" fmla="*/ 783582 h 842644"/>
                          <a:gd name="connsiteX0" fmla="*/ 0 w 2716054"/>
                          <a:gd name="connsiteY0" fmla="*/ 768819 h 842644"/>
                          <a:gd name="connsiteX1" fmla="*/ 157163 w 2716054"/>
                          <a:gd name="connsiteY1" fmla="*/ 805013 h 842644"/>
                          <a:gd name="connsiteX2" fmla="*/ 327184 w 2716054"/>
                          <a:gd name="connsiteY2" fmla="*/ 829302 h 842644"/>
                          <a:gd name="connsiteX3" fmla="*/ 536734 w 2716054"/>
                          <a:gd name="connsiteY3" fmla="*/ 842637 h 842644"/>
                          <a:gd name="connsiteX4" fmla="*/ 563404 w 2716054"/>
                          <a:gd name="connsiteY4" fmla="*/ 718812 h 842644"/>
                          <a:gd name="connsiteX5" fmla="*/ 677704 w 2716054"/>
                          <a:gd name="connsiteY5" fmla="*/ 345432 h 842644"/>
                          <a:gd name="connsiteX6" fmla="*/ 906304 w 2716054"/>
                          <a:gd name="connsiteY6" fmla="*/ 44442 h 842644"/>
                          <a:gd name="connsiteX7" fmla="*/ 1143953 w 2716054"/>
                          <a:gd name="connsiteY7" fmla="*/ 24439 h 842644"/>
                          <a:gd name="connsiteX8" fmla="*/ 1317784 w 2716054"/>
                          <a:gd name="connsiteY8" fmla="*/ 265422 h 842644"/>
                          <a:gd name="connsiteX9" fmla="*/ 1344454 w 2716054"/>
                          <a:gd name="connsiteY9" fmla="*/ 371150 h 842644"/>
                          <a:gd name="connsiteX10" fmla="*/ 1369219 w 2716054"/>
                          <a:gd name="connsiteY10" fmla="*/ 324477 h 842644"/>
                          <a:gd name="connsiteX11" fmla="*/ 1443514 w 2716054"/>
                          <a:gd name="connsiteY11" fmla="*/ 288282 h 842644"/>
                          <a:gd name="connsiteX12" fmla="*/ 1515904 w 2716054"/>
                          <a:gd name="connsiteY12" fmla="*/ 307332 h 842644"/>
                          <a:gd name="connsiteX13" fmla="*/ 1820704 w 2716054"/>
                          <a:gd name="connsiteY13" fmla="*/ 444492 h 842644"/>
                          <a:gd name="connsiteX14" fmla="*/ 2144554 w 2716054"/>
                          <a:gd name="connsiteY14" fmla="*/ 600702 h 842644"/>
                          <a:gd name="connsiteX15" fmla="*/ 2575084 w 2716054"/>
                          <a:gd name="connsiteY15" fmla="*/ 753102 h 842644"/>
                          <a:gd name="connsiteX16" fmla="*/ 2716054 w 2716054"/>
                          <a:gd name="connsiteY16" fmla="*/ 783582 h 842644"/>
                          <a:gd name="connsiteX0" fmla="*/ 0 w 2716054"/>
                          <a:gd name="connsiteY0" fmla="*/ 765873 h 839698"/>
                          <a:gd name="connsiteX1" fmla="*/ 157163 w 2716054"/>
                          <a:gd name="connsiteY1" fmla="*/ 802067 h 839698"/>
                          <a:gd name="connsiteX2" fmla="*/ 327184 w 2716054"/>
                          <a:gd name="connsiteY2" fmla="*/ 826356 h 839698"/>
                          <a:gd name="connsiteX3" fmla="*/ 536734 w 2716054"/>
                          <a:gd name="connsiteY3" fmla="*/ 839691 h 839698"/>
                          <a:gd name="connsiteX4" fmla="*/ 563404 w 2716054"/>
                          <a:gd name="connsiteY4" fmla="*/ 715866 h 839698"/>
                          <a:gd name="connsiteX5" fmla="*/ 677704 w 2716054"/>
                          <a:gd name="connsiteY5" fmla="*/ 342486 h 839698"/>
                          <a:gd name="connsiteX6" fmla="*/ 906304 w 2716054"/>
                          <a:gd name="connsiteY6" fmla="*/ 41496 h 839698"/>
                          <a:gd name="connsiteX7" fmla="*/ 1143953 w 2716054"/>
                          <a:gd name="connsiteY7" fmla="*/ 21493 h 839698"/>
                          <a:gd name="connsiteX8" fmla="*/ 1298734 w 2716054"/>
                          <a:gd name="connsiteY8" fmla="*/ 219613 h 839698"/>
                          <a:gd name="connsiteX9" fmla="*/ 1344454 w 2716054"/>
                          <a:gd name="connsiteY9" fmla="*/ 368204 h 839698"/>
                          <a:gd name="connsiteX10" fmla="*/ 1369219 w 2716054"/>
                          <a:gd name="connsiteY10" fmla="*/ 321531 h 839698"/>
                          <a:gd name="connsiteX11" fmla="*/ 1443514 w 2716054"/>
                          <a:gd name="connsiteY11" fmla="*/ 285336 h 839698"/>
                          <a:gd name="connsiteX12" fmla="*/ 1515904 w 2716054"/>
                          <a:gd name="connsiteY12" fmla="*/ 304386 h 839698"/>
                          <a:gd name="connsiteX13" fmla="*/ 1820704 w 2716054"/>
                          <a:gd name="connsiteY13" fmla="*/ 441546 h 839698"/>
                          <a:gd name="connsiteX14" fmla="*/ 2144554 w 2716054"/>
                          <a:gd name="connsiteY14" fmla="*/ 597756 h 839698"/>
                          <a:gd name="connsiteX15" fmla="*/ 2575084 w 2716054"/>
                          <a:gd name="connsiteY15" fmla="*/ 750156 h 839698"/>
                          <a:gd name="connsiteX16" fmla="*/ 2716054 w 2716054"/>
                          <a:gd name="connsiteY16" fmla="*/ 780636 h 839698"/>
                          <a:gd name="connsiteX0" fmla="*/ 0 w 2716054"/>
                          <a:gd name="connsiteY0" fmla="*/ 765873 h 839698"/>
                          <a:gd name="connsiteX1" fmla="*/ 157163 w 2716054"/>
                          <a:gd name="connsiteY1" fmla="*/ 802067 h 839698"/>
                          <a:gd name="connsiteX2" fmla="*/ 327184 w 2716054"/>
                          <a:gd name="connsiteY2" fmla="*/ 826356 h 839698"/>
                          <a:gd name="connsiteX3" fmla="*/ 536734 w 2716054"/>
                          <a:gd name="connsiteY3" fmla="*/ 839691 h 839698"/>
                          <a:gd name="connsiteX4" fmla="*/ 563404 w 2716054"/>
                          <a:gd name="connsiteY4" fmla="*/ 715866 h 839698"/>
                          <a:gd name="connsiteX5" fmla="*/ 677704 w 2716054"/>
                          <a:gd name="connsiteY5" fmla="*/ 342486 h 839698"/>
                          <a:gd name="connsiteX6" fmla="*/ 906304 w 2716054"/>
                          <a:gd name="connsiteY6" fmla="*/ 41496 h 839698"/>
                          <a:gd name="connsiteX7" fmla="*/ 1143953 w 2716054"/>
                          <a:gd name="connsiteY7" fmla="*/ 21493 h 839698"/>
                          <a:gd name="connsiteX8" fmla="*/ 1298734 w 2716054"/>
                          <a:gd name="connsiteY8" fmla="*/ 219613 h 839698"/>
                          <a:gd name="connsiteX9" fmla="*/ 1344454 w 2716054"/>
                          <a:gd name="connsiteY9" fmla="*/ 368204 h 839698"/>
                          <a:gd name="connsiteX10" fmla="*/ 1369219 w 2716054"/>
                          <a:gd name="connsiteY10" fmla="*/ 321531 h 839698"/>
                          <a:gd name="connsiteX11" fmla="*/ 1443514 w 2716054"/>
                          <a:gd name="connsiteY11" fmla="*/ 285336 h 839698"/>
                          <a:gd name="connsiteX12" fmla="*/ 1515904 w 2716054"/>
                          <a:gd name="connsiteY12" fmla="*/ 304386 h 839698"/>
                          <a:gd name="connsiteX13" fmla="*/ 1820704 w 2716054"/>
                          <a:gd name="connsiteY13" fmla="*/ 441546 h 839698"/>
                          <a:gd name="connsiteX14" fmla="*/ 2144554 w 2716054"/>
                          <a:gd name="connsiteY14" fmla="*/ 597756 h 839698"/>
                          <a:gd name="connsiteX15" fmla="*/ 2575084 w 2716054"/>
                          <a:gd name="connsiteY15" fmla="*/ 750156 h 839698"/>
                          <a:gd name="connsiteX16" fmla="*/ 2716054 w 2716054"/>
                          <a:gd name="connsiteY16" fmla="*/ 780636 h 839698"/>
                          <a:gd name="connsiteX0" fmla="*/ 0 w 2716054"/>
                          <a:gd name="connsiteY0" fmla="*/ 765873 h 839698"/>
                          <a:gd name="connsiteX1" fmla="*/ 157163 w 2716054"/>
                          <a:gd name="connsiteY1" fmla="*/ 802067 h 839698"/>
                          <a:gd name="connsiteX2" fmla="*/ 327184 w 2716054"/>
                          <a:gd name="connsiteY2" fmla="*/ 826356 h 839698"/>
                          <a:gd name="connsiteX3" fmla="*/ 536734 w 2716054"/>
                          <a:gd name="connsiteY3" fmla="*/ 839691 h 839698"/>
                          <a:gd name="connsiteX4" fmla="*/ 563404 w 2716054"/>
                          <a:gd name="connsiteY4" fmla="*/ 715866 h 839698"/>
                          <a:gd name="connsiteX5" fmla="*/ 677704 w 2716054"/>
                          <a:gd name="connsiteY5" fmla="*/ 342486 h 839698"/>
                          <a:gd name="connsiteX6" fmla="*/ 906304 w 2716054"/>
                          <a:gd name="connsiteY6" fmla="*/ 41496 h 839698"/>
                          <a:gd name="connsiteX7" fmla="*/ 1143953 w 2716054"/>
                          <a:gd name="connsiteY7" fmla="*/ 21493 h 839698"/>
                          <a:gd name="connsiteX8" fmla="*/ 1298734 w 2716054"/>
                          <a:gd name="connsiteY8" fmla="*/ 219613 h 839698"/>
                          <a:gd name="connsiteX9" fmla="*/ 1344454 w 2716054"/>
                          <a:gd name="connsiteY9" fmla="*/ 368204 h 839698"/>
                          <a:gd name="connsiteX10" fmla="*/ 1383506 w 2716054"/>
                          <a:gd name="connsiteY10" fmla="*/ 323912 h 839698"/>
                          <a:gd name="connsiteX11" fmla="*/ 1443514 w 2716054"/>
                          <a:gd name="connsiteY11" fmla="*/ 285336 h 839698"/>
                          <a:gd name="connsiteX12" fmla="*/ 1515904 w 2716054"/>
                          <a:gd name="connsiteY12" fmla="*/ 304386 h 839698"/>
                          <a:gd name="connsiteX13" fmla="*/ 1820704 w 2716054"/>
                          <a:gd name="connsiteY13" fmla="*/ 441546 h 839698"/>
                          <a:gd name="connsiteX14" fmla="*/ 2144554 w 2716054"/>
                          <a:gd name="connsiteY14" fmla="*/ 597756 h 839698"/>
                          <a:gd name="connsiteX15" fmla="*/ 2575084 w 2716054"/>
                          <a:gd name="connsiteY15" fmla="*/ 750156 h 839698"/>
                          <a:gd name="connsiteX16" fmla="*/ 2716054 w 2716054"/>
                          <a:gd name="connsiteY16" fmla="*/ 780636 h 839698"/>
                          <a:gd name="connsiteX0" fmla="*/ 0 w 2716054"/>
                          <a:gd name="connsiteY0" fmla="*/ 765873 h 839698"/>
                          <a:gd name="connsiteX1" fmla="*/ 157163 w 2716054"/>
                          <a:gd name="connsiteY1" fmla="*/ 802067 h 839698"/>
                          <a:gd name="connsiteX2" fmla="*/ 327184 w 2716054"/>
                          <a:gd name="connsiteY2" fmla="*/ 826356 h 839698"/>
                          <a:gd name="connsiteX3" fmla="*/ 536734 w 2716054"/>
                          <a:gd name="connsiteY3" fmla="*/ 839691 h 839698"/>
                          <a:gd name="connsiteX4" fmla="*/ 563404 w 2716054"/>
                          <a:gd name="connsiteY4" fmla="*/ 715866 h 839698"/>
                          <a:gd name="connsiteX5" fmla="*/ 677704 w 2716054"/>
                          <a:gd name="connsiteY5" fmla="*/ 342486 h 839698"/>
                          <a:gd name="connsiteX6" fmla="*/ 906304 w 2716054"/>
                          <a:gd name="connsiteY6" fmla="*/ 41496 h 839698"/>
                          <a:gd name="connsiteX7" fmla="*/ 1143953 w 2716054"/>
                          <a:gd name="connsiteY7" fmla="*/ 21493 h 839698"/>
                          <a:gd name="connsiteX8" fmla="*/ 1298734 w 2716054"/>
                          <a:gd name="connsiteY8" fmla="*/ 219613 h 839698"/>
                          <a:gd name="connsiteX9" fmla="*/ 1344454 w 2716054"/>
                          <a:gd name="connsiteY9" fmla="*/ 368204 h 839698"/>
                          <a:gd name="connsiteX10" fmla="*/ 1383506 w 2716054"/>
                          <a:gd name="connsiteY10" fmla="*/ 323912 h 839698"/>
                          <a:gd name="connsiteX11" fmla="*/ 1443514 w 2716054"/>
                          <a:gd name="connsiteY11" fmla="*/ 285336 h 839698"/>
                          <a:gd name="connsiteX12" fmla="*/ 1582579 w 2716054"/>
                          <a:gd name="connsiteY12" fmla="*/ 330580 h 839698"/>
                          <a:gd name="connsiteX13" fmla="*/ 1820704 w 2716054"/>
                          <a:gd name="connsiteY13" fmla="*/ 441546 h 839698"/>
                          <a:gd name="connsiteX14" fmla="*/ 2144554 w 2716054"/>
                          <a:gd name="connsiteY14" fmla="*/ 597756 h 839698"/>
                          <a:gd name="connsiteX15" fmla="*/ 2575084 w 2716054"/>
                          <a:gd name="connsiteY15" fmla="*/ 750156 h 839698"/>
                          <a:gd name="connsiteX16" fmla="*/ 2716054 w 2716054"/>
                          <a:gd name="connsiteY16" fmla="*/ 780636 h 839698"/>
                          <a:gd name="connsiteX0" fmla="*/ 0 w 2716054"/>
                          <a:gd name="connsiteY0" fmla="*/ 765873 h 839698"/>
                          <a:gd name="connsiteX1" fmla="*/ 157163 w 2716054"/>
                          <a:gd name="connsiteY1" fmla="*/ 802067 h 839698"/>
                          <a:gd name="connsiteX2" fmla="*/ 327184 w 2716054"/>
                          <a:gd name="connsiteY2" fmla="*/ 826356 h 839698"/>
                          <a:gd name="connsiteX3" fmla="*/ 536734 w 2716054"/>
                          <a:gd name="connsiteY3" fmla="*/ 839691 h 839698"/>
                          <a:gd name="connsiteX4" fmla="*/ 563404 w 2716054"/>
                          <a:gd name="connsiteY4" fmla="*/ 715866 h 839698"/>
                          <a:gd name="connsiteX5" fmla="*/ 677704 w 2716054"/>
                          <a:gd name="connsiteY5" fmla="*/ 342486 h 839698"/>
                          <a:gd name="connsiteX6" fmla="*/ 906304 w 2716054"/>
                          <a:gd name="connsiteY6" fmla="*/ 41496 h 839698"/>
                          <a:gd name="connsiteX7" fmla="*/ 1143953 w 2716054"/>
                          <a:gd name="connsiteY7" fmla="*/ 21493 h 839698"/>
                          <a:gd name="connsiteX8" fmla="*/ 1298734 w 2716054"/>
                          <a:gd name="connsiteY8" fmla="*/ 219613 h 839698"/>
                          <a:gd name="connsiteX9" fmla="*/ 1344454 w 2716054"/>
                          <a:gd name="connsiteY9" fmla="*/ 368204 h 839698"/>
                          <a:gd name="connsiteX10" fmla="*/ 1383506 w 2716054"/>
                          <a:gd name="connsiteY10" fmla="*/ 323912 h 839698"/>
                          <a:gd name="connsiteX11" fmla="*/ 1450658 w 2716054"/>
                          <a:gd name="connsiteY11" fmla="*/ 294861 h 839698"/>
                          <a:gd name="connsiteX12" fmla="*/ 1582579 w 2716054"/>
                          <a:gd name="connsiteY12" fmla="*/ 330580 h 839698"/>
                          <a:gd name="connsiteX13" fmla="*/ 1820704 w 2716054"/>
                          <a:gd name="connsiteY13" fmla="*/ 441546 h 839698"/>
                          <a:gd name="connsiteX14" fmla="*/ 2144554 w 2716054"/>
                          <a:gd name="connsiteY14" fmla="*/ 597756 h 839698"/>
                          <a:gd name="connsiteX15" fmla="*/ 2575084 w 2716054"/>
                          <a:gd name="connsiteY15" fmla="*/ 750156 h 839698"/>
                          <a:gd name="connsiteX16" fmla="*/ 2716054 w 2716054"/>
                          <a:gd name="connsiteY16" fmla="*/ 780636 h 839698"/>
                          <a:gd name="connsiteX0" fmla="*/ 0 w 2716054"/>
                          <a:gd name="connsiteY0" fmla="*/ 765873 h 839698"/>
                          <a:gd name="connsiteX1" fmla="*/ 157163 w 2716054"/>
                          <a:gd name="connsiteY1" fmla="*/ 802067 h 839698"/>
                          <a:gd name="connsiteX2" fmla="*/ 327184 w 2716054"/>
                          <a:gd name="connsiteY2" fmla="*/ 826356 h 839698"/>
                          <a:gd name="connsiteX3" fmla="*/ 536734 w 2716054"/>
                          <a:gd name="connsiteY3" fmla="*/ 839691 h 839698"/>
                          <a:gd name="connsiteX4" fmla="*/ 563404 w 2716054"/>
                          <a:gd name="connsiteY4" fmla="*/ 715866 h 839698"/>
                          <a:gd name="connsiteX5" fmla="*/ 677704 w 2716054"/>
                          <a:gd name="connsiteY5" fmla="*/ 342486 h 839698"/>
                          <a:gd name="connsiteX6" fmla="*/ 906304 w 2716054"/>
                          <a:gd name="connsiteY6" fmla="*/ 41496 h 839698"/>
                          <a:gd name="connsiteX7" fmla="*/ 1143953 w 2716054"/>
                          <a:gd name="connsiteY7" fmla="*/ 21493 h 839698"/>
                          <a:gd name="connsiteX8" fmla="*/ 1298734 w 2716054"/>
                          <a:gd name="connsiteY8" fmla="*/ 219613 h 839698"/>
                          <a:gd name="connsiteX9" fmla="*/ 1344454 w 2716054"/>
                          <a:gd name="connsiteY9" fmla="*/ 368204 h 839698"/>
                          <a:gd name="connsiteX10" fmla="*/ 1383506 w 2716054"/>
                          <a:gd name="connsiteY10" fmla="*/ 323912 h 839698"/>
                          <a:gd name="connsiteX11" fmla="*/ 1450658 w 2716054"/>
                          <a:gd name="connsiteY11" fmla="*/ 292480 h 839698"/>
                          <a:gd name="connsiteX12" fmla="*/ 1582579 w 2716054"/>
                          <a:gd name="connsiteY12" fmla="*/ 330580 h 839698"/>
                          <a:gd name="connsiteX13" fmla="*/ 1820704 w 2716054"/>
                          <a:gd name="connsiteY13" fmla="*/ 441546 h 839698"/>
                          <a:gd name="connsiteX14" fmla="*/ 2144554 w 2716054"/>
                          <a:gd name="connsiteY14" fmla="*/ 597756 h 839698"/>
                          <a:gd name="connsiteX15" fmla="*/ 2575084 w 2716054"/>
                          <a:gd name="connsiteY15" fmla="*/ 750156 h 839698"/>
                          <a:gd name="connsiteX16" fmla="*/ 2716054 w 2716054"/>
                          <a:gd name="connsiteY16" fmla="*/ 780636 h 839698"/>
                          <a:gd name="connsiteX0" fmla="*/ 0 w 2716054"/>
                          <a:gd name="connsiteY0" fmla="*/ 761210 h 835035"/>
                          <a:gd name="connsiteX1" fmla="*/ 157163 w 2716054"/>
                          <a:gd name="connsiteY1" fmla="*/ 797404 h 835035"/>
                          <a:gd name="connsiteX2" fmla="*/ 327184 w 2716054"/>
                          <a:gd name="connsiteY2" fmla="*/ 821693 h 835035"/>
                          <a:gd name="connsiteX3" fmla="*/ 536734 w 2716054"/>
                          <a:gd name="connsiteY3" fmla="*/ 835028 h 835035"/>
                          <a:gd name="connsiteX4" fmla="*/ 563404 w 2716054"/>
                          <a:gd name="connsiteY4" fmla="*/ 711203 h 835035"/>
                          <a:gd name="connsiteX5" fmla="*/ 677704 w 2716054"/>
                          <a:gd name="connsiteY5" fmla="*/ 337823 h 835035"/>
                          <a:gd name="connsiteX6" fmla="*/ 872782 w 2716054"/>
                          <a:gd name="connsiteY6" fmla="*/ 47148 h 835035"/>
                          <a:gd name="connsiteX7" fmla="*/ 1143953 w 2716054"/>
                          <a:gd name="connsiteY7" fmla="*/ 16830 h 835035"/>
                          <a:gd name="connsiteX8" fmla="*/ 1298734 w 2716054"/>
                          <a:gd name="connsiteY8" fmla="*/ 214950 h 835035"/>
                          <a:gd name="connsiteX9" fmla="*/ 1344454 w 2716054"/>
                          <a:gd name="connsiteY9" fmla="*/ 363541 h 835035"/>
                          <a:gd name="connsiteX10" fmla="*/ 1383506 w 2716054"/>
                          <a:gd name="connsiteY10" fmla="*/ 319249 h 835035"/>
                          <a:gd name="connsiteX11" fmla="*/ 1450658 w 2716054"/>
                          <a:gd name="connsiteY11" fmla="*/ 287817 h 835035"/>
                          <a:gd name="connsiteX12" fmla="*/ 1582579 w 2716054"/>
                          <a:gd name="connsiteY12" fmla="*/ 325917 h 835035"/>
                          <a:gd name="connsiteX13" fmla="*/ 1820704 w 2716054"/>
                          <a:gd name="connsiteY13" fmla="*/ 436883 h 835035"/>
                          <a:gd name="connsiteX14" fmla="*/ 2144554 w 2716054"/>
                          <a:gd name="connsiteY14" fmla="*/ 593093 h 835035"/>
                          <a:gd name="connsiteX15" fmla="*/ 2575084 w 2716054"/>
                          <a:gd name="connsiteY15" fmla="*/ 745493 h 835035"/>
                          <a:gd name="connsiteX16" fmla="*/ 2716054 w 2716054"/>
                          <a:gd name="connsiteY16" fmla="*/ 775973 h 835035"/>
                          <a:gd name="connsiteX0" fmla="*/ 0 w 2716054"/>
                          <a:gd name="connsiteY0" fmla="*/ 752676 h 826501"/>
                          <a:gd name="connsiteX1" fmla="*/ 157163 w 2716054"/>
                          <a:gd name="connsiteY1" fmla="*/ 788870 h 826501"/>
                          <a:gd name="connsiteX2" fmla="*/ 327184 w 2716054"/>
                          <a:gd name="connsiteY2" fmla="*/ 813159 h 826501"/>
                          <a:gd name="connsiteX3" fmla="*/ 536734 w 2716054"/>
                          <a:gd name="connsiteY3" fmla="*/ 826494 h 826501"/>
                          <a:gd name="connsiteX4" fmla="*/ 563404 w 2716054"/>
                          <a:gd name="connsiteY4" fmla="*/ 702669 h 826501"/>
                          <a:gd name="connsiteX5" fmla="*/ 677704 w 2716054"/>
                          <a:gd name="connsiteY5" fmla="*/ 329289 h 826501"/>
                          <a:gd name="connsiteX6" fmla="*/ 872782 w 2716054"/>
                          <a:gd name="connsiteY6" fmla="*/ 38614 h 826501"/>
                          <a:gd name="connsiteX7" fmla="*/ 1097537 w 2716054"/>
                          <a:gd name="connsiteY7" fmla="*/ 21189 h 826501"/>
                          <a:gd name="connsiteX8" fmla="*/ 1298734 w 2716054"/>
                          <a:gd name="connsiteY8" fmla="*/ 206416 h 826501"/>
                          <a:gd name="connsiteX9" fmla="*/ 1344454 w 2716054"/>
                          <a:gd name="connsiteY9" fmla="*/ 355007 h 826501"/>
                          <a:gd name="connsiteX10" fmla="*/ 1383506 w 2716054"/>
                          <a:gd name="connsiteY10" fmla="*/ 310715 h 826501"/>
                          <a:gd name="connsiteX11" fmla="*/ 1450658 w 2716054"/>
                          <a:gd name="connsiteY11" fmla="*/ 279283 h 826501"/>
                          <a:gd name="connsiteX12" fmla="*/ 1582579 w 2716054"/>
                          <a:gd name="connsiteY12" fmla="*/ 317383 h 826501"/>
                          <a:gd name="connsiteX13" fmla="*/ 1820704 w 2716054"/>
                          <a:gd name="connsiteY13" fmla="*/ 428349 h 826501"/>
                          <a:gd name="connsiteX14" fmla="*/ 2144554 w 2716054"/>
                          <a:gd name="connsiteY14" fmla="*/ 584559 h 826501"/>
                          <a:gd name="connsiteX15" fmla="*/ 2575084 w 2716054"/>
                          <a:gd name="connsiteY15" fmla="*/ 736959 h 826501"/>
                          <a:gd name="connsiteX16" fmla="*/ 2716054 w 2716054"/>
                          <a:gd name="connsiteY16" fmla="*/ 767439 h 826501"/>
                          <a:gd name="connsiteX0" fmla="*/ 0 w 2716054"/>
                          <a:gd name="connsiteY0" fmla="*/ 747851 h 821676"/>
                          <a:gd name="connsiteX1" fmla="*/ 157163 w 2716054"/>
                          <a:gd name="connsiteY1" fmla="*/ 784045 h 821676"/>
                          <a:gd name="connsiteX2" fmla="*/ 327184 w 2716054"/>
                          <a:gd name="connsiteY2" fmla="*/ 808334 h 821676"/>
                          <a:gd name="connsiteX3" fmla="*/ 536734 w 2716054"/>
                          <a:gd name="connsiteY3" fmla="*/ 821669 h 821676"/>
                          <a:gd name="connsiteX4" fmla="*/ 563404 w 2716054"/>
                          <a:gd name="connsiteY4" fmla="*/ 697844 h 821676"/>
                          <a:gd name="connsiteX5" fmla="*/ 677704 w 2716054"/>
                          <a:gd name="connsiteY5" fmla="*/ 324464 h 821676"/>
                          <a:gd name="connsiteX6" fmla="*/ 852153 w 2716054"/>
                          <a:gd name="connsiteY6" fmla="*/ 44103 h 821676"/>
                          <a:gd name="connsiteX7" fmla="*/ 1097537 w 2716054"/>
                          <a:gd name="connsiteY7" fmla="*/ 16364 h 821676"/>
                          <a:gd name="connsiteX8" fmla="*/ 1298734 w 2716054"/>
                          <a:gd name="connsiteY8" fmla="*/ 201591 h 821676"/>
                          <a:gd name="connsiteX9" fmla="*/ 1344454 w 2716054"/>
                          <a:gd name="connsiteY9" fmla="*/ 350182 h 821676"/>
                          <a:gd name="connsiteX10" fmla="*/ 1383506 w 2716054"/>
                          <a:gd name="connsiteY10" fmla="*/ 305890 h 821676"/>
                          <a:gd name="connsiteX11" fmla="*/ 1450658 w 2716054"/>
                          <a:gd name="connsiteY11" fmla="*/ 274458 h 821676"/>
                          <a:gd name="connsiteX12" fmla="*/ 1582579 w 2716054"/>
                          <a:gd name="connsiteY12" fmla="*/ 312558 h 821676"/>
                          <a:gd name="connsiteX13" fmla="*/ 1820704 w 2716054"/>
                          <a:gd name="connsiteY13" fmla="*/ 423524 h 821676"/>
                          <a:gd name="connsiteX14" fmla="*/ 2144554 w 2716054"/>
                          <a:gd name="connsiteY14" fmla="*/ 579734 h 821676"/>
                          <a:gd name="connsiteX15" fmla="*/ 2575084 w 2716054"/>
                          <a:gd name="connsiteY15" fmla="*/ 732134 h 821676"/>
                          <a:gd name="connsiteX16" fmla="*/ 2716054 w 2716054"/>
                          <a:gd name="connsiteY16" fmla="*/ 762614 h 821676"/>
                          <a:gd name="connsiteX0" fmla="*/ 0 w 2716054"/>
                          <a:gd name="connsiteY0" fmla="*/ 745434 h 819261"/>
                          <a:gd name="connsiteX1" fmla="*/ 157163 w 2716054"/>
                          <a:gd name="connsiteY1" fmla="*/ 781628 h 819261"/>
                          <a:gd name="connsiteX2" fmla="*/ 327184 w 2716054"/>
                          <a:gd name="connsiteY2" fmla="*/ 805917 h 819261"/>
                          <a:gd name="connsiteX3" fmla="*/ 536734 w 2716054"/>
                          <a:gd name="connsiteY3" fmla="*/ 819252 h 819261"/>
                          <a:gd name="connsiteX4" fmla="*/ 563404 w 2716054"/>
                          <a:gd name="connsiteY4" fmla="*/ 695427 h 819261"/>
                          <a:gd name="connsiteX5" fmla="*/ 682861 w 2716054"/>
                          <a:gd name="connsiteY5" fmla="*/ 267895 h 819261"/>
                          <a:gd name="connsiteX6" fmla="*/ 852153 w 2716054"/>
                          <a:gd name="connsiteY6" fmla="*/ 41686 h 819261"/>
                          <a:gd name="connsiteX7" fmla="*/ 1097537 w 2716054"/>
                          <a:gd name="connsiteY7" fmla="*/ 13947 h 819261"/>
                          <a:gd name="connsiteX8" fmla="*/ 1298734 w 2716054"/>
                          <a:gd name="connsiteY8" fmla="*/ 199174 h 819261"/>
                          <a:gd name="connsiteX9" fmla="*/ 1344454 w 2716054"/>
                          <a:gd name="connsiteY9" fmla="*/ 347765 h 819261"/>
                          <a:gd name="connsiteX10" fmla="*/ 1383506 w 2716054"/>
                          <a:gd name="connsiteY10" fmla="*/ 303473 h 819261"/>
                          <a:gd name="connsiteX11" fmla="*/ 1450658 w 2716054"/>
                          <a:gd name="connsiteY11" fmla="*/ 272041 h 819261"/>
                          <a:gd name="connsiteX12" fmla="*/ 1582579 w 2716054"/>
                          <a:gd name="connsiteY12" fmla="*/ 310141 h 819261"/>
                          <a:gd name="connsiteX13" fmla="*/ 1820704 w 2716054"/>
                          <a:gd name="connsiteY13" fmla="*/ 421107 h 819261"/>
                          <a:gd name="connsiteX14" fmla="*/ 2144554 w 2716054"/>
                          <a:gd name="connsiteY14" fmla="*/ 577317 h 819261"/>
                          <a:gd name="connsiteX15" fmla="*/ 2575084 w 2716054"/>
                          <a:gd name="connsiteY15" fmla="*/ 729717 h 819261"/>
                          <a:gd name="connsiteX16" fmla="*/ 2716054 w 2716054"/>
                          <a:gd name="connsiteY16" fmla="*/ 760197 h 819261"/>
                          <a:gd name="connsiteX0" fmla="*/ 0 w 2716054"/>
                          <a:gd name="connsiteY0" fmla="*/ 742773 h 816600"/>
                          <a:gd name="connsiteX1" fmla="*/ 157163 w 2716054"/>
                          <a:gd name="connsiteY1" fmla="*/ 778967 h 816600"/>
                          <a:gd name="connsiteX2" fmla="*/ 327184 w 2716054"/>
                          <a:gd name="connsiteY2" fmla="*/ 803256 h 816600"/>
                          <a:gd name="connsiteX3" fmla="*/ 536734 w 2716054"/>
                          <a:gd name="connsiteY3" fmla="*/ 816591 h 816600"/>
                          <a:gd name="connsiteX4" fmla="*/ 563404 w 2716054"/>
                          <a:gd name="connsiteY4" fmla="*/ 692766 h 816600"/>
                          <a:gd name="connsiteX5" fmla="*/ 682861 w 2716054"/>
                          <a:gd name="connsiteY5" fmla="*/ 265234 h 816600"/>
                          <a:gd name="connsiteX6" fmla="*/ 852153 w 2716054"/>
                          <a:gd name="connsiteY6" fmla="*/ 39025 h 816600"/>
                          <a:gd name="connsiteX7" fmla="*/ 1097537 w 2716054"/>
                          <a:gd name="connsiteY7" fmla="*/ 11286 h 816600"/>
                          <a:gd name="connsiteX8" fmla="*/ 1285841 w 2716054"/>
                          <a:gd name="connsiteY8" fmla="*/ 160411 h 816600"/>
                          <a:gd name="connsiteX9" fmla="*/ 1344454 w 2716054"/>
                          <a:gd name="connsiteY9" fmla="*/ 345104 h 816600"/>
                          <a:gd name="connsiteX10" fmla="*/ 1383506 w 2716054"/>
                          <a:gd name="connsiteY10" fmla="*/ 300812 h 816600"/>
                          <a:gd name="connsiteX11" fmla="*/ 1450658 w 2716054"/>
                          <a:gd name="connsiteY11" fmla="*/ 269380 h 816600"/>
                          <a:gd name="connsiteX12" fmla="*/ 1582579 w 2716054"/>
                          <a:gd name="connsiteY12" fmla="*/ 307480 h 816600"/>
                          <a:gd name="connsiteX13" fmla="*/ 1820704 w 2716054"/>
                          <a:gd name="connsiteY13" fmla="*/ 418446 h 816600"/>
                          <a:gd name="connsiteX14" fmla="*/ 2144554 w 2716054"/>
                          <a:gd name="connsiteY14" fmla="*/ 574656 h 816600"/>
                          <a:gd name="connsiteX15" fmla="*/ 2575084 w 2716054"/>
                          <a:gd name="connsiteY15" fmla="*/ 727056 h 816600"/>
                          <a:gd name="connsiteX16" fmla="*/ 2716054 w 2716054"/>
                          <a:gd name="connsiteY16" fmla="*/ 757536 h 816600"/>
                          <a:gd name="connsiteX0" fmla="*/ 0 w 2755311"/>
                          <a:gd name="connsiteY0" fmla="*/ 742773 h 816600"/>
                          <a:gd name="connsiteX1" fmla="*/ 157163 w 2755311"/>
                          <a:gd name="connsiteY1" fmla="*/ 778967 h 816600"/>
                          <a:gd name="connsiteX2" fmla="*/ 327184 w 2755311"/>
                          <a:gd name="connsiteY2" fmla="*/ 803256 h 816600"/>
                          <a:gd name="connsiteX3" fmla="*/ 536734 w 2755311"/>
                          <a:gd name="connsiteY3" fmla="*/ 816591 h 816600"/>
                          <a:gd name="connsiteX4" fmla="*/ 563404 w 2755311"/>
                          <a:gd name="connsiteY4" fmla="*/ 692766 h 816600"/>
                          <a:gd name="connsiteX5" fmla="*/ 682861 w 2755311"/>
                          <a:gd name="connsiteY5" fmla="*/ 265234 h 816600"/>
                          <a:gd name="connsiteX6" fmla="*/ 852153 w 2755311"/>
                          <a:gd name="connsiteY6" fmla="*/ 39025 h 816600"/>
                          <a:gd name="connsiteX7" fmla="*/ 1097537 w 2755311"/>
                          <a:gd name="connsiteY7" fmla="*/ 11286 h 816600"/>
                          <a:gd name="connsiteX8" fmla="*/ 1285841 w 2755311"/>
                          <a:gd name="connsiteY8" fmla="*/ 160411 h 816600"/>
                          <a:gd name="connsiteX9" fmla="*/ 1344454 w 2755311"/>
                          <a:gd name="connsiteY9" fmla="*/ 345104 h 816600"/>
                          <a:gd name="connsiteX10" fmla="*/ 1383506 w 2755311"/>
                          <a:gd name="connsiteY10" fmla="*/ 300812 h 816600"/>
                          <a:gd name="connsiteX11" fmla="*/ 1450658 w 2755311"/>
                          <a:gd name="connsiteY11" fmla="*/ 269380 h 816600"/>
                          <a:gd name="connsiteX12" fmla="*/ 1582579 w 2755311"/>
                          <a:gd name="connsiteY12" fmla="*/ 307480 h 816600"/>
                          <a:gd name="connsiteX13" fmla="*/ 1820704 w 2755311"/>
                          <a:gd name="connsiteY13" fmla="*/ 418446 h 816600"/>
                          <a:gd name="connsiteX14" fmla="*/ 2144554 w 2755311"/>
                          <a:gd name="connsiteY14" fmla="*/ 574656 h 816600"/>
                          <a:gd name="connsiteX15" fmla="*/ 2575084 w 2755311"/>
                          <a:gd name="connsiteY15" fmla="*/ 727056 h 816600"/>
                          <a:gd name="connsiteX16" fmla="*/ 2755311 w 2755311"/>
                          <a:gd name="connsiteY16" fmla="*/ 768243 h 816600"/>
                          <a:gd name="connsiteX0" fmla="*/ 0 w 2915910"/>
                          <a:gd name="connsiteY0" fmla="*/ 728497 h 816600"/>
                          <a:gd name="connsiteX1" fmla="*/ 317762 w 2915910"/>
                          <a:gd name="connsiteY1" fmla="*/ 778967 h 816600"/>
                          <a:gd name="connsiteX2" fmla="*/ 487783 w 2915910"/>
                          <a:gd name="connsiteY2" fmla="*/ 803256 h 816600"/>
                          <a:gd name="connsiteX3" fmla="*/ 697333 w 2915910"/>
                          <a:gd name="connsiteY3" fmla="*/ 816591 h 816600"/>
                          <a:gd name="connsiteX4" fmla="*/ 724003 w 2915910"/>
                          <a:gd name="connsiteY4" fmla="*/ 692766 h 816600"/>
                          <a:gd name="connsiteX5" fmla="*/ 843460 w 2915910"/>
                          <a:gd name="connsiteY5" fmla="*/ 265234 h 816600"/>
                          <a:gd name="connsiteX6" fmla="*/ 1012752 w 2915910"/>
                          <a:gd name="connsiteY6" fmla="*/ 39025 h 816600"/>
                          <a:gd name="connsiteX7" fmla="*/ 1258136 w 2915910"/>
                          <a:gd name="connsiteY7" fmla="*/ 11286 h 816600"/>
                          <a:gd name="connsiteX8" fmla="*/ 1446440 w 2915910"/>
                          <a:gd name="connsiteY8" fmla="*/ 160411 h 816600"/>
                          <a:gd name="connsiteX9" fmla="*/ 1505053 w 2915910"/>
                          <a:gd name="connsiteY9" fmla="*/ 345104 h 816600"/>
                          <a:gd name="connsiteX10" fmla="*/ 1544105 w 2915910"/>
                          <a:gd name="connsiteY10" fmla="*/ 300812 h 816600"/>
                          <a:gd name="connsiteX11" fmla="*/ 1611257 w 2915910"/>
                          <a:gd name="connsiteY11" fmla="*/ 269380 h 816600"/>
                          <a:gd name="connsiteX12" fmla="*/ 1743178 w 2915910"/>
                          <a:gd name="connsiteY12" fmla="*/ 307480 h 816600"/>
                          <a:gd name="connsiteX13" fmla="*/ 1981303 w 2915910"/>
                          <a:gd name="connsiteY13" fmla="*/ 418446 h 816600"/>
                          <a:gd name="connsiteX14" fmla="*/ 2305153 w 2915910"/>
                          <a:gd name="connsiteY14" fmla="*/ 574656 h 816600"/>
                          <a:gd name="connsiteX15" fmla="*/ 2735683 w 2915910"/>
                          <a:gd name="connsiteY15" fmla="*/ 727056 h 816600"/>
                          <a:gd name="connsiteX16" fmla="*/ 2915910 w 2915910"/>
                          <a:gd name="connsiteY16" fmla="*/ 768243 h 816600"/>
                          <a:gd name="connsiteX0" fmla="*/ 0 w 2915910"/>
                          <a:gd name="connsiteY0" fmla="*/ 728497 h 816600"/>
                          <a:gd name="connsiteX1" fmla="*/ 317762 w 2915910"/>
                          <a:gd name="connsiteY1" fmla="*/ 778967 h 816600"/>
                          <a:gd name="connsiteX2" fmla="*/ 487783 w 2915910"/>
                          <a:gd name="connsiteY2" fmla="*/ 803256 h 816600"/>
                          <a:gd name="connsiteX3" fmla="*/ 697333 w 2915910"/>
                          <a:gd name="connsiteY3" fmla="*/ 816591 h 816600"/>
                          <a:gd name="connsiteX4" fmla="*/ 724003 w 2915910"/>
                          <a:gd name="connsiteY4" fmla="*/ 692766 h 816600"/>
                          <a:gd name="connsiteX5" fmla="*/ 843460 w 2915910"/>
                          <a:gd name="connsiteY5" fmla="*/ 265234 h 816600"/>
                          <a:gd name="connsiteX6" fmla="*/ 1012752 w 2915910"/>
                          <a:gd name="connsiteY6" fmla="*/ 39025 h 816600"/>
                          <a:gd name="connsiteX7" fmla="*/ 1258136 w 2915910"/>
                          <a:gd name="connsiteY7" fmla="*/ 11286 h 816600"/>
                          <a:gd name="connsiteX8" fmla="*/ 1446440 w 2915910"/>
                          <a:gd name="connsiteY8" fmla="*/ 160411 h 816600"/>
                          <a:gd name="connsiteX9" fmla="*/ 1505053 w 2915910"/>
                          <a:gd name="connsiteY9" fmla="*/ 345104 h 816600"/>
                          <a:gd name="connsiteX10" fmla="*/ 1544105 w 2915910"/>
                          <a:gd name="connsiteY10" fmla="*/ 300812 h 816600"/>
                          <a:gd name="connsiteX11" fmla="*/ 1611257 w 2915910"/>
                          <a:gd name="connsiteY11" fmla="*/ 269380 h 816600"/>
                          <a:gd name="connsiteX12" fmla="*/ 1743178 w 2915910"/>
                          <a:gd name="connsiteY12" fmla="*/ 307480 h 816600"/>
                          <a:gd name="connsiteX13" fmla="*/ 1981303 w 2915910"/>
                          <a:gd name="connsiteY13" fmla="*/ 418446 h 816600"/>
                          <a:gd name="connsiteX14" fmla="*/ 2305153 w 2915910"/>
                          <a:gd name="connsiteY14" fmla="*/ 574656 h 816600"/>
                          <a:gd name="connsiteX15" fmla="*/ 2735683 w 2915910"/>
                          <a:gd name="connsiteY15" fmla="*/ 727056 h 816600"/>
                          <a:gd name="connsiteX16" fmla="*/ 2915910 w 2915910"/>
                          <a:gd name="connsiteY16" fmla="*/ 768243 h 8166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2915910" h="816600">
                            <a:moveTo>
                              <a:pt x="0" y="728497"/>
                            </a:moveTo>
                            <a:cubicBezTo>
                              <a:pt x="75287" y="738186"/>
                              <a:pt x="236465" y="766507"/>
                              <a:pt x="317762" y="778967"/>
                            </a:cubicBezTo>
                            <a:cubicBezTo>
                              <a:pt x="399059" y="791427"/>
                              <a:pt x="424521" y="796985"/>
                              <a:pt x="487783" y="803256"/>
                            </a:cubicBezTo>
                            <a:cubicBezTo>
                              <a:pt x="551045" y="809527"/>
                              <a:pt x="688919" y="815956"/>
                              <a:pt x="697333" y="816591"/>
                            </a:cubicBezTo>
                            <a:cubicBezTo>
                              <a:pt x="705747" y="817226"/>
                              <a:pt x="699649" y="784659"/>
                              <a:pt x="724003" y="692766"/>
                            </a:cubicBezTo>
                            <a:cubicBezTo>
                              <a:pt x="748357" y="600873"/>
                              <a:pt x="795335" y="374191"/>
                              <a:pt x="843460" y="265234"/>
                            </a:cubicBezTo>
                            <a:cubicBezTo>
                              <a:pt x="891585" y="156277"/>
                              <a:pt x="943639" y="81350"/>
                              <a:pt x="1012752" y="39025"/>
                            </a:cubicBezTo>
                            <a:cubicBezTo>
                              <a:pt x="1081865" y="-3300"/>
                              <a:pt x="1185855" y="-8945"/>
                              <a:pt x="1258136" y="11286"/>
                            </a:cubicBezTo>
                            <a:cubicBezTo>
                              <a:pt x="1330417" y="31517"/>
                              <a:pt x="1405287" y="104775"/>
                              <a:pt x="1446440" y="160411"/>
                            </a:cubicBezTo>
                            <a:cubicBezTo>
                              <a:pt x="1487593" y="216047"/>
                              <a:pt x="1488776" y="321704"/>
                              <a:pt x="1505053" y="345104"/>
                            </a:cubicBezTo>
                            <a:cubicBezTo>
                              <a:pt x="1521330" y="368504"/>
                              <a:pt x="1526404" y="313433"/>
                              <a:pt x="1544105" y="300812"/>
                            </a:cubicBezTo>
                            <a:cubicBezTo>
                              <a:pt x="1561806" y="288191"/>
                              <a:pt x="1578078" y="268269"/>
                              <a:pt x="1611257" y="269380"/>
                            </a:cubicBezTo>
                            <a:cubicBezTo>
                              <a:pt x="1644436" y="270491"/>
                              <a:pt x="1681504" y="282636"/>
                              <a:pt x="1743178" y="307480"/>
                            </a:cubicBezTo>
                            <a:cubicBezTo>
                              <a:pt x="1804852" y="332324"/>
                              <a:pt x="1887641" y="373917"/>
                              <a:pt x="1981303" y="418446"/>
                            </a:cubicBezTo>
                            <a:cubicBezTo>
                              <a:pt x="2074966" y="462975"/>
                              <a:pt x="2179423" y="523221"/>
                              <a:pt x="2305153" y="574656"/>
                            </a:cubicBezTo>
                            <a:cubicBezTo>
                              <a:pt x="2430883" y="626091"/>
                              <a:pt x="2633890" y="694792"/>
                              <a:pt x="2735683" y="727056"/>
                            </a:cubicBezTo>
                            <a:cubicBezTo>
                              <a:pt x="2837476" y="759320"/>
                              <a:pt x="2893050" y="767608"/>
                              <a:pt x="2915910" y="768243"/>
                            </a:cubicBezTo>
                          </a:path>
                        </a:pathLst>
                      </a:custGeom>
                      <a:ln w="28575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cs-CZ" sz="1100"/>
                      </a:p>
                    </p:txBody>
                  </p:sp>
                  <p:sp>
                    <p:nvSpPr>
                      <p:cNvPr id="28" name="Volný tvar 38">
                        <a:extLst>
                          <a:ext uri="{FF2B5EF4-FFF2-40B4-BE49-F238E27FC236}">
                            <a16:creationId xmlns:a16="http://schemas.microsoft.com/office/drawing/2014/main" id="{E7E4912B-574E-4473-8A51-A562ECBECE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21615" y="4592996"/>
                        <a:ext cx="2921794" cy="807513"/>
                      </a:xfrm>
                      <a:custGeom>
                        <a:avLst/>
                        <a:gdLst>
                          <a:gd name="connsiteX0" fmla="*/ 0 w 2957513"/>
                          <a:gd name="connsiteY0" fmla="*/ 559861 h 807513"/>
                          <a:gd name="connsiteX1" fmla="*/ 69056 w 2957513"/>
                          <a:gd name="connsiteY1" fmla="*/ 562242 h 807513"/>
                          <a:gd name="connsiteX2" fmla="*/ 97631 w 2957513"/>
                          <a:gd name="connsiteY2" fmla="*/ 519379 h 807513"/>
                          <a:gd name="connsiteX3" fmla="*/ 164306 w 2957513"/>
                          <a:gd name="connsiteY3" fmla="*/ 490804 h 807513"/>
                          <a:gd name="connsiteX4" fmla="*/ 233363 w 2957513"/>
                          <a:gd name="connsiteY4" fmla="*/ 559861 h 807513"/>
                          <a:gd name="connsiteX5" fmla="*/ 280988 w 2957513"/>
                          <a:gd name="connsiteY5" fmla="*/ 564623 h 807513"/>
                          <a:gd name="connsiteX6" fmla="*/ 383381 w 2957513"/>
                          <a:gd name="connsiteY6" fmla="*/ 555098 h 807513"/>
                          <a:gd name="connsiteX7" fmla="*/ 395288 w 2957513"/>
                          <a:gd name="connsiteY7" fmla="*/ 555098 h 807513"/>
                          <a:gd name="connsiteX8" fmla="*/ 459581 w 2957513"/>
                          <a:gd name="connsiteY8" fmla="*/ 619392 h 807513"/>
                          <a:gd name="connsiteX9" fmla="*/ 466725 w 2957513"/>
                          <a:gd name="connsiteY9" fmla="*/ 526523 h 807513"/>
                          <a:gd name="connsiteX10" fmla="*/ 497681 w 2957513"/>
                          <a:gd name="connsiteY10" fmla="*/ 159811 h 807513"/>
                          <a:gd name="connsiteX11" fmla="*/ 516731 w 2957513"/>
                          <a:gd name="connsiteY11" fmla="*/ 5029 h 807513"/>
                          <a:gd name="connsiteX12" fmla="*/ 526256 w 2957513"/>
                          <a:gd name="connsiteY12" fmla="*/ 83611 h 807513"/>
                          <a:gd name="connsiteX13" fmla="*/ 557213 w 2957513"/>
                          <a:gd name="connsiteY13" fmla="*/ 514617 h 807513"/>
                          <a:gd name="connsiteX14" fmla="*/ 566738 w 2957513"/>
                          <a:gd name="connsiteY14" fmla="*/ 714642 h 807513"/>
                          <a:gd name="connsiteX15" fmla="*/ 573881 w 2957513"/>
                          <a:gd name="connsiteY15" fmla="*/ 807511 h 807513"/>
                          <a:gd name="connsiteX16" fmla="*/ 583406 w 2957513"/>
                          <a:gd name="connsiteY16" fmla="*/ 717023 h 807513"/>
                          <a:gd name="connsiteX17" fmla="*/ 602456 w 2957513"/>
                          <a:gd name="connsiteY17" fmla="*/ 574148 h 807513"/>
                          <a:gd name="connsiteX18" fmla="*/ 654844 w 2957513"/>
                          <a:gd name="connsiteY18" fmla="*/ 564623 h 807513"/>
                          <a:gd name="connsiteX19" fmla="*/ 862013 w 2957513"/>
                          <a:gd name="connsiteY19" fmla="*/ 559861 h 807513"/>
                          <a:gd name="connsiteX20" fmla="*/ 1035844 w 2957513"/>
                          <a:gd name="connsiteY20" fmla="*/ 559861 h 807513"/>
                          <a:gd name="connsiteX21" fmla="*/ 1226344 w 2957513"/>
                          <a:gd name="connsiteY21" fmla="*/ 452704 h 807513"/>
                          <a:gd name="connsiteX22" fmla="*/ 1393031 w 2957513"/>
                          <a:gd name="connsiteY22" fmla="*/ 500329 h 807513"/>
                          <a:gd name="connsiteX23" fmla="*/ 1464469 w 2957513"/>
                          <a:gd name="connsiteY23" fmla="*/ 557479 h 807513"/>
                          <a:gd name="connsiteX24" fmla="*/ 1712119 w 2957513"/>
                          <a:gd name="connsiteY24" fmla="*/ 559861 h 807513"/>
                          <a:gd name="connsiteX25" fmla="*/ 2428875 w 2957513"/>
                          <a:gd name="connsiteY25" fmla="*/ 552717 h 807513"/>
                          <a:gd name="connsiteX26" fmla="*/ 2719388 w 2957513"/>
                          <a:gd name="connsiteY26" fmla="*/ 550336 h 807513"/>
                          <a:gd name="connsiteX27" fmla="*/ 2778919 w 2957513"/>
                          <a:gd name="connsiteY27" fmla="*/ 488423 h 807513"/>
                          <a:gd name="connsiteX28" fmla="*/ 2883694 w 2957513"/>
                          <a:gd name="connsiteY28" fmla="*/ 471754 h 807513"/>
                          <a:gd name="connsiteX29" fmla="*/ 2957513 w 2957513"/>
                          <a:gd name="connsiteY29" fmla="*/ 562242 h 807513"/>
                          <a:gd name="connsiteX0" fmla="*/ 0 w 2957513"/>
                          <a:gd name="connsiteY0" fmla="*/ 559861 h 807513"/>
                          <a:gd name="connsiteX1" fmla="*/ 69056 w 2957513"/>
                          <a:gd name="connsiteY1" fmla="*/ 562242 h 807513"/>
                          <a:gd name="connsiteX2" fmla="*/ 114300 w 2957513"/>
                          <a:gd name="connsiteY2" fmla="*/ 516998 h 807513"/>
                          <a:gd name="connsiteX3" fmla="*/ 164306 w 2957513"/>
                          <a:gd name="connsiteY3" fmla="*/ 490804 h 807513"/>
                          <a:gd name="connsiteX4" fmla="*/ 233363 w 2957513"/>
                          <a:gd name="connsiteY4" fmla="*/ 559861 h 807513"/>
                          <a:gd name="connsiteX5" fmla="*/ 280988 w 2957513"/>
                          <a:gd name="connsiteY5" fmla="*/ 564623 h 807513"/>
                          <a:gd name="connsiteX6" fmla="*/ 383381 w 2957513"/>
                          <a:gd name="connsiteY6" fmla="*/ 555098 h 807513"/>
                          <a:gd name="connsiteX7" fmla="*/ 395288 w 2957513"/>
                          <a:gd name="connsiteY7" fmla="*/ 555098 h 807513"/>
                          <a:gd name="connsiteX8" fmla="*/ 459581 w 2957513"/>
                          <a:gd name="connsiteY8" fmla="*/ 619392 h 807513"/>
                          <a:gd name="connsiteX9" fmla="*/ 466725 w 2957513"/>
                          <a:gd name="connsiteY9" fmla="*/ 526523 h 807513"/>
                          <a:gd name="connsiteX10" fmla="*/ 497681 w 2957513"/>
                          <a:gd name="connsiteY10" fmla="*/ 159811 h 807513"/>
                          <a:gd name="connsiteX11" fmla="*/ 516731 w 2957513"/>
                          <a:gd name="connsiteY11" fmla="*/ 5029 h 807513"/>
                          <a:gd name="connsiteX12" fmla="*/ 526256 w 2957513"/>
                          <a:gd name="connsiteY12" fmla="*/ 83611 h 807513"/>
                          <a:gd name="connsiteX13" fmla="*/ 557213 w 2957513"/>
                          <a:gd name="connsiteY13" fmla="*/ 514617 h 807513"/>
                          <a:gd name="connsiteX14" fmla="*/ 566738 w 2957513"/>
                          <a:gd name="connsiteY14" fmla="*/ 714642 h 807513"/>
                          <a:gd name="connsiteX15" fmla="*/ 573881 w 2957513"/>
                          <a:gd name="connsiteY15" fmla="*/ 807511 h 807513"/>
                          <a:gd name="connsiteX16" fmla="*/ 583406 w 2957513"/>
                          <a:gd name="connsiteY16" fmla="*/ 717023 h 807513"/>
                          <a:gd name="connsiteX17" fmla="*/ 602456 w 2957513"/>
                          <a:gd name="connsiteY17" fmla="*/ 574148 h 807513"/>
                          <a:gd name="connsiteX18" fmla="*/ 654844 w 2957513"/>
                          <a:gd name="connsiteY18" fmla="*/ 564623 h 807513"/>
                          <a:gd name="connsiteX19" fmla="*/ 862013 w 2957513"/>
                          <a:gd name="connsiteY19" fmla="*/ 559861 h 807513"/>
                          <a:gd name="connsiteX20" fmla="*/ 1035844 w 2957513"/>
                          <a:gd name="connsiteY20" fmla="*/ 559861 h 807513"/>
                          <a:gd name="connsiteX21" fmla="*/ 1226344 w 2957513"/>
                          <a:gd name="connsiteY21" fmla="*/ 452704 h 807513"/>
                          <a:gd name="connsiteX22" fmla="*/ 1393031 w 2957513"/>
                          <a:gd name="connsiteY22" fmla="*/ 500329 h 807513"/>
                          <a:gd name="connsiteX23" fmla="*/ 1464469 w 2957513"/>
                          <a:gd name="connsiteY23" fmla="*/ 557479 h 807513"/>
                          <a:gd name="connsiteX24" fmla="*/ 1712119 w 2957513"/>
                          <a:gd name="connsiteY24" fmla="*/ 559861 h 807513"/>
                          <a:gd name="connsiteX25" fmla="*/ 2428875 w 2957513"/>
                          <a:gd name="connsiteY25" fmla="*/ 552717 h 807513"/>
                          <a:gd name="connsiteX26" fmla="*/ 2719388 w 2957513"/>
                          <a:gd name="connsiteY26" fmla="*/ 550336 h 807513"/>
                          <a:gd name="connsiteX27" fmla="*/ 2778919 w 2957513"/>
                          <a:gd name="connsiteY27" fmla="*/ 488423 h 807513"/>
                          <a:gd name="connsiteX28" fmla="*/ 2883694 w 2957513"/>
                          <a:gd name="connsiteY28" fmla="*/ 471754 h 807513"/>
                          <a:gd name="connsiteX29" fmla="*/ 2957513 w 2957513"/>
                          <a:gd name="connsiteY29" fmla="*/ 562242 h 807513"/>
                          <a:gd name="connsiteX0" fmla="*/ 0 w 2957513"/>
                          <a:gd name="connsiteY0" fmla="*/ 559861 h 807513"/>
                          <a:gd name="connsiteX1" fmla="*/ 69056 w 2957513"/>
                          <a:gd name="connsiteY1" fmla="*/ 562242 h 807513"/>
                          <a:gd name="connsiteX2" fmla="*/ 114300 w 2957513"/>
                          <a:gd name="connsiteY2" fmla="*/ 516998 h 807513"/>
                          <a:gd name="connsiteX3" fmla="*/ 171449 w 2957513"/>
                          <a:gd name="connsiteY3" fmla="*/ 505091 h 807513"/>
                          <a:gd name="connsiteX4" fmla="*/ 233363 w 2957513"/>
                          <a:gd name="connsiteY4" fmla="*/ 559861 h 807513"/>
                          <a:gd name="connsiteX5" fmla="*/ 280988 w 2957513"/>
                          <a:gd name="connsiteY5" fmla="*/ 564623 h 807513"/>
                          <a:gd name="connsiteX6" fmla="*/ 383381 w 2957513"/>
                          <a:gd name="connsiteY6" fmla="*/ 555098 h 807513"/>
                          <a:gd name="connsiteX7" fmla="*/ 395288 w 2957513"/>
                          <a:gd name="connsiteY7" fmla="*/ 555098 h 807513"/>
                          <a:gd name="connsiteX8" fmla="*/ 459581 w 2957513"/>
                          <a:gd name="connsiteY8" fmla="*/ 619392 h 807513"/>
                          <a:gd name="connsiteX9" fmla="*/ 466725 w 2957513"/>
                          <a:gd name="connsiteY9" fmla="*/ 526523 h 807513"/>
                          <a:gd name="connsiteX10" fmla="*/ 497681 w 2957513"/>
                          <a:gd name="connsiteY10" fmla="*/ 159811 h 807513"/>
                          <a:gd name="connsiteX11" fmla="*/ 516731 w 2957513"/>
                          <a:gd name="connsiteY11" fmla="*/ 5029 h 807513"/>
                          <a:gd name="connsiteX12" fmla="*/ 526256 w 2957513"/>
                          <a:gd name="connsiteY12" fmla="*/ 83611 h 807513"/>
                          <a:gd name="connsiteX13" fmla="*/ 557213 w 2957513"/>
                          <a:gd name="connsiteY13" fmla="*/ 514617 h 807513"/>
                          <a:gd name="connsiteX14" fmla="*/ 566738 w 2957513"/>
                          <a:gd name="connsiteY14" fmla="*/ 714642 h 807513"/>
                          <a:gd name="connsiteX15" fmla="*/ 573881 w 2957513"/>
                          <a:gd name="connsiteY15" fmla="*/ 807511 h 807513"/>
                          <a:gd name="connsiteX16" fmla="*/ 583406 w 2957513"/>
                          <a:gd name="connsiteY16" fmla="*/ 717023 h 807513"/>
                          <a:gd name="connsiteX17" fmla="*/ 602456 w 2957513"/>
                          <a:gd name="connsiteY17" fmla="*/ 574148 h 807513"/>
                          <a:gd name="connsiteX18" fmla="*/ 654844 w 2957513"/>
                          <a:gd name="connsiteY18" fmla="*/ 564623 h 807513"/>
                          <a:gd name="connsiteX19" fmla="*/ 862013 w 2957513"/>
                          <a:gd name="connsiteY19" fmla="*/ 559861 h 807513"/>
                          <a:gd name="connsiteX20" fmla="*/ 1035844 w 2957513"/>
                          <a:gd name="connsiteY20" fmla="*/ 559861 h 807513"/>
                          <a:gd name="connsiteX21" fmla="*/ 1226344 w 2957513"/>
                          <a:gd name="connsiteY21" fmla="*/ 452704 h 807513"/>
                          <a:gd name="connsiteX22" fmla="*/ 1393031 w 2957513"/>
                          <a:gd name="connsiteY22" fmla="*/ 500329 h 807513"/>
                          <a:gd name="connsiteX23" fmla="*/ 1464469 w 2957513"/>
                          <a:gd name="connsiteY23" fmla="*/ 557479 h 807513"/>
                          <a:gd name="connsiteX24" fmla="*/ 1712119 w 2957513"/>
                          <a:gd name="connsiteY24" fmla="*/ 559861 h 807513"/>
                          <a:gd name="connsiteX25" fmla="*/ 2428875 w 2957513"/>
                          <a:gd name="connsiteY25" fmla="*/ 552717 h 807513"/>
                          <a:gd name="connsiteX26" fmla="*/ 2719388 w 2957513"/>
                          <a:gd name="connsiteY26" fmla="*/ 550336 h 807513"/>
                          <a:gd name="connsiteX27" fmla="*/ 2778919 w 2957513"/>
                          <a:gd name="connsiteY27" fmla="*/ 488423 h 807513"/>
                          <a:gd name="connsiteX28" fmla="*/ 2883694 w 2957513"/>
                          <a:gd name="connsiteY28" fmla="*/ 471754 h 807513"/>
                          <a:gd name="connsiteX29" fmla="*/ 2957513 w 2957513"/>
                          <a:gd name="connsiteY29" fmla="*/ 562242 h 807513"/>
                          <a:gd name="connsiteX0" fmla="*/ 0 w 2957513"/>
                          <a:gd name="connsiteY0" fmla="*/ 569386 h 807513"/>
                          <a:gd name="connsiteX1" fmla="*/ 69056 w 2957513"/>
                          <a:gd name="connsiteY1" fmla="*/ 562242 h 807513"/>
                          <a:gd name="connsiteX2" fmla="*/ 114300 w 2957513"/>
                          <a:gd name="connsiteY2" fmla="*/ 516998 h 807513"/>
                          <a:gd name="connsiteX3" fmla="*/ 171449 w 2957513"/>
                          <a:gd name="connsiteY3" fmla="*/ 505091 h 807513"/>
                          <a:gd name="connsiteX4" fmla="*/ 233363 w 2957513"/>
                          <a:gd name="connsiteY4" fmla="*/ 559861 h 807513"/>
                          <a:gd name="connsiteX5" fmla="*/ 280988 w 2957513"/>
                          <a:gd name="connsiteY5" fmla="*/ 564623 h 807513"/>
                          <a:gd name="connsiteX6" fmla="*/ 383381 w 2957513"/>
                          <a:gd name="connsiteY6" fmla="*/ 555098 h 807513"/>
                          <a:gd name="connsiteX7" fmla="*/ 395288 w 2957513"/>
                          <a:gd name="connsiteY7" fmla="*/ 555098 h 807513"/>
                          <a:gd name="connsiteX8" fmla="*/ 459581 w 2957513"/>
                          <a:gd name="connsiteY8" fmla="*/ 619392 h 807513"/>
                          <a:gd name="connsiteX9" fmla="*/ 466725 w 2957513"/>
                          <a:gd name="connsiteY9" fmla="*/ 526523 h 807513"/>
                          <a:gd name="connsiteX10" fmla="*/ 497681 w 2957513"/>
                          <a:gd name="connsiteY10" fmla="*/ 159811 h 807513"/>
                          <a:gd name="connsiteX11" fmla="*/ 516731 w 2957513"/>
                          <a:gd name="connsiteY11" fmla="*/ 5029 h 807513"/>
                          <a:gd name="connsiteX12" fmla="*/ 526256 w 2957513"/>
                          <a:gd name="connsiteY12" fmla="*/ 83611 h 807513"/>
                          <a:gd name="connsiteX13" fmla="*/ 557213 w 2957513"/>
                          <a:gd name="connsiteY13" fmla="*/ 514617 h 807513"/>
                          <a:gd name="connsiteX14" fmla="*/ 566738 w 2957513"/>
                          <a:gd name="connsiteY14" fmla="*/ 714642 h 807513"/>
                          <a:gd name="connsiteX15" fmla="*/ 573881 w 2957513"/>
                          <a:gd name="connsiteY15" fmla="*/ 807511 h 807513"/>
                          <a:gd name="connsiteX16" fmla="*/ 583406 w 2957513"/>
                          <a:gd name="connsiteY16" fmla="*/ 717023 h 807513"/>
                          <a:gd name="connsiteX17" fmla="*/ 602456 w 2957513"/>
                          <a:gd name="connsiteY17" fmla="*/ 574148 h 807513"/>
                          <a:gd name="connsiteX18" fmla="*/ 654844 w 2957513"/>
                          <a:gd name="connsiteY18" fmla="*/ 564623 h 807513"/>
                          <a:gd name="connsiteX19" fmla="*/ 862013 w 2957513"/>
                          <a:gd name="connsiteY19" fmla="*/ 559861 h 807513"/>
                          <a:gd name="connsiteX20" fmla="*/ 1035844 w 2957513"/>
                          <a:gd name="connsiteY20" fmla="*/ 559861 h 807513"/>
                          <a:gd name="connsiteX21" fmla="*/ 1226344 w 2957513"/>
                          <a:gd name="connsiteY21" fmla="*/ 452704 h 807513"/>
                          <a:gd name="connsiteX22" fmla="*/ 1393031 w 2957513"/>
                          <a:gd name="connsiteY22" fmla="*/ 500329 h 807513"/>
                          <a:gd name="connsiteX23" fmla="*/ 1464469 w 2957513"/>
                          <a:gd name="connsiteY23" fmla="*/ 557479 h 807513"/>
                          <a:gd name="connsiteX24" fmla="*/ 1712119 w 2957513"/>
                          <a:gd name="connsiteY24" fmla="*/ 559861 h 807513"/>
                          <a:gd name="connsiteX25" fmla="*/ 2428875 w 2957513"/>
                          <a:gd name="connsiteY25" fmla="*/ 552717 h 807513"/>
                          <a:gd name="connsiteX26" fmla="*/ 2719388 w 2957513"/>
                          <a:gd name="connsiteY26" fmla="*/ 550336 h 807513"/>
                          <a:gd name="connsiteX27" fmla="*/ 2778919 w 2957513"/>
                          <a:gd name="connsiteY27" fmla="*/ 488423 h 807513"/>
                          <a:gd name="connsiteX28" fmla="*/ 2883694 w 2957513"/>
                          <a:gd name="connsiteY28" fmla="*/ 471754 h 807513"/>
                          <a:gd name="connsiteX29" fmla="*/ 2957513 w 2957513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392907 w 2955132"/>
                          <a:gd name="connsiteY7" fmla="*/ 555098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600075 w 2955132"/>
                          <a:gd name="connsiteY17" fmla="*/ 574148 h 807513"/>
                          <a:gd name="connsiteX18" fmla="*/ 652463 w 2955132"/>
                          <a:gd name="connsiteY18" fmla="*/ 564623 h 807513"/>
                          <a:gd name="connsiteX19" fmla="*/ 859632 w 2955132"/>
                          <a:gd name="connsiteY19" fmla="*/ 559861 h 807513"/>
                          <a:gd name="connsiteX20" fmla="*/ 1033463 w 2955132"/>
                          <a:gd name="connsiteY20" fmla="*/ 559861 h 807513"/>
                          <a:gd name="connsiteX21" fmla="*/ 1223963 w 2955132"/>
                          <a:gd name="connsiteY21" fmla="*/ 452704 h 807513"/>
                          <a:gd name="connsiteX22" fmla="*/ 1390650 w 2955132"/>
                          <a:gd name="connsiteY22" fmla="*/ 500329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392907 w 2955132"/>
                          <a:gd name="connsiteY7" fmla="*/ 555098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600075 w 2955132"/>
                          <a:gd name="connsiteY17" fmla="*/ 574148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33463 w 2955132"/>
                          <a:gd name="connsiteY20" fmla="*/ 559861 h 807513"/>
                          <a:gd name="connsiteX21" fmla="*/ 1223963 w 2955132"/>
                          <a:gd name="connsiteY21" fmla="*/ 452704 h 807513"/>
                          <a:gd name="connsiteX22" fmla="*/ 1390650 w 2955132"/>
                          <a:gd name="connsiteY22" fmla="*/ 500329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392907 w 2955132"/>
                          <a:gd name="connsiteY7" fmla="*/ 555098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607219 w 2955132"/>
                          <a:gd name="connsiteY17" fmla="*/ 574148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33463 w 2955132"/>
                          <a:gd name="connsiteY20" fmla="*/ 559861 h 807513"/>
                          <a:gd name="connsiteX21" fmla="*/ 1223963 w 2955132"/>
                          <a:gd name="connsiteY21" fmla="*/ 452704 h 807513"/>
                          <a:gd name="connsiteX22" fmla="*/ 1390650 w 2955132"/>
                          <a:gd name="connsiteY22" fmla="*/ 500329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392907 w 2955132"/>
                          <a:gd name="connsiteY7" fmla="*/ 555098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33463 w 2955132"/>
                          <a:gd name="connsiteY20" fmla="*/ 559861 h 807513"/>
                          <a:gd name="connsiteX21" fmla="*/ 1223963 w 2955132"/>
                          <a:gd name="connsiteY21" fmla="*/ 452704 h 807513"/>
                          <a:gd name="connsiteX22" fmla="*/ 1390650 w 2955132"/>
                          <a:gd name="connsiteY22" fmla="*/ 500329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392907 w 2955132"/>
                          <a:gd name="connsiteY7" fmla="*/ 555098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33463 w 2955132"/>
                          <a:gd name="connsiteY20" fmla="*/ 559861 h 807513"/>
                          <a:gd name="connsiteX21" fmla="*/ 1223963 w 2955132"/>
                          <a:gd name="connsiteY21" fmla="*/ 452704 h 807513"/>
                          <a:gd name="connsiteX22" fmla="*/ 1390650 w 2955132"/>
                          <a:gd name="connsiteY22" fmla="*/ 500329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33463 w 2955132"/>
                          <a:gd name="connsiteY20" fmla="*/ 559861 h 807513"/>
                          <a:gd name="connsiteX21" fmla="*/ 1223963 w 2955132"/>
                          <a:gd name="connsiteY21" fmla="*/ 452704 h 807513"/>
                          <a:gd name="connsiteX22" fmla="*/ 1390650 w 2955132"/>
                          <a:gd name="connsiteY22" fmla="*/ 500329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3963 w 2955132"/>
                          <a:gd name="connsiteY21" fmla="*/ 452704 h 807513"/>
                          <a:gd name="connsiteX22" fmla="*/ 1390650 w 2955132"/>
                          <a:gd name="connsiteY22" fmla="*/ 500329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31106 w 2955132"/>
                          <a:gd name="connsiteY21" fmla="*/ 476517 h 807513"/>
                          <a:gd name="connsiteX22" fmla="*/ 1390650 w 2955132"/>
                          <a:gd name="connsiteY22" fmla="*/ 500329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90650 w 2955132"/>
                          <a:gd name="connsiteY22" fmla="*/ 500329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695576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695576 w 2955132"/>
                          <a:gd name="connsiteY26" fmla="*/ 550336 h 807513"/>
                          <a:gd name="connsiteX27" fmla="*/ 2795588 w 2955132"/>
                          <a:gd name="connsiteY27" fmla="*/ 500330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695576 w 2955132"/>
                          <a:gd name="connsiteY26" fmla="*/ 550336 h 807513"/>
                          <a:gd name="connsiteX27" fmla="*/ 2795588 w 2955132"/>
                          <a:gd name="connsiteY27" fmla="*/ 500330 h 807513"/>
                          <a:gd name="connsiteX28" fmla="*/ 2881313 w 2955132"/>
                          <a:gd name="connsiteY28" fmla="*/ 481279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695576 w 2955132"/>
                          <a:gd name="connsiteY26" fmla="*/ 550336 h 807513"/>
                          <a:gd name="connsiteX27" fmla="*/ 2795588 w 2955132"/>
                          <a:gd name="connsiteY27" fmla="*/ 500330 h 807513"/>
                          <a:gd name="connsiteX28" fmla="*/ 2881313 w 2955132"/>
                          <a:gd name="connsiteY28" fmla="*/ 481279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695576 w 2955132"/>
                          <a:gd name="connsiteY26" fmla="*/ 550336 h 807513"/>
                          <a:gd name="connsiteX27" fmla="*/ 2795588 w 2955132"/>
                          <a:gd name="connsiteY27" fmla="*/ 500330 h 807513"/>
                          <a:gd name="connsiteX28" fmla="*/ 2881313 w 2955132"/>
                          <a:gd name="connsiteY28" fmla="*/ 481279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09863 w 2955132"/>
                          <a:gd name="connsiteY26" fmla="*/ 552717 h 807513"/>
                          <a:gd name="connsiteX27" fmla="*/ 2795588 w 2955132"/>
                          <a:gd name="connsiteY27" fmla="*/ 500330 h 807513"/>
                          <a:gd name="connsiteX28" fmla="*/ 2881313 w 2955132"/>
                          <a:gd name="connsiteY28" fmla="*/ 481279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07482 w 2955132"/>
                          <a:gd name="connsiteY26" fmla="*/ 545573 h 807513"/>
                          <a:gd name="connsiteX27" fmla="*/ 2795588 w 2955132"/>
                          <a:gd name="connsiteY27" fmla="*/ 500330 h 807513"/>
                          <a:gd name="connsiteX28" fmla="*/ 2881313 w 2955132"/>
                          <a:gd name="connsiteY28" fmla="*/ 481279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07482 w 2955132"/>
                          <a:gd name="connsiteY26" fmla="*/ 545573 h 807513"/>
                          <a:gd name="connsiteX27" fmla="*/ 2776538 w 2955132"/>
                          <a:gd name="connsiteY27" fmla="*/ 502711 h 807513"/>
                          <a:gd name="connsiteX28" fmla="*/ 2881313 w 2955132"/>
                          <a:gd name="connsiteY28" fmla="*/ 481279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07482 w 2955132"/>
                          <a:gd name="connsiteY26" fmla="*/ 545573 h 807513"/>
                          <a:gd name="connsiteX27" fmla="*/ 2776538 w 2955132"/>
                          <a:gd name="connsiteY27" fmla="*/ 502711 h 807513"/>
                          <a:gd name="connsiteX28" fmla="*/ 2881313 w 2955132"/>
                          <a:gd name="connsiteY28" fmla="*/ 481279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693194 w 2955132"/>
                          <a:gd name="connsiteY26" fmla="*/ 555098 h 807513"/>
                          <a:gd name="connsiteX27" fmla="*/ 2776538 w 2955132"/>
                          <a:gd name="connsiteY27" fmla="*/ 502711 h 807513"/>
                          <a:gd name="connsiteX28" fmla="*/ 2881313 w 2955132"/>
                          <a:gd name="connsiteY28" fmla="*/ 481279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693194 w 2955132"/>
                          <a:gd name="connsiteY26" fmla="*/ 555098 h 807513"/>
                          <a:gd name="connsiteX27" fmla="*/ 2776538 w 2955132"/>
                          <a:gd name="connsiteY27" fmla="*/ 502711 h 807513"/>
                          <a:gd name="connsiteX28" fmla="*/ 2845594 w 2955132"/>
                          <a:gd name="connsiteY28" fmla="*/ 481279 h 807513"/>
                          <a:gd name="connsiteX29" fmla="*/ 2955132 w 2955132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81000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693194 w 2921794"/>
                          <a:gd name="connsiteY26" fmla="*/ 555098 h 807513"/>
                          <a:gd name="connsiteX27" fmla="*/ 2776538 w 2921794"/>
                          <a:gd name="connsiteY27" fmla="*/ 502711 h 807513"/>
                          <a:gd name="connsiteX28" fmla="*/ 2845594 w 2921794"/>
                          <a:gd name="connsiteY28" fmla="*/ 481279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81000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693194 w 2921794"/>
                          <a:gd name="connsiteY26" fmla="*/ 555098 h 807513"/>
                          <a:gd name="connsiteX27" fmla="*/ 2776538 w 2921794"/>
                          <a:gd name="connsiteY27" fmla="*/ 502711 h 807513"/>
                          <a:gd name="connsiteX28" fmla="*/ 2845594 w 2921794"/>
                          <a:gd name="connsiteY28" fmla="*/ 481279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81000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693194 w 2921794"/>
                          <a:gd name="connsiteY26" fmla="*/ 555098 h 807513"/>
                          <a:gd name="connsiteX27" fmla="*/ 2776538 w 2921794"/>
                          <a:gd name="connsiteY27" fmla="*/ 502711 h 807513"/>
                          <a:gd name="connsiteX28" fmla="*/ 2845594 w 2921794"/>
                          <a:gd name="connsiteY28" fmla="*/ 481279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81000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693194 w 2921794"/>
                          <a:gd name="connsiteY26" fmla="*/ 555098 h 807513"/>
                          <a:gd name="connsiteX27" fmla="*/ 2776538 w 2921794"/>
                          <a:gd name="connsiteY27" fmla="*/ 502711 h 807513"/>
                          <a:gd name="connsiteX28" fmla="*/ 2857500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81000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693194 w 2921794"/>
                          <a:gd name="connsiteY26" fmla="*/ 555098 h 807513"/>
                          <a:gd name="connsiteX27" fmla="*/ 2776538 w 2921794"/>
                          <a:gd name="connsiteY27" fmla="*/ 502711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81000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76538 w 2921794"/>
                          <a:gd name="connsiteY27" fmla="*/ 502711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81000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81000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81000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59569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59569 w 2921794"/>
                          <a:gd name="connsiteY6" fmla="*/ 555098 h 807513"/>
                          <a:gd name="connsiteX7" fmla="*/ 411957 w 2921794"/>
                          <a:gd name="connsiteY7" fmla="*/ 555097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59569 w 2921794"/>
                          <a:gd name="connsiteY6" fmla="*/ 555098 h 807513"/>
                          <a:gd name="connsiteX7" fmla="*/ 411957 w 2921794"/>
                          <a:gd name="connsiteY7" fmla="*/ 555097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94881 w 2921794"/>
                          <a:gd name="connsiteY22" fmla="*/ 477003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59569 w 2921794"/>
                          <a:gd name="connsiteY6" fmla="*/ 555098 h 807513"/>
                          <a:gd name="connsiteX7" fmla="*/ 411957 w 2921794"/>
                          <a:gd name="connsiteY7" fmla="*/ 555097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94881 w 2921794"/>
                          <a:gd name="connsiteY22" fmla="*/ 477003 h 807513"/>
                          <a:gd name="connsiteX23" fmla="*/ 1548646 w 2921794"/>
                          <a:gd name="connsiteY23" fmla="*/ 550821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59569 w 2921794"/>
                          <a:gd name="connsiteY6" fmla="*/ 555098 h 807513"/>
                          <a:gd name="connsiteX7" fmla="*/ 411957 w 2921794"/>
                          <a:gd name="connsiteY7" fmla="*/ 555097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401539 w 2921794"/>
                          <a:gd name="connsiteY22" fmla="*/ 437054 h 807513"/>
                          <a:gd name="connsiteX23" fmla="*/ 1548646 w 2921794"/>
                          <a:gd name="connsiteY23" fmla="*/ 550821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59569 w 2921794"/>
                          <a:gd name="connsiteY6" fmla="*/ 555098 h 807513"/>
                          <a:gd name="connsiteX7" fmla="*/ 411957 w 2921794"/>
                          <a:gd name="connsiteY7" fmla="*/ 555097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93873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401539 w 2921794"/>
                          <a:gd name="connsiteY22" fmla="*/ 437054 h 807513"/>
                          <a:gd name="connsiteX23" fmla="*/ 1548646 w 2921794"/>
                          <a:gd name="connsiteY23" fmla="*/ 550821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59569 w 2921794"/>
                          <a:gd name="connsiteY6" fmla="*/ 555098 h 807513"/>
                          <a:gd name="connsiteX7" fmla="*/ 411957 w 2921794"/>
                          <a:gd name="connsiteY7" fmla="*/ 555097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67240 w 2921794"/>
                          <a:gd name="connsiteY20" fmla="*/ 548440 h 807513"/>
                          <a:gd name="connsiteX21" fmla="*/ 1228725 w 2921794"/>
                          <a:gd name="connsiteY21" fmla="*/ 452705 h 807513"/>
                          <a:gd name="connsiteX22" fmla="*/ 1401539 w 2921794"/>
                          <a:gd name="connsiteY22" fmla="*/ 437054 h 807513"/>
                          <a:gd name="connsiteX23" fmla="*/ 1548646 w 2921794"/>
                          <a:gd name="connsiteY23" fmla="*/ 550821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59569 w 2921794"/>
                          <a:gd name="connsiteY6" fmla="*/ 555098 h 807513"/>
                          <a:gd name="connsiteX7" fmla="*/ 411957 w 2921794"/>
                          <a:gd name="connsiteY7" fmla="*/ 555097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67240 w 2921794"/>
                          <a:gd name="connsiteY20" fmla="*/ 548440 h 807513"/>
                          <a:gd name="connsiteX21" fmla="*/ 1228725 w 2921794"/>
                          <a:gd name="connsiteY21" fmla="*/ 452705 h 807513"/>
                          <a:gd name="connsiteX22" fmla="*/ 1401539 w 2921794"/>
                          <a:gd name="connsiteY22" fmla="*/ 437054 h 807513"/>
                          <a:gd name="connsiteX23" fmla="*/ 1575279 w 2921794"/>
                          <a:gd name="connsiteY23" fmla="*/ 550821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2921794" h="807513">
                            <a:moveTo>
                              <a:pt x="0" y="555099"/>
                            </a:moveTo>
                            <a:cubicBezTo>
                              <a:pt x="26392" y="559663"/>
                              <a:pt x="48022" y="568592"/>
                              <a:pt x="66675" y="562242"/>
                            </a:cubicBezTo>
                            <a:cubicBezTo>
                              <a:pt x="85328" y="555892"/>
                              <a:pt x="94854" y="526523"/>
                              <a:pt x="111919" y="516998"/>
                            </a:cubicBezTo>
                            <a:cubicBezTo>
                              <a:pt x="128984" y="507473"/>
                              <a:pt x="149224" y="497947"/>
                              <a:pt x="169068" y="505091"/>
                            </a:cubicBezTo>
                            <a:cubicBezTo>
                              <a:pt x="188912" y="512235"/>
                              <a:pt x="212726" y="549939"/>
                              <a:pt x="230982" y="559861"/>
                            </a:cubicBezTo>
                            <a:cubicBezTo>
                              <a:pt x="249238" y="569783"/>
                              <a:pt x="257176" y="565417"/>
                              <a:pt x="278607" y="564623"/>
                            </a:cubicBezTo>
                            <a:cubicBezTo>
                              <a:pt x="300038" y="563829"/>
                              <a:pt x="337344" y="556686"/>
                              <a:pt x="359569" y="555098"/>
                            </a:cubicBezTo>
                            <a:cubicBezTo>
                              <a:pt x="381794" y="553510"/>
                              <a:pt x="395685" y="544381"/>
                              <a:pt x="411957" y="555097"/>
                            </a:cubicBezTo>
                            <a:cubicBezTo>
                              <a:pt x="428229" y="565813"/>
                              <a:pt x="448469" y="624154"/>
                              <a:pt x="457200" y="619392"/>
                            </a:cubicBezTo>
                            <a:cubicBezTo>
                              <a:pt x="465931" y="614630"/>
                              <a:pt x="457994" y="603120"/>
                              <a:pt x="464344" y="526523"/>
                            </a:cubicBezTo>
                            <a:cubicBezTo>
                              <a:pt x="470694" y="449926"/>
                              <a:pt x="486966" y="246727"/>
                              <a:pt x="495300" y="159811"/>
                            </a:cubicBezTo>
                            <a:cubicBezTo>
                              <a:pt x="503634" y="72895"/>
                              <a:pt x="509587" y="17729"/>
                              <a:pt x="514350" y="5029"/>
                            </a:cubicBezTo>
                            <a:cubicBezTo>
                              <a:pt x="519113" y="-7671"/>
                              <a:pt x="517128" y="-1320"/>
                              <a:pt x="523875" y="83611"/>
                            </a:cubicBezTo>
                            <a:cubicBezTo>
                              <a:pt x="530622" y="168542"/>
                              <a:pt x="548085" y="409445"/>
                              <a:pt x="554832" y="514617"/>
                            </a:cubicBezTo>
                            <a:cubicBezTo>
                              <a:pt x="561579" y="619789"/>
                              <a:pt x="561579" y="665826"/>
                              <a:pt x="564357" y="714642"/>
                            </a:cubicBezTo>
                            <a:cubicBezTo>
                              <a:pt x="567135" y="763458"/>
                              <a:pt x="568722" y="807114"/>
                              <a:pt x="571500" y="807511"/>
                            </a:cubicBezTo>
                            <a:cubicBezTo>
                              <a:pt x="574278" y="807908"/>
                              <a:pt x="577056" y="756711"/>
                              <a:pt x="581025" y="717023"/>
                            </a:cubicBezTo>
                            <a:cubicBezTo>
                              <a:pt x="584994" y="677335"/>
                              <a:pt x="580628" y="583673"/>
                              <a:pt x="595313" y="569386"/>
                            </a:cubicBezTo>
                            <a:cubicBezTo>
                              <a:pt x="609998" y="555099"/>
                              <a:pt x="653654" y="561447"/>
                              <a:pt x="697707" y="559860"/>
                            </a:cubicBezTo>
                            <a:cubicBezTo>
                              <a:pt x="741760" y="558273"/>
                              <a:pt x="798043" y="561764"/>
                              <a:pt x="859632" y="559861"/>
                            </a:cubicBezTo>
                            <a:cubicBezTo>
                              <a:pt x="921221" y="557958"/>
                              <a:pt x="1005725" y="566299"/>
                              <a:pt x="1067240" y="548440"/>
                            </a:cubicBezTo>
                            <a:cubicBezTo>
                              <a:pt x="1128756" y="530581"/>
                              <a:pt x="1173009" y="471269"/>
                              <a:pt x="1228725" y="452705"/>
                            </a:cubicBezTo>
                            <a:cubicBezTo>
                              <a:pt x="1284442" y="434141"/>
                              <a:pt x="1343780" y="420701"/>
                              <a:pt x="1401539" y="437054"/>
                            </a:cubicBezTo>
                            <a:cubicBezTo>
                              <a:pt x="1459298" y="453407"/>
                              <a:pt x="1523913" y="530353"/>
                              <a:pt x="1575279" y="550821"/>
                            </a:cubicBezTo>
                            <a:cubicBezTo>
                              <a:pt x="1626646" y="571289"/>
                              <a:pt x="1567869" y="559545"/>
                              <a:pt x="1709738" y="559861"/>
                            </a:cubicBezTo>
                            <a:lnTo>
                              <a:pt x="2426494" y="552717"/>
                            </a:lnTo>
                            <a:cubicBezTo>
                              <a:pt x="2591594" y="552320"/>
                              <a:pt x="2667397" y="564624"/>
                              <a:pt x="2700338" y="557480"/>
                            </a:cubicBezTo>
                            <a:cubicBezTo>
                              <a:pt x="2733279" y="550336"/>
                              <a:pt x="2733676" y="527714"/>
                              <a:pt x="2752725" y="509854"/>
                            </a:cubicBezTo>
                            <a:cubicBezTo>
                              <a:pt x="2771774" y="491994"/>
                              <a:pt x="2815035" y="470166"/>
                              <a:pt x="2843213" y="478897"/>
                            </a:cubicBezTo>
                            <a:cubicBezTo>
                              <a:pt x="2871391" y="487628"/>
                              <a:pt x="2899965" y="520968"/>
                              <a:pt x="2921794" y="562242"/>
                            </a:cubicBezTo>
                          </a:path>
                        </a:pathLst>
                      </a:custGeom>
                      <a:ln w="28575">
                        <a:solidFill>
                          <a:srgbClr val="0000FF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cs-CZ" sz="1100"/>
                      </a:p>
                    </p:txBody>
                  </p:sp>
                  <p:cxnSp>
                    <p:nvCxnSpPr>
                      <p:cNvPr id="29" name="Přímá spojnice 28">
                        <a:extLst>
                          <a:ext uri="{FF2B5EF4-FFF2-40B4-BE49-F238E27FC236}">
                            <a16:creationId xmlns:a16="http://schemas.microsoft.com/office/drawing/2014/main" id="{EFE72097-DBA6-0D13-134B-20A48445494A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809201" y="8679976"/>
                        <a:ext cx="2933066" cy="0"/>
                      </a:xfrm>
                      <a:prstGeom prst="line">
                        <a:avLst/>
                      </a:prstGeom>
                      <a:ln w="3175"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" name="Přímá spojnice 29">
                        <a:extLst>
                          <a:ext uri="{FF2B5EF4-FFF2-40B4-BE49-F238E27FC236}">
                            <a16:creationId xmlns:a16="http://schemas.microsoft.com/office/drawing/2014/main" id="{CEB43CDC-6311-81A9-4F8E-56902CF429CE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816443" y="7239816"/>
                        <a:ext cx="702531" cy="0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1" name="Přímá spojnice 30">
                        <a:extLst>
                          <a:ext uri="{FF2B5EF4-FFF2-40B4-BE49-F238E27FC236}">
                            <a16:creationId xmlns:a16="http://schemas.microsoft.com/office/drawing/2014/main" id="{804BF3EA-22FB-850B-38A2-46A6DB0A6D56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817357" y="6782648"/>
                        <a:ext cx="1528004" cy="0"/>
                      </a:xfrm>
                      <a:prstGeom prst="line">
                        <a:avLst/>
                      </a:prstGeom>
                      <a:ln w="3175"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2" name="Přímá spojnice 31">
                        <a:extLst>
                          <a:ext uri="{FF2B5EF4-FFF2-40B4-BE49-F238E27FC236}">
                            <a16:creationId xmlns:a16="http://schemas.microsoft.com/office/drawing/2014/main" id="{B214B7E9-4188-B561-2603-E43F9F0B848D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811377" y="6427610"/>
                        <a:ext cx="1159176" cy="0"/>
                      </a:xfrm>
                      <a:prstGeom prst="line">
                        <a:avLst/>
                      </a:prstGeom>
                      <a:ln w="3175"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33" name="Skupina 32">
                        <a:extLst>
                          <a:ext uri="{FF2B5EF4-FFF2-40B4-BE49-F238E27FC236}">
                            <a16:creationId xmlns:a16="http://schemas.microsoft.com/office/drawing/2014/main" id="{F7060263-9020-B921-3B42-7040538D3FF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714034" y="8997307"/>
                        <a:ext cx="3231987" cy="254340"/>
                        <a:chOff x="4714034" y="10046027"/>
                        <a:chExt cx="3231987" cy="254340"/>
                      </a:xfrm>
                    </p:grpSpPr>
                    <p:cxnSp>
                      <p:nvCxnSpPr>
                        <p:cNvPr id="39" name="Přímá spojnice 38">
                          <a:extLst>
                            <a:ext uri="{FF2B5EF4-FFF2-40B4-BE49-F238E27FC236}">
                              <a16:creationId xmlns:a16="http://schemas.microsoft.com/office/drawing/2014/main" id="{9A0E5D63-FC81-45DD-5C90-245C928D2966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4815750" y="10046027"/>
                          <a:ext cx="2933066" cy="0"/>
                        </a:xfrm>
                        <a:prstGeom prst="line">
                          <a:avLst/>
                        </a:prstGeom>
                        <a:ln w="381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40" name="TextovéPole 39">
                          <a:extLst>
                            <a:ext uri="{FF2B5EF4-FFF2-40B4-BE49-F238E27FC236}">
                              <a16:creationId xmlns:a16="http://schemas.microsoft.com/office/drawing/2014/main" id="{A20CE16F-B001-88B0-148C-8B15014EDD24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4714034" y="10051051"/>
                          <a:ext cx="353119" cy="245964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cs-CZ" sz="1400" dirty="0"/>
                            <a:t>0</a:t>
                          </a:r>
                        </a:p>
                      </p:txBody>
                    </p:sp>
                    <p:sp>
                      <p:nvSpPr>
                        <p:cNvPr id="41" name="TextovéPole 40">
                          <a:extLst>
                            <a:ext uri="{FF2B5EF4-FFF2-40B4-BE49-F238E27FC236}">
                              <a16:creationId xmlns:a16="http://schemas.microsoft.com/office/drawing/2014/main" id="{29D2D5E7-1041-E41D-9000-4E5A51C1B73B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7399867" y="10046027"/>
                          <a:ext cx="546154" cy="245964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cs-CZ" sz="1400" dirty="0"/>
                            <a:t>0.8 s</a:t>
                          </a:r>
                        </a:p>
                      </p:txBody>
                    </p:sp>
                    <p:sp>
                      <p:nvSpPr>
                        <p:cNvPr id="42" name="TextovéPole 41">
                          <a:extLst>
                            <a:ext uri="{FF2B5EF4-FFF2-40B4-BE49-F238E27FC236}">
                              <a16:creationId xmlns:a16="http://schemas.microsoft.com/office/drawing/2014/main" id="{712003E4-C3D9-C65B-1A36-5DC1839089F5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040088" y="10054403"/>
                          <a:ext cx="470991" cy="245964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cs-CZ" sz="1400" dirty="0"/>
                            <a:t>0.4</a:t>
                          </a:r>
                        </a:p>
                      </p:txBody>
                    </p:sp>
                  </p:grpSp>
                  <p:sp>
                    <p:nvSpPr>
                      <p:cNvPr id="34" name="Volný tvar 44">
                        <a:extLst>
                          <a:ext uri="{FF2B5EF4-FFF2-40B4-BE49-F238E27FC236}">
                            <a16:creationId xmlns:a16="http://schemas.microsoft.com/office/drawing/2014/main" id="{E95927F4-E6FE-3BAD-DF0F-7D15734785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17943" y="5695635"/>
                        <a:ext cx="2916891" cy="477743"/>
                      </a:xfrm>
                      <a:custGeom>
                        <a:avLst/>
                        <a:gdLst>
                          <a:gd name="connsiteX0" fmla="*/ 0 w 2729603"/>
                          <a:gd name="connsiteY0" fmla="*/ 10197 h 10197"/>
                          <a:gd name="connsiteX1" fmla="*/ 2729603 w 2729603"/>
                          <a:gd name="connsiteY1" fmla="*/ 0 h 10197"/>
                          <a:gd name="connsiteX0" fmla="*/ 0 w 2729603"/>
                          <a:gd name="connsiteY0" fmla="*/ 10197 h 10197"/>
                          <a:gd name="connsiteX1" fmla="*/ 115619 w 2729603"/>
                          <a:gd name="connsiteY1" fmla="*/ 6781 h 10197"/>
                          <a:gd name="connsiteX2" fmla="*/ 2729603 w 2729603"/>
                          <a:gd name="connsiteY2" fmla="*/ 0 h 10197"/>
                          <a:gd name="connsiteX0" fmla="*/ 0 w 2729603"/>
                          <a:gd name="connsiteY0" fmla="*/ 10197 h 10197"/>
                          <a:gd name="connsiteX1" fmla="*/ 115619 w 2729603"/>
                          <a:gd name="connsiteY1" fmla="*/ 6781 h 10197"/>
                          <a:gd name="connsiteX2" fmla="*/ 2729603 w 2729603"/>
                          <a:gd name="connsiteY2" fmla="*/ 0 h 10197"/>
                          <a:gd name="connsiteX0" fmla="*/ 28036 w 2757639"/>
                          <a:gd name="connsiteY0" fmla="*/ 10197 h 10197"/>
                          <a:gd name="connsiteX1" fmla="*/ 143655 w 2757639"/>
                          <a:gd name="connsiteY1" fmla="*/ 6781 h 10197"/>
                          <a:gd name="connsiteX2" fmla="*/ 203187 w 2757639"/>
                          <a:gd name="connsiteY2" fmla="*/ 2018 h 10197"/>
                          <a:gd name="connsiteX3" fmla="*/ 2757639 w 2757639"/>
                          <a:gd name="connsiteY3" fmla="*/ 0 h 10197"/>
                          <a:gd name="connsiteX0" fmla="*/ 28036 w 2757639"/>
                          <a:gd name="connsiteY0" fmla="*/ 10197 h 10197"/>
                          <a:gd name="connsiteX1" fmla="*/ 143655 w 2757639"/>
                          <a:gd name="connsiteY1" fmla="*/ 6781 h 10197"/>
                          <a:gd name="connsiteX2" fmla="*/ 203187 w 2757639"/>
                          <a:gd name="connsiteY2" fmla="*/ 2018 h 10197"/>
                          <a:gd name="connsiteX3" fmla="*/ 2757639 w 2757639"/>
                          <a:gd name="connsiteY3" fmla="*/ 0 h 10197"/>
                          <a:gd name="connsiteX0" fmla="*/ 0 w 2729603"/>
                          <a:gd name="connsiteY0" fmla="*/ 10197 h 10197"/>
                          <a:gd name="connsiteX1" fmla="*/ 115619 w 2729603"/>
                          <a:gd name="connsiteY1" fmla="*/ 6781 h 10197"/>
                          <a:gd name="connsiteX2" fmla="*/ 175151 w 2729603"/>
                          <a:gd name="connsiteY2" fmla="*/ 2018 h 10197"/>
                          <a:gd name="connsiteX3" fmla="*/ 2729603 w 2729603"/>
                          <a:gd name="connsiteY3" fmla="*/ 0 h 10197"/>
                          <a:gd name="connsiteX0" fmla="*/ 0 w 2729603"/>
                          <a:gd name="connsiteY0" fmla="*/ 10197 h 10197"/>
                          <a:gd name="connsiteX1" fmla="*/ 115619 w 2729603"/>
                          <a:gd name="connsiteY1" fmla="*/ 6781 h 10197"/>
                          <a:gd name="connsiteX2" fmla="*/ 175151 w 2729603"/>
                          <a:gd name="connsiteY2" fmla="*/ 2018 h 10197"/>
                          <a:gd name="connsiteX3" fmla="*/ 2729603 w 2729603"/>
                          <a:gd name="connsiteY3" fmla="*/ 0 h 10197"/>
                          <a:gd name="connsiteX0" fmla="*/ 0 w 2729603"/>
                          <a:gd name="connsiteY0" fmla="*/ 10197 h 10197"/>
                          <a:gd name="connsiteX1" fmla="*/ 115619 w 2729603"/>
                          <a:gd name="connsiteY1" fmla="*/ 6781 h 10197"/>
                          <a:gd name="connsiteX2" fmla="*/ 175151 w 2729603"/>
                          <a:gd name="connsiteY2" fmla="*/ 2018 h 10197"/>
                          <a:gd name="connsiteX3" fmla="*/ 2729603 w 2729603"/>
                          <a:gd name="connsiteY3" fmla="*/ 0 h 10197"/>
                          <a:gd name="connsiteX0" fmla="*/ 0 w 2729603"/>
                          <a:gd name="connsiteY0" fmla="*/ 10197 h 10197"/>
                          <a:gd name="connsiteX1" fmla="*/ 115619 w 2729603"/>
                          <a:gd name="connsiteY1" fmla="*/ 6781 h 10197"/>
                          <a:gd name="connsiteX2" fmla="*/ 175151 w 2729603"/>
                          <a:gd name="connsiteY2" fmla="*/ 2018 h 10197"/>
                          <a:gd name="connsiteX3" fmla="*/ 2729603 w 2729603"/>
                          <a:gd name="connsiteY3" fmla="*/ 0 h 10197"/>
                          <a:gd name="connsiteX0" fmla="*/ 0 w 2729603"/>
                          <a:gd name="connsiteY0" fmla="*/ 10560 h 10560"/>
                          <a:gd name="connsiteX1" fmla="*/ 115619 w 2729603"/>
                          <a:gd name="connsiteY1" fmla="*/ 7144 h 10560"/>
                          <a:gd name="connsiteX2" fmla="*/ 175151 w 2729603"/>
                          <a:gd name="connsiteY2" fmla="*/ 2381 h 10560"/>
                          <a:gd name="connsiteX3" fmla="*/ 1320532 w 2729603"/>
                          <a:gd name="connsiteY3" fmla="*/ 0 h 10560"/>
                          <a:gd name="connsiteX4" fmla="*/ 2729603 w 2729603"/>
                          <a:gd name="connsiteY4" fmla="*/ 363 h 10560"/>
                          <a:gd name="connsiteX0" fmla="*/ 0 w 2729603"/>
                          <a:gd name="connsiteY0" fmla="*/ 10560 h 10560"/>
                          <a:gd name="connsiteX1" fmla="*/ 115619 w 2729603"/>
                          <a:gd name="connsiteY1" fmla="*/ 7144 h 10560"/>
                          <a:gd name="connsiteX2" fmla="*/ 175151 w 2729603"/>
                          <a:gd name="connsiteY2" fmla="*/ 2381 h 10560"/>
                          <a:gd name="connsiteX3" fmla="*/ 1320532 w 2729603"/>
                          <a:gd name="connsiteY3" fmla="*/ 0 h 10560"/>
                          <a:gd name="connsiteX4" fmla="*/ 2729603 w 2729603"/>
                          <a:gd name="connsiteY4" fmla="*/ 363 h 10560"/>
                          <a:gd name="connsiteX0" fmla="*/ 0 w 2729603"/>
                          <a:gd name="connsiteY0" fmla="*/ 10560 h 10560"/>
                          <a:gd name="connsiteX1" fmla="*/ 115619 w 2729603"/>
                          <a:gd name="connsiteY1" fmla="*/ 7144 h 10560"/>
                          <a:gd name="connsiteX2" fmla="*/ 175151 w 2729603"/>
                          <a:gd name="connsiteY2" fmla="*/ 2381 h 10560"/>
                          <a:gd name="connsiteX3" fmla="*/ 1320532 w 2729603"/>
                          <a:gd name="connsiteY3" fmla="*/ 0 h 10560"/>
                          <a:gd name="connsiteX4" fmla="*/ 2729603 w 2729603"/>
                          <a:gd name="connsiteY4" fmla="*/ 363 h 10560"/>
                          <a:gd name="connsiteX0" fmla="*/ 0 w 2729603"/>
                          <a:gd name="connsiteY0" fmla="*/ 10599 h 10599"/>
                          <a:gd name="connsiteX1" fmla="*/ 115619 w 2729603"/>
                          <a:gd name="connsiteY1" fmla="*/ 7183 h 10599"/>
                          <a:gd name="connsiteX2" fmla="*/ 175151 w 2729603"/>
                          <a:gd name="connsiteY2" fmla="*/ 2420 h 10599"/>
                          <a:gd name="connsiteX3" fmla="*/ 1320532 w 2729603"/>
                          <a:gd name="connsiteY3" fmla="*/ 39 h 10599"/>
                          <a:gd name="connsiteX4" fmla="*/ 1432451 w 2729603"/>
                          <a:gd name="connsiteY4" fmla="*/ 2420 h 10599"/>
                          <a:gd name="connsiteX5" fmla="*/ 2729603 w 2729603"/>
                          <a:gd name="connsiteY5" fmla="*/ 402 h 10599"/>
                          <a:gd name="connsiteX0" fmla="*/ 0 w 2729603"/>
                          <a:gd name="connsiteY0" fmla="*/ 11045 h 11045"/>
                          <a:gd name="connsiteX1" fmla="*/ 115619 w 2729603"/>
                          <a:gd name="connsiteY1" fmla="*/ 7629 h 11045"/>
                          <a:gd name="connsiteX2" fmla="*/ 175151 w 2729603"/>
                          <a:gd name="connsiteY2" fmla="*/ 2866 h 11045"/>
                          <a:gd name="connsiteX3" fmla="*/ 1320532 w 2729603"/>
                          <a:gd name="connsiteY3" fmla="*/ 485 h 11045"/>
                          <a:gd name="connsiteX4" fmla="*/ 1432451 w 2729603"/>
                          <a:gd name="connsiteY4" fmla="*/ 2866 h 11045"/>
                          <a:gd name="connsiteX5" fmla="*/ 2729603 w 2729603"/>
                          <a:gd name="connsiteY5" fmla="*/ 848 h 11045"/>
                          <a:gd name="connsiteX0" fmla="*/ 0 w 2729603"/>
                          <a:gd name="connsiteY0" fmla="*/ 11329 h 11329"/>
                          <a:gd name="connsiteX1" fmla="*/ 115619 w 2729603"/>
                          <a:gd name="connsiteY1" fmla="*/ 7913 h 11329"/>
                          <a:gd name="connsiteX2" fmla="*/ 175151 w 2729603"/>
                          <a:gd name="connsiteY2" fmla="*/ 3150 h 11329"/>
                          <a:gd name="connsiteX3" fmla="*/ 1320532 w 2729603"/>
                          <a:gd name="connsiteY3" fmla="*/ 769 h 11329"/>
                          <a:gd name="connsiteX4" fmla="*/ 1432451 w 2729603"/>
                          <a:gd name="connsiteY4" fmla="*/ 3150 h 11329"/>
                          <a:gd name="connsiteX5" fmla="*/ 2729603 w 2729603"/>
                          <a:gd name="connsiteY5" fmla="*/ 1132 h 11329"/>
                          <a:gd name="connsiteX0" fmla="*/ 0 w 2729603"/>
                          <a:gd name="connsiteY0" fmla="*/ 11329 h 11329"/>
                          <a:gd name="connsiteX1" fmla="*/ 115619 w 2729603"/>
                          <a:gd name="connsiteY1" fmla="*/ 7913 h 11329"/>
                          <a:gd name="connsiteX2" fmla="*/ 175151 w 2729603"/>
                          <a:gd name="connsiteY2" fmla="*/ 3150 h 11329"/>
                          <a:gd name="connsiteX3" fmla="*/ 370413 w 2729603"/>
                          <a:gd name="connsiteY3" fmla="*/ 770 h 11329"/>
                          <a:gd name="connsiteX4" fmla="*/ 1320532 w 2729603"/>
                          <a:gd name="connsiteY4" fmla="*/ 769 h 11329"/>
                          <a:gd name="connsiteX5" fmla="*/ 1432451 w 2729603"/>
                          <a:gd name="connsiteY5" fmla="*/ 3150 h 11329"/>
                          <a:gd name="connsiteX6" fmla="*/ 2729603 w 2729603"/>
                          <a:gd name="connsiteY6" fmla="*/ 1132 h 11329"/>
                          <a:gd name="connsiteX0" fmla="*/ 0 w 2729603"/>
                          <a:gd name="connsiteY0" fmla="*/ 11329 h 11329"/>
                          <a:gd name="connsiteX1" fmla="*/ 115619 w 2729603"/>
                          <a:gd name="connsiteY1" fmla="*/ 7913 h 11329"/>
                          <a:gd name="connsiteX2" fmla="*/ 175151 w 2729603"/>
                          <a:gd name="connsiteY2" fmla="*/ 3150 h 11329"/>
                          <a:gd name="connsiteX3" fmla="*/ 370413 w 2729603"/>
                          <a:gd name="connsiteY3" fmla="*/ 770 h 11329"/>
                          <a:gd name="connsiteX4" fmla="*/ 1320532 w 2729603"/>
                          <a:gd name="connsiteY4" fmla="*/ 769 h 11329"/>
                          <a:gd name="connsiteX5" fmla="*/ 1432451 w 2729603"/>
                          <a:gd name="connsiteY5" fmla="*/ 3150 h 11329"/>
                          <a:gd name="connsiteX6" fmla="*/ 2729603 w 2729603"/>
                          <a:gd name="connsiteY6" fmla="*/ 1132 h 11329"/>
                          <a:gd name="connsiteX0" fmla="*/ 0 w 2729603"/>
                          <a:gd name="connsiteY0" fmla="*/ 11329 h 11329"/>
                          <a:gd name="connsiteX1" fmla="*/ 115619 w 2729603"/>
                          <a:gd name="connsiteY1" fmla="*/ 7913 h 11329"/>
                          <a:gd name="connsiteX2" fmla="*/ 175151 w 2729603"/>
                          <a:gd name="connsiteY2" fmla="*/ 3150 h 11329"/>
                          <a:gd name="connsiteX3" fmla="*/ 370413 w 2729603"/>
                          <a:gd name="connsiteY3" fmla="*/ 770 h 11329"/>
                          <a:gd name="connsiteX4" fmla="*/ 1320532 w 2729603"/>
                          <a:gd name="connsiteY4" fmla="*/ 769 h 11329"/>
                          <a:gd name="connsiteX5" fmla="*/ 1432451 w 2729603"/>
                          <a:gd name="connsiteY5" fmla="*/ 3150 h 11329"/>
                          <a:gd name="connsiteX6" fmla="*/ 2729603 w 2729603"/>
                          <a:gd name="connsiteY6" fmla="*/ 1132 h 11329"/>
                          <a:gd name="connsiteX0" fmla="*/ 0 w 2729603"/>
                          <a:gd name="connsiteY0" fmla="*/ 11329 h 11329"/>
                          <a:gd name="connsiteX1" fmla="*/ 115619 w 2729603"/>
                          <a:gd name="connsiteY1" fmla="*/ 7913 h 11329"/>
                          <a:gd name="connsiteX2" fmla="*/ 175151 w 2729603"/>
                          <a:gd name="connsiteY2" fmla="*/ 3150 h 11329"/>
                          <a:gd name="connsiteX3" fmla="*/ 370413 w 2729603"/>
                          <a:gd name="connsiteY3" fmla="*/ 770 h 11329"/>
                          <a:gd name="connsiteX4" fmla="*/ 560913 w 2729603"/>
                          <a:gd name="connsiteY4" fmla="*/ 7914 h 11329"/>
                          <a:gd name="connsiteX5" fmla="*/ 1320532 w 2729603"/>
                          <a:gd name="connsiteY5" fmla="*/ 769 h 11329"/>
                          <a:gd name="connsiteX6" fmla="*/ 1432451 w 2729603"/>
                          <a:gd name="connsiteY6" fmla="*/ 3150 h 11329"/>
                          <a:gd name="connsiteX7" fmla="*/ 2729603 w 2729603"/>
                          <a:gd name="connsiteY7" fmla="*/ 1132 h 11329"/>
                          <a:gd name="connsiteX0" fmla="*/ 0 w 2729603"/>
                          <a:gd name="connsiteY0" fmla="*/ 11329 h 11329"/>
                          <a:gd name="connsiteX1" fmla="*/ 115619 w 2729603"/>
                          <a:gd name="connsiteY1" fmla="*/ 7913 h 11329"/>
                          <a:gd name="connsiteX2" fmla="*/ 175151 w 2729603"/>
                          <a:gd name="connsiteY2" fmla="*/ 3150 h 11329"/>
                          <a:gd name="connsiteX3" fmla="*/ 370413 w 2729603"/>
                          <a:gd name="connsiteY3" fmla="*/ 770 h 11329"/>
                          <a:gd name="connsiteX4" fmla="*/ 560913 w 2729603"/>
                          <a:gd name="connsiteY4" fmla="*/ 7914 h 11329"/>
                          <a:gd name="connsiteX5" fmla="*/ 1320532 w 2729603"/>
                          <a:gd name="connsiteY5" fmla="*/ 769 h 11329"/>
                          <a:gd name="connsiteX6" fmla="*/ 1432451 w 2729603"/>
                          <a:gd name="connsiteY6" fmla="*/ 3150 h 11329"/>
                          <a:gd name="connsiteX7" fmla="*/ 2729603 w 2729603"/>
                          <a:gd name="connsiteY7" fmla="*/ 1132 h 11329"/>
                          <a:gd name="connsiteX0" fmla="*/ 0 w 2729603"/>
                          <a:gd name="connsiteY0" fmla="*/ 11329 h 11329"/>
                          <a:gd name="connsiteX1" fmla="*/ 115619 w 2729603"/>
                          <a:gd name="connsiteY1" fmla="*/ 7913 h 11329"/>
                          <a:gd name="connsiteX2" fmla="*/ 175151 w 2729603"/>
                          <a:gd name="connsiteY2" fmla="*/ 3150 h 11329"/>
                          <a:gd name="connsiteX3" fmla="*/ 370413 w 2729603"/>
                          <a:gd name="connsiteY3" fmla="*/ 770 h 11329"/>
                          <a:gd name="connsiteX4" fmla="*/ 560913 w 2729603"/>
                          <a:gd name="connsiteY4" fmla="*/ 7914 h 11329"/>
                          <a:gd name="connsiteX5" fmla="*/ 1320532 w 2729603"/>
                          <a:gd name="connsiteY5" fmla="*/ 769 h 11329"/>
                          <a:gd name="connsiteX6" fmla="*/ 1432451 w 2729603"/>
                          <a:gd name="connsiteY6" fmla="*/ 3150 h 11329"/>
                          <a:gd name="connsiteX7" fmla="*/ 2729603 w 2729603"/>
                          <a:gd name="connsiteY7" fmla="*/ 1132 h 11329"/>
                          <a:gd name="connsiteX0" fmla="*/ 0 w 2729603"/>
                          <a:gd name="connsiteY0" fmla="*/ 11329 h 131747"/>
                          <a:gd name="connsiteX1" fmla="*/ 115619 w 2729603"/>
                          <a:gd name="connsiteY1" fmla="*/ 7913 h 131747"/>
                          <a:gd name="connsiteX2" fmla="*/ 175151 w 2729603"/>
                          <a:gd name="connsiteY2" fmla="*/ 3150 h 131747"/>
                          <a:gd name="connsiteX3" fmla="*/ 370413 w 2729603"/>
                          <a:gd name="connsiteY3" fmla="*/ 770 h 131747"/>
                          <a:gd name="connsiteX4" fmla="*/ 394226 w 2729603"/>
                          <a:gd name="connsiteY4" fmla="*/ 131739 h 131747"/>
                          <a:gd name="connsiteX5" fmla="*/ 560913 w 2729603"/>
                          <a:gd name="connsiteY5" fmla="*/ 7914 h 131747"/>
                          <a:gd name="connsiteX6" fmla="*/ 1320532 w 2729603"/>
                          <a:gd name="connsiteY6" fmla="*/ 769 h 131747"/>
                          <a:gd name="connsiteX7" fmla="*/ 1432451 w 2729603"/>
                          <a:gd name="connsiteY7" fmla="*/ 3150 h 131747"/>
                          <a:gd name="connsiteX8" fmla="*/ 2729603 w 2729603"/>
                          <a:gd name="connsiteY8" fmla="*/ 1132 h 131747"/>
                          <a:gd name="connsiteX0" fmla="*/ 0 w 2729603"/>
                          <a:gd name="connsiteY0" fmla="*/ 197637 h 318341"/>
                          <a:gd name="connsiteX1" fmla="*/ 115619 w 2729603"/>
                          <a:gd name="connsiteY1" fmla="*/ 194221 h 318341"/>
                          <a:gd name="connsiteX2" fmla="*/ 175151 w 2729603"/>
                          <a:gd name="connsiteY2" fmla="*/ 189458 h 318341"/>
                          <a:gd name="connsiteX3" fmla="*/ 370413 w 2729603"/>
                          <a:gd name="connsiteY3" fmla="*/ 187078 h 318341"/>
                          <a:gd name="connsiteX4" fmla="*/ 394226 w 2729603"/>
                          <a:gd name="connsiteY4" fmla="*/ 318047 h 318341"/>
                          <a:gd name="connsiteX5" fmla="*/ 432326 w 2729603"/>
                          <a:gd name="connsiteY5" fmla="*/ 1340 h 318341"/>
                          <a:gd name="connsiteX6" fmla="*/ 560913 w 2729603"/>
                          <a:gd name="connsiteY6" fmla="*/ 194222 h 318341"/>
                          <a:gd name="connsiteX7" fmla="*/ 1320532 w 2729603"/>
                          <a:gd name="connsiteY7" fmla="*/ 187077 h 318341"/>
                          <a:gd name="connsiteX8" fmla="*/ 1432451 w 2729603"/>
                          <a:gd name="connsiteY8" fmla="*/ 189458 h 318341"/>
                          <a:gd name="connsiteX9" fmla="*/ 2729603 w 2729603"/>
                          <a:gd name="connsiteY9" fmla="*/ 187440 h 31834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560913 w 2729603"/>
                          <a:gd name="connsiteY7" fmla="*/ 195102 h 319221"/>
                          <a:gd name="connsiteX8" fmla="*/ 1320532 w 2729603"/>
                          <a:gd name="connsiteY8" fmla="*/ 187957 h 319221"/>
                          <a:gd name="connsiteX9" fmla="*/ 1432451 w 2729603"/>
                          <a:gd name="connsiteY9" fmla="*/ 190338 h 319221"/>
                          <a:gd name="connsiteX10" fmla="*/ 2729603 w 2729603"/>
                          <a:gd name="connsiteY10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60913 w 2729603"/>
                          <a:gd name="connsiteY8" fmla="*/ 195102 h 319221"/>
                          <a:gd name="connsiteX9" fmla="*/ 1320532 w 2729603"/>
                          <a:gd name="connsiteY9" fmla="*/ 187957 h 319221"/>
                          <a:gd name="connsiteX10" fmla="*/ 1432451 w 2729603"/>
                          <a:gd name="connsiteY10" fmla="*/ 190338 h 319221"/>
                          <a:gd name="connsiteX11" fmla="*/ 2729603 w 2729603"/>
                          <a:gd name="connsiteY11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60913 w 2729603"/>
                          <a:gd name="connsiteY9" fmla="*/ 195102 h 319221"/>
                          <a:gd name="connsiteX10" fmla="*/ 1320532 w 2729603"/>
                          <a:gd name="connsiteY10" fmla="*/ 187957 h 319221"/>
                          <a:gd name="connsiteX11" fmla="*/ 1432451 w 2729603"/>
                          <a:gd name="connsiteY11" fmla="*/ 190338 h 319221"/>
                          <a:gd name="connsiteX12" fmla="*/ 2729603 w 2729603"/>
                          <a:gd name="connsiteY12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1320532 w 2729603"/>
                          <a:gd name="connsiteY11" fmla="*/ 187957 h 319221"/>
                          <a:gd name="connsiteX12" fmla="*/ 1432451 w 2729603"/>
                          <a:gd name="connsiteY12" fmla="*/ 190338 h 319221"/>
                          <a:gd name="connsiteX13" fmla="*/ 2729603 w 2729603"/>
                          <a:gd name="connsiteY13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1320532 w 2729603"/>
                          <a:gd name="connsiteY11" fmla="*/ 187957 h 319221"/>
                          <a:gd name="connsiteX12" fmla="*/ 1432451 w 2729603"/>
                          <a:gd name="connsiteY12" fmla="*/ 190338 h 319221"/>
                          <a:gd name="connsiteX13" fmla="*/ 2729603 w 2729603"/>
                          <a:gd name="connsiteY13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1320532 w 2729603"/>
                          <a:gd name="connsiteY11" fmla="*/ 187957 h 319221"/>
                          <a:gd name="connsiteX12" fmla="*/ 1432451 w 2729603"/>
                          <a:gd name="connsiteY12" fmla="*/ 190338 h 319221"/>
                          <a:gd name="connsiteX13" fmla="*/ 2729603 w 2729603"/>
                          <a:gd name="connsiteY13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1320532 w 2729603"/>
                          <a:gd name="connsiteY11" fmla="*/ 187957 h 319221"/>
                          <a:gd name="connsiteX12" fmla="*/ 1432451 w 2729603"/>
                          <a:gd name="connsiteY12" fmla="*/ 190338 h 319221"/>
                          <a:gd name="connsiteX13" fmla="*/ 2729603 w 2729603"/>
                          <a:gd name="connsiteY13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1320532 w 2729603"/>
                          <a:gd name="connsiteY11" fmla="*/ 187957 h 319221"/>
                          <a:gd name="connsiteX12" fmla="*/ 1432451 w 2729603"/>
                          <a:gd name="connsiteY12" fmla="*/ 190338 h 319221"/>
                          <a:gd name="connsiteX13" fmla="*/ 2729603 w 2729603"/>
                          <a:gd name="connsiteY13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599013 w 2729603"/>
                          <a:gd name="connsiteY11" fmla="*/ 195102 h 319221"/>
                          <a:gd name="connsiteX12" fmla="*/ 1320532 w 2729603"/>
                          <a:gd name="connsiteY12" fmla="*/ 187957 h 319221"/>
                          <a:gd name="connsiteX13" fmla="*/ 1432451 w 2729603"/>
                          <a:gd name="connsiteY13" fmla="*/ 190338 h 319221"/>
                          <a:gd name="connsiteX14" fmla="*/ 2729603 w 2729603"/>
                          <a:gd name="connsiteY14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599013 w 2729603"/>
                          <a:gd name="connsiteY11" fmla="*/ 195102 h 319221"/>
                          <a:gd name="connsiteX12" fmla="*/ 1320532 w 2729603"/>
                          <a:gd name="connsiteY12" fmla="*/ 187957 h 319221"/>
                          <a:gd name="connsiteX13" fmla="*/ 1432451 w 2729603"/>
                          <a:gd name="connsiteY13" fmla="*/ 190338 h 319221"/>
                          <a:gd name="connsiteX14" fmla="*/ 2729603 w 2729603"/>
                          <a:gd name="connsiteY14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599013 w 2729603"/>
                          <a:gd name="connsiteY11" fmla="*/ 195102 h 319221"/>
                          <a:gd name="connsiteX12" fmla="*/ 1320532 w 2729603"/>
                          <a:gd name="connsiteY12" fmla="*/ 187957 h 319221"/>
                          <a:gd name="connsiteX13" fmla="*/ 1432451 w 2729603"/>
                          <a:gd name="connsiteY13" fmla="*/ 190338 h 319221"/>
                          <a:gd name="connsiteX14" fmla="*/ 2729603 w 2729603"/>
                          <a:gd name="connsiteY14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599013 w 2729603"/>
                          <a:gd name="connsiteY11" fmla="*/ 195102 h 319221"/>
                          <a:gd name="connsiteX12" fmla="*/ 1320532 w 2729603"/>
                          <a:gd name="connsiteY12" fmla="*/ 187957 h 319221"/>
                          <a:gd name="connsiteX13" fmla="*/ 1432451 w 2729603"/>
                          <a:gd name="connsiteY13" fmla="*/ 190338 h 319221"/>
                          <a:gd name="connsiteX14" fmla="*/ 2729603 w 2729603"/>
                          <a:gd name="connsiteY14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599013 w 2729603"/>
                          <a:gd name="connsiteY11" fmla="*/ 195102 h 319221"/>
                          <a:gd name="connsiteX12" fmla="*/ 1320532 w 2729603"/>
                          <a:gd name="connsiteY12" fmla="*/ 187957 h 319221"/>
                          <a:gd name="connsiteX13" fmla="*/ 1432451 w 2729603"/>
                          <a:gd name="connsiteY13" fmla="*/ 190338 h 319221"/>
                          <a:gd name="connsiteX14" fmla="*/ 2729603 w 2729603"/>
                          <a:gd name="connsiteY14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599013 w 2729603"/>
                          <a:gd name="connsiteY11" fmla="*/ 195102 h 319221"/>
                          <a:gd name="connsiteX12" fmla="*/ 1320532 w 2729603"/>
                          <a:gd name="connsiteY12" fmla="*/ 187957 h 319221"/>
                          <a:gd name="connsiteX13" fmla="*/ 1432451 w 2729603"/>
                          <a:gd name="connsiteY13" fmla="*/ 190338 h 319221"/>
                          <a:gd name="connsiteX14" fmla="*/ 2729603 w 2729603"/>
                          <a:gd name="connsiteY14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599013 w 2729603"/>
                          <a:gd name="connsiteY11" fmla="*/ 195102 h 319221"/>
                          <a:gd name="connsiteX12" fmla="*/ 1320532 w 2729603"/>
                          <a:gd name="connsiteY12" fmla="*/ 187957 h 319221"/>
                          <a:gd name="connsiteX13" fmla="*/ 1432451 w 2729603"/>
                          <a:gd name="connsiteY13" fmla="*/ 190338 h 319221"/>
                          <a:gd name="connsiteX14" fmla="*/ 2729603 w 2729603"/>
                          <a:gd name="connsiteY14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75151 w 2729603"/>
                          <a:gd name="connsiteY3" fmla="*/ 190338 h 319221"/>
                          <a:gd name="connsiteX4" fmla="*/ 370413 w 2729603"/>
                          <a:gd name="connsiteY4" fmla="*/ 187958 h 319221"/>
                          <a:gd name="connsiteX5" fmla="*/ 394226 w 2729603"/>
                          <a:gd name="connsiteY5" fmla="*/ 318927 h 319221"/>
                          <a:gd name="connsiteX6" fmla="*/ 432326 w 2729603"/>
                          <a:gd name="connsiteY6" fmla="*/ 2220 h 319221"/>
                          <a:gd name="connsiteX7" fmla="*/ 451376 w 2729603"/>
                          <a:gd name="connsiteY7" fmla="*/ 268920 h 319221"/>
                          <a:gd name="connsiteX8" fmla="*/ 477569 w 2729603"/>
                          <a:gd name="connsiteY8" fmla="*/ 35558 h 319221"/>
                          <a:gd name="connsiteX9" fmla="*/ 503763 w 2729603"/>
                          <a:gd name="connsiteY9" fmla="*/ 273683 h 319221"/>
                          <a:gd name="connsiteX10" fmla="*/ 525194 w 2729603"/>
                          <a:gd name="connsiteY10" fmla="*/ 118902 h 319221"/>
                          <a:gd name="connsiteX11" fmla="*/ 560913 w 2729603"/>
                          <a:gd name="connsiteY11" fmla="*/ 195102 h 319221"/>
                          <a:gd name="connsiteX12" fmla="*/ 599013 w 2729603"/>
                          <a:gd name="connsiteY12" fmla="*/ 195102 h 319221"/>
                          <a:gd name="connsiteX13" fmla="*/ 1320532 w 2729603"/>
                          <a:gd name="connsiteY13" fmla="*/ 187957 h 319221"/>
                          <a:gd name="connsiteX14" fmla="*/ 1432451 w 2729603"/>
                          <a:gd name="connsiteY14" fmla="*/ 190338 h 319221"/>
                          <a:gd name="connsiteX15" fmla="*/ 2729603 w 2729603"/>
                          <a:gd name="connsiteY15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75151 w 2729603"/>
                          <a:gd name="connsiteY4" fmla="*/ 190338 h 319221"/>
                          <a:gd name="connsiteX5" fmla="*/ 370413 w 2729603"/>
                          <a:gd name="connsiteY5" fmla="*/ 187958 h 319221"/>
                          <a:gd name="connsiteX6" fmla="*/ 394226 w 2729603"/>
                          <a:gd name="connsiteY6" fmla="*/ 318927 h 319221"/>
                          <a:gd name="connsiteX7" fmla="*/ 432326 w 2729603"/>
                          <a:gd name="connsiteY7" fmla="*/ 2220 h 319221"/>
                          <a:gd name="connsiteX8" fmla="*/ 451376 w 2729603"/>
                          <a:gd name="connsiteY8" fmla="*/ 268920 h 319221"/>
                          <a:gd name="connsiteX9" fmla="*/ 477569 w 2729603"/>
                          <a:gd name="connsiteY9" fmla="*/ 35558 h 319221"/>
                          <a:gd name="connsiteX10" fmla="*/ 503763 w 2729603"/>
                          <a:gd name="connsiteY10" fmla="*/ 273683 h 319221"/>
                          <a:gd name="connsiteX11" fmla="*/ 525194 w 2729603"/>
                          <a:gd name="connsiteY11" fmla="*/ 118902 h 319221"/>
                          <a:gd name="connsiteX12" fmla="*/ 560913 w 2729603"/>
                          <a:gd name="connsiteY12" fmla="*/ 195102 h 319221"/>
                          <a:gd name="connsiteX13" fmla="*/ 599013 w 2729603"/>
                          <a:gd name="connsiteY13" fmla="*/ 195102 h 319221"/>
                          <a:gd name="connsiteX14" fmla="*/ 1320532 w 2729603"/>
                          <a:gd name="connsiteY14" fmla="*/ 187957 h 319221"/>
                          <a:gd name="connsiteX15" fmla="*/ 1432451 w 2729603"/>
                          <a:gd name="connsiteY15" fmla="*/ 190338 h 319221"/>
                          <a:gd name="connsiteX16" fmla="*/ 2729603 w 2729603"/>
                          <a:gd name="connsiteY16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75151 w 2729603"/>
                          <a:gd name="connsiteY5" fmla="*/ 190338 h 319221"/>
                          <a:gd name="connsiteX6" fmla="*/ 370413 w 2729603"/>
                          <a:gd name="connsiteY6" fmla="*/ 187958 h 319221"/>
                          <a:gd name="connsiteX7" fmla="*/ 394226 w 2729603"/>
                          <a:gd name="connsiteY7" fmla="*/ 318927 h 319221"/>
                          <a:gd name="connsiteX8" fmla="*/ 432326 w 2729603"/>
                          <a:gd name="connsiteY8" fmla="*/ 2220 h 319221"/>
                          <a:gd name="connsiteX9" fmla="*/ 451376 w 2729603"/>
                          <a:gd name="connsiteY9" fmla="*/ 268920 h 319221"/>
                          <a:gd name="connsiteX10" fmla="*/ 477569 w 2729603"/>
                          <a:gd name="connsiteY10" fmla="*/ 35558 h 319221"/>
                          <a:gd name="connsiteX11" fmla="*/ 503763 w 2729603"/>
                          <a:gd name="connsiteY11" fmla="*/ 273683 h 319221"/>
                          <a:gd name="connsiteX12" fmla="*/ 525194 w 2729603"/>
                          <a:gd name="connsiteY12" fmla="*/ 118902 h 319221"/>
                          <a:gd name="connsiteX13" fmla="*/ 560913 w 2729603"/>
                          <a:gd name="connsiteY13" fmla="*/ 195102 h 319221"/>
                          <a:gd name="connsiteX14" fmla="*/ 599013 w 2729603"/>
                          <a:gd name="connsiteY14" fmla="*/ 195102 h 319221"/>
                          <a:gd name="connsiteX15" fmla="*/ 1320532 w 2729603"/>
                          <a:gd name="connsiteY15" fmla="*/ 187957 h 319221"/>
                          <a:gd name="connsiteX16" fmla="*/ 1432451 w 2729603"/>
                          <a:gd name="connsiteY16" fmla="*/ 190338 h 319221"/>
                          <a:gd name="connsiteX17" fmla="*/ 2729603 w 2729603"/>
                          <a:gd name="connsiteY17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90338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20532 w 2729603"/>
                          <a:gd name="connsiteY16" fmla="*/ 187957 h 319221"/>
                          <a:gd name="connsiteX17" fmla="*/ 1432451 w 2729603"/>
                          <a:gd name="connsiteY17" fmla="*/ 190338 h 319221"/>
                          <a:gd name="connsiteX18" fmla="*/ 2729603 w 2729603"/>
                          <a:gd name="connsiteY18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20532 w 2729603"/>
                          <a:gd name="connsiteY16" fmla="*/ 187957 h 319221"/>
                          <a:gd name="connsiteX17" fmla="*/ 1432451 w 2729603"/>
                          <a:gd name="connsiteY17" fmla="*/ 190338 h 319221"/>
                          <a:gd name="connsiteX18" fmla="*/ 2729603 w 2729603"/>
                          <a:gd name="connsiteY18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20532 w 2729603"/>
                          <a:gd name="connsiteY16" fmla="*/ 187957 h 319221"/>
                          <a:gd name="connsiteX17" fmla="*/ 1432451 w 2729603"/>
                          <a:gd name="connsiteY17" fmla="*/ 190338 h 319221"/>
                          <a:gd name="connsiteX18" fmla="*/ 2729603 w 2729603"/>
                          <a:gd name="connsiteY18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20532 w 2729603"/>
                          <a:gd name="connsiteY16" fmla="*/ 187957 h 319221"/>
                          <a:gd name="connsiteX17" fmla="*/ 1432451 w 2729603"/>
                          <a:gd name="connsiteY17" fmla="*/ 190338 h 319221"/>
                          <a:gd name="connsiteX18" fmla="*/ 2729603 w 2729603"/>
                          <a:gd name="connsiteY18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432451 w 2729603"/>
                          <a:gd name="connsiteY17" fmla="*/ 190338 h 319221"/>
                          <a:gd name="connsiteX18" fmla="*/ 2729603 w 2729603"/>
                          <a:gd name="connsiteY18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432451 w 2729603"/>
                          <a:gd name="connsiteY18" fmla="*/ 190338 h 319221"/>
                          <a:gd name="connsiteX19" fmla="*/ 2729603 w 2729603"/>
                          <a:gd name="connsiteY19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432451 w 2729603"/>
                          <a:gd name="connsiteY18" fmla="*/ 190338 h 319221"/>
                          <a:gd name="connsiteX19" fmla="*/ 2729603 w 2729603"/>
                          <a:gd name="connsiteY19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432451 w 2729603"/>
                          <a:gd name="connsiteY18" fmla="*/ 190338 h 319221"/>
                          <a:gd name="connsiteX19" fmla="*/ 2729603 w 2729603"/>
                          <a:gd name="connsiteY19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75301 w 2729603"/>
                          <a:gd name="connsiteY18" fmla="*/ 264158 h 319221"/>
                          <a:gd name="connsiteX19" fmla="*/ 1432451 w 2729603"/>
                          <a:gd name="connsiteY19" fmla="*/ 190338 h 319221"/>
                          <a:gd name="connsiteX20" fmla="*/ 2729603 w 2729603"/>
                          <a:gd name="connsiteY20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75301 w 2729603"/>
                          <a:gd name="connsiteY18" fmla="*/ 264158 h 319221"/>
                          <a:gd name="connsiteX19" fmla="*/ 1432451 w 2729603"/>
                          <a:gd name="connsiteY19" fmla="*/ 190338 h 319221"/>
                          <a:gd name="connsiteX20" fmla="*/ 2729603 w 2729603"/>
                          <a:gd name="connsiteY20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75301 w 2729603"/>
                          <a:gd name="connsiteY18" fmla="*/ 264158 h 319221"/>
                          <a:gd name="connsiteX19" fmla="*/ 1401494 w 2729603"/>
                          <a:gd name="connsiteY19" fmla="*/ 116520 h 319221"/>
                          <a:gd name="connsiteX20" fmla="*/ 1432451 w 2729603"/>
                          <a:gd name="connsiteY20" fmla="*/ 190338 h 319221"/>
                          <a:gd name="connsiteX21" fmla="*/ 2729603 w 2729603"/>
                          <a:gd name="connsiteY21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75301 w 2729603"/>
                          <a:gd name="connsiteY18" fmla="*/ 264158 h 319221"/>
                          <a:gd name="connsiteX19" fmla="*/ 1401494 w 2729603"/>
                          <a:gd name="connsiteY19" fmla="*/ 116520 h 319221"/>
                          <a:gd name="connsiteX20" fmla="*/ 1446739 w 2729603"/>
                          <a:gd name="connsiteY20" fmla="*/ 192720 h 319221"/>
                          <a:gd name="connsiteX21" fmla="*/ 2729603 w 2729603"/>
                          <a:gd name="connsiteY21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75301 w 2729603"/>
                          <a:gd name="connsiteY18" fmla="*/ 264158 h 319221"/>
                          <a:gd name="connsiteX19" fmla="*/ 1401494 w 2729603"/>
                          <a:gd name="connsiteY19" fmla="*/ 116520 h 319221"/>
                          <a:gd name="connsiteX20" fmla="*/ 1446739 w 2729603"/>
                          <a:gd name="connsiteY20" fmla="*/ 192720 h 319221"/>
                          <a:gd name="connsiteX21" fmla="*/ 2729603 w 2729603"/>
                          <a:gd name="connsiteY21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75301 w 2729603"/>
                          <a:gd name="connsiteY18" fmla="*/ 264158 h 319221"/>
                          <a:gd name="connsiteX19" fmla="*/ 1401494 w 2729603"/>
                          <a:gd name="connsiteY19" fmla="*/ 116520 h 319221"/>
                          <a:gd name="connsiteX20" fmla="*/ 1425307 w 2729603"/>
                          <a:gd name="connsiteY20" fmla="*/ 197483 h 319221"/>
                          <a:gd name="connsiteX21" fmla="*/ 1446739 w 2729603"/>
                          <a:gd name="connsiteY21" fmla="*/ 192720 h 319221"/>
                          <a:gd name="connsiteX22" fmla="*/ 2729603 w 2729603"/>
                          <a:gd name="connsiteY22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75301 w 2729603"/>
                          <a:gd name="connsiteY18" fmla="*/ 264158 h 319221"/>
                          <a:gd name="connsiteX19" fmla="*/ 1401494 w 2729603"/>
                          <a:gd name="connsiteY19" fmla="*/ 116520 h 319221"/>
                          <a:gd name="connsiteX20" fmla="*/ 1425307 w 2729603"/>
                          <a:gd name="connsiteY20" fmla="*/ 197483 h 319221"/>
                          <a:gd name="connsiteX21" fmla="*/ 1446739 w 2729603"/>
                          <a:gd name="connsiteY21" fmla="*/ 192720 h 319221"/>
                          <a:gd name="connsiteX22" fmla="*/ 2729603 w 2729603"/>
                          <a:gd name="connsiteY22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75301 w 2729603"/>
                          <a:gd name="connsiteY19" fmla="*/ 264158 h 319221"/>
                          <a:gd name="connsiteX20" fmla="*/ 1401494 w 2729603"/>
                          <a:gd name="connsiteY20" fmla="*/ 116520 h 319221"/>
                          <a:gd name="connsiteX21" fmla="*/ 1425307 w 2729603"/>
                          <a:gd name="connsiteY21" fmla="*/ 197483 h 319221"/>
                          <a:gd name="connsiteX22" fmla="*/ 1446739 w 2729603"/>
                          <a:gd name="connsiteY22" fmla="*/ 192720 h 319221"/>
                          <a:gd name="connsiteX23" fmla="*/ 2729603 w 2729603"/>
                          <a:gd name="connsiteY23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96732 w 2729603"/>
                          <a:gd name="connsiteY19" fmla="*/ 266539 h 319221"/>
                          <a:gd name="connsiteX20" fmla="*/ 1401494 w 2729603"/>
                          <a:gd name="connsiteY20" fmla="*/ 116520 h 319221"/>
                          <a:gd name="connsiteX21" fmla="*/ 1425307 w 2729603"/>
                          <a:gd name="connsiteY21" fmla="*/ 197483 h 319221"/>
                          <a:gd name="connsiteX22" fmla="*/ 1446739 w 2729603"/>
                          <a:gd name="connsiteY22" fmla="*/ 192720 h 319221"/>
                          <a:gd name="connsiteX23" fmla="*/ 2729603 w 2729603"/>
                          <a:gd name="connsiteY23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75301 w 2729603"/>
                          <a:gd name="connsiteY19" fmla="*/ 71277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2729603 w 2729603"/>
                          <a:gd name="connsiteY24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2729603 w 2729603"/>
                          <a:gd name="connsiteY24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794401 w 2729603"/>
                          <a:gd name="connsiteY24" fmla="*/ 185577 h 319221"/>
                          <a:gd name="connsiteX25" fmla="*/ 2729603 w 2729603"/>
                          <a:gd name="connsiteY25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794401 w 2729603"/>
                          <a:gd name="connsiteY24" fmla="*/ 185577 h 319221"/>
                          <a:gd name="connsiteX25" fmla="*/ 2729603 w 2729603"/>
                          <a:gd name="connsiteY25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753919 w 2729603"/>
                          <a:gd name="connsiteY24" fmla="*/ 197483 h 319221"/>
                          <a:gd name="connsiteX25" fmla="*/ 1794401 w 2729603"/>
                          <a:gd name="connsiteY25" fmla="*/ 185577 h 319221"/>
                          <a:gd name="connsiteX26" fmla="*/ 2729603 w 2729603"/>
                          <a:gd name="connsiteY26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753919 w 2729603"/>
                          <a:gd name="connsiteY24" fmla="*/ 197483 h 319221"/>
                          <a:gd name="connsiteX25" fmla="*/ 1794401 w 2729603"/>
                          <a:gd name="connsiteY25" fmla="*/ 185577 h 319221"/>
                          <a:gd name="connsiteX26" fmla="*/ 2729603 w 2729603"/>
                          <a:gd name="connsiteY26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746775 w 2729603"/>
                          <a:gd name="connsiteY24" fmla="*/ 187958 h 319221"/>
                          <a:gd name="connsiteX25" fmla="*/ 1794401 w 2729603"/>
                          <a:gd name="connsiteY25" fmla="*/ 185577 h 319221"/>
                          <a:gd name="connsiteX26" fmla="*/ 2729603 w 2729603"/>
                          <a:gd name="connsiteY26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746775 w 2729603"/>
                          <a:gd name="connsiteY24" fmla="*/ 187958 h 319221"/>
                          <a:gd name="connsiteX25" fmla="*/ 1780114 w 2729603"/>
                          <a:gd name="connsiteY25" fmla="*/ 183196 h 319221"/>
                          <a:gd name="connsiteX26" fmla="*/ 2729603 w 2729603"/>
                          <a:gd name="connsiteY26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746775 w 2729603"/>
                          <a:gd name="connsiteY24" fmla="*/ 187958 h 319221"/>
                          <a:gd name="connsiteX25" fmla="*/ 1780114 w 2729603"/>
                          <a:gd name="connsiteY25" fmla="*/ 183196 h 319221"/>
                          <a:gd name="connsiteX26" fmla="*/ 2729603 w 2729603"/>
                          <a:gd name="connsiteY26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587232 w 2729603"/>
                          <a:gd name="connsiteY24" fmla="*/ 195102 h 319221"/>
                          <a:gd name="connsiteX25" fmla="*/ 1746775 w 2729603"/>
                          <a:gd name="connsiteY25" fmla="*/ 187958 h 319221"/>
                          <a:gd name="connsiteX26" fmla="*/ 1780114 w 2729603"/>
                          <a:gd name="connsiteY26" fmla="*/ 183196 h 319221"/>
                          <a:gd name="connsiteX27" fmla="*/ 2729603 w 2729603"/>
                          <a:gd name="connsiteY27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587232 w 2729603"/>
                          <a:gd name="connsiteY24" fmla="*/ 195102 h 319221"/>
                          <a:gd name="connsiteX25" fmla="*/ 1746775 w 2729603"/>
                          <a:gd name="connsiteY25" fmla="*/ 187958 h 319221"/>
                          <a:gd name="connsiteX26" fmla="*/ 1780114 w 2729603"/>
                          <a:gd name="connsiteY26" fmla="*/ 183196 h 319221"/>
                          <a:gd name="connsiteX27" fmla="*/ 2729603 w 2729603"/>
                          <a:gd name="connsiteY27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587232 w 2729603"/>
                          <a:gd name="connsiteY24" fmla="*/ 195102 h 319221"/>
                          <a:gd name="connsiteX25" fmla="*/ 1746775 w 2729603"/>
                          <a:gd name="connsiteY25" fmla="*/ 187958 h 319221"/>
                          <a:gd name="connsiteX26" fmla="*/ 1780114 w 2729603"/>
                          <a:gd name="connsiteY26" fmla="*/ 183196 h 319221"/>
                          <a:gd name="connsiteX27" fmla="*/ 2729603 w 2729603"/>
                          <a:gd name="connsiteY27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587232 w 2729603"/>
                          <a:gd name="connsiteY24" fmla="*/ 195102 h 319221"/>
                          <a:gd name="connsiteX25" fmla="*/ 1613426 w 2729603"/>
                          <a:gd name="connsiteY25" fmla="*/ 159383 h 319221"/>
                          <a:gd name="connsiteX26" fmla="*/ 1746775 w 2729603"/>
                          <a:gd name="connsiteY26" fmla="*/ 187958 h 319221"/>
                          <a:gd name="connsiteX27" fmla="*/ 1780114 w 2729603"/>
                          <a:gd name="connsiteY27" fmla="*/ 183196 h 319221"/>
                          <a:gd name="connsiteX28" fmla="*/ 2729603 w 2729603"/>
                          <a:gd name="connsiteY28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587232 w 2729603"/>
                          <a:gd name="connsiteY24" fmla="*/ 195102 h 319221"/>
                          <a:gd name="connsiteX25" fmla="*/ 1613426 w 2729603"/>
                          <a:gd name="connsiteY25" fmla="*/ 159383 h 319221"/>
                          <a:gd name="connsiteX26" fmla="*/ 1627713 w 2729603"/>
                          <a:gd name="connsiteY26" fmla="*/ 223677 h 319221"/>
                          <a:gd name="connsiteX27" fmla="*/ 1746775 w 2729603"/>
                          <a:gd name="connsiteY27" fmla="*/ 187958 h 319221"/>
                          <a:gd name="connsiteX28" fmla="*/ 1780114 w 2729603"/>
                          <a:gd name="connsiteY28" fmla="*/ 183196 h 319221"/>
                          <a:gd name="connsiteX29" fmla="*/ 2729603 w 2729603"/>
                          <a:gd name="connsiteY29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587232 w 2729603"/>
                          <a:gd name="connsiteY24" fmla="*/ 195102 h 319221"/>
                          <a:gd name="connsiteX25" fmla="*/ 1613426 w 2729603"/>
                          <a:gd name="connsiteY25" fmla="*/ 159383 h 319221"/>
                          <a:gd name="connsiteX26" fmla="*/ 1627713 w 2729603"/>
                          <a:gd name="connsiteY26" fmla="*/ 223677 h 319221"/>
                          <a:gd name="connsiteX27" fmla="*/ 1653907 w 2729603"/>
                          <a:gd name="connsiteY27" fmla="*/ 173670 h 319221"/>
                          <a:gd name="connsiteX28" fmla="*/ 1746775 w 2729603"/>
                          <a:gd name="connsiteY28" fmla="*/ 187958 h 319221"/>
                          <a:gd name="connsiteX29" fmla="*/ 1780114 w 2729603"/>
                          <a:gd name="connsiteY29" fmla="*/ 183196 h 319221"/>
                          <a:gd name="connsiteX30" fmla="*/ 2729603 w 2729603"/>
                          <a:gd name="connsiteY30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587232 w 2729603"/>
                          <a:gd name="connsiteY24" fmla="*/ 195102 h 319221"/>
                          <a:gd name="connsiteX25" fmla="*/ 1613426 w 2729603"/>
                          <a:gd name="connsiteY25" fmla="*/ 159383 h 319221"/>
                          <a:gd name="connsiteX26" fmla="*/ 1627713 w 2729603"/>
                          <a:gd name="connsiteY26" fmla="*/ 223677 h 319221"/>
                          <a:gd name="connsiteX27" fmla="*/ 1653907 w 2729603"/>
                          <a:gd name="connsiteY27" fmla="*/ 173670 h 319221"/>
                          <a:gd name="connsiteX28" fmla="*/ 1668194 w 2729603"/>
                          <a:gd name="connsiteY28" fmla="*/ 221295 h 319221"/>
                          <a:gd name="connsiteX29" fmla="*/ 1746775 w 2729603"/>
                          <a:gd name="connsiteY29" fmla="*/ 187958 h 319221"/>
                          <a:gd name="connsiteX30" fmla="*/ 1780114 w 2729603"/>
                          <a:gd name="connsiteY30" fmla="*/ 183196 h 319221"/>
                          <a:gd name="connsiteX31" fmla="*/ 2729603 w 2729603"/>
                          <a:gd name="connsiteY31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587232 w 2729603"/>
                          <a:gd name="connsiteY24" fmla="*/ 195102 h 319221"/>
                          <a:gd name="connsiteX25" fmla="*/ 1613426 w 2729603"/>
                          <a:gd name="connsiteY25" fmla="*/ 159383 h 319221"/>
                          <a:gd name="connsiteX26" fmla="*/ 1627713 w 2729603"/>
                          <a:gd name="connsiteY26" fmla="*/ 223677 h 319221"/>
                          <a:gd name="connsiteX27" fmla="*/ 1653907 w 2729603"/>
                          <a:gd name="connsiteY27" fmla="*/ 173670 h 319221"/>
                          <a:gd name="connsiteX28" fmla="*/ 1668194 w 2729603"/>
                          <a:gd name="connsiteY28" fmla="*/ 221295 h 319221"/>
                          <a:gd name="connsiteX29" fmla="*/ 1687244 w 2729603"/>
                          <a:gd name="connsiteY29" fmla="*/ 176052 h 319221"/>
                          <a:gd name="connsiteX30" fmla="*/ 1746775 w 2729603"/>
                          <a:gd name="connsiteY30" fmla="*/ 187958 h 319221"/>
                          <a:gd name="connsiteX31" fmla="*/ 1780114 w 2729603"/>
                          <a:gd name="connsiteY31" fmla="*/ 183196 h 319221"/>
                          <a:gd name="connsiteX32" fmla="*/ 2729603 w 2729603"/>
                          <a:gd name="connsiteY32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587232 w 2729603"/>
                          <a:gd name="connsiteY24" fmla="*/ 195102 h 319221"/>
                          <a:gd name="connsiteX25" fmla="*/ 1613426 w 2729603"/>
                          <a:gd name="connsiteY25" fmla="*/ 159383 h 319221"/>
                          <a:gd name="connsiteX26" fmla="*/ 1627713 w 2729603"/>
                          <a:gd name="connsiteY26" fmla="*/ 223677 h 319221"/>
                          <a:gd name="connsiteX27" fmla="*/ 1653907 w 2729603"/>
                          <a:gd name="connsiteY27" fmla="*/ 173670 h 319221"/>
                          <a:gd name="connsiteX28" fmla="*/ 1668194 w 2729603"/>
                          <a:gd name="connsiteY28" fmla="*/ 221295 h 319221"/>
                          <a:gd name="connsiteX29" fmla="*/ 1687244 w 2729603"/>
                          <a:gd name="connsiteY29" fmla="*/ 176052 h 319221"/>
                          <a:gd name="connsiteX30" fmla="*/ 1701532 w 2729603"/>
                          <a:gd name="connsiteY30" fmla="*/ 199864 h 319221"/>
                          <a:gd name="connsiteX31" fmla="*/ 1746775 w 2729603"/>
                          <a:gd name="connsiteY31" fmla="*/ 187958 h 319221"/>
                          <a:gd name="connsiteX32" fmla="*/ 1780114 w 2729603"/>
                          <a:gd name="connsiteY32" fmla="*/ 183196 h 319221"/>
                          <a:gd name="connsiteX33" fmla="*/ 2729603 w 2729603"/>
                          <a:gd name="connsiteY33" fmla="*/ 188320 h 319221"/>
                          <a:gd name="connsiteX0" fmla="*/ 0 w 2884771"/>
                          <a:gd name="connsiteY0" fmla="*/ 198517 h 319221"/>
                          <a:gd name="connsiteX1" fmla="*/ 270787 w 2884771"/>
                          <a:gd name="connsiteY1" fmla="*/ 195101 h 319221"/>
                          <a:gd name="connsiteX2" fmla="*/ 285075 w 2884771"/>
                          <a:gd name="connsiteY2" fmla="*/ 168908 h 319221"/>
                          <a:gd name="connsiteX3" fmla="*/ 296981 w 2884771"/>
                          <a:gd name="connsiteY3" fmla="*/ 214152 h 319221"/>
                          <a:gd name="connsiteX4" fmla="*/ 304125 w 2884771"/>
                          <a:gd name="connsiteY4" fmla="*/ 164145 h 319221"/>
                          <a:gd name="connsiteX5" fmla="*/ 318412 w 2884771"/>
                          <a:gd name="connsiteY5" fmla="*/ 221295 h 319221"/>
                          <a:gd name="connsiteX6" fmla="*/ 330319 w 2884771"/>
                          <a:gd name="connsiteY6" fmla="*/ 183195 h 319221"/>
                          <a:gd name="connsiteX7" fmla="*/ 525581 w 2884771"/>
                          <a:gd name="connsiteY7" fmla="*/ 187958 h 319221"/>
                          <a:gd name="connsiteX8" fmla="*/ 549394 w 2884771"/>
                          <a:gd name="connsiteY8" fmla="*/ 318927 h 319221"/>
                          <a:gd name="connsiteX9" fmla="*/ 587494 w 2884771"/>
                          <a:gd name="connsiteY9" fmla="*/ 2220 h 319221"/>
                          <a:gd name="connsiteX10" fmla="*/ 606544 w 2884771"/>
                          <a:gd name="connsiteY10" fmla="*/ 268920 h 319221"/>
                          <a:gd name="connsiteX11" fmla="*/ 632737 w 2884771"/>
                          <a:gd name="connsiteY11" fmla="*/ 35558 h 319221"/>
                          <a:gd name="connsiteX12" fmla="*/ 658931 w 2884771"/>
                          <a:gd name="connsiteY12" fmla="*/ 273683 h 319221"/>
                          <a:gd name="connsiteX13" fmla="*/ 680362 w 2884771"/>
                          <a:gd name="connsiteY13" fmla="*/ 118902 h 319221"/>
                          <a:gd name="connsiteX14" fmla="*/ 716081 w 2884771"/>
                          <a:gd name="connsiteY14" fmla="*/ 195102 h 319221"/>
                          <a:gd name="connsiteX15" fmla="*/ 754181 w 2884771"/>
                          <a:gd name="connsiteY15" fmla="*/ 195102 h 319221"/>
                          <a:gd name="connsiteX16" fmla="*/ 1461412 w 2884771"/>
                          <a:gd name="connsiteY16" fmla="*/ 195101 h 319221"/>
                          <a:gd name="connsiteX17" fmla="*/ 1489987 w 2884771"/>
                          <a:gd name="connsiteY17" fmla="*/ 102233 h 319221"/>
                          <a:gd name="connsiteX18" fmla="*/ 1492369 w 2884771"/>
                          <a:gd name="connsiteY18" fmla="*/ 247489 h 319221"/>
                          <a:gd name="connsiteX19" fmla="*/ 1520944 w 2884771"/>
                          <a:gd name="connsiteY19" fmla="*/ 68895 h 319221"/>
                          <a:gd name="connsiteX20" fmla="*/ 1551900 w 2884771"/>
                          <a:gd name="connsiteY20" fmla="*/ 266539 h 319221"/>
                          <a:gd name="connsiteX21" fmla="*/ 1556662 w 2884771"/>
                          <a:gd name="connsiteY21" fmla="*/ 116520 h 319221"/>
                          <a:gd name="connsiteX22" fmla="*/ 1580475 w 2884771"/>
                          <a:gd name="connsiteY22" fmla="*/ 197483 h 319221"/>
                          <a:gd name="connsiteX23" fmla="*/ 1601907 w 2884771"/>
                          <a:gd name="connsiteY23" fmla="*/ 192720 h 319221"/>
                          <a:gd name="connsiteX24" fmla="*/ 1742400 w 2884771"/>
                          <a:gd name="connsiteY24" fmla="*/ 195102 h 319221"/>
                          <a:gd name="connsiteX25" fmla="*/ 1768594 w 2884771"/>
                          <a:gd name="connsiteY25" fmla="*/ 159383 h 319221"/>
                          <a:gd name="connsiteX26" fmla="*/ 1782881 w 2884771"/>
                          <a:gd name="connsiteY26" fmla="*/ 223677 h 319221"/>
                          <a:gd name="connsiteX27" fmla="*/ 1809075 w 2884771"/>
                          <a:gd name="connsiteY27" fmla="*/ 173670 h 319221"/>
                          <a:gd name="connsiteX28" fmla="*/ 1823362 w 2884771"/>
                          <a:gd name="connsiteY28" fmla="*/ 221295 h 319221"/>
                          <a:gd name="connsiteX29" fmla="*/ 1842412 w 2884771"/>
                          <a:gd name="connsiteY29" fmla="*/ 176052 h 319221"/>
                          <a:gd name="connsiteX30" fmla="*/ 1856700 w 2884771"/>
                          <a:gd name="connsiteY30" fmla="*/ 199864 h 319221"/>
                          <a:gd name="connsiteX31" fmla="*/ 1901943 w 2884771"/>
                          <a:gd name="connsiteY31" fmla="*/ 187958 h 319221"/>
                          <a:gd name="connsiteX32" fmla="*/ 1935282 w 2884771"/>
                          <a:gd name="connsiteY32" fmla="*/ 183196 h 319221"/>
                          <a:gd name="connsiteX33" fmla="*/ 2884771 w 2884771"/>
                          <a:gd name="connsiteY33" fmla="*/ 188320 h 319221"/>
                          <a:gd name="connsiteX0" fmla="*/ 0 w 2916891"/>
                          <a:gd name="connsiteY0" fmla="*/ 198517 h 319221"/>
                          <a:gd name="connsiteX1" fmla="*/ 270787 w 2916891"/>
                          <a:gd name="connsiteY1" fmla="*/ 195101 h 319221"/>
                          <a:gd name="connsiteX2" fmla="*/ 285075 w 2916891"/>
                          <a:gd name="connsiteY2" fmla="*/ 168908 h 319221"/>
                          <a:gd name="connsiteX3" fmla="*/ 296981 w 2916891"/>
                          <a:gd name="connsiteY3" fmla="*/ 214152 h 319221"/>
                          <a:gd name="connsiteX4" fmla="*/ 304125 w 2916891"/>
                          <a:gd name="connsiteY4" fmla="*/ 164145 h 319221"/>
                          <a:gd name="connsiteX5" fmla="*/ 318412 w 2916891"/>
                          <a:gd name="connsiteY5" fmla="*/ 221295 h 319221"/>
                          <a:gd name="connsiteX6" fmla="*/ 330319 w 2916891"/>
                          <a:gd name="connsiteY6" fmla="*/ 183195 h 319221"/>
                          <a:gd name="connsiteX7" fmla="*/ 525581 w 2916891"/>
                          <a:gd name="connsiteY7" fmla="*/ 187958 h 319221"/>
                          <a:gd name="connsiteX8" fmla="*/ 549394 w 2916891"/>
                          <a:gd name="connsiteY8" fmla="*/ 318927 h 319221"/>
                          <a:gd name="connsiteX9" fmla="*/ 587494 w 2916891"/>
                          <a:gd name="connsiteY9" fmla="*/ 2220 h 319221"/>
                          <a:gd name="connsiteX10" fmla="*/ 606544 w 2916891"/>
                          <a:gd name="connsiteY10" fmla="*/ 268920 h 319221"/>
                          <a:gd name="connsiteX11" fmla="*/ 632737 w 2916891"/>
                          <a:gd name="connsiteY11" fmla="*/ 35558 h 319221"/>
                          <a:gd name="connsiteX12" fmla="*/ 658931 w 2916891"/>
                          <a:gd name="connsiteY12" fmla="*/ 273683 h 319221"/>
                          <a:gd name="connsiteX13" fmla="*/ 680362 w 2916891"/>
                          <a:gd name="connsiteY13" fmla="*/ 118902 h 319221"/>
                          <a:gd name="connsiteX14" fmla="*/ 716081 w 2916891"/>
                          <a:gd name="connsiteY14" fmla="*/ 195102 h 319221"/>
                          <a:gd name="connsiteX15" fmla="*/ 754181 w 2916891"/>
                          <a:gd name="connsiteY15" fmla="*/ 195102 h 319221"/>
                          <a:gd name="connsiteX16" fmla="*/ 1461412 w 2916891"/>
                          <a:gd name="connsiteY16" fmla="*/ 195101 h 319221"/>
                          <a:gd name="connsiteX17" fmla="*/ 1489987 w 2916891"/>
                          <a:gd name="connsiteY17" fmla="*/ 102233 h 319221"/>
                          <a:gd name="connsiteX18" fmla="*/ 1492369 w 2916891"/>
                          <a:gd name="connsiteY18" fmla="*/ 247489 h 319221"/>
                          <a:gd name="connsiteX19" fmla="*/ 1520944 w 2916891"/>
                          <a:gd name="connsiteY19" fmla="*/ 68895 h 319221"/>
                          <a:gd name="connsiteX20" fmla="*/ 1551900 w 2916891"/>
                          <a:gd name="connsiteY20" fmla="*/ 266539 h 319221"/>
                          <a:gd name="connsiteX21" fmla="*/ 1556662 w 2916891"/>
                          <a:gd name="connsiteY21" fmla="*/ 116520 h 319221"/>
                          <a:gd name="connsiteX22" fmla="*/ 1580475 w 2916891"/>
                          <a:gd name="connsiteY22" fmla="*/ 197483 h 319221"/>
                          <a:gd name="connsiteX23" fmla="*/ 1601907 w 2916891"/>
                          <a:gd name="connsiteY23" fmla="*/ 192720 h 319221"/>
                          <a:gd name="connsiteX24" fmla="*/ 1742400 w 2916891"/>
                          <a:gd name="connsiteY24" fmla="*/ 195102 h 319221"/>
                          <a:gd name="connsiteX25" fmla="*/ 1768594 w 2916891"/>
                          <a:gd name="connsiteY25" fmla="*/ 159383 h 319221"/>
                          <a:gd name="connsiteX26" fmla="*/ 1782881 w 2916891"/>
                          <a:gd name="connsiteY26" fmla="*/ 223677 h 319221"/>
                          <a:gd name="connsiteX27" fmla="*/ 1809075 w 2916891"/>
                          <a:gd name="connsiteY27" fmla="*/ 173670 h 319221"/>
                          <a:gd name="connsiteX28" fmla="*/ 1823362 w 2916891"/>
                          <a:gd name="connsiteY28" fmla="*/ 221295 h 319221"/>
                          <a:gd name="connsiteX29" fmla="*/ 1842412 w 2916891"/>
                          <a:gd name="connsiteY29" fmla="*/ 176052 h 319221"/>
                          <a:gd name="connsiteX30" fmla="*/ 1856700 w 2916891"/>
                          <a:gd name="connsiteY30" fmla="*/ 199864 h 319221"/>
                          <a:gd name="connsiteX31" fmla="*/ 1901943 w 2916891"/>
                          <a:gd name="connsiteY31" fmla="*/ 187958 h 319221"/>
                          <a:gd name="connsiteX32" fmla="*/ 1935282 w 2916891"/>
                          <a:gd name="connsiteY32" fmla="*/ 183196 h 319221"/>
                          <a:gd name="connsiteX33" fmla="*/ 2916891 w 2916891"/>
                          <a:gd name="connsiteY33" fmla="*/ 188320 h 3192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</a:cxnLst>
                        <a:rect l="l" t="t" r="r" b="b"/>
                        <a:pathLst>
                          <a:path w="2916891" h="319221">
                            <a:moveTo>
                              <a:pt x="0" y="198517"/>
                            </a:moveTo>
                            <a:cubicBezTo>
                              <a:pt x="13933" y="196584"/>
                              <a:pt x="256854" y="194652"/>
                              <a:pt x="270787" y="195101"/>
                            </a:cubicBezTo>
                            <a:cubicBezTo>
                              <a:pt x="294026" y="194135"/>
                              <a:pt x="275153" y="169702"/>
                              <a:pt x="285075" y="168908"/>
                            </a:cubicBezTo>
                            <a:cubicBezTo>
                              <a:pt x="290631" y="167718"/>
                              <a:pt x="289440" y="210580"/>
                              <a:pt x="296981" y="214152"/>
                            </a:cubicBezTo>
                            <a:cubicBezTo>
                              <a:pt x="300553" y="218517"/>
                              <a:pt x="298569" y="168114"/>
                              <a:pt x="304125" y="164145"/>
                            </a:cubicBezTo>
                            <a:cubicBezTo>
                              <a:pt x="306506" y="159383"/>
                              <a:pt x="314046" y="216930"/>
                              <a:pt x="318412" y="221295"/>
                            </a:cubicBezTo>
                            <a:cubicBezTo>
                              <a:pt x="322778" y="225660"/>
                              <a:pt x="294600" y="182798"/>
                              <a:pt x="330319" y="183195"/>
                            </a:cubicBezTo>
                            <a:lnTo>
                              <a:pt x="525581" y="187958"/>
                            </a:lnTo>
                            <a:cubicBezTo>
                              <a:pt x="546218" y="185974"/>
                              <a:pt x="543837" y="308211"/>
                              <a:pt x="549394" y="318927"/>
                            </a:cubicBezTo>
                            <a:cubicBezTo>
                              <a:pt x="560506" y="330039"/>
                              <a:pt x="559713" y="22857"/>
                              <a:pt x="587494" y="2220"/>
                            </a:cubicBezTo>
                            <a:cubicBezTo>
                              <a:pt x="599400" y="-26752"/>
                              <a:pt x="585113" y="236773"/>
                              <a:pt x="606544" y="268920"/>
                            </a:cubicBezTo>
                            <a:cubicBezTo>
                              <a:pt x="614084" y="304639"/>
                              <a:pt x="614481" y="47861"/>
                              <a:pt x="632737" y="35558"/>
                            </a:cubicBezTo>
                            <a:cubicBezTo>
                              <a:pt x="639484" y="18493"/>
                              <a:pt x="645040" y="247092"/>
                              <a:pt x="658931" y="273683"/>
                            </a:cubicBezTo>
                            <a:cubicBezTo>
                              <a:pt x="664487" y="300670"/>
                              <a:pt x="658931" y="129617"/>
                              <a:pt x="680362" y="118902"/>
                            </a:cubicBezTo>
                            <a:cubicBezTo>
                              <a:pt x="685124" y="158193"/>
                              <a:pt x="681156" y="194309"/>
                              <a:pt x="716081" y="195102"/>
                            </a:cubicBezTo>
                            <a:cubicBezTo>
                              <a:pt x="726797" y="207405"/>
                              <a:pt x="741878" y="191531"/>
                              <a:pt x="754181" y="195102"/>
                            </a:cubicBezTo>
                            <a:cubicBezTo>
                              <a:pt x="766087" y="197483"/>
                              <a:pt x="1220906" y="197483"/>
                              <a:pt x="1461412" y="195101"/>
                            </a:cubicBezTo>
                            <a:cubicBezTo>
                              <a:pt x="1491177" y="191926"/>
                              <a:pt x="1468953" y="103027"/>
                              <a:pt x="1489987" y="102233"/>
                            </a:cubicBezTo>
                            <a:cubicBezTo>
                              <a:pt x="1497131" y="100646"/>
                              <a:pt x="1485622" y="220502"/>
                              <a:pt x="1492369" y="247489"/>
                            </a:cubicBezTo>
                            <a:cubicBezTo>
                              <a:pt x="1497528" y="275667"/>
                              <a:pt x="1511022" y="65720"/>
                              <a:pt x="1520944" y="68895"/>
                            </a:cubicBezTo>
                            <a:cubicBezTo>
                              <a:pt x="1530866" y="72070"/>
                              <a:pt x="1545947" y="292336"/>
                              <a:pt x="1551900" y="266539"/>
                            </a:cubicBezTo>
                            <a:cubicBezTo>
                              <a:pt x="1563409" y="288764"/>
                              <a:pt x="1547137" y="128823"/>
                              <a:pt x="1556662" y="116520"/>
                            </a:cubicBezTo>
                            <a:cubicBezTo>
                              <a:pt x="1564996" y="101836"/>
                              <a:pt x="1572934" y="184783"/>
                              <a:pt x="1580475" y="197483"/>
                            </a:cubicBezTo>
                            <a:cubicBezTo>
                              <a:pt x="1588016" y="210183"/>
                              <a:pt x="1573729" y="193911"/>
                              <a:pt x="1601907" y="192720"/>
                            </a:cubicBezTo>
                            <a:cubicBezTo>
                              <a:pt x="1630085" y="191529"/>
                              <a:pt x="1713428" y="194705"/>
                              <a:pt x="1742400" y="195102"/>
                            </a:cubicBezTo>
                            <a:cubicBezTo>
                              <a:pt x="1771372" y="195499"/>
                              <a:pt x="1755894" y="164146"/>
                              <a:pt x="1768594" y="159383"/>
                            </a:cubicBezTo>
                            <a:cubicBezTo>
                              <a:pt x="1781294" y="154620"/>
                              <a:pt x="1774547" y="213755"/>
                              <a:pt x="1782881" y="223677"/>
                            </a:cubicBezTo>
                            <a:cubicBezTo>
                              <a:pt x="1791215" y="233599"/>
                              <a:pt x="1800741" y="181608"/>
                              <a:pt x="1809075" y="173670"/>
                            </a:cubicBezTo>
                            <a:cubicBezTo>
                              <a:pt x="1817409" y="165732"/>
                              <a:pt x="1816218" y="215342"/>
                              <a:pt x="1823362" y="221295"/>
                            </a:cubicBezTo>
                            <a:cubicBezTo>
                              <a:pt x="1830506" y="227248"/>
                              <a:pt x="1834871" y="183196"/>
                              <a:pt x="1842412" y="176052"/>
                            </a:cubicBezTo>
                            <a:cubicBezTo>
                              <a:pt x="1849953" y="168908"/>
                              <a:pt x="1846778" y="197880"/>
                              <a:pt x="1856700" y="199864"/>
                            </a:cubicBezTo>
                            <a:cubicBezTo>
                              <a:pt x="1866622" y="201848"/>
                              <a:pt x="1890830" y="187164"/>
                              <a:pt x="1901943" y="187958"/>
                            </a:cubicBezTo>
                            <a:lnTo>
                              <a:pt x="1935282" y="183196"/>
                            </a:lnTo>
                            <a:lnTo>
                              <a:pt x="2916891" y="188320"/>
                            </a:lnTo>
                          </a:path>
                        </a:pathLst>
                      </a:custGeom>
                      <a:ln w="28575">
                        <a:solidFill>
                          <a:srgbClr val="9A089A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cs-CZ" sz="1100"/>
                      </a:p>
                    </p:txBody>
                  </p:sp>
                  <p:cxnSp>
                    <p:nvCxnSpPr>
                      <p:cNvPr id="35" name="Přímá spojnice 34">
                        <a:extLst>
                          <a:ext uri="{FF2B5EF4-FFF2-40B4-BE49-F238E27FC236}">
                            <a16:creationId xmlns:a16="http://schemas.microsoft.com/office/drawing/2014/main" id="{3BE80717-4A94-5E62-D692-319C74308642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332476" y="4602286"/>
                        <a:ext cx="0" cy="4390821"/>
                      </a:xfrm>
                      <a:prstGeom prst="line">
                        <a:avLst/>
                      </a:prstGeom>
                      <a:ln w="3175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6" name="Přímá spojnice 35">
                        <a:extLst>
                          <a:ext uri="{FF2B5EF4-FFF2-40B4-BE49-F238E27FC236}">
                            <a16:creationId xmlns:a16="http://schemas.microsoft.com/office/drawing/2014/main" id="{798862E0-C817-AD96-F89C-5AF021C180A9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507540" y="5096673"/>
                        <a:ext cx="0" cy="4390821"/>
                      </a:xfrm>
                      <a:prstGeom prst="line">
                        <a:avLst/>
                      </a:prstGeom>
                      <a:ln w="3175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7" name="Přímá spojnice 36">
                        <a:extLst>
                          <a:ext uri="{FF2B5EF4-FFF2-40B4-BE49-F238E27FC236}">
                            <a16:creationId xmlns:a16="http://schemas.microsoft.com/office/drawing/2014/main" id="{EF69AE4D-2E32-C4B3-DD10-6AD120AA29AC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302949" y="5402167"/>
                        <a:ext cx="0" cy="4085327"/>
                      </a:xfrm>
                      <a:prstGeom prst="line">
                        <a:avLst/>
                      </a:prstGeom>
                      <a:ln w="3175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8" name="Přímá spojnice 37">
                        <a:extLst>
                          <a:ext uri="{FF2B5EF4-FFF2-40B4-BE49-F238E27FC236}">
                            <a16:creationId xmlns:a16="http://schemas.microsoft.com/office/drawing/2014/main" id="{B7B93F0A-B4F3-31FB-BDA6-A7DAA18DBD34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583892" y="5315852"/>
                        <a:ext cx="0" cy="4114096"/>
                      </a:xfrm>
                      <a:prstGeom prst="line">
                        <a:avLst/>
                      </a:prstGeom>
                      <a:ln w="3175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25" name="Přímá spojnice 24">
                      <a:extLst>
                        <a:ext uri="{FF2B5EF4-FFF2-40B4-BE49-F238E27FC236}">
                          <a16:creationId xmlns:a16="http://schemas.microsoft.com/office/drawing/2014/main" id="{F09A8D32-191A-D18F-F4B6-240B892CAB9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731709" y="4712127"/>
                      <a:ext cx="0" cy="53640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1" name="Přímá spojnice 20">
                    <a:extLst>
                      <a:ext uri="{FF2B5EF4-FFF2-40B4-BE49-F238E27FC236}">
                        <a16:creationId xmlns:a16="http://schemas.microsoft.com/office/drawing/2014/main" id="{E340603A-6187-1F0A-D328-46EAD03C79E3}"/>
                      </a:ext>
                    </a:extLst>
                  </p:cNvPr>
                  <p:cNvCxnSpPr/>
                  <p:nvPr/>
                </p:nvCxnSpPr>
                <p:spPr>
                  <a:xfrm>
                    <a:off x="2735948" y="1028228"/>
                    <a:ext cx="0" cy="900000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Přímá spojnice 21">
                    <a:extLst>
                      <a:ext uri="{FF2B5EF4-FFF2-40B4-BE49-F238E27FC236}">
                        <a16:creationId xmlns:a16="http://schemas.microsoft.com/office/drawing/2014/main" id="{88A30C92-24D6-5002-6539-0D88CF80173E}"/>
                      </a:ext>
                    </a:extLst>
                  </p:cNvPr>
                  <p:cNvCxnSpPr/>
                  <p:nvPr/>
                </p:nvCxnSpPr>
                <p:spPr>
                  <a:xfrm>
                    <a:off x="8735013" y="1028228"/>
                    <a:ext cx="0" cy="900000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Přímá spojnice 22">
                    <a:extLst>
                      <a:ext uri="{FF2B5EF4-FFF2-40B4-BE49-F238E27FC236}">
                        <a16:creationId xmlns:a16="http://schemas.microsoft.com/office/drawing/2014/main" id="{B682B288-65D4-719D-59FD-357115E3103B}"/>
                      </a:ext>
                    </a:extLst>
                  </p:cNvPr>
                  <p:cNvCxnSpPr/>
                  <p:nvPr/>
                </p:nvCxnSpPr>
                <p:spPr>
                  <a:xfrm>
                    <a:off x="3040748" y="1028228"/>
                    <a:ext cx="0" cy="9000000"/>
                  </a:xfrm>
                  <a:prstGeom prst="line">
                    <a:avLst/>
                  </a:prstGeom>
                  <a:ln w="3175">
                    <a:solidFill>
                      <a:schemeClr val="tx1">
                        <a:lumMod val="65000"/>
                        <a:lumOff val="35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5" name="TextovéPole 14">
                  <a:extLst>
                    <a:ext uri="{FF2B5EF4-FFF2-40B4-BE49-F238E27FC236}">
                      <a16:creationId xmlns:a16="http://schemas.microsoft.com/office/drawing/2014/main" id="{D7ED651A-B826-CA1A-1E53-298144BD1029}"/>
                    </a:ext>
                  </a:extLst>
                </p:cNvPr>
                <p:cNvSpPr txBox="1"/>
                <p:nvPr/>
              </p:nvSpPr>
              <p:spPr>
                <a:xfrm>
                  <a:off x="2011071" y="4513051"/>
                  <a:ext cx="804289" cy="4285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100" dirty="0"/>
                    <a:t>115</a:t>
                  </a:r>
                </a:p>
              </p:txBody>
            </p:sp>
            <p:sp>
              <p:nvSpPr>
                <p:cNvPr id="16" name="TextovéPole 15">
                  <a:extLst>
                    <a:ext uri="{FF2B5EF4-FFF2-40B4-BE49-F238E27FC236}">
                      <a16:creationId xmlns:a16="http://schemas.microsoft.com/office/drawing/2014/main" id="{D2C73025-85DE-DC8A-8070-CFB11C94AFDA}"/>
                    </a:ext>
                  </a:extLst>
                </p:cNvPr>
                <p:cNvSpPr txBox="1"/>
                <p:nvPr/>
              </p:nvSpPr>
              <p:spPr>
                <a:xfrm>
                  <a:off x="2021378" y="5253098"/>
                  <a:ext cx="804289" cy="4285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100" dirty="0"/>
                    <a:t>100</a:t>
                  </a:r>
                </a:p>
              </p:txBody>
            </p:sp>
            <p:sp>
              <p:nvSpPr>
                <p:cNvPr id="17" name="TextovéPole 16">
                  <a:extLst>
                    <a:ext uri="{FF2B5EF4-FFF2-40B4-BE49-F238E27FC236}">
                      <a16:creationId xmlns:a16="http://schemas.microsoft.com/office/drawing/2014/main" id="{9AE97750-235B-34B7-8F75-371289305484}"/>
                    </a:ext>
                  </a:extLst>
                </p:cNvPr>
                <p:cNvSpPr txBox="1"/>
                <p:nvPr/>
              </p:nvSpPr>
              <p:spPr>
                <a:xfrm>
                  <a:off x="2011071" y="6192761"/>
                  <a:ext cx="804289" cy="4285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100" dirty="0"/>
                    <a:t>80</a:t>
                  </a:r>
                </a:p>
              </p:txBody>
            </p:sp>
            <p:sp>
              <p:nvSpPr>
                <p:cNvPr id="18" name="TextovéPole 17">
                  <a:extLst>
                    <a:ext uri="{FF2B5EF4-FFF2-40B4-BE49-F238E27FC236}">
                      <a16:creationId xmlns:a16="http://schemas.microsoft.com/office/drawing/2014/main" id="{1E067658-85E8-17FA-34D2-F5BC0D6ABB63}"/>
                    </a:ext>
                  </a:extLst>
                </p:cNvPr>
                <p:cNvSpPr txBox="1"/>
                <p:nvPr/>
              </p:nvSpPr>
              <p:spPr>
                <a:xfrm>
                  <a:off x="2270911" y="9145089"/>
                  <a:ext cx="804289" cy="4285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100" dirty="0"/>
                    <a:t>5</a:t>
                  </a:r>
                </a:p>
              </p:txBody>
            </p:sp>
            <p:sp>
              <p:nvSpPr>
                <p:cNvPr id="19" name="TextovéPole 18">
                  <a:extLst>
                    <a:ext uri="{FF2B5EF4-FFF2-40B4-BE49-F238E27FC236}">
                      <a16:creationId xmlns:a16="http://schemas.microsoft.com/office/drawing/2014/main" id="{243ADE8D-BDAD-E352-04A0-ED95C8505A8A}"/>
                    </a:ext>
                  </a:extLst>
                </p:cNvPr>
                <p:cNvSpPr txBox="1"/>
                <p:nvPr/>
              </p:nvSpPr>
              <p:spPr>
                <a:xfrm>
                  <a:off x="271375" y="700855"/>
                  <a:ext cx="1578532" cy="9831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1100" dirty="0"/>
                    <a:t>P – depolarizace síní</a:t>
                  </a:r>
                </a:p>
              </p:txBody>
            </p:sp>
          </p:grpSp>
          <p:sp>
            <p:nvSpPr>
              <p:cNvPr id="13" name="Volný tvar 13">
                <a:extLst>
                  <a:ext uri="{FF2B5EF4-FFF2-40B4-BE49-F238E27FC236}">
                    <a16:creationId xmlns:a16="http://schemas.microsoft.com/office/drawing/2014/main" id="{24D88680-501F-2131-C840-D2B5AAA40073}"/>
                  </a:ext>
                </a:extLst>
              </p:cNvPr>
              <p:cNvSpPr/>
              <p:nvPr/>
            </p:nvSpPr>
            <p:spPr>
              <a:xfrm>
                <a:off x="3160926" y="9162978"/>
                <a:ext cx="6909768" cy="496652"/>
              </a:xfrm>
              <a:custGeom>
                <a:avLst/>
                <a:gdLst>
                  <a:gd name="connsiteX0" fmla="*/ 0 w 2733675"/>
                  <a:gd name="connsiteY0" fmla="*/ 133692 h 224447"/>
                  <a:gd name="connsiteX1" fmla="*/ 142875 w 2733675"/>
                  <a:gd name="connsiteY1" fmla="*/ 62255 h 224447"/>
                  <a:gd name="connsiteX2" fmla="*/ 228600 w 2733675"/>
                  <a:gd name="connsiteY2" fmla="*/ 52730 h 224447"/>
                  <a:gd name="connsiteX3" fmla="*/ 347663 w 2733675"/>
                  <a:gd name="connsiteY3" fmla="*/ 119405 h 224447"/>
                  <a:gd name="connsiteX4" fmla="*/ 376238 w 2733675"/>
                  <a:gd name="connsiteY4" fmla="*/ 157505 h 224447"/>
                  <a:gd name="connsiteX5" fmla="*/ 509588 w 2733675"/>
                  <a:gd name="connsiteY5" fmla="*/ 109880 h 224447"/>
                  <a:gd name="connsiteX6" fmla="*/ 571500 w 2733675"/>
                  <a:gd name="connsiteY6" fmla="*/ 81305 h 224447"/>
                  <a:gd name="connsiteX7" fmla="*/ 676275 w 2733675"/>
                  <a:gd name="connsiteY7" fmla="*/ 209892 h 224447"/>
                  <a:gd name="connsiteX8" fmla="*/ 814388 w 2733675"/>
                  <a:gd name="connsiteY8" fmla="*/ 200367 h 224447"/>
                  <a:gd name="connsiteX9" fmla="*/ 1347788 w 2733675"/>
                  <a:gd name="connsiteY9" fmla="*/ 71780 h 224447"/>
                  <a:gd name="connsiteX10" fmla="*/ 1585913 w 2733675"/>
                  <a:gd name="connsiteY10" fmla="*/ 9867 h 224447"/>
                  <a:gd name="connsiteX11" fmla="*/ 1647825 w 2733675"/>
                  <a:gd name="connsiteY11" fmla="*/ 14630 h 224447"/>
                  <a:gd name="connsiteX12" fmla="*/ 1771650 w 2733675"/>
                  <a:gd name="connsiteY12" fmla="*/ 147980 h 224447"/>
                  <a:gd name="connsiteX13" fmla="*/ 1971675 w 2733675"/>
                  <a:gd name="connsiteY13" fmla="*/ 224180 h 224447"/>
                  <a:gd name="connsiteX14" fmla="*/ 2495550 w 2733675"/>
                  <a:gd name="connsiteY14" fmla="*/ 171792 h 224447"/>
                  <a:gd name="connsiteX15" fmla="*/ 2733675 w 2733675"/>
                  <a:gd name="connsiteY15" fmla="*/ 133692 h 224447"/>
                  <a:gd name="connsiteX0" fmla="*/ 0 w 2733675"/>
                  <a:gd name="connsiteY0" fmla="*/ 133692 h 224447"/>
                  <a:gd name="connsiteX1" fmla="*/ 142875 w 2733675"/>
                  <a:gd name="connsiteY1" fmla="*/ 62255 h 224447"/>
                  <a:gd name="connsiteX2" fmla="*/ 228600 w 2733675"/>
                  <a:gd name="connsiteY2" fmla="*/ 52730 h 224447"/>
                  <a:gd name="connsiteX3" fmla="*/ 323851 w 2733675"/>
                  <a:gd name="connsiteY3" fmla="*/ 90830 h 224447"/>
                  <a:gd name="connsiteX4" fmla="*/ 376238 w 2733675"/>
                  <a:gd name="connsiteY4" fmla="*/ 157505 h 224447"/>
                  <a:gd name="connsiteX5" fmla="*/ 509588 w 2733675"/>
                  <a:gd name="connsiteY5" fmla="*/ 109880 h 224447"/>
                  <a:gd name="connsiteX6" fmla="*/ 571500 w 2733675"/>
                  <a:gd name="connsiteY6" fmla="*/ 81305 h 224447"/>
                  <a:gd name="connsiteX7" fmla="*/ 676275 w 2733675"/>
                  <a:gd name="connsiteY7" fmla="*/ 209892 h 224447"/>
                  <a:gd name="connsiteX8" fmla="*/ 814388 w 2733675"/>
                  <a:gd name="connsiteY8" fmla="*/ 200367 h 224447"/>
                  <a:gd name="connsiteX9" fmla="*/ 1347788 w 2733675"/>
                  <a:gd name="connsiteY9" fmla="*/ 71780 h 224447"/>
                  <a:gd name="connsiteX10" fmla="*/ 1585913 w 2733675"/>
                  <a:gd name="connsiteY10" fmla="*/ 9867 h 224447"/>
                  <a:gd name="connsiteX11" fmla="*/ 1647825 w 2733675"/>
                  <a:gd name="connsiteY11" fmla="*/ 14630 h 224447"/>
                  <a:gd name="connsiteX12" fmla="*/ 1771650 w 2733675"/>
                  <a:gd name="connsiteY12" fmla="*/ 147980 h 224447"/>
                  <a:gd name="connsiteX13" fmla="*/ 1971675 w 2733675"/>
                  <a:gd name="connsiteY13" fmla="*/ 224180 h 224447"/>
                  <a:gd name="connsiteX14" fmla="*/ 2495550 w 2733675"/>
                  <a:gd name="connsiteY14" fmla="*/ 171792 h 224447"/>
                  <a:gd name="connsiteX15" fmla="*/ 2733675 w 2733675"/>
                  <a:gd name="connsiteY15" fmla="*/ 133692 h 224447"/>
                  <a:gd name="connsiteX0" fmla="*/ 0 w 2733675"/>
                  <a:gd name="connsiteY0" fmla="*/ 133692 h 224447"/>
                  <a:gd name="connsiteX1" fmla="*/ 142875 w 2733675"/>
                  <a:gd name="connsiteY1" fmla="*/ 62255 h 224447"/>
                  <a:gd name="connsiteX2" fmla="*/ 228600 w 2733675"/>
                  <a:gd name="connsiteY2" fmla="*/ 52730 h 224447"/>
                  <a:gd name="connsiteX3" fmla="*/ 323851 w 2733675"/>
                  <a:gd name="connsiteY3" fmla="*/ 90830 h 224447"/>
                  <a:gd name="connsiteX4" fmla="*/ 376238 w 2733675"/>
                  <a:gd name="connsiteY4" fmla="*/ 157505 h 224447"/>
                  <a:gd name="connsiteX5" fmla="*/ 481013 w 2733675"/>
                  <a:gd name="connsiteY5" fmla="*/ 109880 h 224447"/>
                  <a:gd name="connsiteX6" fmla="*/ 571500 w 2733675"/>
                  <a:gd name="connsiteY6" fmla="*/ 81305 h 224447"/>
                  <a:gd name="connsiteX7" fmla="*/ 676275 w 2733675"/>
                  <a:gd name="connsiteY7" fmla="*/ 209892 h 224447"/>
                  <a:gd name="connsiteX8" fmla="*/ 814388 w 2733675"/>
                  <a:gd name="connsiteY8" fmla="*/ 200367 h 224447"/>
                  <a:gd name="connsiteX9" fmla="*/ 1347788 w 2733675"/>
                  <a:gd name="connsiteY9" fmla="*/ 71780 h 224447"/>
                  <a:gd name="connsiteX10" fmla="*/ 1585913 w 2733675"/>
                  <a:gd name="connsiteY10" fmla="*/ 9867 h 224447"/>
                  <a:gd name="connsiteX11" fmla="*/ 1647825 w 2733675"/>
                  <a:gd name="connsiteY11" fmla="*/ 14630 h 224447"/>
                  <a:gd name="connsiteX12" fmla="*/ 1771650 w 2733675"/>
                  <a:gd name="connsiteY12" fmla="*/ 147980 h 224447"/>
                  <a:gd name="connsiteX13" fmla="*/ 1971675 w 2733675"/>
                  <a:gd name="connsiteY13" fmla="*/ 224180 h 224447"/>
                  <a:gd name="connsiteX14" fmla="*/ 2495550 w 2733675"/>
                  <a:gd name="connsiteY14" fmla="*/ 171792 h 224447"/>
                  <a:gd name="connsiteX15" fmla="*/ 2733675 w 2733675"/>
                  <a:gd name="connsiteY15" fmla="*/ 133692 h 224447"/>
                  <a:gd name="connsiteX0" fmla="*/ 0 w 2733675"/>
                  <a:gd name="connsiteY0" fmla="*/ 133692 h 224447"/>
                  <a:gd name="connsiteX1" fmla="*/ 142875 w 2733675"/>
                  <a:gd name="connsiteY1" fmla="*/ 62255 h 224447"/>
                  <a:gd name="connsiteX2" fmla="*/ 228600 w 2733675"/>
                  <a:gd name="connsiteY2" fmla="*/ 52730 h 224447"/>
                  <a:gd name="connsiteX3" fmla="*/ 323851 w 2733675"/>
                  <a:gd name="connsiteY3" fmla="*/ 90830 h 224447"/>
                  <a:gd name="connsiteX4" fmla="*/ 376238 w 2733675"/>
                  <a:gd name="connsiteY4" fmla="*/ 157505 h 224447"/>
                  <a:gd name="connsiteX5" fmla="*/ 481013 w 2733675"/>
                  <a:gd name="connsiteY5" fmla="*/ 109880 h 224447"/>
                  <a:gd name="connsiteX6" fmla="*/ 585787 w 2733675"/>
                  <a:gd name="connsiteY6" fmla="*/ 86068 h 224447"/>
                  <a:gd name="connsiteX7" fmla="*/ 676275 w 2733675"/>
                  <a:gd name="connsiteY7" fmla="*/ 209892 h 224447"/>
                  <a:gd name="connsiteX8" fmla="*/ 814388 w 2733675"/>
                  <a:gd name="connsiteY8" fmla="*/ 200367 h 224447"/>
                  <a:gd name="connsiteX9" fmla="*/ 1347788 w 2733675"/>
                  <a:gd name="connsiteY9" fmla="*/ 71780 h 224447"/>
                  <a:gd name="connsiteX10" fmla="*/ 1585913 w 2733675"/>
                  <a:gd name="connsiteY10" fmla="*/ 9867 h 224447"/>
                  <a:gd name="connsiteX11" fmla="*/ 1647825 w 2733675"/>
                  <a:gd name="connsiteY11" fmla="*/ 14630 h 224447"/>
                  <a:gd name="connsiteX12" fmla="*/ 1771650 w 2733675"/>
                  <a:gd name="connsiteY12" fmla="*/ 147980 h 224447"/>
                  <a:gd name="connsiteX13" fmla="*/ 1971675 w 2733675"/>
                  <a:gd name="connsiteY13" fmla="*/ 224180 h 224447"/>
                  <a:gd name="connsiteX14" fmla="*/ 2495550 w 2733675"/>
                  <a:gd name="connsiteY14" fmla="*/ 171792 h 224447"/>
                  <a:gd name="connsiteX15" fmla="*/ 2733675 w 2733675"/>
                  <a:gd name="connsiteY15" fmla="*/ 133692 h 224447"/>
                  <a:gd name="connsiteX0" fmla="*/ 0 w 2733675"/>
                  <a:gd name="connsiteY0" fmla="*/ 133692 h 224447"/>
                  <a:gd name="connsiteX1" fmla="*/ 142875 w 2733675"/>
                  <a:gd name="connsiteY1" fmla="*/ 62255 h 224447"/>
                  <a:gd name="connsiteX2" fmla="*/ 228600 w 2733675"/>
                  <a:gd name="connsiteY2" fmla="*/ 52730 h 224447"/>
                  <a:gd name="connsiteX3" fmla="*/ 323851 w 2733675"/>
                  <a:gd name="connsiteY3" fmla="*/ 90830 h 224447"/>
                  <a:gd name="connsiteX4" fmla="*/ 376238 w 2733675"/>
                  <a:gd name="connsiteY4" fmla="*/ 157505 h 224447"/>
                  <a:gd name="connsiteX5" fmla="*/ 481013 w 2733675"/>
                  <a:gd name="connsiteY5" fmla="*/ 109880 h 224447"/>
                  <a:gd name="connsiteX6" fmla="*/ 585787 w 2733675"/>
                  <a:gd name="connsiteY6" fmla="*/ 86068 h 224447"/>
                  <a:gd name="connsiteX7" fmla="*/ 676275 w 2733675"/>
                  <a:gd name="connsiteY7" fmla="*/ 209892 h 224447"/>
                  <a:gd name="connsiteX8" fmla="*/ 814388 w 2733675"/>
                  <a:gd name="connsiteY8" fmla="*/ 200367 h 224447"/>
                  <a:gd name="connsiteX9" fmla="*/ 1347788 w 2733675"/>
                  <a:gd name="connsiteY9" fmla="*/ 71780 h 224447"/>
                  <a:gd name="connsiteX10" fmla="*/ 1585913 w 2733675"/>
                  <a:gd name="connsiteY10" fmla="*/ 9867 h 224447"/>
                  <a:gd name="connsiteX11" fmla="*/ 1647825 w 2733675"/>
                  <a:gd name="connsiteY11" fmla="*/ 14630 h 224447"/>
                  <a:gd name="connsiteX12" fmla="*/ 1771650 w 2733675"/>
                  <a:gd name="connsiteY12" fmla="*/ 147980 h 224447"/>
                  <a:gd name="connsiteX13" fmla="*/ 1985963 w 2733675"/>
                  <a:gd name="connsiteY13" fmla="*/ 224180 h 224447"/>
                  <a:gd name="connsiteX14" fmla="*/ 2495550 w 2733675"/>
                  <a:gd name="connsiteY14" fmla="*/ 171792 h 224447"/>
                  <a:gd name="connsiteX15" fmla="*/ 2733675 w 2733675"/>
                  <a:gd name="connsiteY15" fmla="*/ 133692 h 224447"/>
                  <a:gd name="connsiteX0" fmla="*/ 0 w 2733675"/>
                  <a:gd name="connsiteY0" fmla="*/ 133380 h 224241"/>
                  <a:gd name="connsiteX1" fmla="*/ 142875 w 2733675"/>
                  <a:gd name="connsiteY1" fmla="*/ 61943 h 224241"/>
                  <a:gd name="connsiteX2" fmla="*/ 228600 w 2733675"/>
                  <a:gd name="connsiteY2" fmla="*/ 52418 h 224241"/>
                  <a:gd name="connsiteX3" fmla="*/ 323851 w 2733675"/>
                  <a:gd name="connsiteY3" fmla="*/ 90518 h 224241"/>
                  <a:gd name="connsiteX4" fmla="*/ 376238 w 2733675"/>
                  <a:gd name="connsiteY4" fmla="*/ 157193 h 224241"/>
                  <a:gd name="connsiteX5" fmla="*/ 481013 w 2733675"/>
                  <a:gd name="connsiteY5" fmla="*/ 109568 h 224241"/>
                  <a:gd name="connsiteX6" fmla="*/ 585787 w 2733675"/>
                  <a:gd name="connsiteY6" fmla="*/ 85756 h 224241"/>
                  <a:gd name="connsiteX7" fmla="*/ 676275 w 2733675"/>
                  <a:gd name="connsiteY7" fmla="*/ 209580 h 224241"/>
                  <a:gd name="connsiteX8" fmla="*/ 814388 w 2733675"/>
                  <a:gd name="connsiteY8" fmla="*/ 200055 h 224241"/>
                  <a:gd name="connsiteX9" fmla="*/ 1347788 w 2733675"/>
                  <a:gd name="connsiteY9" fmla="*/ 71468 h 224241"/>
                  <a:gd name="connsiteX10" fmla="*/ 1585913 w 2733675"/>
                  <a:gd name="connsiteY10" fmla="*/ 9555 h 224241"/>
                  <a:gd name="connsiteX11" fmla="*/ 1647825 w 2733675"/>
                  <a:gd name="connsiteY11" fmla="*/ 14318 h 224241"/>
                  <a:gd name="connsiteX12" fmla="*/ 1766887 w 2733675"/>
                  <a:gd name="connsiteY12" fmla="*/ 142906 h 224241"/>
                  <a:gd name="connsiteX13" fmla="*/ 1985963 w 2733675"/>
                  <a:gd name="connsiteY13" fmla="*/ 223868 h 224241"/>
                  <a:gd name="connsiteX14" fmla="*/ 2495550 w 2733675"/>
                  <a:gd name="connsiteY14" fmla="*/ 171480 h 224241"/>
                  <a:gd name="connsiteX15" fmla="*/ 2733675 w 2733675"/>
                  <a:gd name="connsiteY15" fmla="*/ 133380 h 224241"/>
                  <a:gd name="connsiteX0" fmla="*/ 0 w 2733675"/>
                  <a:gd name="connsiteY0" fmla="*/ 139300 h 230161"/>
                  <a:gd name="connsiteX1" fmla="*/ 142875 w 2733675"/>
                  <a:gd name="connsiteY1" fmla="*/ 67863 h 230161"/>
                  <a:gd name="connsiteX2" fmla="*/ 228600 w 2733675"/>
                  <a:gd name="connsiteY2" fmla="*/ 58338 h 230161"/>
                  <a:gd name="connsiteX3" fmla="*/ 323851 w 2733675"/>
                  <a:gd name="connsiteY3" fmla="*/ 96438 h 230161"/>
                  <a:gd name="connsiteX4" fmla="*/ 376238 w 2733675"/>
                  <a:gd name="connsiteY4" fmla="*/ 163113 h 230161"/>
                  <a:gd name="connsiteX5" fmla="*/ 481013 w 2733675"/>
                  <a:gd name="connsiteY5" fmla="*/ 115488 h 230161"/>
                  <a:gd name="connsiteX6" fmla="*/ 585787 w 2733675"/>
                  <a:gd name="connsiteY6" fmla="*/ 91676 h 230161"/>
                  <a:gd name="connsiteX7" fmla="*/ 676275 w 2733675"/>
                  <a:gd name="connsiteY7" fmla="*/ 215500 h 230161"/>
                  <a:gd name="connsiteX8" fmla="*/ 814388 w 2733675"/>
                  <a:gd name="connsiteY8" fmla="*/ 205975 h 230161"/>
                  <a:gd name="connsiteX9" fmla="*/ 1347788 w 2733675"/>
                  <a:gd name="connsiteY9" fmla="*/ 77388 h 230161"/>
                  <a:gd name="connsiteX10" fmla="*/ 1566863 w 2733675"/>
                  <a:gd name="connsiteY10" fmla="*/ 5950 h 230161"/>
                  <a:gd name="connsiteX11" fmla="*/ 1647825 w 2733675"/>
                  <a:gd name="connsiteY11" fmla="*/ 20238 h 230161"/>
                  <a:gd name="connsiteX12" fmla="*/ 1766887 w 2733675"/>
                  <a:gd name="connsiteY12" fmla="*/ 148826 h 230161"/>
                  <a:gd name="connsiteX13" fmla="*/ 1985963 w 2733675"/>
                  <a:gd name="connsiteY13" fmla="*/ 229788 h 230161"/>
                  <a:gd name="connsiteX14" fmla="*/ 2495550 w 2733675"/>
                  <a:gd name="connsiteY14" fmla="*/ 177400 h 230161"/>
                  <a:gd name="connsiteX15" fmla="*/ 2733675 w 2733675"/>
                  <a:gd name="connsiteY15" fmla="*/ 139300 h 230161"/>
                  <a:gd name="connsiteX0" fmla="*/ 0 w 2733675"/>
                  <a:gd name="connsiteY0" fmla="*/ 129155 h 220016"/>
                  <a:gd name="connsiteX1" fmla="*/ 142875 w 2733675"/>
                  <a:gd name="connsiteY1" fmla="*/ 57718 h 220016"/>
                  <a:gd name="connsiteX2" fmla="*/ 228600 w 2733675"/>
                  <a:gd name="connsiteY2" fmla="*/ 48193 h 220016"/>
                  <a:gd name="connsiteX3" fmla="*/ 323851 w 2733675"/>
                  <a:gd name="connsiteY3" fmla="*/ 86293 h 220016"/>
                  <a:gd name="connsiteX4" fmla="*/ 376238 w 2733675"/>
                  <a:gd name="connsiteY4" fmla="*/ 152968 h 220016"/>
                  <a:gd name="connsiteX5" fmla="*/ 481013 w 2733675"/>
                  <a:gd name="connsiteY5" fmla="*/ 105343 h 220016"/>
                  <a:gd name="connsiteX6" fmla="*/ 585787 w 2733675"/>
                  <a:gd name="connsiteY6" fmla="*/ 81531 h 220016"/>
                  <a:gd name="connsiteX7" fmla="*/ 676275 w 2733675"/>
                  <a:gd name="connsiteY7" fmla="*/ 205355 h 220016"/>
                  <a:gd name="connsiteX8" fmla="*/ 814388 w 2733675"/>
                  <a:gd name="connsiteY8" fmla="*/ 195830 h 220016"/>
                  <a:gd name="connsiteX9" fmla="*/ 1347788 w 2733675"/>
                  <a:gd name="connsiteY9" fmla="*/ 67243 h 220016"/>
                  <a:gd name="connsiteX10" fmla="*/ 1566863 w 2733675"/>
                  <a:gd name="connsiteY10" fmla="*/ 14855 h 220016"/>
                  <a:gd name="connsiteX11" fmla="*/ 1647825 w 2733675"/>
                  <a:gd name="connsiteY11" fmla="*/ 10093 h 220016"/>
                  <a:gd name="connsiteX12" fmla="*/ 1766887 w 2733675"/>
                  <a:gd name="connsiteY12" fmla="*/ 138681 h 220016"/>
                  <a:gd name="connsiteX13" fmla="*/ 1985963 w 2733675"/>
                  <a:gd name="connsiteY13" fmla="*/ 219643 h 220016"/>
                  <a:gd name="connsiteX14" fmla="*/ 2495550 w 2733675"/>
                  <a:gd name="connsiteY14" fmla="*/ 167255 h 220016"/>
                  <a:gd name="connsiteX15" fmla="*/ 2733675 w 2733675"/>
                  <a:gd name="connsiteY15" fmla="*/ 129155 h 220016"/>
                  <a:gd name="connsiteX0" fmla="*/ 0 w 2733675"/>
                  <a:gd name="connsiteY0" fmla="*/ 129155 h 220016"/>
                  <a:gd name="connsiteX1" fmla="*/ 142875 w 2733675"/>
                  <a:gd name="connsiteY1" fmla="*/ 57718 h 220016"/>
                  <a:gd name="connsiteX2" fmla="*/ 228600 w 2733675"/>
                  <a:gd name="connsiteY2" fmla="*/ 48193 h 220016"/>
                  <a:gd name="connsiteX3" fmla="*/ 323851 w 2733675"/>
                  <a:gd name="connsiteY3" fmla="*/ 86293 h 220016"/>
                  <a:gd name="connsiteX4" fmla="*/ 376238 w 2733675"/>
                  <a:gd name="connsiteY4" fmla="*/ 152968 h 220016"/>
                  <a:gd name="connsiteX5" fmla="*/ 481013 w 2733675"/>
                  <a:gd name="connsiteY5" fmla="*/ 105343 h 220016"/>
                  <a:gd name="connsiteX6" fmla="*/ 585787 w 2733675"/>
                  <a:gd name="connsiteY6" fmla="*/ 81531 h 220016"/>
                  <a:gd name="connsiteX7" fmla="*/ 676275 w 2733675"/>
                  <a:gd name="connsiteY7" fmla="*/ 205355 h 220016"/>
                  <a:gd name="connsiteX8" fmla="*/ 814388 w 2733675"/>
                  <a:gd name="connsiteY8" fmla="*/ 195830 h 220016"/>
                  <a:gd name="connsiteX9" fmla="*/ 1347788 w 2733675"/>
                  <a:gd name="connsiteY9" fmla="*/ 67243 h 220016"/>
                  <a:gd name="connsiteX10" fmla="*/ 1543051 w 2733675"/>
                  <a:gd name="connsiteY10" fmla="*/ 14855 h 220016"/>
                  <a:gd name="connsiteX11" fmla="*/ 1647825 w 2733675"/>
                  <a:gd name="connsiteY11" fmla="*/ 10093 h 220016"/>
                  <a:gd name="connsiteX12" fmla="*/ 1766887 w 2733675"/>
                  <a:gd name="connsiteY12" fmla="*/ 138681 h 220016"/>
                  <a:gd name="connsiteX13" fmla="*/ 1985963 w 2733675"/>
                  <a:gd name="connsiteY13" fmla="*/ 219643 h 220016"/>
                  <a:gd name="connsiteX14" fmla="*/ 2495550 w 2733675"/>
                  <a:gd name="connsiteY14" fmla="*/ 167255 h 220016"/>
                  <a:gd name="connsiteX15" fmla="*/ 2733675 w 2733675"/>
                  <a:gd name="connsiteY15" fmla="*/ 129155 h 220016"/>
                  <a:gd name="connsiteX0" fmla="*/ 0 w 2733675"/>
                  <a:gd name="connsiteY0" fmla="*/ 129155 h 220016"/>
                  <a:gd name="connsiteX1" fmla="*/ 142875 w 2733675"/>
                  <a:gd name="connsiteY1" fmla="*/ 57718 h 220016"/>
                  <a:gd name="connsiteX2" fmla="*/ 228600 w 2733675"/>
                  <a:gd name="connsiteY2" fmla="*/ 48193 h 220016"/>
                  <a:gd name="connsiteX3" fmla="*/ 323851 w 2733675"/>
                  <a:gd name="connsiteY3" fmla="*/ 86293 h 220016"/>
                  <a:gd name="connsiteX4" fmla="*/ 376238 w 2733675"/>
                  <a:gd name="connsiteY4" fmla="*/ 152968 h 220016"/>
                  <a:gd name="connsiteX5" fmla="*/ 481013 w 2733675"/>
                  <a:gd name="connsiteY5" fmla="*/ 105343 h 220016"/>
                  <a:gd name="connsiteX6" fmla="*/ 585787 w 2733675"/>
                  <a:gd name="connsiteY6" fmla="*/ 81531 h 220016"/>
                  <a:gd name="connsiteX7" fmla="*/ 676275 w 2733675"/>
                  <a:gd name="connsiteY7" fmla="*/ 205355 h 220016"/>
                  <a:gd name="connsiteX8" fmla="*/ 814388 w 2733675"/>
                  <a:gd name="connsiteY8" fmla="*/ 195830 h 220016"/>
                  <a:gd name="connsiteX9" fmla="*/ 1309688 w 2733675"/>
                  <a:gd name="connsiteY9" fmla="*/ 67243 h 220016"/>
                  <a:gd name="connsiteX10" fmla="*/ 1543051 w 2733675"/>
                  <a:gd name="connsiteY10" fmla="*/ 14855 h 220016"/>
                  <a:gd name="connsiteX11" fmla="*/ 1647825 w 2733675"/>
                  <a:gd name="connsiteY11" fmla="*/ 10093 h 220016"/>
                  <a:gd name="connsiteX12" fmla="*/ 1766887 w 2733675"/>
                  <a:gd name="connsiteY12" fmla="*/ 138681 h 220016"/>
                  <a:gd name="connsiteX13" fmla="*/ 1985963 w 2733675"/>
                  <a:gd name="connsiteY13" fmla="*/ 219643 h 220016"/>
                  <a:gd name="connsiteX14" fmla="*/ 2495550 w 2733675"/>
                  <a:gd name="connsiteY14" fmla="*/ 167255 h 220016"/>
                  <a:gd name="connsiteX15" fmla="*/ 2733675 w 2733675"/>
                  <a:gd name="connsiteY15" fmla="*/ 129155 h 220016"/>
                  <a:gd name="connsiteX0" fmla="*/ 0 w 2733675"/>
                  <a:gd name="connsiteY0" fmla="*/ 129155 h 220016"/>
                  <a:gd name="connsiteX1" fmla="*/ 142875 w 2733675"/>
                  <a:gd name="connsiteY1" fmla="*/ 57718 h 220016"/>
                  <a:gd name="connsiteX2" fmla="*/ 228600 w 2733675"/>
                  <a:gd name="connsiteY2" fmla="*/ 48193 h 220016"/>
                  <a:gd name="connsiteX3" fmla="*/ 323851 w 2733675"/>
                  <a:gd name="connsiteY3" fmla="*/ 86293 h 220016"/>
                  <a:gd name="connsiteX4" fmla="*/ 376238 w 2733675"/>
                  <a:gd name="connsiteY4" fmla="*/ 152968 h 220016"/>
                  <a:gd name="connsiteX5" fmla="*/ 481013 w 2733675"/>
                  <a:gd name="connsiteY5" fmla="*/ 105343 h 220016"/>
                  <a:gd name="connsiteX6" fmla="*/ 585787 w 2733675"/>
                  <a:gd name="connsiteY6" fmla="*/ 81531 h 220016"/>
                  <a:gd name="connsiteX7" fmla="*/ 657225 w 2733675"/>
                  <a:gd name="connsiteY7" fmla="*/ 186305 h 220016"/>
                  <a:gd name="connsiteX8" fmla="*/ 814388 w 2733675"/>
                  <a:gd name="connsiteY8" fmla="*/ 195830 h 220016"/>
                  <a:gd name="connsiteX9" fmla="*/ 1309688 w 2733675"/>
                  <a:gd name="connsiteY9" fmla="*/ 67243 h 220016"/>
                  <a:gd name="connsiteX10" fmla="*/ 1543051 w 2733675"/>
                  <a:gd name="connsiteY10" fmla="*/ 14855 h 220016"/>
                  <a:gd name="connsiteX11" fmla="*/ 1647825 w 2733675"/>
                  <a:gd name="connsiteY11" fmla="*/ 10093 h 220016"/>
                  <a:gd name="connsiteX12" fmla="*/ 1766887 w 2733675"/>
                  <a:gd name="connsiteY12" fmla="*/ 138681 h 220016"/>
                  <a:gd name="connsiteX13" fmla="*/ 1985963 w 2733675"/>
                  <a:gd name="connsiteY13" fmla="*/ 219643 h 220016"/>
                  <a:gd name="connsiteX14" fmla="*/ 2495550 w 2733675"/>
                  <a:gd name="connsiteY14" fmla="*/ 167255 h 220016"/>
                  <a:gd name="connsiteX15" fmla="*/ 2733675 w 2733675"/>
                  <a:gd name="connsiteY15" fmla="*/ 129155 h 220016"/>
                  <a:gd name="connsiteX0" fmla="*/ 0 w 2733675"/>
                  <a:gd name="connsiteY0" fmla="*/ 129155 h 220016"/>
                  <a:gd name="connsiteX1" fmla="*/ 142875 w 2733675"/>
                  <a:gd name="connsiteY1" fmla="*/ 57718 h 220016"/>
                  <a:gd name="connsiteX2" fmla="*/ 228600 w 2733675"/>
                  <a:gd name="connsiteY2" fmla="*/ 48193 h 220016"/>
                  <a:gd name="connsiteX3" fmla="*/ 304801 w 2733675"/>
                  <a:gd name="connsiteY3" fmla="*/ 86293 h 220016"/>
                  <a:gd name="connsiteX4" fmla="*/ 376238 w 2733675"/>
                  <a:gd name="connsiteY4" fmla="*/ 152968 h 220016"/>
                  <a:gd name="connsiteX5" fmla="*/ 481013 w 2733675"/>
                  <a:gd name="connsiteY5" fmla="*/ 105343 h 220016"/>
                  <a:gd name="connsiteX6" fmla="*/ 585787 w 2733675"/>
                  <a:gd name="connsiteY6" fmla="*/ 81531 h 220016"/>
                  <a:gd name="connsiteX7" fmla="*/ 657225 w 2733675"/>
                  <a:gd name="connsiteY7" fmla="*/ 186305 h 220016"/>
                  <a:gd name="connsiteX8" fmla="*/ 814388 w 2733675"/>
                  <a:gd name="connsiteY8" fmla="*/ 195830 h 220016"/>
                  <a:gd name="connsiteX9" fmla="*/ 1309688 w 2733675"/>
                  <a:gd name="connsiteY9" fmla="*/ 67243 h 220016"/>
                  <a:gd name="connsiteX10" fmla="*/ 1543051 w 2733675"/>
                  <a:gd name="connsiteY10" fmla="*/ 14855 h 220016"/>
                  <a:gd name="connsiteX11" fmla="*/ 1647825 w 2733675"/>
                  <a:gd name="connsiteY11" fmla="*/ 10093 h 220016"/>
                  <a:gd name="connsiteX12" fmla="*/ 1766887 w 2733675"/>
                  <a:gd name="connsiteY12" fmla="*/ 138681 h 220016"/>
                  <a:gd name="connsiteX13" fmla="*/ 1985963 w 2733675"/>
                  <a:gd name="connsiteY13" fmla="*/ 219643 h 220016"/>
                  <a:gd name="connsiteX14" fmla="*/ 2495550 w 2733675"/>
                  <a:gd name="connsiteY14" fmla="*/ 167255 h 220016"/>
                  <a:gd name="connsiteX15" fmla="*/ 2733675 w 2733675"/>
                  <a:gd name="connsiteY15" fmla="*/ 129155 h 220016"/>
                  <a:gd name="connsiteX0" fmla="*/ 0 w 2795763"/>
                  <a:gd name="connsiteY0" fmla="*/ 129155 h 220043"/>
                  <a:gd name="connsiteX1" fmla="*/ 142875 w 2795763"/>
                  <a:gd name="connsiteY1" fmla="*/ 57718 h 220043"/>
                  <a:gd name="connsiteX2" fmla="*/ 228600 w 2795763"/>
                  <a:gd name="connsiteY2" fmla="*/ 48193 h 220043"/>
                  <a:gd name="connsiteX3" fmla="*/ 304801 w 2795763"/>
                  <a:gd name="connsiteY3" fmla="*/ 86293 h 220043"/>
                  <a:gd name="connsiteX4" fmla="*/ 376238 w 2795763"/>
                  <a:gd name="connsiteY4" fmla="*/ 152968 h 220043"/>
                  <a:gd name="connsiteX5" fmla="*/ 481013 w 2795763"/>
                  <a:gd name="connsiteY5" fmla="*/ 105343 h 220043"/>
                  <a:gd name="connsiteX6" fmla="*/ 585787 w 2795763"/>
                  <a:gd name="connsiteY6" fmla="*/ 81531 h 220043"/>
                  <a:gd name="connsiteX7" fmla="*/ 657225 w 2795763"/>
                  <a:gd name="connsiteY7" fmla="*/ 186305 h 220043"/>
                  <a:gd name="connsiteX8" fmla="*/ 814388 w 2795763"/>
                  <a:gd name="connsiteY8" fmla="*/ 195830 h 220043"/>
                  <a:gd name="connsiteX9" fmla="*/ 1309688 w 2795763"/>
                  <a:gd name="connsiteY9" fmla="*/ 67243 h 220043"/>
                  <a:gd name="connsiteX10" fmla="*/ 1543051 w 2795763"/>
                  <a:gd name="connsiteY10" fmla="*/ 14855 h 220043"/>
                  <a:gd name="connsiteX11" fmla="*/ 1647825 w 2795763"/>
                  <a:gd name="connsiteY11" fmla="*/ 10093 h 220043"/>
                  <a:gd name="connsiteX12" fmla="*/ 1766887 w 2795763"/>
                  <a:gd name="connsiteY12" fmla="*/ 138681 h 220043"/>
                  <a:gd name="connsiteX13" fmla="*/ 1985963 w 2795763"/>
                  <a:gd name="connsiteY13" fmla="*/ 219643 h 220043"/>
                  <a:gd name="connsiteX14" fmla="*/ 2495550 w 2795763"/>
                  <a:gd name="connsiteY14" fmla="*/ 167255 h 220043"/>
                  <a:gd name="connsiteX15" fmla="*/ 2795763 w 2795763"/>
                  <a:gd name="connsiteY15" fmla="*/ 109997 h 220043"/>
                  <a:gd name="connsiteX0" fmla="*/ 0 w 2795763"/>
                  <a:gd name="connsiteY0" fmla="*/ 129155 h 220043"/>
                  <a:gd name="connsiteX1" fmla="*/ 25923 w 2795763"/>
                  <a:gd name="connsiteY1" fmla="*/ 122630 h 220043"/>
                  <a:gd name="connsiteX2" fmla="*/ 142875 w 2795763"/>
                  <a:gd name="connsiteY2" fmla="*/ 57718 h 220043"/>
                  <a:gd name="connsiteX3" fmla="*/ 228600 w 2795763"/>
                  <a:gd name="connsiteY3" fmla="*/ 48193 h 220043"/>
                  <a:gd name="connsiteX4" fmla="*/ 304801 w 2795763"/>
                  <a:gd name="connsiteY4" fmla="*/ 86293 h 220043"/>
                  <a:gd name="connsiteX5" fmla="*/ 376238 w 2795763"/>
                  <a:gd name="connsiteY5" fmla="*/ 152968 h 220043"/>
                  <a:gd name="connsiteX6" fmla="*/ 481013 w 2795763"/>
                  <a:gd name="connsiteY6" fmla="*/ 105343 h 220043"/>
                  <a:gd name="connsiteX7" fmla="*/ 585787 w 2795763"/>
                  <a:gd name="connsiteY7" fmla="*/ 81531 h 220043"/>
                  <a:gd name="connsiteX8" fmla="*/ 657225 w 2795763"/>
                  <a:gd name="connsiteY8" fmla="*/ 186305 h 220043"/>
                  <a:gd name="connsiteX9" fmla="*/ 814388 w 2795763"/>
                  <a:gd name="connsiteY9" fmla="*/ 195830 h 220043"/>
                  <a:gd name="connsiteX10" fmla="*/ 1309688 w 2795763"/>
                  <a:gd name="connsiteY10" fmla="*/ 67243 h 220043"/>
                  <a:gd name="connsiteX11" fmla="*/ 1543051 w 2795763"/>
                  <a:gd name="connsiteY11" fmla="*/ 14855 h 220043"/>
                  <a:gd name="connsiteX12" fmla="*/ 1647825 w 2795763"/>
                  <a:gd name="connsiteY12" fmla="*/ 10093 h 220043"/>
                  <a:gd name="connsiteX13" fmla="*/ 1766887 w 2795763"/>
                  <a:gd name="connsiteY13" fmla="*/ 138681 h 220043"/>
                  <a:gd name="connsiteX14" fmla="*/ 1985963 w 2795763"/>
                  <a:gd name="connsiteY14" fmla="*/ 219643 h 220043"/>
                  <a:gd name="connsiteX15" fmla="*/ 2495550 w 2795763"/>
                  <a:gd name="connsiteY15" fmla="*/ 167255 h 220043"/>
                  <a:gd name="connsiteX16" fmla="*/ 2795763 w 2795763"/>
                  <a:gd name="connsiteY16" fmla="*/ 109997 h 220043"/>
                  <a:gd name="connsiteX0" fmla="*/ 0 w 2857851"/>
                  <a:gd name="connsiteY0" fmla="*/ 138734 h 220043"/>
                  <a:gd name="connsiteX1" fmla="*/ 88011 w 2857851"/>
                  <a:gd name="connsiteY1" fmla="*/ 122630 h 220043"/>
                  <a:gd name="connsiteX2" fmla="*/ 204963 w 2857851"/>
                  <a:gd name="connsiteY2" fmla="*/ 57718 h 220043"/>
                  <a:gd name="connsiteX3" fmla="*/ 290688 w 2857851"/>
                  <a:gd name="connsiteY3" fmla="*/ 48193 h 220043"/>
                  <a:gd name="connsiteX4" fmla="*/ 366889 w 2857851"/>
                  <a:gd name="connsiteY4" fmla="*/ 86293 h 220043"/>
                  <a:gd name="connsiteX5" fmla="*/ 438326 w 2857851"/>
                  <a:gd name="connsiteY5" fmla="*/ 152968 h 220043"/>
                  <a:gd name="connsiteX6" fmla="*/ 543101 w 2857851"/>
                  <a:gd name="connsiteY6" fmla="*/ 105343 h 220043"/>
                  <a:gd name="connsiteX7" fmla="*/ 647875 w 2857851"/>
                  <a:gd name="connsiteY7" fmla="*/ 81531 h 220043"/>
                  <a:gd name="connsiteX8" fmla="*/ 719313 w 2857851"/>
                  <a:gd name="connsiteY8" fmla="*/ 186305 h 220043"/>
                  <a:gd name="connsiteX9" fmla="*/ 876476 w 2857851"/>
                  <a:gd name="connsiteY9" fmla="*/ 195830 h 220043"/>
                  <a:gd name="connsiteX10" fmla="*/ 1371776 w 2857851"/>
                  <a:gd name="connsiteY10" fmla="*/ 67243 h 220043"/>
                  <a:gd name="connsiteX11" fmla="*/ 1605139 w 2857851"/>
                  <a:gd name="connsiteY11" fmla="*/ 14855 h 220043"/>
                  <a:gd name="connsiteX12" fmla="*/ 1709913 w 2857851"/>
                  <a:gd name="connsiteY12" fmla="*/ 10093 h 220043"/>
                  <a:gd name="connsiteX13" fmla="*/ 1828975 w 2857851"/>
                  <a:gd name="connsiteY13" fmla="*/ 138681 h 220043"/>
                  <a:gd name="connsiteX14" fmla="*/ 2048051 w 2857851"/>
                  <a:gd name="connsiteY14" fmla="*/ 219643 h 220043"/>
                  <a:gd name="connsiteX15" fmla="*/ 2557638 w 2857851"/>
                  <a:gd name="connsiteY15" fmla="*/ 167255 h 220043"/>
                  <a:gd name="connsiteX16" fmla="*/ 2857851 w 2857851"/>
                  <a:gd name="connsiteY16" fmla="*/ 109997 h 220043"/>
                  <a:gd name="connsiteX0" fmla="*/ 0 w 2944774"/>
                  <a:gd name="connsiteY0" fmla="*/ 132348 h 220043"/>
                  <a:gd name="connsiteX1" fmla="*/ 174934 w 2944774"/>
                  <a:gd name="connsiteY1" fmla="*/ 122630 h 220043"/>
                  <a:gd name="connsiteX2" fmla="*/ 291886 w 2944774"/>
                  <a:gd name="connsiteY2" fmla="*/ 57718 h 220043"/>
                  <a:gd name="connsiteX3" fmla="*/ 377611 w 2944774"/>
                  <a:gd name="connsiteY3" fmla="*/ 48193 h 220043"/>
                  <a:gd name="connsiteX4" fmla="*/ 453812 w 2944774"/>
                  <a:gd name="connsiteY4" fmla="*/ 86293 h 220043"/>
                  <a:gd name="connsiteX5" fmla="*/ 525249 w 2944774"/>
                  <a:gd name="connsiteY5" fmla="*/ 152968 h 220043"/>
                  <a:gd name="connsiteX6" fmla="*/ 630024 w 2944774"/>
                  <a:gd name="connsiteY6" fmla="*/ 105343 h 220043"/>
                  <a:gd name="connsiteX7" fmla="*/ 734798 w 2944774"/>
                  <a:gd name="connsiteY7" fmla="*/ 81531 h 220043"/>
                  <a:gd name="connsiteX8" fmla="*/ 806236 w 2944774"/>
                  <a:gd name="connsiteY8" fmla="*/ 186305 h 220043"/>
                  <a:gd name="connsiteX9" fmla="*/ 963399 w 2944774"/>
                  <a:gd name="connsiteY9" fmla="*/ 195830 h 220043"/>
                  <a:gd name="connsiteX10" fmla="*/ 1458699 w 2944774"/>
                  <a:gd name="connsiteY10" fmla="*/ 67243 h 220043"/>
                  <a:gd name="connsiteX11" fmla="*/ 1692062 w 2944774"/>
                  <a:gd name="connsiteY11" fmla="*/ 14855 h 220043"/>
                  <a:gd name="connsiteX12" fmla="*/ 1796836 w 2944774"/>
                  <a:gd name="connsiteY12" fmla="*/ 10093 h 220043"/>
                  <a:gd name="connsiteX13" fmla="*/ 1915898 w 2944774"/>
                  <a:gd name="connsiteY13" fmla="*/ 138681 h 220043"/>
                  <a:gd name="connsiteX14" fmla="*/ 2134974 w 2944774"/>
                  <a:gd name="connsiteY14" fmla="*/ 219643 h 220043"/>
                  <a:gd name="connsiteX15" fmla="*/ 2644561 w 2944774"/>
                  <a:gd name="connsiteY15" fmla="*/ 167255 h 220043"/>
                  <a:gd name="connsiteX16" fmla="*/ 2944774 w 2944774"/>
                  <a:gd name="connsiteY16" fmla="*/ 109997 h 220043"/>
                  <a:gd name="connsiteX0" fmla="*/ 0 w 2944774"/>
                  <a:gd name="connsiteY0" fmla="*/ 132348 h 220043"/>
                  <a:gd name="connsiteX1" fmla="*/ 159412 w 2944774"/>
                  <a:gd name="connsiteY1" fmla="*/ 119437 h 220043"/>
                  <a:gd name="connsiteX2" fmla="*/ 291886 w 2944774"/>
                  <a:gd name="connsiteY2" fmla="*/ 57718 h 220043"/>
                  <a:gd name="connsiteX3" fmla="*/ 377611 w 2944774"/>
                  <a:gd name="connsiteY3" fmla="*/ 48193 h 220043"/>
                  <a:gd name="connsiteX4" fmla="*/ 453812 w 2944774"/>
                  <a:gd name="connsiteY4" fmla="*/ 86293 h 220043"/>
                  <a:gd name="connsiteX5" fmla="*/ 525249 w 2944774"/>
                  <a:gd name="connsiteY5" fmla="*/ 152968 h 220043"/>
                  <a:gd name="connsiteX6" fmla="*/ 630024 w 2944774"/>
                  <a:gd name="connsiteY6" fmla="*/ 105343 h 220043"/>
                  <a:gd name="connsiteX7" fmla="*/ 734798 w 2944774"/>
                  <a:gd name="connsiteY7" fmla="*/ 81531 h 220043"/>
                  <a:gd name="connsiteX8" fmla="*/ 806236 w 2944774"/>
                  <a:gd name="connsiteY8" fmla="*/ 186305 h 220043"/>
                  <a:gd name="connsiteX9" fmla="*/ 963399 w 2944774"/>
                  <a:gd name="connsiteY9" fmla="*/ 195830 h 220043"/>
                  <a:gd name="connsiteX10" fmla="*/ 1458699 w 2944774"/>
                  <a:gd name="connsiteY10" fmla="*/ 67243 h 220043"/>
                  <a:gd name="connsiteX11" fmla="*/ 1692062 w 2944774"/>
                  <a:gd name="connsiteY11" fmla="*/ 14855 h 220043"/>
                  <a:gd name="connsiteX12" fmla="*/ 1796836 w 2944774"/>
                  <a:gd name="connsiteY12" fmla="*/ 10093 h 220043"/>
                  <a:gd name="connsiteX13" fmla="*/ 1915898 w 2944774"/>
                  <a:gd name="connsiteY13" fmla="*/ 138681 h 220043"/>
                  <a:gd name="connsiteX14" fmla="*/ 2134974 w 2944774"/>
                  <a:gd name="connsiteY14" fmla="*/ 219643 h 220043"/>
                  <a:gd name="connsiteX15" fmla="*/ 2644561 w 2944774"/>
                  <a:gd name="connsiteY15" fmla="*/ 167255 h 220043"/>
                  <a:gd name="connsiteX16" fmla="*/ 2944774 w 2944774"/>
                  <a:gd name="connsiteY16" fmla="*/ 109997 h 220043"/>
                  <a:gd name="connsiteX0" fmla="*/ 0 w 2932356"/>
                  <a:gd name="connsiteY0" fmla="*/ 132348 h 220043"/>
                  <a:gd name="connsiteX1" fmla="*/ 146994 w 2932356"/>
                  <a:gd name="connsiteY1" fmla="*/ 119437 h 220043"/>
                  <a:gd name="connsiteX2" fmla="*/ 279468 w 2932356"/>
                  <a:gd name="connsiteY2" fmla="*/ 57718 h 220043"/>
                  <a:gd name="connsiteX3" fmla="*/ 365193 w 2932356"/>
                  <a:gd name="connsiteY3" fmla="*/ 48193 h 220043"/>
                  <a:gd name="connsiteX4" fmla="*/ 441394 w 2932356"/>
                  <a:gd name="connsiteY4" fmla="*/ 86293 h 220043"/>
                  <a:gd name="connsiteX5" fmla="*/ 512831 w 2932356"/>
                  <a:gd name="connsiteY5" fmla="*/ 152968 h 220043"/>
                  <a:gd name="connsiteX6" fmla="*/ 617606 w 2932356"/>
                  <a:gd name="connsiteY6" fmla="*/ 105343 h 220043"/>
                  <a:gd name="connsiteX7" fmla="*/ 722380 w 2932356"/>
                  <a:gd name="connsiteY7" fmla="*/ 81531 h 220043"/>
                  <a:gd name="connsiteX8" fmla="*/ 793818 w 2932356"/>
                  <a:gd name="connsiteY8" fmla="*/ 186305 h 220043"/>
                  <a:gd name="connsiteX9" fmla="*/ 950981 w 2932356"/>
                  <a:gd name="connsiteY9" fmla="*/ 195830 h 220043"/>
                  <a:gd name="connsiteX10" fmla="*/ 1446281 w 2932356"/>
                  <a:gd name="connsiteY10" fmla="*/ 67243 h 220043"/>
                  <a:gd name="connsiteX11" fmla="*/ 1679644 w 2932356"/>
                  <a:gd name="connsiteY11" fmla="*/ 14855 h 220043"/>
                  <a:gd name="connsiteX12" fmla="*/ 1784418 w 2932356"/>
                  <a:gd name="connsiteY12" fmla="*/ 10093 h 220043"/>
                  <a:gd name="connsiteX13" fmla="*/ 1903480 w 2932356"/>
                  <a:gd name="connsiteY13" fmla="*/ 138681 h 220043"/>
                  <a:gd name="connsiteX14" fmla="*/ 2122556 w 2932356"/>
                  <a:gd name="connsiteY14" fmla="*/ 219643 h 220043"/>
                  <a:gd name="connsiteX15" fmla="*/ 2632143 w 2932356"/>
                  <a:gd name="connsiteY15" fmla="*/ 167255 h 220043"/>
                  <a:gd name="connsiteX16" fmla="*/ 2932356 w 2932356"/>
                  <a:gd name="connsiteY16" fmla="*/ 109997 h 220043"/>
                  <a:gd name="connsiteX0" fmla="*/ 0 w 2932356"/>
                  <a:gd name="connsiteY0" fmla="*/ 132348 h 216877"/>
                  <a:gd name="connsiteX1" fmla="*/ 146994 w 2932356"/>
                  <a:gd name="connsiteY1" fmla="*/ 119437 h 216877"/>
                  <a:gd name="connsiteX2" fmla="*/ 279468 w 2932356"/>
                  <a:gd name="connsiteY2" fmla="*/ 57718 h 216877"/>
                  <a:gd name="connsiteX3" fmla="*/ 365193 w 2932356"/>
                  <a:gd name="connsiteY3" fmla="*/ 48193 h 216877"/>
                  <a:gd name="connsiteX4" fmla="*/ 441394 w 2932356"/>
                  <a:gd name="connsiteY4" fmla="*/ 86293 h 216877"/>
                  <a:gd name="connsiteX5" fmla="*/ 512831 w 2932356"/>
                  <a:gd name="connsiteY5" fmla="*/ 152968 h 216877"/>
                  <a:gd name="connsiteX6" fmla="*/ 617606 w 2932356"/>
                  <a:gd name="connsiteY6" fmla="*/ 105343 h 216877"/>
                  <a:gd name="connsiteX7" fmla="*/ 722380 w 2932356"/>
                  <a:gd name="connsiteY7" fmla="*/ 81531 h 216877"/>
                  <a:gd name="connsiteX8" fmla="*/ 793818 w 2932356"/>
                  <a:gd name="connsiteY8" fmla="*/ 186305 h 216877"/>
                  <a:gd name="connsiteX9" fmla="*/ 950981 w 2932356"/>
                  <a:gd name="connsiteY9" fmla="*/ 195830 h 216877"/>
                  <a:gd name="connsiteX10" fmla="*/ 1446281 w 2932356"/>
                  <a:gd name="connsiteY10" fmla="*/ 67243 h 216877"/>
                  <a:gd name="connsiteX11" fmla="*/ 1679644 w 2932356"/>
                  <a:gd name="connsiteY11" fmla="*/ 14855 h 216877"/>
                  <a:gd name="connsiteX12" fmla="*/ 1784418 w 2932356"/>
                  <a:gd name="connsiteY12" fmla="*/ 10093 h 216877"/>
                  <a:gd name="connsiteX13" fmla="*/ 1903480 w 2932356"/>
                  <a:gd name="connsiteY13" fmla="*/ 138681 h 216877"/>
                  <a:gd name="connsiteX14" fmla="*/ 2100825 w 2932356"/>
                  <a:gd name="connsiteY14" fmla="*/ 216450 h 216877"/>
                  <a:gd name="connsiteX15" fmla="*/ 2632143 w 2932356"/>
                  <a:gd name="connsiteY15" fmla="*/ 167255 h 216877"/>
                  <a:gd name="connsiteX16" fmla="*/ 2932356 w 2932356"/>
                  <a:gd name="connsiteY16" fmla="*/ 109997 h 216877"/>
                  <a:gd name="connsiteX0" fmla="*/ 0 w 2932356"/>
                  <a:gd name="connsiteY0" fmla="*/ 132348 h 216784"/>
                  <a:gd name="connsiteX1" fmla="*/ 146994 w 2932356"/>
                  <a:gd name="connsiteY1" fmla="*/ 119437 h 216784"/>
                  <a:gd name="connsiteX2" fmla="*/ 279468 w 2932356"/>
                  <a:gd name="connsiteY2" fmla="*/ 57718 h 216784"/>
                  <a:gd name="connsiteX3" fmla="*/ 365193 w 2932356"/>
                  <a:gd name="connsiteY3" fmla="*/ 48193 h 216784"/>
                  <a:gd name="connsiteX4" fmla="*/ 441394 w 2932356"/>
                  <a:gd name="connsiteY4" fmla="*/ 86293 h 216784"/>
                  <a:gd name="connsiteX5" fmla="*/ 512831 w 2932356"/>
                  <a:gd name="connsiteY5" fmla="*/ 152968 h 216784"/>
                  <a:gd name="connsiteX6" fmla="*/ 617606 w 2932356"/>
                  <a:gd name="connsiteY6" fmla="*/ 105343 h 216784"/>
                  <a:gd name="connsiteX7" fmla="*/ 722380 w 2932356"/>
                  <a:gd name="connsiteY7" fmla="*/ 81531 h 216784"/>
                  <a:gd name="connsiteX8" fmla="*/ 793818 w 2932356"/>
                  <a:gd name="connsiteY8" fmla="*/ 186305 h 216784"/>
                  <a:gd name="connsiteX9" fmla="*/ 950981 w 2932356"/>
                  <a:gd name="connsiteY9" fmla="*/ 195830 h 216784"/>
                  <a:gd name="connsiteX10" fmla="*/ 1446281 w 2932356"/>
                  <a:gd name="connsiteY10" fmla="*/ 67243 h 216784"/>
                  <a:gd name="connsiteX11" fmla="*/ 1679644 w 2932356"/>
                  <a:gd name="connsiteY11" fmla="*/ 14855 h 216784"/>
                  <a:gd name="connsiteX12" fmla="*/ 1784418 w 2932356"/>
                  <a:gd name="connsiteY12" fmla="*/ 10093 h 216784"/>
                  <a:gd name="connsiteX13" fmla="*/ 1903480 w 2932356"/>
                  <a:gd name="connsiteY13" fmla="*/ 138681 h 216784"/>
                  <a:gd name="connsiteX14" fmla="*/ 2100825 w 2932356"/>
                  <a:gd name="connsiteY14" fmla="*/ 216450 h 216784"/>
                  <a:gd name="connsiteX15" fmla="*/ 2632143 w 2932356"/>
                  <a:gd name="connsiteY15" fmla="*/ 167255 h 216784"/>
                  <a:gd name="connsiteX16" fmla="*/ 2932356 w 2932356"/>
                  <a:gd name="connsiteY16" fmla="*/ 109997 h 216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932356" h="216784">
                    <a:moveTo>
                      <a:pt x="0" y="132348"/>
                    </a:moveTo>
                    <a:cubicBezTo>
                      <a:pt x="5355" y="129664"/>
                      <a:pt x="123182" y="131343"/>
                      <a:pt x="146994" y="119437"/>
                    </a:cubicBezTo>
                    <a:cubicBezTo>
                      <a:pt x="170806" y="107531"/>
                      <a:pt x="243102" y="69592"/>
                      <a:pt x="279468" y="57718"/>
                    </a:cubicBezTo>
                    <a:cubicBezTo>
                      <a:pt x="315835" y="45844"/>
                      <a:pt x="338205" y="43431"/>
                      <a:pt x="365193" y="48193"/>
                    </a:cubicBezTo>
                    <a:cubicBezTo>
                      <a:pt x="392181" y="52955"/>
                      <a:pt x="416788" y="68831"/>
                      <a:pt x="441394" y="86293"/>
                    </a:cubicBezTo>
                    <a:cubicBezTo>
                      <a:pt x="466000" y="103755"/>
                      <a:pt x="483462" y="149793"/>
                      <a:pt x="512831" y="152968"/>
                    </a:cubicBezTo>
                    <a:cubicBezTo>
                      <a:pt x="542200" y="156143"/>
                      <a:pt x="582681" y="117249"/>
                      <a:pt x="617606" y="105343"/>
                    </a:cubicBezTo>
                    <a:cubicBezTo>
                      <a:pt x="652531" y="93437"/>
                      <a:pt x="693011" y="68037"/>
                      <a:pt x="722380" y="81531"/>
                    </a:cubicBezTo>
                    <a:cubicBezTo>
                      <a:pt x="751749" y="95025"/>
                      <a:pt x="755718" y="167255"/>
                      <a:pt x="793818" y="186305"/>
                    </a:cubicBezTo>
                    <a:cubicBezTo>
                      <a:pt x="831918" y="205355"/>
                      <a:pt x="842237" y="215674"/>
                      <a:pt x="950981" y="195830"/>
                    </a:cubicBezTo>
                    <a:cubicBezTo>
                      <a:pt x="1059725" y="175986"/>
                      <a:pt x="1324837" y="97405"/>
                      <a:pt x="1446281" y="67243"/>
                    </a:cubicBezTo>
                    <a:cubicBezTo>
                      <a:pt x="1567725" y="37081"/>
                      <a:pt x="1623288" y="24380"/>
                      <a:pt x="1679644" y="14855"/>
                    </a:cubicBezTo>
                    <a:cubicBezTo>
                      <a:pt x="1736000" y="5330"/>
                      <a:pt x="1747112" y="-10545"/>
                      <a:pt x="1784418" y="10093"/>
                    </a:cubicBezTo>
                    <a:cubicBezTo>
                      <a:pt x="1821724" y="30731"/>
                      <a:pt x="1850746" y="104288"/>
                      <a:pt x="1903480" y="138681"/>
                    </a:cubicBezTo>
                    <a:cubicBezTo>
                      <a:pt x="1956214" y="173074"/>
                      <a:pt x="1979381" y="221267"/>
                      <a:pt x="2100825" y="216450"/>
                    </a:cubicBezTo>
                    <a:cubicBezTo>
                      <a:pt x="2222269" y="211633"/>
                      <a:pt x="2493555" y="184997"/>
                      <a:pt x="2632143" y="167255"/>
                    </a:cubicBezTo>
                    <a:cubicBezTo>
                      <a:pt x="2770731" y="149513"/>
                      <a:pt x="2901400" y="113966"/>
                      <a:pt x="2932356" y="109997"/>
                    </a:cubicBezTo>
                  </a:path>
                </a:pathLst>
              </a:custGeom>
              <a:ln w="28575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100"/>
              </a:p>
            </p:txBody>
          </p:sp>
        </p:grp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22FC8475-380C-7F03-164D-097D4929BC9D}"/>
                </a:ext>
              </a:extLst>
            </p:cNvPr>
            <p:cNvSpPr txBox="1"/>
            <p:nvPr/>
          </p:nvSpPr>
          <p:spPr>
            <a:xfrm>
              <a:off x="9361141" y="1394648"/>
              <a:ext cx="933378" cy="428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100" dirty="0">
                  <a:solidFill>
                    <a:srgbClr val="0000FF"/>
                  </a:solidFill>
                </a:rPr>
                <a:t>EKG</a:t>
              </a:r>
            </a:p>
          </p:txBody>
        </p: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88BF7095-0D20-4C11-478F-4029D4685D17}"/>
                </a:ext>
              </a:extLst>
            </p:cNvPr>
            <p:cNvSpPr txBox="1"/>
            <p:nvPr/>
          </p:nvSpPr>
          <p:spPr>
            <a:xfrm>
              <a:off x="7488932" y="3293279"/>
              <a:ext cx="2880320" cy="428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100" dirty="0">
                  <a:solidFill>
                    <a:srgbClr val="9A089A"/>
                  </a:solidFill>
                </a:rPr>
                <a:t>fonokardiogram</a:t>
              </a:r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BEB25FCF-192C-B610-E1EC-2049014E04F3}"/>
                </a:ext>
              </a:extLst>
            </p:cNvPr>
            <p:cNvSpPr txBox="1"/>
            <p:nvPr/>
          </p:nvSpPr>
          <p:spPr>
            <a:xfrm>
              <a:off x="7848972" y="5453520"/>
              <a:ext cx="2880320" cy="428536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100" dirty="0">
                  <a:solidFill>
                    <a:srgbClr val="FF0000"/>
                  </a:solidFill>
                </a:rPr>
                <a:t>tlak v aortě</a:t>
              </a:r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3A2FC1E3-04F4-B636-5E37-197E973D94F8}"/>
                </a:ext>
              </a:extLst>
            </p:cNvPr>
            <p:cNvSpPr txBox="1"/>
            <p:nvPr/>
          </p:nvSpPr>
          <p:spPr>
            <a:xfrm>
              <a:off x="7790140" y="7039207"/>
              <a:ext cx="2221722" cy="428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100" dirty="0"/>
                <a:t>tlak v levé komoře </a:t>
              </a:r>
              <a:endParaRPr lang="cs-CZ" sz="1100" dirty="0">
                <a:solidFill>
                  <a:srgbClr val="008000"/>
                </a:solidFill>
              </a:endParaRPr>
            </a:p>
          </p:txBody>
        </p:sp>
      </p:grpSp>
      <p:cxnSp>
        <p:nvCxnSpPr>
          <p:cNvPr id="43" name="Přímá spojnice se šipkou 42">
            <a:extLst>
              <a:ext uri="{FF2B5EF4-FFF2-40B4-BE49-F238E27FC236}">
                <a16:creationId xmlns:a16="http://schemas.microsoft.com/office/drawing/2014/main" id="{CB06F0C6-1B68-922D-F52A-A77DCB76CC00}"/>
              </a:ext>
            </a:extLst>
          </p:cNvPr>
          <p:cNvCxnSpPr/>
          <p:nvPr/>
        </p:nvCxnSpPr>
        <p:spPr>
          <a:xfrm>
            <a:off x="3008433" y="715699"/>
            <a:ext cx="752902" cy="2898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D057AF0A-58E0-1C80-4676-9E34724555C6}"/>
              </a:ext>
            </a:extLst>
          </p:cNvPr>
          <p:cNvSpPr txBox="1"/>
          <p:nvPr/>
        </p:nvSpPr>
        <p:spPr>
          <a:xfrm>
            <a:off x="3372443" y="-17859"/>
            <a:ext cx="9843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QRS – depolarizace komor</a:t>
            </a:r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D5E6FFCD-3B5B-573F-A321-B1F335B7BBD5}"/>
              </a:ext>
            </a:extLst>
          </p:cNvPr>
          <p:cNvSpPr txBox="1"/>
          <p:nvPr/>
        </p:nvSpPr>
        <p:spPr>
          <a:xfrm>
            <a:off x="5028627" y="-5230"/>
            <a:ext cx="11183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T – </a:t>
            </a:r>
            <a:r>
              <a:rPr lang="cs-CZ" sz="1100" dirty="0" err="1"/>
              <a:t>repolarizace</a:t>
            </a:r>
            <a:r>
              <a:rPr lang="cs-CZ" sz="1100" dirty="0"/>
              <a:t> komor</a:t>
            </a: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2F43839C-2456-1277-D4F8-B52662507410}"/>
              </a:ext>
            </a:extLst>
          </p:cNvPr>
          <p:cNvSpPr txBox="1"/>
          <p:nvPr/>
        </p:nvSpPr>
        <p:spPr>
          <a:xfrm>
            <a:off x="2060884" y="1472033"/>
            <a:ext cx="13343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1. ozva – uzavření síňokomorových chlopní</a:t>
            </a:r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767D2EBE-F804-89DA-714A-498F65021152}"/>
              </a:ext>
            </a:extLst>
          </p:cNvPr>
          <p:cNvSpPr txBox="1"/>
          <p:nvPr/>
        </p:nvSpPr>
        <p:spPr>
          <a:xfrm>
            <a:off x="8049192" y="1318026"/>
            <a:ext cx="24470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2. ozva – uzavření aortální a pulmonální chlopně</a:t>
            </a:r>
          </a:p>
        </p:txBody>
      </p:sp>
      <p:sp>
        <p:nvSpPr>
          <p:cNvPr id="48" name="Obdélník 47">
            <a:extLst>
              <a:ext uri="{FF2B5EF4-FFF2-40B4-BE49-F238E27FC236}">
                <a16:creationId xmlns:a16="http://schemas.microsoft.com/office/drawing/2014/main" id="{C757F46C-251C-4B86-AC16-7A7D6EA68865}"/>
              </a:ext>
            </a:extLst>
          </p:cNvPr>
          <p:cNvSpPr/>
          <p:nvPr/>
        </p:nvSpPr>
        <p:spPr>
          <a:xfrm>
            <a:off x="1941233" y="3842258"/>
            <a:ext cx="15976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100" dirty="0"/>
              <a:t>uzavření síňokomorových chlopní, diastolický tlak v aortě</a:t>
            </a:r>
          </a:p>
        </p:txBody>
      </p:sp>
      <p:sp>
        <p:nvSpPr>
          <p:cNvPr id="49" name="Obdélník 48">
            <a:extLst>
              <a:ext uri="{FF2B5EF4-FFF2-40B4-BE49-F238E27FC236}">
                <a16:creationId xmlns:a16="http://schemas.microsoft.com/office/drawing/2014/main" id="{DC8AAA48-38CD-7F8D-7ED3-1CC264B70139}"/>
              </a:ext>
            </a:extLst>
          </p:cNvPr>
          <p:cNvSpPr/>
          <p:nvPr/>
        </p:nvSpPr>
        <p:spPr>
          <a:xfrm>
            <a:off x="7764931" y="2297285"/>
            <a:ext cx="2411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100" dirty="0" err="1"/>
              <a:t>dikrotická</a:t>
            </a:r>
            <a:r>
              <a:rPr lang="cs-CZ" sz="1100" dirty="0"/>
              <a:t> </a:t>
            </a:r>
            <a:r>
              <a:rPr lang="cs-CZ" sz="1100" dirty="0" err="1"/>
              <a:t>incisura</a:t>
            </a:r>
            <a:r>
              <a:rPr lang="cs-CZ" sz="1100" dirty="0"/>
              <a:t> - uzavření aortální a pulmonální chlopně</a:t>
            </a:r>
          </a:p>
        </p:txBody>
      </p:sp>
      <p:cxnSp>
        <p:nvCxnSpPr>
          <p:cNvPr id="50" name="Přímá spojnice se šipkou 49">
            <a:extLst>
              <a:ext uri="{FF2B5EF4-FFF2-40B4-BE49-F238E27FC236}">
                <a16:creationId xmlns:a16="http://schemas.microsoft.com/office/drawing/2014/main" id="{95AA84DF-AB59-CECF-B4C7-BA15EF7800FF}"/>
              </a:ext>
            </a:extLst>
          </p:cNvPr>
          <p:cNvCxnSpPr/>
          <p:nvPr/>
        </p:nvCxnSpPr>
        <p:spPr>
          <a:xfrm>
            <a:off x="5575175" y="685877"/>
            <a:ext cx="0" cy="227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se šipkou 50">
            <a:extLst>
              <a:ext uri="{FF2B5EF4-FFF2-40B4-BE49-F238E27FC236}">
                <a16:creationId xmlns:a16="http://schemas.microsoft.com/office/drawing/2014/main" id="{5BC71AA3-D532-610B-3B89-72B1265DEB01}"/>
              </a:ext>
            </a:extLst>
          </p:cNvPr>
          <p:cNvCxnSpPr/>
          <p:nvPr/>
        </p:nvCxnSpPr>
        <p:spPr>
          <a:xfrm flipH="1">
            <a:off x="5964731" y="1472033"/>
            <a:ext cx="2376264" cy="4616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se šipkou 51">
            <a:extLst>
              <a:ext uri="{FF2B5EF4-FFF2-40B4-BE49-F238E27FC236}">
                <a16:creationId xmlns:a16="http://schemas.microsoft.com/office/drawing/2014/main" id="{F05A91AE-4D56-23D7-3163-011A2F71E93B}"/>
              </a:ext>
            </a:extLst>
          </p:cNvPr>
          <p:cNvCxnSpPr>
            <a:stCxn id="46" idx="3"/>
          </p:cNvCxnSpPr>
          <p:nvPr/>
        </p:nvCxnSpPr>
        <p:spPr>
          <a:xfrm>
            <a:off x="3395228" y="1772115"/>
            <a:ext cx="1004427" cy="1008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se šipkou 52">
            <a:extLst>
              <a:ext uri="{FF2B5EF4-FFF2-40B4-BE49-F238E27FC236}">
                <a16:creationId xmlns:a16="http://schemas.microsoft.com/office/drawing/2014/main" id="{D5542068-F710-3761-8351-C77A1F37A611}"/>
              </a:ext>
            </a:extLst>
          </p:cNvPr>
          <p:cNvCxnSpPr>
            <a:endCxn id="27" idx="3"/>
          </p:cNvCxnSpPr>
          <p:nvPr/>
        </p:nvCxnSpPr>
        <p:spPr>
          <a:xfrm flipV="1">
            <a:off x="3409388" y="3714659"/>
            <a:ext cx="1255280" cy="3538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se šipkou 53">
            <a:extLst>
              <a:ext uri="{FF2B5EF4-FFF2-40B4-BE49-F238E27FC236}">
                <a16:creationId xmlns:a16="http://schemas.microsoft.com/office/drawing/2014/main" id="{FDA8D236-2635-EAAF-FC25-B4080756A063}"/>
              </a:ext>
            </a:extLst>
          </p:cNvPr>
          <p:cNvCxnSpPr/>
          <p:nvPr/>
        </p:nvCxnSpPr>
        <p:spPr>
          <a:xfrm flipH="1">
            <a:off x="5856678" y="2584134"/>
            <a:ext cx="2108071" cy="5459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ovéPole 54">
            <a:extLst>
              <a:ext uri="{FF2B5EF4-FFF2-40B4-BE49-F238E27FC236}">
                <a16:creationId xmlns:a16="http://schemas.microsoft.com/office/drawing/2014/main" id="{F9F439E0-8559-97B8-BD58-AB1B18496318}"/>
              </a:ext>
            </a:extLst>
          </p:cNvPr>
          <p:cNvSpPr txBox="1"/>
          <p:nvPr/>
        </p:nvSpPr>
        <p:spPr>
          <a:xfrm>
            <a:off x="2280473" y="2297285"/>
            <a:ext cx="1668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Krevní tlak (</a:t>
            </a:r>
            <a:r>
              <a:rPr lang="cs-CZ" sz="1100" dirty="0" err="1"/>
              <a:t>mmHg</a:t>
            </a:r>
            <a:r>
              <a:rPr lang="cs-CZ" sz="1100" dirty="0"/>
              <a:t>)</a:t>
            </a:r>
          </a:p>
        </p:txBody>
      </p:sp>
      <p:sp>
        <p:nvSpPr>
          <p:cNvPr id="56" name="TextovéPole 55">
            <a:extLst>
              <a:ext uri="{FF2B5EF4-FFF2-40B4-BE49-F238E27FC236}">
                <a16:creationId xmlns:a16="http://schemas.microsoft.com/office/drawing/2014/main" id="{721E7FEC-218E-89CB-94ED-70182629769D}"/>
              </a:ext>
            </a:extLst>
          </p:cNvPr>
          <p:cNvSpPr txBox="1"/>
          <p:nvPr/>
        </p:nvSpPr>
        <p:spPr>
          <a:xfrm>
            <a:off x="4682368" y="6210245"/>
            <a:ext cx="787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systola</a:t>
            </a:r>
          </a:p>
        </p:txBody>
      </p:sp>
      <p:sp>
        <p:nvSpPr>
          <p:cNvPr id="57" name="TextovéPole 56">
            <a:extLst>
              <a:ext uri="{FF2B5EF4-FFF2-40B4-BE49-F238E27FC236}">
                <a16:creationId xmlns:a16="http://schemas.microsoft.com/office/drawing/2014/main" id="{AB83C352-A552-9AF8-E29A-0156DC3C8C2C}"/>
              </a:ext>
            </a:extLst>
          </p:cNvPr>
          <p:cNvSpPr txBox="1"/>
          <p:nvPr/>
        </p:nvSpPr>
        <p:spPr>
          <a:xfrm>
            <a:off x="6262288" y="6210245"/>
            <a:ext cx="1110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diastola</a:t>
            </a:r>
          </a:p>
        </p:txBody>
      </p:sp>
      <p:sp>
        <p:nvSpPr>
          <p:cNvPr id="58" name="TextovéPole 57">
            <a:extLst>
              <a:ext uri="{FF2B5EF4-FFF2-40B4-BE49-F238E27FC236}">
                <a16:creationId xmlns:a16="http://schemas.microsoft.com/office/drawing/2014/main" id="{4267EB3E-FCE7-B8FE-88BF-733754A65515}"/>
              </a:ext>
            </a:extLst>
          </p:cNvPr>
          <p:cNvSpPr txBox="1"/>
          <p:nvPr/>
        </p:nvSpPr>
        <p:spPr>
          <a:xfrm>
            <a:off x="3414735" y="6210245"/>
            <a:ext cx="1110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diastola</a:t>
            </a:r>
          </a:p>
        </p:txBody>
      </p:sp>
      <p:cxnSp>
        <p:nvCxnSpPr>
          <p:cNvPr id="59" name="Přímá spojnice se šipkou 58">
            <a:extLst>
              <a:ext uri="{FF2B5EF4-FFF2-40B4-BE49-F238E27FC236}">
                <a16:creationId xmlns:a16="http://schemas.microsoft.com/office/drawing/2014/main" id="{045C5F47-010A-DE8C-6424-D05396EAC3BA}"/>
              </a:ext>
            </a:extLst>
          </p:cNvPr>
          <p:cNvCxnSpPr>
            <a:endCxn id="28" idx="10"/>
          </p:cNvCxnSpPr>
          <p:nvPr/>
        </p:nvCxnSpPr>
        <p:spPr>
          <a:xfrm>
            <a:off x="4236539" y="399480"/>
            <a:ext cx="126686" cy="2013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bdélník 59">
            <a:extLst>
              <a:ext uri="{FF2B5EF4-FFF2-40B4-BE49-F238E27FC236}">
                <a16:creationId xmlns:a16="http://schemas.microsoft.com/office/drawing/2014/main" id="{61C01AC2-85EF-AEEE-35FF-CD38CF495DB3}"/>
              </a:ext>
            </a:extLst>
          </p:cNvPr>
          <p:cNvSpPr/>
          <p:nvPr/>
        </p:nvSpPr>
        <p:spPr>
          <a:xfrm>
            <a:off x="3636616" y="6445651"/>
            <a:ext cx="4259237" cy="27816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000"/>
          </a:p>
        </p:txBody>
      </p:sp>
      <p:sp>
        <p:nvSpPr>
          <p:cNvPr id="61" name="Obdélník 60">
            <a:extLst>
              <a:ext uri="{FF2B5EF4-FFF2-40B4-BE49-F238E27FC236}">
                <a16:creationId xmlns:a16="http://schemas.microsoft.com/office/drawing/2014/main" id="{2EC78BD3-4056-918F-64BC-029ABFBD4174}"/>
              </a:ext>
            </a:extLst>
          </p:cNvPr>
          <p:cNvSpPr/>
          <p:nvPr/>
        </p:nvSpPr>
        <p:spPr>
          <a:xfrm>
            <a:off x="4395992" y="6445651"/>
            <a:ext cx="1404000" cy="2781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000"/>
          </a:p>
        </p:txBody>
      </p:sp>
      <p:sp>
        <p:nvSpPr>
          <p:cNvPr id="62" name="TextovéPole 61">
            <a:extLst>
              <a:ext uri="{FF2B5EF4-FFF2-40B4-BE49-F238E27FC236}">
                <a16:creationId xmlns:a16="http://schemas.microsoft.com/office/drawing/2014/main" id="{DA28D26A-C18B-9181-E9EF-E84D02D31F9A}"/>
              </a:ext>
            </a:extLst>
          </p:cNvPr>
          <p:cNvSpPr txBox="1"/>
          <p:nvPr/>
        </p:nvSpPr>
        <p:spPr>
          <a:xfrm>
            <a:off x="4619778" y="6433591"/>
            <a:ext cx="1110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EF</a:t>
            </a:r>
          </a:p>
        </p:txBody>
      </p:sp>
      <p:sp>
        <p:nvSpPr>
          <p:cNvPr id="63" name="TextovéPole 62">
            <a:extLst>
              <a:ext uri="{FF2B5EF4-FFF2-40B4-BE49-F238E27FC236}">
                <a16:creationId xmlns:a16="http://schemas.microsoft.com/office/drawing/2014/main" id="{DA0FD535-291B-4144-7ABA-A719BC7F9A5B}"/>
              </a:ext>
            </a:extLst>
          </p:cNvPr>
          <p:cNvSpPr txBox="1"/>
          <p:nvPr/>
        </p:nvSpPr>
        <p:spPr>
          <a:xfrm>
            <a:off x="6502242" y="6433591"/>
            <a:ext cx="1110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PF</a:t>
            </a:r>
          </a:p>
        </p:txBody>
      </p:sp>
      <p:sp>
        <p:nvSpPr>
          <p:cNvPr id="64" name="TextovéPole 63">
            <a:extLst>
              <a:ext uri="{FF2B5EF4-FFF2-40B4-BE49-F238E27FC236}">
                <a16:creationId xmlns:a16="http://schemas.microsoft.com/office/drawing/2014/main" id="{3DF9338A-5F99-E378-9B6E-F28E5634478D}"/>
              </a:ext>
            </a:extLst>
          </p:cNvPr>
          <p:cNvSpPr txBox="1"/>
          <p:nvPr/>
        </p:nvSpPr>
        <p:spPr>
          <a:xfrm>
            <a:off x="3415876" y="6433591"/>
            <a:ext cx="1110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PF</a:t>
            </a:r>
          </a:p>
        </p:txBody>
      </p:sp>
      <p:sp>
        <p:nvSpPr>
          <p:cNvPr id="65" name="TextovéPole 64">
            <a:extLst>
              <a:ext uri="{FF2B5EF4-FFF2-40B4-BE49-F238E27FC236}">
                <a16:creationId xmlns:a16="http://schemas.microsoft.com/office/drawing/2014/main" id="{8F3AF5C3-A6BE-56B7-99F0-72E216E6F365}"/>
              </a:ext>
            </a:extLst>
          </p:cNvPr>
          <p:cNvSpPr txBox="1"/>
          <p:nvPr/>
        </p:nvSpPr>
        <p:spPr>
          <a:xfrm>
            <a:off x="4330807" y="6451133"/>
            <a:ext cx="569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IVK</a:t>
            </a:r>
          </a:p>
        </p:txBody>
      </p:sp>
      <p:sp>
        <p:nvSpPr>
          <p:cNvPr id="66" name="Obdélník 65">
            <a:extLst>
              <a:ext uri="{FF2B5EF4-FFF2-40B4-BE49-F238E27FC236}">
                <a16:creationId xmlns:a16="http://schemas.microsoft.com/office/drawing/2014/main" id="{22FF5F61-C7B8-9B47-F2FD-CDEF9655B80A}"/>
              </a:ext>
            </a:extLst>
          </p:cNvPr>
          <p:cNvSpPr/>
          <p:nvPr/>
        </p:nvSpPr>
        <p:spPr>
          <a:xfrm>
            <a:off x="4375892" y="6458132"/>
            <a:ext cx="290278" cy="27816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100"/>
          </a:p>
        </p:txBody>
      </p:sp>
      <p:sp>
        <p:nvSpPr>
          <p:cNvPr id="67" name="TextovéPole 66">
            <a:extLst>
              <a:ext uri="{FF2B5EF4-FFF2-40B4-BE49-F238E27FC236}">
                <a16:creationId xmlns:a16="http://schemas.microsoft.com/office/drawing/2014/main" id="{6C28124A-71D5-C268-3701-92C9515C14FC}"/>
              </a:ext>
            </a:extLst>
          </p:cNvPr>
          <p:cNvSpPr txBox="1"/>
          <p:nvPr/>
        </p:nvSpPr>
        <p:spPr>
          <a:xfrm>
            <a:off x="5817451" y="6443811"/>
            <a:ext cx="569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IVR</a:t>
            </a:r>
          </a:p>
        </p:txBody>
      </p:sp>
      <p:sp>
        <p:nvSpPr>
          <p:cNvPr id="68" name="Obdélník 67">
            <a:extLst>
              <a:ext uri="{FF2B5EF4-FFF2-40B4-BE49-F238E27FC236}">
                <a16:creationId xmlns:a16="http://schemas.microsoft.com/office/drawing/2014/main" id="{F8A6FC37-F8BE-CC28-87FA-0561464CCBC1}"/>
              </a:ext>
            </a:extLst>
          </p:cNvPr>
          <p:cNvSpPr/>
          <p:nvPr/>
        </p:nvSpPr>
        <p:spPr>
          <a:xfrm>
            <a:off x="5795861" y="6441285"/>
            <a:ext cx="396000" cy="27816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100"/>
          </a:p>
        </p:txBody>
      </p:sp>
      <p:sp>
        <p:nvSpPr>
          <p:cNvPr id="69" name="Obdélník 68">
            <a:extLst>
              <a:ext uri="{FF2B5EF4-FFF2-40B4-BE49-F238E27FC236}">
                <a16:creationId xmlns:a16="http://schemas.microsoft.com/office/drawing/2014/main" id="{CE0FAB80-0DF5-FA15-AC2F-67E1ACAA42F3}"/>
              </a:ext>
            </a:extLst>
          </p:cNvPr>
          <p:cNvSpPr/>
          <p:nvPr/>
        </p:nvSpPr>
        <p:spPr>
          <a:xfrm>
            <a:off x="8049192" y="5806806"/>
            <a:ext cx="23762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PF – plnící fáze komory</a:t>
            </a:r>
          </a:p>
          <a:p>
            <a:r>
              <a:rPr lang="cs-CZ" sz="1100" dirty="0"/>
              <a:t>IVK – </a:t>
            </a:r>
            <a:r>
              <a:rPr lang="cs-CZ" sz="1100" dirty="0" err="1"/>
              <a:t>izovolumická</a:t>
            </a:r>
            <a:r>
              <a:rPr lang="cs-CZ" sz="1100" dirty="0"/>
              <a:t> kontrakce</a:t>
            </a:r>
          </a:p>
          <a:p>
            <a:r>
              <a:rPr lang="cs-CZ" sz="1100" dirty="0"/>
              <a:t>EF – ejekční fáze</a:t>
            </a:r>
          </a:p>
          <a:p>
            <a:r>
              <a:rPr lang="cs-CZ" sz="1100" dirty="0"/>
              <a:t>IVR – </a:t>
            </a:r>
            <a:r>
              <a:rPr lang="cs-CZ" sz="1100" dirty="0" err="1"/>
              <a:t>izovolumická</a:t>
            </a:r>
            <a:r>
              <a:rPr lang="cs-CZ" sz="1100" dirty="0"/>
              <a:t> relaxace</a:t>
            </a:r>
          </a:p>
        </p:txBody>
      </p:sp>
      <p:sp>
        <p:nvSpPr>
          <p:cNvPr id="70" name="Obdélník 69">
            <a:extLst>
              <a:ext uri="{FF2B5EF4-FFF2-40B4-BE49-F238E27FC236}">
                <a16:creationId xmlns:a16="http://schemas.microsoft.com/office/drawing/2014/main" id="{E5BB3CE1-D141-FAD5-55BB-55A034553944}"/>
              </a:ext>
            </a:extLst>
          </p:cNvPr>
          <p:cNvSpPr/>
          <p:nvPr/>
        </p:nvSpPr>
        <p:spPr>
          <a:xfrm>
            <a:off x="4937569" y="2733358"/>
            <a:ext cx="8104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100" dirty="0"/>
              <a:t>systolický tlak</a:t>
            </a:r>
          </a:p>
        </p:txBody>
      </p:sp>
      <p:sp>
        <p:nvSpPr>
          <p:cNvPr id="71" name="Ovál 70">
            <a:extLst>
              <a:ext uri="{FF2B5EF4-FFF2-40B4-BE49-F238E27FC236}">
                <a16:creationId xmlns:a16="http://schemas.microsoft.com/office/drawing/2014/main" id="{115B775C-144D-B32E-D6EE-7CC1ED4D3024}"/>
              </a:ext>
            </a:extLst>
          </p:cNvPr>
          <p:cNvSpPr/>
          <p:nvPr/>
        </p:nvSpPr>
        <p:spPr>
          <a:xfrm>
            <a:off x="5205810" y="2620913"/>
            <a:ext cx="144000" cy="14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000"/>
          </a:p>
        </p:txBody>
      </p:sp>
      <p:sp>
        <p:nvSpPr>
          <p:cNvPr id="72" name="Ovál 71">
            <a:extLst>
              <a:ext uri="{FF2B5EF4-FFF2-40B4-BE49-F238E27FC236}">
                <a16:creationId xmlns:a16="http://schemas.microsoft.com/office/drawing/2014/main" id="{9ACDCC29-8CF7-59A3-C1FC-033EEFEA512F}"/>
              </a:ext>
            </a:extLst>
          </p:cNvPr>
          <p:cNvSpPr/>
          <p:nvPr/>
        </p:nvSpPr>
        <p:spPr>
          <a:xfrm>
            <a:off x="4596579" y="3645040"/>
            <a:ext cx="144000" cy="14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000"/>
          </a:p>
        </p:txBody>
      </p:sp>
      <p:sp>
        <p:nvSpPr>
          <p:cNvPr id="73" name="TextovéPole 72">
            <a:extLst>
              <a:ext uri="{FF2B5EF4-FFF2-40B4-BE49-F238E27FC236}">
                <a16:creationId xmlns:a16="http://schemas.microsoft.com/office/drawing/2014/main" id="{2B0D7865-50AF-020C-13CA-99D87CB4B73F}"/>
              </a:ext>
            </a:extLst>
          </p:cNvPr>
          <p:cNvSpPr txBox="1"/>
          <p:nvPr/>
        </p:nvSpPr>
        <p:spPr>
          <a:xfrm>
            <a:off x="4452563" y="5240233"/>
            <a:ext cx="13563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100" dirty="0"/>
              <a:t>tlak v levé</a:t>
            </a:r>
            <a:r>
              <a:rPr lang="cs-CZ" sz="1100" dirty="0">
                <a:solidFill>
                  <a:srgbClr val="008000"/>
                </a:solidFill>
              </a:rPr>
              <a:t> síni</a:t>
            </a:r>
          </a:p>
        </p:txBody>
      </p:sp>
      <p:cxnSp>
        <p:nvCxnSpPr>
          <p:cNvPr id="74" name="Přímá spojnice se šipkou 73">
            <a:extLst>
              <a:ext uri="{FF2B5EF4-FFF2-40B4-BE49-F238E27FC236}">
                <a16:creationId xmlns:a16="http://schemas.microsoft.com/office/drawing/2014/main" id="{F5F829E0-B3D8-FDEF-61BA-0B5AFD96AEF5}"/>
              </a:ext>
            </a:extLst>
          </p:cNvPr>
          <p:cNvCxnSpPr/>
          <p:nvPr/>
        </p:nvCxnSpPr>
        <p:spPr>
          <a:xfrm flipH="1">
            <a:off x="5964732" y="4220491"/>
            <a:ext cx="648071" cy="425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ovéPole 74">
            <a:extLst>
              <a:ext uri="{FF2B5EF4-FFF2-40B4-BE49-F238E27FC236}">
                <a16:creationId xmlns:a16="http://schemas.microsoft.com/office/drawing/2014/main" id="{DBF1E268-6D81-01BE-4BF8-6592EC72C7E9}"/>
              </a:ext>
            </a:extLst>
          </p:cNvPr>
          <p:cNvSpPr txBox="1"/>
          <p:nvPr/>
        </p:nvSpPr>
        <p:spPr>
          <a:xfrm>
            <a:off x="2275505" y="4959790"/>
            <a:ext cx="1118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Kontrakce síní</a:t>
            </a:r>
          </a:p>
        </p:txBody>
      </p:sp>
      <p:cxnSp>
        <p:nvCxnSpPr>
          <p:cNvPr id="76" name="Přímá spojnice se šipkou 75">
            <a:extLst>
              <a:ext uri="{FF2B5EF4-FFF2-40B4-BE49-F238E27FC236}">
                <a16:creationId xmlns:a16="http://schemas.microsoft.com/office/drawing/2014/main" id="{867BAEF8-E5E2-6AB5-54E8-7991334B473F}"/>
              </a:ext>
            </a:extLst>
          </p:cNvPr>
          <p:cNvCxnSpPr/>
          <p:nvPr/>
        </p:nvCxnSpPr>
        <p:spPr>
          <a:xfrm>
            <a:off x="3295236" y="5236789"/>
            <a:ext cx="818793" cy="2509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bdélník 76">
            <a:extLst>
              <a:ext uri="{FF2B5EF4-FFF2-40B4-BE49-F238E27FC236}">
                <a16:creationId xmlns:a16="http://schemas.microsoft.com/office/drawing/2014/main" id="{DCCD3F0B-D084-52CE-54B8-5256AAA3D4C0}"/>
              </a:ext>
            </a:extLst>
          </p:cNvPr>
          <p:cNvSpPr/>
          <p:nvPr/>
        </p:nvSpPr>
        <p:spPr>
          <a:xfrm>
            <a:off x="1937482" y="2536329"/>
            <a:ext cx="157897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100" dirty="0"/>
              <a:t>systolický tlak</a:t>
            </a:r>
          </a:p>
        </p:txBody>
      </p:sp>
      <p:sp>
        <p:nvSpPr>
          <p:cNvPr id="78" name="Obdélník 77">
            <a:extLst>
              <a:ext uri="{FF2B5EF4-FFF2-40B4-BE49-F238E27FC236}">
                <a16:creationId xmlns:a16="http://schemas.microsoft.com/office/drawing/2014/main" id="{90F32E0A-E9A4-D378-4BDB-4528343BF308}"/>
              </a:ext>
            </a:extLst>
          </p:cNvPr>
          <p:cNvSpPr/>
          <p:nvPr/>
        </p:nvSpPr>
        <p:spPr>
          <a:xfrm>
            <a:off x="1634223" y="5350341"/>
            <a:ext cx="183461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100" dirty="0"/>
              <a:t>diastolický tlak v komoře</a:t>
            </a:r>
          </a:p>
        </p:txBody>
      </p:sp>
      <p:sp>
        <p:nvSpPr>
          <p:cNvPr id="79" name="Obdélník 78">
            <a:extLst>
              <a:ext uri="{FF2B5EF4-FFF2-40B4-BE49-F238E27FC236}">
                <a16:creationId xmlns:a16="http://schemas.microsoft.com/office/drawing/2014/main" id="{D5F1E4E3-9855-3174-34AC-525073D933D7}"/>
              </a:ext>
            </a:extLst>
          </p:cNvPr>
          <p:cNvSpPr/>
          <p:nvPr/>
        </p:nvSpPr>
        <p:spPr>
          <a:xfrm>
            <a:off x="1716259" y="3557116"/>
            <a:ext cx="157897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100" dirty="0"/>
              <a:t>diastolický tlak v aortě</a:t>
            </a:r>
          </a:p>
        </p:txBody>
      </p:sp>
    </p:spTree>
    <p:extLst>
      <p:ext uri="{BB962C8B-B14F-4D97-AF65-F5344CB8AC3E}">
        <p14:creationId xmlns:p14="http://schemas.microsoft.com/office/powerpoint/2010/main" val="22226061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 err="1"/>
              <a:t>Polykardiografie</a:t>
            </a: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C61773B-3CF9-5409-AF5C-0FE194BFB6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3" b="2090"/>
          <a:stretch/>
        </p:blipFill>
        <p:spPr>
          <a:xfrm>
            <a:off x="4521964" y="0"/>
            <a:ext cx="5800605" cy="6864531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76CC4BD5-D3F9-3E98-FAA9-27886B07A2EB}"/>
              </a:ext>
            </a:extLst>
          </p:cNvPr>
          <p:cNvSpPr/>
          <p:nvPr/>
        </p:nvSpPr>
        <p:spPr>
          <a:xfrm>
            <a:off x="191966" y="945932"/>
            <a:ext cx="30955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/>
              <a:t>Kompletní </a:t>
            </a:r>
            <a:r>
              <a:rPr lang="cs-CZ" sz="1800" dirty="0" err="1"/>
              <a:t>polykardiografie</a:t>
            </a:r>
            <a:r>
              <a:rPr lang="cs-CZ" sz="1800" dirty="0"/>
              <a:t> pro kontext</a:t>
            </a:r>
          </a:p>
        </p:txBody>
      </p:sp>
    </p:spTree>
    <p:extLst>
      <p:ext uri="{BB962C8B-B14F-4D97-AF65-F5344CB8AC3E}">
        <p14:creationId xmlns:p14="http://schemas.microsoft.com/office/powerpoint/2010/main" val="14286090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E867F6C-9738-1A75-36DA-399785C49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008" y="1275687"/>
            <a:ext cx="7953984" cy="5078313"/>
          </a:xfrm>
          <a:prstGeom prst="rect">
            <a:avLst/>
          </a:prstGeom>
        </p:spPr>
      </p:pic>
      <p:sp>
        <p:nvSpPr>
          <p:cNvPr id="8" name="Nadpis 3">
            <a:extLst>
              <a:ext uri="{FF2B5EF4-FFF2-40B4-BE49-F238E27FC236}">
                <a16:creationId xmlns:a16="http://schemas.microsoft.com/office/drawing/2014/main" id="{FAA7CD9B-4AE9-1059-0C26-B886738AF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Zkouška z fyziologie?</a:t>
            </a:r>
          </a:p>
        </p:txBody>
      </p:sp>
    </p:spTree>
    <p:extLst>
      <p:ext uri="{BB962C8B-B14F-4D97-AF65-F5344CB8AC3E}">
        <p14:creationId xmlns:p14="http://schemas.microsoft.com/office/powerpoint/2010/main" val="30917751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Tlaky v komorách, síních, aortě/plicnici</a:t>
            </a:r>
          </a:p>
        </p:txBody>
      </p:sp>
      <p:sp>
        <p:nvSpPr>
          <p:cNvPr id="2" name="Zástupný obsah 4">
            <a:extLst>
              <a:ext uri="{FF2B5EF4-FFF2-40B4-BE49-F238E27FC236}">
                <a16:creationId xmlns:a16="http://schemas.microsoft.com/office/drawing/2014/main" id="{0E622746-2F00-50BD-F7EF-1E5EA0215302}"/>
              </a:ext>
            </a:extLst>
          </p:cNvPr>
          <p:cNvSpPr txBox="1">
            <a:spLocks/>
          </p:cNvSpPr>
          <p:nvPr/>
        </p:nvSpPr>
        <p:spPr>
          <a:xfrm>
            <a:off x="540000" y="4038482"/>
            <a:ext cx="3348103" cy="20908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lnSpc>
                <a:spcPct val="100000"/>
              </a:lnSpc>
              <a:buNone/>
            </a:pPr>
            <a:r>
              <a:rPr lang="cs-CZ" sz="1800" b="1" kern="0" dirty="0"/>
              <a:t>Pravé srdce</a:t>
            </a:r>
          </a:p>
          <a:p>
            <a:pPr>
              <a:lnSpc>
                <a:spcPct val="100000"/>
              </a:lnSpc>
            </a:pPr>
            <a:r>
              <a:rPr lang="cs-CZ" sz="1800" kern="0" dirty="0"/>
              <a:t>Nízkotlaký systém</a:t>
            </a:r>
          </a:p>
          <a:p>
            <a:pPr>
              <a:lnSpc>
                <a:spcPct val="100000"/>
              </a:lnSpc>
            </a:pPr>
            <a:r>
              <a:rPr lang="cs-CZ" sz="1800" kern="0" dirty="0"/>
              <a:t>Tenčí stěna komory</a:t>
            </a:r>
          </a:p>
          <a:p>
            <a:pPr>
              <a:lnSpc>
                <a:spcPct val="100000"/>
              </a:lnSpc>
            </a:pPr>
            <a:r>
              <a:rPr lang="cs-CZ" sz="1800" kern="0" dirty="0"/>
              <a:t>Tlak v plicnici 25/18 </a:t>
            </a:r>
            <a:r>
              <a:rPr lang="cs-CZ" sz="1800" kern="0" dirty="0" err="1"/>
              <a:t>mmHg</a:t>
            </a:r>
            <a:endParaRPr lang="cs-CZ" sz="1800" kern="0" dirty="0"/>
          </a:p>
          <a:p>
            <a:pPr>
              <a:lnSpc>
                <a:spcPct val="100000"/>
              </a:lnSpc>
            </a:pPr>
            <a:r>
              <a:rPr lang="cs-CZ" sz="1800" kern="0" dirty="0"/>
              <a:t>Menší práce komor – pumpují krev proti nízkému tlaku v plicích</a:t>
            </a: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690CC18E-7B5D-C752-30FE-A75CDE74A3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459108"/>
              </p:ext>
            </p:extLst>
          </p:nvPr>
        </p:nvGraphicFramePr>
        <p:xfrm>
          <a:off x="544996" y="929791"/>
          <a:ext cx="7272812" cy="295656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818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8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82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82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71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Systolický tlak </a:t>
                      </a:r>
                      <a:r>
                        <a:rPr lang="en-US" sz="1800">
                          <a:effectLst/>
                        </a:rPr>
                        <a:t>[mmHg]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Konečný diastolický tlak </a:t>
                      </a:r>
                      <a:r>
                        <a:rPr lang="en-US" sz="1800">
                          <a:effectLst/>
                        </a:rPr>
                        <a:t>[mmHg]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Střední tlak </a:t>
                      </a:r>
                      <a:r>
                        <a:rPr lang="en-US" sz="1800" dirty="0">
                          <a:effectLst/>
                        </a:rPr>
                        <a:t>[mmHg]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6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Pravá síň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--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--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3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6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Pravá komora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25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&lt;</a:t>
                      </a:r>
                      <a:r>
                        <a:rPr lang="cs-CZ" sz="2000" dirty="0">
                          <a:effectLst/>
                        </a:rPr>
                        <a:t>3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--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6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Plicnice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25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</a:t>
                      </a:r>
                      <a:r>
                        <a:rPr lang="en-US" sz="2000" dirty="0">
                          <a:effectLst/>
                        </a:rPr>
                        <a:t>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18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6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V zaklínění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--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--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</a:t>
                      </a:r>
                      <a:r>
                        <a:rPr lang="en-US" sz="2000" dirty="0">
                          <a:effectLst/>
                        </a:rPr>
                        <a:t>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6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Levá síň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--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--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</a:t>
                      </a:r>
                      <a:r>
                        <a:rPr lang="en-US" sz="2000" dirty="0">
                          <a:effectLst/>
                        </a:rPr>
                        <a:t>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6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Levá komora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</a:t>
                      </a:r>
                      <a:r>
                        <a:rPr lang="en-US" sz="2000" dirty="0">
                          <a:effectLst/>
                        </a:rPr>
                        <a:t>15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&lt;10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--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6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aorta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115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80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10</a:t>
                      </a:r>
                      <a:r>
                        <a:rPr lang="en-US" sz="2000" dirty="0">
                          <a:effectLst/>
                        </a:rPr>
                        <a:t>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Zástupný obsah 4">
            <a:extLst>
              <a:ext uri="{FF2B5EF4-FFF2-40B4-BE49-F238E27FC236}">
                <a16:creationId xmlns:a16="http://schemas.microsoft.com/office/drawing/2014/main" id="{D3E54D6E-01EF-63E7-D4F7-844FB67AB441}"/>
              </a:ext>
            </a:extLst>
          </p:cNvPr>
          <p:cNvSpPr txBox="1">
            <a:spLocks/>
          </p:cNvSpPr>
          <p:nvPr/>
        </p:nvSpPr>
        <p:spPr>
          <a:xfrm>
            <a:off x="4286400" y="4038482"/>
            <a:ext cx="3348103" cy="20226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lnSpc>
                <a:spcPct val="100000"/>
              </a:lnSpc>
              <a:buNone/>
            </a:pPr>
            <a:r>
              <a:rPr lang="cs-CZ" sz="1800" b="1" kern="0" dirty="0"/>
              <a:t>Levé srdce</a:t>
            </a:r>
          </a:p>
          <a:p>
            <a:pPr>
              <a:lnSpc>
                <a:spcPct val="100000"/>
              </a:lnSpc>
            </a:pPr>
            <a:r>
              <a:rPr lang="cs-CZ" sz="1800" kern="0" dirty="0"/>
              <a:t>Vysokotlaký systém</a:t>
            </a:r>
          </a:p>
          <a:p>
            <a:pPr>
              <a:lnSpc>
                <a:spcPct val="100000"/>
              </a:lnSpc>
            </a:pPr>
            <a:r>
              <a:rPr lang="cs-CZ" sz="1800" kern="0" dirty="0"/>
              <a:t>Silná stěna komory</a:t>
            </a:r>
          </a:p>
          <a:p>
            <a:pPr>
              <a:lnSpc>
                <a:spcPct val="100000"/>
              </a:lnSpc>
            </a:pPr>
            <a:r>
              <a:rPr lang="cs-CZ" sz="1800" kern="0" dirty="0"/>
              <a:t>Tlak v aortě 115/80 </a:t>
            </a:r>
            <a:r>
              <a:rPr lang="cs-CZ" sz="1800" kern="0" dirty="0" err="1"/>
              <a:t>mmHg</a:t>
            </a:r>
            <a:endParaRPr lang="cs-CZ" sz="1800" kern="0" dirty="0"/>
          </a:p>
          <a:p>
            <a:pPr>
              <a:lnSpc>
                <a:spcPct val="100000"/>
              </a:lnSpc>
            </a:pPr>
            <a:r>
              <a:rPr lang="cs-CZ" sz="1800" kern="0" dirty="0"/>
              <a:t>Větší práce komor – pumpuje krev proti vysokému tlaku systémového oběhu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E0E3A6C-8456-31AF-F3AC-25724F8E0973}"/>
              </a:ext>
            </a:extLst>
          </p:cNvPr>
          <p:cNvSpPr txBox="1"/>
          <p:nvPr/>
        </p:nvSpPr>
        <p:spPr>
          <a:xfrm>
            <a:off x="326855" y="6145183"/>
            <a:ext cx="8923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Objem krve přečerpaný pravým a levým srdcem je stejný!</a:t>
            </a:r>
            <a:r>
              <a:rPr lang="cs-CZ" sz="1400" dirty="0"/>
              <a:t> (skoro)</a:t>
            </a:r>
            <a:endParaRPr lang="cs-CZ" sz="20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FEE3910-5FE8-0F60-FA0C-71D4DCBE32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8" t="19551" b="21393"/>
          <a:stretch/>
        </p:blipFill>
        <p:spPr>
          <a:xfrm>
            <a:off x="9380800" y="4038482"/>
            <a:ext cx="2811200" cy="2818415"/>
          </a:xfrm>
          <a:prstGeom prst="rect">
            <a:avLst/>
          </a:prstGeom>
        </p:spPr>
      </p:pic>
      <p:sp>
        <p:nvSpPr>
          <p:cNvPr id="12" name="Zástupný obsah 4">
            <a:extLst>
              <a:ext uri="{FF2B5EF4-FFF2-40B4-BE49-F238E27FC236}">
                <a16:creationId xmlns:a16="http://schemas.microsoft.com/office/drawing/2014/main" id="{D526BE81-DA08-C9D3-55C8-12F3E75D9FC9}"/>
              </a:ext>
            </a:extLst>
          </p:cNvPr>
          <p:cNvSpPr txBox="1">
            <a:spLocks/>
          </p:cNvSpPr>
          <p:nvPr/>
        </p:nvSpPr>
        <p:spPr>
          <a:xfrm>
            <a:off x="8119997" y="960073"/>
            <a:ext cx="3941883" cy="20226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lnSpc>
                <a:spcPct val="100000"/>
              </a:lnSpc>
              <a:buNone/>
            </a:pPr>
            <a:r>
              <a:rPr lang="cs-CZ" sz="1800" b="1" kern="0" dirty="0"/>
              <a:t>Krevní tlak v zaklínění</a:t>
            </a:r>
          </a:p>
          <a:p>
            <a:pPr>
              <a:lnSpc>
                <a:spcPct val="100000"/>
              </a:lnSpc>
            </a:pPr>
            <a:r>
              <a:rPr lang="cs-CZ" sz="1800" kern="0" dirty="0"/>
              <a:t>katetr měřící TK vstupuje dutou </a:t>
            </a:r>
            <a:r>
              <a:rPr lang="cs-CZ" sz="1800" kern="0" dirty="0" err="1"/>
              <a:t>žílou→pravou</a:t>
            </a:r>
            <a:r>
              <a:rPr lang="cs-CZ" sz="1800" kern="0" dirty="0"/>
              <a:t> síní → komorou do plicnice a dále do plicních tepen až do místa, kde se zaklíní </a:t>
            </a:r>
          </a:p>
          <a:p>
            <a:pPr>
              <a:lnSpc>
                <a:spcPct val="100000"/>
              </a:lnSpc>
            </a:pPr>
            <a:r>
              <a:rPr lang="cs-CZ" sz="1800" kern="0" dirty="0"/>
              <a:t>odhad krevního tlaku v levé síni</a:t>
            </a:r>
          </a:p>
        </p:txBody>
      </p:sp>
      <p:sp>
        <p:nvSpPr>
          <p:cNvPr id="13" name="Zástupný obsah 4">
            <a:extLst>
              <a:ext uri="{FF2B5EF4-FFF2-40B4-BE49-F238E27FC236}">
                <a16:creationId xmlns:a16="http://schemas.microsoft.com/office/drawing/2014/main" id="{13DF56FA-C34E-D9BD-D120-BFD725EF9751}"/>
              </a:ext>
            </a:extLst>
          </p:cNvPr>
          <p:cNvSpPr txBox="1">
            <a:spLocks/>
          </p:cNvSpPr>
          <p:nvPr/>
        </p:nvSpPr>
        <p:spPr>
          <a:xfrm>
            <a:off x="8119996" y="2674710"/>
            <a:ext cx="3941883" cy="20226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lnSpc>
                <a:spcPct val="100000"/>
              </a:lnSpc>
              <a:buNone/>
            </a:pPr>
            <a:r>
              <a:rPr lang="cs-CZ" sz="1800" b="1" kern="0" dirty="0"/>
              <a:t>Plnění komor</a:t>
            </a:r>
          </a:p>
          <a:p>
            <a:pPr>
              <a:lnSpc>
                <a:spcPct val="100000"/>
              </a:lnSpc>
            </a:pPr>
            <a:r>
              <a:rPr lang="cs-CZ" sz="1800" kern="0" dirty="0"/>
              <a:t>Diastolický tlak v komoře musí být vždy o něco nižší než v síni, jinak se komora nemůže plnit (krev teče po tlakovém gradientu)</a:t>
            </a:r>
          </a:p>
        </p:txBody>
      </p:sp>
    </p:spTree>
    <p:extLst>
      <p:ext uri="{BB962C8B-B14F-4D97-AF65-F5344CB8AC3E}">
        <p14:creationId xmlns:p14="http://schemas.microsoft.com/office/powerpoint/2010/main" val="27657879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sz="4000" b="1" dirty="0"/>
              <a:t>Objemy přečerpané srdcem </a:t>
            </a:r>
            <a:br>
              <a:rPr lang="cs-CZ" sz="4000" b="1" dirty="0"/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093" y="1178338"/>
            <a:ext cx="11668259" cy="2819177"/>
          </a:xfrm>
        </p:spPr>
        <p:txBody>
          <a:bodyPr/>
          <a:lstStyle/>
          <a:p>
            <a:r>
              <a:rPr lang="cs-CZ" b="1" dirty="0"/>
              <a:t>Srdeční výdej</a:t>
            </a:r>
            <a:r>
              <a:rPr lang="cs-CZ" dirty="0"/>
              <a:t> (CO: </a:t>
            </a:r>
            <a:r>
              <a:rPr lang="cs-CZ" dirty="0" err="1"/>
              <a:t>cardiac</a:t>
            </a:r>
            <a:r>
              <a:rPr lang="cs-CZ" dirty="0"/>
              <a:t> output, </a:t>
            </a:r>
            <a:r>
              <a:rPr lang="cs-CZ" sz="2000" dirty="0"/>
              <a:t>minutový výdej</a:t>
            </a:r>
            <a:r>
              <a:rPr lang="cs-CZ" dirty="0"/>
              <a:t>): cca 5 l/min</a:t>
            </a:r>
            <a:br>
              <a:rPr lang="cs-CZ" dirty="0"/>
            </a:br>
            <a:r>
              <a:rPr lang="cs-CZ" dirty="0"/>
              <a:t>= SV*HR        </a:t>
            </a:r>
            <a:r>
              <a:rPr lang="cs-CZ" sz="1400" dirty="0"/>
              <a:t>(HR: </a:t>
            </a:r>
            <a:r>
              <a:rPr lang="cs-CZ" sz="1400" dirty="0" err="1"/>
              <a:t>heart</a:t>
            </a:r>
            <a:r>
              <a:rPr lang="cs-CZ" sz="1400" dirty="0"/>
              <a:t> </a:t>
            </a:r>
            <a:r>
              <a:rPr lang="cs-CZ" sz="1400" dirty="0" err="1"/>
              <a:t>rate</a:t>
            </a:r>
            <a:r>
              <a:rPr lang="cs-CZ" sz="1400" dirty="0"/>
              <a:t>, srdeční frekvence)</a:t>
            </a:r>
          </a:p>
          <a:p>
            <a:pPr lvl="1"/>
            <a:r>
              <a:rPr lang="cs-CZ" dirty="0"/>
              <a:t>objem krve, který proteče srdcem za minutu</a:t>
            </a:r>
          </a:p>
          <a:p>
            <a:r>
              <a:rPr lang="cs-CZ" b="1" dirty="0"/>
              <a:t>Systolický objem (</a:t>
            </a:r>
            <a:r>
              <a:rPr lang="cs-CZ" dirty="0"/>
              <a:t>SV: </a:t>
            </a:r>
            <a:r>
              <a:rPr lang="cs-CZ" dirty="0" err="1"/>
              <a:t>stroke</a:t>
            </a:r>
            <a:r>
              <a:rPr lang="cs-CZ" dirty="0"/>
              <a:t> </a:t>
            </a:r>
            <a:r>
              <a:rPr lang="cs-CZ" dirty="0" err="1"/>
              <a:t>volume</a:t>
            </a:r>
            <a:r>
              <a:rPr lang="cs-CZ" dirty="0"/>
              <a:t>, </a:t>
            </a:r>
            <a:r>
              <a:rPr lang="cs-CZ" sz="2000" dirty="0"/>
              <a:t>tepový objem</a:t>
            </a:r>
            <a:r>
              <a:rPr lang="cs-CZ" dirty="0"/>
              <a:t>): cca 70 ml</a:t>
            </a:r>
          </a:p>
          <a:p>
            <a:pPr lvl="1"/>
            <a:r>
              <a:rPr lang="cs-CZ" dirty="0"/>
              <a:t>objem krve vypuzený srdcem během jednoho srdečního cyklu</a:t>
            </a:r>
          </a:p>
          <a:p>
            <a:r>
              <a:rPr lang="cs-CZ" dirty="0"/>
              <a:t>Srdeční index (CI – </a:t>
            </a:r>
            <a:r>
              <a:rPr lang="cs-CZ" dirty="0" err="1"/>
              <a:t>cardiac</a:t>
            </a:r>
            <a:r>
              <a:rPr lang="cs-CZ" dirty="0"/>
              <a:t> index): </a:t>
            </a:r>
          </a:p>
          <a:p>
            <a:pPr lvl="1"/>
            <a:r>
              <a:rPr lang="cs-CZ" dirty="0"/>
              <a:t>minutový objem vztažený na jednotku plochy povrchu těla, standardizovaný</a:t>
            </a:r>
          </a:p>
          <a:p>
            <a:endParaRPr lang="cs-CZ" dirty="0"/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D12186BA-CD61-0624-F089-D4BC6DD359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088820"/>
              </p:ext>
            </p:extLst>
          </p:nvPr>
        </p:nvGraphicFramePr>
        <p:xfrm>
          <a:off x="309093" y="4285440"/>
          <a:ext cx="8189123" cy="219456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4752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0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64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 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vleže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Ve stoje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</a:rPr>
                        <a:t>Srdeční výdej (l/min) klid</a:t>
                      </a:r>
                      <a:endParaRPr lang="cs-CZ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</a:rPr>
                        <a:t>4 – 8</a:t>
                      </a:r>
                      <a:endParaRPr lang="cs-CZ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</a:rPr>
                        <a:t>4 – 6 </a:t>
                      </a:r>
                      <a:endParaRPr lang="cs-CZ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Srdeční index (l/min/m</a:t>
                      </a:r>
                      <a:r>
                        <a:rPr lang="cs-CZ" sz="1800" b="0" baseline="30000" dirty="0">
                          <a:effectLst/>
                        </a:rPr>
                        <a:t>2</a:t>
                      </a:r>
                      <a:r>
                        <a:rPr lang="cs-CZ" sz="1800" b="0" dirty="0">
                          <a:effectLst/>
                        </a:rPr>
                        <a:t>) klid</a:t>
                      </a:r>
                      <a:endParaRPr lang="cs-CZ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3 – 5 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2 – 3 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</a:rPr>
                        <a:t>Systolický objem (ml)</a:t>
                      </a:r>
                      <a:endParaRPr lang="cs-CZ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28575" cap="flat" cmpd="sng" algn="ctr">
                      <a:solidFill>
                        <a:srgbClr val="0000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</a:rPr>
                        <a:t>80 – 160 </a:t>
                      </a:r>
                      <a:endParaRPr lang="cs-CZ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28575" cap="flat" cmpd="sng" algn="ctr">
                      <a:solidFill>
                        <a:srgbClr val="0000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</a:rPr>
                        <a:t>40 – 70 </a:t>
                      </a:r>
                      <a:endParaRPr lang="cs-CZ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28575" cap="flat" cmpd="sng" algn="ctr">
                      <a:solidFill>
                        <a:srgbClr val="0000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>
                          <a:effectLst/>
                        </a:rPr>
                        <a:t>Minutový objem (l/min) při maximální zátěži</a:t>
                      </a:r>
                      <a:endParaRPr lang="cs-CZ" sz="16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28575" cap="flat" cmpd="sng" algn="ctr">
                      <a:solidFill>
                        <a:srgbClr val="0000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15 – 21 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28575" cap="flat" cmpd="sng" algn="ctr">
                      <a:solidFill>
                        <a:srgbClr val="0000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16 – 18 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28575" cap="flat" cmpd="sng" algn="ctr">
                      <a:solidFill>
                        <a:srgbClr val="0000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Srdeční index (l/min/m</a:t>
                      </a:r>
                      <a:r>
                        <a:rPr lang="cs-CZ" sz="1800" b="0" baseline="30000" dirty="0">
                          <a:effectLst/>
                        </a:rPr>
                        <a:t>2</a:t>
                      </a:r>
                      <a:r>
                        <a:rPr lang="cs-CZ" sz="1800" b="0" dirty="0">
                          <a:effectLst/>
                        </a:rPr>
                        <a:t>) při maximální zátěži</a:t>
                      </a:r>
                      <a:endParaRPr lang="cs-CZ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7 – 11 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 – 12 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Tepový objem (ml) při maximální zátěži</a:t>
                      </a:r>
                      <a:endParaRPr lang="cs-CZ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110 – 120 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90 – 120 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49638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Srdeční rezerva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093" y="1135063"/>
            <a:ext cx="11668259" cy="281917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Chronotropní</a:t>
            </a:r>
            <a:r>
              <a:rPr lang="cs-CZ" sz="2000" b="1" dirty="0"/>
              <a:t> rezerva </a:t>
            </a:r>
            <a:r>
              <a:rPr lang="cs-CZ" sz="2000" dirty="0"/>
              <a:t>= HR max/HR klid (3 -5)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highlight>
                  <a:srgbClr val="00FF00"/>
                </a:highlight>
              </a:rPr>
              <a:t>Netrenovaný</a:t>
            </a:r>
            <a:r>
              <a:rPr lang="cs-CZ" sz="2000" dirty="0"/>
              <a:t>: klid 80/min, max 180/min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highlight>
                  <a:srgbClr val="FF0000"/>
                </a:highlight>
              </a:rPr>
              <a:t>Trenovaný</a:t>
            </a:r>
            <a:r>
              <a:rPr lang="cs-CZ" sz="2000" dirty="0"/>
              <a:t>: klid 44/min, max 180 /min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Rezerva systolického objemu </a:t>
            </a:r>
            <a:r>
              <a:rPr lang="cs-CZ" sz="2000" dirty="0"/>
              <a:t>= SV max/ SV klid (1,5)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highlight>
                  <a:srgbClr val="00FF00"/>
                </a:highlight>
              </a:rPr>
              <a:t>Netrénovaný: </a:t>
            </a:r>
            <a:r>
              <a:rPr lang="cs-CZ" sz="2000" dirty="0"/>
              <a:t>klid 70 ml, max 100 ml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highlight>
                  <a:srgbClr val="FF0000"/>
                </a:highlight>
              </a:rPr>
              <a:t>Trénovaný</a:t>
            </a:r>
            <a:r>
              <a:rPr lang="cs-CZ" sz="2000" dirty="0"/>
              <a:t>: klid 140 ml, max 190 ml</a:t>
            </a:r>
          </a:p>
          <a:p>
            <a:pPr marL="0" indent="0">
              <a:buNone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Srdeční rezerva = srdeční výdej max/srdeční výdej klid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highlight>
                  <a:srgbClr val="00FF00"/>
                </a:highlight>
              </a:rPr>
              <a:t>Netrénovaný</a:t>
            </a:r>
            <a:r>
              <a:rPr lang="cs-CZ" sz="2000" dirty="0"/>
              <a:t> (3): klid 5,6 l/min, max 18 l/min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highlight>
                  <a:srgbClr val="FF0000"/>
                </a:highlight>
              </a:rPr>
              <a:t>Trénovaný</a:t>
            </a:r>
            <a:r>
              <a:rPr lang="cs-CZ" sz="2000" dirty="0"/>
              <a:t> (6): klid 5,6 l/min, max 35 l/min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Koronární rezerva: 3,5</a:t>
            </a:r>
          </a:p>
          <a:p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565BCCA0-010F-7272-C471-F5D393E88D54}"/>
              </a:ext>
            </a:extLst>
          </p:cNvPr>
          <p:cNvSpPr/>
          <p:nvPr/>
        </p:nvSpPr>
        <p:spPr>
          <a:xfrm>
            <a:off x="8048927" y="809616"/>
            <a:ext cx="72000" cy="1224136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74A7EA16-A888-D402-3643-CE438A901A64}"/>
              </a:ext>
            </a:extLst>
          </p:cNvPr>
          <p:cNvSpPr/>
          <p:nvPr/>
        </p:nvSpPr>
        <p:spPr>
          <a:xfrm>
            <a:off x="8264951" y="809615"/>
            <a:ext cx="72000" cy="1795845"/>
          </a:xfrm>
          <a:prstGeom prst="rect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F65E17A-C859-ADDA-94F4-8B1D324ECB8F}"/>
              </a:ext>
            </a:extLst>
          </p:cNvPr>
          <p:cNvSpPr txBox="1"/>
          <p:nvPr/>
        </p:nvSpPr>
        <p:spPr>
          <a:xfrm>
            <a:off x="7298689" y="66768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max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6C8BCD12-BE06-30A8-253C-C0FD45888288}"/>
              </a:ext>
            </a:extLst>
          </p:cNvPr>
          <p:cNvSpPr/>
          <p:nvPr/>
        </p:nvSpPr>
        <p:spPr>
          <a:xfrm>
            <a:off x="8985031" y="4046201"/>
            <a:ext cx="72000" cy="935523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5C7B29C8-A7E6-2D4D-B5D2-045C784F5425}"/>
              </a:ext>
            </a:extLst>
          </p:cNvPr>
          <p:cNvSpPr/>
          <p:nvPr/>
        </p:nvSpPr>
        <p:spPr>
          <a:xfrm>
            <a:off x="9201055" y="2961658"/>
            <a:ext cx="72000" cy="1426513"/>
          </a:xfrm>
          <a:prstGeom prst="rect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C55ECAB-1743-4B29-3725-F37BFF406479}"/>
              </a:ext>
            </a:extLst>
          </p:cNvPr>
          <p:cNvSpPr txBox="1"/>
          <p:nvPr/>
        </p:nvSpPr>
        <p:spPr>
          <a:xfrm>
            <a:off x="7328839" y="1895067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klid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F04F5355-7E71-F885-C927-05691F159847}"/>
              </a:ext>
            </a:extLst>
          </p:cNvPr>
          <p:cNvSpPr/>
          <p:nvPr/>
        </p:nvSpPr>
        <p:spPr>
          <a:xfrm>
            <a:off x="10047463" y="5630376"/>
            <a:ext cx="72000" cy="935523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FF4F976C-A579-4689-F6C1-FBEB4056735C}"/>
              </a:ext>
            </a:extLst>
          </p:cNvPr>
          <p:cNvSpPr/>
          <p:nvPr/>
        </p:nvSpPr>
        <p:spPr>
          <a:xfrm>
            <a:off x="10277471" y="4405660"/>
            <a:ext cx="72000" cy="2160240"/>
          </a:xfrm>
          <a:prstGeom prst="rect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773248C-70F8-71A8-D4AC-6CEF5B80DE54}"/>
              </a:ext>
            </a:extLst>
          </p:cNvPr>
          <p:cNvSpPr txBox="1"/>
          <p:nvPr/>
        </p:nvSpPr>
        <p:spPr>
          <a:xfrm>
            <a:off x="7901198" y="375684"/>
            <a:ext cx="799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HR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A17A86B-3ECA-1D8E-FDF1-E77F8D1A157C}"/>
              </a:ext>
            </a:extLst>
          </p:cNvPr>
          <p:cNvSpPr txBox="1"/>
          <p:nvPr/>
        </p:nvSpPr>
        <p:spPr>
          <a:xfrm>
            <a:off x="8939915" y="2544651"/>
            <a:ext cx="799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SV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BFF0235A-D24E-9098-6696-F3AE69FE5896}"/>
              </a:ext>
            </a:extLst>
          </p:cNvPr>
          <p:cNvSpPr txBox="1"/>
          <p:nvPr/>
        </p:nvSpPr>
        <p:spPr>
          <a:xfrm>
            <a:off x="9913718" y="3968767"/>
            <a:ext cx="799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CO</a:t>
            </a:r>
          </a:p>
        </p:txBody>
      </p:sp>
    </p:spTree>
    <p:extLst>
      <p:ext uri="{BB962C8B-B14F-4D97-AF65-F5344CB8AC3E}">
        <p14:creationId xmlns:p14="http://schemas.microsoft.com/office/powerpoint/2010/main" val="32939120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sz="4000" b="1" dirty="0"/>
              <a:t>Atletické srdce – zátěžová adaptace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BB36014-8DDB-EAC8-ACDF-CA46BAA0E881}"/>
              </a:ext>
            </a:extLst>
          </p:cNvPr>
          <p:cNvSpPr txBox="1"/>
          <p:nvPr/>
        </p:nvSpPr>
        <p:spPr>
          <a:xfrm>
            <a:off x="8208276" y="1220411"/>
            <a:ext cx="35901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Pravidelným vytrvalostním tréninkem zvětšení objemu komor a síly stěn </a:t>
            </a:r>
          </a:p>
        </p:txBody>
      </p:sp>
      <p:pic>
        <p:nvPicPr>
          <p:cNvPr id="5" name="Picture 2" descr="THE ATHLETE´S HEART (1/2): PHYSICAL CHANGES AND CARDIAC OUTPUT - oneKmore">
            <a:extLst>
              <a:ext uri="{FF2B5EF4-FFF2-40B4-BE49-F238E27FC236}">
                <a16:creationId xmlns:a16="http://schemas.microsoft.com/office/drawing/2014/main" id="{FB1A4B83-B0D5-5E9B-984C-461593865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473" y="4032158"/>
            <a:ext cx="6556636" cy="282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he athlete's heart | Heart">
            <a:extLst>
              <a:ext uri="{FF2B5EF4-FFF2-40B4-BE49-F238E27FC236}">
                <a16:creationId xmlns:a16="http://schemas.microsoft.com/office/drawing/2014/main" id="{E183FADC-0613-1759-5F5A-8941E7203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505" y="1052736"/>
            <a:ext cx="5645739" cy="288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3534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R</a:t>
            </a:r>
            <a:r>
              <a:rPr lang="cs-CZ" sz="4000" b="1" dirty="0"/>
              <a:t>egulace srdeční aktivity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260" y="955829"/>
            <a:ext cx="8503980" cy="88423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400" b="1" dirty="0">
                <a:solidFill>
                  <a:srgbClr val="FF0000"/>
                </a:solidFill>
              </a:rPr>
              <a:t>Srdce pracuje automaticky, </a:t>
            </a:r>
            <a:r>
              <a:rPr lang="cs-CZ" sz="2000" b="1" dirty="0"/>
              <a:t>jeho činnost je pouze regulována </a:t>
            </a:r>
            <a:r>
              <a:rPr lang="cs-CZ" sz="2000" dirty="0"/>
              <a:t>(proto i transplantované srdce pracuje samo bez nervové inervace)</a:t>
            </a:r>
          </a:p>
        </p:txBody>
      </p:sp>
      <p:pic>
        <p:nvPicPr>
          <p:cNvPr id="6" name="Picture 4" descr="Aztec Ritual Sacrifice Drawing by Granger">
            <a:extLst>
              <a:ext uri="{FF2B5EF4-FFF2-40B4-BE49-F238E27FC236}">
                <a16:creationId xmlns:a16="http://schemas.microsoft.com/office/drawing/2014/main" id="{14D2D6B9-E16F-BF12-F21D-128B11A35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901" y="2536427"/>
            <a:ext cx="4687262" cy="359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arvesting Life from a Deadly Epidemic: Protocol Ups Heart Transplants from  Overdose Deaths – Consult QD">
            <a:extLst>
              <a:ext uri="{FF2B5EF4-FFF2-40B4-BE49-F238E27FC236}">
                <a16:creationId xmlns:a16="http://schemas.microsoft.com/office/drawing/2014/main" id="{980854C8-0962-1933-A479-DC4639C6C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05" y="1693731"/>
            <a:ext cx="3201272" cy="221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Langendorff Isolated Heart Perfusion Technique | ADInstruments">
            <a:extLst>
              <a:ext uri="{FF2B5EF4-FFF2-40B4-BE49-F238E27FC236}">
                <a16:creationId xmlns:a16="http://schemas.microsoft.com/office/drawing/2014/main" id="{20CC3DAA-C36E-FEFF-17F9-3C2EB5FE0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52" y="4248572"/>
            <a:ext cx="2887602" cy="222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0F9FBA0-76AD-50BF-71D4-94938D9B9FCA}"/>
              </a:ext>
            </a:extLst>
          </p:cNvPr>
          <p:cNvSpPr txBox="1"/>
          <p:nvPr/>
        </p:nvSpPr>
        <p:spPr>
          <a:xfrm>
            <a:off x="4221033" y="6230678"/>
            <a:ext cx="5271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Ještě teplé bijící srdce v rukou aztéckého kněze….</a:t>
            </a:r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6E702D4-CD8D-6D3B-E7FF-CC594B1900E7}"/>
              </a:ext>
            </a:extLst>
          </p:cNvPr>
          <p:cNvSpPr txBox="1"/>
          <p:nvPr/>
        </p:nvSpPr>
        <p:spPr>
          <a:xfrm>
            <a:off x="464897" y="6442490"/>
            <a:ext cx="5004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/>
              <a:t>Langendorf</a:t>
            </a:r>
            <a:r>
              <a:rPr lang="cs-CZ" sz="1800" dirty="0"/>
              <a:t> – studie na živém srdci</a:t>
            </a:r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50E9B90-5550-EB76-BA2F-B05A7DD57C30}"/>
              </a:ext>
            </a:extLst>
          </p:cNvPr>
          <p:cNvSpPr txBox="1"/>
          <p:nvPr/>
        </p:nvSpPr>
        <p:spPr>
          <a:xfrm>
            <a:off x="191966" y="3919512"/>
            <a:ext cx="5004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Transplantace srdce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C5444A69-DDE3-95F2-D8AB-4DD6ACCCB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113" y="2019300"/>
            <a:ext cx="2669782" cy="285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33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sz="4000" b="1" dirty="0"/>
              <a:t>Funkce srdce</a:t>
            </a:r>
            <a:br>
              <a:rPr lang="cs-CZ" sz="4000" b="1" dirty="0"/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093" y="1135063"/>
            <a:ext cx="11668259" cy="5523314"/>
          </a:xfrm>
        </p:spPr>
        <p:txBody>
          <a:bodyPr/>
          <a:lstStyle/>
          <a:p>
            <a:r>
              <a:rPr lang="cs-CZ" dirty="0"/>
              <a:t>Srdce je pumpa : </a:t>
            </a:r>
          </a:p>
          <a:p>
            <a:pPr lvl="1"/>
            <a:r>
              <a:rPr lang="cs-CZ" dirty="0"/>
              <a:t>Funkcí srdce je přečerpávání (pumpování) krve do cévního systému. Rytmickou kontrakcí vytváří tlakový gradient, který je hnací silou pro tok krve cévami.</a:t>
            </a:r>
          </a:p>
          <a:p>
            <a:r>
              <a:rPr lang="cs-CZ" dirty="0"/>
              <a:t>Srdeční aktivita</a:t>
            </a:r>
          </a:p>
          <a:p>
            <a:pPr lvl="1"/>
            <a:r>
              <a:rPr lang="cs-CZ" dirty="0"/>
              <a:t>Elektrická – srdeční buňky jsou schopné vytvářet akční potenciál a vést vzruch (EKG)</a:t>
            </a:r>
          </a:p>
          <a:p>
            <a:pPr lvl="1"/>
            <a:r>
              <a:rPr lang="cs-CZ" dirty="0"/>
              <a:t>Mechanická – pumpa, kontrakce srdečního svalu</a:t>
            </a:r>
          </a:p>
          <a:p>
            <a:pPr lvl="1"/>
            <a:r>
              <a:rPr lang="cs-CZ" dirty="0"/>
              <a:t>Bez elektrické aktivace nenastane mechanická kontrakce</a:t>
            </a:r>
          </a:p>
          <a:p>
            <a:pPr lvl="1"/>
            <a:endParaRPr lang="cs-CZ" dirty="0"/>
          </a:p>
          <a:p>
            <a:r>
              <a:rPr lang="cs-CZ" dirty="0"/>
              <a:t>Základní fáze srdečního cyklu:</a:t>
            </a:r>
          </a:p>
          <a:p>
            <a:pPr lvl="1"/>
            <a:r>
              <a:rPr lang="cs-CZ" dirty="0"/>
              <a:t>Systola (kontrakce)</a:t>
            </a:r>
          </a:p>
          <a:p>
            <a:pPr lvl="1"/>
            <a:r>
              <a:rPr lang="cs-CZ" dirty="0"/>
              <a:t>Diastola (relaxace)</a:t>
            </a:r>
          </a:p>
          <a:p>
            <a:pPr marL="7200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2" name="Picture 2" descr="media">
            <a:extLst>
              <a:ext uri="{FF2B5EF4-FFF2-40B4-BE49-F238E27FC236}">
                <a16:creationId xmlns:a16="http://schemas.microsoft.com/office/drawing/2014/main" id="{30EAEC43-726E-3CF3-94D3-2CE98F5652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0" t="25850" r="31100" b="24800"/>
          <a:stretch/>
        </p:blipFill>
        <p:spPr bwMode="auto">
          <a:xfrm>
            <a:off x="9745104" y="3274001"/>
            <a:ext cx="223224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6534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R</a:t>
            </a:r>
            <a:r>
              <a:rPr lang="cs-CZ" sz="4000" b="1" dirty="0"/>
              <a:t>egulace srdeční aktivity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469" y="1004435"/>
            <a:ext cx="11668259" cy="571858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400" b="1" dirty="0"/>
              <a:t>Srdce pracuje automaticky, jeho činnost je pouze regulována </a:t>
            </a:r>
            <a:br>
              <a:rPr lang="cs-CZ" sz="2400" dirty="0"/>
            </a:br>
            <a:r>
              <a:rPr lang="cs-CZ" sz="1800" dirty="0"/>
              <a:t>(proto i transplantované srdce pracuje samo bez nervové inervace)</a:t>
            </a:r>
          </a:p>
          <a:p>
            <a:pPr>
              <a:lnSpc>
                <a:spcPct val="100000"/>
              </a:lnSpc>
            </a:pPr>
            <a:endParaRPr lang="cs-CZ" sz="2400" dirty="0"/>
          </a:p>
          <a:p>
            <a:pPr>
              <a:lnSpc>
                <a:spcPct val="100000"/>
              </a:lnSpc>
            </a:pPr>
            <a:r>
              <a:rPr lang="cs-CZ" sz="2000" dirty="0"/>
              <a:t>Systolická funkce – schopnost se stáhnout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Diastolická funkce – schopnost relaxovat – bez dostatečné relaxace srdce se komory dostatečně nenaplní krví a nemají tedy co vypudit</a:t>
            </a:r>
          </a:p>
          <a:p>
            <a:pPr>
              <a:lnSpc>
                <a:spcPct val="100000"/>
              </a:lnSpc>
            </a:pPr>
            <a:endParaRPr lang="cs-CZ" sz="2400" dirty="0"/>
          </a:p>
          <a:p>
            <a:pPr>
              <a:lnSpc>
                <a:spcPct val="100000"/>
              </a:lnSpc>
            </a:pPr>
            <a:r>
              <a:rPr lang="cs-CZ" sz="2400" b="1" dirty="0"/>
              <a:t>Ovlivnění srdeční aktivity</a:t>
            </a:r>
          </a:p>
          <a:p>
            <a:pPr lvl="1"/>
            <a:r>
              <a:rPr lang="cs-CZ" sz="1600" b="1" dirty="0" err="1"/>
              <a:t>Chronotropie</a:t>
            </a:r>
            <a:r>
              <a:rPr lang="cs-CZ" sz="1600" dirty="0"/>
              <a:t> – schopnost zvýšit srdeční frekvenci (systolická </a:t>
            </a:r>
            <a:r>
              <a:rPr lang="cs-CZ" sz="1600" dirty="0" err="1"/>
              <a:t>fce</a:t>
            </a:r>
            <a:r>
              <a:rPr lang="cs-CZ" sz="1600" dirty="0"/>
              <a:t>)</a:t>
            </a:r>
          </a:p>
          <a:p>
            <a:pPr lvl="1"/>
            <a:r>
              <a:rPr lang="cs-CZ" sz="1600" b="1" dirty="0" err="1"/>
              <a:t>Inotropie</a:t>
            </a:r>
            <a:r>
              <a:rPr lang="cs-CZ" sz="1600" dirty="0"/>
              <a:t> – schopnost zvýšení síly kontrakce (systolická </a:t>
            </a:r>
            <a:r>
              <a:rPr lang="cs-CZ" sz="1600" dirty="0" err="1"/>
              <a:t>fce</a:t>
            </a:r>
            <a:r>
              <a:rPr lang="cs-CZ" sz="1600" dirty="0"/>
              <a:t>)</a:t>
            </a:r>
          </a:p>
          <a:p>
            <a:pPr lvl="1"/>
            <a:r>
              <a:rPr lang="cs-CZ" sz="1600" b="1" dirty="0" err="1"/>
              <a:t>Dromotropie</a:t>
            </a:r>
            <a:r>
              <a:rPr lang="cs-CZ" sz="1600" dirty="0"/>
              <a:t> – schopnost zrychlení vedení vzruchu (systolická </a:t>
            </a:r>
            <a:r>
              <a:rPr lang="cs-CZ" sz="1600" dirty="0" err="1"/>
              <a:t>fce</a:t>
            </a:r>
            <a:r>
              <a:rPr lang="cs-CZ" sz="1600" dirty="0"/>
              <a:t>)</a:t>
            </a:r>
          </a:p>
          <a:p>
            <a:pPr lvl="1"/>
            <a:r>
              <a:rPr lang="cs-CZ" sz="1600" b="1" dirty="0" err="1"/>
              <a:t>Luzitropie</a:t>
            </a:r>
            <a:r>
              <a:rPr lang="cs-CZ" sz="1600" dirty="0"/>
              <a:t> – schopnost relaxovat (diastolická </a:t>
            </a:r>
            <a:r>
              <a:rPr lang="cs-CZ" sz="1600" dirty="0" err="1"/>
              <a:t>fce</a:t>
            </a:r>
            <a:r>
              <a:rPr lang="cs-CZ" sz="1600" dirty="0"/>
              <a:t>)</a:t>
            </a:r>
          </a:p>
          <a:p>
            <a:pPr>
              <a:lnSpc>
                <a:spcPct val="100000"/>
              </a:lnSpc>
            </a:pPr>
            <a:endParaRPr lang="cs-CZ" sz="2400" dirty="0"/>
          </a:p>
          <a:p>
            <a:pPr>
              <a:lnSpc>
                <a:spcPct val="100000"/>
              </a:lnSpc>
            </a:pPr>
            <a:r>
              <a:rPr lang="cs-CZ" sz="2400" b="1" dirty="0"/>
              <a:t>Mechanismy regulace</a:t>
            </a:r>
          </a:p>
          <a:p>
            <a:pPr lvl="1"/>
            <a:r>
              <a:rPr lang="cs-CZ" sz="1800" dirty="0"/>
              <a:t>Autoregulace: srdce samo reguluje svoji aktivitu bez nervového nebo hormonálního zásahu </a:t>
            </a:r>
            <a:br>
              <a:rPr lang="cs-CZ" sz="1800" dirty="0"/>
            </a:br>
            <a:r>
              <a:rPr lang="cs-CZ" sz="1800" dirty="0"/>
              <a:t>(</a:t>
            </a:r>
            <a:r>
              <a:rPr lang="cs-CZ" sz="1800" dirty="0" err="1"/>
              <a:t>Starlingův</a:t>
            </a:r>
            <a:r>
              <a:rPr lang="cs-CZ" sz="1800" dirty="0"/>
              <a:t> </a:t>
            </a:r>
            <a:r>
              <a:rPr lang="cs-CZ" sz="1800" dirty="0" err="1"/>
              <a:t>pricip</a:t>
            </a:r>
            <a:r>
              <a:rPr lang="cs-CZ" sz="1800" dirty="0"/>
              <a:t>, frekvenční jev)</a:t>
            </a:r>
          </a:p>
          <a:p>
            <a:pPr lvl="1"/>
            <a:r>
              <a:rPr lang="cs-CZ" sz="1800" dirty="0"/>
              <a:t>Nervová regulace: autonomní nervový systém</a:t>
            </a:r>
          </a:p>
          <a:p>
            <a:pPr lvl="1"/>
            <a:r>
              <a:rPr lang="cs-CZ" sz="1800" dirty="0"/>
              <a:t>Hormonální regulace</a:t>
            </a:r>
          </a:p>
          <a:p>
            <a:pPr>
              <a:lnSpc>
                <a:spcPct val="100000"/>
              </a:lnSpc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1632387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Autoregulace stahu srdečního svalu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112" y="1755580"/>
            <a:ext cx="7629054" cy="3106797"/>
          </a:xfrm>
        </p:spPr>
        <p:txBody>
          <a:bodyPr/>
          <a:lstStyle/>
          <a:p>
            <a:pPr marL="72000" indent="0">
              <a:buNone/>
            </a:pPr>
            <a:r>
              <a:rPr lang="cs-CZ" sz="2400" b="1" dirty="0" err="1"/>
              <a:t>Heterometrická</a:t>
            </a:r>
            <a:r>
              <a:rPr lang="cs-CZ" sz="2400" b="1" dirty="0"/>
              <a:t> autoregulace </a:t>
            </a:r>
            <a:r>
              <a:rPr lang="cs-CZ" sz="2400" dirty="0"/>
              <a:t>(</a:t>
            </a:r>
            <a:r>
              <a:rPr lang="cs-CZ" sz="2400" b="1" u="sng" dirty="0" err="1">
                <a:solidFill>
                  <a:schemeClr val="accent1">
                    <a:lumMod val="75000"/>
                  </a:schemeClr>
                </a:solidFill>
              </a:rPr>
              <a:t>Starlingův</a:t>
            </a:r>
            <a:r>
              <a:rPr lang="cs-CZ" sz="2400" dirty="0"/>
              <a:t> princip): 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Se zvyšující se náplní srdce (protažení srdečního svalu) roste síla stahu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Principy: </a:t>
            </a:r>
          </a:p>
          <a:p>
            <a:pPr lvl="1"/>
            <a:r>
              <a:rPr lang="cs-CZ" sz="1600" dirty="0"/>
              <a:t>vzájemný vztah aktinu a myozinu při různém protažení vláken</a:t>
            </a:r>
            <a:br>
              <a:rPr lang="cs-CZ" sz="1200" dirty="0"/>
            </a:br>
            <a:r>
              <a:rPr lang="cs-CZ" sz="1200" dirty="0"/>
              <a:t>- malá náplň srdce vede ke k překrytí aktinových vláken, takže myozinové hlavičky se nedostanou ke všem vazebným místům na aktinu</a:t>
            </a:r>
            <a:br>
              <a:rPr lang="cs-CZ" sz="1200" dirty="0"/>
            </a:br>
            <a:r>
              <a:rPr lang="cs-CZ" sz="1200" dirty="0"/>
              <a:t>- větší náplň srdce vede k optimálnímu odkrytí všech vazebných míst na aktinu</a:t>
            </a:r>
            <a:br>
              <a:rPr lang="cs-CZ" sz="1200" dirty="0"/>
            </a:br>
            <a:r>
              <a:rPr lang="cs-CZ" sz="1200" dirty="0"/>
              <a:t>- extrémní protažení srdečních vláken (například srdeční selhání s dilatovaným srdcem) vede k rozpojování aktinu a myozinu a síla stahu klesá (srdce selhává) </a:t>
            </a:r>
          </a:p>
          <a:p>
            <a:pPr lvl="1"/>
            <a:r>
              <a:rPr lang="cs-CZ" sz="1600" dirty="0"/>
              <a:t>protažení vlákna zvyšuje citlivost troponinu na vápník</a:t>
            </a:r>
          </a:p>
        </p:txBody>
      </p:sp>
      <p:sp>
        <p:nvSpPr>
          <p:cNvPr id="2" name="Zástupný obsah 4">
            <a:extLst>
              <a:ext uri="{FF2B5EF4-FFF2-40B4-BE49-F238E27FC236}">
                <a16:creationId xmlns:a16="http://schemas.microsoft.com/office/drawing/2014/main" id="{0E622746-2F00-50BD-F7EF-1E5EA0215302}"/>
              </a:ext>
            </a:extLst>
          </p:cNvPr>
          <p:cNvSpPr txBox="1">
            <a:spLocks/>
          </p:cNvSpPr>
          <p:nvPr/>
        </p:nvSpPr>
        <p:spPr>
          <a:xfrm>
            <a:off x="225662" y="4569883"/>
            <a:ext cx="8166382" cy="1749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buNone/>
            </a:pPr>
            <a:r>
              <a:rPr lang="cs-CZ" sz="1800" b="1" kern="0" dirty="0" err="1"/>
              <a:t>Homeometrická</a:t>
            </a:r>
            <a:r>
              <a:rPr lang="cs-CZ" sz="1800" b="1" kern="0" dirty="0"/>
              <a:t> autoregulace (frekvenční jev):</a:t>
            </a:r>
            <a:r>
              <a:rPr lang="cs-CZ" sz="2000" b="1" kern="0" dirty="0"/>
              <a:t> </a:t>
            </a:r>
          </a:p>
          <a:p>
            <a:pPr>
              <a:lnSpc>
                <a:spcPct val="100000"/>
              </a:lnSpc>
            </a:pPr>
            <a:r>
              <a:rPr lang="cs-CZ" sz="1400" kern="0" dirty="0"/>
              <a:t>Se zvyšující se srdeční frekvencí dochází ke zvyšování síly stahu. </a:t>
            </a:r>
          </a:p>
          <a:p>
            <a:pPr>
              <a:lnSpc>
                <a:spcPct val="100000"/>
              </a:lnSpc>
            </a:pPr>
            <a:r>
              <a:rPr lang="cs-CZ" sz="1400" kern="0" dirty="0"/>
              <a:t>Příčina: Zvyšuje se poměr koncentrace intracelulárního ku extracelulárnímu vápníku</a:t>
            </a:r>
            <a:br>
              <a:rPr lang="cs-CZ" sz="1400" kern="0" dirty="0"/>
            </a:br>
            <a:r>
              <a:rPr lang="cs-CZ" sz="1400" kern="0" dirty="0"/>
              <a:t>(při vyšší frekvenci se Ca nestíhá odčerpat z buňky a jeho koncentrace v buňce se zvyšuje)</a:t>
            </a:r>
          </a:p>
          <a:p>
            <a:pPr>
              <a:lnSpc>
                <a:spcPct val="100000"/>
              </a:lnSpc>
            </a:pPr>
            <a:r>
              <a:rPr lang="cs-CZ" sz="1400" kern="0" dirty="0"/>
              <a:t>Tento princip se uplatňuje při vyšších srdečních frekvencích a brání snižování síly stahu související se zkracující se délkou diastoly</a:t>
            </a:r>
          </a:p>
        </p:txBody>
      </p:sp>
      <p:grpSp>
        <p:nvGrpSpPr>
          <p:cNvPr id="680" name="Skupina 679">
            <a:extLst>
              <a:ext uri="{FF2B5EF4-FFF2-40B4-BE49-F238E27FC236}">
                <a16:creationId xmlns:a16="http://schemas.microsoft.com/office/drawing/2014/main" id="{562C02DB-C09A-5570-F310-6704501F1857}"/>
              </a:ext>
            </a:extLst>
          </p:cNvPr>
          <p:cNvGrpSpPr/>
          <p:nvPr/>
        </p:nvGrpSpPr>
        <p:grpSpPr>
          <a:xfrm>
            <a:off x="8966294" y="5482384"/>
            <a:ext cx="3158896" cy="1227108"/>
            <a:chOff x="8911185" y="3756458"/>
            <a:chExt cx="3158896" cy="1227108"/>
          </a:xfrm>
        </p:grpSpPr>
        <p:sp>
          <p:nvSpPr>
            <p:cNvPr id="679" name="Obdélník 678">
              <a:extLst>
                <a:ext uri="{FF2B5EF4-FFF2-40B4-BE49-F238E27FC236}">
                  <a16:creationId xmlns:a16="http://schemas.microsoft.com/office/drawing/2014/main" id="{50C4C61F-76BA-2380-F179-A134CA595760}"/>
                </a:ext>
              </a:extLst>
            </p:cNvPr>
            <p:cNvSpPr/>
            <p:nvPr/>
          </p:nvSpPr>
          <p:spPr bwMode="auto">
            <a:xfrm>
              <a:off x="9005474" y="3756458"/>
              <a:ext cx="2982625" cy="117737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grpSp>
          <p:nvGrpSpPr>
            <p:cNvPr id="6" name="Skupina 5">
              <a:extLst>
                <a:ext uri="{FF2B5EF4-FFF2-40B4-BE49-F238E27FC236}">
                  <a16:creationId xmlns:a16="http://schemas.microsoft.com/office/drawing/2014/main" id="{B851378F-0499-8796-2B5E-D9439C0FE10F}"/>
                </a:ext>
              </a:extLst>
            </p:cNvPr>
            <p:cNvGrpSpPr/>
            <p:nvPr/>
          </p:nvGrpSpPr>
          <p:grpSpPr>
            <a:xfrm>
              <a:off x="8911185" y="3837005"/>
              <a:ext cx="3158896" cy="1146561"/>
              <a:chOff x="6544882" y="4701043"/>
              <a:chExt cx="5289310" cy="1852710"/>
            </a:xfrm>
            <a:solidFill>
              <a:schemeClr val="bg1"/>
            </a:solidFill>
          </p:grpSpPr>
          <p:cxnSp>
            <p:nvCxnSpPr>
              <p:cNvPr id="7" name="Přímá spojnice 6">
                <a:extLst>
                  <a:ext uri="{FF2B5EF4-FFF2-40B4-BE49-F238E27FC236}">
                    <a16:creationId xmlns:a16="http://schemas.microsoft.com/office/drawing/2014/main" id="{B077DAFB-66EA-73B0-9682-E25403047743}"/>
                  </a:ext>
                </a:extLst>
              </p:cNvPr>
              <p:cNvCxnSpPr/>
              <p:nvPr/>
            </p:nvCxnSpPr>
            <p:spPr>
              <a:xfrm flipH="1">
                <a:off x="7385539" y="6066514"/>
                <a:ext cx="4250601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Přímá spojnice 7">
                <a:extLst>
                  <a:ext uri="{FF2B5EF4-FFF2-40B4-BE49-F238E27FC236}">
                    <a16:creationId xmlns:a16="http://schemas.microsoft.com/office/drawing/2014/main" id="{2F9D1D86-A53E-48D5-8D9D-5E4017864B54}"/>
                  </a:ext>
                </a:extLst>
              </p:cNvPr>
              <p:cNvCxnSpPr/>
              <p:nvPr/>
            </p:nvCxnSpPr>
            <p:spPr>
              <a:xfrm>
                <a:off x="7704315" y="5569027"/>
                <a:ext cx="0" cy="50400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Přímá spojnice 8">
                <a:extLst>
                  <a:ext uri="{FF2B5EF4-FFF2-40B4-BE49-F238E27FC236}">
                    <a16:creationId xmlns:a16="http://schemas.microsoft.com/office/drawing/2014/main" id="{2C3B59F2-25D3-31B7-5F01-A289CA4308A8}"/>
                  </a:ext>
                </a:extLst>
              </p:cNvPr>
              <p:cNvCxnSpPr/>
              <p:nvPr/>
            </p:nvCxnSpPr>
            <p:spPr>
              <a:xfrm>
                <a:off x="7997611" y="5569027"/>
                <a:ext cx="0" cy="50400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Přímá spojnice 9">
                <a:extLst>
                  <a:ext uri="{FF2B5EF4-FFF2-40B4-BE49-F238E27FC236}">
                    <a16:creationId xmlns:a16="http://schemas.microsoft.com/office/drawing/2014/main" id="{CB0AD485-A726-090C-D405-4FB016C7D05F}"/>
                  </a:ext>
                </a:extLst>
              </p:cNvPr>
              <p:cNvCxnSpPr/>
              <p:nvPr/>
            </p:nvCxnSpPr>
            <p:spPr>
              <a:xfrm>
                <a:off x="8290907" y="5569027"/>
                <a:ext cx="0" cy="50400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Přímá spojnice 10">
                <a:extLst>
                  <a:ext uri="{FF2B5EF4-FFF2-40B4-BE49-F238E27FC236}">
                    <a16:creationId xmlns:a16="http://schemas.microsoft.com/office/drawing/2014/main" id="{72DCB5F2-242A-542A-DF1B-9412468C8E23}"/>
                  </a:ext>
                </a:extLst>
              </p:cNvPr>
              <p:cNvCxnSpPr/>
              <p:nvPr/>
            </p:nvCxnSpPr>
            <p:spPr>
              <a:xfrm>
                <a:off x="8584203" y="5569027"/>
                <a:ext cx="0" cy="50400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Přímá spojnice 11">
                <a:extLst>
                  <a:ext uri="{FF2B5EF4-FFF2-40B4-BE49-F238E27FC236}">
                    <a16:creationId xmlns:a16="http://schemas.microsoft.com/office/drawing/2014/main" id="{0F7A3103-B571-4189-340E-E42178B4191E}"/>
                  </a:ext>
                </a:extLst>
              </p:cNvPr>
              <p:cNvCxnSpPr/>
              <p:nvPr/>
            </p:nvCxnSpPr>
            <p:spPr>
              <a:xfrm>
                <a:off x="8877499" y="5569027"/>
                <a:ext cx="0" cy="50400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Přímá spojnice 12">
                <a:extLst>
                  <a:ext uri="{FF2B5EF4-FFF2-40B4-BE49-F238E27FC236}">
                    <a16:creationId xmlns:a16="http://schemas.microsoft.com/office/drawing/2014/main" id="{A41CFB62-4366-F8AF-405A-892154EE699D}"/>
                  </a:ext>
                </a:extLst>
              </p:cNvPr>
              <p:cNvCxnSpPr/>
              <p:nvPr/>
            </p:nvCxnSpPr>
            <p:spPr>
              <a:xfrm>
                <a:off x="9038670" y="5699652"/>
                <a:ext cx="0" cy="36000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Přímá spojnice 13">
                <a:extLst>
                  <a:ext uri="{FF2B5EF4-FFF2-40B4-BE49-F238E27FC236}">
                    <a16:creationId xmlns:a16="http://schemas.microsoft.com/office/drawing/2014/main" id="{C69E873E-2E3B-7857-F3EE-430C9720BC38}"/>
                  </a:ext>
                </a:extLst>
              </p:cNvPr>
              <p:cNvCxnSpPr/>
              <p:nvPr/>
            </p:nvCxnSpPr>
            <p:spPr>
              <a:xfrm>
                <a:off x="9361012" y="5440652"/>
                <a:ext cx="0" cy="61200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Přímá spojnice 14">
                <a:extLst>
                  <a:ext uri="{FF2B5EF4-FFF2-40B4-BE49-F238E27FC236}">
                    <a16:creationId xmlns:a16="http://schemas.microsoft.com/office/drawing/2014/main" id="{6E2A6443-B207-1B88-9275-640C25BF59F0}"/>
                  </a:ext>
                </a:extLst>
              </p:cNvPr>
              <p:cNvCxnSpPr/>
              <p:nvPr/>
            </p:nvCxnSpPr>
            <p:spPr>
              <a:xfrm>
                <a:off x="9199841" y="5569027"/>
                <a:ext cx="0" cy="50400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Přímá spojnice 15">
                <a:extLst>
                  <a:ext uri="{FF2B5EF4-FFF2-40B4-BE49-F238E27FC236}">
                    <a16:creationId xmlns:a16="http://schemas.microsoft.com/office/drawing/2014/main" id="{B99A8E02-5BD4-F2A9-19A4-2A151BE0AFB2}"/>
                  </a:ext>
                </a:extLst>
              </p:cNvPr>
              <p:cNvCxnSpPr/>
              <p:nvPr/>
            </p:nvCxnSpPr>
            <p:spPr>
              <a:xfrm>
                <a:off x="9522183" y="5332652"/>
                <a:ext cx="0" cy="72000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Přímá spojnice 16">
                <a:extLst>
                  <a:ext uri="{FF2B5EF4-FFF2-40B4-BE49-F238E27FC236}">
                    <a16:creationId xmlns:a16="http://schemas.microsoft.com/office/drawing/2014/main" id="{3AC7FAFD-5D2F-60B3-5EEB-D392E680A5A2}"/>
                  </a:ext>
                </a:extLst>
              </p:cNvPr>
              <p:cNvCxnSpPr/>
              <p:nvPr/>
            </p:nvCxnSpPr>
            <p:spPr>
              <a:xfrm>
                <a:off x="9683354" y="5224652"/>
                <a:ext cx="0" cy="82800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Přímá spojnice 17">
                <a:extLst>
                  <a:ext uri="{FF2B5EF4-FFF2-40B4-BE49-F238E27FC236}">
                    <a16:creationId xmlns:a16="http://schemas.microsoft.com/office/drawing/2014/main" id="{058CE070-3521-3D4E-FC7D-F1FE955CDEC4}"/>
                  </a:ext>
                </a:extLst>
              </p:cNvPr>
              <p:cNvCxnSpPr/>
              <p:nvPr/>
            </p:nvCxnSpPr>
            <p:spPr>
              <a:xfrm>
                <a:off x="9844525" y="5200902"/>
                <a:ext cx="0" cy="86400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Přímá spojnice 18">
                <a:extLst>
                  <a:ext uri="{FF2B5EF4-FFF2-40B4-BE49-F238E27FC236}">
                    <a16:creationId xmlns:a16="http://schemas.microsoft.com/office/drawing/2014/main" id="{75E6EC26-EB72-B460-B408-D5590319AF93}"/>
                  </a:ext>
                </a:extLst>
              </p:cNvPr>
              <p:cNvCxnSpPr/>
              <p:nvPr/>
            </p:nvCxnSpPr>
            <p:spPr>
              <a:xfrm>
                <a:off x="10005696" y="5200902"/>
                <a:ext cx="0" cy="86400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Přímá spojnice 19">
                <a:extLst>
                  <a:ext uri="{FF2B5EF4-FFF2-40B4-BE49-F238E27FC236}">
                    <a16:creationId xmlns:a16="http://schemas.microsoft.com/office/drawing/2014/main" id="{030A9526-3E67-36A2-5987-1B432987F596}"/>
                  </a:ext>
                </a:extLst>
              </p:cNvPr>
              <p:cNvCxnSpPr/>
              <p:nvPr/>
            </p:nvCxnSpPr>
            <p:spPr>
              <a:xfrm>
                <a:off x="10166867" y="5200902"/>
                <a:ext cx="0" cy="86400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Přímá spojnice 20">
                <a:extLst>
                  <a:ext uri="{FF2B5EF4-FFF2-40B4-BE49-F238E27FC236}">
                    <a16:creationId xmlns:a16="http://schemas.microsoft.com/office/drawing/2014/main" id="{CAC7478F-7D39-C479-62DC-7F5C4DEB1DF6}"/>
                  </a:ext>
                </a:extLst>
              </p:cNvPr>
              <p:cNvCxnSpPr/>
              <p:nvPr/>
            </p:nvCxnSpPr>
            <p:spPr>
              <a:xfrm>
                <a:off x="10328038" y="5200902"/>
                <a:ext cx="0" cy="86400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Přímá spojnice 21">
                <a:extLst>
                  <a:ext uri="{FF2B5EF4-FFF2-40B4-BE49-F238E27FC236}">
                    <a16:creationId xmlns:a16="http://schemas.microsoft.com/office/drawing/2014/main" id="{3408A11A-6A38-B798-7356-A97B70FC4CE4}"/>
                  </a:ext>
                </a:extLst>
              </p:cNvPr>
              <p:cNvCxnSpPr/>
              <p:nvPr/>
            </p:nvCxnSpPr>
            <p:spPr>
              <a:xfrm>
                <a:off x="10489210" y="5200902"/>
                <a:ext cx="0" cy="86400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Přímá spojnice 22">
                <a:extLst>
                  <a:ext uri="{FF2B5EF4-FFF2-40B4-BE49-F238E27FC236}">
                    <a16:creationId xmlns:a16="http://schemas.microsoft.com/office/drawing/2014/main" id="{EBB3CB12-F542-526F-93AF-1110D467A146}"/>
                  </a:ext>
                </a:extLst>
              </p:cNvPr>
              <p:cNvCxnSpPr/>
              <p:nvPr/>
            </p:nvCxnSpPr>
            <p:spPr>
              <a:xfrm>
                <a:off x="10564605" y="5356793"/>
                <a:ext cx="0" cy="72000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Přímá spojnice 23">
                <a:extLst>
                  <a:ext uri="{FF2B5EF4-FFF2-40B4-BE49-F238E27FC236}">
                    <a16:creationId xmlns:a16="http://schemas.microsoft.com/office/drawing/2014/main" id="{D69CE5A7-0817-12D1-6AE9-B3373BF37173}"/>
                  </a:ext>
                </a:extLst>
              </p:cNvPr>
              <p:cNvCxnSpPr/>
              <p:nvPr/>
            </p:nvCxnSpPr>
            <p:spPr>
              <a:xfrm>
                <a:off x="10667864" y="5202418"/>
                <a:ext cx="0" cy="86400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Přímá spojnice 24">
                <a:extLst>
                  <a:ext uri="{FF2B5EF4-FFF2-40B4-BE49-F238E27FC236}">
                    <a16:creationId xmlns:a16="http://schemas.microsoft.com/office/drawing/2014/main" id="{56BECFDF-0C40-5B0F-57DC-4AB27D73F489}"/>
                  </a:ext>
                </a:extLst>
              </p:cNvPr>
              <p:cNvCxnSpPr/>
              <p:nvPr/>
            </p:nvCxnSpPr>
            <p:spPr>
              <a:xfrm>
                <a:off x="10874382" y="4845043"/>
                <a:ext cx="0" cy="122400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Přímá spojnice 25">
                <a:extLst>
                  <a:ext uri="{FF2B5EF4-FFF2-40B4-BE49-F238E27FC236}">
                    <a16:creationId xmlns:a16="http://schemas.microsoft.com/office/drawing/2014/main" id="{54120AF4-4EE3-014D-DFE5-476F60C39DD7}"/>
                  </a:ext>
                </a:extLst>
              </p:cNvPr>
              <p:cNvCxnSpPr/>
              <p:nvPr/>
            </p:nvCxnSpPr>
            <p:spPr>
              <a:xfrm>
                <a:off x="11080900" y="4701043"/>
                <a:ext cx="0" cy="136800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Přímá spojnice 26">
                <a:extLst>
                  <a:ext uri="{FF2B5EF4-FFF2-40B4-BE49-F238E27FC236}">
                    <a16:creationId xmlns:a16="http://schemas.microsoft.com/office/drawing/2014/main" id="{5D27ED97-3521-8A36-A185-21ABBEB145AC}"/>
                  </a:ext>
                </a:extLst>
              </p:cNvPr>
              <p:cNvCxnSpPr/>
              <p:nvPr/>
            </p:nvCxnSpPr>
            <p:spPr>
              <a:xfrm>
                <a:off x="11287418" y="4737043"/>
                <a:ext cx="0" cy="133200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Přímá spojnice 27">
                <a:extLst>
                  <a:ext uri="{FF2B5EF4-FFF2-40B4-BE49-F238E27FC236}">
                    <a16:creationId xmlns:a16="http://schemas.microsoft.com/office/drawing/2014/main" id="{915BB916-9CEB-F07B-4C50-9E622BD4CB8B}"/>
                  </a:ext>
                </a:extLst>
              </p:cNvPr>
              <p:cNvCxnSpPr/>
              <p:nvPr/>
            </p:nvCxnSpPr>
            <p:spPr>
              <a:xfrm>
                <a:off x="10771123" y="4953043"/>
                <a:ext cx="0" cy="111600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Přímá spojnice 28">
                <a:extLst>
                  <a:ext uri="{FF2B5EF4-FFF2-40B4-BE49-F238E27FC236}">
                    <a16:creationId xmlns:a16="http://schemas.microsoft.com/office/drawing/2014/main" id="{CA6ACDF6-E268-3D6E-E645-0D5E964613E6}"/>
                  </a:ext>
                </a:extLst>
              </p:cNvPr>
              <p:cNvCxnSpPr/>
              <p:nvPr/>
            </p:nvCxnSpPr>
            <p:spPr>
              <a:xfrm>
                <a:off x="10977641" y="4701043"/>
                <a:ext cx="0" cy="136800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Přímá spojnice 29">
                <a:extLst>
                  <a:ext uri="{FF2B5EF4-FFF2-40B4-BE49-F238E27FC236}">
                    <a16:creationId xmlns:a16="http://schemas.microsoft.com/office/drawing/2014/main" id="{3E20B3FF-F965-3D14-D7D5-F7EBEF7AB493}"/>
                  </a:ext>
                </a:extLst>
              </p:cNvPr>
              <p:cNvCxnSpPr/>
              <p:nvPr/>
            </p:nvCxnSpPr>
            <p:spPr>
              <a:xfrm>
                <a:off x="11184159" y="4737043"/>
                <a:ext cx="0" cy="133200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Přímá spojnice 30">
                <a:extLst>
                  <a:ext uri="{FF2B5EF4-FFF2-40B4-BE49-F238E27FC236}">
                    <a16:creationId xmlns:a16="http://schemas.microsoft.com/office/drawing/2014/main" id="{8182493B-1F47-FC3D-D2D0-43ABADB0C8F1}"/>
                  </a:ext>
                </a:extLst>
              </p:cNvPr>
              <p:cNvCxnSpPr/>
              <p:nvPr/>
            </p:nvCxnSpPr>
            <p:spPr>
              <a:xfrm>
                <a:off x="11390677" y="4737043"/>
                <a:ext cx="0" cy="133200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Přímá spojnice 31">
                <a:extLst>
                  <a:ext uri="{FF2B5EF4-FFF2-40B4-BE49-F238E27FC236}">
                    <a16:creationId xmlns:a16="http://schemas.microsoft.com/office/drawing/2014/main" id="{C69162C5-AE01-697B-2C8D-32DB9E1E9085}"/>
                  </a:ext>
                </a:extLst>
              </p:cNvPr>
              <p:cNvCxnSpPr/>
              <p:nvPr/>
            </p:nvCxnSpPr>
            <p:spPr>
              <a:xfrm>
                <a:off x="11493935" y="4737043"/>
                <a:ext cx="0" cy="133200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Přímá spojnice 32">
                <a:extLst>
                  <a:ext uri="{FF2B5EF4-FFF2-40B4-BE49-F238E27FC236}">
                    <a16:creationId xmlns:a16="http://schemas.microsoft.com/office/drawing/2014/main" id="{635974DC-2A27-A315-2A8C-C8651DCED11C}"/>
                  </a:ext>
                </a:extLst>
              </p:cNvPr>
              <p:cNvCxnSpPr/>
              <p:nvPr/>
            </p:nvCxnSpPr>
            <p:spPr>
              <a:xfrm>
                <a:off x="7403983" y="5000543"/>
                <a:ext cx="0" cy="1080000"/>
              </a:xfrm>
              <a:prstGeom prst="lin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ovéPole 33">
                <a:extLst>
                  <a:ext uri="{FF2B5EF4-FFF2-40B4-BE49-F238E27FC236}">
                    <a16:creationId xmlns:a16="http://schemas.microsoft.com/office/drawing/2014/main" id="{4F78D687-3CC6-CE6D-6D93-CA1BBEFB0641}"/>
                  </a:ext>
                </a:extLst>
              </p:cNvPr>
              <p:cNvSpPr txBox="1"/>
              <p:nvPr/>
            </p:nvSpPr>
            <p:spPr>
              <a:xfrm>
                <a:off x="10977641" y="6093305"/>
                <a:ext cx="856551" cy="447598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cs-CZ" sz="1200" dirty="0"/>
                  <a:t>čas</a:t>
                </a:r>
              </a:p>
            </p:txBody>
          </p:sp>
          <p:sp>
            <p:nvSpPr>
              <p:cNvPr id="35" name="TextovéPole 34">
                <a:extLst>
                  <a:ext uri="{FF2B5EF4-FFF2-40B4-BE49-F238E27FC236}">
                    <a16:creationId xmlns:a16="http://schemas.microsoft.com/office/drawing/2014/main" id="{630B1275-996E-05CE-3FE1-8B8E466C7ED0}"/>
                  </a:ext>
                </a:extLst>
              </p:cNvPr>
              <p:cNvSpPr txBox="1"/>
              <p:nvPr/>
            </p:nvSpPr>
            <p:spPr>
              <a:xfrm>
                <a:off x="6544882" y="5155242"/>
                <a:ext cx="1012447" cy="745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200" dirty="0"/>
                  <a:t>síla stahu</a:t>
                </a:r>
              </a:p>
            </p:txBody>
          </p:sp>
          <p:sp>
            <p:nvSpPr>
              <p:cNvPr id="36" name="TextovéPole 35">
                <a:extLst>
                  <a:ext uri="{FF2B5EF4-FFF2-40B4-BE49-F238E27FC236}">
                    <a16:creationId xmlns:a16="http://schemas.microsoft.com/office/drawing/2014/main" id="{91669960-A326-E936-A34F-335C146709C1}"/>
                  </a:ext>
                </a:extLst>
              </p:cNvPr>
              <p:cNvSpPr txBox="1"/>
              <p:nvPr/>
            </p:nvSpPr>
            <p:spPr>
              <a:xfrm>
                <a:off x="7783088" y="6106155"/>
                <a:ext cx="3074339" cy="447598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cs-CZ" sz="1200" dirty="0" err="1"/>
                  <a:t>Bowditchovy</a:t>
                </a:r>
                <a:r>
                  <a:rPr lang="cs-CZ" sz="1200" dirty="0"/>
                  <a:t> schody</a:t>
                </a:r>
              </a:p>
            </p:txBody>
          </p:sp>
        </p:grpSp>
      </p:grp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7FDC9746-BF8E-7B1A-4210-397A1A0C26DE}"/>
              </a:ext>
            </a:extLst>
          </p:cNvPr>
          <p:cNvSpPr txBox="1"/>
          <p:nvPr/>
        </p:nvSpPr>
        <p:spPr>
          <a:xfrm>
            <a:off x="283261" y="6165442"/>
            <a:ext cx="9954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Frekvenční jev je jakousi analogií časové sumace u kosterního svalu, </a:t>
            </a:r>
          </a:p>
          <a:p>
            <a:r>
              <a:rPr lang="cs-CZ" sz="1400" dirty="0"/>
              <a:t>u srdečního svalu však díky dlouhé refrakterní fázi nemůže nastat tetanický stah.</a:t>
            </a:r>
          </a:p>
        </p:txBody>
      </p:sp>
      <p:grpSp>
        <p:nvGrpSpPr>
          <p:cNvPr id="38" name="Skupina 37">
            <a:extLst>
              <a:ext uri="{FF2B5EF4-FFF2-40B4-BE49-F238E27FC236}">
                <a16:creationId xmlns:a16="http://schemas.microsoft.com/office/drawing/2014/main" id="{6FA1246D-284E-ED83-D43B-15FB7BCC654F}"/>
              </a:ext>
            </a:extLst>
          </p:cNvPr>
          <p:cNvGrpSpPr>
            <a:grpSpLocks noChangeAspect="1"/>
          </p:cNvGrpSpPr>
          <p:nvPr/>
        </p:nvGrpSpPr>
        <p:grpSpPr>
          <a:xfrm>
            <a:off x="7835870" y="1807069"/>
            <a:ext cx="711523" cy="668442"/>
            <a:chOff x="6797483" y="2363329"/>
            <a:chExt cx="1748227" cy="1559909"/>
          </a:xfrm>
        </p:grpSpPr>
        <p:grpSp>
          <p:nvGrpSpPr>
            <p:cNvPr id="39" name="Skupina 38">
              <a:extLst>
                <a:ext uri="{FF2B5EF4-FFF2-40B4-BE49-F238E27FC236}">
                  <a16:creationId xmlns:a16="http://schemas.microsoft.com/office/drawing/2014/main" id="{7ED7BAD3-A471-5A16-BF59-177A7DC4508C}"/>
                </a:ext>
              </a:extLst>
            </p:cNvPr>
            <p:cNvGrpSpPr/>
            <p:nvPr/>
          </p:nvGrpSpPr>
          <p:grpSpPr>
            <a:xfrm>
              <a:off x="7007553" y="2531921"/>
              <a:ext cx="1339285" cy="137492"/>
              <a:chOff x="7260041" y="2531921"/>
              <a:chExt cx="1339285" cy="137492"/>
            </a:xfrm>
          </p:grpSpPr>
          <p:grpSp>
            <p:nvGrpSpPr>
              <p:cNvPr id="195" name="Skupina 194">
                <a:extLst>
                  <a:ext uri="{FF2B5EF4-FFF2-40B4-BE49-F238E27FC236}">
                    <a16:creationId xmlns:a16="http://schemas.microsoft.com/office/drawing/2014/main" id="{58D9E586-ACF6-C78F-7433-C25A10D4ABA0}"/>
                  </a:ext>
                </a:extLst>
              </p:cNvPr>
              <p:cNvGrpSpPr/>
              <p:nvPr/>
            </p:nvGrpSpPr>
            <p:grpSpPr>
              <a:xfrm flipH="1" flipV="1">
                <a:off x="7724599" y="2531921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219" name="Přímá spojnice 218">
                  <a:extLst>
                    <a:ext uri="{FF2B5EF4-FFF2-40B4-BE49-F238E27FC236}">
                      <a16:creationId xmlns:a16="http://schemas.microsoft.com/office/drawing/2014/main" id="{18E34A80-7762-B853-B27C-5AD20D5C7312}"/>
                    </a:ext>
                  </a:extLst>
                </p:cNvPr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Přímá spojnice 219">
                  <a:extLst>
                    <a:ext uri="{FF2B5EF4-FFF2-40B4-BE49-F238E27FC236}">
                      <a16:creationId xmlns:a16="http://schemas.microsoft.com/office/drawing/2014/main" id="{14093298-7E40-A62B-19D6-C37097BE83D1}"/>
                    </a:ext>
                  </a:extLst>
                </p:cNvPr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Přímá spojnice 220">
                  <a:extLst>
                    <a:ext uri="{FF2B5EF4-FFF2-40B4-BE49-F238E27FC236}">
                      <a16:creationId xmlns:a16="http://schemas.microsoft.com/office/drawing/2014/main" id="{A9E5F31D-AB34-601D-0E2C-F42612D9E367}"/>
                    </a:ext>
                  </a:extLst>
                </p:cNvPr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Přímá spojnice 221">
                  <a:extLst>
                    <a:ext uri="{FF2B5EF4-FFF2-40B4-BE49-F238E27FC236}">
                      <a16:creationId xmlns:a16="http://schemas.microsoft.com/office/drawing/2014/main" id="{5A13511C-E1B9-7BCD-A3D2-924F5EDC6D5A}"/>
                    </a:ext>
                  </a:extLst>
                </p:cNvPr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Přímá spojnice 222">
                  <a:extLst>
                    <a:ext uri="{FF2B5EF4-FFF2-40B4-BE49-F238E27FC236}">
                      <a16:creationId xmlns:a16="http://schemas.microsoft.com/office/drawing/2014/main" id="{07300521-CBE7-1A53-ECC0-08F7A7EE7345}"/>
                    </a:ext>
                  </a:extLst>
                </p:cNvPr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Přímá spojnice 223">
                  <a:extLst>
                    <a:ext uri="{FF2B5EF4-FFF2-40B4-BE49-F238E27FC236}">
                      <a16:creationId xmlns:a16="http://schemas.microsoft.com/office/drawing/2014/main" id="{922BFCBA-362A-466D-976B-B16012E1EE1F}"/>
                    </a:ext>
                  </a:extLst>
                </p:cNvPr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25" name="Skupina 224">
                  <a:extLst>
                    <a:ext uri="{FF2B5EF4-FFF2-40B4-BE49-F238E27FC236}">
                      <a16:creationId xmlns:a16="http://schemas.microsoft.com/office/drawing/2014/main" id="{328E6971-DCB6-F95E-EB04-81C50A6ED8EA}"/>
                    </a:ext>
                  </a:extLst>
                </p:cNvPr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226" name="Ovál 225">
                    <a:extLst>
                      <a:ext uri="{FF2B5EF4-FFF2-40B4-BE49-F238E27FC236}">
                        <a16:creationId xmlns:a16="http://schemas.microsoft.com/office/drawing/2014/main" id="{8CE57B0F-C3E0-D858-3D51-0BB456B0B63D}"/>
                      </a:ext>
                    </a:extLst>
                  </p:cNvPr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227" name="Ovál 226">
                    <a:extLst>
                      <a:ext uri="{FF2B5EF4-FFF2-40B4-BE49-F238E27FC236}">
                        <a16:creationId xmlns:a16="http://schemas.microsoft.com/office/drawing/2014/main" id="{9F80C55A-166B-8F96-0C10-5ED289ABDBA7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228" name="Ovál 227">
                    <a:extLst>
                      <a:ext uri="{FF2B5EF4-FFF2-40B4-BE49-F238E27FC236}">
                        <a16:creationId xmlns:a16="http://schemas.microsoft.com/office/drawing/2014/main" id="{415D4CB7-A735-9356-5C66-16FA97F149E1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229" name="Ovál 228">
                    <a:extLst>
                      <a:ext uri="{FF2B5EF4-FFF2-40B4-BE49-F238E27FC236}">
                        <a16:creationId xmlns:a16="http://schemas.microsoft.com/office/drawing/2014/main" id="{7B2DBF01-6915-2F9E-5A43-8A6FE642F1D0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230" name="Ovál 229">
                    <a:extLst>
                      <a:ext uri="{FF2B5EF4-FFF2-40B4-BE49-F238E27FC236}">
                        <a16:creationId xmlns:a16="http://schemas.microsoft.com/office/drawing/2014/main" id="{E7068C13-9D13-67F5-59E1-DBCD1C28D686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231" name="Ovál 230">
                    <a:extLst>
                      <a:ext uri="{FF2B5EF4-FFF2-40B4-BE49-F238E27FC236}">
                        <a16:creationId xmlns:a16="http://schemas.microsoft.com/office/drawing/2014/main" id="{DA0E94F5-4F61-C677-2DA1-F10E0C96D57F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232" name="Ovál 231">
                    <a:extLst>
                      <a:ext uri="{FF2B5EF4-FFF2-40B4-BE49-F238E27FC236}">
                        <a16:creationId xmlns:a16="http://schemas.microsoft.com/office/drawing/2014/main" id="{7D580CFA-5475-3C04-2ACF-EC24DFFB5913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233" name="Ovál 232">
                    <a:extLst>
                      <a:ext uri="{FF2B5EF4-FFF2-40B4-BE49-F238E27FC236}">
                        <a16:creationId xmlns:a16="http://schemas.microsoft.com/office/drawing/2014/main" id="{15B6F531-BEF2-4721-EE77-84AD63743735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234" name="Ovál 233">
                    <a:extLst>
                      <a:ext uri="{FF2B5EF4-FFF2-40B4-BE49-F238E27FC236}">
                        <a16:creationId xmlns:a16="http://schemas.microsoft.com/office/drawing/2014/main" id="{FA4C3EAD-9F83-3210-6D22-8282A8EF038C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235" name="Ovál 234">
                    <a:extLst>
                      <a:ext uri="{FF2B5EF4-FFF2-40B4-BE49-F238E27FC236}">
                        <a16:creationId xmlns:a16="http://schemas.microsoft.com/office/drawing/2014/main" id="{460A6CFD-0EB7-9E51-9BD7-B1943F278B68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236" name="Ovál 235">
                    <a:extLst>
                      <a:ext uri="{FF2B5EF4-FFF2-40B4-BE49-F238E27FC236}">
                        <a16:creationId xmlns:a16="http://schemas.microsoft.com/office/drawing/2014/main" id="{BB2EDED0-9574-C2AB-A665-53B59AA805D3}"/>
                      </a:ext>
                    </a:extLst>
                  </p:cNvPr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237" name="Ovál 236">
                    <a:extLst>
                      <a:ext uri="{FF2B5EF4-FFF2-40B4-BE49-F238E27FC236}">
                        <a16:creationId xmlns:a16="http://schemas.microsoft.com/office/drawing/2014/main" id="{BA91BCEE-F39D-509D-E311-3D4BC2F53859}"/>
                      </a:ext>
                    </a:extLst>
                  </p:cNvPr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238" name="Ovál 237">
                    <a:extLst>
                      <a:ext uri="{FF2B5EF4-FFF2-40B4-BE49-F238E27FC236}">
                        <a16:creationId xmlns:a16="http://schemas.microsoft.com/office/drawing/2014/main" id="{80BD2B98-8754-0F54-2151-5D85D2E00F42}"/>
                      </a:ext>
                    </a:extLst>
                  </p:cNvPr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239" name="Ovál 238">
                    <a:extLst>
                      <a:ext uri="{FF2B5EF4-FFF2-40B4-BE49-F238E27FC236}">
                        <a16:creationId xmlns:a16="http://schemas.microsoft.com/office/drawing/2014/main" id="{240EAFC2-1637-0BB3-8C05-9EDE90A57208}"/>
                      </a:ext>
                    </a:extLst>
                  </p:cNvPr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240" name="Ovál 239">
                    <a:extLst>
                      <a:ext uri="{FF2B5EF4-FFF2-40B4-BE49-F238E27FC236}">
                        <a16:creationId xmlns:a16="http://schemas.microsoft.com/office/drawing/2014/main" id="{98EA1271-D7DC-5D46-65F7-86793FFD5A10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</p:grpSp>
          </p:grpSp>
          <p:grpSp>
            <p:nvGrpSpPr>
              <p:cNvPr id="196" name="Skupina 195">
                <a:extLst>
                  <a:ext uri="{FF2B5EF4-FFF2-40B4-BE49-F238E27FC236}">
                    <a16:creationId xmlns:a16="http://schemas.microsoft.com/office/drawing/2014/main" id="{BA594521-74F1-0D43-5D60-134E23C5BAE0}"/>
                  </a:ext>
                </a:extLst>
              </p:cNvPr>
              <p:cNvGrpSpPr/>
              <p:nvPr/>
            </p:nvGrpSpPr>
            <p:grpSpPr>
              <a:xfrm flipV="1">
                <a:off x="7260041" y="2531921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197" name="Přímá spojnice 196">
                  <a:extLst>
                    <a:ext uri="{FF2B5EF4-FFF2-40B4-BE49-F238E27FC236}">
                      <a16:creationId xmlns:a16="http://schemas.microsoft.com/office/drawing/2014/main" id="{5DE95BC7-3138-F0B0-6BE4-FD51BB161D78}"/>
                    </a:ext>
                  </a:extLst>
                </p:cNvPr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Přímá spojnice 197">
                  <a:extLst>
                    <a:ext uri="{FF2B5EF4-FFF2-40B4-BE49-F238E27FC236}">
                      <a16:creationId xmlns:a16="http://schemas.microsoft.com/office/drawing/2014/main" id="{34559A11-3600-009C-CE7E-2186C5AEDBE2}"/>
                    </a:ext>
                  </a:extLst>
                </p:cNvPr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Přímá spojnice 198">
                  <a:extLst>
                    <a:ext uri="{FF2B5EF4-FFF2-40B4-BE49-F238E27FC236}">
                      <a16:creationId xmlns:a16="http://schemas.microsoft.com/office/drawing/2014/main" id="{6864A9E5-C48A-C267-FB8C-AD625FB0F679}"/>
                    </a:ext>
                  </a:extLst>
                </p:cNvPr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Přímá spojnice 199">
                  <a:extLst>
                    <a:ext uri="{FF2B5EF4-FFF2-40B4-BE49-F238E27FC236}">
                      <a16:creationId xmlns:a16="http://schemas.microsoft.com/office/drawing/2014/main" id="{174FE860-08A9-CD2C-AA32-C8B9AC6F563F}"/>
                    </a:ext>
                  </a:extLst>
                </p:cNvPr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Přímá spojnice 200">
                  <a:extLst>
                    <a:ext uri="{FF2B5EF4-FFF2-40B4-BE49-F238E27FC236}">
                      <a16:creationId xmlns:a16="http://schemas.microsoft.com/office/drawing/2014/main" id="{74E99E87-EF30-BDEE-0152-7A3ECA93DC4E}"/>
                    </a:ext>
                  </a:extLst>
                </p:cNvPr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Přímá spojnice 201">
                  <a:extLst>
                    <a:ext uri="{FF2B5EF4-FFF2-40B4-BE49-F238E27FC236}">
                      <a16:creationId xmlns:a16="http://schemas.microsoft.com/office/drawing/2014/main" id="{C35D647B-4A5F-9294-7DE8-434803785CD0}"/>
                    </a:ext>
                  </a:extLst>
                </p:cNvPr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03" name="Skupina 202">
                  <a:extLst>
                    <a:ext uri="{FF2B5EF4-FFF2-40B4-BE49-F238E27FC236}">
                      <a16:creationId xmlns:a16="http://schemas.microsoft.com/office/drawing/2014/main" id="{70F4E2F6-AE04-204B-E49D-C7EC3466F41E}"/>
                    </a:ext>
                  </a:extLst>
                </p:cNvPr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204" name="Ovál 203">
                    <a:extLst>
                      <a:ext uri="{FF2B5EF4-FFF2-40B4-BE49-F238E27FC236}">
                        <a16:creationId xmlns:a16="http://schemas.microsoft.com/office/drawing/2014/main" id="{F9C1D400-AC90-18B8-56B5-C04E39ADF2CB}"/>
                      </a:ext>
                    </a:extLst>
                  </p:cNvPr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205" name="Ovál 204">
                    <a:extLst>
                      <a:ext uri="{FF2B5EF4-FFF2-40B4-BE49-F238E27FC236}">
                        <a16:creationId xmlns:a16="http://schemas.microsoft.com/office/drawing/2014/main" id="{474EDAED-3FBB-FA07-F264-B611F1FF5884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206" name="Ovál 205">
                    <a:extLst>
                      <a:ext uri="{FF2B5EF4-FFF2-40B4-BE49-F238E27FC236}">
                        <a16:creationId xmlns:a16="http://schemas.microsoft.com/office/drawing/2014/main" id="{30757737-2948-B6E2-1C3F-84D105CA33F2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207" name="Ovál 206">
                    <a:extLst>
                      <a:ext uri="{FF2B5EF4-FFF2-40B4-BE49-F238E27FC236}">
                        <a16:creationId xmlns:a16="http://schemas.microsoft.com/office/drawing/2014/main" id="{5FD1E578-4BB8-BDC2-B386-202E47AE700B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208" name="Ovál 207">
                    <a:extLst>
                      <a:ext uri="{FF2B5EF4-FFF2-40B4-BE49-F238E27FC236}">
                        <a16:creationId xmlns:a16="http://schemas.microsoft.com/office/drawing/2014/main" id="{311227FE-E095-8405-F4AD-133CCEF87CEB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209" name="Ovál 208">
                    <a:extLst>
                      <a:ext uri="{FF2B5EF4-FFF2-40B4-BE49-F238E27FC236}">
                        <a16:creationId xmlns:a16="http://schemas.microsoft.com/office/drawing/2014/main" id="{A511C7FA-FA82-7048-1BB3-4C4689FA3581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210" name="Ovál 209">
                    <a:extLst>
                      <a:ext uri="{FF2B5EF4-FFF2-40B4-BE49-F238E27FC236}">
                        <a16:creationId xmlns:a16="http://schemas.microsoft.com/office/drawing/2014/main" id="{EF0E1512-D648-2D01-E5D5-5E8ACC19D098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211" name="Ovál 210">
                    <a:extLst>
                      <a:ext uri="{FF2B5EF4-FFF2-40B4-BE49-F238E27FC236}">
                        <a16:creationId xmlns:a16="http://schemas.microsoft.com/office/drawing/2014/main" id="{26737FC1-AA91-2277-9AA5-0134A2782277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212" name="Ovál 211">
                    <a:extLst>
                      <a:ext uri="{FF2B5EF4-FFF2-40B4-BE49-F238E27FC236}">
                        <a16:creationId xmlns:a16="http://schemas.microsoft.com/office/drawing/2014/main" id="{9F579DDA-5859-43F5-3A8B-B21EE8900B74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213" name="Ovál 212">
                    <a:extLst>
                      <a:ext uri="{FF2B5EF4-FFF2-40B4-BE49-F238E27FC236}">
                        <a16:creationId xmlns:a16="http://schemas.microsoft.com/office/drawing/2014/main" id="{0ABC2202-EABB-FFBB-B360-CD7C7AA60E5B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214" name="Ovál 213">
                    <a:extLst>
                      <a:ext uri="{FF2B5EF4-FFF2-40B4-BE49-F238E27FC236}">
                        <a16:creationId xmlns:a16="http://schemas.microsoft.com/office/drawing/2014/main" id="{06DA8D69-F431-7582-E790-0C45E9B0328C}"/>
                      </a:ext>
                    </a:extLst>
                  </p:cNvPr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215" name="Ovál 214">
                    <a:extLst>
                      <a:ext uri="{FF2B5EF4-FFF2-40B4-BE49-F238E27FC236}">
                        <a16:creationId xmlns:a16="http://schemas.microsoft.com/office/drawing/2014/main" id="{61F83276-4324-3637-A90C-19D93A01225F}"/>
                      </a:ext>
                    </a:extLst>
                  </p:cNvPr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216" name="Ovál 215">
                    <a:extLst>
                      <a:ext uri="{FF2B5EF4-FFF2-40B4-BE49-F238E27FC236}">
                        <a16:creationId xmlns:a16="http://schemas.microsoft.com/office/drawing/2014/main" id="{CE4C30C5-6A61-130C-E492-240211245B78}"/>
                      </a:ext>
                    </a:extLst>
                  </p:cNvPr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217" name="Ovál 216">
                    <a:extLst>
                      <a:ext uri="{FF2B5EF4-FFF2-40B4-BE49-F238E27FC236}">
                        <a16:creationId xmlns:a16="http://schemas.microsoft.com/office/drawing/2014/main" id="{B784199F-BA6A-BA29-E8A8-44D2C617D392}"/>
                      </a:ext>
                    </a:extLst>
                  </p:cNvPr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218" name="Ovál 217">
                    <a:extLst>
                      <a:ext uri="{FF2B5EF4-FFF2-40B4-BE49-F238E27FC236}">
                        <a16:creationId xmlns:a16="http://schemas.microsoft.com/office/drawing/2014/main" id="{C43D3958-4BC4-F200-1EC8-FB233EC61BE4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</p:grpSp>
          </p:grpSp>
        </p:grpSp>
        <p:grpSp>
          <p:nvGrpSpPr>
            <p:cNvPr id="40" name="Skupina 39">
              <a:extLst>
                <a:ext uri="{FF2B5EF4-FFF2-40B4-BE49-F238E27FC236}">
                  <a16:creationId xmlns:a16="http://schemas.microsoft.com/office/drawing/2014/main" id="{6A26681E-84E8-582B-26B3-6971C481F04F}"/>
                </a:ext>
              </a:extLst>
            </p:cNvPr>
            <p:cNvGrpSpPr/>
            <p:nvPr/>
          </p:nvGrpSpPr>
          <p:grpSpPr>
            <a:xfrm>
              <a:off x="7015072" y="2893054"/>
              <a:ext cx="1339285" cy="137492"/>
              <a:chOff x="7267560" y="2767726"/>
              <a:chExt cx="1339285" cy="137492"/>
            </a:xfrm>
          </p:grpSpPr>
          <p:grpSp>
            <p:nvGrpSpPr>
              <p:cNvPr id="149" name="Skupina 148">
                <a:extLst>
                  <a:ext uri="{FF2B5EF4-FFF2-40B4-BE49-F238E27FC236}">
                    <a16:creationId xmlns:a16="http://schemas.microsoft.com/office/drawing/2014/main" id="{E65FAF0D-B91C-EB9F-BE1C-CD725DB77DBA}"/>
                  </a:ext>
                </a:extLst>
              </p:cNvPr>
              <p:cNvGrpSpPr/>
              <p:nvPr/>
            </p:nvGrpSpPr>
            <p:grpSpPr>
              <a:xfrm flipH="1">
                <a:off x="7732118" y="2767726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173" name="Přímá spojnice 172">
                  <a:extLst>
                    <a:ext uri="{FF2B5EF4-FFF2-40B4-BE49-F238E27FC236}">
                      <a16:creationId xmlns:a16="http://schemas.microsoft.com/office/drawing/2014/main" id="{D7587801-7CAE-F609-057D-EBA5B200CDED}"/>
                    </a:ext>
                  </a:extLst>
                </p:cNvPr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Přímá spojnice 173">
                  <a:extLst>
                    <a:ext uri="{FF2B5EF4-FFF2-40B4-BE49-F238E27FC236}">
                      <a16:creationId xmlns:a16="http://schemas.microsoft.com/office/drawing/2014/main" id="{9C20A469-C2AF-9590-3D41-CBD894D98175}"/>
                    </a:ext>
                  </a:extLst>
                </p:cNvPr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Přímá spojnice 174">
                  <a:extLst>
                    <a:ext uri="{FF2B5EF4-FFF2-40B4-BE49-F238E27FC236}">
                      <a16:creationId xmlns:a16="http://schemas.microsoft.com/office/drawing/2014/main" id="{096AF723-634A-57DE-2D28-4388A114AE47}"/>
                    </a:ext>
                  </a:extLst>
                </p:cNvPr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Přímá spojnice 175">
                  <a:extLst>
                    <a:ext uri="{FF2B5EF4-FFF2-40B4-BE49-F238E27FC236}">
                      <a16:creationId xmlns:a16="http://schemas.microsoft.com/office/drawing/2014/main" id="{932F3FE2-51DD-83C6-75CB-33471B9FC586}"/>
                    </a:ext>
                  </a:extLst>
                </p:cNvPr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Přímá spojnice 176">
                  <a:extLst>
                    <a:ext uri="{FF2B5EF4-FFF2-40B4-BE49-F238E27FC236}">
                      <a16:creationId xmlns:a16="http://schemas.microsoft.com/office/drawing/2014/main" id="{C0687C5D-E8F5-A486-0454-95180C1A84E9}"/>
                    </a:ext>
                  </a:extLst>
                </p:cNvPr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Přímá spojnice 177">
                  <a:extLst>
                    <a:ext uri="{FF2B5EF4-FFF2-40B4-BE49-F238E27FC236}">
                      <a16:creationId xmlns:a16="http://schemas.microsoft.com/office/drawing/2014/main" id="{6806D62F-CBE7-83B8-74B4-E75F7FA763FF}"/>
                    </a:ext>
                  </a:extLst>
                </p:cNvPr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79" name="Skupina 178">
                  <a:extLst>
                    <a:ext uri="{FF2B5EF4-FFF2-40B4-BE49-F238E27FC236}">
                      <a16:creationId xmlns:a16="http://schemas.microsoft.com/office/drawing/2014/main" id="{7189F205-4A00-0104-1FCF-131BA0D56D9A}"/>
                    </a:ext>
                  </a:extLst>
                </p:cNvPr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180" name="Ovál 179">
                    <a:extLst>
                      <a:ext uri="{FF2B5EF4-FFF2-40B4-BE49-F238E27FC236}">
                        <a16:creationId xmlns:a16="http://schemas.microsoft.com/office/drawing/2014/main" id="{4A0768B7-4E78-F95C-48A5-346848B5F677}"/>
                      </a:ext>
                    </a:extLst>
                  </p:cNvPr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181" name="Ovál 180">
                    <a:extLst>
                      <a:ext uri="{FF2B5EF4-FFF2-40B4-BE49-F238E27FC236}">
                        <a16:creationId xmlns:a16="http://schemas.microsoft.com/office/drawing/2014/main" id="{41F075DA-5D0C-36D1-8D08-B2850A2B69AF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182" name="Ovál 181">
                    <a:extLst>
                      <a:ext uri="{FF2B5EF4-FFF2-40B4-BE49-F238E27FC236}">
                        <a16:creationId xmlns:a16="http://schemas.microsoft.com/office/drawing/2014/main" id="{9EAA972A-D383-ACA8-CC76-DCBFEA1E180E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183" name="Ovál 182">
                    <a:extLst>
                      <a:ext uri="{FF2B5EF4-FFF2-40B4-BE49-F238E27FC236}">
                        <a16:creationId xmlns:a16="http://schemas.microsoft.com/office/drawing/2014/main" id="{25628D7A-BACA-F978-7DE0-DFFA57B08044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184" name="Ovál 183">
                    <a:extLst>
                      <a:ext uri="{FF2B5EF4-FFF2-40B4-BE49-F238E27FC236}">
                        <a16:creationId xmlns:a16="http://schemas.microsoft.com/office/drawing/2014/main" id="{D007CC60-AF38-1585-22E7-B8A409147750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185" name="Ovál 184">
                    <a:extLst>
                      <a:ext uri="{FF2B5EF4-FFF2-40B4-BE49-F238E27FC236}">
                        <a16:creationId xmlns:a16="http://schemas.microsoft.com/office/drawing/2014/main" id="{E42BBC3D-F35A-F07B-45B3-6B8A039C154F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186" name="Ovál 185">
                    <a:extLst>
                      <a:ext uri="{FF2B5EF4-FFF2-40B4-BE49-F238E27FC236}">
                        <a16:creationId xmlns:a16="http://schemas.microsoft.com/office/drawing/2014/main" id="{4E12E601-6046-9816-74F6-BD6B519A540A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187" name="Ovál 186">
                    <a:extLst>
                      <a:ext uri="{FF2B5EF4-FFF2-40B4-BE49-F238E27FC236}">
                        <a16:creationId xmlns:a16="http://schemas.microsoft.com/office/drawing/2014/main" id="{D164DF83-C700-9ECD-4CEB-85B1BC87BABA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188" name="Ovál 187">
                    <a:extLst>
                      <a:ext uri="{FF2B5EF4-FFF2-40B4-BE49-F238E27FC236}">
                        <a16:creationId xmlns:a16="http://schemas.microsoft.com/office/drawing/2014/main" id="{ECC8BB51-1F69-B8B6-481F-9102325C1DC5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189" name="Ovál 188">
                    <a:extLst>
                      <a:ext uri="{FF2B5EF4-FFF2-40B4-BE49-F238E27FC236}">
                        <a16:creationId xmlns:a16="http://schemas.microsoft.com/office/drawing/2014/main" id="{D5D3215A-868D-3169-2990-AA050A3375E2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190" name="Ovál 189">
                    <a:extLst>
                      <a:ext uri="{FF2B5EF4-FFF2-40B4-BE49-F238E27FC236}">
                        <a16:creationId xmlns:a16="http://schemas.microsoft.com/office/drawing/2014/main" id="{6AA3F5C1-3A37-13B2-942A-50F9EF1F4B32}"/>
                      </a:ext>
                    </a:extLst>
                  </p:cNvPr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191" name="Ovál 190">
                    <a:extLst>
                      <a:ext uri="{FF2B5EF4-FFF2-40B4-BE49-F238E27FC236}">
                        <a16:creationId xmlns:a16="http://schemas.microsoft.com/office/drawing/2014/main" id="{7DDCC2BB-384D-379A-D6F5-6552E761E1AE}"/>
                      </a:ext>
                    </a:extLst>
                  </p:cNvPr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192" name="Ovál 191">
                    <a:extLst>
                      <a:ext uri="{FF2B5EF4-FFF2-40B4-BE49-F238E27FC236}">
                        <a16:creationId xmlns:a16="http://schemas.microsoft.com/office/drawing/2014/main" id="{9562657C-7F5F-36B5-362F-FA0893708438}"/>
                      </a:ext>
                    </a:extLst>
                  </p:cNvPr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193" name="Ovál 192">
                    <a:extLst>
                      <a:ext uri="{FF2B5EF4-FFF2-40B4-BE49-F238E27FC236}">
                        <a16:creationId xmlns:a16="http://schemas.microsoft.com/office/drawing/2014/main" id="{E44D0F8B-4CDD-5C73-F954-E54B9D9048FD}"/>
                      </a:ext>
                    </a:extLst>
                  </p:cNvPr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194" name="Ovál 193">
                    <a:extLst>
                      <a:ext uri="{FF2B5EF4-FFF2-40B4-BE49-F238E27FC236}">
                        <a16:creationId xmlns:a16="http://schemas.microsoft.com/office/drawing/2014/main" id="{50466E63-E16A-B32D-AA57-C425654F4B45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</p:grpSp>
          </p:grpSp>
          <p:grpSp>
            <p:nvGrpSpPr>
              <p:cNvPr id="150" name="Skupina 149">
                <a:extLst>
                  <a:ext uri="{FF2B5EF4-FFF2-40B4-BE49-F238E27FC236}">
                    <a16:creationId xmlns:a16="http://schemas.microsoft.com/office/drawing/2014/main" id="{75DC27A8-3A8F-C016-CBAD-2CE44DB9C8C4}"/>
                  </a:ext>
                </a:extLst>
              </p:cNvPr>
              <p:cNvGrpSpPr/>
              <p:nvPr/>
            </p:nvGrpSpPr>
            <p:grpSpPr>
              <a:xfrm>
                <a:off x="7267560" y="2767726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151" name="Přímá spojnice 150">
                  <a:extLst>
                    <a:ext uri="{FF2B5EF4-FFF2-40B4-BE49-F238E27FC236}">
                      <a16:creationId xmlns:a16="http://schemas.microsoft.com/office/drawing/2014/main" id="{870D7D5B-2D33-7009-6556-E28F2AC8131E}"/>
                    </a:ext>
                  </a:extLst>
                </p:cNvPr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Přímá spojnice 151">
                  <a:extLst>
                    <a:ext uri="{FF2B5EF4-FFF2-40B4-BE49-F238E27FC236}">
                      <a16:creationId xmlns:a16="http://schemas.microsoft.com/office/drawing/2014/main" id="{2D32DA9D-29FC-D12C-91BB-6C9F8A206F9E}"/>
                    </a:ext>
                  </a:extLst>
                </p:cNvPr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Přímá spojnice 152">
                  <a:extLst>
                    <a:ext uri="{FF2B5EF4-FFF2-40B4-BE49-F238E27FC236}">
                      <a16:creationId xmlns:a16="http://schemas.microsoft.com/office/drawing/2014/main" id="{55A058E3-7B45-B8BF-261D-40F01AA0B0C0}"/>
                    </a:ext>
                  </a:extLst>
                </p:cNvPr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Přímá spojnice 153">
                  <a:extLst>
                    <a:ext uri="{FF2B5EF4-FFF2-40B4-BE49-F238E27FC236}">
                      <a16:creationId xmlns:a16="http://schemas.microsoft.com/office/drawing/2014/main" id="{01566EB5-CCB0-2B9D-771A-02F74B99207E}"/>
                    </a:ext>
                  </a:extLst>
                </p:cNvPr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Přímá spojnice 154">
                  <a:extLst>
                    <a:ext uri="{FF2B5EF4-FFF2-40B4-BE49-F238E27FC236}">
                      <a16:creationId xmlns:a16="http://schemas.microsoft.com/office/drawing/2014/main" id="{E3501271-E8AC-E2E5-8B8B-8277491F15A6}"/>
                    </a:ext>
                  </a:extLst>
                </p:cNvPr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Přímá spojnice 155">
                  <a:extLst>
                    <a:ext uri="{FF2B5EF4-FFF2-40B4-BE49-F238E27FC236}">
                      <a16:creationId xmlns:a16="http://schemas.microsoft.com/office/drawing/2014/main" id="{15DE101D-32FC-0032-AB3B-7B1F8BF87DB3}"/>
                    </a:ext>
                  </a:extLst>
                </p:cNvPr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7" name="Skupina 156">
                  <a:extLst>
                    <a:ext uri="{FF2B5EF4-FFF2-40B4-BE49-F238E27FC236}">
                      <a16:creationId xmlns:a16="http://schemas.microsoft.com/office/drawing/2014/main" id="{021767FA-49DE-CB35-A0A7-562D27E6A3FD}"/>
                    </a:ext>
                  </a:extLst>
                </p:cNvPr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158" name="Ovál 157">
                    <a:extLst>
                      <a:ext uri="{FF2B5EF4-FFF2-40B4-BE49-F238E27FC236}">
                        <a16:creationId xmlns:a16="http://schemas.microsoft.com/office/drawing/2014/main" id="{05A9EEA8-E126-8531-D102-D5C28AF76E9B}"/>
                      </a:ext>
                    </a:extLst>
                  </p:cNvPr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159" name="Ovál 158">
                    <a:extLst>
                      <a:ext uri="{FF2B5EF4-FFF2-40B4-BE49-F238E27FC236}">
                        <a16:creationId xmlns:a16="http://schemas.microsoft.com/office/drawing/2014/main" id="{88AB3193-A615-FC22-E665-AE9ADB50A402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160" name="Ovál 159">
                    <a:extLst>
                      <a:ext uri="{FF2B5EF4-FFF2-40B4-BE49-F238E27FC236}">
                        <a16:creationId xmlns:a16="http://schemas.microsoft.com/office/drawing/2014/main" id="{E7DD6757-39F7-EBA0-CC15-A0C7123B85BD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161" name="Ovál 160">
                    <a:extLst>
                      <a:ext uri="{FF2B5EF4-FFF2-40B4-BE49-F238E27FC236}">
                        <a16:creationId xmlns:a16="http://schemas.microsoft.com/office/drawing/2014/main" id="{12C4C80B-DC08-0AC3-0C38-4696A519A9AF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162" name="Ovál 161">
                    <a:extLst>
                      <a:ext uri="{FF2B5EF4-FFF2-40B4-BE49-F238E27FC236}">
                        <a16:creationId xmlns:a16="http://schemas.microsoft.com/office/drawing/2014/main" id="{E2E17C07-7580-06CF-8631-779A0B7B5359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163" name="Ovál 162">
                    <a:extLst>
                      <a:ext uri="{FF2B5EF4-FFF2-40B4-BE49-F238E27FC236}">
                        <a16:creationId xmlns:a16="http://schemas.microsoft.com/office/drawing/2014/main" id="{99970FA9-5DB1-D961-6A02-160EF4454022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164" name="Ovál 163">
                    <a:extLst>
                      <a:ext uri="{FF2B5EF4-FFF2-40B4-BE49-F238E27FC236}">
                        <a16:creationId xmlns:a16="http://schemas.microsoft.com/office/drawing/2014/main" id="{6CB70C93-488E-1441-9068-B6066CCE362C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165" name="Ovál 164">
                    <a:extLst>
                      <a:ext uri="{FF2B5EF4-FFF2-40B4-BE49-F238E27FC236}">
                        <a16:creationId xmlns:a16="http://schemas.microsoft.com/office/drawing/2014/main" id="{67FCD53E-23FE-0E89-E82E-70B67E30B443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166" name="Ovál 165">
                    <a:extLst>
                      <a:ext uri="{FF2B5EF4-FFF2-40B4-BE49-F238E27FC236}">
                        <a16:creationId xmlns:a16="http://schemas.microsoft.com/office/drawing/2014/main" id="{E2038FE9-617B-333B-D9E4-3E91AB53162A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167" name="Ovál 166">
                    <a:extLst>
                      <a:ext uri="{FF2B5EF4-FFF2-40B4-BE49-F238E27FC236}">
                        <a16:creationId xmlns:a16="http://schemas.microsoft.com/office/drawing/2014/main" id="{8D425418-A370-B45A-2462-21E9F4BAD89E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168" name="Ovál 167">
                    <a:extLst>
                      <a:ext uri="{FF2B5EF4-FFF2-40B4-BE49-F238E27FC236}">
                        <a16:creationId xmlns:a16="http://schemas.microsoft.com/office/drawing/2014/main" id="{83B56CEC-81E5-16C2-3F18-6D62D8320A64}"/>
                      </a:ext>
                    </a:extLst>
                  </p:cNvPr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169" name="Ovál 168">
                    <a:extLst>
                      <a:ext uri="{FF2B5EF4-FFF2-40B4-BE49-F238E27FC236}">
                        <a16:creationId xmlns:a16="http://schemas.microsoft.com/office/drawing/2014/main" id="{0CD73F2B-FE29-679A-4F3E-DF7CE15FDBF7}"/>
                      </a:ext>
                    </a:extLst>
                  </p:cNvPr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170" name="Ovál 169">
                    <a:extLst>
                      <a:ext uri="{FF2B5EF4-FFF2-40B4-BE49-F238E27FC236}">
                        <a16:creationId xmlns:a16="http://schemas.microsoft.com/office/drawing/2014/main" id="{68178B02-E7A6-0541-80CA-8538A7C817EE}"/>
                      </a:ext>
                    </a:extLst>
                  </p:cNvPr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171" name="Ovál 170">
                    <a:extLst>
                      <a:ext uri="{FF2B5EF4-FFF2-40B4-BE49-F238E27FC236}">
                        <a16:creationId xmlns:a16="http://schemas.microsoft.com/office/drawing/2014/main" id="{AF7887D4-5639-9D01-F137-9E1AABDA9AF4}"/>
                      </a:ext>
                    </a:extLst>
                  </p:cNvPr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172" name="Ovál 171">
                    <a:extLst>
                      <a:ext uri="{FF2B5EF4-FFF2-40B4-BE49-F238E27FC236}">
                        <a16:creationId xmlns:a16="http://schemas.microsoft.com/office/drawing/2014/main" id="{702AF79D-CFDE-336A-AE72-957DCC90BF24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</p:grpSp>
          </p:grpSp>
        </p:grpSp>
        <p:grpSp>
          <p:nvGrpSpPr>
            <p:cNvPr id="41" name="Skupina 40">
              <a:extLst>
                <a:ext uri="{FF2B5EF4-FFF2-40B4-BE49-F238E27FC236}">
                  <a16:creationId xmlns:a16="http://schemas.microsoft.com/office/drawing/2014/main" id="{490E6283-697B-D57A-86B4-FE7D2BCD9FF3}"/>
                </a:ext>
              </a:extLst>
            </p:cNvPr>
            <p:cNvGrpSpPr/>
            <p:nvPr/>
          </p:nvGrpSpPr>
          <p:grpSpPr>
            <a:xfrm>
              <a:off x="7017987" y="3254187"/>
              <a:ext cx="1339285" cy="137492"/>
              <a:chOff x="7270475" y="3008319"/>
              <a:chExt cx="1339285" cy="137492"/>
            </a:xfrm>
          </p:grpSpPr>
          <p:grpSp>
            <p:nvGrpSpPr>
              <p:cNvPr id="103" name="Skupina 102">
                <a:extLst>
                  <a:ext uri="{FF2B5EF4-FFF2-40B4-BE49-F238E27FC236}">
                    <a16:creationId xmlns:a16="http://schemas.microsoft.com/office/drawing/2014/main" id="{EA97B5F7-7D2B-9545-585B-AE03FD37B7F9}"/>
                  </a:ext>
                </a:extLst>
              </p:cNvPr>
              <p:cNvGrpSpPr/>
              <p:nvPr/>
            </p:nvGrpSpPr>
            <p:grpSpPr>
              <a:xfrm flipH="1" flipV="1">
                <a:off x="7735033" y="3008319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127" name="Přímá spojnice 126">
                  <a:extLst>
                    <a:ext uri="{FF2B5EF4-FFF2-40B4-BE49-F238E27FC236}">
                      <a16:creationId xmlns:a16="http://schemas.microsoft.com/office/drawing/2014/main" id="{D8E7A670-2E25-C822-CD83-0252833415BD}"/>
                    </a:ext>
                  </a:extLst>
                </p:cNvPr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Přímá spojnice 127">
                  <a:extLst>
                    <a:ext uri="{FF2B5EF4-FFF2-40B4-BE49-F238E27FC236}">
                      <a16:creationId xmlns:a16="http://schemas.microsoft.com/office/drawing/2014/main" id="{E417E248-521E-4D6B-976F-CBEDF97D0469}"/>
                    </a:ext>
                  </a:extLst>
                </p:cNvPr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Přímá spojnice 128">
                  <a:extLst>
                    <a:ext uri="{FF2B5EF4-FFF2-40B4-BE49-F238E27FC236}">
                      <a16:creationId xmlns:a16="http://schemas.microsoft.com/office/drawing/2014/main" id="{81FCA190-21EA-8368-5628-69476BC6C669}"/>
                    </a:ext>
                  </a:extLst>
                </p:cNvPr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Přímá spojnice 129">
                  <a:extLst>
                    <a:ext uri="{FF2B5EF4-FFF2-40B4-BE49-F238E27FC236}">
                      <a16:creationId xmlns:a16="http://schemas.microsoft.com/office/drawing/2014/main" id="{B26CB4C9-61E2-AF93-B78D-96255DBBA232}"/>
                    </a:ext>
                  </a:extLst>
                </p:cNvPr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Přímá spojnice 130">
                  <a:extLst>
                    <a:ext uri="{FF2B5EF4-FFF2-40B4-BE49-F238E27FC236}">
                      <a16:creationId xmlns:a16="http://schemas.microsoft.com/office/drawing/2014/main" id="{9FDE9FD6-C2D3-AB50-AE93-5A3651EA83B4}"/>
                    </a:ext>
                  </a:extLst>
                </p:cNvPr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Přímá spojnice 131">
                  <a:extLst>
                    <a:ext uri="{FF2B5EF4-FFF2-40B4-BE49-F238E27FC236}">
                      <a16:creationId xmlns:a16="http://schemas.microsoft.com/office/drawing/2014/main" id="{3C57C07D-6C91-4631-BA6A-26182B638F5E}"/>
                    </a:ext>
                  </a:extLst>
                </p:cNvPr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3" name="Skupina 132">
                  <a:extLst>
                    <a:ext uri="{FF2B5EF4-FFF2-40B4-BE49-F238E27FC236}">
                      <a16:creationId xmlns:a16="http://schemas.microsoft.com/office/drawing/2014/main" id="{C49D53B0-4BBE-1AE5-15DE-13D5DB3308ED}"/>
                    </a:ext>
                  </a:extLst>
                </p:cNvPr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134" name="Ovál 133">
                    <a:extLst>
                      <a:ext uri="{FF2B5EF4-FFF2-40B4-BE49-F238E27FC236}">
                        <a16:creationId xmlns:a16="http://schemas.microsoft.com/office/drawing/2014/main" id="{7337FADF-FA86-D5FA-2C63-75ACB0E7DC84}"/>
                      </a:ext>
                    </a:extLst>
                  </p:cNvPr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135" name="Ovál 134">
                    <a:extLst>
                      <a:ext uri="{FF2B5EF4-FFF2-40B4-BE49-F238E27FC236}">
                        <a16:creationId xmlns:a16="http://schemas.microsoft.com/office/drawing/2014/main" id="{F582CEF3-1701-A4CA-FDE1-92A4AFA7B7E7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136" name="Ovál 135">
                    <a:extLst>
                      <a:ext uri="{FF2B5EF4-FFF2-40B4-BE49-F238E27FC236}">
                        <a16:creationId xmlns:a16="http://schemas.microsoft.com/office/drawing/2014/main" id="{DEDFAE4F-6BF0-39AC-A478-14D41FFEC691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137" name="Ovál 136">
                    <a:extLst>
                      <a:ext uri="{FF2B5EF4-FFF2-40B4-BE49-F238E27FC236}">
                        <a16:creationId xmlns:a16="http://schemas.microsoft.com/office/drawing/2014/main" id="{BEDC0B4F-F112-E13F-9E1F-276A413CB7B3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138" name="Ovál 137">
                    <a:extLst>
                      <a:ext uri="{FF2B5EF4-FFF2-40B4-BE49-F238E27FC236}">
                        <a16:creationId xmlns:a16="http://schemas.microsoft.com/office/drawing/2014/main" id="{2A28E118-C504-A96E-D276-9AD42B7E857B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139" name="Ovál 138">
                    <a:extLst>
                      <a:ext uri="{FF2B5EF4-FFF2-40B4-BE49-F238E27FC236}">
                        <a16:creationId xmlns:a16="http://schemas.microsoft.com/office/drawing/2014/main" id="{3CC32FF8-4FE8-F3DC-0663-279DEF43E6F9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140" name="Ovál 139">
                    <a:extLst>
                      <a:ext uri="{FF2B5EF4-FFF2-40B4-BE49-F238E27FC236}">
                        <a16:creationId xmlns:a16="http://schemas.microsoft.com/office/drawing/2014/main" id="{8F6ABA44-D654-5574-E899-3EA24DBD9392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141" name="Ovál 140">
                    <a:extLst>
                      <a:ext uri="{FF2B5EF4-FFF2-40B4-BE49-F238E27FC236}">
                        <a16:creationId xmlns:a16="http://schemas.microsoft.com/office/drawing/2014/main" id="{54C0AD94-F2AB-6B00-F239-381041062DEF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142" name="Ovál 141">
                    <a:extLst>
                      <a:ext uri="{FF2B5EF4-FFF2-40B4-BE49-F238E27FC236}">
                        <a16:creationId xmlns:a16="http://schemas.microsoft.com/office/drawing/2014/main" id="{32E3CFCF-E0F2-7A18-98E7-2C1EECFAE706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143" name="Ovál 142">
                    <a:extLst>
                      <a:ext uri="{FF2B5EF4-FFF2-40B4-BE49-F238E27FC236}">
                        <a16:creationId xmlns:a16="http://schemas.microsoft.com/office/drawing/2014/main" id="{B3B1DC49-16D9-AA74-CC9D-FC58C7012D9C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144" name="Ovál 143">
                    <a:extLst>
                      <a:ext uri="{FF2B5EF4-FFF2-40B4-BE49-F238E27FC236}">
                        <a16:creationId xmlns:a16="http://schemas.microsoft.com/office/drawing/2014/main" id="{14CAAB3A-8420-7F1A-EC01-D73CB16CEA6E}"/>
                      </a:ext>
                    </a:extLst>
                  </p:cNvPr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145" name="Ovál 144">
                    <a:extLst>
                      <a:ext uri="{FF2B5EF4-FFF2-40B4-BE49-F238E27FC236}">
                        <a16:creationId xmlns:a16="http://schemas.microsoft.com/office/drawing/2014/main" id="{11B1415A-BB51-37B0-810C-FF20785D6D37}"/>
                      </a:ext>
                    </a:extLst>
                  </p:cNvPr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146" name="Ovál 145">
                    <a:extLst>
                      <a:ext uri="{FF2B5EF4-FFF2-40B4-BE49-F238E27FC236}">
                        <a16:creationId xmlns:a16="http://schemas.microsoft.com/office/drawing/2014/main" id="{63EAED79-E842-2FAA-5C44-A48195141198}"/>
                      </a:ext>
                    </a:extLst>
                  </p:cNvPr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147" name="Ovál 146">
                    <a:extLst>
                      <a:ext uri="{FF2B5EF4-FFF2-40B4-BE49-F238E27FC236}">
                        <a16:creationId xmlns:a16="http://schemas.microsoft.com/office/drawing/2014/main" id="{7AF9A526-BAA6-38DC-F03D-B1BE57A15079}"/>
                      </a:ext>
                    </a:extLst>
                  </p:cNvPr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148" name="Ovál 147">
                    <a:extLst>
                      <a:ext uri="{FF2B5EF4-FFF2-40B4-BE49-F238E27FC236}">
                        <a16:creationId xmlns:a16="http://schemas.microsoft.com/office/drawing/2014/main" id="{C2267DAA-DB74-431B-0F0B-6995747814A4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</p:grpSp>
          </p:grpSp>
          <p:grpSp>
            <p:nvGrpSpPr>
              <p:cNvPr id="104" name="Skupina 103">
                <a:extLst>
                  <a:ext uri="{FF2B5EF4-FFF2-40B4-BE49-F238E27FC236}">
                    <a16:creationId xmlns:a16="http://schemas.microsoft.com/office/drawing/2014/main" id="{F62DFDD0-6921-B8D1-D57B-5B2D791E5BCA}"/>
                  </a:ext>
                </a:extLst>
              </p:cNvPr>
              <p:cNvGrpSpPr/>
              <p:nvPr/>
            </p:nvGrpSpPr>
            <p:grpSpPr>
              <a:xfrm flipV="1">
                <a:off x="7270475" y="3008319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105" name="Přímá spojnice 104">
                  <a:extLst>
                    <a:ext uri="{FF2B5EF4-FFF2-40B4-BE49-F238E27FC236}">
                      <a16:creationId xmlns:a16="http://schemas.microsoft.com/office/drawing/2014/main" id="{66212372-73F4-C68D-723C-A038E0E38E93}"/>
                    </a:ext>
                  </a:extLst>
                </p:cNvPr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Přímá spojnice 105">
                  <a:extLst>
                    <a:ext uri="{FF2B5EF4-FFF2-40B4-BE49-F238E27FC236}">
                      <a16:creationId xmlns:a16="http://schemas.microsoft.com/office/drawing/2014/main" id="{BFAB9311-5FE6-7C53-1792-10FC6165A79F}"/>
                    </a:ext>
                  </a:extLst>
                </p:cNvPr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Přímá spojnice 106">
                  <a:extLst>
                    <a:ext uri="{FF2B5EF4-FFF2-40B4-BE49-F238E27FC236}">
                      <a16:creationId xmlns:a16="http://schemas.microsoft.com/office/drawing/2014/main" id="{CE9A10C4-F90D-8274-E8FB-CCFDFC90C94F}"/>
                    </a:ext>
                  </a:extLst>
                </p:cNvPr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Přímá spojnice 107">
                  <a:extLst>
                    <a:ext uri="{FF2B5EF4-FFF2-40B4-BE49-F238E27FC236}">
                      <a16:creationId xmlns:a16="http://schemas.microsoft.com/office/drawing/2014/main" id="{A90332A1-0014-1E9D-4A60-03D9D4EAC3DD}"/>
                    </a:ext>
                  </a:extLst>
                </p:cNvPr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Přímá spojnice 108">
                  <a:extLst>
                    <a:ext uri="{FF2B5EF4-FFF2-40B4-BE49-F238E27FC236}">
                      <a16:creationId xmlns:a16="http://schemas.microsoft.com/office/drawing/2014/main" id="{C6920F50-AD8C-9490-2666-E048760130E9}"/>
                    </a:ext>
                  </a:extLst>
                </p:cNvPr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Přímá spojnice 109">
                  <a:extLst>
                    <a:ext uri="{FF2B5EF4-FFF2-40B4-BE49-F238E27FC236}">
                      <a16:creationId xmlns:a16="http://schemas.microsoft.com/office/drawing/2014/main" id="{7E6E17FF-AD57-25A7-0F1E-BDE27378D505}"/>
                    </a:ext>
                  </a:extLst>
                </p:cNvPr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11" name="Skupina 110">
                  <a:extLst>
                    <a:ext uri="{FF2B5EF4-FFF2-40B4-BE49-F238E27FC236}">
                      <a16:creationId xmlns:a16="http://schemas.microsoft.com/office/drawing/2014/main" id="{BC51118B-6CAF-2CF5-E306-A2A10B1C9496}"/>
                    </a:ext>
                  </a:extLst>
                </p:cNvPr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112" name="Ovál 111">
                    <a:extLst>
                      <a:ext uri="{FF2B5EF4-FFF2-40B4-BE49-F238E27FC236}">
                        <a16:creationId xmlns:a16="http://schemas.microsoft.com/office/drawing/2014/main" id="{3DA39A01-C84F-998A-9C27-944C0B8C9055}"/>
                      </a:ext>
                    </a:extLst>
                  </p:cNvPr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113" name="Ovál 112">
                    <a:extLst>
                      <a:ext uri="{FF2B5EF4-FFF2-40B4-BE49-F238E27FC236}">
                        <a16:creationId xmlns:a16="http://schemas.microsoft.com/office/drawing/2014/main" id="{2F3CF631-9413-2F10-47FD-75FDA6BC8582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114" name="Ovál 113">
                    <a:extLst>
                      <a:ext uri="{FF2B5EF4-FFF2-40B4-BE49-F238E27FC236}">
                        <a16:creationId xmlns:a16="http://schemas.microsoft.com/office/drawing/2014/main" id="{7FE287BC-4291-DBE3-428A-224CD10DFB17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115" name="Ovál 114">
                    <a:extLst>
                      <a:ext uri="{FF2B5EF4-FFF2-40B4-BE49-F238E27FC236}">
                        <a16:creationId xmlns:a16="http://schemas.microsoft.com/office/drawing/2014/main" id="{4BAAD716-E866-2733-9872-E7F351EEB5A7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116" name="Ovál 115">
                    <a:extLst>
                      <a:ext uri="{FF2B5EF4-FFF2-40B4-BE49-F238E27FC236}">
                        <a16:creationId xmlns:a16="http://schemas.microsoft.com/office/drawing/2014/main" id="{F2FB90D4-3626-9168-535C-ACF78007FF5A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117" name="Ovál 116">
                    <a:extLst>
                      <a:ext uri="{FF2B5EF4-FFF2-40B4-BE49-F238E27FC236}">
                        <a16:creationId xmlns:a16="http://schemas.microsoft.com/office/drawing/2014/main" id="{F8A15BDE-0794-14EA-C243-155DA92009FB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118" name="Ovál 117">
                    <a:extLst>
                      <a:ext uri="{FF2B5EF4-FFF2-40B4-BE49-F238E27FC236}">
                        <a16:creationId xmlns:a16="http://schemas.microsoft.com/office/drawing/2014/main" id="{B98C2A02-C20E-A7EB-7263-BD68BB1A6BE2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119" name="Ovál 118">
                    <a:extLst>
                      <a:ext uri="{FF2B5EF4-FFF2-40B4-BE49-F238E27FC236}">
                        <a16:creationId xmlns:a16="http://schemas.microsoft.com/office/drawing/2014/main" id="{96EEAE3F-593B-F9C9-AB1E-B7E9C3E53C82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120" name="Ovál 119">
                    <a:extLst>
                      <a:ext uri="{FF2B5EF4-FFF2-40B4-BE49-F238E27FC236}">
                        <a16:creationId xmlns:a16="http://schemas.microsoft.com/office/drawing/2014/main" id="{CF08740D-86B5-D932-C344-4DD5C4D94CFD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121" name="Ovál 120">
                    <a:extLst>
                      <a:ext uri="{FF2B5EF4-FFF2-40B4-BE49-F238E27FC236}">
                        <a16:creationId xmlns:a16="http://schemas.microsoft.com/office/drawing/2014/main" id="{A7BC6EEB-ADA7-90F3-8102-8E8DF80BDD9F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122" name="Ovál 121">
                    <a:extLst>
                      <a:ext uri="{FF2B5EF4-FFF2-40B4-BE49-F238E27FC236}">
                        <a16:creationId xmlns:a16="http://schemas.microsoft.com/office/drawing/2014/main" id="{D8FEF41C-6344-7693-C850-B46B9C3BF58D}"/>
                      </a:ext>
                    </a:extLst>
                  </p:cNvPr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123" name="Ovál 122">
                    <a:extLst>
                      <a:ext uri="{FF2B5EF4-FFF2-40B4-BE49-F238E27FC236}">
                        <a16:creationId xmlns:a16="http://schemas.microsoft.com/office/drawing/2014/main" id="{5A8155C3-6474-D9C2-A16C-2D3C8488217C}"/>
                      </a:ext>
                    </a:extLst>
                  </p:cNvPr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124" name="Ovál 123">
                    <a:extLst>
                      <a:ext uri="{FF2B5EF4-FFF2-40B4-BE49-F238E27FC236}">
                        <a16:creationId xmlns:a16="http://schemas.microsoft.com/office/drawing/2014/main" id="{009FC56A-76C1-AA56-00D0-B2AE85AC9B4A}"/>
                      </a:ext>
                    </a:extLst>
                  </p:cNvPr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125" name="Ovál 124">
                    <a:extLst>
                      <a:ext uri="{FF2B5EF4-FFF2-40B4-BE49-F238E27FC236}">
                        <a16:creationId xmlns:a16="http://schemas.microsoft.com/office/drawing/2014/main" id="{A00F94C7-B2C8-B512-1F90-C7E00F40805E}"/>
                      </a:ext>
                    </a:extLst>
                  </p:cNvPr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126" name="Ovál 125">
                    <a:extLst>
                      <a:ext uri="{FF2B5EF4-FFF2-40B4-BE49-F238E27FC236}">
                        <a16:creationId xmlns:a16="http://schemas.microsoft.com/office/drawing/2014/main" id="{D280A641-D52A-0734-8A1A-AF225D371993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</p:grpSp>
          </p:grpSp>
        </p:grpSp>
        <p:grpSp>
          <p:nvGrpSpPr>
            <p:cNvPr id="42" name="Skupina 41">
              <a:extLst>
                <a:ext uri="{FF2B5EF4-FFF2-40B4-BE49-F238E27FC236}">
                  <a16:creationId xmlns:a16="http://schemas.microsoft.com/office/drawing/2014/main" id="{5196BA2F-A764-394A-88D1-B3A10AF10B43}"/>
                </a:ext>
              </a:extLst>
            </p:cNvPr>
            <p:cNvGrpSpPr/>
            <p:nvPr/>
          </p:nvGrpSpPr>
          <p:grpSpPr>
            <a:xfrm>
              <a:off x="6986479" y="3615320"/>
              <a:ext cx="1339285" cy="137492"/>
              <a:chOff x="7238967" y="3501008"/>
              <a:chExt cx="1339285" cy="137492"/>
            </a:xfrm>
          </p:grpSpPr>
          <p:grpSp>
            <p:nvGrpSpPr>
              <p:cNvPr id="57" name="Skupina 56">
                <a:extLst>
                  <a:ext uri="{FF2B5EF4-FFF2-40B4-BE49-F238E27FC236}">
                    <a16:creationId xmlns:a16="http://schemas.microsoft.com/office/drawing/2014/main" id="{51945526-3AE1-780F-3F8E-FA1DF9F9AA0C}"/>
                  </a:ext>
                </a:extLst>
              </p:cNvPr>
              <p:cNvGrpSpPr/>
              <p:nvPr/>
            </p:nvGrpSpPr>
            <p:grpSpPr>
              <a:xfrm flipH="1">
                <a:off x="7703525" y="3501008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81" name="Přímá spojnice 80">
                  <a:extLst>
                    <a:ext uri="{FF2B5EF4-FFF2-40B4-BE49-F238E27FC236}">
                      <a16:creationId xmlns:a16="http://schemas.microsoft.com/office/drawing/2014/main" id="{20CE8EB0-D095-C5FC-E71B-F03C37E3F494}"/>
                    </a:ext>
                  </a:extLst>
                </p:cNvPr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Přímá spojnice 81">
                  <a:extLst>
                    <a:ext uri="{FF2B5EF4-FFF2-40B4-BE49-F238E27FC236}">
                      <a16:creationId xmlns:a16="http://schemas.microsoft.com/office/drawing/2014/main" id="{29741B4A-1FE4-C28F-9E33-FA7727E3866B}"/>
                    </a:ext>
                  </a:extLst>
                </p:cNvPr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Přímá spojnice 82">
                  <a:extLst>
                    <a:ext uri="{FF2B5EF4-FFF2-40B4-BE49-F238E27FC236}">
                      <a16:creationId xmlns:a16="http://schemas.microsoft.com/office/drawing/2014/main" id="{3A996AD3-7E4B-D904-9804-0FAF275EE97C}"/>
                    </a:ext>
                  </a:extLst>
                </p:cNvPr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Přímá spojnice 83">
                  <a:extLst>
                    <a:ext uri="{FF2B5EF4-FFF2-40B4-BE49-F238E27FC236}">
                      <a16:creationId xmlns:a16="http://schemas.microsoft.com/office/drawing/2014/main" id="{F812A860-D0A8-5EDA-CAB7-DC678B0E50F1}"/>
                    </a:ext>
                  </a:extLst>
                </p:cNvPr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Přímá spojnice 84">
                  <a:extLst>
                    <a:ext uri="{FF2B5EF4-FFF2-40B4-BE49-F238E27FC236}">
                      <a16:creationId xmlns:a16="http://schemas.microsoft.com/office/drawing/2014/main" id="{FB3EF3A0-B71C-0662-8583-294C9AB01501}"/>
                    </a:ext>
                  </a:extLst>
                </p:cNvPr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Přímá spojnice 85">
                  <a:extLst>
                    <a:ext uri="{FF2B5EF4-FFF2-40B4-BE49-F238E27FC236}">
                      <a16:creationId xmlns:a16="http://schemas.microsoft.com/office/drawing/2014/main" id="{75E7957E-425E-480F-6964-37B0B955D3DC}"/>
                    </a:ext>
                  </a:extLst>
                </p:cNvPr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87" name="Skupina 86">
                  <a:extLst>
                    <a:ext uri="{FF2B5EF4-FFF2-40B4-BE49-F238E27FC236}">
                      <a16:creationId xmlns:a16="http://schemas.microsoft.com/office/drawing/2014/main" id="{A4B53176-3DD5-DE7C-7817-F6A449963495}"/>
                    </a:ext>
                  </a:extLst>
                </p:cNvPr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88" name="Ovál 87">
                    <a:extLst>
                      <a:ext uri="{FF2B5EF4-FFF2-40B4-BE49-F238E27FC236}">
                        <a16:creationId xmlns:a16="http://schemas.microsoft.com/office/drawing/2014/main" id="{E7BA334F-50E0-FDBE-FCAE-554576E3A2F2}"/>
                      </a:ext>
                    </a:extLst>
                  </p:cNvPr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89" name="Ovál 88">
                    <a:extLst>
                      <a:ext uri="{FF2B5EF4-FFF2-40B4-BE49-F238E27FC236}">
                        <a16:creationId xmlns:a16="http://schemas.microsoft.com/office/drawing/2014/main" id="{2FB35B54-62B7-595C-1422-67E157D02A2F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90" name="Ovál 89">
                    <a:extLst>
                      <a:ext uri="{FF2B5EF4-FFF2-40B4-BE49-F238E27FC236}">
                        <a16:creationId xmlns:a16="http://schemas.microsoft.com/office/drawing/2014/main" id="{A462E55B-8413-1400-7622-FCB574AF6202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91" name="Ovál 90">
                    <a:extLst>
                      <a:ext uri="{FF2B5EF4-FFF2-40B4-BE49-F238E27FC236}">
                        <a16:creationId xmlns:a16="http://schemas.microsoft.com/office/drawing/2014/main" id="{9C8E6007-82C0-0572-83D0-164CD36BBD11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92" name="Ovál 91">
                    <a:extLst>
                      <a:ext uri="{FF2B5EF4-FFF2-40B4-BE49-F238E27FC236}">
                        <a16:creationId xmlns:a16="http://schemas.microsoft.com/office/drawing/2014/main" id="{EE1B5641-9527-A145-982F-BF96303CE9E3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93" name="Ovál 92">
                    <a:extLst>
                      <a:ext uri="{FF2B5EF4-FFF2-40B4-BE49-F238E27FC236}">
                        <a16:creationId xmlns:a16="http://schemas.microsoft.com/office/drawing/2014/main" id="{7B337190-48F6-9AD6-E1B9-F457A55EDDE6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94" name="Ovál 93">
                    <a:extLst>
                      <a:ext uri="{FF2B5EF4-FFF2-40B4-BE49-F238E27FC236}">
                        <a16:creationId xmlns:a16="http://schemas.microsoft.com/office/drawing/2014/main" id="{3815143A-CF09-10DC-0AE1-E4AFBC6A9A47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95" name="Ovál 94">
                    <a:extLst>
                      <a:ext uri="{FF2B5EF4-FFF2-40B4-BE49-F238E27FC236}">
                        <a16:creationId xmlns:a16="http://schemas.microsoft.com/office/drawing/2014/main" id="{0CDF7BC6-2129-F2B6-1962-40DB58452A6E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96" name="Ovál 95">
                    <a:extLst>
                      <a:ext uri="{FF2B5EF4-FFF2-40B4-BE49-F238E27FC236}">
                        <a16:creationId xmlns:a16="http://schemas.microsoft.com/office/drawing/2014/main" id="{6222C5EE-C355-166E-4C45-EE3BD46B9AB9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97" name="Ovál 96">
                    <a:extLst>
                      <a:ext uri="{FF2B5EF4-FFF2-40B4-BE49-F238E27FC236}">
                        <a16:creationId xmlns:a16="http://schemas.microsoft.com/office/drawing/2014/main" id="{72A6A96F-AB86-FD8E-6D10-143866A1E5F9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98" name="Ovál 97">
                    <a:extLst>
                      <a:ext uri="{FF2B5EF4-FFF2-40B4-BE49-F238E27FC236}">
                        <a16:creationId xmlns:a16="http://schemas.microsoft.com/office/drawing/2014/main" id="{C5EA9E8D-9BC5-E8D8-83D8-C5424DEE5468}"/>
                      </a:ext>
                    </a:extLst>
                  </p:cNvPr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99" name="Ovál 98">
                    <a:extLst>
                      <a:ext uri="{FF2B5EF4-FFF2-40B4-BE49-F238E27FC236}">
                        <a16:creationId xmlns:a16="http://schemas.microsoft.com/office/drawing/2014/main" id="{8AC7F554-97CE-6337-8BCD-13CED0D6EA00}"/>
                      </a:ext>
                    </a:extLst>
                  </p:cNvPr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100" name="Ovál 99">
                    <a:extLst>
                      <a:ext uri="{FF2B5EF4-FFF2-40B4-BE49-F238E27FC236}">
                        <a16:creationId xmlns:a16="http://schemas.microsoft.com/office/drawing/2014/main" id="{C02EC802-DDBD-BFD5-D46B-25721F127BC7}"/>
                      </a:ext>
                    </a:extLst>
                  </p:cNvPr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101" name="Ovál 100">
                    <a:extLst>
                      <a:ext uri="{FF2B5EF4-FFF2-40B4-BE49-F238E27FC236}">
                        <a16:creationId xmlns:a16="http://schemas.microsoft.com/office/drawing/2014/main" id="{9C95E3AD-AF77-991D-43A4-1F7EEB0094D8}"/>
                      </a:ext>
                    </a:extLst>
                  </p:cNvPr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102" name="Ovál 101">
                    <a:extLst>
                      <a:ext uri="{FF2B5EF4-FFF2-40B4-BE49-F238E27FC236}">
                        <a16:creationId xmlns:a16="http://schemas.microsoft.com/office/drawing/2014/main" id="{1A74EE02-8852-02B3-4D9E-41804D470DF7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</p:grpSp>
          </p:grpSp>
          <p:grpSp>
            <p:nvGrpSpPr>
              <p:cNvPr id="58" name="Skupina 57">
                <a:extLst>
                  <a:ext uri="{FF2B5EF4-FFF2-40B4-BE49-F238E27FC236}">
                    <a16:creationId xmlns:a16="http://schemas.microsoft.com/office/drawing/2014/main" id="{C6AA5FC0-FB9A-41D4-370D-75E9EAE610FC}"/>
                  </a:ext>
                </a:extLst>
              </p:cNvPr>
              <p:cNvGrpSpPr/>
              <p:nvPr/>
            </p:nvGrpSpPr>
            <p:grpSpPr>
              <a:xfrm>
                <a:off x="7238967" y="3501008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59" name="Přímá spojnice 58">
                  <a:extLst>
                    <a:ext uri="{FF2B5EF4-FFF2-40B4-BE49-F238E27FC236}">
                      <a16:creationId xmlns:a16="http://schemas.microsoft.com/office/drawing/2014/main" id="{DB6D9F4D-FF50-22C2-9E9E-12E4BAAB76B8}"/>
                    </a:ext>
                  </a:extLst>
                </p:cNvPr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Přímá spojnice 59">
                  <a:extLst>
                    <a:ext uri="{FF2B5EF4-FFF2-40B4-BE49-F238E27FC236}">
                      <a16:creationId xmlns:a16="http://schemas.microsoft.com/office/drawing/2014/main" id="{1C9AED72-7128-337B-AE09-E0125DDB0BCA}"/>
                    </a:ext>
                  </a:extLst>
                </p:cNvPr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Přímá spojnice 60">
                  <a:extLst>
                    <a:ext uri="{FF2B5EF4-FFF2-40B4-BE49-F238E27FC236}">
                      <a16:creationId xmlns:a16="http://schemas.microsoft.com/office/drawing/2014/main" id="{F152897A-5D3A-73C2-B007-4A672AA29D64}"/>
                    </a:ext>
                  </a:extLst>
                </p:cNvPr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Přímá spojnice 61">
                  <a:extLst>
                    <a:ext uri="{FF2B5EF4-FFF2-40B4-BE49-F238E27FC236}">
                      <a16:creationId xmlns:a16="http://schemas.microsoft.com/office/drawing/2014/main" id="{28B23006-B697-E849-0187-E81FECE69DD0}"/>
                    </a:ext>
                  </a:extLst>
                </p:cNvPr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Přímá spojnice 62">
                  <a:extLst>
                    <a:ext uri="{FF2B5EF4-FFF2-40B4-BE49-F238E27FC236}">
                      <a16:creationId xmlns:a16="http://schemas.microsoft.com/office/drawing/2014/main" id="{8893D259-C361-0A5A-DDF7-82CD70CD8FED}"/>
                    </a:ext>
                  </a:extLst>
                </p:cNvPr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Přímá spojnice 63">
                  <a:extLst>
                    <a:ext uri="{FF2B5EF4-FFF2-40B4-BE49-F238E27FC236}">
                      <a16:creationId xmlns:a16="http://schemas.microsoft.com/office/drawing/2014/main" id="{93AFF6DC-63E0-D2A1-CAC3-C32AC113446D}"/>
                    </a:ext>
                  </a:extLst>
                </p:cNvPr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5" name="Skupina 64">
                  <a:extLst>
                    <a:ext uri="{FF2B5EF4-FFF2-40B4-BE49-F238E27FC236}">
                      <a16:creationId xmlns:a16="http://schemas.microsoft.com/office/drawing/2014/main" id="{2F14F938-C685-579A-57A0-0892BCB3122A}"/>
                    </a:ext>
                  </a:extLst>
                </p:cNvPr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66" name="Ovál 65">
                    <a:extLst>
                      <a:ext uri="{FF2B5EF4-FFF2-40B4-BE49-F238E27FC236}">
                        <a16:creationId xmlns:a16="http://schemas.microsoft.com/office/drawing/2014/main" id="{B9B0B9A6-5B1A-0480-281B-AC645E9CE0D1}"/>
                      </a:ext>
                    </a:extLst>
                  </p:cNvPr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67" name="Ovál 66">
                    <a:extLst>
                      <a:ext uri="{FF2B5EF4-FFF2-40B4-BE49-F238E27FC236}">
                        <a16:creationId xmlns:a16="http://schemas.microsoft.com/office/drawing/2014/main" id="{5EA18703-E2EF-2E98-29BD-CE9ECBE2B369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68" name="Ovál 67">
                    <a:extLst>
                      <a:ext uri="{FF2B5EF4-FFF2-40B4-BE49-F238E27FC236}">
                        <a16:creationId xmlns:a16="http://schemas.microsoft.com/office/drawing/2014/main" id="{243B59DA-52FC-FBD6-EF41-CB3A426439EB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69" name="Ovál 68">
                    <a:extLst>
                      <a:ext uri="{FF2B5EF4-FFF2-40B4-BE49-F238E27FC236}">
                        <a16:creationId xmlns:a16="http://schemas.microsoft.com/office/drawing/2014/main" id="{4725413E-ADE9-FEE0-7E22-284443F1BCF6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70" name="Ovál 69">
                    <a:extLst>
                      <a:ext uri="{FF2B5EF4-FFF2-40B4-BE49-F238E27FC236}">
                        <a16:creationId xmlns:a16="http://schemas.microsoft.com/office/drawing/2014/main" id="{96590127-C154-29EC-A212-B1E7E0D136B1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71" name="Ovál 70">
                    <a:extLst>
                      <a:ext uri="{FF2B5EF4-FFF2-40B4-BE49-F238E27FC236}">
                        <a16:creationId xmlns:a16="http://schemas.microsoft.com/office/drawing/2014/main" id="{9D8F0266-065C-1238-1B5C-BA5CEEFBF223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72" name="Ovál 71">
                    <a:extLst>
                      <a:ext uri="{FF2B5EF4-FFF2-40B4-BE49-F238E27FC236}">
                        <a16:creationId xmlns:a16="http://schemas.microsoft.com/office/drawing/2014/main" id="{C4AF2A6C-D020-866C-F95E-B8EB77AC4D19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73" name="Ovál 72">
                    <a:extLst>
                      <a:ext uri="{FF2B5EF4-FFF2-40B4-BE49-F238E27FC236}">
                        <a16:creationId xmlns:a16="http://schemas.microsoft.com/office/drawing/2014/main" id="{0A5ADD1E-5AA3-D237-B8AC-5D256EBB9403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74" name="Ovál 73">
                    <a:extLst>
                      <a:ext uri="{FF2B5EF4-FFF2-40B4-BE49-F238E27FC236}">
                        <a16:creationId xmlns:a16="http://schemas.microsoft.com/office/drawing/2014/main" id="{6B956BFC-6198-1EFF-F0E7-479B8560E4A5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75" name="Ovál 74">
                    <a:extLst>
                      <a:ext uri="{FF2B5EF4-FFF2-40B4-BE49-F238E27FC236}">
                        <a16:creationId xmlns:a16="http://schemas.microsoft.com/office/drawing/2014/main" id="{841682B4-48B0-91AC-F520-4723E813FF83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76" name="Ovál 75">
                    <a:extLst>
                      <a:ext uri="{FF2B5EF4-FFF2-40B4-BE49-F238E27FC236}">
                        <a16:creationId xmlns:a16="http://schemas.microsoft.com/office/drawing/2014/main" id="{40D49B39-E941-F5AB-D33A-B98DDD1D0063}"/>
                      </a:ext>
                    </a:extLst>
                  </p:cNvPr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77" name="Ovál 76">
                    <a:extLst>
                      <a:ext uri="{FF2B5EF4-FFF2-40B4-BE49-F238E27FC236}">
                        <a16:creationId xmlns:a16="http://schemas.microsoft.com/office/drawing/2014/main" id="{023C1715-A4C9-8ACE-5930-89E2507B13D4}"/>
                      </a:ext>
                    </a:extLst>
                  </p:cNvPr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78" name="Ovál 77">
                    <a:extLst>
                      <a:ext uri="{FF2B5EF4-FFF2-40B4-BE49-F238E27FC236}">
                        <a16:creationId xmlns:a16="http://schemas.microsoft.com/office/drawing/2014/main" id="{D2DB78CC-F00A-CA0F-E8AD-B48DB2CCAA71}"/>
                      </a:ext>
                    </a:extLst>
                  </p:cNvPr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79" name="Ovál 78">
                    <a:extLst>
                      <a:ext uri="{FF2B5EF4-FFF2-40B4-BE49-F238E27FC236}">
                        <a16:creationId xmlns:a16="http://schemas.microsoft.com/office/drawing/2014/main" id="{50EBFA30-A2AB-D41B-2AEE-3FEF4DFCC2C2}"/>
                      </a:ext>
                    </a:extLst>
                  </p:cNvPr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80" name="Ovál 79">
                    <a:extLst>
                      <a:ext uri="{FF2B5EF4-FFF2-40B4-BE49-F238E27FC236}">
                        <a16:creationId xmlns:a16="http://schemas.microsoft.com/office/drawing/2014/main" id="{6C612CC0-6D97-A911-7762-4FDFFF80137D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</p:grpSp>
          </p:grpSp>
        </p:grpSp>
        <p:grpSp>
          <p:nvGrpSpPr>
            <p:cNvPr id="43" name="Skupina 42">
              <a:extLst>
                <a:ext uri="{FF2B5EF4-FFF2-40B4-BE49-F238E27FC236}">
                  <a16:creationId xmlns:a16="http://schemas.microsoft.com/office/drawing/2014/main" id="{FBB6A1B0-0C2F-B425-679C-B1068312F273}"/>
                </a:ext>
              </a:extLst>
            </p:cNvPr>
            <p:cNvGrpSpPr/>
            <p:nvPr/>
          </p:nvGrpSpPr>
          <p:grpSpPr>
            <a:xfrm>
              <a:off x="6797483" y="2363329"/>
              <a:ext cx="1152000" cy="1480954"/>
              <a:chOff x="7067741" y="2363329"/>
              <a:chExt cx="1152000" cy="1480954"/>
            </a:xfrm>
          </p:grpSpPr>
          <p:cxnSp>
            <p:nvCxnSpPr>
              <p:cNvPr id="51" name="Přímá spojnice 50">
                <a:extLst>
                  <a:ext uri="{FF2B5EF4-FFF2-40B4-BE49-F238E27FC236}">
                    <a16:creationId xmlns:a16="http://schemas.microsoft.com/office/drawing/2014/main" id="{5D628DD8-A8A1-5C4D-EC0F-C342ABDACD06}"/>
                  </a:ext>
                </a:extLst>
              </p:cNvPr>
              <p:cNvCxnSpPr/>
              <p:nvPr/>
            </p:nvCxnSpPr>
            <p:spPr>
              <a:xfrm>
                <a:off x="7067741" y="2385071"/>
                <a:ext cx="1152000" cy="0"/>
              </a:xfrm>
              <a:prstGeom prst="line">
                <a:avLst/>
              </a:prstGeom>
              <a:ln w="3810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Přímá spojnice 51">
                <a:extLst>
                  <a:ext uri="{FF2B5EF4-FFF2-40B4-BE49-F238E27FC236}">
                    <a16:creationId xmlns:a16="http://schemas.microsoft.com/office/drawing/2014/main" id="{0EA18693-5190-28E5-8057-13A3E4C51A71}"/>
                  </a:ext>
                </a:extLst>
              </p:cNvPr>
              <p:cNvCxnSpPr/>
              <p:nvPr/>
            </p:nvCxnSpPr>
            <p:spPr>
              <a:xfrm>
                <a:off x="7067741" y="2745111"/>
                <a:ext cx="1152000" cy="0"/>
              </a:xfrm>
              <a:prstGeom prst="line">
                <a:avLst/>
              </a:prstGeom>
              <a:ln w="3810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Přímá spojnice 52">
                <a:extLst>
                  <a:ext uri="{FF2B5EF4-FFF2-40B4-BE49-F238E27FC236}">
                    <a16:creationId xmlns:a16="http://schemas.microsoft.com/office/drawing/2014/main" id="{C44E16E2-E5FD-FE45-6990-B250F4D9DD8E}"/>
                  </a:ext>
                </a:extLst>
              </p:cNvPr>
              <p:cNvCxnSpPr/>
              <p:nvPr/>
            </p:nvCxnSpPr>
            <p:spPr>
              <a:xfrm>
                <a:off x="7067741" y="3105151"/>
                <a:ext cx="1152000" cy="0"/>
              </a:xfrm>
              <a:prstGeom prst="line">
                <a:avLst/>
              </a:prstGeom>
              <a:ln w="3810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Přímá spojnice 53">
                <a:extLst>
                  <a:ext uri="{FF2B5EF4-FFF2-40B4-BE49-F238E27FC236}">
                    <a16:creationId xmlns:a16="http://schemas.microsoft.com/office/drawing/2014/main" id="{4271E32F-A207-1012-8862-2368BA854D1F}"/>
                  </a:ext>
                </a:extLst>
              </p:cNvPr>
              <p:cNvCxnSpPr/>
              <p:nvPr/>
            </p:nvCxnSpPr>
            <p:spPr>
              <a:xfrm>
                <a:off x="7067741" y="3465191"/>
                <a:ext cx="1152000" cy="0"/>
              </a:xfrm>
              <a:prstGeom prst="line">
                <a:avLst/>
              </a:prstGeom>
              <a:ln w="3810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Přímá spojnice 54">
                <a:extLst>
                  <a:ext uri="{FF2B5EF4-FFF2-40B4-BE49-F238E27FC236}">
                    <a16:creationId xmlns:a16="http://schemas.microsoft.com/office/drawing/2014/main" id="{351DE787-B9FD-81FD-D652-25F1323D935F}"/>
                  </a:ext>
                </a:extLst>
              </p:cNvPr>
              <p:cNvCxnSpPr/>
              <p:nvPr/>
            </p:nvCxnSpPr>
            <p:spPr>
              <a:xfrm>
                <a:off x="7067741" y="3825231"/>
                <a:ext cx="1152000" cy="0"/>
              </a:xfrm>
              <a:prstGeom prst="line">
                <a:avLst/>
              </a:prstGeom>
              <a:ln w="3810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Přímá spojnice 55">
                <a:extLst>
                  <a:ext uri="{FF2B5EF4-FFF2-40B4-BE49-F238E27FC236}">
                    <a16:creationId xmlns:a16="http://schemas.microsoft.com/office/drawing/2014/main" id="{E81E829F-93EB-FF82-BEE2-82E55D143150}"/>
                  </a:ext>
                </a:extLst>
              </p:cNvPr>
              <p:cNvCxnSpPr/>
              <p:nvPr/>
            </p:nvCxnSpPr>
            <p:spPr>
              <a:xfrm flipH="1">
                <a:off x="7088206" y="2363329"/>
                <a:ext cx="0" cy="148095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Skupina 43">
              <a:extLst>
                <a:ext uri="{FF2B5EF4-FFF2-40B4-BE49-F238E27FC236}">
                  <a16:creationId xmlns:a16="http://schemas.microsoft.com/office/drawing/2014/main" id="{FB9B639A-CBEA-DF0C-0336-ACFF5F6BF291}"/>
                </a:ext>
              </a:extLst>
            </p:cNvPr>
            <p:cNvGrpSpPr/>
            <p:nvPr/>
          </p:nvGrpSpPr>
          <p:grpSpPr>
            <a:xfrm flipH="1">
              <a:off x="7393710" y="2442284"/>
              <a:ext cx="1152000" cy="1480954"/>
              <a:chOff x="7067741" y="2363329"/>
              <a:chExt cx="1152000" cy="1480954"/>
            </a:xfrm>
          </p:grpSpPr>
          <p:cxnSp>
            <p:nvCxnSpPr>
              <p:cNvPr id="45" name="Přímá spojnice 44">
                <a:extLst>
                  <a:ext uri="{FF2B5EF4-FFF2-40B4-BE49-F238E27FC236}">
                    <a16:creationId xmlns:a16="http://schemas.microsoft.com/office/drawing/2014/main" id="{968C65C3-6530-6EEC-2B9B-F93E0448822E}"/>
                  </a:ext>
                </a:extLst>
              </p:cNvPr>
              <p:cNvCxnSpPr/>
              <p:nvPr/>
            </p:nvCxnSpPr>
            <p:spPr>
              <a:xfrm>
                <a:off x="7067741" y="2385071"/>
                <a:ext cx="1152000" cy="0"/>
              </a:xfrm>
              <a:prstGeom prst="line">
                <a:avLst/>
              </a:prstGeom>
              <a:ln w="3810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Přímá spojnice 45">
                <a:extLst>
                  <a:ext uri="{FF2B5EF4-FFF2-40B4-BE49-F238E27FC236}">
                    <a16:creationId xmlns:a16="http://schemas.microsoft.com/office/drawing/2014/main" id="{A512F161-7A3D-9845-544F-67806BB48DA4}"/>
                  </a:ext>
                </a:extLst>
              </p:cNvPr>
              <p:cNvCxnSpPr/>
              <p:nvPr/>
            </p:nvCxnSpPr>
            <p:spPr>
              <a:xfrm>
                <a:off x="7067741" y="2745111"/>
                <a:ext cx="1152000" cy="0"/>
              </a:xfrm>
              <a:prstGeom prst="line">
                <a:avLst/>
              </a:prstGeom>
              <a:ln w="3810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Přímá spojnice 46">
                <a:extLst>
                  <a:ext uri="{FF2B5EF4-FFF2-40B4-BE49-F238E27FC236}">
                    <a16:creationId xmlns:a16="http://schemas.microsoft.com/office/drawing/2014/main" id="{98A644C8-1870-BCA5-07EA-21D79D74AAE9}"/>
                  </a:ext>
                </a:extLst>
              </p:cNvPr>
              <p:cNvCxnSpPr/>
              <p:nvPr/>
            </p:nvCxnSpPr>
            <p:spPr>
              <a:xfrm>
                <a:off x="7067741" y="3105151"/>
                <a:ext cx="1152000" cy="0"/>
              </a:xfrm>
              <a:prstGeom prst="line">
                <a:avLst/>
              </a:prstGeom>
              <a:ln w="3810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Přímá spojnice 47">
                <a:extLst>
                  <a:ext uri="{FF2B5EF4-FFF2-40B4-BE49-F238E27FC236}">
                    <a16:creationId xmlns:a16="http://schemas.microsoft.com/office/drawing/2014/main" id="{06F24897-99A9-4CDD-997E-225B5FA1C9F5}"/>
                  </a:ext>
                </a:extLst>
              </p:cNvPr>
              <p:cNvCxnSpPr/>
              <p:nvPr/>
            </p:nvCxnSpPr>
            <p:spPr>
              <a:xfrm>
                <a:off x="7067741" y="3465191"/>
                <a:ext cx="1152000" cy="0"/>
              </a:xfrm>
              <a:prstGeom prst="line">
                <a:avLst/>
              </a:prstGeom>
              <a:ln w="3810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Přímá spojnice 48">
                <a:extLst>
                  <a:ext uri="{FF2B5EF4-FFF2-40B4-BE49-F238E27FC236}">
                    <a16:creationId xmlns:a16="http://schemas.microsoft.com/office/drawing/2014/main" id="{6FBF8165-72F0-1A7B-A609-83E135F1C866}"/>
                  </a:ext>
                </a:extLst>
              </p:cNvPr>
              <p:cNvCxnSpPr/>
              <p:nvPr/>
            </p:nvCxnSpPr>
            <p:spPr>
              <a:xfrm>
                <a:off x="7067741" y="3825231"/>
                <a:ext cx="1152000" cy="0"/>
              </a:xfrm>
              <a:prstGeom prst="line">
                <a:avLst/>
              </a:prstGeom>
              <a:ln w="3810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Přímá spojnice 49">
                <a:extLst>
                  <a:ext uri="{FF2B5EF4-FFF2-40B4-BE49-F238E27FC236}">
                    <a16:creationId xmlns:a16="http://schemas.microsoft.com/office/drawing/2014/main" id="{2AF8D8D9-88D7-57FD-9ADD-387C7B5553B5}"/>
                  </a:ext>
                </a:extLst>
              </p:cNvPr>
              <p:cNvCxnSpPr/>
              <p:nvPr/>
            </p:nvCxnSpPr>
            <p:spPr>
              <a:xfrm flipH="1">
                <a:off x="7088206" y="2363329"/>
                <a:ext cx="0" cy="148095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1" name="Skupina 240">
            <a:extLst>
              <a:ext uri="{FF2B5EF4-FFF2-40B4-BE49-F238E27FC236}">
                <a16:creationId xmlns:a16="http://schemas.microsoft.com/office/drawing/2014/main" id="{6AB8DCE7-0246-228B-F422-8AFE60E40DE8}"/>
              </a:ext>
            </a:extLst>
          </p:cNvPr>
          <p:cNvGrpSpPr>
            <a:grpSpLocks noChangeAspect="1"/>
          </p:cNvGrpSpPr>
          <p:nvPr/>
        </p:nvGrpSpPr>
        <p:grpSpPr>
          <a:xfrm>
            <a:off x="9009633" y="1266529"/>
            <a:ext cx="1005922" cy="668442"/>
            <a:chOff x="8864435" y="2515729"/>
            <a:chExt cx="2471571" cy="1559909"/>
          </a:xfrm>
        </p:grpSpPr>
        <p:grpSp>
          <p:nvGrpSpPr>
            <p:cNvPr id="242" name="Skupina 241">
              <a:extLst>
                <a:ext uri="{FF2B5EF4-FFF2-40B4-BE49-F238E27FC236}">
                  <a16:creationId xmlns:a16="http://schemas.microsoft.com/office/drawing/2014/main" id="{E9987D7C-394E-C4CF-CD31-E141B2B5C2D0}"/>
                </a:ext>
              </a:extLst>
            </p:cNvPr>
            <p:cNvGrpSpPr/>
            <p:nvPr/>
          </p:nvGrpSpPr>
          <p:grpSpPr>
            <a:xfrm>
              <a:off x="9402057" y="2684321"/>
              <a:ext cx="1339285" cy="137492"/>
              <a:chOff x="7260041" y="2531921"/>
              <a:chExt cx="1339285" cy="137492"/>
            </a:xfrm>
          </p:grpSpPr>
          <p:grpSp>
            <p:nvGrpSpPr>
              <p:cNvPr id="398" name="Skupina 397">
                <a:extLst>
                  <a:ext uri="{FF2B5EF4-FFF2-40B4-BE49-F238E27FC236}">
                    <a16:creationId xmlns:a16="http://schemas.microsoft.com/office/drawing/2014/main" id="{F3F46B34-B014-637B-3661-8B95CF232F18}"/>
                  </a:ext>
                </a:extLst>
              </p:cNvPr>
              <p:cNvGrpSpPr/>
              <p:nvPr/>
            </p:nvGrpSpPr>
            <p:grpSpPr>
              <a:xfrm flipH="1" flipV="1">
                <a:off x="7724599" y="2531921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422" name="Přímá spojnice 421">
                  <a:extLst>
                    <a:ext uri="{FF2B5EF4-FFF2-40B4-BE49-F238E27FC236}">
                      <a16:creationId xmlns:a16="http://schemas.microsoft.com/office/drawing/2014/main" id="{4247661E-C395-95B4-6015-48A4BBBE73B2}"/>
                    </a:ext>
                  </a:extLst>
                </p:cNvPr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3" name="Přímá spojnice 422">
                  <a:extLst>
                    <a:ext uri="{FF2B5EF4-FFF2-40B4-BE49-F238E27FC236}">
                      <a16:creationId xmlns:a16="http://schemas.microsoft.com/office/drawing/2014/main" id="{50C12895-FB9F-C1A4-18E6-0E3E9816C28D}"/>
                    </a:ext>
                  </a:extLst>
                </p:cNvPr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4" name="Přímá spojnice 423">
                  <a:extLst>
                    <a:ext uri="{FF2B5EF4-FFF2-40B4-BE49-F238E27FC236}">
                      <a16:creationId xmlns:a16="http://schemas.microsoft.com/office/drawing/2014/main" id="{D359BDC7-3EAD-99F3-3DAF-29E31F8C7FBC}"/>
                    </a:ext>
                  </a:extLst>
                </p:cNvPr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5" name="Přímá spojnice 424">
                  <a:extLst>
                    <a:ext uri="{FF2B5EF4-FFF2-40B4-BE49-F238E27FC236}">
                      <a16:creationId xmlns:a16="http://schemas.microsoft.com/office/drawing/2014/main" id="{73F61ED6-250F-DD60-70C5-6AB9A822ABAF}"/>
                    </a:ext>
                  </a:extLst>
                </p:cNvPr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6" name="Přímá spojnice 425">
                  <a:extLst>
                    <a:ext uri="{FF2B5EF4-FFF2-40B4-BE49-F238E27FC236}">
                      <a16:creationId xmlns:a16="http://schemas.microsoft.com/office/drawing/2014/main" id="{F0000F32-84AF-CC8B-92F5-66B2C6E0CDDC}"/>
                    </a:ext>
                  </a:extLst>
                </p:cNvPr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7" name="Přímá spojnice 426">
                  <a:extLst>
                    <a:ext uri="{FF2B5EF4-FFF2-40B4-BE49-F238E27FC236}">
                      <a16:creationId xmlns:a16="http://schemas.microsoft.com/office/drawing/2014/main" id="{55544A97-4920-B5A4-08C1-962CF32A7C67}"/>
                    </a:ext>
                  </a:extLst>
                </p:cNvPr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28" name="Skupina 427">
                  <a:extLst>
                    <a:ext uri="{FF2B5EF4-FFF2-40B4-BE49-F238E27FC236}">
                      <a16:creationId xmlns:a16="http://schemas.microsoft.com/office/drawing/2014/main" id="{EDB94897-5D03-111E-AC73-C68F86232847}"/>
                    </a:ext>
                  </a:extLst>
                </p:cNvPr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429" name="Ovál 428">
                    <a:extLst>
                      <a:ext uri="{FF2B5EF4-FFF2-40B4-BE49-F238E27FC236}">
                        <a16:creationId xmlns:a16="http://schemas.microsoft.com/office/drawing/2014/main" id="{68A2AE44-2B17-6C0D-A24C-B3BA0FB7FAD7}"/>
                      </a:ext>
                    </a:extLst>
                  </p:cNvPr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430" name="Ovál 429">
                    <a:extLst>
                      <a:ext uri="{FF2B5EF4-FFF2-40B4-BE49-F238E27FC236}">
                        <a16:creationId xmlns:a16="http://schemas.microsoft.com/office/drawing/2014/main" id="{2783AE61-CEC5-DE2D-B627-B876414BC075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431" name="Ovál 430">
                    <a:extLst>
                      <a:ext uri="{FF2B5EF4-FFF2-40B4-BE49-F238E27FC236}">
                        <a16:creationId xmlns:a16="http://schemas.microsoft.com/office/drawing/2014/main" id="{2F0C9BAA-A40F-0C06-14BE-1BD42763A306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432" name="Ovál 431">
                    <a:extLst>
                      <a:ext uri="{FF2B5EF4-FFF2-40B4-BE49-F238E27FC236}">
                        <a16:creationId xmlns:a16="http://schemas.microsoft.com/office/drawing/2014/main" id="{EF0D414D-9C15-DC29-3FA4-9B5271FDD695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433" name="Ovál 432">
                    <a:extLst>
                      <a:ext uri="{FF2B5EF4-FFF2-40B4-BE49-F238E27FC236}">
                        <a16:creationId xmlns:a16="http://schemas.microsoft.com/office/drawing/2014/main" id="{ACDF51BE-7F37-D0EB-8475-AD5379670138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434" name="Ovál 433">
                    <a:extLst>
                      <a:ext uri="{FF2B5EF4-FFF2-40B4-BE49-F238E27FC236}">
                        <a16:creationId xmlns:a16="http://schemas.microsoft.com/office/drawing/2014/main" id="{FCAA5878-1F2F-7B98-F320-E833562A94B7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435" name="Ovál 434">
                    <a:extLst>
                      <a:ext uri="{FF2B5EF4-FFF2-40B4-BE49-F238E27FC236}">
                        <a16:creationId xmlns:a16="http://schemas.microsoft.com/office/drawing/2014/main" id="{B552A09D-9364-8008-5D37-82264CA52F4D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436" name="Ovál 435">
                    <a:extLst>
                      <a:ext uri="{FF2B5EF4-FFF2-40B4-BE49-F238E27FC236}">
                        <a16:creationId xmlns:a16="http://schemas.microsoft.com/office/drawing/2014/main" id="{8E8A9027-C9E0-6931-56F8-3F71D55163CE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437" name="Ovál 436">
                    <a:extLst>
                      <a:ext uri="{FF2B5EF4-FFF2-40B4-BE49-F238E27FC236}">
                        <a16:creationId xmlns:a16="http://schemas.microsoft.com/office/drawing/2014/main" id="{7499EBEF-054B-64CC-310B-9BC619C05682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438" name="Ovál 437">
                    <a:extLst>
                      <a:ext uri="{FF2B5EF4-FFF2-40B4-BE49-F238E27FC236}">
                        <a16:creationId xmlns:a16="http://schemas.microsoft.com/office/drawing/2014/main" id="{8057519B-2EDA-97D9-4FFE-149EB06A8121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439" name="Ovál 438">
                    <a:extLst>
                      <a:ext uri="{FF2B5EF4-FFF2-40B4-BE49-F238E27FC236}">
                        <a16:creationId xmlns:a16="http://schemas.microsoft.com/office/drawing/2014/main" id="{795177AB-6901-464C-FE07-C55A7EDA9B8C}"/>
                      </a:ext>
                    </a:extLst>
                  </p:cNvPr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440" name="Ovál 439">
                    <a:extLst>
                      <a:ext uri="{FF2B5EF4-FFF2-40B4-BE49-F238E27FC236}">
                        <a16:creationId xmlns:a16="http://schemas.microsoft.com/office/drawing/2014/main" id="{A1F62514-25D7-E8B1-F08F-C66A114EC37A}"/>
                      </a:ext>
                    </a:extLst>
                  </p:cNvPr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441" name="Ovál 440">
                    <a:extLst>
                      <a:ext uri="{FF2B5EF4-FFF2-40B4-BE49-F238E27FC236}">
                        <a16:creationId xmlns:a16="http://schemas.microsoft.com/office/drawing/2014/main" id="{D177C5D8-03A6-A46D-6877-E41132768C48}"/>
                      </a:ext>
                    </a:extLst>
                  </p:cNvPr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442" name="Ovál 441">
                    <a:extLst>
                      <a:ext uri="{FF2B5EF4-FFF2-40B4-BE49-F238E27FC236}">
                        <a16:creationId xmlns:a16="http://schemas.microsoft.com/office/drawing/2014/main" id="{5BA28A33-6FAB-E293-4492-E589B3CD097A}"/>
                      </a:ext>
                    </a:extLst>
                  </p:cNvPr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443" name="Ovál 442">
                    <a:extLst>
                      <a:ext uri="{FF2B5EF4-FFF2-40B4-BE49-F238E27FC236}">
                        <a16:creationId xmlns:a16="http://schemas.microsoft.com/office/drawing/2014/main" id="{9F9C36BC-5013-E97F-C56B-196538E75CF6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</p:grpSp>
          </p:grpSp>
          <p:grpSp>
            <p:nvGrpSpPr>
              <p:cNvPr id="399" name="Skupina 398">
                <a:extLst>
                  <a:ext uri="{FF2B5EF4-FFF2-40B4-BE49-F238E27FC236}">
                    <a16:creationId xmlns:a16="http://schemas.microsoft.com/office/drawing/2014/main" id="{5D381D04-FC9F-D78D-4EAA-912ABF1B1D52}"/>
                  </a:ext>
                </a:extLst>
              </p:cNvPr>
              <p:cNvGrpSpPr/>
              <p:nvPr/>
            </p:nvGrpSpPr>
            <p:grpSpPr>
              <a:xfrm flipV="1">
                <a:off x="7260041" y="2531921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400" name="Přímá spojnice 399">
                  <a:extLst>
                    <a:ext uri="{FF2B5EF4-FFF2-40B4-BE49-F238E27FC236}">
                      <a16:creationId xmlns:a16="http://schemas.microsoft.com/office/drawing/2014/main" id="{28A37668-707D-F2E1-9EE8-51DF8E818BB9}"/>
                    </a:ext>
                  </a:extLst>
                </p:cNvPr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1" name="Přímá spojnice 400">
                  <a:extLst>
                    <a:ext uri="{FF2B5EF4-FFF2-40B4-BE49-F238E27FC236}">
                      <a16:creationId xmlns:a16="http://schemas.microsoft.com/office/drawing/2014/main" id="{E5C70C43-88D0-67B7-4CE6-51D3BD05795A}"/>
                    </a:ext>
                  </a:extLst>
                </p:cNvPr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2" name="Přímá spojnice 401">
                  <a:extLst>
                    <a:ext uri="{FF2B5EF4-FFF2-40B4-BE49-F238E27FC236}">
                      <a16:creationId xmlns:a16="http://schemas.microsoft.com/office/drawing/2014/main" id="{142DA83F-D28C-CCE6-2865-744C37238609}"/>
                    </a:ext>
                  </a:extLst>
                </p:cNvPr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3" name="Přímá spojnice 402">
                  <a:extLst>
                    <a:ext uri="{FF2B5EF4-FFF2-40B4-BE49-F238E27FC236}">
                      <a16:creationId xmlns:a16="http://schemas.microsoft.com/office/drawing/2014/main" id="{29DE8F8A-F8B8-5256-3C49-0B0B0B2BE0A8}"/>
                    </a:ext>
                  </a:extLst>
                </p:cNvPr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4" name="Přímá spojnice 403">
                  <a:extLst>
                    <a:ext uri="{FF2B5EF4-FFF2-40B4-BE49-F238E27FC236}">
                      <a16:creationId xmlns:a16="http://schemas.microsoft.com/office/drawing/2014/main" id="{15D9E7B7-C7C0-D48A-3E59-AF8191999765}"/>
                    </a:ext>
                  </a:extLst>
                </p:cNvPr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5" name="Přímá spojnice 404">
                  <a:extLst>
                    <a:ext uri="{FF2B5EF4-FFF2-40B4-BE49-F238E27FC236}">
                      <a16:creationId xmlns:a16="http://schemas.microsoft.com/office/drawing/2014/main" id="{C78C4DD3-8F09-D23A-2C90-ED254BBB39CC}"/>
                    </a:ext>
                  </a:extLst>
                </p:cNvPr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06" name="Skupina 405">
                  <a:extLst>
                    <a:ext uri="{FF2B5EF4-FFF2-40B4-BE49-F238E27FC236}">
                      <a16:creationId xmlns:a16="http://schemas.microsoft.com/office/drawing/2014/main" id="{CE80DB28-480D-0C4A-DD82-001B26967AF0}"/>
                    </a:ext>
                  </a:extLst>
                </p:cNvPr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407" name="Ovál 406">
                    <a:extLst>
                      <a:ext uri="{FF2B5EF4-FFF2-40B4-BE49-F238E27FC236}">
                        <a16:creationId xmlns:a16="http://schemas.microsoft.com/office/drawing/2014/main" id="{8403F9E3-265D-893C-178D-D4FB4A2ED893}"/>
                      </a:ext>
                    </a:extLst>
                  </p:cNvPr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408" name="Ovál 407">
                    <a:extLst>
                      <a:ext uri="{FF2B5EF4-FFF2-40B4-BE49-F238E27FC236}">
                        <a16:creationId xmlns:a16="http://schemas.microsoft.com/office/drawing/2014/main" id="{6E16097E-5190-EE76-776B-6B303414BA72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409" name="Ovál 408">
                    <a:extLst>
                      <a:ext uri="{FF2B5EF4-FFF2-40B4-BE49-F238E27FC236}">
                        <a16:creationId xmlns:a16="http://schemas.microsoft.com/office/drawing/2014/main" id="{8DBA1F63-FDCD-7C77-6790-F04179F84E1A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410" name="Ovál 409">
                    <a:extLst>
                      <a:ext uri="{FF2B5EF4-FFF2-40B4-BE49-F238E27FC236}">
                        <a16:creationId xmlns:a16="http://schemas.microsoft.com/office/drawing/2014/main" id="{4FB54D6A-CFF7-1D6C-4764-B87EDD36D935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411" name="Ovál 410">
                    <a:extLst>
                      <a:ext uri="{FF2B5EF4-FFF2-40B4-BE49-F238E27FC236}">
                        <a16:creationId xmlns:a16="http://schemas.microsoft.com/office/drawing/2014/main" id="{8B3BB2CF-34A7-5FA3-FECC-7D9DDB563187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412" name="Ovál 411">
                    <a:extLst>
                      <a:ext uri="{FF2B5EF4-FFF2-40B4-BE49-F238E27FC236}">
                        <a16:creationId xmlns:a16="http://schemas.microsoft.com/office/drawing/2014/main" id="{9ED0FEFE-5A35-3C41-8187-D5F92245DCC0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413" name="Ovál 412">
                    <a:extLst>
                      <a:ext uri="{FF2B5EF4-FFF2-40B4-BE49-F238E27FC236}">
                        <a16:creationId xmlns:a16="http://schemas.microsoft.com/office/drawing/2014/main" id="{A203549C-6CAC-5799-5166-A999BD68DAE1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414" name="Ovál 413">
                    <a:extLst>
                      <a:ext uri="{FF2B5EF4-FFF2-40B4-BE49-F238E27FC236}">
                        <a16:creationId xmlns:a16="http://schemas.microsoft.com/office/drawing/2014/main" id="{7CF73B88-F2B3-D2E5-92AC-EC464A9F2F1E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415" name="Ovál 414">
                    <a:extLst>
                      <a:ext uri="{FF2B5EF4-FFF2-40B4-BE49-F238E27FC236}">
                        <a16:creationId xmlns:a16="http://schemas.microsoft.com/office/drawing/2014/main" id="{5C215DBA-7461-305C-BBDE-BA082ABCB56E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416" name="Ovál 415">
                    <a:extLst>
                      <a:ext uri="{FF2B5EF4-FFF2-40B4-BE49-F238E27FC236}">
                        <a16:creationId xmlns:a16="http://schemas.microsoft.com/office/drawing/2014/main" id="{328E5620-4E2C-E42B-804B-5334C54CF663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417" name="Ovál 416">
                    <a:extLst>
                      <a:ext uri="{FF2B5EF4-FFF2-40B4-BE49-F238E27FC236}">
                        <a16:creationId xmlns:a16="http://schemas.microsoft.com/office/drawing/2014/main" id="{E8BA163A-96B6-DBB2-3C3D-BB072A0763BF}"/>
                      </a:ext>
                    </a:extLst>
                  </p:cNvPr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418" name="Ovál 417">
                    <a:extLst>
                      <a:ext uri="{FF2B5EF4-FFF2-40B4-BE49-F238E27FC236}">
                        <a16:creationId xmlns:a16="http://schemas.microsoft.com/office/drawing/2014/main" id="{52BCAF4F-A647-5E46-53F3-0BB4EF534AF2}"/>
                      </a:ext>
                    </a:extLst>
                  </p:cNvPr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419" name="Ovál 418">
                    <a:extLst>
                      <a:ext uri="{FF2B5EF4-FFF2-40B4-BE49-F238E27FC236}">
                        <a16:creationId xmlns:a16="http://schemas.microsoft.com/office/drawing/2014/main" id="{44044E97-892B-5CCD-0B68-3110A9B6B445}"/>
                      </a:ext>
                    </a:extLst>
                  </p:cNvPr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420" name="Ovál 419">
                    <a:extLst>
                      <a:ext uri="{FF2B5EF4-FFF2-40B4-BE49-F238E27FC236}">
                        <a16:creationId xmlns:a16="http://schemas.microsoft.com/office/drawing/2014/main" id="{9FDFFA11-FA62-9C63-8AED-4E59ACD5975B}"/>
                      </a:ext>
                    </a:extLst>
                  </p:cNvPr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421" name="Ovál 420">
                    <a:extLst>
                      <a:ext uri="{FF2B5EF4-FFF2-40B4-BE49-F238E27FC236}">
                        <a16:creationId xmlns:a16="http://schemas.microsoft.com/office/drawing/2014/main" id="{AEA03A59-E517-424A-0A6A-9679082FCBDE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</p:grpSp>
          </p:grpSp>
        </p:grpSp>
        <p:grpSp>
          <p:nvGrpSpPr>
            <p:cNvPr id="243" name="Skupina 242">
              <a:extLst>
                <a:ext uri="{FF2B5EF4-FFF2-40B4-BE49-F238E27FC236}">
                  <a16:creationId xmlns:a16="http://schemas.microsoft.com/office/drawing/2014/main" id="{459B9D29-3DC8-B97D-0955-DAF802B43655}"/>
                </a:ext>
              </a:extLst>
            </p:cNvPr>
            <p:cNvGrpSpPr/>
            <p:nvPr/>
          </p:nvGrpSpPr>
          <p:grpSpPr>
            <a:xfrm>
              <a:off x="9409576" y="3045454"/>
              <a:ext cx="1339285" cy="137492"/>
              <a:chOff x="7267560" y="2767726"/>
              <a:chExt cx="1339285" cy="137492"/>
            </a:xfrm>
          </p:grpSpPr>
          <p:grpSp>
            <p:nvGrpSpPr>
              <p:cNvPr id="352" name="Skupina 351">
                <a:extLst>
                  <a:ext uri="{FF2B5EF4-FFF2-40B4-BE49-F238E27FC236}">
                    <a16:creationId xmlns:a16="http://schemas.microsoft.com/office/drawing/2014/main" id="{1905F98A-68DD-A94A-BB2E-703C802216B9}"/>
                  </a:ext>
                </a:extLst>
              </p:cNvPr>
              <p:cNvGrpSpPr/>
              <p:nvPr/>
            </p:nvGrpSpPr>
            <p:grpSpPr>
              <a:xfrm flipH="1">
                <a:off x="7732118" y="2767726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376" name="Přímá spojnice 375">
                  <a:extLst>
                    <a:ext uri="{FF2B5EF4-FFF2-40B4-BE49-F238E27FC236}">
                      <a16:creationId xmlns:a16="http://schemas.microsoft.com/office/drawing/2014/main" id="{70AD7A4C-0283-A41E-B69F-C867D3DC46A0}"/>
                    </a:ext>
                  </a:extLst>
                </p:cNvPr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7" name="Přímá spojnice 376">
                  <a:extLst>
                    <a:ext uri="{FF2B5EF4-FFF2-40B4-BE49-F238E27FC236}">
                      <a16:creationId xmlns:a16="http://schemas.microsoft.com/office/drawing/2014/main" id="{1B612D40-4E38-F620-D38B-4FD73B5713BE}"/>
                    </a:ext>
                  </a:extLst>
                </p:cNvPr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8" name="Přímá spojnice 377">
                  <a:extLst>
                    <a:ext uri="{FF2B5EF4-FFF2-40B4-BE49-F238E27FC236}">
                      <a16:creationId xmlns:a16="http://schemas.microsoft.com/office/drawing/2014/main" id="{DEA040A6-8F78-4806-545F-3F90DE042229}"/>
                    </a:ext>
                  </a:extLst>
                </p:cNvPr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9" name="Přímá spojnice 378">
                  <a:extLst>
                    <a:ext uri="{FF2B5EF4-FFF2-40B4-BE49-F238E27FC236}">
                      <a16:creationId xmlns:a16="http://schemas.microsoft.com/office/drawing/2014/main" id="{5FB1E544-FCF5-1BA8-EC95-EB2A9CC401A2}"/>
                    </a:ext>
                  </a:extLst>
                </p:cNvPr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0" name="Přímá spojnice 379">
                  <a:extLst>
                    <a:ext uri="{FF2B5EF4-FFF2-40B4-BE49-F238E27FC236}">
                      <a16:creationId xmlns:a16="http://schemas.microsoft.com/office/drawing/2014/main" id="{B4C40BDF-00F7-D701-291B-2EDDAC63AB3F}"/>
                    </a:ext>
                  </a:extLst>
                </p:cNvPr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1" name="Přímá spojnice 380">
                  <a:extLst>
                    <a:ext uri="{FF2B5EF4-FFF2-40B4-BE49-F238E27FC236}">
                      <a16:creationId xmlns:a16="http://schemas.microsoft.com/office/drawing/2014/main" id="{DDA083D9-9ECF-879A-FA2F-413710262A39}"/>
                    </a:ext>
                  </a:extLst>
                </p:cNvPr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82" name="Skupina 381">
                  <a:extLst>
                    <a:ext uri="{FF2B5EF4-FFF2-40B4-BE49-F238E27FC236}">
                      <a16:creationId xmlns:a16="http://schemas.microsoft.com/office/drawing/2014/main" id="{C6FCE8B1-BB88-A49E-DF1D-93A7C65CD9FC}"/>
                    </a:ext>
                  </a:extLst>
                </p:cNvPr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383" name="Ovál 382">
                    <a:extLst>
                      <a:ext uri="{FF2B5EF4-FFF2-40B4-BE49-F238E27FC236}">
                        <a16:creationId xmlns:a16="http://schemas.microsoft.com/office/drawing/2014/main" id="{DE1C0B72-71DF-9390-80CF-7999B162671C}"/>
                      </a:ext>
                    </a:extLst>
                  </p:cNvPr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84" name="Ovál 383">
                    <a:extLst>
                      <a:ext uri="{FF2B5EF4-FFF2-40B4-BE49-F238E27FC236}">
                        <a16:creationId xmlns:a16="http://schemas.microsoft.com/office/drawing/2014/main" id="{1F1EC549-2464-BBC3-1879-EB9E9E5DD4F4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85" name="Ovál 384">
                    <a:extLst>
                      <a:ext uri="{FF2B5EF4-FFF2-40B4-BE49-F238E27FC236}">
                        <a16:creationId xmlns:a16="http://schemas.microsoft.com/office/drawing/2014/main" id="{1BB856A6-55FB-2A58-641D-66D273E1D84A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86" name="Ovál 385">
                    <a:extLst>
                      <a:ext uri="{FF2B5EF4-FFF2-40B4-BE49-F238E27FC236}">
                        <a16:creationId xmlns:a16="http://schemas.microsoft.com/office/drawing/2014/main" id="{6F518178-CBEA-013A-50D1-862C7531810C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387" name="Ovál 386">
                    <a:extLst>
                      <a:ext uri="{FF2B5EF4-FFF2-40B4-BE49-F238E27FC236}">
                        <a16:creationId xmlns:a16="http://schemas.microsoft.com/office/drawing/2014/main" id="{411D9553-7387-55F4-0323-ACF1BFA47E15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388" name="Ovál 387">
                    <a:extLst>
                      <a:ext uri="{FF2B5EF4-FFF2-40B4-BE49-F238E27FC236}">
                        <a16:creationId xmlns:a16="http://schemas.microsoft.com/office/drawing/2014/main" id="{247B19FA-5A73-A239-EF05-56EBC5DC0836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389" name="Ovál 388">
                    <a:extLst>
                      <a:ext uri="{FF2B5EF4-FFF2-40B4-BE49-F238E27FC236}">
                        <a16:creationId xmlns:a16="http://schemas.microsoft.com/office/drawing/2014/main" id="{98DBC0CC-6763-ADF8-C8B6-77BE81A4787A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90" name="Ovál 389">
                    <a:extLst>
                      <a:ext uri="{FF2B5EF4-FFF2-40B4-BE49-F238E27FC236}">
                        <a16:creationId xmlns:a16="http://schemas.microsoft.com/office/drawing/2014/main" id="{DD3B819A-71E1-77AF-A830-729BC04A4D62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91" name="Ovál 390">
                    <a:extLst>
                      <a:ext uri="{FF2B5EF4-FFF2-40B4-BE49-F238E27FC236}">
                        <a16:creationId xmlns:a16="http://schemas.microsoft.com/office/drawing/2014/main" id="{8E38F420-7A8C-29B8-C341-4AA79303934F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92" name="Ovál 391">
                    <a:extLst>
                      <a:ext uri="{FF2B5EF4-FFF2-40B4-BE49-F238E27FC236}">
                        <a16:creationId xmlns:a16="http://schemas.microsoft.com/office/drawing/2014/main" id="{45914468-DE1F-1E13-EA59-B1011956B74D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93" name="Ovál 392">
                    <a:extLst>
                      <a:ext uri="{FF2B5EF4-FFF2-40B4-BE49-F238E27FC236}">
                        <a16:creationId xmlns:a16="http://schemas.microsoft.com/office/drawing/2014/main" id="{1634367D-F9F2-8B02-B4EE-D373D780DF35}"/>
                      </a:ext>
                    </a:extLst>
                  </p:cNvPr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94" name="Ovál 393">
                    <a:extLst>
                      <a:ext uri="{FF2B5EF4-FFF2-40B4-BE49-F238E27FC236}">
                        <a16:creationId xmlns:a16="http://schemas.microsoft.com/office/drawing/2014/main" id="{4D87E5DB-11DF-234F-0559-DEE69E770452}"/>
                      </a:ext>
                    </a:extLst>
                  </p:cNvPr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95" name="Ovál 394">
                    <a:extLst>
                      <a:ext uri="{FF2B5EF4-FFF2-40B4-BE49-F238E27FC236}">
                        <a16:creationId xmlns:a16="http://schemas.microsoft.com/office/drawing/2014/main" id="{977B9FAA-4569-CDB6-64D6-690D79922CDD}"/>
                      </a:ext>
                    </a:extLst>
                  </p:cNvPr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96" name="Ovál 395">
                    <a:extLst>
                      <a:ext uri="{FF2B5EF4-FFF2-40B4-BE49-F238E27FC236}">
                        <a16:creationId xmlns:a16="http://schemas.microsoft.com/office/drawing/2014/main" id="{512C99EB-807D-4E73-A218-3B85CC1F487B}"/>
                      </a:ext>
                    </a:extLst>
                  </p:cNvPr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97" name="Ovál 396">
                    <a:extLst>
                      <a:ext uri="{FF2B5EF4-FFF2-40B4-BE49-F238E27FC236}">
                        <a16:creationId xmlns:a16="http://schemas.microsoft.com/office/drawing/2014/main" id="{02FC9924-3607-DDF2-0269-5B8F5E1AB919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</p:grpSp>
          </p:grpSp>
          <p:grpSp>
            <p:nvGrpSpPr>
              <p:cNvPr id="353" name="Skupina 352">
                <a:extLst>
                  <a:ext uri="{FF2B5EF4-FFF2-40B4-BE49-F238E27FC236}">
                    <a16:creationId xmlns:a16="http://schemas.microsoft.com/office/drawing/2014/main" id="{99241BD7-7D2F-4E40-2CD9-C1405D559D44}"/>
                  </a:ext>
                </a:extLst>
              </p:cNvPr>
              <p:cNvGrpSpPr/>
              <p:nvPr/>
            </p:nvGrpSpPr>
            <p:grpSpPr>
              <a:xfrm>
                <a:off x="7267560" y="2767726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354" name="Přímá spojnice 353">
                  <a:extLst>
                    <a:ext uri="{FF2B5EF4-FFF2-40B4-BE49-F238E27FC236}">
                      <a16:creationId xmlns:a16="http://schemas.microsoft.com/office/drawing/2014/main" id="{E1047E20-E25C-E5D8-3474-7B08DCFAB4F2}"/>
                    </a:ext>
                  </a:extLst>
                </p:cNvPr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5" name="Přímá spojnice 354">
                  <a:extLst>
                    <a:ext uri="{FF2B5EF4-FFF2-40B4-BE49-F238E27FC236}">
                      <a16:creationId xmlns:a16="http://schemas.microsoft.com/office/drawing/2014/main" id="{78B8B2A5-19FB-F046-D9CC-701F6BBB546C}"/>
                    </a:ext>
                  </a:extLst>
                </p:cNvPr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6" name="Přímá spojnice 355">
                  <a:extLst>
                    <a:ext uri="{FF2B5EF4-FFF2-40B4-BE49-F238E27FC236}">
                      <a16:creationId xmlns:a16="http://schemas.microsoft.com/office/drawing/2014/main" id="{A00CE50E-CC91-496D-4DFC-84C17809657A}"/>
                    </a:ext>
                  </a:extLst>
                </p:cNvPr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7" name="Přímá spojnice 356">
                  <a:extLst>
                    <a:ext uri="{FF2B5EF4-FFF2-40B4-BE49-F238E27FC236}">
                      <a16:creationId xmlns:a16="http://schemas.microsoft.com/office/drawing/2014/main" id="{79C5F4E4-D169-6929-9C55-27C5A7870E7E}"/>
                    </a:ext>
                  </a:extLst>
                </p:cNvPr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8" name="Přímá spojnice 357">
                  <a:extLst>
                    <a:ext uri="{FF2B5EF4-FFF2-40B4-BE49-F238E27FC236}">
                      <a16:creationId xmlns:a16="http://schemas.microsoft.com/office/drawing/2014/main" id="{D560C619-0C00-7A31-87F7-4D604E0B0D32}"/>
                    </a:ext>
                  </a:extLst>
                </p:cNvPr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9" name="Přímá spojnice 358">
                  <a:extLst>
                    <a:ext uri="{FF2B5EF4-FFF2-40B4-BE49-F238E27FC236}">
                      <a16:creationId xmlns:a16="http://schemas.microsoft.com/office/drawing/2014/main" id="{1A9C661A-1FD6-A07A-75A7-CE605CF84D68}"/>
                    </a:ext>
                  </a:extLst>
                </p:cNvPr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60" name="Skupina 359">
                  <a:extLst>
                    <a:ext uri="{FF2B5EF4-FFF2-40B4-BE49-F238E27FC236}">
                      <a16:creationId xmlns:a16="http://schemas.microsoft.com/office/drawing/2014/main" id="{006124BE-1FCA-716E-9678-E50E61AF7DC1}"/>
                    </a:ext>
                  </a:extLst>
                </p:cNvPr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361" name="Ovál 360">
                    <a:extLst>
                      <a:ext uri="{FF2B5EF4-FFF2-40B4-BE49-F238E27FC236}">
                        <a16:creationId xmlns:a16="http://schemas.microsoft.com/office/drawing/2014/main" id="{30760813-94A7-6ECE-956C-28F393F14768}"/>
                      </a:ext>
                    </a:extLst>
                  </p:cNvPr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62" name="Ovál 361">
                    <a:extLst>
                      <a:ext uri="{FF2B5EF4-FFF2-40B4-BE49-F238E27FC236}">
                        <a16:creationId xmlns:a16="http://schemas.microsoft.com/office/drawing/2014/main" id="{8BFFA2ED-0487-62BD-0788-5C139441B130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63" name="Ovál 362">
                    <a:extLst>
                      <a:ext uri="{FF2B5EF4-FFF2-40B4-BE49-F238E27FC236}">
                        <a16:creationId xmlns:a16="http://schemas.microsoft.com/office/drawing/2014/main" id="{D597C0A5-B952-A259-35DE-ECB54461441D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64" name="Ovál 363">
                    <a:extLst>
                      <a:ext uri="{FF2B5EF4-FFF2-40B4-BE49-F238E27FC236}">
                        <a16:creationId xmlns:a16="http://schemas.microsoft.com/office/drawing/2014/main" id="{51CD877D-C249-7F4E-290F-161B56D93D66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365" name="Ovál 364">
                    <a:extLst>
                      <a:ext uri="{FF2B5EF4-FFF2-40B4-BE49-F238E27FC236}">
                        <a16:creationId xmlns:a16="http://schemas.microsoft.com/office/drawing/2014/main" id="{A83C9F46-0A7E-588B-2174-CE90CC2C3F2A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366" name="Ovál 365">
                    <a:extLst>
                      <a:ext uri="{FF2B5EF4-FFF2-40B4-BE49-F238E27FC236}">
                        <a16:creationId xmlns:a16="http://schemas.microsoft.com/office/drawing/2014/main" id="{28AFD883-709E-AE34-67B4-3D1180ADF5F2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367" name="Ovál 366">
                    <a:extLst>
                      <a:ext uri="{FF2B5EF4-FFF2-40B4-BE49-F238E27FC236}">
                        <a16:creationId xmlns:a16="http://schemas.microsoft.com/office/drawing/2014/main" id="{88E87558-F4B2-3657-935F-F63CD2FBBC6E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68" name="Ovál 367">
                    <a:extLst>
                      <a:ext uri="{FF2B5EF4-FFF2-40B4-BE49-F238E27FC236}">
                        <a16:creationId xmlns:a16="http://schemas.microsoft.com/office/drawing/2014/main" id="{A4A2E8CD-B2E9-59D4-D2F0-106F46C5743D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69" name="Ovál 368">
                    <a:extLst>
                      <a:ext uri="{FF2B5EF4-FFF2-40B4-BE49-F238E27FC236}">
                        <a16:creationId xmlns:a16="http://schemas.microsoft.com/office/drawing/2014/main" id="{4DE72CE4-A05D-8857-8CAA-DBE7494A14E9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70" name="Ovál 369">
                    <a:extLst>
                      <a:ext uri="{FF2B5EF4-FFF2-40B4-BE49-F238E27FC236}">
                        <a16:creationId xmlns:a16="http://schemas.microsoft.com/office/drawing/2014/main" id="{081672A1-7656-62FF-F340-567F8CEC90CA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71" name="Ovál 370">
                    <a:extLst>
                      <a:ext uri="{FF2B5EF4-FFF2-40B4-BE49-F238E27FC236}">
                        <a16:creationId xmlns:a16="http://schemas.microsoft.com/office/drawing/2014/main" id="{356EFA7B-5AF4-FED1-B987-17445549A366}"/>
                      </a:ext>
                    </a:extLst>
                  </p:cNvPr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72" name="Ovál 371">
                    <a:extLst>
                      <a:ext uri="{FF2B5EF4-FFF2-40B4-BE49-F238E27FC236}">
                        <a16:creationId xmlns:a16="http://schemas.microsoft.com/office/drawing/2014/main" id="{2BE38A8B-948B-99DE-C24D-1926D701DA05}"/>
                      </a:ext>
                    </a:extLst>
                  </p:cNvPr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73" name="Ovál 372">
                    <a:extLst>
                      <a:ext uri="{FF2B5EF4-FFF2-40B4-BE49-F238E27FC236}">
                        <a16:creationId xmlns:a16="http://schemas.microsoft.com/office/drawing/2014/main" id="{FF45D2C9-28A2-210B-145B-A17F32AB3254}"/>
                      </a:ext>
                    </a:extLst>
                  </p:cNvPr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74" name="Ovál 373">
                    <a:extLst>
                      <a:ext uri="{FF2B5EF4-FFF2-40B4-BE49-F238E27FC236}">
                        <a16:creationId xmlns:a16="http://schemas.microsoft.com/office/drawing/2014/main" id="{20268ACC-9B8B-9603-2760-95E4FEBE467D}"/>
                      </a:ext>
                    </a:extLst>
                  </p:cNvPr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75" name="Ovál 374">
                    <a:extLst>
                      <a:ext uri="{FF2B5EF4-FFF2-40B4-BE49-F238E27FC236}">
                        <a16:creationId xmlns:a16="http://schemas.microsoft.com/office/drawing/2014/main" id="{0AAFA186-4699-D630-560F-289EBDFF672B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</p:grpSp>
          </p:grpSp>
        </p:grpSp>
        <p:grpSp>
          <p:nvGrpSpPr>
            <p:cNvPr id="244" name="Skupina 243">
              <a:extLst>
                <a:ext uri="{FF2B5EF4-FFF2-40B4-BE49-F238E27FC236}">
                  <a16:creationId xmlns:a16="http://schemas.microsoft.com/office/drawing/2014/main" id="{CD324F84-B111-A4ED-7E65-065977847888}"/>
                </a:ext>
              </a:extLst>
            </p:cNvPr>
            <p:cNvGrpSpPr/>
            <p:nvPr/>
          </p:nvGrpSpPr>
          <p:grpSpPr>
            <a:xfrm>
              <a:off x="9412491" y="3406587"/>
              <a:ext cx="1339285" cy="137492"/>
              <a:chOff x="7270475" y="3008319"/>
              <a:chExt cx="1339285" cy="137492"/>
            </a:xfrm>
          </p:grpSpPr>
          <p:grpSp>
            <p:nvGrpSpPr>
              <p:cNvPr id="306" name="Skupina 305">
                <a:extLst>
                  <a:ext uri="{FF2B5EF4-FFF2-40B4-BE49-F238E27FC236}">
                    <a16:creationId xmlns:a16="http://schemas.microsoft.com/office/drawing/2014/main" id="{F4C7EE31-C4F7-1BDD-798B-720A219F3E45}"/>
                  </a:ext>
                </a:extLst>
              </p:cNvPr>
              <p:cNvGrpSpPr/>
              <p:nvPr/>
            </p:nvGrpSpPr>
            <p:grpSpPr>
              <a:xfrm flipH="1" flipV="1">
                <a:off x="7735033" y="3008319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330" name="Přímá spojnice 329">
                  <a:extLst>
                    <a:ext uri="{FF2B5EF4-FFF2-40B4-BE49-F238E27FC236}">
                      <a16:creationId xmlns:a16="http://schemas.microsoft.com/office/drawing/2014/main" id="{835B7C9A-F816-7033-3BF3-09F9C0784DFB}"/>
                    </a:ext>
                  </a:extLst>
                </p:cNvPr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1" name="Přímá spojnice 330">
                  <a:extLst>
                    <a:ext uri="{FF2B5EF4-FFF2-40B4-BE49-F238E27FC236}">
                      <a16:creationId xmlns:a16="http://schemas.microsoft.com/office/drawing/2014/main" id="{5FA727C3-CAB0-D374-7576-0DEE8727D79A}"/>
                    </a:ext>
                  </a:extLst>
                </p:cNvPr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Přímá spojnice 331">
                  <a:extLst>
                    <a:ext uri="{FF2B5EF4-FFF2-40B4-BE49-F238E27FC236}">
                      <a16:creationId xmlns:a16="http://schemas.microsoft.com/office/drawing/2014/main" id="{C5282356-5882-2322-CEF9-3F1AA6C8DB7D}"/>
                    </a:ext>
                  </a:extLst>
                </p:cNvPr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3" name="Přímá spojnice 332">
                  <a:extLst>
                    <a:ext uri="{FF2B5EF4-FFF2-40B4-BE49-F238E27FC236}">
                      <a16:creationId xmlns:a16="http://schemas.microsoft.com/office/drawing/2014/main" id="{4D1E7511-43F7-714F-68BE-D2AD8CF71145}"/>
                    </a:ext>
                  </a:extLst>
                </p:cNvPr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4" name="Přímá spojnice 333">
                  <a:extLst>
                    <a:ext uri="{FF2B5EF4-FFF2-40B4-BE49-F238E27FC236}">
                      <a16:creationId xmlns:a16="http://schemas.microsoft.com/office/drawing/2014/main" id="{C8E1DC3C-B9BB-3924-B24F-A47A24AFCDB2}"/>
                    </a:ext>
                  </a:extLst>
                </p:cNvPr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5" name="Přímá spojnice 334">
                  <a:extLst>
                    <a:ext uri="{FF2B5EF4-FFF2-40B4-BE49-F238E27FC236}">
                      <a16:creationId xmlns:a16="http://schemas.microsoft.com/office/drawing/2014/main" id="{4CBB2E0F-E27C-B8EC-7AB1-2072F449CB2D}"/>
                    </a:ext>
                  </a:extLst>
                </p:cNvPr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36" name="Skupina 335">
                  <a:extLst>
                    <a:ext uri="{FF2B5EF4-FFF2-40B4-BE49-F238E27FC236}">
                      <a16:creationId xmlns:a16="http://schemas.microsoft.com/office/drawing/2014/main" id="{84E241EE-F855-1FEA-F7F9-FD21F00D07AD}"/>
                    </a:ext>
                  </a:extLst>
                </p:cNvPr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337" name="Ovál 336">
                    <a:extLst>
                      <a:ext uri="{FF2B5EF4-FFF2-40B4-BE49-F238E27FC236}">
                        <a16:creationId xmlns:a16="http://schemas.microsoft.com/office/drawing/2014/main" id="{62F1CE72-E291-823B-0148-D4A504EB6428}"/>
                      </a:ext>
                    </a:extLst>
                  </p:cNvPr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38" name="Ovál 337">
                    <a:extLst>
                      <a:ext uri="{FF2B5EF4-FFF2-40B4-BE49-F238E27FC236}">
                        <a16:creationId xmlns:a16="http://schemas.microsoft.com/office/drawing/2014/main" id="{D6F4D6F6-D8B8-6087-DF9E-C0AD2F9DB555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39" name="Ovál 338">
                    <a:extLst>
                      <a:ext uri="{FF2B5EF4-FFF2-40B4-BE49-F238E27FC236}">
                        <a16:creationId xmlns:a16="http://schemas.microsoft.com/office/drawing/2014/main" id="{4F8BD7D4-5C1C-5525-49E7-294AB01972A2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40" name="Ovál 339">
                    <a:extLst>
                      <a:ext uri="{FF2B5EF4-FFF2-40B4-BE49-F238E27FC236}">
                        <a16:creationId xmlns:a16="http://schemas.microsoft.com/office/drawing/2014/main" id="{CA44AF03-29C6-1597-0B96-55D75E696D8B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341" name="Ovál 340">
                    <a:extLst>
                      <a:ext uri="{FF2B5EF4-FFF2-40B4-BE49-F238E27FC236}">
                        <a16:creationId xmlns:a16="http://schemas.microsoft.com/office/drawing/2014/main" id="{4EFB5D2E-957B-4111-4C91-8670FEA0311B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342" name="Ovál 341">
                    <a:extLst>
                      <a:ext uri="{FF2B5EF4-FFF2-40B4-BE49-F238E27FC236}">
                        <a16:creationId xmlns:a16="http://schemas.microsoft.com/office/drawing/2014/main" id="{5BCF861F-FC00-1482-32FE-10B28A97DCF9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343" name="Ovál 342">
                    <a:extLst>
                      <a:ext uri="{FF2B5EF4-FFF2-40B4-BE49-F238E27FC236}">
                        <a16:creationId xmlns:a16="http://schemas.microsoft.com/office/drawing/2014/main" id="{7CF9B53E-1319-E06E-342C-5834C04DC914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44" name="Ovál 343">
                    <a:extLst>
                      <a:ext uri="{FF2B5EF4-FFF2-40B4-BE49-F238E27FC236}">
                        <a16:creationId xmlns:a16="http://schemas.microsoft.com/office/drawing/2014/main" id="{8C7DF3F0-B354-FEA4-9ABD-B16CA4D8CF6C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45" name="Ovál 344">
                    <a:extLst>
                      <a:ext uri="{FF2B5EF4-FFF2-40B4-BE49-F238E27FC236}">
                        <a16:creationId xmlns:a16="http://schemas.microsoft.com/office/drawing/2014/main" id="{A3631C8B-3715-EE6E-2472-9B95083BD729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46" name="Ovál 345">
                    <a:extLst>
                      <a:ext uri="{FF2B5EF4-FFF2-40B4-BE49-F238E27FC236}">
                        <a16:creationId xmlns:a16="http://schemas.microsoft.com/office/drawing/2014/main" id="{70245300-02E9-D16D-A1DC-738AFB1D4CA7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47" name="Ovál 346">
                    <a:extLst>
                      <a:ext uri="{FF2B5EF4-FFF2-40B4-BE49-F238E27FC236}">
                        <a16:creationId xmlns:a16="http://schemas.microsoft.com/office/drawing/2014/main" id="{A9E87DAB-0517-9302-E17B-AE87BD424141}"/>
                      </a:ext>
                    </a:extLst>
                  </p:cNvPr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48" name="Ovál 347">
                    <a:extLst>
                      <a:ext uri="{FF2B5EF4-FFF2-40B4-BE49-F238E27FC236}">
                        <a16:creationId xmlns:a16="http://schemas.microsoft.com/office/drawing/2014/main" id="{44F47A39-7562-2DD4-C160-49CF878122D8}"/>
                      </a:ext>
                    </a:extLst>
                  </p:cNvPr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49" name="Ovál 348">
                    <a:extLst>
                      <a:ext uri="{FF2B5EF4-FFF2-40B4-BE49-F238E27FC236}">
                        <a16:creationId xmlns:a16="http://schemas.microsoft.com/office/drawing/2014/main" id="{2951D574-767B-A594-CBA6-D7403F5DF2D8}"/>
                      </a:ext>
                    </a:extLst>
                  </p:cNvPr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50" name="Ovál 349">
                    <a:extLst>
                      <a:ext uri="{FF2B5EF4-FFF2-40B4-BE49-F238E27FC236}">
                        <a16:creationId xmlns:a16="http://schemas.microsoft.com/office/drawing/2014/main" id="{611C0EBB-2465-8290-2FB0-CC7C69325F33}"/>
                      </a:ext>
                    </a:extLst>
                  </p:cNvPr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51" name="Ovál 350">
                    <a:extLst>
                      <a:ext uri="{FF2B5EF4-FFF2-40B4-BE49-F238E27FC236}">
                        <a16:creationId xmlns:a16="http://schemas.microsoft.com/office/drawing/2014/main" id="{27E33357-B04C-0FA2-AEC1-0EA60661CDAC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</p:grpSp>
          </p:grpSp>
          <p:grpSp>
            <p:nvGrpSpPr>
              <p:cNvPr id="307" name="Skupina 306">
                <a:extLst>
                  <a:ext uri="{FF2B5EF4-FFF2-40B4-BE49-F238E27FC236}">
                    <a16:creationId xmlns:a16="http://schemas.microsoft.com/office/drawing/2014/main" id="{84F4C81B-3597-83F6-AAB4-BB2A9ED13AF5}"/>
                  </a:ext>
                </a:extLst>
              </p:cNvPr>
              <p:cNvGrpSpPr/>
              <p:nvPr/>
            </p:nvGrpSpPr>
            <p:grpSpPr>
              <a:xfrm flipV="1">
                <a:off x="7270475" y="3008319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308" name="Přímá spojnice 307">
                  <a:extLst>
                    <a:ext uri="{FF2B5EF4-FFF2-40B4-BE49-F238E27FC236}">
                      <a16:creationId xmlns:a16="http://schemas.microsoft.com/office/drawing/2014/main" id="{435A6E12-845E-B5F2-0C32-B3210B133A07}"/>
                    </a:ext>
                  </a:extLst>
                </p:cNvPr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Přímá spojnice 308">
                  <a:extLst>
                    <a:ext uri="{FF2B5EF4-FFF2-40B4-BE49-F238E27FC236}">
                      <a16:creationId xmlns:a16="http://schemas.microsoft.com/office/drawing/2014/main" id="{75B7171B-26B8-8101-69FE-59B44F2649D9}"/>
                    </a:ext>
                  </a:extLst>
                </p:cNvPr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0" name="Přímá spojnice 309">
                  <a:extLst>
                    <a:ext uri="{FF2B5EF4-FFF2-40B4-BE49-F238E27FC236}">
                      <a16:creationId xmlns:a16="http://schemas.microsoft.com/office/drawing/2014/main" id="{D309625B-B2B2-2081-9051-4D7F23C5D23B}"/>
                    </a:ext>
                  </a:extLst>
                </p:cNvPr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Přímá spojnice 310">
                  <a:extLst>
                    <a:ext uri="{FF2B5EF4-FFF2-40B4-BE49-F238E27FC236}">
                      <a16:creationId xmlns:a16="http://schemas.microsoft.com/office/drawing/2014/main" id="{85A2F69E-A1EE-5E83-674E-EAF88C609D49}"/>
                    </a:ext>
                  </a:extLst>
                </p:cNvPr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2" name="Přímá spojnice 311">
                  <a:extLst>
                    <a:ext uri="{FF2B5EF4-FFF2-40B4-BE49-F238E27FC236}">
                      <a16:creationId xmlns:a16="http://schemas.microsoft.com/office/drawing/2014/main" id="{E264DCD2-28BA-B213-E1D9-6CA9ADCF3782}"/>
                    </a:ext>
                  </a:extLst>
                </p:cNvPr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Přímá spojnice 312">
                  <a:extLst>
                    <a:ext uri="{FF2B5EF4-FFF2-40B4-BE49-F238E27FC236}">
                      <a16:creationId xmlns:a16="http://schemas.microsoft.com/office/drawing/2014/main" id="{3D183173-D1AA-554E-8E0F-D0A48BBCBCFD}"/>
                    </a:ext>
                  </a:extLst>
                </p:cNvPr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14" name="Skupina 313">
                  <a:extLst>
                    <a:ext uri="{FF2B5EF4-FFF2-40B4-BE49-F238E27FC236}">
                      <a16:creationId xmlns:a16="http://schemas.microsoft.com/office/drawing/2014/main" id="{EBF674CF-87C4-1A88-D668-EF6907679317}"/>
                    </a:ext>
                  </a:extLst>
                </p:cNvPr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315" name="Ovál 314">
                    <a:extLst>
                      <a:ext uri="{FF2B5EF4-FFF2-40B4-BE49-F238E27FC236}">
                        <a16:creationId xmlns:a16="http://schemas.microsoft.com/office/drawing/2014/main" id="{2FAC6A5F-FA32-0388-4AFA-FB850EF5C37B}"/>
                      </a:ext>
                    </a:extLst>
                  </p:cNvPr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16" name="Ovál 315">
                    <a:extLst>
                      <a:ext uri="{FF2B5EF4-FFF2-40B4-BE49-F238E27FC236}">
                        <a16:creationId xmlns:a16="http://schemas.microsoft.com/office/drawing/2014/main" id="{37FC91B0-EE7F-B870-C983-7D2219212AB6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17" name="Ovál 316">
                    <a:extLst>
                      <a:ext uri="{FF2B5EF4-FFF2-40B4-BE49-F238E27FC236}">
                        <a16:creationId xmlns:a16="http://schemas.microsoft.com/office/drawing/2014/main" id="{1C7B1566-CE6A-ECED-10B9-D1F35435074F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18" name="Ovál 317">
                    <a:extLst>
                      <a:ext uri="{FF2B5EF4-FFF2-40B4-BE49-F238E27FC236}">
                        <a16:creationId xmlns:a16="http://schemas.microsoft.com/office/drawing/2014/main" id="{36B8408F-4D73-96F5-7F1C-585932526B3D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319" name="Ovál 318">
                    <a:extLst>
                      <a:ext uri="{FF2B5EF4-FFF2-40B4-BE49-F238E27FC236}">
                        <a16:creationId xmlns:a16="http://schemas.microsoft.com/office/drawing/2014/main" id="{9FD6DABF-647C-7697-3557-CA102FAA9603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320" name="Ovál 319">
                    <a:extLst>
                      <a:ext uri="{FF2B5EF4-FFF2-40B4-BE49-F238E27FC236}">
                        <a16:creationId xmlns:a16="http://schemas.microsoft.com/office/drawing/2014/main" id="{DFFAC87A-C85E-3CE8-46C9-6491F6279F1D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321" name="Ovál 320">
                    <a:extLst>
                      <a:ext uri="{FF2B5EF4-FFF2-40B4-BE49-F238E27FC236}">
                        <a16:creationId xmlns:a16="http://schemas.microsoft.com/office/drawing/2014/main" id="{93AEFED6-B030-DD93-49CE-58EDD6FF4A7A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22" name="Ovál 321">
                    <a:extLst>
                      <a:ext uri="{FF2B5EF4-FFF2-40B4-BE49-F238E27FC236}">
                        <a16:creationId xmlns:a16="http://schemas.microsoft.com/office/drawing/2014/main" id="{CF00CF21-62D8-099F-A62B-F24D3AD959CA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23" name="Ovál 322">
                    <a:extLst>
                      <a:ext uri="{FF2B5EF4-FFF2-40B4-BE49-F238E27FC236}">
                        <a16:creationId xmlns:a16="http://schemas.microsoft.com/office/drawing/2014/main" id="{9ECD62C6-F93D-69DF-9DF4-3DA3089F4942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24" name="Ovál 323">
                    <a:extLst>
                      <a:ext uri="{FF2B5EF4-FFF2-40B4-BE49-F238E27FC236}">
                        <a16:creationId xmlns:a16="http://schemas.microsoft.com/office/drawing/2014/main" id="{839ECB3A-17CD-051C-A607-A04411534DD5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25" name="Ovál 324">
                    <a:extLst>
                      <a:ext uri="{FF2B5EF4-FFF2-40B4-BE49-F238E27FC236}">
                        <a16:creationId xmlns:a16="http://schemas.microsoft.com/office/drawing/2014/main" id="{B3E7C990-FC7C-6FE3-74F2-D09F350C2346}"/>
                      </a:ext>
                    </a:extLst>
                  </p:cNvPr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26" name="Ovál 325">
                    <a:extLst>
                      <a:ext uri="{FF2B5EF4-FFF2-40B4-BE49-F238E27FC236}">
                        <a16:creationId xmlns:a16="http://schemas.microsoft.com/office/drawing/2014/main" id="{8CAA5C6F-57DF-C541-E24D-B089596A1343}"/>
                      </a:ext>
                    </a:extLst>
                  </p:cNvPr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27" name="Ovál 326">
                    <a:extLst>
                      <a:ext uri="{FF2B5EF4-FFF2-40B4-BE49-F238E27FC236}">
                        <a16:creationId xmlns:a16="http://schemas.microsoft.com/office/drawing/2014/main" id="{10F96AAA-5B5E-94A1-B8A6-F2CF709D7362}"/>
                      </a:ext>
                    </a:extLst>
                  </p:cNvPr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28" name="Ovál 327">
                    <a:extLst>
                      <a:ext uri="{FF2B5EF4-FFF2-40B4-BE49-F238E27FC236}">
                        <a16:creationId xmlns:a16="http://schemas.microsoft.com/office/drawing/2014/main" id="{FD453C20-7BEA-B08B-C413-368D7DEE0503}"/>
                      </a:ext>
                    </a:extLst>
                  </p:cNvPr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29" name="Ovál 328">
                    <a:extLst>
                      <a:ext uri="{FF2B5EF4-FFF2-40B4-BE49-F238E27FC236}">
                        <a16:creationId xmlns:a16="http://schemas.microsoft.com/office/drawing/2014/main" id="{E1855CE8-59CE-16AE-1820-995A907EADFB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</p:grpSp>
          </p:grpSp>
        </p:grpSp>
        <p:grpSp>
          <p:nvGrpSpPr>
            <p:cNvPr id="245" name="Skupina 244">
              <a:extLst>
                <a:ext uri="{FF2B5EF4-FFF2-40B4-BE49-F238E27FC236}">
                  <a16:creationId xmlns:a16="http://schemas.microsoft.com/office/drawing/2014/main" id="{AEC01E2B-8DE1-A70E-0E55-1FC10F38729D}"/>
                </a:ext>
              </a:extLst>
            </p:cNvPr>
            <p:cNvGrpSpPr/>
            <p:nvPr/>
          </p:nvGrpSpPr>
          <p:grpSpPr>
            <a:xfrm>
              <a:off x="9380983" y="3767720"/>
              <a:ext cx="1339285" cy="137492"/>
              <a:chOff x="7238967" y="3501008"/>
              <a:chExt cx="1339285" cy="137492"/>
            </a:xfrm>
          </p:grpSpPr>
          <p:grpSp>
            <p:nvGrpSpPr>
              <p:cNvPr id="260" name="Skupina 259">
                <a:extLst>
                  <a:ext uri="{FF2B5EF4-FFF2-40B4-BE49-F238E27FC236}">
                    <a16:creationId xmlns:a16="http://schemas.microsoft.com/office/drawing/2014/main" id="{04203FC4-EDD8-B7FE-BEFC-D7FF41B9B257}"/>
                  </a:ext>
                </a:extLst>
              </p:cNvPr>
              <p:cNvGrpSpPr/>
              <p:nvPr/>
            </p:nvGrpSpPr>
            <p:grpSpPr>
              <a:xfrm flipH="1">
                <a:off x="7703525" y="3501008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284" name="Přímá spojnice 283">
                  <a:extLst>
                    <a:ext uri="{FF2B5EF4-FFF2-40B4-BE49-F238E27FC236}">
                      <a16:creationId xmlns:a16="http://schemas.microsoft.com/office/drawing/2014/main" id="{D64AE301-69F0-3822-643F-CC532621CA3B}"/>
                    </a:ext>
                  </a:extLst>
                </p:cNvPr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" name="Přímá spojnice 284">
                  <a:extLst>
                    <a:ext uri="{FF2B5EF4-FFF2-40B4-BE49-F238E27FC236}">
                      <a16:creationId xmlns:a16="http://schemas.microsoft.com/office/drawing/2014/main" id="{3091DF61-7046-3B9E-418E-8892FB6FC313}"/>
                    </a:ext>
                  </a:extLst>
                </p:cNvPr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Přímá spojnice 285">
                  <a:extLst>
                    <a:ext uri="{FF2B5EF4-FFF2-40B4-BE49-F238E27FC236}">
                      <a16:creationId xmlns:a16="http://schemas.microsoft.com/office/drawing/2014/main" id="{569707F8-FE10-C8C2-904A-96927D9BA6EB}"/>
                    </a:ext>
                  </a:extLst>
                </p:cNvPr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Přímá spojnice 286">
                  <a:extLst>
                    <a:ext uri="{FF2B5EF4-FFF2-40B4-BE49-F238E27FC236}">
                      <a16:creationId xmlns:a16="http://schemas.microsoft.com/office/drawing/2014/main" id="{A968E501-10D7-8878-0A80-F15CE233F520}"/>
                    </a:ext>
                  </a:extLst>
                </p:cNvPr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Přímá spojnice 287">
                  <a:extLst>
                    <a:ext uri="{FF2B5EF4-FFF2-40B4-BE49-F238E27FC236}">
                      <a16:creationId xmlns:a16="http://schemas.microsoft.com/office/drawing/2014/main" id="{16DAB443-C71D-F6B6-94D8-7805024C454B}"/>
                    </a:ext>
                  </a:extLst>
                </p:cNvPr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9" name="Přímá spojnice 288">
                  <a:extLst>
                    <a:ext uri="{FF2B5EF4-FFF2-40B4-BE49-F238E27FC236}">
                      <a16:creationId xmlns:a16="http://schemas.microsoft.com/office/drawing/2014/main" id="{95107806-F38A-0A29-D465-B0C3C76E5E99}"/>
                    </a:ext>
                  </a:extLst>
                </p:cNvPr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90" name="Skupina 289">
                  <a:extLst>
                    <a:ext uri="{FF2B5EF4-FFF2-40B4-BE49-F238E27FC236}">
                      <a16:creationId xmlns:a16="http://schemas.microsoft.com/office/drawing/2014/main" id="{EB6205FF-F8A6-E391-B953-918F7A714DEF}"/>
                    </a:ext>
                  </a:extLst>
                </p:cNvPr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291" name="Ovál 290">
                    <a:extLst>
                      <a:ext uri="{FF2B5EF4-FFF2-40B4-BE49-F238E27FC236}">
                        <a16:creationId xmlns:a16="http://schemas.microsoft.com/office/drawing/2014/main" id="{AFAFD5A7-359F-9CF9-21A7-0F60241E2467}"/>
                      </a:ext>
                    </a:extLst>
                  </p:cNvPr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292" name="Ovál 291">
                    <a:extLst>
                      <a:ext uri="{FF2B5EF4-FFF2-40B4-BE49-F238E27FC236}">
                        <a16:creationId xmlns:a16="http://schemas.microsoft.com/office/drawing/2014/main" id="{A9E5B426-0C0B-EC8E-49B0-0E077FCAEB67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293" name="Ovál 292">
                    <a:extLst>
                      <a:ext uri="{FF2B5EF4-FFF2-40B4-BE49-F238E27FC236}">
                        <a16:creationId xmlns:a16="http://schemas.microsoft.com/office/drawing/2014/main" id="{F0998B74-13F6-D3C4-7285-07C6A915085A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294" name="Ovál 293">
                    <a:extLst>
                      <a:ext uri="{FF2B5EF4-FFF2-40B4-BE49-F238E27FC236}">
                        <a16:creationId xmlns:a16="http://schemas.microsoft.com/office/drawing/2014/main" id="{F6124953-C3BF-2E18-2E3A-9419D6413F3D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295" name="Ovál 294">
                    <a:extLst>
                      <a:ext uri="{FF2B5EF4-FFF2-40B4-BE49-F238E27FC236}">
                        <a16:creationId xmlns:a16="http://schemas.microsoft.com/office/drawing/2014/main" id="{89CF3FB4-7C0C-881E-F225-3B6B22E50D83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296" name="Ovál 295">
                    <a:extLst>
                      <a:ext uri="{FF2B5EF4-FFF2-40B4-BE49-F238E27FC236}">
                        <a16:creationId xmlns:a16="http://schemas.microsoft.com/office/drawing/2014/main" id="{84FA6F68-35E1-3621-0A20-CCF41C9B5C2F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297" name="Ovál 296">
                    <a:extLst>
                      <a:ext uri="{FF2B5EF4-FFF2-40B4-BE49-F238E27FC236}">
                        <a16:creationId xmlns:a16="http://schemas.microsoft.com/office/drawing/2014/main" id="{2A86CF10-8470-E50F-BCAD-3A0716E4387F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298" name="Ovál 297">
                    <a:extLst>
                      <a:ext uri="{FF2B5EF4-FFF2-40B4-BE49-F238E27FC236}">
                        <a16:creationId xmlns:a16="http://schemas.microsoft.com/office/drawing/2014/main" id="{D8594F42-206A-5C20-0B21-CED84DA1909B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299" name="Ovál 298">
                    <a:extLst>
                      <a:ext uri="{FF2B5EF4-FFF2-40B4-BE49-F238E27FC236}">
                        <a16:creationId xmlns:a16="http://schemas.microsoft.com/office/drawing/2014/main" id="{42BC862B-2467-9BA8-E649-3AA8EF2D6FC5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00" name="Ovál 299">
                    <a:extLst>
                      <a:ext uri="{FF2B5EF4-FFF2-40B4-BE49-F238E27FC236}">
                        <a16:creationId xmlns:a16="http://schemas.microsoft.com/office/drawing/2014/main" id="{8E284855-1EFF-6810-1C47-5253DAAC2C32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01" name="Ovál 300">
                    <a:extLst>
                      <a:ext uri="{FF2B5EF4-FFF2-40B4-BE49-F238E27FC236}">
                        <a16:creationId xmlns:a16="http://schemas.microsoft.com/office/drawing/2014/main" id="{14FD7A46-B39D-7F5C-1AA9-126500ED1B97}"/>
                      </a:ext>
                    </a:extLst>
                  </p:cNvPr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02" name="Ovál 301">
                    <a:extLst>
                      <a:ext uri="{FF2B5EF4-FFF2-40B4-BE49-F238E27FC236}">
                        <a16:creationId xmlns:a16="http://schemas.microsoft.com/office/drawing/2014/main" id="{45C1A96A-4919-6D93-7BCA-914DBBED459E}"/>
                      </a:ext>
                    </a:extLst>
                  </p:cNvPr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03" name="Ovál 302">
                    <a:extLst>
                      <a:ext uri="{FF2B5EF4-FFF2-40B4-BE49-F238E27FC236}">
                        <a16:creationId xmlns:a16="http://schemas.microsoft.com/office/drawing/2014/main" id="{39FFEC28-C157-01BE-9F5F-6437738315D9}"/>
                      </a:ext>
                    </a:extLst>
                  </p:cNvPr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04" name="Ovál 303">
                    <a:extLst>
                      <a:ext uri="{FF2B5EF4-FFF2-40B4-BE49-F238E27FC236}">
                        <a16:creationId xmlns:a16="http://schemas.microsoft.com/office/drawing/2014/main" id="{87D085AD-4AD6-D540-2CA5-007A5A9689CE}"/>
                      </a:ext>
                    </a:extLst>
                  </p:cNvPr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305" name="Ovál 304">
                    <a:extLst>
                      <a:ext uri="{FF2B5EF4-FFF2-40B4-BE49-F238E27FC236}">
                        <a16:creationId xmlns:a16="http://schemas.microsoft.com/office/drawing/2014/main" id="{F679B742-4350-8107-AE5C-F463B1EC1E8B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</p:grpSp>
          </p:grpSp>
          <p:grpSp>
            <p:nvGrpSpPr>
              <p:cNvPr id="261" name="Skupina 260">
                <a:extLst>
                  <a:ext uri="{FF2B5EF4-FFF2-40B4-BE49-F238E27FC236}">
                    <a16:creationId xmlns:a16="http://schemas.microsoft.com/office/drawing/2014/main" id="{287537CF-8520-97F0-0268-A30588F7060C}"/>
                  </a:ext>
                </a:extLst>
              </p:cNvPr>
              <p:cNvGrpSpPr/>
              <p:nvPr/>
            </p:nvGrpSpPr>
            <p:grpSpPr>
              <a:xfrm>
                <a:off x="7238967" y="3501008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262" name="Přímá spojnice 261">
                  <a:extLst>
                    <a:ext uri="{FF2B5EF4-FFF2-40B4-BE49-F238E27FC236}">
                      <a16:creationId xmlns:a16="http://schemas.microsoft.com/office/drawing/2014/main" id="{A1A48E63-E46D-C541-44E4-86A67F11A7F1}"/>
                    </a:ext>
                  </a:extLst>
                </p:cNvPr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Přímá spojnice 262">
                  <a:extLst>
                    <a:ext uri="{FF2B5EF4-FFF2-40B4-BE49-F238E27FC236}">
                      <a16:creationId xmlns:a16="http://schemas.microsoft.com/office/drawing/2014/main" id="{F6974443-CB67-7AEF-F824-72BAC282708F}"/>
                    </a:ext>
                  </a:extLst>
                </p:cNvPr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Přímá spojnice 263">
                  <a:extLst>
                    <a:ext uri="{FF2B5EF4-FFF2-40B4-BE49-F238E27FC236}">
                      <a16:creationId xmlns:a16="http://schemas.microsoft.com/office/drawing/2014/main" id="{4D711F0A-6508-1BB4-C833-FBF91ECD4A8E}"/>
                    </a:ext>
                  </a:extLst>
                </p:cNvPr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Přímá spojnice 264">
                  <a:extLst>
                    <a:ext uri="{FF2B5EF4-FFF2-40B4-BE49-F238E27FC236}">
                      <a16:creationId xmlns:a16="http://schemas.microsoft.com/office/drawing/2014/main" id="{695CF2ED-DD9B-3EB0-9924-0D1CA06B0493}"/>
                    </a:ext>
                  </a:extLst>
                </p:cNvPr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Přímá spojnice 265">
                  <a:extLst>
                    <a:ext uri="{FF2B5EF4-FFF2-40B4-BE49-F238E27FC236}">
                      <a16:creationId xmlns:a16="http://schemas.microsoft.com/office/drawing/2014/main" id="{D226989F-9184-E9C3-2DD5-C383CCEF11EF}"/>
                    </a:ext>
                  </a:extLst>
                </p:cNvPr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7" name="Přímá spojnice 266">
                  <a:extLst>
                    <a:ext uri="{FF2B5EF4-FFF2-40B4-BE49-F238E27FC236}">
                      <a16:creationId xmlns:a16="http://schemas.microsoft.com/office/drawing/2014/main" id="{B5100E0F-DC00-5350-75E9-8470C4519E8C}"/>
                    </a:ext>
                  </a:extLst>
                </p:cNvPr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8" name="Skupina 267">
                  <a:extLst>
                    <a:ext uri="{FF2B5EF4-FFF2-40B4-BE49-F238E27FC236}">
                      <a16:creationId xmlns:a16="http://schemas.microsoft.com/office/drawing/2014/main" id="{F5A566EF-A257-E096-4513-DD3D596E38B5}"/>
                    </a:ext>
                  </a:extLst>
                </p:cNvPr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269" name="Ovál 268">
                    <a:extLst>
                      <a:ext uri="{FF2B5EF4-FFF2-40B4-BE49-F238E27FC236}">
                        <a16:creationId xmlns:a16="http://schemas.microsoft.com/office/drawing/2014/main" id="{3E444980-7E86-822A-CBCB-0E565E44B982}"/>
                      </a:ext>
                    </a:extLst>
                  </p:cNvPr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270" name="Ovál 269">
                    <a:extLst>
                      <a:ext uri="{FF2B5EF4-FFF2-40B4-BE49-F238E27FC236}">
                        <a16:creationId xmlns:a16="http://schemas.microsoft.com/office/drawing/2014/main" id="{51018A1B-8B95-2136-8A3E-AB9B7558D6CD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271" name="Ovál 270">
                    <a:extLst>
                      <a:ext uri="{FF2B5EF4-FFF2-40B4-BE49-F238E27FC236}">
                        <a16:creationId xmlns:a16="http://schemas.microsoft.com/office/drawing/2014/main" id="{E5741E67-A65D-8684-4F9A-61AC69432320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272" name="Ovál 271">
                    <a:extLst>
                      <a:ext uri="{FF2B5EF4-FFF2-40B4-BE49-F238E27FC236}">
                        <a16:creationId xmlns:a16="http://schemas.microsoft.com/office/drawing/2014/main" id="{87BFB2ED-5734-2F87-7996-E8357EFCF8A3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273" name="Ovál 272">
                    <a:extLst>
                      <a:ext uri="{FF2B5EF4-FFF2-40B4-BE49-F238E27FC236}">
                        <a16:creationId xmlns:a16="http://schemas.microsoft.com/office/drawing/2014/main" id="{E48FA5CF-D76F-428D-34A9-465DB9AD9DFC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274" name="Ovál 273">
                    <a:extLst>
                      <a:ext uri="{FF2B5EF4-FFF2-40B4-BE49-F238E27FC236}">
                        <a16:creationId xmlns:a16="http://schemas.microsoft.com/office/drawing/2014/main" id="{6338C0AC-F3B8-8F48-B824-458C21A4FBC7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275" name="Ovál 274">
                    <a:extLst>
                      <a:ext uri="{FF2B5EF4-FFF2-40B4-BE49-F238E27FC236}">
                        <a16:creationId xmlns:a16="http://schemas.microsoft.com/office/drawing/2014/main" id="{B21A6C47-1FCA-0E9B-373B-49AB93AE7A5E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276" name="Ovál 275">
                    <a:extLst>
                      <a:ext uri="{FF2B5EF4-FFF2-40B4-BE49-F238E27FC236}">
                        <a16:creationId xmlns:a16="http://schemas.microsoft.com/office/drawing/2014/main" id="{8EB00335-9B94-FFBE-D9D2-FE043A029277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277" name="Ovál 276">
                    <a:extLst>
                      <a:ext uri="{FF2B5EF4-FFF2-40B4-BE49-F238E27FC236}">
                        <a16:creationId xmlns:a16="http://schemas.microsoft.com/office/drawing/2014/main" id="{4101B95B-10E7-336A-73E5-EC6A2EAC24A8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278" name="Ovál 277">
                    <a:extLst>
                      <a:ext uri="{FF2B5EF4-FFF2-40B4-BE49-F238E27FC236}">
                        <a16:creationId xmlns:a16="http://schemas.microsoft.com/office/drawing/2014/main" id="{2DBE4399-BF65-50E6-6A3F-6F3A7AFA7C01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279" name="Ovál 278">
                    <a:extLst>
                      <a:ext uri="{FF2B5EF4-FFF2-40B4-BE49-F238E27FC236}">
                        <a16:creationId xmlns:a16="http://schemas.microsoft.com/office/drawing/2014/main" id="{AC886833-DE6D-3688-66A6-4A920764BDEB}"/>
                      </a:ext>
                    </a:extLst>
                  </p:cNvPr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280" name="Ovál 279">
                    <a:extLst>
                      <a:ext uri="{FF2B5EF4-FFF2-40B4-BE49-F238E27FC236}">
                        <a16:creationId xmlns:a16="http://schemas.microsoft.com/office/drawing/2014/main" id="{4A32BC76-3E8E-3A38-21A1-01DBBDC16B8C}"/>
                      </a:ext>
                    </a:extLst>
                  </p:cNvPr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281" name="Ovál 280">
                    <a:extLst>
                      <a:ext uri="{FF2B5EF4-FFF2-40B4-BE49-F238E27FC236}">
                        <a16:creationId xmlns:a16="http://schemas.microsoft.com/office/drawing/2014/main" id="{1CA7C9F1-F8D9-89B4-6C47-A008E88F788A}"/>
                      </a:ext>
                    </a:extLst>
                  </p:cNvPr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282" name="Ovál 281">
                    <a:extLst>
                      <a:ext uri="{FF2B5EF4-FFF2-40B4-BE49-F238E27FC236}">
                        <a16:creationId xmlns:a16="http://schemas.microsoft.com/office/drawing/2014/main" id="{82B54368-0035-1E9A-1F10-BEBCE93C7EEE}"/>
                      </a:ext>
                    </a:extLst>
                  </p:cNvPr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283" name="Ovál 282">
                    <a:extLst>
                      <a:ext uri="{FF2B5EF4-FFF2-40B4-BE49-F238E27FC236}">
                        <a16:creationId xmlns:a16="http://schemas.microsoft.com/office/drawing/2014/main" id="{9836FC3A-DB99-786B-BC1E-41F010541ED1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</p:grpSp>
          </p:grpSp>
        </p:grpSp>
        <p:grpSp>
          <p:nvGrpSpPr>
            <p:cNvPr id="246" name="Skupina 245">
              <a:extLst>
                <a:ext uri="{FF2B5EF4-FFF2-40B4-BE49-F238E27FC236}">
                  <a16:creationId xmlns:a16="http://schemas.microsoft.com/office/drawing/2014/main" id="{4CC9B6E1-E0D6-FFCB-9BCD-2D0492350A25}"/>
                </a:ext>
              </a:extLst>
            </p:cNvPr>
            <p:cNvGrpSpPr/>
            <p:nvPr/>
          </p:nvGrpSpPr>
          <p:grpSpPr>
            <a:xfrm>
              <a:off x="8864435" y="2515729"/>
              <a:ext cx="1152000" cy="1480954"/>
              <a:chOff x="7067741" y="2363329"/>
              <a:chExt cx="1152000" cy="1480954"/>
            </a:xfrm>
          </p:grpSpPr>
          <p:cxnSp>
            <p:nvCxnSpPr>
              <p:cNvPr id="254" name="Přímá spojnice 253">
                <a:extLst>
                  <a:ext uri="{FF2B5EF4-FFF2-40B4-BE49-F238E27FC236}">
                    <a16:creationId xmlns:a16="http://schemas.microsoft.com/office/drawing/2014/main" id="{AD2396B3-9138-9A13-4A37-B769E60D8102}"/>
                  </a:ext>
                </a:extLst>
              </p:cNvPr>
              <p:cNvCxnSpPr/>
              <p:nvPr/>
            </p:nvCxnSpPr>
            <p:spPr>
              <a:xfrm>
                <a:off x="7067741" y="2385071"/>
                <a:ext cx="1152000" cy="0"/>
              </a:xfrm>
              <a:prstGeom prst="line">
                <a:avLst/>
              </a:prstGeom>
              <a:ln w="3810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Přímá spojnice 254">
                <a:extLst>
                  <a:ext uri="{FF2B5EF4-FFF2-40B4-BE49-F238E27FC236}">
                    <a16:creationId xmlns:a16="http://schemas.microsoft.com/office/drawing/2014/main" id="{3A703CBD-07CE-4A13-C647-7AD18F77986F}"/>
                  </a:ext>
                </a:extLst>
              </p:cNvPr>
              <p:cNvCxnSpPr/>
              <p:nvPr/>
            </p:nvCxnSpPr>
            <p:spPr>
              <a:xfrm>
                <a:off x="7067741" y="2745111"/>
                <a:ext cx="1152000" cy="0"/>
              </a:xfrm>
              <a:prstGeom prst="line">
                <a:avLst/>
              </a:prstGeom>
              <a:ln w="3810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Přímá spojnice 255">
                <a:extLst>
                  <a:ext uri="{FF2B5EF4-FFF2-40B4-BE49-F238E27FC236}">
                    <a16:creationId xmlns:a16="http://schemas.microsoft.com/office/drawing/2014/main" id="{814A0F16-08E3-994C-F31B-92B87B110B67}"/>
                  </a:ext>
                </a:extLst>
              </p:cNvPr>
              <p:cNvCxnSpPr/>
              <p:nvPr/>
            </p:nvCxnSpPr>
            <p:spPr>
              <a:xfrm>
                <a:off x="7067741" y="3105151"/>
                <a:ext cx="1152000" cy="0"/>
              </a:xfrm>
              <a:prstGeom prst="line">
                <a:avLst/>
              </a:prstGeom>
              <a:ln w="3810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Přímá spojnice 256">
                <a:extLst>
                  <a:ext uri="{FF2B5EF4-FFF2-40B4-BE49-F238E27FC236}">
                    <a16:creationId xmlns:a16="http://schemas.microsoft.com/office/drawing/2014/main" id="{9BEE2E57-81C9-256A-BE99-97239BC7184C}"/>
                  </a:ext>
                </a:extLst>
              </p:cNvPr>
              <p:cNvCxnSpPr/>
              <p:nvPr/>
            </p:nvCxnSpPr>
            <p:spPr>
              <a:xfrm>
                <a:off x="7067741" y="3465191"/>
                <a:ext cx="1152000" cy="0"/>
              </a:xfrm>
              <a:prstGeom prst="line">
                <a:avLst/>
              </a:prstGeom>
              <a:ln w="3810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Přímá spojnice 257">
                <a:extLst>
                  <a:ext uri="{FF2B5EF4-FFF2-40B4-BE49-F238E27FC236}">
                    <a16:creationId xmlns:a16="http://schemas.microsoft.com/office/drawing/2014/main" id="{07B64F25-FBCA-78E5-5070-77BC32D122DE}"/>
                  </a:ext>
                </a:extLst>
              </p:cNvPr>
              <p:cNvCxnSpPr/>
              <p:nvPr/>
            </p:nvCxnSpPr>
            <p:spPr>
              <a:xfrm>
                <a:off x="7067741" y="3825231"/>
                <a:ext cx="1152000" cy="0"/>
              </a:xfrm>
              <a:prstGeom prst="line">
                <a:avLst/>
              </a:prstGeom>
              <a:ln w="3810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Přímá spojnice 258">
                <a:extLst>
                  <a:ext uri="{FF2B5EF4-FFF2-40B4-BE49-F238E27FC236}">
                    <a16:creationId xmlns:a16="http://schemas.microsoft.com/office/drawing/2014/main" id="{C5AA0719-DEF7-A129-3730-1BFA5087A150}"/>
                  </a:ext>
                </a:extLst>
              </p:cNvPr>
              <p:cNvCxnSpPr/>
              <p:nvPr/>
            </p:nvCxnSpPr>
            <p:spPr>
              <a:xfrm flipH="1">
                <a:off x="7088206" y="2363329"/>
                <a:ext cx="0" cy="148095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7" name="Skupina 246">
              <a:extLst>
                <a:ext uri="{FF2B5EF4-FFF2-40B4-BE49-F238E27FC236}">
                  <a16:creationId xmlns:a16="http://schemas.microsoft.com/office/drawing/2014/main" id="{38579AEA-A886-B05B-3129-FA7473DF4CAF}"/>
                </a:ext>
              </a:extLst>
            </p:cNvPr>
            <p:cNvGrpSpPr/>
            <p:nvPr/>
          </p:nvGrpSpPr>
          <p:grpSpPr>
            <a:xfrm flipH="1">
              <a:off x="10184006" y="2594684"/>
              <a:ext cx="1152000" cy="1480954"/>
              <a:chOff x="7067741" y="2363329"/>
              <a:chExt cx="1152000" cy="1480954"/>
            </a:xfrm>
          </p:grpSpPr>
          <p:cxnSp>
            <p:nvCxnSpPr>
              <p:cNvPr id="248" name="Přímá spojnice 247">
                <a:extLst>
                  <a:ext uri="{FF2B5EF4-FFF2-40B4-BE49-F238E27FC236}">
                    <a16:creationId xmlns:a16="http://schemas.microsoft.com/office/drawing/2014/main" id="{00385A5E-75EF-8704-3E73-1A6D155665F4}"/>
                  </a:ext>
                </a:extLst>
              </p:cNvPr>
              <p:cNvCxnSpPr/>
              <p:nvPr/>
            </p:nvCxnSpPr>
            <p:spPr>
              <a:xfrm>
                <a:off x="7067741" y="2385071"/>
                <a:ext cx="1152000" cy="0"/>
              </a:xfrm>
              <a:prstGeom prst="line">
                <a:avLst/>
              </a:prstGeom>
              <a:ln w="3810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Přímá spojnice 248">
                <a:extLst>
                  <a:ext uri="{FF2B5EF4-FFF2-40B4-BE49-F238E27FC236}">
                    <a16:creationId xmlns:a16="http://schemas.microsoft.com/office/drawing/2014/main" id="{DD1F99AB-5486-9F17-02B1-0247CAD7E416}"/>
                  </a:ext>
                </a:extLst>
              </p:cNvPr>
              <p:cNvCxnSpPr/>
              <p:nvPr/>
            </p:nvCxnSpPr>
            <p:spPr>
              <a:xfrm>
                <a:off x="7067741" y="2745111"/>
                <a:ext cx="1152000" cy="0"/>
              </a:xfrm>
              <a:prstGeom prst="line">
                <a:avLst/>
              </a:prstGeom>
              <a:ln w="3810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Přímá spojnice 249">
                <a:extLst>
                  <a:ext uri="{FF2B5EF4-FFF2-40B4-BE49-F238E27FC236}">
                    <a16:creationId xmlns:a16="http://schemas.microsoft.com/office/drawing/2014/main" id="{6CA02853-F1CF-182C-51EE-22DB8B1EA1CE}"/>
                  </a:ext>
                </a:extLst>
              </p:cNvPr>
              <p:cNvCxnSpPr/>
              <p:nvPr/>
            </p:nvCxnSpPr>
            <p:spPr>
              <a:xfrm>
                <a:off x="7067741" y="3105151"/>
                <a:ext cx="1152000" cy="0"/>
              </a:xfrm>
              <a:prstGeom prst="line">
                <a:avLst/>
              </a:prstGeom>
              <a:ln w="3810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Přímá spojnice 250">
                <a:extLst>
                  <a:ext uri="{FF2B5EF4-FFF2-40B4-BE49-F238E27FC236}">
                    <a16:creationId xmlns:a16="http://schemas.microsoft.com/office/drawing/2014/main" id="{2F76D1AA-1D58-B767-8B29-947470692471}"/>
                  </a:ext>
                </a:extLst>
              </p:cNvPr>
              <p:cNvCxnSpPr/>
              <p:nvPr/>
            </p:nvCxnSpPr>
            <p:spPr>
              <a:xfrm>
                <a:off x="7067741" y="3465191"/>
                <a:ext cx="1152000" cy="0"/>
              </a:xfrm>
              <a:prstGeom prst="line">
                <a:avLst/>
              </a:prstGeom>
              <a:ln w="3810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Přímá spojnice 251">
                <a:extLst>
                  <a:ext uri="{FF2B5EF4-FFF2-40B4-BE49-F238E27FC236}">
                    <a16:creationId xmlns:a16="http://schemas.microsoft.com/office/drawing/2014/main" id="{54BFACC6-5913-20D6-69C1-9A10FCE56DFB}"/>
                  </a:ext>
                </a:extLst>
              </p:cNvPr>
              <p:cNvCxnSpPr/>
              <p:nvPr/>
            </p:nvCxnSpPr>
            <p:spPr>
              <a:xfrm>
                <a:off x="7067741" y="3825231"/>
                <a:ext cx="1152000" cy="0"/>
              </a:xfrm>
              <a:prstGeom prst="line">
                <a:avLst/>
              </a:prstGeom>
              <a:ln w="3810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Přímá spojnice 252">
                <a:extLst>
                  <a:ext uri="{FF2B5EF4-FFF2-40B4-BE49-F238E27FC236}">
                    <a16:creationId xmlns:a16="http://schemas.microsoft.com/office/drawing/2014/main" id="{D36560FA-5D54-9067-C9EF-F7BAB9CF83F5}"/>
                  </a:ext>
                </a:extLst>
              </p:cNvPr>
              <p:cNvCxnSpPr/>
              <p:nvPr/>
            </p:nvCxnSpPr>
            <p:spPr>
              <a:xfrm flipH="1">
                <a:off x="7088206" y="2363329"/>
                <a:ext cx="0" cy="148095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4" name="Skupina 443">
            <a:extLst>
              <a:ext uri="{FF2B5EF4-FFF2-40B4-BE49-F238E27FC236}">
                <a16:creationId xmlns:a16="http://schemas.microsoft.com/office/drawing/2014/main" id="{48508F59-F974-A4C3-2DF7-583FF319293C}"/>
              </a:ext>
            </a:extLst>
          </p:cNvPr>
          <p:cNvGrpSpPr>
            <a:grpSpLocks noChangeAspect="1"/>
          </p:cNvGrpSpPr>
          <p:nvPr/>
        </p:nvGrpSpPr>
        <p:grpSpPr>
          <a:xfrm>
            <a:off x="10400793" y="1822115"/>
            <a:ext cx="1279471" cy="672524"/>
            <a:chOff x="8678097" y="4235830"/>
            <a:chExt cx="3143684" cy="1569434"/>
          </a:xfrm>
        </p:grpSpPr>
        <p:grpSp>
          <p:nvGrpSpPr>
            <p:cNvPr id="445" name="Skupina 444">
              <a:extLst>
                <a:ext uri="{FF2B5EF4-FFF2-40B4-BE49-F238E27FC236}">
                  <a16:creationId xmlns:a16="http://schemas.microsoft.com/office/drawing/2014/main" id="{FC8FB299-041E-6D78-E26F-0C2E6C909737}"/>
                </a:ext>
              </a:extLst>
            </p:cNvPr>
            <p:cNvGrpSpPr/>
            <p:nvPr/>
          </p:nvGrpSpPr>
          <p:grpSpPr>
            <a:xfrm>
              <a:off x="9554457" y="4413947"/>
              <a:ext cx="1339285" cy="137492"/>
              <a:chOff x="7260041" y="2531921"/>
              <a:chExt cx="1339285" cy="137492"/>
            </a:xfrm>
          </p:grpSpPr>
          <p:grpSp>
            <p:nvGrpSpPr>
              <p:cNvPr id="601" name="Skupina 600">
                <a:extLst>
                  <a:ext uri="{FF2B5EF4-FFF2-40B4-BE49-F238E27FC236}">
                    <a16:creationId xmlns:a16="http://schemas.microsoft.com/office/drawing/2014/main" id="{CC9C0732-FFD5-A219-9C5D-B9DD4E9A6C56}"/>
                  </a:ext>
                </a:extLst>
              </p:cNvPr>
              <p:cNvGrpSpPr/>
              <p:nvPr/>
            </p:nvGrpSpPr>
            <p:grpSpPr>
              <a:xfrm flipH="1" flipV="1">
                <a:off x="7724599" y="2531921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625" name="Přímá spojnice 624">
                  <a:extLst>
                    <a:ext uri="{FF2B5EF4-FFF2-40B4-BE49-F238E27FC236}">
                      <a16:creationId xmlns:a16="http://schemas.microsoft.com/office/drawing/2014/main" id="{D0FD5196-917A-084D-57FD-49E4E096E489}"/>
                    </a:ext>
                  </a:extLst>
                </p:cNvPr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6" name="Přímá spojnice 625">
                  <a:extLst>
                    <a:ext uri="{FF2B5EF4-FFF2-40B4-BE49-F238E27FC236}">
                      <a16:creationId xmlns:a16="http://schemas.microsoft.com/office/drawing/2014/main" id="{AD4B23E9-AC6E-FF44-3DCF-001406D5F1D6}"/>
                    </a:ext>
                  </a:extLst>
                </p:cNvPr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7" name="Přímá spojnice 626">
                  <a:extLst>
                    <a:ext uri="{FF2B5EF4-FFF2-40B4-BE49-F238E27FC236}">
                      <a16:creationId xmlns:a16="http://schemas.microsoft.com/office/drawing/2014/main" id="{B754A301-B8C2-5D3C-8E53-BE968330B540}"/>
                    </a:ext>
                  </a:extLst>
                </p:cNvPr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8" name="Přímá spojnice 627">
                  <a:extLst>
                    <a:ext uri="{FF2B5EF4-FFF2-40B4-BE49-F238E27FC236}">
                      <a16:creationId xmlns:a16="http://schemas.microsoft.com/office/drawing/2014/main" id="{F29D8209-90D5-6CD5-2F04-D01B619C882D}"/>
                    </a:ext>
                  </a:extLst>
                </p:cNvPr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9" name="Přímá spojnice 628">
                  <a:extLst>
                    <a:ext uri="{FF2B5EF4-FFF2-40B4-BE49-F238E27FC236}">
                      <a16:creationId xmlns:a16="http://schemas.microsoft.com/office/drawing/2014/main" id="{706DA151-B8BC-D016-F111-B4D6DA664E73}"/>
                    </a:ext>
                  </a:extLst>
                </p:cNvPr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0" name="Přímá spojnice 629">
                  <a:extLst>
                    <a:ext uri="{FF2B5EF4-FFF2-40B4-BE49-F238E27FC236}">
                      <a16:creationId xmlns:a16="http://schemas.microsoft.com/office/drawing/2014/main" id="{CA8F2842-D2A4-658C-EEB5-00F531C233E5}"/>
                    </a:ext>
                  </a:extLst>
                </p:cNvPr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31" name="Skupina 630">
                  <a:extLst>
                    <a:ext uri="{FF2B5EF4-FFF2-40B4-BE49-F238E27FC236}">
                      <a16:creationId xmlns:a16="http://schemas.microsoft.com/office/drawing/2014/main" id="{6FB2D9CB-4AD7-EA01-7573-837B32806F13}"/>
                    </a:ext>
                  </a:extLst>
                </p:cNvPr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632" name="Ovál 631">
                    <a:extLst>
                      <a:ext uri="{FF2B5EF4-FFF2-40B4-BE49-F238E27FC236}">
                        <a16:creationId xmlns:a16="http://schemas.microsoft.com/office/drawing/2014/main" id="{960AD6E4-C7C7-2455-BCA6-6DCC66ACBD0A}"/>
                      </a:ext>
                    </a:extLst>
                  </p:cNvPr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633" name="Ovál 632">
                    <a:extLst>
                      <a:ext uri="{FF2B5EF4-FFF2-40B4-BE49-F238E27FC236}">
                        <a16:creationId xmlns:a16="http://schemas.microsoft.com/office/drawing/2014/main" id="{F7D4072A-5F12-DA68-2D62-CC72E2807A40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634" name="Ovál 633">
                    <a:extLst>
                      <a:ext uri="{FF2B5EF4-FFF2-40B4-BE49-F238E27FC236}">
                        <a16:creationId xmlns:a16="http://schemas.microsoft.com/office/drawing/2014/main" id="{9F8A9250-906C-4B49-39A4-8EB23E9B8473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635" name="Ovál 634">
                    <a:extLst>
                      <a:ext uri="{FF2B5EF4-FFF2-40B4-BE49-F238E27FC236}">
                        <a16:creationId xmlns:a16="http://schemas.microsoft.com/office/drawing/2014/main" id="{0FB70C03-DC35-55E0-A115-183BB0A11BEF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636" name="Ovál 635">
                    <a:extLst>
                      <a:ext uri="{FF2B5EF4-FFF2-40B4-BE49-F238E27FC236}">
                        <a16:creationId xmlns:a16="http://schemas.microsoft.com/office/drawing/2014/main" id="{CE55AC1F-5A15-1F7E-ACAA-26BD88AEF1DE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637" name="Ovál 636">
                    <a:extLst>
                      <a:ext uri="{FF2B5EF4-FFF2-40B4-BE49-F238E27FC236}">
                        <a16:creationId xmlns:a16="http://schemas.microsoft.com/office/drawing/2014/main" id="{3A4F871F-C71D-B049-1B4C-39C418862840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638" name="Ovál 637">
                    <a:extLst>
                      <a:ext uri="{FF2B5EF4-FFF2-40B4-BE49-F238E27FC236}">
                        <a16:creationId xmlns:a16="http://schemas.microsoft.com/office/drawing/2014/main" id="{B3BD199B-5A22-8BDD-7A3D-CC9693CC10BA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639" name="Ovál 638">
                    <a:extLst>
                      <a:ext uri="{FF2B5EF4-FFF2-40B4-BE49-F238E27FC236}">
                        <a16:creationId xmlns:a16="http://schemas.microsoft.com/office/drawing/2014/main" id="{784C099E-1846-04F3-689C-0E80FFC437C2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640" name="Ovál 639">
                    <a:extLst>
                      <a:ext uri="{FF2B5EF4-FFF2-40B4-BE49-F238E27FC236}">
                        <a16:creationId xmlns:a16="http://schemas.microsoft.com/office/drawing/2014/main" id="{74C9DEDD-4D71-6F79-2AE6-ECEA8B0AB143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641" name="Ovál 640">
                    <a:extLst>
                      <a:ext uri="{FF2B5EF4-FFF2-40B4-BE49-F238E27FC236}">
                        <a16:creationId xmlns:a16="http://schemas.microsoft.com/office/drawing/2014/main" id="{6E33BAAE-0EE8-86DC-7E28-25C205328671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642" name="Ovál 641">
                    <a:extLst>
                      <a:ext uri="{FF2B5EF4-FFF2-40B4-BE49-F238E27FC236}">
                        <a16:creationId xmlns:a16="http://schemas.microsoft.com/office/drawing/2014/main" id="{85214326-5356-7131-40BC-C67C3D0DAF92}"/>
                      </a:ext>
                    </a:extLst>
                  </p:cNvPr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643" name="Ovál 642">
                    <a:extLst>
                      <a:ext uri="{FF2B5EF4-FFF2-40B4-BE49-F238E27FC236}">
                        <a16:creationId xmlns:a16="http://schemas.microsoft.com/office/drawing/2014/main" id="{65AA99CA-28D1-A5CD-AC82-DD7E0A19020B}"/>
                      </a:ext>
                    </a:extLst>
                  </p:cNvPr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644" name="Ovál 643">
                    <a:extLst>
                      <a:ext uri="{FF2B5EF4-FFF2-40B4-BE49-F238E27FC236}">
                        <a16:creationId xmlns:a16="http://schemas.microsoft.com/office/drawing/2014/main" id="{8AD12D91-805C-01D0-A09F-8BECF6AA5706}"/>
                      </a:ext>
                    </a:extLst>
                  </p:cNvPr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645" name="Ovál 644">
                    <a:extLst>
                      <a:ext uri="{FF2B5EF4-FFF2-40B4-BE49-F238E27FC236}">
                        <a16:creationId xmlns:a16="http://schemas.microsoft.com/office/drawing/2014/main" id="{AC88FEB9-8138-34EB-DACC-BF92330C2E83}"/>
                      </a:ext>
                    </a:extLst>
                  </p:cNvPr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646" name="Ovál 645">
                    <a:extLst>
                      <a:ext uri="{FF2B5EF4-FFF2-40B4-BE49-F238E27FC236}">
                        <a16:creationId xmlns:a16="http://schemas.microsoft.com/office/drawing/2014/main" id="{B52A9F6C-30F2-715E-F938-0738CB0B8F03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</p:grpSp>
          </p:grpSp>
          <p:grpSp>
            <p:nvGrpSpPr>
              <p:cNvPr id="602" name="Skupina 601">
                <a:extLst>
                  <a:ext uri="{FF2B5EF4-FFF2-40B4-BE49-F238E27FC236}">
                    <a16:creationId xmlns:a16="http://schemas.microsoft.com/office/drawing/2014/main" id="{19AAEB44-E234-6081-0FBF-890201F316FD}"/>
                  </a:ext>
                </a:extLst>
              </p:cNvPr>
              <p:cNvGrpSpPr/>
              <p:nvPr/>
            </p:nvGrpSpPr>
            <p:grpSpPr>
              <a:xfrm flipV="1">
                <a:off x="7260041" y="2531921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603" name="Přímá spojnice 602">
                  <a:extLst>
                    <a:ext uri="{FF2B5EF4-FFF2-40B4-BE49-F238E27FC236}">
                      <a16:creationId xmlns:a16="http://schemas.microsoft.com/office/drawing/2014/main" id="{18ED690B-7207-5479-FF8C-A8641B6F7B7E}"/>
                    </a:ext>
                  </a:extLst>
                </p:cNvPr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4" name="Přímá spojnice 603">
                  <a:extLst>
                    <a:ext uri="{FF2B5EF4-FFF2-40B4-BE49-F238E27FC236}">
                      <a16:creationId xmlns:a16="http://schemas.microsoft.com/office/drawing/2014/main" id="{407980B1-DFDE-4CF4-9E14-2CED279174D2}"/>
                    </a:ext>
                  </a:extLst>
                </p:cNvPr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5" name="Přímá spojnice 604">
                  <a:extLst>
                    <a:ext uri="{FF2B5EF4-FFF2-40B4-BE49-F238E27FC236}">
                      <a16:creationId xmlns:a16="http://schemas.microsoft.com/office/drawing/2014/main" id="{844E3FEA-91CA-5603-ADA0-AF6B3B279E03}"/>
                    </a:ext>
                  </a:extLst>
                </p:cNvPr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6" name="Přímá spojnice 605">
                  <a:extLst>
                    <a:ext uri="{FF2B5EF4-FFF2-40B4-BE49-F238E27FC236}">
                      <a16:creationId xmlns:a16="http://schemas.microsoft.com/office/drawing/2014/main" id="{FB37905C-8C63-726C-BB8B-26B85EECB81F}"/>
                    </a:ext>
                  </a:extLst>
                </p:cNvPr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7" name="Přímá spojnice 606">
                  <a:extLst>
                    <a:ext uri="{FF2B5EF4-FFF2-40B4-BE49-F238E27FC236}">
                      <a16:creationId xmlns:a16="http://schemas.microsoft.com/office/drawing/2014/main" id="{EC9C9EDE-1452-1C94-C358-CE8F302600BD}"/>
                    </a:ext>
                  </a:extLst>
                </p:cNvPr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8" name="Přímá spojnice 607">
                  <a:extLst>
                    <a:ext uri="{FF2B5EF4-FFF2-40B4-BE49-F238E27FC236}">
                      <a16:creationId xmlns:a16="http://schemas.microsoft.com/office/drawing/2014/main" id="{0F0AB769-8DD7-CCE5-131D-F1446BF06B08}"/>
                    </a:ext>
                  </a:extLst>
                </p:cNvPr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09" name="Skupina 608">
                  <a:extLst>
                    <a:ext uri="{FF2B5EF4-FFF2-40B4-BE49-F238E27FC236}">
                      <a16:creationId xmlns:a16="http://schemas.microsoft.com/office/drawing/2014/main" id="{F8C72FBC-7E69-63B7-6090-55482115EDFE}"/>
                    </a:ext>
                  </a:extLst>
                </p:cNvPr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610" name="Ovál 609">
                    <a:extLst>
                      <a:ext uri="{FF2B5EF4-FFF2-40B4-BE49-F238E27FC236}">
                        <a16:creationId xmlns:a16="http://schemas.microsoft.com/office/drawing/2014/main" id="{F9E065A1-1813-7605-7FA2-B0A941674514}"/>
                      </a:ext>
                    </a:extLst>
                  </p:cNvPr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611" name="Ovál 610">
                    <a:extLst>
                      <a:ext uri="{FF2B5EF4-FFF2-40B4-BE49-F238E27FC236}">
                        <a16:creationId xmlns:a16="http://schemas.microsoft.com/office/drawing/2014/main" id="{D5C10C47-5817-ABAF-225D-A127EBAD4965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612" name="Ovál 611">
                    <a:extLst>
                      <a:ext uri="{FF2B5EF4-FFF2-40B4-BE49-F238E27FC236}">
                        <a16:creationId xmlns:a16="http://schemas.microsoft.com/office/drawing/2014/main" id="{E8E18E5F-9FE7-BE45-ED74-DCEE1478C925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613" name="Ovál 612">
                    <a:extLst>
                      <a:ext uri="{FF2B5EF4-FFF2-40B4-BE49-F238E27FC236}">
                        <a16:creationId xmlns:a16="http://schemas.microsoft.com/office/drawing/2014/main" id="{B6D664CE-3EE0-B0DA-67D0-6DE4C96B7450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614" name="Ovál 613">
                    <a:extLst>
                      <a:ext uri="{FF2B5EF4-FFF2-40B4-BE49-F238E27FC236}">
                        <a16:creationId xmlns:a16="http://schemas.microsoft.com/office/drawing/2014/main" id="{F08D384A-AEB0-21E2-BC3E-0A20AC2E5C3C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615" name="Ovál 614">
                    <a:extLst>
                      <a:ext uri="{FF2B5EF4-FFF2-40B4-BE49-F238E27FC236}">
                        <a16:creationId xmlns:a16="http://schemas.microsoft.com/office/drawing/2014/main" id="{613A4550-F8F0-C325-D690-313745461157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616" name="Ovál 615">
                    <a:extLst>
                      <a:ext uri="{FF2B5EF4-FFF2-40B4-BE49-F238E27FC236}">
                        <a16:creationId xmlns:a16="http://schemas.microsoft.com/office/drawing/2014/main" id="{3A6339CA-D668-A037-2D59-181DE8392BDE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617" name="Ovál 616">
                    <a:extLst>
                      <a:ext uri="{FF2B5EF4-FFF2-40B4-BE49-F238E27FC236}">
                        <a16:creationId xmlns:a16="http://schemas.microsoft.com/office/drawing/2014/main" id="{A4550876-612D-FDD1-EE1E-3D20FEEA530A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618" name="Ovál 617">
                    <a:extLst>
                      <a:ext uri="{FF2B5EF4-FFF2-40B4-BE49-F238E27FC236}">
                        <a16:creationId xmlns:a16="http://schemas.microsoft.com/office/drawing/2014/main" id="{C3C8FB02-4274-4919-2081-A666719FFFAE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619" name="Ovál 618">
                    <a:extLst>
                      <a:ext uri="{FF2B5EF4-FFF2-40B4-BE49-F238E27FC236}">
                        <a16:creationId xmlns:a16="http://schemas.microsoft.com/office/drawing/2014/main" id="{FFAA7430-7E58-7CF8-69E8-3DE02E533FB4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620" name="Ovál 619">
                    <a:extLst>
                      <a:ext uri="{FF2B5EF4-FFF2-40B4-BE49-F238E27FC236}">
                        <a16:creationId xmlns:a16="http://schemas.microsoft.com/office/drawing/2014/main" id="{2557FA27-5786-878E-8EC9-32CA46859BD4}"/>
                      </a:ext>
                    </a:extLst>
                  </p:cNvPr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621" name="Ovál 620">
                    <a:extLst>
                      <a:ext uri="{FF2B5EF4-FFF2-40B4-BE49-F238E27FC236}">
                        <a16:creationId xmlns:a16="http://schemas.microsoft.com/office/drawing/2014/main" id="{B2DA7B86-35CC-B912-C21C-9558743ABC62}"/>
                      </a:ext>
                    </a:extLst>
                  </p:cNvPr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622" name="Ovál 621">
                    <a:extLst>
                      <a:ext uri="{FF2B5EF4-FFF2-40B4-BE49-F238E27FC236}">
                        <a16:creationId xmlns:a16="http://schemas.microsoft.com/office/drawing/2014/main" id="{E4523650-23C7-39CA-E908-155C4C8B7D26}"/>
                      </a:ext>
                    </a:extLst>
                  </p:cNvPr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623" name="Ovál 622">
                    <a:extLst>
                      <a:ext uri="{FF2B5EF4-FFF2-40B4-BE49-F238E27FC236}">
                        <a16:creationId xmlns:a16="http://schemas.microsoft.com/office/drawing/2014/main" id="{C66F9425-82E7-4F09-9DF5-2F9FC06EB541}"/>
                      </a:ext>
                    </a:extLst>
                  </p:cNvPr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624" name="Ovál 623">
                    <a:extLst>
                      <a:ext uri="{FF2B5EF4-FFF2-40B4-BE49-F238E27FC236}">
                        <a16:creationId xmlns:a16="http://schemas.microsoft.com/office/drawing/2014/main" id="{60C3CC1B-3B84-0022-C4AD-B3E6428BC538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</p:grpSp>
          </p:grpSp>
        </p:grpSp>
        <p:grpSp>
          <p:nvGrpSpPr>
            <p:cNvPr id="446" name="Skupina 445">
              <a:extLst>
                <a:ext uri="{FF2B5EF4-FFF2-40B4-BE49-F238E27FC236}">
                  <a16:creationId xmlns:a16="http://schemas.microsoft.com/office/drawing/2014/main" id="{94379567-1F8B-714B-30A7-B3A832FB42BF}"/>
                </a:ext>
              </a:extLst>
            </p:cNvPr>
            <p:cNvGrpSpPr/>
            <p:nvPr/>
          </p:nvGrpSpPr>
          <p:grpSpPr>
            <a:xfrm>
              <a:off x="9561976" y="4775080"/>
              <a:ext cx="1339285" cy="137492"/>
              <a:chOff x="7267560" y="2767726"/>
              <a:chExt cx="1339285" cy="137492"/>
            </a:xfrm>
          </p:grpSpPr>
          <p:grpSp>
            <p:nvGrpSpPr>
              <p:cNvPr id="555" name="Skupina 554">
                <a:extLst>
                  <a:ext uri="{FF2B5EF4-FFF2-40B4-BE49-F238E27FC236}">
                    <a16:creationId xmlns:a16="http://schemas.microsoft.com/office/drawing/2014/main" id="{74B3C7D8-D20C-B062-EAFB-C25A1F0C6519}"/>
                  </a:ext>
                </a:extLst>
              </p:cNvPr>
              <p:cNvGrpSpPr/>
              <p:nvPr/>
            </p:nvGrpSpPr>
            <p:grpSpPr>
              <a:xfrm flipH="1">
                <a:off x="7732118" y="2767726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579" name="Přímá spojnice 578">
                  <a:extLst>
                    <a:ext uri="{FF2B5EF4-FFF2-40B4-BE49-F238E27FC236}">
                      <a16:creationId xmlns:a16="http://schemas.microsoft.com/office/drawing/2014/main" id="{704FD1B7-5F83-9139-1716-7FF13EE5694C}"/>
                    </a:ext>
                  </a:extLst>
                </p:cNvPr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0" name="Přímá spojnice 579">
                  <a:extLst>
                    <a:ext uri="{FF2B5EF4-FFF2-40B4-BE49-F238E27FC236}">
                      <a16:creationId xmlns:a16="http://schemas.microsoft.com/office/drawing/2014/main" id="{FD2D3C3A-694A-A75C-AA8E-41826E34C4C5}"/>
                    </a:ext>
                  </a:extLst>
                </p:cNvPr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1" name="Přímá spojnice 580">
                  <a:extLst>
                    <a:ext uri="{FF2B5EF4-FFF2-40B4-BE49-F238E27FC236}">
                      <a16:creationId xmlns:a16="http://schemas.microsoft.com/office/drawing/2014/main" id="{C0D136DE-0656-E86F-F96E-9DCD5A39A933}"/>
                    </a:ext>
                  </a:extLst>
                </p:cNvPr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2" name="Přímá spojnice 581">
                  <a:extLst>
                    <a:ext uri="{FF2B5EF4-FFF2-40B4-BE49-F238E27FC236}">
                      <a16:creationId xmlns:a16="http://schemas.microsoft.com/office/drawing/2014/main" id="{40092EAC-E9D6-630C-F13C-CA483F449B67}"/>
                    </a:ext>
                  </a:extLst>
                </p:cNvPr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3" name="Přímá spojnice 582">
                  <a:extLst>
                    <a:ext uri="{FF2B5EF4-FFF2-40B4-BE49-F238E27FC236}">
                      <a16:creationId xmlns:a16="http://schemas.microsoft.com/office/drawing/2014/main" id="{C18CA4F2-6BB5-1DF2-4B5A-3AD603910AEC}"/>
                    </a:ext>
                  </a:extLst>
                </p:cNvPr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4" name="Přímá spojnice 583">
                  <a:extLst>
                    <a:ext uri="{FF2B5EF4-FFF2-40B4-BE49-F238E27FC236}">
                      <a16:creationId xmlns:a16="http://schemas.microsoft.com/office/drawing/2014/main" id="{F8600D7D-CA54-640A-7F3C-D6E2D6E1B127}"/>
                    </a:ext>
                  </a:extLst>
                </p:cNvPr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85" name="Skupina 584">
                  <a:extLst>
                    <a:ext uri="{FF2B5EF4-FFF2-40B4-BE49-F238E27FC236}">
                      <a16:creationId xmlns:a16="http://schemas.microsoft.com/office/drawing/2014/main" id="{C060D6B4-6D0C-143E-8F0F-4B3C1B73A61F}"/>
                    </a:ext>
                  </a:extLst>
                </p:cNvPr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586" name="Ovál 585">
                    <a:extLst>
                      <a:ext uri="{FF2B5EF4-FFF2-40B4-BE49-F238E27FC236}">
                        <a16:creationId xmlns:a16="http://schemas.microsoft.com/office/drawing/2014/main" id="{59B089E6-B41F-3179-BFBA-B24CF8A0CD6F}"/>
                      </a:ext>
                    </a:extLst>
                  </p:cNvPr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87" name="Ovál 586">
                    <a:extLst>
                      <a:ext uri="{FF2B5EF4-FFF2-40B4-BE49-F238E27FC236}">
                        <a16:creationId xmlns:a16="http://schemas.microsoft.com/office/drawing/2014/main" id="{CE7818A3-868A-876A-715D-49144262AFDF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88" name="Ovál 587">
                    <a:extLst>
                      <a:ext uri="{FF2B5EF4-FFF2-40B4-BE49-F238E27FC236}">
                        <a16:creationId xmlns:a16="http://schemas.microsoft.com/office/drawing/2014/main" id="{A4D0E2A2-F798-4241-DC29-2CCC5AE56780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89" name="Ovál 588">
                    <a:extLst>
                      <a:ext uri="{FF2B5EF4-FFF2-40B4-BE49-F238E27FC236}">
                        <a16:creationId xmlns:a16="http://schemas.microsoft.com/office/drawing/2014/main" id="{30483600-6D36-853C-B488-A73F2FB32478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590" name="Ovál 589">
                    <a:extLst>
                      <a:ext uri="{FF2B5EF4-FFF2-40B4-BE49-F238E27FC236}">
                        <a16:creationId xmlns:a16="http://schemas.microsoft.com/office/drawing/2014/main" id="{7F5D7FBD-F3F0-3E84-0AB5-5FECE68A6539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591" name="Ovál 590">
                    <a:extLst>
                      <a:ext uri="{FF2B5EF4-FFF2-40B4-BE49-F238E27FC236}">
                        <a16:creationId xmlns:a16="http://schemas.microsoft.com/office/drawing/2014/main" id="{7143F506-EAEF-AE11-A9AF-5D227694CC51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592" name="Ovál 591">
                    <a:extLst>
                      <a:ext uri="{FF2B5EF4-FFF2-40B4-BE49-F238E27FC236}">
                        <a16:creationId xmlns:a16="http://schemas.microsoft.com/office/drawing/2014/main" id="{3E5CB0BC-230A-522F-48A5-181BEFE08FD0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93" name="Ovál 592">
                    <a:extLst>
                      <a:ext uri="{FF2B5EF4-FFF2-40B4-BE49-F238E27FC236}">
                        <a16:creationId xmlns:a16="http://schemas.microsoft.com/office/drawing/2014/main" id="{2A78D6E2-0FC5-8E24-1E06-A0A35B5B5545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94" name="Ovál 593">
                    <a:extLst>
                      <a:ext uri="{FF2B5EF4-FFF2-40B4-BE49-F238E27FC236}">
                        <a16:creationId xmlns:a16="http://schemas.microsoft.com/office/drawing/2014/main" id="{E436278B-F171-77D7-9854-1B414D5BDB9B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95" name="Ovál 594">
                    <a:extLst>
                      <a:ext uri="{FF2B5EF4-FFF2-40B4-BE49-F238E27FC236}">
                        <a16:creationId xmlns:a16="http://schemas.microsoft.com/office/drawing/2014/main" id="{6F48DE0C-85DC-5688-ADEF-96930EB91D14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96" name="Ovál 595">
                    <a:extLst>
                      <a:ext uri="{FF2B5EF4-FFF2-40B4-BE49-F238E27FC236}">
                        <a16:creationId xmlns:a16="http://schemas.microsoft.com/office/drawing/2014/main" id="{256286BD-BF1C-9511-75C4-921122D522CF}"/>
                      </a:ext>
                    </a:extLst>
                  </p:cNvPr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97" name="Ovál 596">
                    <a:extLst>
                      <a:ext uri="{FF2B5EF4-FFF2-40B4-BE49-F238E27FC236}">
                        <a16:creationId xmlns:a16="http://schemas.microsoft.com/office/drawing/2014/main" id="{AE8B505D-D7EB-E70D-4432-28F7A630A1C4}"/>
                      </a:ext>
                    </a:extLst>
                  </p:cNvPr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98" name="Ovál 597">
                    <a:extLst>
                      <a:ext uri="{FF2B5EF4-FFF2-40B4-BE49-F238E27FC236}">
                        <a16:creationId xmlns:a16="http://schemas.microsoft.com/office/drawing/2014/main" id="{E92811E5-2D28-A0C4-2720-EA76FB4AFF39}"/>
                      </a:ext>
                    </a:extLst>
                  </p:cNvPr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99" name="Ovál 598">
                    <a:extLst>
                      <a:ext uri="{FF2B5EF4-FFF2-40B4-BE49-F238E27FC236}">
                        <a16:creationId xmlns:a16="http://schemas.microsoft.com/office/drawing/2014/main" id="{4C1707EE-3C50-DC35-6969-2E3614A7BF2A}"/>
                      </a:ext>
                    </a:extLst>
                  </p:cNvPr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600" name="Ovál 599">
                    <a:extLst>
                      <a:ext uri="{FF2B5EF4-FFF2-40B4-BE49-F238E27FC236}">
                        <a16:creationId xmlns:a16="http://schemas.microsoft.com/office/drawing/2014/main" id="{47ABECBA-1A60-AF54-A654-5EA4FC2B6B6E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</p:grpSp>
          </p:grpSp>
          <p:grpSp>
            <p:nvGrpSpPr>
              <p:cNvPr id="556" name="Skupina 555">
                <a:extLst>
                  <a:ext uri="{FF2B5EF4-FFF2-40B4-BE49-F238E27FC236}">
                    <a16:creationId xmlns:a16="http://schemas.microsoft.com/office/drawing/2014/main" id="{4364ECF7-AE3B-1362-C94B-A70148529332}"/>
                  </a:ext>
                </a:extLst>
              </p:cNvPr>
              <p:cNvGrpSpPr/>
              <p:nvPr/>
            </p:nvGrpSpPr>
            <p:grpSpPr>
              <a:xfrm>
                <a:off x="7267560" y="2767726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557" name="Přímá spojnice 556">
                  <a:extLst>
                    <a:ext uri="{FF2B5EF4-FFF2-40B4-BE49-F238E27FC236}">
                      <a16:creationId xmlns:a16="http://schemas.microsoft.com/office/drawing/2014/main" id="{6EC6758E-6021-E667-725F-99F8DF8297DB}"/>
                    </a:ext>
                  </a:extLst>
                </p:cNvPr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8" name="Přímá spojnice 557">
                  <a:extLst>
                    <a:ext uri="{FF2B5EF4-FFF2-40B4-BE49-F238E27FC236}">
                      <a16:creationId xmlns:a16="http://schemas.microsoft.com/office/drawing/2014/main" id="{49996C1E-9897-DACC-AE59-1357833ADE06}"/>
                    </a:ext>
                  </a:extLst>
                </p:cNvPr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9" name="Přímá spojnice 558">
                  <a:extLst>
                    <a:ext uri="{FF2B5EF4-FFF2-40B4-BE49-F238E27FC236}">
                      <a16:creationId xmlns:a16="http://schemas.microsoft.com/office/drawing/2014/main" id="{C38820D3-668D-D7B1-728A-EA2A1FD410E1}"/>
                    </a:ext>
                  </a:extLst>
                </p:cNvPr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0" name="Přímá spojnice 559">
                  <a:extLst>
                    <a:ext uri="{FF2B5EF4-FFF2-40B4-BE49-F238E27FC236}">
                      <a16:creationId xmlns:a16="http://schemas.microsoft.com/office/drawing/2014/main" id="{92F1B531-1C44-EBCE-234F-D87B57BF5371}"/>
                    </a:ext>
                  </a:extLst>
                </p:cNvPr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1" name="Přímá spojnice 560">
                  <a:extLst>
                    <a:ext uri="{FF2B5EF4-FFF2-40B4-BE49-F238E27FC236}">
                      <a16:creationId xmlns:a16="http://schemas.microsoft.com/office/drawing/2014/main" id="{5C8BF691-67E4-F5F2-3785-24DEDB1229CE}"/>
                    </a:ext>
                  </a:extLst>
                </p:cNvPr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2" name="Přímá spojnice 561">
                  <a:extLst>
                    <a:ext uri="{FF2B5EF4-FFF2-40B4-BE49-F238E27FC236}">
                      <a16:creationId xmlns:a16="http://schemas.microsoft.com/office/drawing/2014/main" id="{03DBC9A5-3DA3-20AE-BA9C-3DE603E71B3D}"/>
                    </a:ext>
                  </a:extLst>
                </p:cNvPr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63" name="Skupina 562">
                  <a:extLst>
                    <a:ext uri="{FF2B5EF4-FFF2-40B4-BE49-F238E27FC236}">
                      <a16:creationId xmlns:a16="http://schemas.microsoft.com/office/drawing/2014/main" id="{C1ABFFF2-C6BB-FD56-B293-41A093958474}"/>
                    </a:ext>
                  </a:extLst>
                </p:cNvPr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564" name="Ovál 563">
                    <a:extLst>
                      <a:ext uri="{FF2B5EF4-FFF2-40B4-BE49-F238E27FC236}">
                        <a16:creationId xmlns:a16="http://schemas.microsoft.com/office/drawing/2014/main" id="{B55A6FA5-3156-6B03-A1CD-ADCB2756C155}"/>
                      </a:ext>
                    </a:extLst>
                  </p:cNvPr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65" name="Ovál 564">
                    <a:extLst>
                      <a:ext uri="{FF2B5EF4-FFF2-40B4-BE49-F238E27FC236}">
                        <a16:creationId xmlns:a16="http://schemas.microsoft.com/office/drawing/2014/main" id="{86D88768-22BF-9B96-CACF-A549C281EAC3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66" name="Ovál 565">
                    <a:extLst>
                      <a:ext uri="{FF2B5EF4-FFF2-40B4-BE49-F238E27FC236}">
                        <a16:creationId xmlns:a16="http://schemas.microsoft.com/office/drawing/2014/main" id="{061B7BA0-E380-E46C-652C-AD2F921444FD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67" name="Ovál 566">
                    <a:extLst>
                      <a:ext uri="{FF2B5EF4-FFF2-40B4-BE49-F238E27FC236}">
                        <a16:creationId xmlns:a16="http://schemas.microsoft.com/office/drawing/2014/main" id="{6F2BECC6-7BEE-0D90-B0FF-9AC298C38B89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568" name="Ovál 567">
                    <a:extLst>
                      <a:ext uri="{FF2B5EF4-FFF2-40B4-BE49-F238E27FC236}">
                        <a16:creationId xmlns:a16="http://schemas.microsoft.com/office/drawing/2014/main" id="{8CCE3F62-8506-B7B4-AD28-E9309E65D7F9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569" name="Ovál 568">
                    <a:extLst>
                      <a:ext uri="{FF2B5EF4-FFF2-40B4-BE49-F238E27FC236}">
                        <a16:creationId xmlns:a16="http://schemas.microsoft.com/office/drawing/2014/main" id="{DC55437A-A608-F441-5F25-CE9ADFE17FE4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570" name="Ovál 569">
                    <a:extLst>
                      <a:ext uri="{FF2B5EF4-FFF2-40B4-BE49-F238E27FC236}">
                        <a16:creationId xmlns:a16="http://schemas.microsoft.com/office/drawing/2014/main" id="{F75060D8-2EDF-D28B-D5DC-DBE449DE4AD3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71" name="Ovál 570">
                    <a:extLst>
                      <a:ext uri="{FF2B5EF4-FFF2-40B4-BE49-F238E27FC236}">
                        <a16:creationId xmlns:a16="http://schemas.microsoft.com/office/drawing/2014/main" id="{624ECAEE-84BD-01D4-416F-936CEDA11072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72" name="Ovál 571">
                    <a:extLst>
                      <a:ext uri="{FF2B5EF4-FFF2-40B4-BE49-F238E27FC236}">
                        <a16:creationId xmlns:a16="http://schemas.microsoft.com/office/drawing/2014/main" id="{AD4BBC40-65C3-303B-D9F5-4F5159220E1C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73" name="Ovál 572">
                    <a:extLst>
                      <a:ext uri="{FF2B5EF4-FFF2-40B4-BE49-F238E27FC236}">
                        <a16:creationId xmlns:a16="http://schemas.microsoft.com/office/drawing/2014/main" id="{25FACAFB-0F97-6DDE-520E-30BE60994081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74" name="Ovál 573">
                    <a:extLst>
                      <a:ext uri="{FF2B5EF4-FFF2-40B4-BE49-F238E27FC236}">
                        <a16:creationId xmlns:a16="http://schemas.microsoft.com/office/drawing/2014/main" id="{E5BBF9CF-B884-831E-2A4A-30F76E952719}"/>
                      </a:ext>
                    </a:extLst>
                  </p:cNvPr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75" name="Ovál 574">
                    <a:extLst>
                      <a:ext uri="{FF2B5EF4-FFF2-40B4-BE49-F238E27FC236}">
                        <a16:creationId xmlns:a16="http://schemas.microsoft.com/office/drawing/2014/main" id="{615BE74F-5383-4B9B-0D15-D468B416C192}"/>
                      </a:ext>
                    </a:extLst>
                  </p:cNvPr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76" name="Ovál 575">
                    <a:extLst>
                      <a:ext uri="{FF2B5EF4-FFF2-40B4-BE49-F238E27FC236}">
                        <a16:creationId xmlns:a16="http://schemas.microsoft.com/office/drawing/2014/main" id="{400ECEA6-C93A-FBDF-6A18-9D6B5592332B}"/>
                      </a:ext>
                    </a:extLst>
                  </p:cNvPr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77" name="Ovál 576">
                    <a:extLst>
                      <a:ext uri="{FF2B5EF4-FFF2-40B4-BE49-F238E27FC236}">
                        <a16:creationId xmlns:a16="http://schemas.microsoft.com/office/drawing/2014/main" id="{44755A87-E364-D636-C157-5BE0E4E05E90}"/>
                      </a:ext>
                    </a:extLst>
                  </p:cNvPr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78" name="Ovál 577">
                    <a:extLst>
                      <a:ext uri="{FF2B5EF4-FFF2-40B4-BE49-F238E27FC236}">
                        <a16:creationId xmlns:a16="http://schemas.microsoft.com/office/drawing/2014/main" id="{881BB032-4E0C-3691-734F-024AAC9E164F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</p:grpSp>
          </p:grpSp>
        </p:grpSp>
        <p:grpSp>
          <p:nvGrpSpPr>
            <p:cNvPr id="447" name="Skupina 446">
              <a:extLst>
                <a:ext uri="{FF2B5EF4-FFF2-40B4-BE49-F238E27FC236}">
                  <a16:creationId xmlns:a16="http://schemas.microsoft.com/office/drawing/2014/main" id="{A089EB8F-5515-34CE-E7FB-600ABFF970B4}"/>
                </a:ext>
              </a:extLst>
            </p:cNvPr>
            <p:cNvGrpSpPr/>
            <p:nvPr/>
          </p:nvGrpSpPr>
          <p:grpSpPr>
            <a:xfrm>
              <a:off x="9564891" y="5136213"/>
              <a:ext cx="1339285" cy="137492"/>
              <a:chOff x="7270475" y="3008319"/>
              <a:chExt cx="1339285" cy="137492"/>
            </a:xfrm>
          </p:grpSpPr>
          <p:grpSp>
            <p:nvGrpSpPr>
              <p:cNvPr id="509" name="Skupina 508">
                <a:extLst>
                  <a:ext uri="{FF2B5EF4-FFF2-40B4-BE49-F238E27FC236}">
                    <a16:creationId xmlns:a16="http://schemas.microsoft.com/office/drawing/2014/main" id="{912056C5-F798-0FFA-F6E7-E07901CB1E0F}"/>
                  </a:ext>
                </a:extLst>
              </p:cNvPr>
              <p:cNvGrpSpPr/>
              <p:nvPr/>
            </p:nvGrpSpPr>
            <p:grpSpPr>
              <a:xfrm flipH="1" flipV="1">
                <a:off x="7735033" y="3008319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533" name="Přímá spojnice 532">
                  <a:extLst>
                    <a:ext uri="{FF2B5EF4-FFF2-40B4-BE49-F238E27FC236}">
                      <a16:creationId xmlns:a16="http://schemas.microsoft.com/office/drawing/2014/main" id="{4B5AE2D4-381F-0734-AFB3-4824BB429556}"/>
                    </a:ext>
                  </a:extLst>
                </p:cNvPr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4" name="Přímá spojnice 533">
                  <a:extLst>
                    <a:ext uri="{FF2B5EF4-FFF2-40B4-BE49-F238E27FC236}">
                      <a16:creationId xmlns:a16="http://schemas.microsoft.com/office/drawing/2014/main" id="{99DDE800-18E8-485B-A97B-9394D83256AF}"/>
                    </a:ext>
                  </a:extLst>
                </p:cNvPr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5" name="Přímá spojnice 534">
                  <a:extLst>
                    <a:ext uri="{FF2B5EF4-FFF2-40B4-BE49-F238E27FC236}">
                      <a16:creationId xmlns:a16="http://schemas.microsoft.com/office/drawing/2014/main" id="{10A64DF9-D3E8-ECDB-5E3C-0207C10006DA}"/>
                    </a:ext>
                  </a:extLst>
                </p:cNvPr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6" name="Přímá spojnice 535">
                  <a:extLst>
                    <a:ext uri="{FF2B5EF4-FFF2-40B4-BE49-F238E27FC236}">
                      <a16:creationId xmlns:a16="http://schemas.microsoft.com/office/drawing/2014/main" id="{500A8884-A1FB-96D8-1DF8-2720497FA93A}"/>
                    </a:ext>
                  </a:extLst>
                </p:cNvPr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7" name="Přímá spojnice 536">
                  <a:extLst>
                    <a:ext uri="{FF2B5EF4-FFF2-40B4-BE49-F238E27FC236}">
                      <a16:creationId xmlns:a16="http://schemas.microsoft.com/office/drawing/2014/main" id="{89A4C8C1-A578-9473-9D77-7E3ABFA0219A}"/>
                    </a:ext>
                  </a:extLst>
                </p:cNvPr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8" name="Přímá spojnice 537">
                  <a:extLst>
                    <a:ext uri="{FF2B5EF4-FFF2-40B4-BE49-F238E27FC236}">
                      <a16:creationId xmlns:a16="http://schemas.microsoft.com/office/drawing/2014/main" id="{0543CF50-6CC2-2A27-B812-9173AC29085E}"/>
                    </a:ext>
                  </a:extLst>
                </p:cNvPr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39" name="Skupina 538">
                  <a:extLst>
                    <a:ext uri="{FF2B5EF4-FFF2-40B4-BE49-F238E27FC236}">
                      <a16:creationId xmlns:a16="http://schemas.microsoft.com/office/drawing/2014/main" id="{AE0ED45A-580E-6397-4376-122A578487A5}"/>
                    </a:ext>
                  </a:extLst>
                </p:cNvPr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540" name="Ovál 539">
                    <a:extLst>
                      <a:ext uri="{FF2B5EF4-FFF2-40B4-BE49-F238E27FC236}">
                        <a16:creationId xmlns:a16="http://schemas.microsoft.com/office/drawing/2014/main" id="{51CF05C7-598D-F676-DA00-2AD6EFCCE458}"/>
                      </a:ext>
                    </a:extLst>
                  </p:cNvPr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41" name="Ovál 540">
                    <a:extLst>
                      <a:ext uri="{FF2B5EF4-FFF2-40B4-BE49-F238E27FC236}">
                        <a16:creationId xmlns:a16="http://schemas.microsoft.com/office/drawing/2014/main" id="{AFF633A9-03D3-71F1-A1A2-B1B05B826FEC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42" name="Ovál 541">
                    <a:extLst>
                      <a:ext uri="{FF2B5EF4-FFF2-40B4-BE49-F238E27FC236}">
                        <a16:creationId xmlns:a16="http://schemas.microsoft.com/office/drawing/2014/main" id="{B4E28B16-187B-EE0D-F4C0-3390FDE23BBC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43" name="Ovál 542">
                    <a:extLst>
                      <a:ext uri="{FF2B5EF4-FFF2-40B4-BE49-F238E27FC236}">
                        <a16:creationId xmlns:a16="http://schemas.microsoft.com/office/drawing/2014/main" id="{23D77BE8-A9C8-5B37-1A45-AEEA4BDA24A1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544" name="Ovál 543">
                    <a:extLst>
                      <a:ext uri="{FF2B5EF4-FFF2-40B4-BE49-F238E27FC236}">
                        <a16:creationId xmlns:a16="http://schemas.microsoft.com/office/drawing/2014/main" id="{4D31CD03-D10E-452D-F0A9-4490E5998213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545" name="Ovál 544">
                    <a:extLst>
                      <a:ext uri="{FF2B5EF4-FFF2-40B4-BE49-F238E27FC236}">
                        <a16:creationId xmlns:a16="http://schemas.microsoft.com/office/drawing/2014/main" id="{A67F427A-2575-1006-B9E5-0B211059AE0D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546" name="Ovál 545">
                    <a:extLst>
                      <a:ext uri="{FF2B5EF4-FFF2-40B4-BE49-F238E27FC236}">
                        <a16:creationId xmlns:a16="http://schemas.microsoft.com/office/drawing/2014/main" id="{48ABD6EE-9A9A-F7A1-F480-BA8AA73C04DB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47" name="Ovál 546">
                    <a:extLst>
                      <a:ext uri="{FF2B5EF4-FFF2-40B4-BE49-F238E27FC236}">
                        <a16:creationId xmlns:a16="http://schemas.microsoft.com/office/drawing/2014/main" id="{3BB513B5-F81F-C074-059B-81CD00758954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48" name="Ovál 547">
                    <a:extLst>
                      <a:ext uri="{FF2B5EF4-FFF2-40B4-BE49-F238E27FC236}">
                        <a16:creationId xmlns:a16="http://schemas.microsoft.com/office/drawing/2014/main" id="{E5CB9597-7D22-279D-0B66-4C374F4DAAA7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49" name="Ovál 548">
                    <a:extLst>
                      <a:ext uri="{FF2B5EF4-FFF2-40B4-BE49-F238E27FC236}">
                        <a16:creationId xmlns:a16="http://schemas.microsoft.com/office/drawing/2014/main" id="{6AB479E2-0D8A-A09B-C246-39E726A43FD4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50" name="Ovál 549">
                    <a:extLst>
                      <a:ext uri="{FF2B5EF4-FFF2-40B4-BE49-F238E27FC236}">
                        <a16:creationId xmlns:a16="http://schemas.microsoft.com/office/drawing/2014/main" id="{1346BD41-7F8D-1B06-E2A9-3C0899C9F685}"/>
                      </a:ext>
                    </a:extLst>
                  </p:cNvPr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51" name="Ovál 550">
                    <a:extLst>
                      <a:ext uri="{FF2B5EF4-FFF2-40B4-BE49-F238E27FC236}">
                        <a16:creationId xmlns:a16="http://schemas.microsoft.com/office/drawing/2014/main" id="{DD71D131-5AFE-3500-6303-35A178DD7D04}"/>
                      </a:ext>
                    </a:extLst>
                  </p:cNvPr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52" name="Ovál 551">
                    <a:extLst>
                      <a:ext uri="{FF2B5EF4-FFF2-40B4-BE49-F238E27FC236}">
                        <a16:creationId xmlns:a16="http://schemas.microsoft.com/office/drawing/2014/main" id="{6CE447DC-7447-079B-4E1A-8CC068A8E9F0}"/>
                      </a:ext>
                    </a:extLst>
                  </p:cNvPr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53" name="Ovál 552">
                    <a:extLst>
                      <a:ext uri="{FF2B5EF4-FFF2-40B4-BE49-F238E27FC236}">
                        <a16:creationId xmlns:a16="http://schemas.microsoft.com/office/drawing/2014/main" id="{4393B902-7CB4-D7C5-1014-274B8E839C0E}"/>
                      </a:ext>
                    </a:extLst>
                  </p:cNvPr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54" name="Ovál 553">
                    <a:extLst>
                      <a:ext uri="{FF2B5EF4-FFF2-40B4-BE49-F238E27FC236}">
                        <a16:creationId xmlns:a16="http://schemas.microsoft.com/office/drawing/2014/main" id="{CF31D382-4C34-41C1-6EB3-BEE31D114D3D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</p:grpSp>
          </p:grpSp>
          <p:grpSp>
            <p:nvGrpSpPr>
              <p:cNvPr id="510" name="Skupina 509">
                <a:extLst>
                  <a:ext uri="{FF2B5EF4-FFF2-40B4-BE49-F238E27FC236}">
                    <a16:creationId xmlns:a16="http://schemas.microsoft.com/office/drawing/2014/main" id="{A573723C-5FC8-1091-6EAC-40729B66AE8B}"/>
                  </a:ext>
                </a:extLst>
              </p:cNvPr>
              <p:cNvGrpSpPr/>
              <p:nvPr/>
            </p:nvGrpSpPr>
            <p:grpSpPr>
              <a:xfrm flipV="1">
                <a:off x="7270475" y="3008319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511" name="Přímá spojnice 510">
                  <a:extLst>
                    <a:ext uri="{FF2B5EF4-FFF2-40B4-BE49-F238E27FC236}">
                      <a16:creationId xmlns:a16="http://schemas.microsoft.com/office/drawing/2014/main" id="{CC3B2976-F828-2EF2-9A6C-E9454A2E3D28}"/>
                    </a:ext>
                  </a:extLst>
                </p:cNvPr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2" name="Přímá spojnice 511">
                  <a:extLst>
                    <a:ext uri="{FF2B5EF4-FFF2-40B4-BE49-F238E27FC236}">
                      <a16:creationId xmlns:a16="http://schemas.microsoft.com/office/drawing/2014/main" id="{6CA8C041-7E4C-CD40-1EED-10482CF836F6}"/>
                    </a:ext>
                  </a:extLst>
                </p:cNvPr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3" name="Přímá spojnice 512">
                  <a:extLst>
                    <a:ext uri="{FF2B5EF4-FFF2-40B4-BE49-F238E27FC236}">
                      <a16:creationId xmlns:a16="http://schemas.microsoft.com/office/drawing/2014/main" id="{BE499A75-B647-D561-8681-175D027F5480}"/>
                    </a:ext>
                  </a:extLst>
                </p:cNvPr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4" name="Přímá spojnice 513">
                  <a:extLst>
                    <a:ext uri="{FF2B5EF4-FFF2-40B4-BE49-F238E27FC236}">
                      <a16:creationId xmlns:a16="http://schemas.microsoft.com/office/drawing/2014/main" id="{BB4E0BB0-1630-B5C7-BD78-D6CA251CCBF1}"/>
                    </a:ext>
                  </a:extLst>
                </p:cNvPr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5" name="Přímá spojnice 514">
                  <a:extLst>
                    <a:ext uri="{FF2B5EF4-FFF2-40B4-BE49-F238E27FC236}">
                      <a16:creationId xmlns:a16="http://schemas.microsoft.com/office/drawing/2014/main" id="{E162FFE5-5ACF-17B3-2256-69A2CAA2FDA0}"/>
                    </a:ext>
                  </a:extLst>
                </p:cNvPr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6" name="Přímá spojnice 515">
                  <a:extLst>
                    <a:ext uri="{FF2B5EF4-FFF2-40B4-BE49-F238E27FC236}">
                      <a16:creationId xmlns:a16="http://schemas.microsoft.com/office/drawing/2014/main" id="{C5E1DFDF-B45F-FC40-1DB7-70F7A1940821}"/>
                    </a:ext>
                  </a:extLst>
                </p:cNvPr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17" name="Skupina 516">
                  <a:extLst>
                    <a:ext uri="{FF2B5EF4-FFF2-40B4-BE49-F238E27FC236}">
                      <a16:creationId xmlns:a16="http://schemas.microsoft.com/office/drawing/2014/main" id="{3B5E5038-6995-60E5-0389-782F769BAB24}"/>
                    </a:ext>
                  </a:extLst>
                </p:cNvPr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518" name="Ovál 517">
                    <a:extLst>
                      <a:ext uri="{FF2B5EF4-FFF2-40B4-BE49-F238E27FC236}">
                        <a16:creationId xmlns:a16="http://schemas.microsoft.com/office/drawing/2014/main" id="{1D9C8631-4CEF-BFA3-A1D0-2B63F6E3D9CD}"/>
                      </a:ext>
                    </a:extLst>
                  </p:cNvPr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19" name="Ovál 518">
                    <a:extLst>
                      <a:ext uri="{FF2B5EF4-FFF2-40B4-BE49-F238E27FC236}">
                        <a16:creationId xmlns:a16="http://schemas.microsoft.com/office/drawing/2014/main" id="{FE20568A-D2D8-A76F-4B63-0B393BBBED8C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20" name="Ovál 519">
                    <a:extLst>
                      <a:ext uri="{FF2B5EF4-FFF2-40B4-BE49-F238E27FC236}">
                        <a16:creationId xmlns:a16="http://schemas.microsoft.com/office/drawing/2014/main" id="{E343718B-7042-87DA-B987-AA928258E498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21" name="Ovál 520">
                    <a:extLst>
                      <a:ext uri="{FF2B5EF4-FFF2-40B4-BE49-F238E27FC236}">
                        <a16:creationId xmlns:a16="http://schemas.microsoft.com/office/drawing/2014/main" id="{EF7AB051-831B-A0E4-E649-400034C6C4A4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522" name="Ovál 521">
                    <a:extLst>
                      <a:ext uri="{FF2B5EF4-FFF2-40B4-BE49-F238E27FC236}">
                        <a16:creationId xmlns:a16="http://schemas.microsoft.com/office/drawing/2014/main" id="{01EEAA6F-38B3-81AA-4C87-30727B3D2837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523" name="Ovál 522">
                    <a:extLst>
                      <a:ext uri="{FF2B5EF4-FFF2-40B4-BE49-F238E27FC236}">
                        <a16:creationId xmlns:a16="http://schemas.microsoft.com/office/drawing/2014/main" id="{90D9221E-923E-BEBD-CBA6-2F296BA969D5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524" name="Ovál 523">
                    <a:extLst>
                      <a:ext uri="{FF2B5EF4-FFF2-40B4-BE49-F238E27FC236}">
                        <a16:creationId xmlns:a16="http://schemas.microsoft.com/office/drawing/2014/main" id="{19E9965C-E3AD-E26E-21AE-A3773C4CC506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25" name="Ovál 524">
                    <a:extLst>
                      <a:ext uri="{FF2B5EF4-FFF2-40B4-BE49-F238E27FC236}">
                        <a16:creationId xmlns:a16="http://schemas.microsoft.com/office/drawing/2014/main" id="{AA4ADA41-5D0C-C1E1-A85F-5BDBE00B4EE1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26" name="Ovál 525">
                    <a:extLst>
                      <a:ext uri="{FF2B5EF4-FFF2-40B4-BE49-F238E27FC236}">
                        <a16:creationId xmlns:a16="http://schemas.microsoft.com/office/drawing/2014/main" id="{EFE3DAA9-738B-9591-F90A-EE4B98831E42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27" name="Ovál 526">
                    <a:extLst>
                      <a:ext uri="{FF2B5EF4-FFF2-40B4-BE49-F238E27FC236}">
                        <a16:creationId xmlns:a16="http://schemas.microsoft.com/office/drawing/2014/main" id="{C7684E46-42E7-4AA5-FEB9-716CB5DA37AA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28" name="Ovál 527">
                    <a:extLst>
                      <a:ext uri="{FF2B5EF4-FFF2-40B4-BE49-F238E27FC236}">
                        <a16:creationId xmlns:a16="http://schemas.microsoft.com/office/drawing/2014/main" id="{CD937E30-1CA1-3D03-7720-816AAAC5ECEA}"/>
                      </a:ext>
                    </a:extLst>
                  </p:cNvPr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29" name="Ovál 528">
                    <a:extLst>
                      <a:ext uri="{FF2B5EF4-FFF2-40B4-BE49-F238E27FC236}">
                        <a16:creationId xmlns:a16="http://schemas.microsoft.com/office/drawing/2014/main" id="{84E42805-4AF4-8FF7-2010-8181EF0CE533}"/>
                      </a:ext>
                    </a:extLst>
                  </p:cNvPr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30" name="Ovál 529">
                    <a:extLst>
                      <a:ext uri="{FF2B5EF4-FFF2-40B4-BE49-F238E27FC236}">
                        <a16:creationId xmlns:a16="http://schemas.microsoft.com/office/drawing/2014/main" id="{05A1F75F-13D9-4A19-62FB-EF8BDD405358}"/>
                      </a:ext>
                    </a:extLst>
                  </p:cNvPr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31" name="Ovál 530">
                    <a:extLst>
                      <a:ext uri="{FF2B5EF4-FFF2-40B4-BE49-F238E27FC236}">
                        <a16:creationId xmlns:a16="http://schemas.microsoft.com/office/drawing/2014/main" id="{9179A945-D0E0-7642-7F8E-4BEF3DCB1EFD}"/>
                      </a:ext>
                    </a:extLst>
                  </p:cNvPr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32" name="Ovál 531">
                    <a:extLst>
                      <a:ext uri="{FF2B5EF4-FFF2-40B4-BE49-F238E27FC236}">
                        <a16:creationId xmlns:a16="http://schemas.microsoft.com/office/drawing/2014/main" id="{12987847-7A44-43D4-C923-486C25A769C4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</p:grpSp>
          </p:grpSp>
        </p:grpSp>
        <p:grpSp>
          <p:nvGrpSpPr>
            <p:cNvPr id="448" name="Skupina 447">
              <a:extLst>
                <a:ext uri="{FF2B5EF4-FFF2-40B4-BE49-F238E27FC236}">
                  <a16:creationId xmlns:a16="http://schemas.microsoft.com/office/drawing/2014/main" id="{6E8E7B54-9058-5447-4F09-D90B1B955D3B}"/>
                </a:ext>
              </a:extLst>
            </p:cNvPr>
            <p:cNvGrpSpPr/>
            <p:nvPr/>
          </p:nvGrpSpPr>
          <p:grpSpPr>
            <a:xfrm>
              <a:off x="9533383" y="5497346"/>
              <a:ext cx="1339285" cy="137492"/>
              <a:chOff x="7238967" y="3501008"/>
              <a:chExt cx="1339285" cy="137492"/>
            </a:xfrm>
          </p:grpSpPr>
          <p:grpSp>
            <p:nvGrpSpPr>
              <p:cNvPr id="463" name="Skupina 462">
                <a:extLst>
                  <a:ext uri="{FF2B5EF4-FFF2-40B4-BE49-F238E27FC236}">
                    <a16:creationId xmlns:a16="http://schemas.microsoft.com/office/drawing/2014/main" id="{01476E13-1D8A-9AC3-CC54-66A12AF5B691}"/>
                  </a:ext>
                </a:extLst>
              </p:cNvPr>
              <p:cNvGrpSpPr/>
              <p:nvPr/>
            </p:nvGrpSpPr>
            <p:grpSpPr>
              <a:xfrm flipH="1">
                <a:off x="7703525" y="3501008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487" name="Přímá spojnice 486">
                  <a:extLst>
                    <a:ext uri="{FF2B5EF4-FFF2-40B4-BE49-F238E27FC236}">
                      <a16:creationId xmlns:a16="http://schemas.microsoft.com/office/drawing/2014/main" id="{7B3E0839-C924-2D62-5AFD-3B7F8457FAC8}"/>
                    </a:ext>
                  </a:extLst>
                </p:cNvPr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8" name="Přímá spojnice 487">
                  <a:extLst>
                    <a:ext uri="{FF2B5EF4-FFF2-40B4-BE49-F238E27FC236}">
                      <a16:creationId xmlns:a16="http://schemas.microsoft.com/office/drawing/2014/main" id="{46628EDF-BFE1-029C-6A06-5E933C9B42B9}"/>
                    </a:ext>
                  </a:extLst>
                </p:cNvPr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9" name="Přímá spojnice 488">
                  <a:extLst>
                    <a:ext uri="{FF2B5EF4-FFF2-40B4-BE49-F238E27FC236}">
                      <a16:creationId xmlns:a16="http://schemas.microsoft.com/office/drawing/2014/main" id="{3A4A3786-1629-93E9-6F52-9003581B9980}"/>
                    </a:ext>
                  </a:extLst>
                </p:cNvPr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0" name="Přímá spojnice 489">
                  <a:extLst>
                    <a:ext uri="{FF2B5EF4-FFF2-40B4-BE49-F238E27FC236}">
                      <a16:creationId xmlns:a16="http://schemas.microsoft.com/office/drawing/2014/main" id="{FD1C3C93-E869-0986-A340-E7CB4E005CE8}"/>
                    </a:ext>
                  </a:extLst>
                </p:cNvPr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1" name="Přímá spojnice 490">
                  <a:extLst>
                    <a:ext uri="{FF2B5EF4-FFF2-40B4-BE49-F238E27FC236}">
                      <a16:creationId xmlns:a16="http://schemas.microsoft.com/office/drawing/2014/main" id="{378611AA-41FB-9EF4-A3C0-DAF3D1C1CC60}"/>
                    </a:ext>
                  </a:extLst>
                </p:cNvPr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2" name="Přímá spojnice 491">
                  <a:extLst>
                    <a:ext uri="{FF2B5EF4-FFF2-40B4-BE49-F238E27FC236}">
                      <a16:creationId xmlns:a16="http://schemas.microsoft.com/office/drawing/2014/main" id="{B92BC755-2CC5-9FD2-7FD5-D405BCCC7955}"/>
                    </a:ext>
                  </a:extLst>
                </p:cNvPr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93" name="Skupina 492">
                  <a:extLst>
                    <a:ext uri="{FF2B5EF4-FFF2-40B4-BE49-F238E27FC236}">
                      <a16:creationId xmlns:a16="http://schemas.microsoft.com/office/drawing/2014/main" id="{2C1CF49A-0929-2336-009D-D306FE970BB1}"/>
                    </a:ext>
                  </a:extLst>
                </p:cNvPr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494" name="Ovál 493">
                    <a:extLst>
                      <a:ext uri="{FF2B5EF4-FFF2-40B4-BE49-F238E27FC236}">
                        <a16:creationId xmlns:a16="http://schemas.microsoft.com/office/drawing/2014/main" id="{5ED62AB1-47EF-24A0-8DC0-F10981E2BADE}"/>
                      </a:ext>
                    </a:extLst>
                  </p:cNvPr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495" name="Ovál 494">
                    <a:extLst>
                      <a:ext uri="{FF2B5EF4-FFF2-40B4-BE49-F238E27FC236}">
                        <a16:creationId xmlns:a16="http://schemas.microsoft.com/office/drawing/2014/main" id="{2AE94A7D-B506-B95B-EEFC-E2D3F3C96585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496" name="Ovál 495">
                    <a:extLst>
                      <a:ext uri="{FF2B5EF4-FFF2-40B4-BE49-F238E27FC236}">
                        <a16:creationId xmlns:a16="http://schemas.microsoft.com/office/drawing/2014/main" id="{C57EBA50-8FA6-4126-857F-10007147FF5B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497" name="Ovál 496">
                    <a:extLst>
                      <a:ext uri="{FF2B5EF4-FFF2-40B4-BE49-F238E27FC236}">
                        <a16:creationId xmlns:a16="http://schemas.microsoft.com/office/drawing/2014/main" id="{64A4F6F0-9578-9355-5468-3D3973F8ABD3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498" name="Ovál 497">
                    <a:extLst>
                      <a:ext uri="{FF2B5EF4-FFF2-40B4-BE49-F238E27FC236}">
                        <a16:creationId xmlns:a16="http://schemas.microsoft.com/office/drawing/2014/main" id="{E70F2E42-FDD3-18A3-E4DD-017C6CAB7C74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499" name="Ovál 498">
                    <a:extLst>
                      <a:ext uri="{FF2B5EF4-FFF2-40B4-BE49-F238E27FC236}">
                        <a16:creationId xmlns:a16="http://schemas.microsoft.com/office/drawing/2014/main" id="{0A9A76DC-D9A3-F738-883B-B5BBEAD95101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500" name="Ovál 499">
                    <a:extLst>
                      <a:ext uri="{FF2B5EF4-FFF2-40B4-BE49-F238E27FC236}">
                        <a16:creationId xmlns:a16="http://schemas.microsoft.com/office/drawing/2014/main" id="{A4DE6067-5040-A711-3BF0-C43BB5D0FA67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01" name="Ovál 500">
                    <a:extLst>
                      <a:ext uri="{FF2B5EF4-FFF2-40B4-BE49-F238E27FC236}">
                        <a16:creationId xmlns:a16="http://schemas.microsoft.com/office/drawing/2014/main" id="{76A1E9B0-D551-E8E9-0FE1-BB5E44D71163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02" name="Ovál 501">
                    <a:extLst>
                      <a:ext uri="{FF2B5EF4-FFF2-40B4-BE49-F238E27FC236}">
                        <a16:creationId xmlns:a16="http://schemas.microsoft.com/office/drawing/2014/main" id="{99D3C590-D58B-7ECE-8460-1C244421E18E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03" name="Ovál 502">
                    <a:extLst>
                      <a:ext uri="{FF2B5EF4-FFF2-40B4-BE49-F238E27FC236}">
                        <a16:creationId xmlns:a16="http://schemas.microsoft.com/office/drawing/2014/main" id="{B03DEBF2-6D4C-33A1-E5CA-18B37FC506AC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04" name="Ovál 503">
                    <a:extLst>
                      <a:ext uri="{FF2B5EF4-FFF2-40B4-BE49-F238E27FC236}">
                        <a16:creationId xmlns:a16="http://schemas.microsoft.com/office/drawing/2014/main" id="{3C5D5F05-AE59-38F7-44FE-CB631C740099}"/>
                      </a:ext>
                    </a:extLst>
                  </p:cNvPr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05" name="Ovál 504">
                    <a:extLst>
                      <a:ext uri="{FF2B5EF4-FFF2-40B4-BE49-F238E27FC236}">
                        <a16:creationId xmlns:a16="http://schemas.microsoft.com/office/drawing/2014/main" id="{D0EC311E-9AF1-682C-CC3D-529426402CA2}"/>
                      </a:ext>
                    </a:extLst>
                  </p:cNvPr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06" name="Ovál 505">
                    <a:extLst>
                      <a:ext uri="{FF2B5EF4-FFF2-40B4-BE49-F238E27FC236}">
                        <a16:creationId xmlns:a16="http://schemas.microsoft.com/office/drawing/2014/main" id="{BC47317A-CF68-A2CA-7B0D-937FCFEF5D10}"/>
                      </a:ext>
                    </a:extLst>
                  </p:cNvPr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07" name="Ovál 506">
                    <a:extLst>
                      <a:ext uri="{FF2B5EF4-FFF2-40B4-BE49-F238E27FC236}">
                        <a16:creationId xmlns:a16="http://schemas.microsoft.com/office/drawing/2014/main" id="{FC24F476-CF28-D20B-486C-780ED9725C7D}"/>
                      </a:ext>
                    </a:extLst>
                  </p:cNvPr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508" name="Ovál 507">
                    <a:extLst>
                      <a:ext uri="{FF2B5EF4-FFF2-40B4-BE49-F238E27FC236}">
                        <a16:creationId xmlns:a16="http://schemas.microsoft.com/office/drawing/2014/main" id="{D706E27E-EEFC-6581-BE8B-2297BC92478B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</p:grpSp>
          </p:grpSp>
          <p:grpSp>
            <p:nvGrpSpPr>
              <p:cNvPr id="464" name="Skupina 463">
                <a:extLst>
                  <a:ext uri="{FF2B5EF4-FFF2-40B4-BE49-F238E27FC236}">
                    <a16:creationId xmlns:a16="http://schemas.microsoft.com/office/drawing/2014/main" id="{247960FC-193D-E6D4-EF70-8354E42DF81F}"/>
                  </a:ext>
                </a:extLst>
              </p:cNvPr>
              <p:cNvGrpSpPr/>
              <p:nvPr/>
            </p:nvGrpSpPr>
            <p:grpSpPr>
              <a:xfrm>
                <a:off x="7238967" y="3501008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465" name="Přímá spojnice 464">
                  <a:extLst>
                    <a:ext uri="{FF2B5EF4-FFF2-40B4-BE49-F238E27FC236}">
                      <a16:creationId xmlns:a16="http://schemas.microsoft.com/office/drawing/2014/main" id="{ACC59F1E-C82B-54F2-2685-C1DA535AD541}"/>
                    </a:ext>
                  </a:extLst>
                </p:cNvPr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6" name="Přímá spojnice 465">
                  <a:extLst>
                    <a:ext uri="{FF2B5EF4-FFF2-40B4-BE49-F238E27FC236}">
                      <a16:creationId xmlns:a16="http://schemas.microsoft.com/office/drawing/2014/main" id="{1638BFC0-E68A-A1C1-7E51-A2AFD21E141F}"/>
                    </a:ext>
                  </a:extLst>
                </p:cNvPr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7" name="Přímá spojnice 466">
                  <a:extLst>
                    <a:ext uri="{FF2B5EF4-FFF2-40B4-BE49-F238E27FC236}">
                      <a16:creationId xmlns:a16="http://schemas.microsoft.com/office/drawing/2014/main" id="{9C333A81-0DB2-B6BC-D6A4-FA30D8EAF268}"/>
                    </a:ext>
                  </a:extLst>
                </p:cNvPr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8" name="Přímá spojnice 467">
                  <a:extLst>
                    <a:ext uri="{FF2B5EF4-FFF2-40B4-BE49-F238E27FC236}">
                      <a16:creationId xmlns:a16="http://schemas.microsoft.com/office/drawing/2014/main" id="{EFCB90D2-F8A3-B728-CBD1-174B3F3F9419}"/>
                    </a:ext>
                  </a:extLst>
                </p:cNvPr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9" name="Přímá spojnice 468">
                  <a:extLst>
                    <a:ext uri="{FF2B5EF4-FFF2-40B4-BE49-F238E27FC236}">
                      <a16:creationId xmlns:a16="http://schemas.microsoft.com/office/drawing/2014/main" id="{9EB533C3-6394-9515-5C8A-B5A040D410AF}"/>
                    </a:ext>
                  </a:extLst>
                </p:cNvPr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0" name="Přímá spojnice 469">
                  <a:extLst>
                    <a:ext uri="{FF2B5EF4-FFF2-40B4-BE49-F238E27FC236}">
                      <a16:creationId xmlns:a16="http://schemas.microsoft.com/office/drawing/2014/main" id="{BFBD61C0-2AC3-6114-CC9F-35CB15C725F2}"/>
                    </a:ext>
                  </a:extLst>
                </p:cNvPr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71" name="Skupina 470">
                  <a:extLst>
                    <a:ext uri="{FF2B5EF4-FFF2-40B4-BE49-F238E27FC236}">
                      <a16:creationId xmlns:a16="http://schemas.microsoft.com/office/drawing/2014/main" id="{18F74AF5-4C5D-15CE-E6E4-DF9192B713DB}"/>
                    </a:ext>
                  </a:extLst>
                </p:cNvPr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472" name="Ovál 471">
                    <a:extLst>
                      <a:ext uri="{FF2B5EF4-FFF2-40B4-BE49-F238E27FC236}">
                        <a16:creationId xmlns:a16="http://schemas.microsoft.com/office/drawing/2014/main" id="{74128DC8-6EA8-6F63-514E-F844079C7D37}"/>
                      </a:ext>
                    </a:extLst>
                  </p:cNvPr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473" name="Ovál 472">
                    <a:extLst>
                      <a:ext uri="{FF2B5EF4-FFF2-40B4-BE49-F238E27FC236}">
                        <a16:creationId xmlns:a16="http://schemas.microsoft.com/office/drawing/2014/main" id="{A54CD24D-6555-FB1C-C6C9-FBE38284189C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474" name="Ovál 473">
                    <a:extLst>
                      <a:ext uri="{FF2B5EF4-FFF2-40B4-BE49-F238E27FC236}">
                        <a16:creationId xmlns:a16="http://schemas.microsoft.com/office/drawing/2014/main" id="{FFF337CB-F7FF-7E68-3176-2DC3E5F10DFD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475" name="Ovál 474">
                    <a:extLst>
                      <a:ext uri="{FF2B5EF4-FFF2-40B4-BE49-F238E27FC236}">
                        <a16:creationId xmlns:a16="http://schemas.microsoft.com/office/drawing/2014/main" id="{0C43EA3B-7B94-A152-0D96-28C4381C633A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476" name="Ovál 475">
                    <a:extLst>
                      <a:ext uri="{FF2B5EF4-FFF2-40B4-BE49-F238E27FC236}">
                        <a16:creationId xmlns:a16="http://schemas.microsoft.com/office/drawing/2014/main" id="{0D22E730-72BD-0C5E-CE53-93E406A738D3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477" name="Ovál 476">
                    <a:extLst>
                      <a:ext uri="{FF2B5EF4-FFF2-40B4-BE49-F238E27FC236}">
                        <a16:creationId xmlns:a16="http://schemas.microsoft.com/office/drawing/2014/main" id="{B47C9D26-8A56-21E7-5E14-7C0350E98CFF}"/>
                      </a:ext>
                    </a:extLst>
                  </p:cNvPr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 dirty="0"/>
                  </a:p>
                </p:txBody>
              </p:sp>
              <p:sp>
                <p:nvSpPr>
                  <p:cNvPr id="478" name="Ovál 477">
                    <a:extLst>
                      <a:ext uri="{FF2B5EF4-FFF2-40B4-BE49-F238E27FC236}">
                        <a16:creationId xmlns:a16="http://schemas.microsoft.com/office/drawing/2014/main" id="{C64D4F6F-E81B-BB1B-9341-56FEA2DE2FA0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479" name="Ovál 478">
                    <a:extLst>
                      <a:ext uri="{FF2B5EF4-FFF2-40B4-BE49-F238E27FC236}">
                        <a16:creationId xmlns:a16="http://schemas.microsoft.com/office/drawing/2014/main" id="{486A1513-A3FC-CF10-043E-A8B029849D30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480" name="Ovál 479">
                    <a:extLst>
                      <a:ext uri="{FF2B5EF4-FFF2-40B4-BE49-F238E27FC236}">
                        <a16:creationId xmlns:a16="http://schemas.microsoft.com/office/drawing/2014/main" id="{6CC07BDF-699D-7429-97A6-D7544A13D958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481" name="Ovál 480">
                    <a:extLst>
                      <a:ext uri="{FF2B5EF4-FFF2-40B4-BE49-F238E27FC236}">
                        <a16:creationId xmlns:a16="http://schemas.microsoft.com/office/drawing/2014/main" id="{03F10516-2E5E-EBF8-2291-625A2EFE384D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482" name="Ovál 481">
                    <a:extLst>
                      <a:ext uri="{FF2B5EF4-FFF2-40B4-BE49-F238E27FC236}">
                        <a16:creationId xmlns:a16="http://schemas.microsoft.com/office/drawing/2014/main" id="{9E2AE595-0C51-65E2-5603-F7B1DFABB3E4}"/>
                      </a:ext>
                    </a:extLst>
                  </p:cNvPr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483" name="Ovál 482">
                    <a:extLst>
                      <a:ext uri="{FF2B5EF4-FFF2-40B4-BE49-F238E27FC236}">
                        <a16:creationId xmlns:a16="http://schemas.microsoft.com/office/drawing/2014/main" id="{3ABDB4A4-2C71-97B7-E557-F7DCFA5CA41F}"/>
                      </a:ext>
                    </a:extLst>
                  </p:cNvPr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484" name="Ovál 483">
                    <a:extLst>
                      <a:ext uri="{FF2B5EF4-FFF2-40B4-BE49-F238E27FC236}">
                        <a16:creationId xmlns:a16="http://schemas.microsoft.com/office/drawing/2014/main" id="{491DFE62-EBAE-0E05-2781-1B7D73C20F7D}"/>
                      </a:ext>
                    </a:extLst>
                  </p:cNvPr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485" name="Ovál 484">
                    <a:extLst>
                      <a:ext uri="{FF2B5EF4-FFF2-40B4-BE49-F238E27FC236}">
                        <a16:creationId xmlns:a16="http://schemas.microsoft.com/office/drawing/2014/main" id="{6379440B-187F-07E3-6801-DDEEA2957401}"/>
                      </a:ext>
                    </a:extLst>
                  </p:cNvPr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  <p:sp>
                <p:nvSpPr>
                  <p:cNvPr id="486" name="Ovál 485">
                    <a:extLst>
                      <a:ext uri="{FF2B5EF4-FFF2-40B4-BE49-F238E27FC236}">
                        <a16:creationId xmlns:a16="http://schemas.microsoft.com/office/drawing/2014/main" id="{E0984A09-0E50-DF16-5EF3-7631D3A4382B}"/>
                      </a:ext>
                    </a:extLst>
                  </p:cNvPr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800"/>
                  </a:p>
                </p:txBody>
              </p:sp>
            </p:grpSp>
          </p:grpSp>
        </p:grpSp>
        <p:grpSp>
          <p:nvGrpSpPr>
            <p:cNvPr id="449" name="Skupina 448">
              <a:extLst>
                <a:ext uri="{FF2B5EF4-FFF2-40B4-BE49-F238E27FC236}">
                  <a16:creationId xmlns:a16="http://schemas.microsoft.com/office/drawing/2014/main" id="{AC4AFC9A-F15B-F640-D520-152D14F1B80D}"/>
                </a:ext>
              </a:extLst>
            </p:cNvPr>
            <p:cNvGrpSpPr/>
            <p:nvPr/>
          </p:nvGrpSpPr>
          <p:grpSpPr>
            <a:xfrm>
              <a:off x="8678097" y="4235830"/>
              <a:ext cx="1152000" cy="1480954"/>
              <a:chOff x="7067741" y="2363329"/>
              <a:chExt cx="1152000" cy="1480954"/>
            </a:xfrm>
          </p:grpSpPr>
          <p:cxnSp>
            <p:nvCxnSpPr>
              <p:cNvPr id="457" name="Přímá spojnice 456">
                <a:extLst>
                  <a:ext uri="{FF2B5EF4-FFF2-40B4-BE49-F238E27FC236}">
                    <a16:creationId xmlns:a16="http://schemas.microsoft.com/office/drawing/2014/main" id="{EEC4A8D3-7499-6A0F-A23C-372B80028A4E}"/>
                  </a:ext>
                </a:extLst>
              </p:cNvPr>
              <p:cNvCxnSpPr/>
              <p:nvPr/>
            </p:nvCxnSpPr>
            <p:spPr>
              <a:xfrm>
                <a:off x="7067741" y="2385071"/>
                <a:ext cx="1152000" cy="0"/>
              </a:xfrm>
              <a:prstGeom prst="line">
                <a:avLst/>
              </a:prstGeom>
              <a:ln w="3810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Přímá spojnice 457">
                <a:extLst>
                  <a:ext uri="{FF2B5EF4-FFF2-40B4-BE49-F238E27FC236}">
                    <a16:creationId xmlns:a16="http://schemas.microsoft.com/office/drawing/2014/main" id="{B3032583-3CE3-07D6-F696-A516C84E88F4}"/>
                  </a:ext>
                </a:extLst>
              </p:cNvPr>
              <p:cNvCxnSpPr/>
              <p:nvPr/>
            </p:nvCxnSpPr>
            <p:spPr>
              <a:xfrm>
                <a:off x="7067741" y="2745111"/>
                <a:ext cx="1152000" cy="0"/>
              </a:xfrm>
              <a:prstGeom prst="line">
                <a:avLst/>
              </a:prstGeom>
              <a:ln w="3810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Přímá spojnice 458">
                <a:extLst>
                  <a:ext uri="{FF2B5EF4-FFF2-40B4-BE49-F238E27FC236}">
                    <a16:creationId xmlns:a16="http://schemas.microsoft.com/office/drawing/2014/main" id="{E5AAFFBE-0BDC-5433-F693-623B4BD1FB20}"/>
                  </a:ext>
                </a:extLst>
              </p:cNvPr>
              <p:cNvCxnSpPr/>
              <p:nvPr/>
            </p:nvCxnSpPr>
            <p:spPr>
              <a:xfrm>
                <a:off x="7067741" y="3105151"/>
                <a:ext cx="1152000" cy="0"/>
              </a:xfrm>
              <a:prstGeom prst="line">
                <a:avLst/>
              </a:prstGeom>
              <a:ln w="3810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" name="Přímá spojnice 459">
                <a:extLst>
                  <a:ext uri="{FF2B5EF4-FFF2-40B4-BE49-F238E27FC236}">
                    <a16:creationId xmlns:a16="http://schemas.microsoft.com/office/drawing/2014/main" id="{A65548FA-1B3E-2C96-B2DF-A93F6987DA0E}"/>
                  </a:ext>
                </a:extLst>
              </p:cNvPr>
              <p:cNvCxnSpPr/>
              <p:nvPr/>
            </p:nvCxnSpPr>
            <p:spPr>
              <a:xfrm>
                <a:off x="7067741" y="3465191"/>
                <a:ext cx="1152000" cy="0"/>
              </a:xfrm>
              <a:prstGeom prst="line">
                <a:avLst/>
              </a:prstGeom>
              <a:ln w="3810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" name="Přímá spojnice 460">
                <a:extLst>
                  <a:ext uri="{FF2B5EF4-FFF2-40B4-BE49-F238E27FC236}">
                    <a16:creationId xmlns:a16="http://schemas.microsoft.com/office/drawing/2014/main" id="{42BF81BF-D773-AB71-91A1-914FE77A1BB2}"/>
                  </a:ext>
                </a:extLst>
              </p:cNvPr>
              <p:cNvCxnSpPr/>
              <p:nvPr/>
            </p:nvCxnSpPr>
            <p:spPr>
              <a:xfrm>
                <a:off x="7067741" y="3825231"/>
                <a:ext cx="1152000" cy="0"/>
              </a:xfrm>
              <a:prstGeom prst="line">
                <a:avLst/>
              </a:prstGeom>
              <a:ln w="3810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2" name="Přímá spojnice 461">
                <a:extLst>
                  <a:ext uri="{FF2B5EF4-FFF2-40B4-BE49-F238E27FC236}">
                    <a16:creationId xmlns:a16="http://schemas.microsoft.com/office/drawing/2014/main" id="{9EF7A7B0-73AA-718A-59B3-495285ACCF4C}"/>
                  </a:ext>
                </a:extLst>
              </p:cNvPr>
              <p:cNvCxnSpPr/>
              <p:nvPr/>
            </p:nvCxnSpPr>
            <p:spPr>
              <a:xfrm flipH="1">
                <a:off x="7088206" y="2363329"/>
                <a:ext cx="0" cy="148095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0" name="Skupina 449">
              <a:extLst>
                <a:ext uri="{FF2B5EF4-FFF2-40B4-BE49-F238E27FC236}">
                  <a16:creationId xmlns:a16="http://schemas.microsoft.com/office/drawing/2014/main" id="{E34EB13A-685C-ACA6-4363-24EFBFD52361}"/>
                </a:ext>
              </a:extLst>
            </p:cNvPr>
            <p:cNvGrpSpPr/>
            <p:nvPr/>
          </p:nvGrpSpPr>
          <p:grpSpPr>
            <a:xfrm flipH="1">
              <a:off x="10669781" y="4324310"/>
              <a:ext cx="1152000" cy="1480954"/>
              <a:chOff x="7067741" y="2363329"/>
              <a:chExt cx="1152000" cy="1480954"/>
            </a:xfrm>
          </p:grpSpPr>
          <p:cxnSp>
            <p:nvCxnSpPr>
              <p:cNvPr id="451" name="Přímá spojnice 450">
                <a:extLst>
                  <a:ext uri="{FF2B5EF4-FFF2-40B4-BE49-F238E27FC236}">
                    <a16:creationId xmlns:a16="http://schemas.microsoft.com/office/drawing/2014/main" id="{0358E5CF-7507-F939-5CCE-05C7D17634E8}"/>
                  </a:ext>
                </a:extLst>
              </p:cNvPr>
              <p:cNvCxnSpPr/>
              <p:nvPr/>
            </p:nvCxnSpPr>
            <p:spPr>
              <a:xfrm>
                <a:off x="7067741" y="2385071"/>
                <a:ext cx="1152000" cy="0"/>
              </a:xfrm>
              <a:prstGeom prst="line">
                <a:avLst/>
              </a:prstGeom>
              <a:ln w="3810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" name="Přímá spojnice 451">
                <a:extLst>
                  <a:ext uri="{FF2B5EF4-FFF2-40B4-BE49-F238E27FC236}">
                    <a16:creationId xmlns:a16="http://schemas.microsoft.com/office/drawing/2014/main" id="{F6AC2961-A0EF-6246-CDF3-92174D903300}"/>
                  </a:ext>
                </a:extLst>
              </p:cNvPr>
              <p:cNvCxnSpPr/>
              <p:nvPr/>
            </p:nvCxnSpPr>
            <p:spPr>
              <a:xfrm>
                <a:off x="7067741" y="2745111"/>
                <a:ext cx="1152000" cy="0"/>
              </a:xfrm>
              <a:prstGeom prst="line">
                <a:avLst/>
              </a:prstGeom>
              <a:ln w="3810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3" name="Přímá spojnice 452">
                <a:extLst>
                  <a:ext uri="{FF2B5EF4-FFF2-40B4-BE49-F238E27FC236}">
                    <a16:creationId xmlns:a16="http://schemas.microsoft.com/office/drawing/2014/main" id="{5CA86EA8-A076-D881-5F19-BE7403CF1E23}"/>
                  </a:ext>
                </a:extLst>
              </p:cNvPr>
              <p:cNvCxnSpPr/>
              <p:nvPr/>
            </p:nvCxnSpPr>
            <p:spPr>
              <a:xfrm>
                <a:off x="7067741" y="3105151"/>
                <a:ext cx="1152000" cy="0"/>
              </a:xfrm>
              <a:prstGeom prst="line">
                <a:avLst/>
              </a:prstGeom>
              <a:ln w="3810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Přímá spojnice 453">
                <a:extLst>
                  <a:ext uri="{FF2B5EF4-FFF2-40B4-BE49-F238E27FC236}">
                    <a16:creationId xmlns:a16="http://schemas.microsoft.com/office/drawing/2014/main" id="{6BC1F1F2-50E3-4139-38F7-76BD5B0A2C7B}"/>
                  </a:ext>
                </a:extLst>
              </p:cNvPr>
              <p:cNvCxnSpPr/>
              <p:nvPr/>
            </p:nvCxnSpPr>
            <p:spPr>
              <a:xfrm>
                <a:off x="7067741" y="3465191"/>
                <a:ext cx="1152000" cy="0"/>
              </a:xfrm>
              <a:prstGeom prst="line">
                <a:avLst/>
              </a:prstGeom>
              <a:ln w="3810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Přímá spojnice 454">
                <a:extLst>
                  <a:ext uri="{FF2B5EF4-FFF2-40B4-BE49-F238E27FC236}">
                    <a16:creationId xmlns:a16="http://schemas.microsoft.com/office/drawing/2014/main" id="{541450CE-68B7-4D0F-EE72-58DC23C44281}"/>
                  </a:ext>
                </a:extLst>
              </p:cNvPr>
              <p:cNvCxnSpPr/>
              <p:nvPr/>
            </p:nvCxnSpPr>
            <p:spPr>
              <a:xfrm>
                <a:off x="7067741" y="3825231"/>
                <a:ext cx="1152000" cy="0"/>
              </a:xfrm>
              <a:prstGeom prst="line">
                <a:avLst/>
              </a:prstGeom>
              <a:ln w="3810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Přímá spojnice 455">
                <a:extLst>
                  <a:ext uri="{FF2B5EF4-FFF2-40B4-BE49-F238E27FC236}">
                    <a16:creationId xmlns:a16="http://schemas.microsoft.com/office/drawing/2014/main" id="{80B350D1-8766-2AAC-76AA-95A18E042254}"/>
                  </a:ext>
                </a:extLst>
              </p:cNvPr>
              <p:cNvCxnSpPr/>
              <p:nvPr/>
            </p:nvCxnSpPr>
            <p:spPr>
              <a:xfrm flipH="1">
                <a:off x="7088206" y="2363329"/>
                <a:ext cx="0" cy="148095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47" name="TextovéPole 646">
            <a:extLst>
              <a:ext uri="{FF2B5EF4-FFF2-40B4-BE49-F238E27FC236}">
                <a16:creationId xmlns:a16="http://schemas.microsoft.com/office/drawing/2014/main" id="{FFFE4B17-EC5C-17AC-2A4E-50ED4FFF91D1}"/>
              </a:ext>
            </a:extLst>
          </p:cNvPr>
          <p:cNvSpPr txBox="1"/>
          <p:nvPr/>
        </p:nvSpPr>
        <p:spPr>
          <a:xfrm>
            <a:off x="7648631" y="2448143"/>
            <a:ext cx="1108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malá náplň srdce</a:t>
            </a:r>
          </a:p>
        </p:txBody>
      </p:sp>
      <p:sp>
        <p:nvSpPr>
          <p:cNvPr id="648" name="TextovéPole 647">
            <a:extLst>
              <a:ext uri="{FF2B5EF4-FFF2-40B4-BE49-F238E27FC236}">
                <a16:creationId xmlns:a16="http://schemas.microsoft.com/office/drawing/2014/main" id="{37A07263-6AA8-8633-BDFB-42F2B442272F}"/>
              </a:ext>
            </a:extLst>
          </p:cNvPr>
          <p:cNvSpPr txBox="1"/>
          <p:nvPr/>
        </p:nvSpPr>
        <p:spPr>
          <a:xfrm>
            <a:off x="8951881" y="1905480"/>
            <a:ext cx="1175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zvýšená náplň srdce</a:t>
            </a:r>
          </a:p>
        </p:txBody>
      </p:sp>
      <p:sp>
        <p:nvSpPr>
          <p:cNvPr id="649" name="TextovéPole 648">
            <a:extLst>
              <a:ext uri="{FF2B5EF4-FFF2-40B4-BE49-F238E27FC236}">
                <a16:creationId xmlns:a16="http://schemas.microsoft.com/office/drawing/2014/main" id="{D71046E4-4C04-2AF3-F489-8E286B391B66}"/>
              </a:ext>
            </a:extLst>
          </p:cNvPr>
          <p:cNvSpPr txBox="1"/>
          <p:nvPr/>
        </p:nvSpPr>
        <p:spPr>
          <a:xfrm>
            <a:off x="10329976" y="2434703"/>
            <a:ext cx="1805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extrémní protažení srdečního svalu</a:t>
            </a:r>
          </a:p>
        </p:txBody>
      </p:sp>
      <p:grpSp>
        <p:nvGrpSpPr>
          <p:cNvPr id="681" name="Skupina 680">
            <a:extLst>
              <a:ext uri="{FF2B5EF4-FFF2-40B4-BE49-F238E27FC236}">
                <a16:creationId xmlns:a16="http://schemas.microsoft.com/office/drawing/2014/main" id="{A6C3A05E-DBA7-67BB-24E8-99E4F55B2F02}"/>
              </a:ext>
            </a:extLst>
          </p:cNvPr>
          <p:cNvGrpSpPr/>
          <p:nvPr/>
        </p:nvGrpSpPr>
        <p:grpSpPr>
          <a:xfrm>
            <a:off x="7789447" y="2786146"/>
            <a:ext cx="4010832" cy="2351225"/>
            <a:chOff x="9221488" y="1003292"/>
            <a:chExt cx="3152172" cy="2351225"/>
          </a:xfrm>
        </p:grpSpPr>
        <p:cxnSp>
          <p:nvCxnSpPr>
            <p:cNvPr id="651" name="Přímá spojnice 650">
              <a:extLst>
                <a:ext uri="{FF2B5EF4-FFF2-40B4-BE49-F238E27FC236}">
                  <a16:creationId xmlns:a16="http://schemas.microsoft.com/office/drawing/2014/main" id="{D06F953E-6CD4-9506-0587-9C2CB9E9E87D}"/>
                </a:ext>
              </a:extLst>
            </p:cNvPr>
            <p:cNvCxnSpPr/>
            <p:nvPr/>
          </p:nvCxnSpPr>
          <p:spPr bwMode="auto">
            <a:xfrm flipH="1">
              <a:off x="9609976" y="2759455"/>
              <a:ext cx="1980507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2" name="Přímá spojnice 651">
              <a:extLst>
                <a:ext uri="{FF2B5EF4-FFF2-40B4-BE49-F238E27FC236}">
                  <a16:creationId xmlns:a16="http://schemas.microsoft.com/office/drawing/2014/main" id="{74F77E16-1274-6312-4DA4-0EE73926F94A}"/>
                </a:ext>
              </a:extLst>
            </p:cNvPr>
            <p:cNvCxnSpPr/>
            <p:nvPr/>
          </p:nvCxnSpPr>
          <p:spPr bwMode="auto">
            <a:xfrm flipH="1">
              <a:off x="9618684" y="1003292"/>
              <a:ext cx="0" cy="17640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662" name="Skupina 661">
              <a:extLst>
                <a:ext uri="{FF2B5EF4-FFF2-40B4-BE49-F238E27FC236}">
                  <a16:creationId xmlns:a16="http://schemas.microsoft.com/office/drawing/2014/main" id="{7529D642-B1F5-054F-DB5D-E0B647FD8CF4}"/>
                </a:ext>
              </a:extLst>
            </p:cNvPr>
            <p:cNvGrpSpPr/>
            <p:nvPr/>
          </p:nvGrpSpPr>
          <p:grpSpPr>
            <a:xfrm>
              <a:off x="9769181" y="1041417"/>
              <a:ext cx="1661840" cy="1502096"/>
              <a:chOff x="9794334" y="1191293"/>
              <a:chExt cx="958899" cy="1350140"/>
            </a:xfrm>
          </p:grpSpPr>
          <p:cxnSp>
            <p:nvCxnSpPr>
              <p:cNvPr id="653" name="Přímá spojnice 652">
                <a:extLst>
                  <a:ext uri="{FF2B5EF4-FFF2-40B4-BE49-F238E27FC236}">
                    <a16:creationId xmlns:a16="http://schemas.microsoft.com/office/drawing/2014/main" id="{E3683E2E-747B-E1DC-0401-9FDF5C3F6596}"/>
                  </a:ext>
                </a:extLst>
              </p:cNvPr>
              <p:cNvCxnSpPr/>
              <p:nvPr/>
            </p:nvCxnSpPr>
            <p:spPr bwMode="auto">
              <a:xfrm flipH="1">
                <a:off x="9794334" y="1634929"/>
                <a:ext cx="334781" cy="906504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01928"/>
                </a:solidFill>
                <a:prstDash val="sysDash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5" name="Přímá spojnice 654">
                <a:extLst>
                  <a:ext uri="{FF2B5EF4-FFF2-40B4-BE49-F238E27FC236}">
                    <a16:creationId xmlns:a16="http://schemas.microsoft.com/office/drawing/2014/main" id="{64E52786-5C43-CE36-5A44-A8719747E07B}"/>
                  </a:ext>
                </a:extLst>
              </p:cNvPr>
              <p:cNvCxnSpPr/>
              <p:nvPr/>
            </p:nvCxnSpPr>
            <p:spPr bwMode="auto">
              <a:xfrm flipH="1">
                <a:off x="10129115" y="1199726"/>
                <a:ext cx="323240" cy="42724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01928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7" name="Přímá spojnice 656">
                <a:extLst>
                  <a:ext uri="{FF2B5EF4-FFF2-40B4-BE49-F238E27FC236}">
                    <a16:creationId xmlns:a16="http://schemas.microsoft.com/office/drawing/2014/main" id="{E7BEAA65-387C-460A-5E08-0B137216E10D}"/>
                  </a:ext>
                </a:extLst>
              </p:cNvPr>
              <p:cNvCxnSpPr/>
              <p:nvPr/>
            </p:nvCxnSpPr>
            <p:spPr bwMode="auto">
              <a:xfrm>
                <a:off x="10441687" y="1191293"/>
                <a:ext cx="146084" cy="345606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01928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60" name="Přímá spojnice 659">
                <a:extLst>
                  <a:ext uri="{FF2B5EF4-FFF2-40B4-BE49-F238E27FC236}">
                    <a16:creationId xmlns:a16="http://schemas.microsoft.com/office/drawing/2014/main" id="{CB00223C-A182-A7C6-8EBE-6CEE023C33C8}"/>
                  </a:ext>
                </a:extLst>
              </p:cNvPr>
              <p:cNvCxnSpPr/>
              <p:nvPr/>
            </p:nvCxnSpPr>
            <p:spPr bwMode="auto">
              <a:xfrm>
                <a:off x="10584234" y="1530005"/>
                <a:ext cx="168999" cy="825813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01928"/>
                </a:solidFill>
                <a:prstDash val="sysDot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668" name="TextovéPole 667">
              <a:extLst>
                <a:ext uri="{FF2B5EF4-FFF2-40B4-BE49-F238E27FC236}">
                  <a16:creationId xmlns:a16="http://schemas.microsoft.com/office/drawing/2014/main" id="{7C2824E9-C2A4-FECB-B47A-91F02861A246}"/>
                </a:ext>
              </a:extLst>
            </p:cNvPr>
            <p:cNvSpPr txBox="1"/>
            <p:nvPr/>
          </p:nvSpPr>
          <p:spPr>
            <a:xfrm>
              <a:off x="11166777" y="2708186"/>
              <a:ext cx="1206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800" dirty="0"/>
                <a:t>délka svalu</a:t>
              </a:r>
            </a:p>
          </p:txBody>
        </p:sp>
        <p:sp>
          <p:nvSpPr>
            <p:cNvPr id="669" name="TextovéPole 668">
              <a:extLst>
                <a:ext uri="{FF2B5EF4-FFF2-40B4-BE49-F238E27FC236}">
                  <a16:creationId xmlns:a16="http://schemas.microsoft.com/office/drawing/2014/main" id="{3CD76AE6-440A-F831-C8C4-FD3D7A70D245}"/>
                </a:ext>
              </a:extLst>
            </p:cNvPr>
            <p:cNvSpPr txBox="1"/>
            <p:nvPr/>
          </p:nvSpPr>
          <p:spPr>
            <a:xfrm rot="16200000">
              <a:off x="8872866" y="1798233"/>
              <a:ext cx="1066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800" dirty="0"/>
                <a:t>tenze</a:t>
              </a:r>
            </a:p>
          </p:txBody>
        </p:sp>
        <p:cxnSp>
          <p:nvCxnSpPr>
            <p:cNvPr id="671" name="Přímá spojnice se šipkou 670">
              <a:extLst>
                <a:ext uri="{FF2B5EF4-FFF2-40B4-BE49-F238E27FC236}">
                  <a16:creationId xmlns:a16="http://schemas.microsoft.com/office/drawing/2014/main" id="{67C875C6-7C73-CCB4-9BE6-B13DBADEEEC4}"/>
                </a:ext>
              </a:extLst>
            </p:cNvPr>
            <p:cNvCxnSpPr/>
            <p:nvPr/>
          </p:nvCxnSpPr>
          <p:spPr bwMode="auto">
            <a:xfrm>
              <a:off x="10335231" y="2337007"/>
              <a:ext cx="564533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3" name="Přímá spojnice 672">
              <a:extLst>
                <a:ext uri="{FF2B5EF4-FFF2-40B4-BE49-F238E27FC236}">
                  <a16:creationId xmlns:a16="http://schemas.microsoft.com/office/drawing/2014/main" id="{02889239-A4B4-DD8B-4820-B55CD8BF75B9}"/>
                </a:ext>
              </a:extLst>
            </p:cNvPr>
            <p:cNvCxnSpPr/>
            <p:nvPr/>
          </p:nvCxnSpPr>
          <p:spPr bwMode="auto">
            <a:xfrm>
              <a:off x="10349380" y="1526125"/>
              <a:ext cx="0" cy="110080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4" name="Přímá spojnice 673">
              <a:extLst>
                <a:ext uri="{FF2B5EF4-FFF2-40B4-BE49-F238E27FC236}">
                  <a16:creationId xmlns:a16="http://schemas.microsoft.com/office/drawing/2014/main" id="{EFD42C9A-4753-820E-6F33-0583B0DF29FB}"/>
                </a:ext>
              </a:extLst>
            </p:cNvPr>
            <p:cNvCxnSpPr/>
            <p:nvPr/>
          </p:nvCxnSpPr>
          <p:spPr bwMode="auto">
            <a:xfrm>
              <a:off x="10891090" y="1106897"/>
              <a:ext cx="0" cy="152003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75" name="TextovéPole 674">
              <a:extLst>
                <a:ext uri="{FF2B5EF4-FFF2-40B4-BE49-F238E27FC236}">
                  <a16:creationId xmlns:a16="http://schemas.microsoft.com/office/drawing/2014/main" id="{2376163F-03AB-6AB2-4397-BF5049A5415A}"/>
                </a:ext>
              </a:extLst>
            </p:cNvPr>
            <p:cNvSpPr txBox="1"/>
            <p:nvPr/>
          </p:nvSpPr>
          <p:spPr>
            <a:xfrm>
              <a:off x="10186511" y="1694946"/>
              <a:ext cx="873926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100" dirty="0"/>
                <a:t>Oblast fyziologické délky svalu</a:t>
              </a:r>
            </a:p>
          </p:txBody>
        </p:sp>
      </p:grpSp>
      <p:cxnSp>
        <p:nvCxnSpPr>
          <p:cNvPr id="683" name="Přímá spojnice 682">
            <a:extLst>
              <a:ext uri="{FF2B5EF4-FFF2-40B4-BE49-F238E27FC236}">
                <a16:creationId xmlns:a16="http://schemas.microsoft.com/office/drawing/2014/main" id="{DFE27277-2077-B3EF-5D18-0867146B4141}"/>
              </a:ext>
            </a:extLst>
          </p:cNvPr>
          <p:cNvCxnSpPr/>
          <p:nvPr/>
        </p:nvCxnSpPr>
        <p:spPr bwMode="auto">
          <a:xfrm>
            <a:off x="8539064" y="2786146"/>
            <a:ext cx="648161" cy="42941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5" name="Přímá spojnice 684">
            <a:extLst>
              <a:ext uri="{FF2B5EF4-FFF2-40B4-BE49-F238E27FC236}">
                <a16:creationId xmlns:a16="http://schemas.microsoft.com/office/drawing/2014/main" id="{DFF70A0D-121E-4C73-1C7E-46B3845724F8}"/>
              </a:ext>
            </a:extLst>
          </p:cNvPr>
          <p:cNvCxnSpPr>
            <a:stCxn id="648" idx="2"/>
          </p:cNvCxnSpPr>
          <p:nvPr/>
        </p:nvCxnSpPr>
        <p:spPr bwMode="auto">
          <a:xfrm>
            <a:off x="9539798" y="2428700"/>
            <a:ext cx="267208" cy="4241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9" name="Přímá spojnice 688">
            <a:extLst>
              <a:ext uri="{FF2B5EF4-FFF2-40B4-BE49-F238E27FC236}">
                <a16:creationId xmlns:a16="http://schemas.microsoft.com/office/drawing/2014/main" id="{C9417CA6-C818-B79B-0526-F34198A539E0}"/>
              </a:ext>
            </a:extLst>
          </p:cNvPr>
          <p:cNvCxnSpPr/>
          <p:nvPr/>
        </p:nvCxnSpPr>
        <p:spPr bwMode="auto">
          <a:xfrm flipH="1">
            <a:off x="10116114" y="2493292"/>
            <a:ext cx="240402" cy="42588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93" name="Zástupný obsah 4">
            <a:extLst>
              <a:ext uri="{FF2B5EF4-FFF2-40B4-BE49-F238E27FC236}">
                <a16:creationId xmlns:a16="http://schemas.microsoft.com/office/drawing/2014/main" id="{617D3634-F3F8-C3E2-F476-5A699C9A23A7}"/>
              </a:ext>
            </a:extLst>
          </p:cNvPr>
          <p:cNvSpPr txBox="1">
            <a:spLocks/>
          </p:cNvSpPr>
          <p:nvPr/>
        </p:nvSpPr>
        <p:spPr>
          <a:xfrm>
            <a:off x="275186" y="860902"/>
            <a:ext cx="8166382" cy="10345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lnSpc>
                <a:spcPct val="100000"/>
              </a:lnSpc>
              <a:buNone/>
            </a:pPr>
            <a:r>
              <a:rPr lang="cs-CZ" sz="1400" b="1" kern="0" dirty="0"/>
              <a:t>Síla stahu závisí na </a:t>
            </a:r>
          </a:p>
          <a:p>
            <a:pPr>
              <a:lnSpc>
                <a:spcPct val="100000"/>
              </a:lnSpc>
            </a:pPr>
            <a:r>
              <a:rPr lang="cs-CZ" sz="1400" kern="0" dirty="0"/>
              <a:t>koncentraci vápníku (určuje množství odkrytých vazebných míst na aktinu, na které se váže myozin)</a:t>
            </a:r>
          </a:p>
          <a:p>
            <a:pPr>
              <a:lnSpc>
                <a:spcPct val="100000"/>
              </a:lnSpc>
            </a:pPr>
            <a:r>
              <a:rPr lang="cs-CZ" sz="1400" kern="0" dirty="0"/>
              <a:t>energii – ATP (odpojuje myozin od aktinu a narovnává myozinové hlavičky)</a:t>
            </a:r>
          </a:p>
          <a:p>
            <a:pPr>
              <a:lnSpc>
                <a:spcPct val="100000"/>
              </a:lnSpc>
            </a:pPr>
            <a:r>
              <a:rPr lang="cs-CZ" sz="1400" kern="0" dirty="0"/>
              <a:t>Vzájemné postavení vláken aktinu a myozinu</a:t>
            </a:r>
          </a:p>
        </p:txBody>
      </p:sp>
    </p:spTree>
    <p:extLst>
      <p:ext uri="{BB962C8B-B14F-4D97-AF65-F5344CB8AC3E}">
        <p14:creationId xmlns:p14="http://schemas.microsoft.com/office/powerpoint/2010/main" val="1008527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Řízení a regulace srdeční aktivity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093" y="1028152"/>
            <a:ext cx="11668259" cy="3639642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sz="2400" b="1" dirty="0"/>
              <a:t>Autonomní nervový systém </a:t>
            </a:r>
            <a:r>
              <a:rPr lang="cs-CZ" sz="2400" dirty="0"/>
              <a:t>– otěže regulující funkci srdce</a:t>
            </a:r>
          </a:p>
          <a:p>
            <a:pPr>
              <a:lnSpc>
                <a:spcPct val="100000"/>
              </a:lnSpc>
            </a:pPr>
            <a:r>
              <a:rPr lang="cs-CZ" sz="2400" b="1" dirty="0">
                <a:solidFill>
                  <a:srgbClr val="FF0000"/>
                </a:solidFill>
              </a:rPr>
              <a:t>Sympatikus</a:t>
            </a:r>
            <a:r>
              <a:rPr lang="cs-CZ" sz="2400" dirty="0">
                <a:solidFill>
                  <a:srgbClr val="FF0000"/>
                </a:solidFill>
              </a:rPr>
              <a:t> - akce</a:t>
            </a:r>
            <a:r>
              <a:rPr lang="cs-CZ" sz="2400" dirty="0"/>
              <a:t>: </a:t>
            </a:r>
            <a:r>
              <a:rPr lang="cs-CZ" sz="2000" dirty="0"/>
              <a:t>přímý pozitivně </a:t>
            </a:r>
            <a:r>
              <a:rPr lang="cs-CZ" sz="2000" dirty="0" err="1"/>
              <a:t>chronotropní</a:t>
            </a:r>
            <a:r>
              <a:rPr lang="cs-CZ" sz="2000" dirty="0"/>
              <a:t>, </a:t>
            </a:r>
            <a:r>
              <a:rPr lang="cs-CZ" sz="2000" dirty="0" err="1"/>
              <a:t>dromotropní</a:t>
            </a:r>
            <a:r>
              <a:rPr lang="cs-CZ" sz="2000" dirty="0"/>
              <a:t> a </a:t>
            </a:r>
            <a:r>
              <a:rPr lang="cs-CZ" sz="2000" dirty="0" err="1"/>
              <a:t>inotropní</a:t>
            </a:r>
            <a:r>
              <a:rPr lang="cs-CZ" sz="2000" dirty="0"/>
              <a:t> vliv</a:t>
            </a:r>
            <a:br>
              <a:rPr lang="cs-CZ" sz="2400" dirty="0"/>
            </a:br>
            <a:r>
              <a:rPr lang="cs-CZ" sz="2400" dirty="0"/>
              <a:t>→</a:t>
            </a:r>
            <a:r>
              <a:rPr lang="cs-CZ" sz="2000" b="1" dirty="0">
                <a:solidFill>
                  <a:srgbClr val="FF0000"/>
                </a:solidFill>
              </a:rPr>
              <a:t>zvýšení</a:t>
            </a:r>
            <a:r>
              <a:rPr lang="cs-CZ" sz="2000" b="1" dirty="0"/>
              <a:t> minutového srdečního výdeje</a:t>
            </a:r>
            <a:br>
              <a:rPr lang="cs-CZ" sz="2400" dirty="0"/>
            </a:br>
            <a:r>
              <a:rPr lang="cs-CZ" sz="2000" dirty="0" err="1"/>
              <a:t>neuromediátor</a:t>
            </a:r>
            <a:r>
              <a:rPr lang="cs-CZ" sz="2000" dirty="0"/>
              <a:t>/hormon: adrenalin, noradrenalin – </a:t>
            </a:r>
            <a:r>
              <a:rPr lang="cs-CZ" sz="1800" dirty="0"/>
              <a:t>beta1 receptory </a:t>
            </a:r>
            <a:r>
              <a:rPr lang="cs-CZ" sz="1800" dirty="0" err="1"/>
              <a:t>kardiomyocytu</a:t>
            </a:r>
            <a:r>
              <a:rPr lang="cs-CZ" sz="1800" dirty="0"/>
              <a:t>, beta2 v koronárních art.</a:t>
            </a: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400" b="1" dirty="0">
                <a:solidFill>
                  <a:srgbClr val="0000DC"/>
                </a:solidFill>
              </a:rPr>
              <a:t>Parasympatikus</a:t>
            </a:r>
            <a:r>
              <a:rPr lang="cs-CZ" sz="2400" dirty="0">
                <a:solidFill>
                  <a:srgbClr val="0000DC"/>
                </a:solidFill>
              </a:rPr>
              <a:t> (n vagus) - klídek</a:t>
            </a:r>
            <a:r>
              <a:rPr lang="cs-CZ" sz="2400" dirty="0"/>
              <a:t>: </a:t>
            </a:r>
            <a:r>
              <a:rPr lang="cs-CZ" sz="2000" dirty="0"/>
              <a:t>negativně </a:t>
            </a:r>
            <a:r>
              <a:rPr lang="cs-CZ" sz="2000" dirty="0" err="1"/>
              <a:t>chronotropní</a:t>
            </a:r>
            <a:r>
              <a:rPr lang="cs-CZ" sz="2000" dirty="0"/>
              <a:t> (přímo), </a:t>
            </a:r>
            <a:r>
              <a:rPr lang="cs-CZ" sz="2000" dirty="0" err="1"/>
              <a:t>dromotropní</a:t>
            </a:r>
            <a:r>
              <a:rPr lang="cs-CZ" sz="2000" dirty="0"/>
              <a:t> a </a:t>
            </a:r>
            <a:r>
              <a:rPr lang="cs-CZ" sz="2000" dirty="0" err="1"/>
              <a:t>inotropní</a:t>
            </a:r>
            <a:r>
              <a:rPr lang="cs-CZ" sz="2000" dirty="0"/>
              <a:t> vliv (v některých případech nepřímo)</a:t>
            </a:r>
            <a:br>
              <a:rPr lang="cs-CZ" sz="2000" dirty="0"/>
            </a:br>
            <a:r>
              <a:rPr lang="cs-CZ" sz="2400" dirty="0"/>
              <a:t>→ </a:t>
            </a:r>
            <a:r>
              <a:rPr lang="cs-CZ" sz="2000" b="1" dirty="0">
                <a:solidFill>
                  <a:srgbClr val="0000DC"/>
                </a:solidFill>
              </a:rPr>
              <a:t>snížení</a:t>
            </a:r>
            <a:r>
              <a:rPr lang="cs-CZ" sz="2000" b="1" dirty="0"/>
              <a:t> minutového srdečního výdeje</a:t>
            </a:r>
            <a:br>
              <a:rPr lang="cs-CZ" sz="2400" b="1" dirty="0"/>
            </a:br>
            <a:r>
              <a:rPr lang="cs-CZ" sz="2000" dirty="0" err="1"/>
              <a:t>neuromediátor</a:t>
            </a:r>
            <a:r>
              <a:rPr lang="cs-CZ" sz="2000" dirty="0"/>
              <a:t>/hormon: acetylcholin – </a:t>
            </a:r>
            <a:r>
              <a:rPr lang="cs-CZ" sz="1800" dirty="0"/>
              <a:t>muskarinové M2 receptory</a:t>
            </a:r>
            <a:endParaRPr lang="cs-CZ" sz="1200" dirty="0"/>
          </a:p>
          <a:p>
            <a:pPr>
              <a:lnSpc>
                <a:spcPct val="100000"/>
              </a:lnSpc>
            </a:pPr>
            <a:r>
              <a:rPr lang="cs-CZ" sz="2000" dirty="0"/>
              <a:t>Oba systémy pracují najednou, ale vyhrává ten, </a:t>
            </a:r>
            <a:br>
              <a:rPr lang="cs-CZ" sz="2000" dirty="0"/>
            </a:br>
            <a:r>
              <a:rPr lang="cs-CZ" sz="2000" dirty="0"/>
              <a:t>který má převahu – </a:t>
            </a:r>
            <a:r>
              <a:rPr lang="cs-CZ" sz="2000" b="1" dirty="0" err="1"/>
              <a:t>sympato-vagální</a:t>
            </a:r>
            <a:r>
              <a:rPr lang="cs-CZ" sz="2000" b="1" dirty="0"/>
              <a:t> rovnováha</a:t>
            </a:r>
          </a:p>
        </p:txBody>
      </p:sp>
      <p:pic>
        <p:nvPicPr>
          <p:cNvPr id="2" name="Picture 2" descr="Vyvazovací otěže Busse Basic Full">
            <a:extLst>
              <a:ext uri="{FF2B5EF4-FFF2-40B4-BE49-F238E27FC236}">
                <a16:creationId xmlns:a16="http://schemas.microsoft.com/office/drawing/2014/main" id="{B035A099-DAAE-6058-5C28-BA4E61B49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26" y="0"/>
            <a:ext cx="2101172" cy="210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ZŠ VNB IV / 03 - Váhy">
            <a:extLst>
              <a:ext uri="{FF2B5EF4-FFF2-40B4-BE49-F238E27FC236}">
                <a16:creationId xmlns:a16="http://schemas.microsoft.com/office/drawing/2014/main" id="{F82EA39C-E6AE-FDFB-1176-40AE08B43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92" y="2931309"/>
            <a:ext cx="2177365" cy="217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obsah 4">
            <a:extLst>
              <a:ext uri="{FF2B5EF4-FFF2-40B4-BE49-F238E27FC236}">
                <a16:creationId xmlns:a16="http://schemas.microsoft.com/office/drawing/2014/main" id="{1803E38E-9C55-0D90-1914-C9AAD3E8C532}"/>
              </a:ext>
            </a:extLst>
          </p:cNvPr>
          <p:cNvSpPr txBox="1">
            <a:spLocks/>
          </p:cNvSpPr>
          <p:nvPr/>
        </p:nvSpPr>
        <p:spPr>
          <a:xfrm>
            <a:off x="191966" y="5203794"/>
            <a:ext cx="11010408" cy="16857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lnSpc>
                <a:spcPct val="100000"/>
              </a:lnSpc>
              <a:buNone/>
            </a:pPr>
            <a:r>
              <a:rPr lang="cs-CZ" sz="1600" kern="0" dirty="0">
                <a:solidFill>
                  <a:schemeClr val="tx2">
                    <a:lumMod val="75000"/>
                  </a:schemeClr>
                </a:solidFill>
              </a:rPr>
              <a:t>ZZ: Důsledky ve farmakoterapii</a:t>
            </a:r>
          </a:p>
          <a:p>
            <a:pPr>
              <a:lnSpc>
                <a:spcPct val="100000"/>
              </a:lnSpc>
            </a:pPr>
            <a:r>
              <a:rPr lang="cs-CZ" sz="1400" kern="0" dirty="0">
                <a:solidFill>
                  <a:schemeClr val="tx2">
                    <a:lumMod val="75000"/>
                  </a:schemeClr>
                </a:solidFill>
              </a:rPr>
              <a:t>Beta-blokátory – blokují beta receptory – snižují srdeční práci (↓HR, ↓síla stahu) a tím snižují spotřebu energie (nároky na spotřebu O2)</a:t>
            </a:r>
          </a:p>
          <a:p>
            <a:pPr>
              <a:lnSpc>
                <a:spcPct val="100000"/>
              </a:lnSpc>
            </a:pPr>
            <a:r>
              <a:rPr lang="cs-CZ" sz="1400" kern="0" dirty="0" err="1">
                <a:solidFill>
                  <a:schemeClr val="tx2">
                    <a:lumMod val="75000"/>
                  </a:schemeClr>
                </a:solidFill>
              </a:rPr>
              <a:t>Dobutamin</a:t>
            </a:r>
            <a:r>
              <a:rPr lang="cs-CZ" sz="1400" kern="0" dirty="0">
                <a:solidFill>
                  <a:schemeClr val="tx2">
                    <a:lumMod val="75000"/>
                  </a:schemeClr>
                </a:solidFill>
              </a:rPr>
              <a:t> – stimulace beta receptorů – posiluje sílu stahu (terapie srdečního selhání)</a:t>
            </a:r>
          </a:p>
          <a:p>
            <a:pPr>
              <a:lnSpc>
                <a:spcPct val="100000"/>
              </a:lnSpc>
            </a:pPr>
            <a:r>
              <a:rPr lang="cs-CZ" sz="1400" kern="0" dirty="0">
                <a:solidFill>
                  <a:schemeClr val="tx2">
                    <a:lumMod val="75000"/>
                  </a:schemeClr>
                </a:solidFill>
              </a:rPr>
              <a:t>Atropin – blokuje muskarinové receptory – terapie bradykardie (tím, že blokuje tlumivý vliv vagu na srdeční frekvenci)</a:t>
            </a:r>
          </a:p>
          <a:p>
            <a:endParaRPr lang="cs-CZ" sz="2000" kern="0" dirty="0"/>
          </a:p>
        </p:txBody>
      </p:sp>
    </p:spTree>
    <p:extLst>
      <p:ext uri="{BB962C8B-B14F-4D97-AF65-F5344CB8AC3E}">
        <p14:creationId xmlns:p14="http://schemas.microsoft.com/office/powerpoint/2010/main" val="429665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0894EC36-B6AF-468B-9D40-4DED5F734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372" y="562372"/>
            <a:ext cx="5733256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34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Determinanty srdečního výdeje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66" y="995270"/>
            <a:ext cx="12000034" cy="5801770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sz="2000" dirty="0"/>
              <a:t>Jsou to tři hlavní faktory, které ovlivňují sílu stahu: </a:t>
            </a:r>
            <a:r>
              <a:rPr lang="cs-CZ" sz="2000" dirty="0" err="1"/>
              <a:t>preload</a:t>
            </a:r>
            <a:r>
              <a:rPr lang="cs-CZ" sz="2000" dirty="0"/>
              <a:t>, </a:t>
            </a:r>
            <a:r>
              <a:rPr lang="cs-CZ" sz="2000" dirty="0" err="1"/>
              <a:t>afterload</a:t>
            </a:r>
            <a:r>
              <a:rPr lang="cs-CZ" sz="2000" dirty="0"/>
              <a:t>, kontraktilita</a:t>
            </a:r>
          </a:p>
          <a:p>
            <a:pPr marL="72000" indent="0">
              <a:lnSpc>
                <a:spcPct val="100000"/>
              </a:lnSpc>
              <a:buNone/>
            </a:pPr>
            <a:endParaRPr lang="cs-CZ" sz="2000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sz="2400" b="1" dirty="0" err="1"/>
              <a:t>Preload</a:t>
            </a:r>
            <a:r>
              <a:rPr lang="cs-CZ" sz="2000" b="1" dirty="0"/>
              <a:t> </a:t>
            </a:r>
            <a:r>
              <a:rPr lang="cs-CZ" sz="2000" dirty="0"/>
              <a:t>(</a:t>
            </a:r>
            <a:r>
              <a:rPr lang="cs-CZ" sz="2000" dirty="0" err="1"/>
              <a:t>předtížení</a:t>
            </a:r>
            <a:r>
              <a:rPr lang="cs-CZ" sz="2000" dirty="0"/>
              <a:t>) – zatížení před kontrakcí – síla, která napíná myokard před stahem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Dán plněním srdce (vázán na žilní návrat krve do srdce)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Zvýšená náplň komor přes </a:t>
            </a:r>
            <a:r>
              <a:rPr lang="cs-CZ" sz="2000" dirty="0" err="1"/>
              <a:t>Starlingův</a:t>
            </a:r>
            <a:r>
              <a:rPr lang="cs-CZ" sz="2000" dirty="0"/>
              <a:t> mechanismus zvyšuje sílu stahu a tím SV</a:t>
            </a:r>
          </a:p>
          <a:p>
            <a:pPr>
              <a:lnSpc>
                <a:spcPct val="100000"/>
              </a:lnSpc>
            </a:pPr>
            <a:r>
              <a:rPr lang="cs-CZ" sz="1600" dirty="0" err="1"/>
              <a:t>Preload</a:t>
            </a:r>
            <a:r>
              <a:rPr lang="cs-CZ" sz="1600" dirty="0"/>
              <a:t> je zvýšený u </a:t>
            </a:r>
          </a:p>
          <a:p>
            <a:pPr lvl="1"/>
            <a:r>
              <a:rPr lang="cs-CZ" sz="1400" dirty="0"/>
              <a:t>Hypervolemie (přelití pacienta, selhávající ledviny)</a:t>
            </a:r>
          </a:p>
          <a:p>
            <a:pPr lvl="1"/>
            <a:r>
              <a:rPr lang="cs-CZ" sz="1400" dirty="0"/>
              <a:t>nedomykavosti chlopní (krev se vrací zpět do komor)</a:t>
            </a:r>
          </a:p>
          <a:p>
            <a:pPr lvl="1"/>
            <a:r>
              <a:rPr lang="cs-CZ" sz="1400" dirty="0"/>
              <a:t>srdečního selhání (krev není dostatečně vypuzena a zvyšuje se end-diastolický objem)</a:t>
            </a:r>
            <a:endParaRPr lang="cs-CZ" sz="1200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sz="2400" b="1" dirty="0" err="1"/>
              <a:t>Afterload</a:t>
            </a:r>
            <a:r>
              <a:rPr lang="cs-CZ" sz="2000" dirty="0"/>
              <a:t> (</a:t>
            </a:r>
            <a:r>
              <a:rPr lang="cs-CZ" sz="2000" dirty="0" err="1"/>
              <a:t>dotížení</a:t>
            </a:r>
            <a:r>
              <a:rPr lang="cs-CZ" sz="2000" dirty="0"/>
              <a:t>) – zatížení během kontrakce – odpor, proti němuž je krev vypuzována během stahu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Dán tlakem v aortě/plicnici (případně zúžením aortální/pulmonální chlopně) – srdce tento tlak přetlačuje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Pokud musí srdce dlouhodobě pracovat proti vysokému krevnímu tlaku, zvyšuje to jeho energetické nároky a vede to k jeho vyčerpávání a selhání</a:t>
            </a:r>
          </a:p>
          <a:p>
            <a:pPr>
              <a:lnSpc>
                <a:spcPct val="100000"/>
              </a:lnSpc>
            </a:pPr>
            <a:r>
              <a:rPr lang="cs-CZ" sz="1600" dirty="0" err="1"/>
              <a:t>Afterload</a:t>
            </a:r>
            <a:r>
              <a:rPr lang="cs-CZ" sz="1600" dirty="0"/>
              <a:t> je zvýšený u </a:t>
            </a:r>
          </a:p>
          <a:p>
            <a:pPr lvl="1"/>
            <a:r>
              <a:rPr lang="cs-CZ" sz="1400" dirty="0"/>
              <a:t>Levého srdce při systémové hypertenzi, periferní vazokonstrikci, zúžené aortální chlopně</a:t>
            </a:r>
          </a:p>
          <a:p>
            <a:pPr lvl="1"/>
            <a:r>
              <a:rPr lang="cs-CZ" sz="1400" dirty="0"/>
              <a:t>Pravého srdce při plicní hypertenzi (plicní embolie, levostranné srdeční selhání, CHOPN, plicní fibróza,), zúžené pulmonální chlopně</a:t>
            </a:r>
            <a:endParaRPr lang="cs-CZ" sz="2000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sz="2400" b="1" dirty="0"/>
              <a:t>Kontraktilita</a:t>
            </a:r>
            <a:r>
              <a:rPr lang="cs-CZ" sz="2000" dirty="0"/>
              <a:t> – schopnost srdce se stáhnout – </a:t>
            </a:r>
            <a:r>
              <a:rPr lang="cs-CZ" sz="2000" dirty="0" err="1"/>
              <a:t>inotropie</a:t>
            </a: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1800" dirty="0"/>
              <a:t>Sympatikus (beta1) - nárůst koncentrace Ca v buňce – pozitivně </a:t>
            </a:r>
            <a:r>
              <a:rPr lang="cs-CZ" sz="1800" dirty="0" err="1"/>
              <a:t>inotropní</a:t>
            </a:r>
            <a:endParaRPr lang="cs-CZ" sz="1800" dirty="0"/>
          </a:p>
          <a:p>
            <a:pPr>
              <a:lnSpc>
                <a:spcPct val="100000"/>
              </a:lnSpc>
            </a:pPr>
            <a:r>
              <a:rPr lang="cs-CZ" sz="1800" dirty="0" err="1"/>
              <a:t>Parasymp</a:t>
            </a:r>
            <a:r>
              <a:rPr lang="cs-CZ" sz="1800" dirty="0"/>
              <a:t>. snižuje </a:t>
            </a:r>
            <a:r>
              <a:rPr lang="cs-CZ" sz="1800" dirty="0" err="1"/>
              <a:t>inotropii</a:t>
            </a:r>
            <a:r>
              <a:rPr lang="cs-CZ" sz="1800" dirty="0"/>
              <a:t> komor hlavně přes inhibici sympatiku, tedy nepřímo</a:t>
            </a:r>
          </a:p>
          <a:p>
            <a:pPr>
              <a:lnSpc>
                <a:spcPct val="100000"/>
              </a:lnSpc>
            </a:pPr>
            <a:endParaRPr lang="cs-CZ" sz="1800" dirty="0"/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9659567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Nursing Mnemonics: Preload vs Afterload - StudyPK">
            <a:extLst>
              <a:ext uri="{FF2B5EF4-FFF2-40B4-BE49-F238E27FC236}">
                <a16:creationId xmlns:a16="http://schemas.microsoft.com/office/drawing/2014/main" id="{69929D16-7789-42F0-31BA-124F3FA7AC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6"/>
          <a:stretch/>
        </p:blipFill>
        <p:spPr bwMode="auto">
          <a:xfrm>
            <a:off x="53171" y="1313441"/>
            <a:ext cx="7323084" cy="49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 err="1"/>
              <a:t>Preload</a:t>
            </a:r>
            <a:r>
              <a:rPr lang="cs-CZ" dirty="0"/>
              <a:t>, </a:t>
            </a:r>
            <a:r>
              <a:rPr lang="cs-CZ" dirty="0" err="1"/>
              <a:t>afterload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9D9BBE2-AD79-9DD6-A10F-191CFEA73006}"/>
              </a:ext>
            </a:extLst>
          </p:cNvPr>
          <p:cNvSpPr txBox="1"/>
          <p:nvPr/>
        </p:nvSpPr>
        <p:spPr>
          <a:xfrm>
            <a:off x="6588150" y="6581001"/>
            <a:ext cx="61526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https://www.studypk.com/articles/nursing-mnemonics-preload-vs-afterload/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8448C59-9B06-6924-DD6D-F8C985CBEB03}"/>
              </a:ext>
            </a:extLst>
          </p:cNvPr>
          <p:cNvSpPr txBox="1"/>
          <p:nvPr/>
        </p:nvSpPr>
        <p:spPr>
          <a:xfrm>
            <a:off x="8130467" y="620440"/>
            <a:ext cx="2869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CO = SV*HR</a:t>
            </a: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CD45F397-0F91-40E2-3C13-B1D3F21EA73D}"/>
              </a:ext>
            </a:extLst>
          </p:cNvPr>
          <p:cNvCxnSpPr/>
          <p:nvPr/>
        </p:nvCxnSpPr>
        <p:spPr bwMode="auto">
          <a:xfrm flipH="1">
            <a:off x="8130467" y="1313441"/>
            <a:ext cx="1000489" cy="72436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AC8C7A90-1DE3-7107-4448-35D527596C9A}"/>
              </a:ext>
            </a:extLst>
          </p:cNvPr>
          <p:cNvCxnSpPr>
            <a:endCxn id="20" idx="0"/>
          </p:cNvCxnSpPr>
          <p:nvPr/>
        </p:nvCxnSpPr>
        <p:spPr bwMode="auto">
          <a:xfrm>
            <a:off x="9283355" y="1319619"/>
            <a:ext cx="0" cy="113650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3923D0A5-616C-C210-EB16-2189E27A1E41}"/>
              </a:ext>
            </a:extLst>
          </p:cNvPr>
          <p:cNvCxnSpPr/>
          <p:nvPr/>
        </p:nvCxnSpPr>
        <p:spPr bwMode="auto">
          <a:xfrm>
            <a:off x="9435755" y="1227908"/>
            <a:ext cx="852442" cy="80989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15DC3CE-5762-FED5-2D27-0989E5607865}"/>
              </a:ext>
            </a:extLst>
          </p:cNvPr>
          <p:cNvSpPr txBox="1"/>
          <p:nvPr/>
        </p:nvSpPr>
        <p:spPr>
          <a:xfrm>
            <a:off x="7301147" y="1972697"/>
            <a:ext cx="165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dirty="0" err="1">
                <a:latin typeface="+mn-lt"/>
              </a:rPr>
              <a:t>preload</a:t>
            </a:r>
            <a:endParaRPr lang="cs-CZ" sz="2800" dirty="0">
              <a:latin typeface="+mn-lt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F42893E0-178A-4AF3-499C-A6ED5F4F8E05}"/>
              </a:ext>
            </a:extLst>
          </p:cNvPr>
          <p:cNvSpPr txBox="1"/>
          <p:nvPr/>
        </p:nvSpPr>
        <p:spPr>
          <a:xfrm>
            <a:off x="8454035" y="2456125"/>
            <a:ext cx="165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dirty="0" err="1">
                <a:latin typeface="+mn-lt"/>
              </a:rPr>
              <a:t>afterload</a:t>
            </a:r>
            <a:endParaRPr lang="cs-CZ" sz="2800" dirty="0">
              <a:latin typeface="+mn-lt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D7F04D54-78AD-326B-972F-EF8DD0457B92}"/>
              </a:ext>
            </a:extLst>
          </p:cNvPr>
          <p:cNvSpPr txBox="1"/>
          <p:nvPr/>
        </p:nvSpPr>
        <p:spPr>
          <a:xfrm>
            <a:off x="9957268" y="1970314"/>
            <a:ext cx="2084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kontraktilita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981676D7-9695-A84B-EF6A-4DAA6176C020}"/>
              </a:ext>
            </a:extLst>
          </p:cNvPr>
          <p:cNvSpPr txBox="1"/>
          <p:nvPr/>
        </p:nvSpPr>
        <p:spPr>
          <a:xfrm>
            <a:off x="7312882" y="2962186"/>
            <a:ext cx="1658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tekutiny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48DFC2E5-DEDD-D396-4922-AF47C57A52ED}"/>
              </a:ext>
            </a:extLst>
          </p:cNvPr>
          <p:cNvSpPr txBox="1"/>
          <p:nvPr/>
        </p:nvSpPr>
        <p:spPr>
          <a:xfrm>
            <a:off x="8454035" y="3310059"/>
            <a:ext cx="1658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noradrenalin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2553A8B7-962E-D46D-95C7-EFC6A1AD8A4E}"/>
              </a:ext>
            </a:extLst>
          </p:cNvPr>
          <p:cNvSpPr txBox="1"/>
          <p:nvPr/>
        </p:nvSpPr>
        <p:spPr>
          <a:xfrm>
            <a:off x="10288197" y="2887524"/>
            <a:ext cx="1753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 err="1">
                <a:latin typeface="+mn-lt"/>
              </a:rPr>
              <a:t>dobutamin</a:t>
            </a:r>
            <a:r>
              <a:rPr lang="cs-CZ" sz="2000" dirty="0">
                <a:latin typeface="+mn-lt"/>
              </a:rPr>
              <a:t>, digoxiny</a:t>
            </a:r>
            <a:br>
              <a:rPr lang="cs-CZ" sz="2000" dirty="0">
                <a:latin typeface="+mn-lt"/>
              </a:rPr>
            </a:br>
            <a:r>
              <a:rPr lang="cs-CZ" sz="2000" dirty="0">
                <a:latin typeface="+mn-lt"/>
              </a:rPr>
              <a:t>(</a:t>
            </a:r>
            <a:r>
              <a:rPr lang="cs-CZ" sz="2000" dirty="0" err="1">
                <a:latin typeface="+mn-lt"/>
              </a:rPr>
              <a:t>inotropika</a:t>
            </a:r>
            <a:r>
              <a:rPr lang="cs-CZ" sz="2000" dirty="0">
                <a:latin typeface="+mn-lt"/>
              </a:rPr>
              <a:t>)</a:t>
            </a:r>
          </a:p>
        </p:txBody>
      </p: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AB38FED2-5FB4-05F1-FB3B-CF53224C56D0}"/>
              </a:ext>
            </a:extLst>
          </p:cNvPr>
          <p:cNvCxnSpPr/>
          <p:nvPr/>
        </p:nvCxnSpPr>
        <p:spPr bwMode="auto">
          <a:xfrm>
            <a:off x="7937881" y="2547946"/>
            <a:ext cx="0" cy="43139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AD486185-6641-6D88-F160-A57D01D3A4D9}"/>
              </a:ext>
            </a:extLst>
          </p:cNvPr>
          <p:cNvCxnSpPr/>
          <p:nvPr/>
        </p:nvCxnSpPr>
        <p:spPr bwMode="auto">
          <a:xfrm>
            <a:off x="9157100" y="2962633"/>
            <a:ext cx="0" cy="43139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6EA8B413-A10C-915E-1A0D-CB4F517DEF3D}"/>
              </a:ext>
            </a:extLst>
          </p:cNvPr>
          <p:cNvCxnSpPr/>
          <p:nvPr/>
        </p:nvCxnSpPr>
        <p:spPr bwMode="auto">
          <a:xfrm>
            <a:off x="10927786" y="2456125"/>
            <a:ext cx="0" cy="43139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Znak plus 31">
            <a:extLst>
              <a:ext uri="{FF2B5EF4-FFF2-40B4-BE49-F238E27FC236}">
                <a16:creationId xmlns:a16="http://schemas.microsoft.com/office/drawing/2014/main" id="{5104E2ED-2CCC-F4BA-93FD-7706D3B00B37}"/>
              </a:ext>
            </a:extLst>
          </p:cNvPr>
          <p:cNvSpPr/>
          <p:nvPr/>
        </p:nvSpPr>
        <p:spPr bwMode="auto">
          <a:xfrm>
            <a:off x="7654834" y="2671824"/>
            <a:ext cx="237568" cy="238333"/>
          </a:xfrm>
          <a:prstGeom prst="mathPlus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3" name="Znak plus 32">
            <a:extLst>
              <a:ext uri="{FF2B5EF4-FFF2-40B4-BE49-F238E27FC236}">
                <a16:creationId xmlns:a16="http://schemas.microsoft.com/office/drawing/2014/main" id="{1E177AB9-31A7-103A-8EB8-7ED43173FFFF}"/>
              </a:ext>
            </a:extLst>
          </p:cNvPr>
          <p:cNvSpPr/>
          <p:nvPr/>
        </p:nvSpPr>
        <p:spPr bwMode="auto">
          <a:xfrm>
            <a:off x="8733954" y="3086621"/>
            <a:ext cx="237568" cy="238333"/>
          </a:xfrm>
          <a:prstGeom prst="mathPlus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4" name="Znak plus 33">
            <a:extLst>
              <a:ext uri="{FF2B5EF4-FFF2-40B4-BE49-F238E27FC236}">
                <a16:creationId xmlns:a16="http://schemas.microsoft.com/office/drawing/2014/main" id="{EC554224-1836-32E8-AEA3-7C206A024789}"/>
              </a:ext>
            </a:extLst>
          </p:cNvPr>
          <p:cNvSpPr/>
          <p:nvPr/>
        </p:nvSpPr>
        <p:spPr bwMode="auto">
          <a:xfrm>
            <a:off x="10586979" y="2568604"/>
            <a:ext cx="237568" cy="238333"/>
          </a:xfrm>
          <a:prstGeom prst="mathPlus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36" name="Přímá spojnice 35">
            <a:extLst>
              <a:ext uri="{FF2B5EF4-FFF2-40B4-BE49-F238E27FC236}">
                <a16:creationId xmlns:a16="http://schemas.microsoft.com/office/drawing/2014/main" id="{2A08F423-434C-84D4-7358-1D567EC5184D}"/>
              </a:ext>
            </a:extLst>
          </p:cNvPr>
          <p:cNvCxnSpPr/>
          <p:nvPr/>
        </p:nvCxnSpPr>
        <p:spPr bwMode="auto">
          <a:xfrm>
            <a:off x="7184571" y="326083"/>
            <a:ext cx="0" cy="615391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F8DAF3DA-AF32-985D-23B2-82A286185B09}"/>
              </a:ext>
            </a:extLst>
          </p:cNvPr>
          <p:cNvSpPr txBox="1"/>
          <p:nvPr/>
        </p:nvSpPr>
        <p:spPr>
          <a:xfrm>
            <a:off x="7225921" y="4160540"/>
            <a:ext cx="487706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Srdeční stažlivost (kontraktilita, schopnost stahu) ovlivňuje především tepový objem. Pozitivně </a:t>
            </a:r>
            <a:r>
              <a:rPr lang="cs-CZ" sz="1400" dirty="0" err="1"/>
              <a:t>inotropní</a:t>
            </a:r>
            <a:r>
              <a:rPr lang="cs-CZ" sz="1400" dirty="0"/>
              <a:t> účinek má noradrenalin z nervových sympatických zakončení v srdci, který je podpořen kolujícími katecholaminy. Vagus má nepřímý negativně </a:t>
            </a:r>
            <a:r>
              <a:rPr lang="cs-CZ" sz="1400" dirty="0" err="1"/>
              <a:t>inotropní</a:t>
            </a:r>
            <a:r>
              <a:rPr lang="cs-CZ" sz="1400" dirty="0"/>
              <a:t> účinek.</a:t>
            </a:r>
          </a:p>
          <a:p>
            <a:endParaRPr lang="cs-CZ" sz="1400" dirty="0"/>
          </a:p>
          <a:p>
            <a:r>
              <a:rPr lang="cs-CZ" sz="1400" dirty="0"/>
              <a:t>Farmakologicky lze CO zvýšit </a:t>
            </a:r>
            <a:r>
              <a:rPr lang="cs-CZ" sz="1400" dirty="0" err="1"/>
              <a:t>inotropiky</a:t>
            </a:r>
            <a:r>
              <a:rPr lang="cs-CZ" sz="1400" dirty="0"/>
              <a:t> (např </a:t>
            </a:r>
            <a:r>
              <a:rPr lang="cs-CZ" sz="1400" dirty="0" err="1"/>
              <a:t>dobutamin</a:t>
            </a:r>
            <a:r>
              <a:rPr lang="cs-CZ" sz="1400" dirty="0"/>
              <a:t>), noradrenalinem a tekutinami</a:t>
            </a:r>
          </a:p>
        </p:txBody>
      </p:sp>
      <p:sp>
        <p:nvSpPr>
          <p:cNvPr id="39" name="Znak plus 38">
            <a:extLst>
              <a:ext uri="{FF2B5EF4-FFF2-40B4-BE49-F238E27FC236}">
                <a16:creationId xmlns:a16="http://schemas.microsoft.com/office/drawing/2014/main" id="{A1471CD0-AEF2-E12A-AABD-F23883961E33}"/>
              </a:ext>
            </a:extLst>
          </p:cNvPr>
          <p:cNvSpPr/>
          <p:nvPr/>
        </p:nvSpPr>
        <p:spPr bwMode="auto">
          <a:xfrm>
            <a:off x="8168437" y="1509178"/>
            <a:ext cx="237568" cy="238333"/>
          </a:xfrm>
          <a:prstGeom prst="mathPlus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0" name="Znak plus 39">
            <a:extLst>
              <a:ext uri="{FF2B5EF4-FFF2-40B4-BE49-F238E27FC236}">
                <a16:creationId xmlns:a16="http://schemas.microsoft.com/office/drawing/2014/main" id="{A072DADF-803D-2E36-85D3-419CF15E4740}"/>
              </a:ext>
            </a:extLst>
          </p:cNvPr>
          <p:cNvSpPr/>
          <p:nvPr/>
        </p:nvSpPr>
        <p:spPr bwMode="auto">
          <a:xfrm>
            <a:off x="10041493" y="1429691"/>
            <a:ext cx="237568" cy="238333"/>
          </a:xfrm>
          <a:prstGeom prst="mathPlus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1" name="Znak minus 40">
            <a:extLst>
              <a:ext uri="{FF2B5EF4-FFF2-40B4-BE49-F238E27FC236}">
                <a16:creationId xmlns:a16="http://schemas.microsoft.com/office/drawing/2014/main" id="{735A51BD-C089-4998-7AAC-B4DD2B82FE1F}"/>
              </a:ext>
            </a:extLst>
          </p:cNvPr>
          <p:cNvSpPr/>
          <p:nvPr/>
        </p:nvSpPr>
        <p:spPr bwMode="auto">
          <a:xfrm>
            <a:off x="8897427" y="1782859"/>
            <a:ext cx="261797" cy="293421"/>
          </a:xfrm>
          <a:prstGeom prst="mathMin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90356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Síla srdečního kontrakce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094" y="1135063"/>
            <a:ext cx="7789877" cy="57969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dirty="0"/>
              <a:t>Teplota</a:t>
            </a:r>
          </a:p>
          <a:p>
            <a:pPr marL="324000" lvl="1" indent="0">
              <a:buNone/>
            </a:pPr>
            <a:r>
              <a:rPr lang="cs-CZ" sz="1800" b="1" dirty="0"/>
              <a:t>Hypotermie</a:t>
            </a:r>
            <a:r>
              <a:rPr lang="cs-CZ" sz="1600" dirty="0"/>
              <a:t> – snižuje srdeční výdej  (frekvenci a kontraktilitu) </a:t>
            </a:r>
          </a:p>
          <a:p>
            <a:pPr lvl="1"/>
            <a:r>
              <a:rPr lang="cs-CZ" sz="1600" dirty="0"/>
              <a:t>Snížená kinetika membránových kanálů, zavírání nexů, zpomalení depolarizace </a:t>
            </a:r>
            <a:r>
              <a:rPr lang="cs-CZ" sz="1600" dirty="0" err="1"/>
              <a:t>pacemakerových</a:t>
            </a:r>
            <a:r>
              <a:rPr lang="cs-CZ" sz="1600" dirty="0"/>
              <a:t> buněk – bradykardie, hypotenze, </a:t>
            </a:r>
            <a:r>
              <a:rPr lang="cs-CZ" sz="1600" b="1" dirty="0"/>
              <a:t>vysoké riziko arytmií až srdeční zástava</a:t>
            </a:r>
          </a:p>
          <a:p>
            <a:pPr lvl="1"/>
            <a:r>
              <a:rPr lang="cs-CZ" sz="1600" dirty="0"/>
              <a:t>Snížená kinetika svalových vláken – snížená síla stahu - hypotenze</a:t>
            </a:r>
          </a:p>
          <a:p>
            <a:pPr marL="324000" lvl="1" indent="0">
              <a:buNone/>
            </a:pPr>
            <a:r>
              <a:rPr lang="cs-CZ" sz="1800" b="1" dirty="0"/>
              <a:t>Hypertermie</a:t>
            </a:r>
            <a:r>
              <a:rPr lang="cs-CZ" sz="1600" dirty="0"/>
              <a:t> – vysoké nároky srdce na energii, tachykardie</a:t>
            </a:r>
            <a:endParaRPr lang="cs-CZ" sz="2400" dirty="0"/>
          </a:p>
          <a:p>
            <a:pPr>
              <a:lnSpc>
                <a:spcPct val="100000"/>
              </a:lnSpc>
            </a:pPr>
            <a:r>
              <a:rPr lang="cs-CZ" sz="2000" dirty="0"/>
              <a:t>ATP</a:t>
            </a:r>
            <a:r>
              <a:rPr lang="cs-CZ" sz="2400" dirty="0"/>
              <a:t> – </a:t>
            </a:r>
            <a:r>
              <a:rPr lang="cs-CZ" sz="2000" dirty="0"/>
              <a:t>hypoxie, ischemie (AIM) - snížení srdečního výdeje </a:t>
            </a:r>
            <a:endParaRPr lang="cs-CZ" sz="2400" dirty="0"/>
          </a:p>
          <a:p>
            <a:pPr>
              <a:lnSpc>
                <a:spcPct val="100000"/>
              </a:lnSpc>
            </a:pPr>
            <a:r>
              <a:rPr lang="cs-CZ" sz="2000" dirty="0"/>
              <a:t>Kalcémie</a:t>
            </a:r>
          </a:p>
          <a:p>
            <a:pPr lvl="1"/>
            <a:r>
              <a:rPr lang="cs-CZ" sz="1600" dirty="0" err="1"/>
              <a:t>Hyperkalcemie</a:t>
            </a:r>
            <a:r>
              <a:rPr lang="cs-CZ" sz="1600" dirty="0"/>
              <a:t> – zkrácení akčního potenciálu (a QT) – rychlejší aktivace K kanálů, vyšší citlivost na </a:t>
            </a:r>
            <a:r>
              <a:rPr lang="cs-CZ" sz="1600" dirty="0" err="1"/>
              <a:t>digitalis</a:t>
            </a:r>
            <a:r>
              <a:rPr lang="cs-CZ" sz="1600" dirty="0"/>
              <a:t>, zvýší sílu stahu, zvýšená koncentrace Ca vede k nárůstu síly stahu</a:t>
            </a:r>
          </a:p>
          <a:p>
            <a:pPr lvl="1"/>
            <a:r>
              <a:rPr lang="cs-CZ" sz="1600" dirty="0" err="1"/>
              <a:t>Hypokalcemie</a:t>
            </a:r>
            <a:r>
              <a:rPr lang="cs-CZ" sz="1600" dirty="0"/>
              <a:t> – naopak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Kofein</a:t>
            </a:r>
            <a:r>
              <a:rPr lang="cs-CZ" sz="2400" dirty="0"/>
              <a:t> – </a:t>
            </a:r>
            <a:r>
              <a:rPr lang="cs-CZ" sz="2000" dirty="0"/>
              <a:t>inhibuje </a:t>
            </a:r>
            <a:r>
              <a:rPr lang="cs-CZ" sz="2000" dirty="0" err="1"/>
              <a:t>fosfodiesterázu</a:t>
            </a:r>
            <a:r>
              <a:rPr lang="cs-CZ" sz="2000" dirty="0"/>
              <a:t> (odbourávající </a:t>
            </a:r>
            <a:r>
              <a:rPr lang="cs-CZ" sz="2000" dirty="0" err="1"/>
              <a:t>cAMP</a:t>
            </a:r>
            <a:r>
              <a:rPr lang="cs-CZ" sz="2000" dirty="0"/>
              <a:t>)</a:t>
            </a:r>
            <a:r>
              <a:rPr lang="cs-CZ" sz="2400" dirty="0"/>
              <a:t> – </a:t>
            </a:r>
            <a:r>
              <a:rPr lang="cs-CZ" sz="2000" dirty="0"/>
              <a:t>zvyšuje sílu stahu</a:t>
            </a:r>
          </a:p>
          <a:p>
            <a:pPr>
              <a:lnSpc>
                <a:spcPct val="100000"/>
              </a:lnSpc>
            </a:pPr>
            <a:r>
              <a:rPr lang="cs-CZ" sz="2000" dirty="0" err="1"/>
              <a:t>Hyperkapnie</a:t>
            </a:r>
            <a:r>
              <a:rPr lang="cs-CZ" sz="2000" dirty="0"/>
              <a:t>, acidóza, chinidin, barbituráty a </a:t>
            </a:r>
            <a:r>
              <a:rPr lang="cs-CZ" sz="2000" dirty="0" err="1"/>
              <a:t>prokainamid</a:t>
            </a:r>
            <a:r>
              <a:rPr lang="cs-CZ" sz="2000" dirty="0"/>
              <a:t> potlačují srdeční stažlivost</a:t>
            </a:r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pic>
        <p:nvPicPr>
          <p:cNvPr id="3074" name="Picture 2" descr="AKUTNĚ.CZ Hypotermie a omrzliny">
            <a:extLst>
              <a:ext uri="{FF2B5EF4-FFF2-40B4-BE49-F238E27FC236}">
                <a16:creationId xmlns:a16="http://schemas.microsoft.com/office/drawing/2014/main" id="{47D06B23-9C9A-AF9B-96D0-99D9B2C15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226" y="126671"/>
            <a:ext cx="2551613" cy="255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929B367-7816-3442-D48C-9E97470295E7}"/>
              </a:ext>
            </a:extLst>
          </p:cNvPr>
          <p:cNvSpPr txBox="1"/>
          <p:nvPr/>
        </p:nvSpPr>
        <p:spPr>
          <a:xfrm>
            <a:off x="8301161" y="2724775"/>
            <a:ext cx="358174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chemeClr val="tx2">
                    <a:lumMod val="75000"/>
                  </a:schemeClr>
                </a:solidFill>
              </a:rPr>
              <a:t>ZZ: Hypotermická zástava srdce špatně reaguje na léky a defibrilaci, jedinou terapií je ohřátí pacienta (mimotělním oběhem)</a:t>
            </a:r>
          </a:p>
          <a:p>
            <a:pPr indent="-133200"/>
            <a:r>
              <a:rPr lang="cs-CZ" sz="1400" dirty="0">
                <a:solidFill>
                  <a:schemeClr val="tx2">
                    <a:lumMod val="75000"/>
                  </a:schemeClr>
                </a:solidFill>
              </a:rPr>
              <a:t>- Smrt může být diagnostikována až u </a:t>
            </a:r>
            <a:r>
              <a:rPr lang="cs-CZ" sz="1400" dirty="0" err="1">
                <a:solidFill>
                  <a:schemeClr val="tx2">
                    <a:lumMod val="75000"/>
                  </a:schemeClr>
                </a:solidFill>
              </a:rPr>
              <a:t>normotermního</a:t>
            </a:r>
            <a:r>
              <a:rPr lang="cs-CZ" sz="1400" dirty="0">
                <a:solidFill>
                  <a:schemeClr val="tx2">
                    <a:lumMod val="75000"/>
                  </a:schemeClr>
                </a:solidFill>
              </a:rPr>
              <a:t> pacienta</a:t>
            </a:r>
          </a:p>
          <a:p>
            <a:pPr indent="-133200"/>
            <a:r>
              <a:rPr lang="cs-CZ" sz="1400" i="1" dirty="0">
                <a:solidFill>
                  <a:schemeClr val="tx2">
                    <a:lumMod val="75000"/>
                  </a:schemeClr>
                </a:solidFill>
              </a:rPr>
              <a:t>„Podchlazený není mrtvý, dokud není zahřátý a mrtvý“</a:t>
            </a:r>
          </a:p>
        </p:txBody>
      </p:sp>
    </p:spTree>
    <p:extLst>
      <p:ext uri="{BB962C8B-B14F-4D97-AF65-F5344CB8AC3E}">
        <p14:creationId xmlns:p14="http://schemas.microsoft.com/office/powerpoint/2010/main" val="22969806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Indexy srdeční kontraktility</a:t>
            </a:r>
          </a:p>
        </p:txBody>
      </p:sp>
      <p:sp>
        <p:nvSpPr>
          <p:cNvPr id="2" name="Zástupný obsah 4">
            <a:extLst>
              <a:ext uri="{FF2B5EF4-FFF2-40B4-BE49-F238E27FC236}">
                <a16:creationId xmlns:a16="http://schemas.microsoft.com/office/drawing/2014/main" id="{5B5C0399-C829-D58A-DB92-88F478B262B2}"/>
              </a:ext>
            </a:extLst>
          </p:cNvPr>
          <p:cNvSpPr txBox="1">
            <a:spLocks/>
          </p:cNvSpPr>
          <p:nvPr/>
        </p:nvSpPr>
        <p:spPr>
          <a:xfrm>
            <a:off x="413999" y="3673810"/>
            <a:ext cx="11668259" cy="23852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cs-CZ" sz="2000" b="1" dirty="0"/>
              <a:t>Fyziologická EF: 55 - 75%. 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Nízká EF (pod 40%) hovoří o systolické dysfunkci (porucha kontrakce). Takto nízká EF diagnostikuje srdeční selhání. </a:t>
            </a:r>
            <a:br>
              <a:rPr lang="cs-CZ" sz="2000" dirty="0"/>
            </a:br>
            <a:r>
              <a:rPr lang="cs-CZ" sz="1600" dirty="0"/>
              <a:t>Existují srdeční selhání se zachovanou EF (u koncentrické hypertrofie srdce způsobené hypertenzí a/nebo diabetem).</a:t>
            </a:r>
            <a:endParaRPr lang="cs-CZ" sz="1800" dirty="0"/>
          </a:p>
          <a:p>
            <a:pPr>
              <a:lnSpc>
                <a:spcPct val="100000"/>
              </a:lnSpc>
            </a:pPr>
            <a:r>
              <a:rPr lang="cs-CZ" sz="2000" b="1" dirty="0"/>
              <a:t>EF se nejčastěji měří echokardiograficky </a:t>
            </a:r>
            <a:r>
              <a:rPr lang="cs-CZ" sz="2000" dirty="0"/>
              <a:t>na základě velikostí komory na konci systoly a na konci diastoly. </a:t>
            </a:r>
            <a:br>
              <a:rPr lang="cs-CZ" sz="2000" dirty="0"/>
            </a:br>
            <a:r>
              <a:rPr lang="cs-CZ" sz="1600" dirty="0"/>
              <a:t>Také radiologicky lze měřit objemy, ale měření doprovází zátěž způsobená radioaktivními izotopy použitými (kontrastní látka).</a:t>
            </a:r>
            <a:endParaRPr lang="cs-CZ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ovéPole 8">
                <a:extLst>
                  <a:ext uri="{FF2B5EF4-FFF2-40B4-BE49-F238E27FC236}">
                    <a16:creationId xmlns:a16="http://schemas.microsoft.com/office/drawing/2014/main" id="{A91776FE-79CF-5669-2598-7258CBBF2F2A}"/>
                  </a:ext>
                </a:extLst>
              </p:cNvPr>
              <p:cNvSpPr txBox="1"/>
              <p:nvPr/>
            </p:nvSpPr>
            <p:spPr>
              <a:xfrm>
                <a:off x="191966" y="816254"/>
                <a:ext cx="6204856" cy="15988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cs-CZ" sz="2400" dirty="0"/>
              </a:p>
              <a:p>
                <a:r>
                  <a:rPr lang="cs-CZ" sz="2400" b="1" dirty="0">
                    <a:solidFill>
                      <a:srgbClr val="FF0000"/>
                    </a:solidFill>
                  </a:rPr>
                  <a:t>Ejekční frakce: </a:t>
                </a:r>
                <a:endParaRPr lang="cs-CZ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𝑬𝑭</m:t>
                      </m:r>
                      <m:r>
                        <a:rPr lang="cs-CZ" sz="24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𝒔𝒚𝒔𝒕𝒐𝒍𝒊𝒄𝒌</m:t>
                          </m:r>
                          <m:r>
                            <a:rPr lang="cs-CZ" sz="2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ý </m:t>
                          </m:r>
                          <m:r>
                            <a:rPr lang="cs-CZ" sz="2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𝒐𝒃𝒋𝒆𝒎</m:t>
                          </m:r>
                        </m:num>
                        <m:den>
                          <m:r>
                            <a:rPr lang="cs-CZ" sz="2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𝒆𝒏𝒅</m:t>
                          </m:r>
                          <m:r>
                            <a:rPr lang="cs-CZ" sz="2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cs-CZ" sz="2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𝒅𝒊𝒂𝒔𝒕𝒐𝒍𝒊𝒄𝒌</m:t>
                          </m:r>
                          <m:r>
                            <a:rPr lang="cs-CZ" sz="2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ý </m:t>
                          </m:r>
                          <m:r>
                            <a:rPr lang="cs-CZ" sz="2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𝒐𝒃𝒋𝒆𝒎</m:t>
                          </m:r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9" name="TextovéPole 8">
                <a:extLst>
                  <a:ext uri="{FF2B5EF4-FFF2-40B4-BE49-F238E27FC236}">
                    <a16:creationId xmlns:a16="http://schemas.microsoft.com/office/drawing/2014/main" id="{A91776FE-79CF-5669-2598-7258CBBF2F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966" y="816254"/>
                <a:ext cx="6204856" cy="1598836"/>
              </a:xfrm>
              <a:prstGeom prst="rect">
                <a:avLst/>
              </a:prstGeom>
              <a:blipFill>
                <a:blip r:embed="rId3"/>
                <a:stretch>
                  <a:fillRect l="-147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4" name="Picture 4" descr="Echokardiografie – co nám může říci a na co je třeba dávat pozor | MT">
            <a:extLst>
              <a:ext uri="{FF2B5EF4-FFF2-40B4-BE49-F238E27FC236}">
                <a16:creationId xmlns:a16="http://schemas.microsoft.com/office/drawing/2014/main" id="{93DB5F92-6939-A0B7-78FE-37F8F48B7B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04"/>
          <a:stretch/>
        </p:blipFill>
        <p:spPr bwMode="auto">
          <a:xfrm>
            <a:off x="5744958" y="909484"/>
            <a:ext cx="6337300" cy="227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3407D6A6-D794-1637-64CC-5CFF4BEC464C}"/>
              </a:ext>
            </a:extLst>
          </p:cNvPr>
          <p:cNvSpPr txBox="1"/>
          <p:nvPr/>
        </p:nvSpPr>
        <p:spPr>
          <a:xfrm>
            <a:off x="6096000" y="3105150"/>
            <a:ext cx="62048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https://www.tribune.cz/echokardiografie-co-nam-muze-rici-a-na-co-je-treba-davat-pozor</a:t>
            </a:r>
          </a:p>
        </p:txBody>
      </p:sp>
    </p:spTree>
    <p:extLst>
      <p:ext uri="{BB962C8B-B14F-4D97-AF65-F5344CB8AC3E}">
        <p14:creationId xmlns:p14="http://schemas.microsoft.com/office/powerpoint/2010/main" val="2000606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Srdeční selhání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2873" y="4771147"/>
            <a:ext cx="7792654" cy="1478666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sz="2400" dirty="0"/>
              <a:t>Pokud selže jedna část průtoku krve, vede to: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k městnání krve (a zvýšení tlaku) před selhávající částí 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k poklesu přísunu krve (a tlaku) za selhávající částí </a:t>
            </a:r>
          </a:p>
        </p:txBody>
      </p:sp>
      <p:pic>
        <p:nvPicPr>
          <p:cNvPr id="2" name="Picture 4" descr="Intern Report: CAD - UCLA-Olive View Internal Medicine">
            <a:extLst>
              <a:ext uri="{FF2B5EF4-FFF2-40B4-BE49-F238E27FC236}">
                <a16:creationId xmlns:a16="http://schemas.microsoft.com/office/drawing/2014/main" id="{B4BEA54F-9E33-C2F3-0474-ADEC9E504A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9" t="7857" r="31367"/>
          <a:stretch/>
        </p:blipFill>
        <p:spPr bwMode="auto">
          <a:xfrm>
            <a:off x="3223116" y="2553859"/>
            <a:ext cx="1052953" cy="143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IV Patients More Likely to Experience Interstitial Lung Disease | RT">
            <a:extLst>
              <a:ext uri="{FF2B5EF4-FFF2-40B4-BE49-F238E27FC236}">
                <a16:creationId xmlns:a16="http://schemas.microsoft.com/office/drawing/2014/main" id="{CF055E24-7915-61C5-3D5E-2E3A5EFB6B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2" r="20864"/>
          <a:stretch/>
        </p:blipFill>
        <p:spPr bwMode="auto">
          <a:xfrm>
            <a:off x="4947888" y="2255768"/>
            <a:ext cx="2139474" cy="183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Cardiovascular System - Human Veins, Arteries, Heart">
            <a:extLst>
              <a:ext uri="{FF2B5EF4-FFF2-40B4-BE49-F238E27FC236}">
                <a16:creationId xmlns:a16="http://schemas.microsoft.com/office/drawing/2014/main" id="{D2458FFA-E0C3-8962-3470-4B3F819462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4" r="21612"/>
          <a:stretch/>
        </p:blipFill>
        <p:spPr bwMode="auto">
          <a:xfrm>
            <a:off x="1613944" y="1941994"/>
            <a:ext cx="1058547" cy="280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ntern Report: CAD - UCLA-Olive View Internal Medicine">
            <a:extLst>
              <a:ext uri="{FF2B5EF4-FFF2-40B4-BE49-F238E27FC236}">
                <a16:creationId xmlns:a16="http://schemas.microsoft.com/office/drawing/2014/main" id="{69922530-EEC3-3221-943B-0B2A129C33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9" t="7857" r="31367"/>
          <a:stretch/>
        </p:blipFill>
        <p:spPr bwMode="auto">
          <a:xfrm>
            <a:off x="7722145" y="2503627"/>
            <a:ext cx="1058547" cy="144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ardiovascular System - Human Veins, Arteries, Heart">
            <a:extLst>
              <a:ext uri="{FF2B5EF4-FFF2-40B4-BE49-F238E27FC236}">
                <a16:creationId xmlns:a16="http://schemas.microsoft.com/office/drawing/2014/main" id="{DC0DF944-1A02-AACF-1CE5-C4B8E3E709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4" r="21612"/>
          <a:stretch/>
        </p:blipFill>
        <p:spPr bwMode="auto">
          <a:xfrm>
            <a:off x="9546890" y="1855906"/>
            <a:ext cx="1060532" cy="280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5C5A5C8C-7EB8-2D93-EF62-8891085415C2}"/>
              </a:ext>
            </a:extLst>
          </p:cNvPr>
          <p:cNvSpPr/>
          <p:nvPr/>
        </p:nvSpPr>
        <p:spPr>
          <a:xfrm>
            <a:off x="2665296" y="3024760"/>
            <a:ext cx="503368" cy="40768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32AE6DF0-EA1A-8B67-C61B-1DE79FC9D49B}"/>
              </a:ext>
            </a:extLst>
          </p:cNvPr>
          <p:cNvSpPr/>
          <p:nvPr/>
        </p:nvSpPr>
        <p:spPr>
          <a:xfrm>
            <a:off x="4428693" y="3019899"/>
            <a:ext cx="503368" cy="40768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: doprava 11">
            <a:extLst>
              <a:ext uri="{FF2B5EF4-FFF2-40B4-BE49-F238E27FC236}">
                <a16:creationId xmlns:a16="http://schemas.microsoft.com/office/drawing/2014/main" id="{39F54A05-8D95-BB74-3AD0-5936253B1BA9}"/>
              </a:ext>
            </a:extLst>
          </p:cNvPr>
          <p:cNvSpPr/>
          <p:nvPr/>
        </p:nvSpPr>
        <p:spPr>
          <a:xfrm>
            <a:off x="7096907" y="3066325"/>
            <a:ext cx="503368" cy="40768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: doprava 12">
            <a:extLst>
              <a:ext uri="{FF2B5EF4-FFF2-40B4-BE49-F238E27FC236}">
                <a16:creationId xmlns:a16="http://schemas.microsoft.com/office/drawing/2014/main" id="{A6802580-6577-E507-042E-B112547C6C25}"/>
              </a:ext>
            </a:extLst>
          </p:cNvPr>
          <p:cNvSpPr/>
          <p:nvPr/>
        </p:nvSpPr>
        <p:spPr>
          <a:xfrm>
            <a:off x="8912107" y="3040996"/>
            <a:ext cx="503368" cy="40768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50EBDB99-F76D-AA72-AD80-C7DDEE32FED6}"/>
              </a:ext>
            </a:extLst>
          </p:cNvPr>
          <p:cNvSpPr/>
          <p:nvPr/>
        </p:nvSpPr>
        <p:spPr>
          <a:xfrm>
            <a:off x="3223116" y="2393542"/>
            <a:ext cx="617367" cy="15503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B77B9D07-5215-F053-7AF8-FC52B33DF0A0}"/>
              </a:ext>
            </a:extLst>
          </p:cNvPr>
          <p:cNvSpPr/>
          <p:nvPr/>
        </p:nvSpPr>
        <p:spPr>
          <a:xfrm>
            <a:off x="8105857" y="2503627"/>
            <a:ext cx="700568" cy="14828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EB2B04F5-193B-9F93-0F98-261884026B97}"/>
              </a:ext>
            </a:extLst>
          </p:cNvPr>
          <p:cNvSpPr txBox="1"/>
          <p:nvPr/>
        </p:nvSpPr>
        <p:spPr>
          <a:xfrm>
            <a:off x="1573289" y="1205068"/>
            <a:ext cx="1133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Průtok tělem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9D7E62C4-3296-D325-6060-193D4C711687}"/>
              </a:ext>
            </a:extLst>
          </p:cNvPr>
          <p:cNvSpPr txBox="1"/>
          <p:nvPr/>
        </p:nvSpPr>
        <p:spPr>
          <a:xfrm>
            <a:off x="2801011" y="1420511"/>
            <a:ext cx="53468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=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5CDD2ADE-DA59-6A69-642C-C9E0372BAA45}"/>
              </a:ext>
            </a:extLst>
          </p:cNvPr>
          <p:cNvSpPr txBox="1"/>
          <p:nvPr/>
        </p:nvSpPr>
        <p:spPr>
          <a:xfrm>
            <a:off x="3429862" y="1020402"/>
            <a:ext cx="1302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Průtok pravým srdcem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883CD031-A934-2599-F11F-707315BC6614}"/>
              </a:ext>
            </a:extLst>
          </p:cNvPr>
          <p:cNvSpPr txBox="1"/>
          <p:nvPr/>
        </p:nvSpPr>
        <p:spPr>
          <a:xfrm>
            <a:off x="5455796" y="1205068"/>
            <a:ext cx="1302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Průtok plícemi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0B23170B-905A-1134-53CD-F9C374B59EA9}"/>
              </a:ext>
            </a:extLst>
          </p:cNvPr>
          <p:cNvSpPr txBox="1"/>
          <p:nvPr/>
        </p:nvSpPr>
        <p:spPr>
          <a:xfrm>
            <a:off x="7481730" y="1020402"/>
            <a:ext cx="1302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Průtok levým srdcem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47D32F16-4126-03A8-656B-900BB7370BDB}"/>
              </a:ext>
            </a:extLst>
          </p:cNvPr>
          <p:cNvSpPr txBox="1"/>
          <p:nvPr/>
        </p:nvSpPr>
        <p:spPr>
          <a:xfrm>
            <a:off x="9507665" y="1205068"/>
            <a:ext cx="1133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Průtok tělem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B82DBA92-A876-3F48-10A7-8681C7F089EA}"/>
              </a:ext>
            </a:extLst>
          </p:cNvPr>
          <p:cNvSpPr txBox="1"/>
          <p:nvPr/>
        </p:nvSpPr>
        <p:spPr>
          <a:xfrm>
            <a:off x="4826945" y="1420511"/>
            <a:ext cx="53468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=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7FA5C75B-1BF2-DF17-514F-F2B3FD16339B}"/>
              </a:ext>
            </a:extLst>
          </p:cNvPr>
          <p:cNvSpPr txBox="1"/>
          <p:nvPr/>
        </p:nvSpPr>
        <p:spPr>
          <a:xfrm>
            <a:off x="6852879" y="1420511"/>
            <a:ext cx="53468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=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26658C47-C097-A2B8-9691-F6456E7DAD9A}"/>
              </a:ext>
            </a:extLst>
          </p:cNvPr>
          <p:cNvSpPr txBox="1"/>
          <p:nvPr/>
        </p:nvSpPr>
        <p:spPr>
          <a:xfrm>
            <a:off x="8878813" y="1420511"/>
            <a:ext cx="53468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=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25855BCE-F09D-1DEA-5423-848C2406229C}"/>
              </a:ext>
            </a:extLst>
          </p:cNvPr>
          <p:cNvSpPr txBox="1"/>
          <p:nvPr/>
        </p:nvSpPr>
        <p:spPr>
          <a:xfrm>
            <a:off x="1195987" y="5890560"/>
            <a:ext cx="95416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ym typeface="Symbol"/>
              </a:rPr>
              <a:t>Problém srdce se často jeví jako obtíže s dechem a naopak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12409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Srdeční selhání</a:t>
            </a:r>
          </a:p>
        </p:txBody>
      </p: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6783E0BE-BC08-0752-9031-8673E639F753}"/>
              </a:ext>
            </a:extLst>
          </p:cNvPr>
          <p:cNvGrpSpPr/>
          <p:nvPr/>
        </p:nvGrpSpPr>
        <p:grpSpPr>
          <a:xfrm>
            <a:off x="6421420" y="199623"/>
            <a:ext cx="5692204" cy="1905678"/>
            <a:chOff x="1573289" y="1020402"/>
            <a:chExt cx="9067927" cy="3722020"/>
          </a:xfrm>
        </p:grpSpPr>
        <p:pic>
          <p:nvPicPr>
            <p:cNvPr id="6" name="Picture 4" descr="Intern Report: CAD - UCLA-Olive View Internal Medicine">
              <a:extLst>
                <a:ext uri="{FF2B5EF4-FFF2-40B4-BE49-F238E27FC236}">
                  <a16:creationId xmlns:a16="http://schemas.microsoft.com/office/drawing/2014/main" id="{FCB93A90-B94E-D57B-96ED-FFF79D759F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79" t="7857" r="31367"/>
            <a:stretch/>
          </p:blipFill>
          <p:spPr bwMode="auto">
            <a:xfrm>
              <a:off x="3223116" y="2553859"/>
              <a:ext cx="1052953" cy="1432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HIV Patients More Likely to Experience Interstitial Lung Disease | RT">
              <a:extLst>
                <a:ext uri="{FF2B5EF4-FFF2-40B4-BE49-F238E27FC236}">
                  <a16:creationId xmlns:a16="http://schemas.microsoft.com/office/drawing/2014/main" id="{ED4714B1-087E-2BCB-B743-14B57FB631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62" r="20864"/>
            <a:stretch/>
          </p:blipFill>
          <p:spPr bwMode="auto">
            <a:xfrm>
              <a:off x="4947888" y="2255768"/>
              <a:ext cx="2139474" cy="1835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Cardiovascular System - Human Veins, Arteries, Heart">
              <a:extLst>
                <a:ext uri="{FF2B5EF4-FFF2-40B4-BE49-F238E27FC236}">
                  <a16:creationId xmlns:a16="http://schemas.microsoft.com/office/drawing/2014/main" id="{9D9DE4A2-93AE-908B-7976-68A3673BC6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64" r="21612"/>
            <a:stretch/>
          </p:blipFill>
          <p:spPr bwMode="auto">
            <a:xfrm>
              <a:off x="1613944" y="1941994"/>
              <a:ext cx="1058547" cy="2800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Intern Report: CAD - UCLA-Olive View Internal Medicine">
              <a:extLst>
                <a:ext uri="{FF2B5EF4-FFF2-40B4-BE49-F238E27FC236}">
                  <a16:creationId xmlns:a16="http://schemas.microsoft.com/office/drawing/2014/main" id="{689C8A8B-FB26-F0A3-6EED-AC3978D804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79" t="7857" r="31367"/>
            <a:stretch/>
          </p:blipFill>
          <p:spPr bwMode="auto">
            <a:xfrm>
              <a:off x="7722145" y="2503627"/>
              <a:ext cx="1058547" cy="1440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 descr="Cardiovascular System - Human Veins, Arteries, Heart">
              <a:extLst>
                <a:ext uri="{FF2B5EF4-FFF2-40B4-BE49-F238E27FC236}">
                  <a16:creationId xmlns:a16="http://schemas.microsoft.com/office/drawing/2014/main" id="{2548D6CD-6930-21B3-6FC7-64A1DB9F91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64" r="21612"/>
            <a:stretch/>
          </p:blipFill>
          <p:spPr bwMode="auto">
            <a:xfrm>
              <a:off x="9546890" y="1855906"/>
              <a:ext cx="1060532" cy="280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Šipka: doprava 10">
              <a:extLst>
                <a:ext uri="{FF2B5EF4-FFF2-40B4-BE49-F238E27FC236}">
                  <a16:creationId xmlns:a16="http://schemas.microsoft.com/office/drawing/2014/main" id="{9AD216EC-B754-069F-97B8-6A59CEDA666D}"/>
                </a:ext>
              </a:extLst>
            </p:cNvPr>
            <p:cNvSpPr/>
            <p:nvPr/>
          </p:nvSpPr>
          <p:spPr>
            <a:xfrm>
              <a:off x="2665296" y="3024760"/>
              <a:ext cx="503368" cy="407685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  <p:sp>
          <p:nvSpPr>
            <p:cNvPr id="12" name="Šipka: doprava 11">
              <a:extLst>
                <a:ext uri="{FF2B5EF4-FFF2-40B4-BE49-F238E27FC236}">
                  <a16:creationId xmlns:a16="http://schemas.microsoft.com/office/drawing/2014/main" id="{82DF364A-4C90-7549-05BA-3CF423511D6A}"/>
                </a:ext>
              </a:extLst>
            </p:cNvPr>
            <p:cNvSpPr/>
            <p:nvPr/>
          </p:nvSpPr>
          <p:spPr>
            <a:xfrm>
              <a:off x="4428693" y="3019899"/>
              <a:ext cx="503368" cy="407685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  <p:sp>
          <p:nvSpPr>
            <p:cNvPr id="13" name="Šipka: doprava 12">
              <a:extLst>
                <a:ext uri="{FF2B5EF4-FFF2-40B4-BE49-F238E27FC236}">
                  <a16:creationId xmlns:a16="http://schemas.microsoft.com/office/drawing/2014/main" id="{DA23448A-ED42-C4B1-CE81-8C39396E0095}"/>
                </a:ext>
              </a:extLst>
            </p:cNvPr>
            <p:cNvSpPr/>
            <p:nvPr/>
          </p:nvSpPr>
          <p:spPr>
            <a:xfrm>
              <a:off x="7096907" y="3066325"/>
              <a:ext cx="503368" cy="407685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  <p:sp>
          <p:nvSpPr>
            <p:cNvPr id="14" name="Šipka: doprava 13">
              <a:extLst>
                <a:ext uri="{FF2B5EF4-FFF2-40B4-BE49-F238E27FC236}">
                  <a16:creationId xmlns:a16="http://schemas.microsoft.com/office/drawing/2014/main" id="{B91E2864-3362-84FE-62E9-CA831B57A672}"/>
                </a:ext>
              </a:extLst>
            </p:cNvPr>
            <p:cNvSpPr/>
            <p:nvPr/>
          </p:nvSpPr>
          <p:spPr>
            <a:xfrm>
              <a:off x="8912107" y="3040996"/>
              <a:ext cx="503368" cy="407685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  <p:sp>
          <p:nvSpPr>
            <p:cNvPr id="15" name="Ovál 14">
              <a:extLst>
                <a:ext uri="{FF2B5EF4-FFF2-40B4-BE49-F238E27FC236}">
                  <a16:creationId xmlns:a16="http://schemas.microsoft.com/office/drawing/2014/main" id="{B10BA16E-6D0B-D77A-6C95-3A7860C3E4AE}"/>
                </a:ext>
              </a:extLst>
            </p:cNvPr>
            <p:cNvSpPr/>
            <p:nvPr/>
          </p:nvSpPr>
          <p:spPr>
            <a:xfrm>
              <a:off x="3223116" y="2393542"/>
              <a:ext cx="617367" cy="1550312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  <p:sp>
          <p:nvSpPr>
            <p:cNvPr id="16" name="Ovál 15">
              <a:extLst>
                <a:ext uri="{FF2B5EF4-FFF2-40B4-BE49-F238E27FC236}">
                  <a16:creationId xmlns:a16="http://schemas.microsoft.com/office/drawing/2014/main" id="{156AC27F-9A63-D0CC-4800-AB9F7981915A}"/>
                </a:ext>
              </a:extLst>
            </p:cNvPr>
            <p:cNvSpPr/>
            <p:nvPr/>
          </p:nvSpPr>
          <p:spPr>
            <a:xfrm>
              <a:off x="8105857" y="2503627"/>
              <a:ext cx="700568" cy="148284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8D14FF2D-A6CB-2694-4EE6-5A0EBD2A8F17}"/>
                </a:ext>
              </a:extLst>
            </p:cNvPr>
            <p:cNvSpPr txBox="1"/>
            <p:nvPr/>
          </p:nvSpPr>
          <p:spPr>
            <a:xfrm>
              <a:off x="1573289" y="1205068"/>
              <a:ext cx="1133551" cy="1021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/>
                <a:t>Průtok tělem</a:t>
              </a:r>
            </a:p>
          </p:txBody>
        </p: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98E02B2D-3B1F-401B-D5CB-C9F3596C43C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801011" y="1420511"/>
              <a:ext cx="534679" cy="5410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/>
                <a:t>=</a:t>
              </a:r>
            </a:p>
          </p:txBody>
        </p: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FF1C1A35-6A7A-6BB9-9DF5-F73E9F6C26AC}"/>
                </a:ext>
              </a:extLst>
            </p:cNvPr>
            <p:cNvSpPr txBox="1"/>
            <p:nvPr/>
          </p:nvSpPr>
          <p:spPr>
            <a:xfrm>
              <a:off x="3429861" y="1020402"/>
              <a:ext cx="1302912" cy="144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/>
                <a:t>Průtok pravým srdcem</a:t>
              </a:r>
            </a:p>
          </p:txBody>
        </p: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39DFAB26-7B4D-72A9-F0C4-7221FAF21D69}"/>
                </a:ext>
              </a:extLst>
            </p:cNvPr>
            <p:cNvSpPr txBox="1"/>
            <p:nvPr/>
          </p:nvSpPr>
          <p:spPr>
            <a:xfrm>
              <a:off x="5455797" y="1205068"/>
              <a:ext cx="1302912" cy="1021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/>
                <a:t>Průtok plícemi</a:t>
              </a:r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152B4039-A46E-1255-D751-5C0204950FC0}"/>
                </a:ext>
              </a:extLst>
            </p:cNvPr>
            <p:cNvSpPr txBox="1"/>
            <p:nvPr/>
          </p:nvSpPr>
          <p:spPr>
            <a:xfrm>
              <a:off x="7481730" y="1020402"/>
              <a:ext cx="1302912" cy="144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/>
                <a:t>Průtok levým srdcem</a:t>
              </a:r>
            </a:p>
          </p:txBody>
        </p:sp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DB35D9D0-4B4B-69CA-DC8B-1F2C2C59D723}"/>
                </a:ext>
              </a:extLst>
            </p:cNvPr>
            <p:cNvSpPr txBox="1"/>
            <p:nvPr/>
          </p:nvSpPr>
          <p:spPr>
            <a:xfrm>
              <a:off x="9507665" y="1205068"/>
              <a:ext cx="1133551" cy="1021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/>
                <a:t>Průtok tělem</a:t>
              </a:r>
            </a:p>
          </p:txBody>
        </p:sp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A0BF0C05-C0C8-E30D-124F-01E7681F0C1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826944" y="1420511"/>
              <a:ext cx="534679" cy="5410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/>
                <a:t>=</a:t>
              </a:r>
            </a:p>
          </p:txBody>
        </p:sp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BFC414D0-840C-C9BF-BCFC-5F61775B30B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852880" y="1420511"/>
              <a:ext cx="534679" cy="5410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/>
                <a:t>=</a:t>
              </a:r>
            </a:p>
          </p:txBody>
        </p: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2F9AA59E-343D-A53B-7A61-D83B24AD008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878813" y="1420511"/>
              <a:ext cx="534679" cy="5410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/>
                <a:t>=</a:t>
              </a:r>
            </a:p>
          </p:txBody>
        </p:sp>
      </p:grp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870" y="880503"/>
            <a:ext cx="11668259" cy="5523314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sz="2000" dirty="0"/>
              <a:t>Srdce selhává jako pumpa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sz="2000" b="1" dirty="0"/>
              <a:t>Levostranné srdeční selhání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Levá komora se nedokáže zajistit dostatečný </a:t>
            </a:r>
            <a:br>
              <a:rPr lang="cs-CZ" sz="1800" dirty="0"/>
            </a:br>
            <a:r>
              <a:rPr lang="cs-CZ" sz="1800" dirty="0"/>
              <a:t>srdeční výdej – dochází k poklesu krevního tlaku (selhání dopředu)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Krev, kterou levá komora nedokáže přečerpat, se hromadí před srdcem - v plicních cévách (plicní hypertenze)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Zvýšení kapilární tlak vede k přestupu tekutiny do alveol – vzniká edém, který se projevuje jako dušnost, poslechově chrupky, kašel, může být narůžovělé sputum (příměs krve)</a:t>
            </a:r>
          </a:p>
          <a:p>
            <a:pPr>
              <a:lnSpc>
                <a:spcPct val="100000"/>
              </a:lnSpc>
            </a:pPr>
            <a:r>
              <a:rPr lang="cs-CZ" sz="1800" b="1" dirty="0"/>
              <a:t>Ortopnoe – dušnost, </a:t>
            </a:r>
            <a:r>
              <a:rPr lang="cs-CZ" sz="1800" dirty="0"/>
              <a:t>kdy si pacient hledá úlevovou polohu v sedě, protože položení vede k překrvení plic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Příčiny – neléčená hypertenze, chlopenní vady, stav po AIM, myokarditidě</a:t>
            </a:r>
          </a:p>
          <a:p>
            <a:pPr>
              <a:lnSpc>
                <a:spcPct val="100000"/>
              </a:lnSpc>
            </a:pPr>
            <a:endParaRPr lang="cs-CZ" sz="1800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sz="2000" b="1" dirty="0"/>
              <a:t>Pravostranné srdeční selhání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Častou příčinou je, že pravá komora musí pumpovat krev proti vysokému odporu </a:t>
            </a:r>
            <a:br>
              <a:rPr lang="cs-CZ" sz="1800" dirty="0"/>
            </a:br>
            <a:r>
              <a:rPr lang="cs-CZ" sz="1800" dirty="0"/>
              <a:t>v plicním řečišti</a:t>
            </a:r>
          </a:p>
          <a:p>
            <a:pPr lvl="1"/>
            <a:r>
              <a:rPr lang="cs-CZ" sz="1400" dirty="0"/>
              <a:t>Plicní hypertenze způsobená levostranným srdečním selháním</a:t>
            </a:r>
          </a:p>
          <a:p>
            <a:pPr lvl="1"/>
            <a:r>
              <a:rPr lang="cs-CZ" sz="1400" dirty="0"/>
              <a:t>Přestavba plicního parenchymu způsobená CHOPN, plicní fibrózou</a:t>
            </a:r>
          </a:p>
          <a:p>
            <a:pPr lvl="1"/>
            <a:r>
              <a:rPr lang="cs-CZ" sz="1400" dirty="0"/>
              <a:t>Plicní embolie, která ucpala významnější plicní tepnu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Pravé srdce, které není zvyklé pumpovat krev proti vysokému tlaku selhává rychle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Městnání krve se propaguje do systémového žilního řečiště → stoupá centrální venózní tlak, zvyšuje se náplň krčních žil, vzniká </a:t>
            </a:r>
            <a:r>
              <a:rPr lang="cs-CZ" sz="1800" b="1" dirty="0"/>
              <a:t>portální hypertenze </a:t>
            </a:r>
            <a:r>
              <a:rPr lang="cs-CZ" sz="1800" dirty="0"/>
              <a:t>(otok jater), krevní tlak se propaguje do </a:t>
            </a:r>
            <a:r>
              <a:rPr lang="cs-CZ" sz="1800" dirty="0" err="1"/>
              <a:t>splanchniku</a:t>
            </a:r>
            <a:r>
              <a:rPr lang="cs-CZ" sz="1800" dirty="0"/>
              <a:t> a tekutina přestupuje do </a:t>
            </a:r>
            <a:r>
              <a:rPr lang="cs-CZ" sz="1800" dirty="0" err="1"/>
              <a:t>intersticia</a:t>
            </a:r>
            <a:r>
              <a:rPr lang="cs-CZ" sz="1800" dirty="0"/>
              <a:t> (otok-</a:t>
            </a:r>
            <a:r>
              <a:rPr lang="cs-CZ" sz="1800" b="1" dirty="0"/>
              <a:t>ascites</a:t>
            </a:r>
            <a:r>
              <a:rPr lang="cs-CZ" sz="1800" dirty="0"/>
              <a:t>), symetrický </a:t>
            </a:r>
            <a:r>
              <a:rPr lang="cs-CZ" sz="1800" b="1" dirty="0"/>
              <a:t>otok dolních končetin</a:t>
            </a:r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pic>
        <p:nvPicPr>
          <p:cNvPr id="2050" name="Picture 2" descr="Srdeční selhání, selhávání - příznaky, projevy, symptomy - Příznaky a  projevy nemocí">
            <a:extLst>
              <a:ext uri="{FF2B5EF4-FFF2-40B4-BE49-F238E27FC236}">
                <a16:creationId xmlns:a16="http://schemas.microsoft.com/office/drawing/2014/main" id="{FFF8FDF2-4EF8-9A5A-776B-D67609EAB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621" y="3648850"/>
            <a:ext cx="1817402" cy="194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415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Morfologie – stavba srdce</a:t>
            </a:r>
            <a:br>
              <a:rPr lang="cs-CZ" dirty="0"/>
            </a:b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8224761-78BC-FCEA-1EA8-236243D7A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311" y="1916832"/>
            <a:ext cx="4828246" cy="440776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4F84245-2848-DD91-C9F4-03A46104739A}"/>
              </a:ext>
            </a:extLst>
          </p:cNvPr>
          <p:cNvSpPr txBox="1"/>
          <p:nvPr/>
        </p:nvSpPr>
        <p:spPr>
          <a:xfrm>
            <a:off x="2639965" y="3714989"/>
            <a:ext cx="147358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pravá síň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3D1688C-AF65-144A-453C-F8DF233DACF2}"/>
              </a:ext>
            </a:extLst>
          </p:cNvPr>
          <p:cNvSpPr txBox="1"/>
          <p:nvPr/>
        </p:nvSpPr>
        <p:spPr>
          <a:xfrm>
            <a:off x="2025318" y="6324600"/>
            <a:ext cx="7104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http://www.fpnotebook.com/_media/CvAnatomyHeartApicalFourChamberView.gif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6280235-EC7F-F90F-0E79-124DCD99EB91}"/>
              </a:ext>
            </a:extLst>
          </p:cNvPr>
          <p:cNvSpPr txBox="1"/>
          <p:nvPr/>
        </p:nvSpPr>
        <p:spPr>
          <a:xfrm>
            <a:off x="2529374" y="2236222"/>
            <a:ext cx="18926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Horní dutá žíla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EE3CBBE-D1A9-4E3A-66D8-2CDEA77021E1}"/>
              </a:ext>
            </a:extLst>
          </p:cNvPr>
          <p:cNvSpPr txBox="1"/>
          <p:nvPr/>
        </p:nvSpPr>
        <p:spPr>
          <a:xfrm>
            <a:off x="2421357" y="5301208"/>
            <a:ext cx="18926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Dolní dutá žíla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55E55B3-EA3A-4CA2-CF4F-D44C4FE8391B}"/>
              </a:ext>
            </a:extLst>
          </p:cNvPr>
          <p:cNvSpPr txBox="1"/>
          <p:nvPr/>
        </p:nvSpPr>
        <p:spPr>
          <a:xfrm>
            <a:off x="4529369" y="5703705"/>
            <a:ext cx="18926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Pravá komora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409AB6A-CE12-3AD4-B6B8-73D48518AE0B}"/>
              </a:ext>
            </a:extLst>
          </p:cNvPr>
          <p:cNvSpPr txBox="1"/>
          <p:nvPr/>
        </p:nvSpPr>
        <p:spPr>
          <a:xfrm>
            <a:off x="6977641" y="4109010"/>
            <a:ext cx="18926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Levá komora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0BBE5B5-0F44-AD32-D8E5-FDFC21575398}"/>
              </a:ext>
            </a:extLst>
          </p:cNvPr>
          <p:cNvSpPr txBox="1"/>
          <p:nvPr/>
        </p:nvSpPr>
        <p:spPr>
          <a:xfrm>
            <a:off x="7028710" y="4933950"/>
            <a:ext cx="245201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Mezikomorové septum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E090C80B-674F-9974-7ABD-373AE0FD9CA3}"/>
              </a:ext>
            </a:extLst>
          </p:cNvPr>
          <p:cNvSpPr txBox="1"/>
          <p:nvPr/>
        </p:nvSpPr>
        <p:spPr>
          <a:xfrm>
            <a:off x="6633830" y="5621178"/>
            <a:ext cx="101805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apex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A59D000F-ADE0-1284-6234-334CEAA68779}"/>
              </a:ext>
            </a:extLst>
          </p:cNvPr>
          <p:cNvSpPr txBox="1"/>
          <p:nvPr/>
        </p:nvSpPr>
        <p:spPr>
          <a:xfrm>
            <a:off x="6657689" y="3244914"/>
            <a:ext cx="245201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Levá síň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3775EBCE-EF41-7B12-30AA-1BF7BC419C6D}"/>
              </a:ext>
            </a:extLst>
          </p:cNvPr>
          <p:cNvSpPr txBox="1"/>
          <p:nvPr/>
        </p:nvSpPr>
        <p:spPr>
          <a:xfrm>
            <a:off x="6705838" y="2380818"/>
            <a:ext cx="245201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Pulmonální arterie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3C063F22-A356-BF59-5691-E9173C730733}"/>
              </a:ext>
            </a:extLst>
          </p:cNvPr>
          <p:cNvSpPr txBox="1"/>
          <p:nvPr/>
        </p:nvSpPr>
        <p:spPr>
          <a:xfrm>
            <a:off x="6015377" y="1628800"/>
            <a:ext cx="9064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aorta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6DF605E9-3D03-396E-0316-67F423581B79}"/>
              </a:ext>
            </a:extLst>
          </p:cNvPr>
          <p:cNvSpPr txBox="1"/>
          <p:nvPr/>
        </p:nvSpPr>
        <p:spPr>
          <a:xfrm>
            <a:off x="7439139" y="2893337"/>
            <a:ext cx="245201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Pulmonální žíla</a:t>
            </a:r>
          </a:p>
        </p:txBody>
      </p: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64EC58E1-7CCE-7FDC-305E-E36C2C7CA964}"/>
              </a:ext>
            </a:extLst>
          </p:cNvPr>
          <p:cNvCxnSpPr/>
          <p:nvPr/>
        </p:nvCxnSpPr>
        <p:spPr>
          <a:xfrm>
            <a:off x="4041542" y="2605554"/>
            <a:ext cx="614647" cy="1922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8AC84E28-AA65-39A0-919A-81C3210B6C9D}"/>
              </a:ext>
            </a:extLst>
          </p:cNvPr>
          <p:cNvCxnSpPr/>
          <p:nvPr/>
        </p:nvCxnSpPr>
        <p:spPr>
          <a:xfrm>
            <a:off x="3825518" y="3915044"/>
            <a:ext cx="830671" cy="900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0D160A4D-C95C-4681-5881-4480A6EC568D}"/>
              </a:ext>
            </a:extLst>
          </p:cNvPr>
          <p:cNvCxnSpPr/>
          <p:nvPr/>
        </p:nvCxnSpPr>
        <p:spPr>
          <a:xfrm flipV="1">
            <a:off x="4041542" y="4729336"/>
            <a:ext cx="487827" cy="5718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102D06BF-1697-9A79-7779-E5C9AE6466E8}"/>
              </a:ext>
            </a:extLst>
          </p:cNvPr>
          <p:cNvCxnSpPr/>
          <p:nvPr/>
        </p:nvCxnSpPr>
        <p:spPr>
          <a:xfrm flipV="1">
            <a:off x="5121662" y="4729336"/>
            <a:ext cx="277132" cy="9743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AEF778A3-C88B-A4AA-DF0A-9A4AF7E841B6}"/>
              </a:ext>
            </a:extLst>
          </p:cNvPr>
          <p:cNvCxnSpPr/>
          <p:nvPr/>
        </p:nvCxnSpPr>
        <p:spPr>
          <a:xfrm>
            <a:off x="6016218" y="5015272"/>
            <a:ext cx="9614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08701661-F367-474F-998D-EE160D55EA95}"/>
              </a:ext>
            </a:extLst>
          </p:cNvPr>
          <p:cNvCxnSpPr/>
          <p:nvPr/>
        </p:nvCxnSpPr>
        <p:spPr>
          <a:xfrm>
            <a:off x="6057766" y="4365104"/>
            <a:ext cx="9198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CCB42ABF-4B85-F534-5337-4097904821F1}"/>
              </a:ext>
            </a:extLst>
          </p:cNvPr>
          <p:cNvCxnSpPr/>
          <p:nvPr/>
        </p:nvCxnSpPr>
        <p:spPr>
          <a:xfrm>
            <a:off x="5985758" y="3284984"/>
            <a:ext cx="639043" cy="1599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CE12AA60-9C8D-8888-3741-A5BA8A0A2BC0}"/>
              </a:ext>
            </a:extLst>
          </p:cNvPr>
          <p:cNvCxnSpPr/>
          <p:nvPr/>
        </p:nvCxnSpPr>
        <p:spPr>
          <a:xfrm>
            <a:off x="6657689" y="3101855"/>
            <a:ext cx="7814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32CBD5C7-DE21-79E4-A8DE-685496E36F88}"/>
              </a:ext>
            </a:extLst>
          </p:cNvPr>
          <p:cNvCxnSpPr/>
          <p:nvPr/>
        </p:nvCxnSpPr>
        <p:spPr>
          <a:xfrm flipV="1">
            <a:off x="6016218" y="2636332"/>
            <a:ext cx="641471" cy="1614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323166DA-CA00-D2F0-3458-E093D6D1DD02}"/>
              </a:ext>
            </a:extLst>
          </p:cNvPr>
          <p:cNvCxnSpPr/>
          <p:nvPr/>
        </p:nvCxnSpPr>
        <p:spPr>
          <a:xfrm flipV="1">
            <a:off x="5299103" y="1893070"/>
            <a:ext cx="614647" cy="5046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77C50DEC-D68D-E8A0-CD6F-01A3820F9AF0}"/>
              </a:ext>
            </a:extLst>
          </p:cNvPr>
          <p:cNvSpPr txBox="1"/>
          <p:nvPr/>
        </p:nvSpPr>
        <p:spPr>
          <a:xfrm>
            <a:off x="176668" y="805061"/>
            <a:ext cx="113315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/>
              <a:t>Pravé a levé srdce jsou dvě sériově zapojené pumpy.</a:t>
            </a:r>
          </a:p>
          <a:p>
            <a:r>
              <a:rPr lang="cs-CZ" sz="2400" dirty="0"/>
              <a:t>(duté žíly - </a:t>
            </a:r>
            <a:r>
              <a:rPr lang="cs-CZ" sz="2400" b="1" dirty="0"/>
              <a:t>pravé srdce </a:t>
            </a:r>
            <a:r>
              <a:rPr lang="cs-CZ" sz="2400" dirty="0"/>
              <a:t>– plíce – </a:t>
            </a:r>
            <a:r>
              <a:rPr lang="cs-CZ" sz="2400" b="1" dirty="0"/>
              <a:t>levé srdce </a:t>
            </a:r>
            <a:r>
              <a:rPr lang="cs-CZ" sz="2400" dirty="0"/>
              <a:t>– aorta - velký oběh –  ….)</a:t>
            </a:r>
          </a:p>
        </p:txBody>
      </p:sp>
    </p:spTree>
    <p:extLst>
      <p:ext uri="{BB962C8B-B14F-4D97-AF65-F5344CB8AC3E}">
        <p14:creationId xmlns:p14="http://schemas.microsoft.com/office/powerpoint/2010/main" val="42511889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sz="4000" b="1" dirty="0"/>
              <a:t>Srdeční selhání a příběh náprsníku</a:t>
            </a:r>
            <a:br>
              <a:rPr lang="cs-CZ" sz="4000" b="1" dirty="0"/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714" y="956686"/>
            <a:ext cx="11834571" cy="5523314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sz="1800" dirty="0"/>
              <a:t>Srdeční nedostatečnost způsobuje městnání krve před srdcem a zvýšení žilního krevního tlaku, který se propaguje až do kapilárního tlaku. Zvýšená kapilární filtrace způsobuje otoky, což bylo nazýváno jako vodnatelnost. Skotský lékař  </a:t>
            </a:r>
            <a:r>
              <a:rPr lang="cs-CZ" sz="1800" dirty="0" err="1"/>
              <a:t>Withering</a:t>
            </a:r>
            <a:r>
              <a:rPr lang="cs-CZ" sz="1800" dirty="0"/>
              <a:t>  v experimentoval v 18. století s odvarem z náprstníku (</a:t>
            </a:r>
            <a:r>
              <a:rPr lang="cs-CZ" sz="1800" dirty="0" err="1"/>
              <a:t>digitalis</a:t>
            </a:r>
            <a:r>
              <a:rPr lang="cs-CZ" sz="1800" dirty="0"/>
              <a:t>) a zjistil, že léčí vodnatelnost. Až později se zjistilo, že omezení otoků byl jen důsledek zlepšení funkce srdce.</a:t>
            </a:r>
          </a:p>
          <a:p>
            <a:pPr>
              <a:lnSpc>
                <a:spcPct val="100000"/>
              </a:lnSpc>
            </a:pPr>
            <a:r>
              <a:rPr lang="cs-CZ" sz="1800" dirty="0" err="1"/>
              <a:t>Digitalis</a:t>
            </a:r>
            <a:r>
              <a:rPr lang="cs-CZ" sz="1800" dirty="0"/>
              <a:t> inhibuje Na/K-</a:t>
            </a:r>
            <a:r>
              <a:rPr lang="cs-CZ" sz="1800" dirty="0" err="1"/>
              <a:t>ATPázu</a:t>
            </a:r>
            <a:r>
              <a:rPr lang="cs-CZ" sz="1800" dirty="0"/>
              <a:t>, snižuje hnací sílu pro 3Ca/Na výměník </a:t>
            </a:r>
            <a:br>
              <a:rPr lang="cs-CZ" sz="1800" dirty="0"/>
            </a:br>
            <a:r>
              <a:rPr lang="cs-CZ" sz="1800" dirty="0"/>
              <a:t>a tím zvyšuje koncentraci Ca v buňce – zvýšení síly stahu.</a:t>
            </a:r>
          </a:p>
          <a:p>
            <a:endParaRPr lang="cs-CZ" dirty="0"/>
          </a:p>
        </p:txBody>
      </p:sp>
      <p:pic>
        <p:nvPicPr>
          <p:cNvPr id="2" name="Picture 2" descr="VÃ½sledek obrÃ¡zku pro Dropsy and Other Diseases withering">
            <a:extLst>
              <a:ext uri="{FF2B5EF4-FFF2-40B4-BE49-F238E27FC236}">
                <a16:creationId xmlns:a16="http://schemas.microsoft.com/office/drawing/2014/main" id="{54D7F369-1AC9-E110-5C30-04CA8D45D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323" y="2970000"/>
            <a:ext cx="2776479" cy="359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E275993-A89B-EC61-4720-01855CDE34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6" t="16603" r="64487" b="8336"/>
          <a:stretch/>
        </p:blipFill>
        <p:spPr bwMode="auto">
          <a:xfrm>
            <a:off x="8178333" y="2109317"/>
            <a:ext cx="3928451" cy="4748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Srdeční selhání (interna) – WikiSkripta">
            <a:extLst>
              <a:ext uri="{FF2B5EF4-FFF2-40B4-BE49-F238E27FC236}">
                <a16:creationId xmlns:a16="http://schemas.microsoft.com/office/drawing/2014/main" id="{313F2BE5-2C3B-6FF2-2A50-8EF431863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12" y="4564952"/>
            <a:ext cx="1597957" cy="208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rdeční selhání (rozcestník) – WikiSkripta">
            <a:extLst>
              <a:ext uri="{FF2B5EF4-FFF2-40B4-BE49-F238E27FC236}">
                <a16:creationId xmlns:a16="http://schemas.microsoft.com/office/drawing/2014/main" id="{E3D053BC-9728-2165-DFC6-39FA09675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957" y="2731417"/>
            <a:ext cx="2956836" cy="392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2961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51</a:t>
            </a:fld>
            <a:endParaRPr lang="cs-CZ" altLang="cs-CZ" dirty="0"/>
          </a:p>
        </p:txBody>
      </p:sp>
      <p:pic>
        <p:nvPicPr>
          <p:cNvPr id="7" name="Picture 2" descr="Disney | | Page 2 | Alice in wonderland, Dark alice in wonderland, Alice  and wonderland tattoos">
            <a:extLst>
              <a:ext uri="{FF2B5EF4-FFF2-40B4-BE49-F238E27FC236}">
                <a16:creationId xmlns:a16="http://schemas.microsoft.com/office/drawing/2014/main" id="{8E246ABC-6AFD-2683-1F95-DB43381AC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801" y="969559"/>
            <a:ext cx="5820207" cy="461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7824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interiér, lidé&#10;&#10;Popis byl vytvořen automaticky">
            <a:extLst>
              <a:ext uri="{FF2B5EF4-FFF2-40B4-BE49-F238E27FC236}">
                <a16:creationId xmlns:a16="http://schemas.microsoft.com/office/drawing/2014/main" id="{DD8C40B0-B9A0-8B5D-8BE5-6AD664397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938213"/>
            <a:ext cx="5257800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537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600" y="673962"/>
            <a:ext cx="10753200" cy="451576"/>
          </a:xfrm>
        </p:spPr>
        <p:txBody>
          <a:bodyPr/>
          <a:lstStyle/>
          <a:p>
            <a:pPr algn="ctr"/>
            <a:r>
              <a:rPr lang="cs-CZ" sz="4000" b="1" dirty="0"/>
              <a:t>Koťátka na konec</a:t>
            </a:r>
            <a:br>
              <a:rPr lang="cs-CZ" sz="4000" b="1" dirty="0"/>
            </a:br>
            <a:endParaRPr lang="cs-CZ" dirty="0"/>
          </a:p>
        </p:txBody>
      </p:sp>
      <p:pic>
        <p:nvPicPr>
          <p:cNvPr id="2" name="Picture 2" descr="C:\Users\Johanka\Pictures\další\PhD vtipy a další\51768533_291083571529694_764855670221570048_n.jpg">
            <a:extLst>
              <a:ext uri="{FF2B5EF4-FFF2-40B4-BE49-F238E27FC236}">
                <a16:creationId xmlns:a16="http://schemas.microsoft.com/office/drawing/2014/main" id="{305B1DC1-1899-B339-0374-471C37B20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652" y="1520160"/>
            <a:ext cx="6264696" cy="501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7453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ohanka\Desktop\výuka\přednáška bakaláři\hotové přednášky\srdce\cJDplyRgC6FL_s720x720.jpg">
            <a:extLst>
              <a:ext uri="{FF2B5EF4-FFF2-40B4-BE49-F238E27FC236}">
                <a16:creationId xmlns:a16="http://schemas.microsoft.com/office/drawing/2014/main" id="{F9073B2D-D220-9D5E-5E78-AE577CC03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74" y="1484313"/>
            <a:ext cx="57150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3CA6864-1576-DB20-148A-B34A06665D3F}"/>
              </a:ext>
            </a:extLst>
          </p:cNvPr>
          <p:cNvSpPr txBox="1"/>
          <p:nvPr/>
        </p:nvSpPr>
        <p:spPr>
          <a:xfrm>
            <a:off x="6962881" y="3205418"/>
            <a:ext cx="50273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Přesněji asi 210 kostí</a:t>
            </a:r>
          </a:p>
          <a:p>
            <a:endParaRPr lang="cs-CZ" sz="2800" dirty="0"/>
          </a:p>
          <a:p>
            <a:r>
              <a:rPr lang="cs-CZ" sz="2800" dirty="0"/>
              <a:t>… ale srdce stále jedno</a:t>
            </a:r>
          </a:p>
        </p:txBody>
      </p:sp>
    </p:spTree>
    <p:extLst>
      <p:ext uri="{BB962C8B-B14F-4D97-AF65-F5344CB8AC3E}">
        <p14:creationId xmlns:p14="http://schemas.microsoft.com/office/powerpoint/2010/main" val="34764547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55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Elektrokardiografie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Přednáška z fyziologie 2023</a:t>
            </a: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B2177252-E0CF-DAA1-1C3F-D257F210617B}"/>
              </a:ext>
            </a:extLst>
          </p:cNvPr>
          <p:cNvGrpSpPr/>
          <p:nvPr/>
        </p:nvGrpSpPr>
        <p:grpSpPr>
          <a:xfrm>
            <a:off x="6406015" y="939516"/>
            <a:ext cx="4903242" cy="5414484"/>
            <a:chOff x="2034302" y="1106303"/>
            <a:chExt cx="4903242" cy="5414484"/>
          </a:xfrm>
        </p:grpSpPr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DA58241E-2118-1B2A-13CF-025BB6954AB6}"/>
                </a:ext>
              </a:extLst>
            </p:cNvPr>
            <p:cNvSpPr/>
            <p:nvPr/>
          </p:nvSpPr>
          <p:spPr>
            <a:xfrm>
              <a:off x="2034302" y="1106303"/>
              <a:ext cx="4903242" cy="541448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1" name="Picture 2" descr="C:\Users\Johanka\Pictures\další\PhD vtipy a další\keep_calm_and_____by_chengwesley-d6do3k8.png">
              <a:extLst>
                <a:ext uri="{FF2B5EF4-FFF2-40B4-BE49-F238E27FC236}">
                  <a16:creationId xmlns:a16="http://schemas.microsoft.com/office/drawing/2014/main" id="{A3EF27C1-23FA-D567-3162-6BB1828F1F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792" y="1120787"/>
              <a:ext cx="3600000" cy="54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D7304E30-9819-CEDB-44F7-7D43F3DC0F9C}"/>
                </a:ext>
              </a:extLst>
            </p:cNvPr>
            <p:cNvSpPr/>
            <p:nvPr/>
          </p:nvSpPr>
          <p:spPr>
            <a:xfrm>
              <a:off x="2692253" y="4614811"/>
              <a:ext cx="3600400" cy="187220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7ECB0E87-68DC-703F-4905-A5D948C62986}"/>
                </a:ext>
              </a:extLst>
            </p:cNvPr>
            <p:cNvGrpSpPr/>
            <p:nvPr/>
          </p:nvGrpSpPr>
          <p:grpSpPr>
            <a:xfrm>
              <a:off x="2987424" y="5151180"/>
              <a:ext cx="3804177" cy="642233"/>
              <a:chOff x="2987424" y="5151180"/>
              <a:chExt cx="3804177" cy="642233"/>
            </a:xfrm>
          </p:grpSpPr>
          <p:grpSp>
            <p:nvGrpSpPr>
              <p:cNvPr id="15" name="Skupina 14">
                <a:extLst>
                  <a:ext uri="{FF2B5EF4-FFF2-40B4-BE49-F238E27FC236}">
                    <a16:creationId xmlns:a16="http://schemas.microsoft.com/office/drawing/2014/main" id="{6A60DAE5-56F1-AFE1-A984-6A7260B9D9E4}"/>
                  </a:ext>
                </a:extLst>
              </p:cNvPr>
              <p:cNvGrpSpPr/>
              <p:nvPr/>
            </p:nvGrpSpPr>
            <p:grpSpPr>
              <a:xfrm>
                <a:off x="2987424" y="5151180"/>
                <a:ext cx="1869256" cy="642233"/>
                <a:chOff x="-1260648" y="4748425"/>
                <a:chExt cx="3037413" cy="642233"/>
              </a:xfrm>
            </p:grpSpPr>
            <p:sp>
              <p:nvSpPr>
                <p:cNvPr id="17" name="Volný tvar 16">
                  <a:extLst>
                    <a:ext uri="{FF2B5EF4-FFF2-40B4-BE49-F238E27FC236}">
                      <a16:creationId xmlns:a16="http://schemas.microsoft.com/office/drawing/2014/main" id="{0E1AAA01-AD3A-1F34-1078-A0112868EF58}"/>
                    </a:ext>
                  </a:extLst>
                </p:cNvPr>
                <p:cNvSpPr/>
                <p:nvPr/>
              </p:nvSpPr>
              <p:spPr>
                <a:xfrm>
                  <a:off x="-1260648" y="4748425"/>
                  <a:ext cx="742521" cy="642233"/>
                </a:xfrm>
                <a:custGeom>
                  <a:avLst/>
                  <a:gdLst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97631 w 2957513"/>
                    <a:gd name="connsiteY2" fmla="*/ 519379 h 807513"/>
                    <a:gd name="connsiteX3" fmla="*/ 164306 w 2957513"/>
                    <a:gd name="connsiteY3" fmla="*/ 490804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64306 w 2957513"/>
                    <a:gd name="connsiteY3" fmla="*/ 490804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71449 w 2957513"/>
                    <a:gd name="connsiteY3" fmla="*/ 505091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69386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71449 w 2957513"/>
                    <a:gd name="connsiteY3" fmla="*/ 505091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0075 w 2955132"/>
                    <a:gd name="connsiteY17" fmla="*/ 574148 h 807513"/>
                    <a:gd name="connsiteX18" fmla="*/ 652463 w 2955132"/>
                    <a:gd name="connsiteY18" fmla="*/ 564623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0075 w 2955132"/>
                    <a:gd name="connsiteY17" fmla="*/ 574148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7219 w 2955132"/>
                    <a:gd name="connsiteY17" fmla="*/ 574148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31106 w 2955132"/>
                    <a:gd name="connsiteY21" fmla="*/ 476517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9863 w 2955132"/>
                    <a:gd name="connsiteY26" fmla="*/ 552717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3194 w 2955132"/>
                    <a:gd name="connsiteY26" fmla="*/ 555098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3194 w 2955132"/>
                    <a:gd name="connsiteY26" fmla="*/ 555098 h 807513"/>
                    <a:gd name="connsiteX27" fmla="*/ 2776538 w 2955132"/>
                    <a:gd name="connsiteY27" fmla="*/ 502711 h 807513"/>
                    <a:gd name="connsiteX28" fmla="*/ 2845594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57500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76538 w 2921794"/>
                    <a:gd name="connsiteY27" fmla="*/ 502711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94881 w 2921794"/>
                    <a:gd name="connsiteY22" fmla="*/ 477003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94881 w 2921794"/>
                    <a:gd name="connsiteY22" fmla="*/ 477003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93873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67240 w 2921794"/>
                    <a:gd name="connsiteY20" fmla="*/ 548440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67240 w 2921794"/>
                    <a:gd name="connsiteY20" fmla="*/ 548440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75279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843213"/>
                    <a:gd name="connsiteY0" fmla="*/ 555099 h 807513"/>
                    <a:gd name="connsiteX1" fmla="*/ 66675 w 2843213"/>
                    <a:gd name="connsiteY1" fmla="*/ 562242 h 807513"/>
                    <a:gd name="connsiteX2" fmla="*/ 111919 w 2843213"/>
                    <a:gd name="connsiteY2" fmla="*/ 516998 h 807513"/>
                    <a:gd name="connsiteX3" fmla="*/ 169068 w 2843213"/>
                    <a:gd name="connsiteY3" fmla="*/ 505091 h 807513"/>
                    <a:gd name="connsiteX4" fmla="*/ 230982 w 2843213"/>
                    <a:gd name="connsiteY4" fmla="*/ 559861 h 807513"/>
                    <a:gd name="connsiteX5" fmla="*/ 278607 w 2843213"/>
                    <a:gd name="connsiteY5" fmla="*/ 564623 h 807513"/>
                    <a:gd name="connsiteX6" fmla="*/ 359569 w 2843213"/>
                    <a:gd name="connsiteY6" fmla="*/ 555098 h 807513"/>
                    <a:gd name="connsiteX7" fmla="*/ 411957 w 2843213"/>
                    <a:gd name="connsiteY7" fmla="*/ 555097 h 807513"/>
                    <a:gd name="connsiteX8" fmla="*/ 457200 w 2843213"/>
                    <a:gd name="connsiteY8" fmla="*/ 619392 h 807513"/>
                    <a:gd name="connsiteX9" fmla="*/ 464344 w 2843213"/>
                    <a:gd name="connsiteY9" fmla="*/ 526523 h 807513"/>
                    <a:gd name="connsiteX10" fmla="*/ 495300 w 2843213"/>
                    <a:gd name="connsiteY10" fmla="*/ 159811 h 807513"/>
                    <a:gd name="connsiteX11" fmla="*/ 514350 w 2843213"/>
                    <a:gd name="connsiteY11" fmla="*/ 5029 h 807513"/>
                    <a:gd name="connsiteX12" fmla="*/ 523875 w 2843213"/>
                    <a:gd name="connsiteY12" fmla="*/ 83611 h 807513"/>
                    <a:gd name="connsiteX13" fmla="*/ 554832 w 2843213"/>
                    <a:gd name="connsiteY13" fmla="*/ 514617 h 807513"/>
                    <a:gd name="connsiteX14" fmla="*/ 564357 w 2843213"/>
                    <a:gd name="connsiteY14" fmla="*/ 714642 h 807513"/>
                    <a:gd name="connsiteX15" fmla="*/ 571500 w 2843213"/>
                    <a:gd name="connsiteY15" fmla="*/ 807511 h 807513"/>
                    <a:gd name="connsiteX16" fmla="*/ 581025 w 2843213"/>
                    <a:gd name="connsiteY16" fmla="*/ 717023 h 807513"/>
                    <a:gd name="connsiteX17" fmla="*/ 595313 w 2843213"/>
                    <a:gd name="connsiteY17" fmla="*/ 569386 h 807513"/>
                    <a:gd name="connsiteX18" fmla="*/ 697707 w 2843213"/>
                    <a:gd name="connsiteY18" fmla="*/ 559860 h 807513"/>
                    <a:gd name="connsiteX19" fmla="*/ 859632 w 2843213"/>
                    <a:gd name="connsiteY19" fmla="*/ 559861 h 807513"/>
                    <a:gd name="connsiteX20" fmla="*/ 1067240 w 2843213"/>
                    <a:gd name="connsiteY20" fmla="*/ 548440 h 807513"/>
                    <a:gd name="connsiteX21" fmla="*/ 1228725 w 2843213"/>
                    <a:gd name="connsiteY21" fmla="*/ 452705 h 807513"/>
                    <a:gd name="connsiteX22" fmla="*/ 1401539 w 2843213"/>
                    <a:gd name="connsiteY22" fmla="*/ 437054 h 807513"/>
                    <a:gd name="connsiteX23" fmla="*/ 1575279 w 2843213"/>
                    <a:gd name="connsiteY23" fmla="*/ 550821 h 807513"/>
                    <a:gd name="connsiteX24" fmla="*/ 1709738 w 2843213"/>
                    <a:gd name="connsiteY24" fmla="*/ 559861 h 807513"/>
                    <a:gd name="connsiteX25" fmla="*/ 2426494 w 2843213"/>
                    <a:gd name="connsiteY25" fmla="*/ 552717 h 807513"/>
                    <a:gd name="connsiteX26" fmla="*/ 2700338 w 2843213"/>
                    <a:gd name="connsiteY26" fmla="*/ 557480 h 807513"/>
                    <a:gd name="connsiteX27" fmla="*/ 2752725 w 2843213"/>
                    <a:gd name="connsiteY27" fmla="*/ 509854 h 807513"/>
                    <a:gd name="connsiteX28" fmla="*/ 2843213 w 2843213"/>
                    <a:gd name="connsiteY28" fmla="*/ 478897 h 807513"/>
                    <a:gd name="connsiteX0" fmla="*/ 0 w 2752725"/>
                    <a:gd name="connsiteY0" fmla="*/ 555099 h 807513"/>
                    <a:gd name="connsiteX1" fmla="*/ 66675 w 2752725"/>
                    <a:gd name="connsiteY1" fmla="*/ 562242 h 807513"/>
                    <a:gd name="connsiteX2" fmla="*/ 111919 w 2752725"/>
                    <a:gd name="connsiteY2" fmla="*/ 516998 h 807513"/>
                    <a:gd name="connsiteX3" fmla="*/ 169068 w 2752725"/>
                    <a:gd name="connsiteY3" fmla="*/ 505091 h 807513"/>
                    <a:gd name="connsiteX4" fmla="*/ 230982 w 2752725"/>
                    <a:gd name="connsiteY4" fmla="*/ 559861 h 807513"/>
                    <a:gd name="connsiteX5" fmla="*/ 278607 w 2752725"/>
                    <a:gd name="connsiteY5" fmla="*/ 564623 h 807513"/>
                    <a:gd name="connsiteX6" fmla="*/ 359569 w 2752725"/>
                    <a:gd name="connsiteY6" fmla="*/ 555098 h 807513"/>
                    <a:gd name="connsiteX7" fmla="*/ 411957 w 2752725"/>
                    <a:gd name="connsiteY7" fmla="*/ 555097 h 807513"/>
                    <a:gd name="connsiteX8" fmla="*/ 457200 w 2752725"/>
                    <a:gd name="connsiteY8" fmla="*/ 619392 h 807513"/>
                    <a:gd name="connsiteX9" fmla="*/ 464344 w 2752725"/>
                    <a:gd name="connsiteY9" fmla="*/ 526523 h 807513"/>
                    <a:gd name="connsiteX10" fmla="*/ 495300 w 2752725"/>
                    <a:gd name="connsiteY10" fmla="*/ 159811 h 807513"/>
                    <a:gd name="connsiteX11" fmla="*/ 514350 w 2752725"/>
                    <a:gd name="connsiteY11" fmla="*/ 5029 h 807513"/>
                    <a:gd name="connsiteX12" fmla="*/ 523875 w 2752725"/>
                    <a:gd name="connsiteY12" fmla="*/ 83611 h 807513"/>
                    <a:gd name="connsiteX13" fmla="*/ 554832 w 2752725"/>
                    <a:gd name="connsiteY13" fmla="*/ 514617 h 807513"/>
                    <a:gd name="connsiteX14" fmla="*/ 564357 w 2752725"/>
                    <a:gd name="connsiteY14" fmla="*/ 714642 h 807513"/>
                    <a:gd name="connsiteX15" fmla="*/ 571500 w 2752725"/>
                    <a:gd name="connsiteY15" fmla="*/ 807511 h 807513"/>
                    <a:gd name="connsiteX16" fmla="*/ 581025 w 2752725"/>
                    <a:gd name="connsiteY16" fmla="*/ 717023 h 807513"/>
                    <a:gd name="connsiteX17" fmla="*/ 595313 w 2752725"/>
                    <a:gd name="connsiteY17" fmla="*/ 569386 h 807513"/>
                    <a:gd name="connsiteX18" fmla="*/ 697707 w 2752725"/>
                    <a:gd name="connsiteY18" fmla="*/ 559860 h 807513"/>
                    <a:gd name="connsiteX19" fmla="*/ 859632 w 2752725"/>
                    <a:gd name="connsiteY19" fmla="*/ 559861 h 807513"/>
                    <a:gd name="connsiteX20" fmla="*/ 1067240 w 2752725"/>
                    <a:gd name="connsiteY20" fmla="*/ 548440 h 807513"/>
                    <a:gd name="connsiteX21" fmla="*/ 1228725 w 2752725"/>
                    <a:gd name="connsiteY21" fmla="*/ 452705 h 807513"/>
                    <a:gd name="connsiteX22" fmla="*/ 1401539 w 2752725"/>
                    <a:gd name="connsiteY22" fmla="*/ 437054 h 807513"/>
                    <a:gd name="connsiteX23" fmla="*/ 1575279 w 2752725"/>
                    <a:gd name="connsiteY23" fmla="*/ 550821 h 807513"/>
                    <a:gd name="connsiteX24" fmla="*/ 1709738 w 2752725"/>
                    <a:gd name="connsiteY24" fmla="*/ 559861 h 807513"/>
                    <a:gd name="connsiteX25" fmla="*/ 2426494 w 2752725"/>
                    <a:gd name="connsiteY25" fmla="*/ 552717 h 807513"/>
                    <a:gd name="connsiteX26" fmla="*/ 2700338 w 2752725"/>
                    <a:gd name="connsiteY26" fmla="*/ 557480 h 807513"/>
                    <a:gd name="connsiteX27" fmla="*/ 2752725 w 2752725"/>
                    <a:gd name="connsiteY27" fmla="*/ 509854 h 807513"/>
                    <a:gd name="connsiteX0" fmla="*/ 0 w 2700338"/>
                    <a:gd name="connsiteY0" fmla="*/ 555099 h 807513"/>
                    <a:gd name="connsiteX1" fmla="*/ 66675 w 2700338"/>
                    <a:gd name="connsiteY1" fmla="*/ 562242 h 807513"/>
                    <a:gd name="connsiteX2" fmla="*/ 111919 w 2700338"/>
                    <a:gd name="connsiteY2" fmla="*/ 516998 h 807513"/>
                    <a:gd name="connsiteX3" fmla="*/ 169068 w 2700338"/>
                    <a:gd name="connsiteY3" fmla="*/ 505091 h 807513"/>
                    <a:gd name="connsiteX4" fmla="*/ 230982 w 2700338"/>
                    <a:gd name="connsiteY4" fmla="*/ 559861 h 807513"/>
                    <a:gd name="connsiteX5" fmla="*/ 278607 w 2700338"/>
                    <a:gd name="connsiteY5" fmla="*/ 564623 h 807513"/>
                    <a:gd name="connsiteX6" fmla="*/ 359569 w 2700338"/>
                    <a:gd name="connsiteY6" fmla="*/ 555098 h 807513"/>
                    <a:gd name="connsiteX7" fmla="*/ 411957 w 2700338"/>
                    <a:gd name="connsiteY7" fmla="*/ 555097 h 807513"/>
                    <a:gd name="connsiteX8" fmla="*/ 457200 w 2700338"/>
                    <a:gd name="connsiteY8" fmla="*/ 619392 h 807513"/>
                    <a:gd name="connsiteX9" fmla="*/ 464344 w 2700338"/>
                    <a:gd name="connsiteY9" fmla="*/ 526523 h 807513"/>
                    <a:gd name="connsiteX10" fmla="*/ 495300 w 2700338"/>
                    <a:gd name="connsiteY10" fmla="*/ 159811 h 807513"/>
                    <a:gd name="connsiteX11" fmla="*/ 514350 w 2700338"/>
                    <a:gd name="connsiteY11" fmla="*/ 5029 h 807513"/>
                    <a:gd name="connsiteX12" fmla="*/ 523875 w 2700338"/>
                    <a:gd name="connsiteY12" fmla="*/ 83611 h 807513"/>
                    <a:gd name="connsiteX13" fmla="*/ 554832 w 2700338"/>
                    <a:gd name="connsiteY13" fmla="*/ 514617 h 807513"/>
                    <a:gd name="connsiteX14" fmla="*/ 564357 w 2700338"/>
                    <a:gd name="connsiteY14" fmla="*/ 714642 h 807513"/>
                    <a:gd name="connsiteX15" fmla="*/ 571500 w 2700338"/>
                    <a:gd name="connsiteY15" fmla="*/ 807511 h 807513"/>
                    <a:gd name="connsiteX16" fmla="*/ 581025 w 2700338"/>
                    <a:gd name="connsiteY16" fmla="*/ 717023 h 807513"/>
                    <a:gd name="connsiteX17" fmla="*/ 595313 w 2700338"/>
                    <a:gd name="connsiteY17" fmla="*/ 569386 h 807513"/>
                    <a:gd name="connsiteX18" fmla="*/ 697707 w 2700338"/>
                    <a:gd name="connsiteY18" fmla="*/ 559860 h 807513"/>
                    <a:gd name="connsiteX19" fmla="*/ 859632 w 2700338"/>
                    <a:gd name="connsiteY19" fmla="*/ 559861 h 807513"/>
                    <a:gd name="connsiteX20" fmla="*/ 1067240 w 2700338"/>
                    <a:gd name="connsiteY20" fmla="*/ 548440 h 807513"/>
                    <a:gd name="connsiteX21" fmla="*/ 1228725 w 2700338"/>
                    <a:gd name="connsiteY21" fmla="*/ 452705 h 807513"/>
                    <a:gd name="connsiteX22" fmla="*/ 1401539 w 2700338"/>
                    <a:gd name="connsiteY22" fmla="*/ 437054 h 807513"/>
                    <a:gd name="connsiteX23" fmla="*/ 1575279 w 2700338"/>
                    <a:gd name="connsiteY23" fmla="*/ 550821 h 807513"/>
                    <a:gd name="connsiteX24" fmla="*/ 1709738 w 2700338"/>
                    <a:gd name="connsiteY24" fmla="*/ 559861 h 807513"/>
                    <a:gd name="connsiteX25" fmla="*/ 2426494 w 2700338"/>
                    <a:gd name="connsiteY25" fmla="*/ 552717 h 807513"/>
                    <a:gd name="connsiteX26" fmla="*/ 2700338 w 2700338"/>
                    <a:gd name="connsiteY26" fmla="*/ 557480 h 807513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59632 w 2700338"/>
                    <a:gd name="connsiteY19" fmla="*/ 559861 h 738985"/>
                    <a:gd name="connsiteX20" fmla="*/ 1067240 w 2700338"/>
                    <a:gd name="connsiteY20" fmla="*/ 548440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59632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980439 w 2700338"/>
                    <a:gd name="connsiteY21" fmla="*/ 506708 h 738985"/>
                    <a:gd name="connsiteX22" fmla="*/ 1228725 w 2700338"/>
                    <a:gd name="connsiteY22" fmla="*/ 452705 h 738985"/>
                    <a:gd name="connsiteX23" fmla="*/ 1401539 w 2700338"/>
                    <a:gd name="connsiteY23" fmla="*/ 437054 h 738985"/>
                    <a:gd name="connsiteX24" fmla="*/ 1575279 w 2700338"/>
                    <a:gd name="connsiteY24" fmla="*/ 550821 h 738985"/>
                    <a:gd name="connsiteX25" fmla="*/ 1709738 w 2700338"/>
                    <a:gd name="connsiteY25" fmla="*/ 559861 h 738985"/>
                    <a:gd name="connsiteX26" fmla="*/ 2426494 w 2700338"/>
                    <a:gd name="connsiteY26" fmla="*/ 552717 h 738985"/>
                    <a:gd name="connsiteX27" fmla="*/ 2700338 w 2700338"/>
                    <a:gd name="connsiteY27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980439 w 2700338"/>
                    <a:gd name="connsiteY21" fmla="*/ 506708 h 738985"/>
                    <a:gd name="connsiteX22" fmla="*/ 1155717 w 2700338"/>
                    <a:gd name="connsiteY22" fmla="*/ 433755 h 738985"/>
                    <a:gd name="connsiteX23" fmla="*/ 1401539 w 2700338"/>
                    <a:gd name="connsiteY23" fmla="*/ 437054 h 738985"/>
                    <a:gd name="connsiteX24" fmla="*/ 1575279 w 2700338"/>
                    <a:gd name="connsiteY24" fmla="*/ 550821 h 738985"/>
                    <a:gd name="connsiteX25" fmla="*/ 1709738 w 2700338"/>
                    <a:gd name="connsiteY25" fmla="*/ 559861 h 738985"/>
                    <a:gd name="connsiteX26" fmla="*/ 2426494 w 2700338"/>
                    <a:gd name="connsiteY26" fmla="*/ 552717 h 738985"/>
                    <a:gd name="connsiteX27" fmla="*/ 2700338 w 2700338"/>
                    <a:gd name="connsiteY27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80439 w 2700338"/>
                    <a:gd name="connsiteY20" fmla="*/ 506708 h 738985"/>
                    <a:gd name="connsiteX21" fmla="*/ 1155717 w 2700338"/>
                    <a:gd name="connsiteY21" fmla="*/ 43375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80439 w 2700338"/>
                    <a:gd name="connsiteY20" fmla="*/ 506708 h 738985"/>
                    <a:gd name="connsiteX21" fmla="*/ 1155717 w 2700338"/>
                    <a:gd name="connsiteY21" fmla="*/ 433755 h 738985"/>
                    <a:gd name="connsiteX22" fmla="*/ 1357735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426494"/>
                    <a:gd name="connsiteY0" fmla="*/ 555099 h 738985"/>
                    <a:gd name="connsiteX1" fmla="*/ 66675 w 2426494"/>
                    <a:gd name="connsiteY1" fmla="*/ 562242 h 738985"/>
                    <a:gd name="connsiteX2" fmla="*/ 111919 w 2426494"/>
                    <a:gd name="connsiteY2" fmla="*/ 516998 h 738985"/>
                    <a:gd name="connsiteX3" fmla="*/ 169068 w 2426494"/>
                    <a:gd name="connsiteY3" fmla="*/ 505091 h 738985"/>
                    <a:gd name="connsiteX4" fmla="*/ 230982 w 2426494"/>
                    <a:gd name="connsiteY4" fmla="*/ 559861 h 738985"/>
                    <a:gd name="connsiteX5" fmla="*/ 278607 w 2426494"/>
                    <a:gd name="connsiteY5" fmla="*/ 564623 h 738985"/>
                    <a:gd name="connsiteX6" fmla="*/ 359569 w 2426494"/>
                    <a:gd name="connsiteY6" fmla="*/ 555098 h 738985"/>
                    <a:gd name="connsiteX7" fmla="*/ 411957 w 2426494"/>
                    <a:gd name="connsiteY7" fmla="*/ 555097 h 738985"/>
                    <a:gd name="connsiteX8" fmla="*/ 457200 w 2426494"/>
                    <a:gd name="connsiteY8" fmla="*/ 619392 h 738985"/>
                    <a:gd name="connsiteX9" fmla="*/ 464344 w 2426494"/>
                    <a:gd name="connsiteY9" fmla="*/ 526523 h 738985"/>
                    <a:gd name="connsiteX10" fmla="*/ 495300 w 2426494"/>
                    <a:gd name="connsiteY10" fmla="*/ 159811 h 738985"/>
                    <a:gd name="connsiteX11" fmla="*/ 514350 w 2426494"/>
                    <a:gd name="connsiteY11" fmla="*/ 5029 h 738985"/>
                    <a:gd name="connsiteX12" fmla="*/ 523875 w 2426494"/>
                    <a:gd name="connsiteY12" fmla="*/ 83611 h 738985"/>
                    <a:gd name="connsiteX13" fmla="*/ 554832 w 2426494"/>
                    <a:gd name="connsiteY13" fmla="*/ 514617 h 738985"/>
                    <a:gd name="connsiteX14" fmla="*/ 564357 w 2426494"/>
                    <a:gd name="connsiteY14" fmla="*/ 714642 h 738985"/>
                    <a:gd name="connsiteX15" fmla="*/ 577103 w 2426494"/>
                    <a:gd name="connsiteY15" fmla="*/ 735834 h 738985"/>
                    <a:gd name="connsiteX16" fmla="*/ 581025 w 2426494"/>
                    <a:gd name="connsiteY16" fmla="*/ 717023 h 738985"/>
                    <a:gd name="connsiteX17" fmla="*/ 595313 w 2426494"/>
                    <a:gd name="connsiteY17" fmla="*/ 569386 h 738985"/>
                    <a:gd name="connsiteX18" fmla="*/ 697707 w 2426494"/>
                    <a:gd name="connsiteY18" fmla="*/ 559860 h 738985"/>
                    <a:gd name="connsiteX19" fmla="*/ 830429 w 2426494"/>
                    <a:gd name="connsiteY19" fmla="*/ 559861 h 738985"/>
                    <a:gd name="connsiteX20" fmla="*/ 980439 w 2426494"/>
                    <a:gd name="connsiteY20" fmla="*/ 506708 h 738985"/>
                    <a:gd name="connsiteX21" fmla="*/ 1155717 w 2426494"/>
                    <a:gd name="connsiteY21" fmla="*/ 433755 h 738985"/>
                    <a:gd name="connsiteX22" fmla="*/ 1357735 w 2426494"/>
                    <a:gd name="connsiteY22" fmla="*/ 437054 h 738985"/>
                    <a:gd name="connsiteX23" fmla="*/ 1575279 w 2426494"/>
                    <a:gd name="connsiteY23" fmla="*/ 550821 h 738985"/>
                    <a:gd name="connsiteX24" fmla="*/ 1709738 w 2426494"/>
                    <a:gd name="connsiteY24" fmla="*/ 559861 h 738985"/>
                    <a:gd name="connsiteX25" fmla="*/ 2426494 w 2426494"/>
                    <a:gd name="connsiteY25" fmla="*/ 552717 h 738985"/>
                    <a:gd name="connsiteX0" fmla="*/ 0 w 1911461"/>
                    <a:gd name="connsiteY0" fmla="*/ 555099 h 738985"/>
                    <a:gd name="connsiteX1" fmla="*/ 66675 w 1911461"/>
                    <a:gd name="connsiteY1" fmla="*/ 562242 h 738985"/>
                    <a:gd name="connsiteX2" fmla="*/ 111919 w 1911461"/>
                    <a:gd name="connsiteY2" fmla="*/ 516998 h 738985"/>
                    <a:gd name="connsiteX3" fmla="*/ 169068 w 1911461"/>
                    <a:gd name="connsiteY3" fmla="*/ 505091 h 738985"/>
                    <a:gd name="connsiteX4" fmla="*/ 230982 w 1911461"/>
                    <a:gd name="connsiteY4" fmla="*/ 559861 h 738985"/>
                    <a:gd name="connsiteX5" fmla="*/ 278607 w 1911461"/>
                    <a:gd name="connsiteY5" fmla="*/ 564623 h 738985"/>
                    <a:gd name="connsiteX6" fmla="*/ 359569 w 1911461"/>
                    <a:gd name="connsiteY6" fmla="*/ 555098 h 738985"/>
                    <a:gd name="connsiteX7" fmla="*/ 411957 w 1911461"/>
                    <a:gd name="connsiteY7" fmla="*/ 555097 h 738985"/>
                    <a:gd name="connsiteX8" fmla="*/ 457200 w 1911461"/>
                    <a:gd name="connsiteY8" fmla="*/ 619392 h 738985"/>
                    <a:gd name="connsiteX9" fmla="*/ 464344 w 1911461"/>
                    <a:gd name="connsiteY9" fmla="*/ 526523 h 738985"/>
                    <a:gd name="connsiteX10" fmla="*/ 495300 w 1911461"/>
                    <a:gd name="connsiteY10" fmla="*/ 159811 h 738985"/>
                    <a:gd name="connsiteX11" fmla="*/ 514350 w 1911461"/>
                    <a:gd name="connsiteY11" fmla="*/ 5029 h 738985"/>
                    <a:gd name="connsiteX12" fmla="*/ 523875 w 1911461"/>
                    <a:gd name="connsiteY12" fmla="*/ 83611 h 738985"/>
                    <a:gd name="connsiteX13" fmla="*/ 554832 w 1911461"/>
                    <a:gd name="connsiteY13" fmla="*/ 514617 h 738985"/>
                    <a:gd name="connsiteX14" fmla="*/ 564357 w 1911461"/>
                    <a:gd name="connsiteY14" fmla="*/ 714642 h 738985"/>
                    <a:gd name="connsiteX15" fmla="*/ 577103 w 1911461"/>
                    <a:gd name="connsiteY15" fmla="*/ 735834 h 738985"/>
                    <a:gd name="connsiteX16" fmla="*/ 581025 w 1911461"/>
                    <a:gd name="connsiteY16" fmla="*/ 717023 h 738985"/>
                    <a:gd name="connsiteX17" fmla="*/ 595313 w 1911461"/>
                    <a:gd name="connsiteY17" fmla="*/ 569386 h 738985"/>
                    <a:gd name="connsiteX18" fmla="*/ 697707 w 1911461"/>
                    <a:gd name="connsiteY18" fmla="*/ 559860 h 738985"/>
                    <a:gd name="connsiteX19" fmla="*/ 830429 w 1911461"/>
                    <a:gd name="connsiteY19" fmla="*/ 559861 h 738985"/>
                    <a:gd name="connsiteX20" fmla="*/ 980439 w 1911461"/>
                    <a:gd name="connsiteY20" fmla="*/ 506708 h 738985"/>
                    <a:gd name="connsiteX21" fmla="*/ 1155717 w 1911461"/>
                    <a:gd name="connsiteY21" fmla="*/ 433755 h 738985"/>
                    <a:gd name="connsiteX22" fmla="*/ 1357735 w 1911461"/>
                    <a:gd name="connsiteY22" fmla="*/ 437054 h 738985"/>
                    <a:gd name="connsiteX23" fmla="*/ 1575279 w 1911461"/>
                    <a:gd name="connsiteY23" fmla="*/ 550821 h 738985"/>
                    <a:gd name="connsiteX24" fmla="*/ 1709738 w 1911461"/>
                    <a:gd name="connsiteY24" fmla="*/ 559861 h 738985"/>
                    <a:gd name="connsiteX25" fmla="*/ 1911461 w 1911461"/>
                    <a:gd name="connsiteY25" fmla="*/ 554616 h 738985"/>
                    <a:gd name="connsiteX0" fmla="*/ 0 w 1918871"/>
                    <a:gd name="connsiteY0" fmla="*/ 564593 h 738985"/>
                    <a:gd name="connsiteX1" fmla="*/ 74085 w 1918871"/>
                    <a:gd name="connsiteY1" fmla="*/ 562242 h 738985"/>
                    <a:gd name="connsiteX2" fmla="*/ 119329 w 1918871"/>
                    <a:gd name="connsiteY2" fmla="*/ 516998 h 738985"/>
                    <a:gd name="connsiteX3" fmla="*/ 176478 w 1918871"/>
                    <a:gd name="connsiteY3" fmla="*/ 505091 h 738985"/>
                    <a:gd name="connsiteX4" fmla="*/ 238392 w 1918871"/>
                    <a:gd name="connsiteY4" fmla="*/ 559861 h 738985"/>
                    <a:gd name="connsiteX5" fmla="*/ 286017 w 1918871"/>
                    <a:gd name="connsiteY5" fmla="*/ 564623 h 738985"/>
                    <a:gd name="connsiteX6" fmla="*/ 366979 w 1918871"/>
                    <a:gd name="connsiteY6" fmla="*/ 555098 h 738985"/>
                    <a:gd name="connsiteX7" fmla="*/ 419367 w 1918871"/>
                    <a:gd name="connsiteY7" fmla="*/ 555097 h 738985"/>
                    <a:gd name="connsiteX8" fmla="*/ 464610 w 1918871"/>
                    <a:gd name="connsiteY8" fmla="*/ 619392 h 738985"/>
                    <a:gd name="connsiteX9" fmla="*/ 471754 w 1918871"/>
                    <a:gd name="connsiteY9" fmla="*/ 526523 h 738985"/>
                    <a:gd name="connsiteX10" fmla="*/ 502710 w 1918871"/>
                    <a:gd name="connsiteY10" fmla="*/ 159811 h 738985"/>
                    <a:gd name="connsiteX11" fmla="*/ 521760 w 1918871"/>
                    <a:gd name="connsiteY11" fmla="*/ 5029 h 738985"/>
                    <a:gd name="connsiteX12" fmla="*/ 531285 w 1918871"/>
                    <a:gd name="connsiteY12" fmla="*/ 83611 h 738985"/>
                    <a:gd name="connsiteX13" fmla="*/ 562242 w 1918871"/>
                    <a:gd name="connsiteY13" fmla="*/ 514617 h 738985"/>
                    <a:gd name="connsiteX14" fmla="*/ 571767 w 1918871"/>
                    <a:gd name="connsiteY14" fmla="*/ 714642 h 738985"/>
                    <a:gd name="connsiteX15" fmla="*/ 584513 w 1918871"/>
                    <a:gd name="connsiteY15" fmla="*/ 735834 h 738985"/>
                    <a:gd name="connsiteX16" fmla="*/ 588435 w 1918871"/>
                    <a:gd name="connsiteY16" fmla="*/ 717023 h 738985"/>
                    <a:gd name="connsiteX17" fmla="*/ 602723 w 1918871"/>
                    <a:gd name="connsiteY17" fmla="*/ 569386 h 738985"/>
                    <a:gd name="connsiteX18" fmla="*/ 705117 w 1918871"/>
                    <a:gd name="connsiteY18" fmla="*/ 559860 h 738985"/>
                    <a:gd name="connsiteX19" fmla="*/ 837839 w 1918871"/>
                    <a:gd name="connsiteY19" fmla="*/ 559861 h 738985"/>
                    <a:gd name="connsiteX20" fmla="*/ 987849 w 1918871"/>
                    <a:gd name="connsiteY20" fmla="*/ 506708 h 738985"/>
                    <a:gd name="connsiteX21" fmla="*/ 1163127 w 1918871"/>
                    <a:gd name="connsiteY21" fmla="*/ 433755 h 738985"/>
                    <a:gd name="connsiteX22" fmla="*/ 1365145 w 1918871"/>
                    <a:gd name="connsiteY22" fmla="*/ 437054 h 738985"/>
                    <a:gd name="connsiteX23" fmla="*/ 1582689 w 1918871"/>
                    <a:gd name="connsiteY23" fmla="*/ 550821 h 738985"/>
                    <a:gd name="connsiteX24" fmla="*/ 1717148 w 1918871"/>
                    <a:gd name="connsiteY24" fmla="*/ 559861 h 738985"/>
                    <a:gd name="connsiteX25" fmla="*/ 1918871 w 1918871"/>
                    <a:gd name="connsiteY25" fmla="*/ 554616 h 738985"/>
                    <a:gd name="connsiteX0" fmla="*/ 0 w 1911460"/>
                    <a:gd name="connsiteY0" fmla="*/ 556998 h 738985"/>
                    <a:gd name="connsiteX1" fmla="*/ 66674 w 1911460"/>
                    <a:gd name="connsiteY1" fmla="*/ 562242 h 738985"/>
                    <a:gd name="connsiteX2" fmla="*/ 111918 w 1911460"/>
                    <a:gd name="connsiteY2" fmla="*/ 516998 h 738985"/>
                    <a:gd name="connsiteX3" fmla="*/ 169067 w 1911460"/>
                    <a:gd name="connsiteY3" fmla="*/ 505091 h 738985"/>
                    <a:gd name="connsiteX4" fmla="*/ 230981 w 1911460"/>
                    <a:gd name="connsiteY4" fmla="*/ 559861 h 738985"/>
                    <a:gd name="connsiteX5" fmla="*/ 278606 w 1911460"/>
                    <a:gd name="connsiteY5" fmla="*/ 564623 h 738985"/>
                    <a:gd name="connsiteX6" fmla="*/ 359568 w 1911460"/>
                    <a:gd name="connsiteY6" fmla="*/ 555098 h 738985"/>
                    <a:gd name="connsiteX7" fmla="*/ 411956 w 1911460"/>
                    <a:gd name="connsiteY7" fmla="*/ 555097 h 738985"/>
                    <a:gd name="connsiteX8" fmla="*/ 457199 w 1911460"/>
                    <a:gd name="connsiteY8" fmla="*/ 619392 h 738985"/>
                    <a:gd name="connsiteX9" fmla="*/ 464343 w 1911460"/>
                    <a:gd name="connsiteY9" fmla="*/ 526523 h 738985"/>
                    <a:gd name="connsiteX10" fmla="*/ 495299 w 1911460"/>
                    <a:gd name="connsiteY10" fmla="*/ 159811 h 738985"/>
                    <a:gd name="connsiteX11" fmla="*/ 514349 w 1911460"/>
                    <a:gd name="connsiteY11" fmla="*/ 5029 h 738985"/>
                    <a:gd name="connsiteX12" fmla="*/ 523874 w 1911460"/>
                    <a:gd name="connsiteY12" fmla="*/ 83611 h 738985"/>
                    <a:gd name="connsiteX13" fmla="*/ 554831 w 1911460"/>
                    <a:gd name="connsiteY13" fmla="*/ 514617 h 738985"/>
                    <a:gd name="connsiteX14" fmla="*/ 564356 w 1911460"/>
                    <a:gd name="connsiteY14" fmla="*/ 714642 h 738985"/>
                    <a:gd name="connsiteX15" fmla="*/ 577102 w 1911460"/>
                    <a:gd name="connsiteY15" fmla="*/ 735834 h 738985"/>
                    <a:gd name="connsiteX16" fmla="*/ 581024 w 1911460"/>
                    <a:gd name="connsiteY16" fmla="*/ 717023 h 738985"/>
                    <a:gd name="connsiteX17" fmla="*/ 595312 w 1911460"/>
                    <a:gd name="connsiteY17" fmla="*/ 569386 h 738985"/>
                    <a:gd name="connsiteX18" fmla="*/ 697706 w 1911460"/>
                    <a:gd name="connsiteY18" fmla="*/ 559860 h 738985"/>
                    <a:gd name="connsiteX19" fmla="*/ 830428 w 1911460"/>
                    <a:gd name="connsiteY19" fmla="*/ 559861 h 738985"/>
                    <a:gd name="connsiteX20" fmla="*/ 980438 w 1911460"/>
                    <a:gd name="connsiteY20" fmla="*/ 506708 h 738985"/>
                    <a:gd name="connsiteX21" fmla="*/ 1155716 w 1911460"/>
                    <a:gd name="connsiteY21" fmla="*/ 433755 h 738985"/>
                    <a:gd name="connsiteX22" fmla="*/ 1357734 w 1911460"/>
                    <a:gd name="connsiteY22" fmla="*/ 437054 h 738985"/>
                    <a:gd name="connsiteX23" fmla="*/ 1575278 w 1911460"/>
                    <a:gd name="connsiteY23" fmla="*/ 550821 h 738985"/>
                    <a:gd name="connsiteX24" fmla="*/ 1709737 w 1911460"/>
                    <a:gd name="connsiteY24" fmla="*/ 559861 h 738985"/>
                    <a:gd name="connsiteX25" fmla="*/ 1911460 w 1911460"/>
                    <a:gd name="connsiteY25" fmla="*/ 554616 h 738985"/>
                    <a:gd name="connsiteX0" fmla="*/ 0 w 1918212"/>
                    <a:gd name="connsiteY0" fmla="*/ 564494 h 738985"/>
                    <a:gd name="connsiteX1" fmla="*/ 73426 w 1918212"/>
                    <a:gd name="connsiteY1" fmla="*/ 562242 h 738985"/>
                    <a:gd name="connsiteX2" fmla="*/ 118670 w 1918212"/>
                    <a:gd name="connsiteY2" fmla="*/ 516998 h 738985"/>
                    <a:gd name="connsiteX3" fmla="*/ 175819 w 1918212"/>
                    <a:gd name="connsiteY3" fmla="*/ 505091 h 738985"/>
                    <a:gd name="connsiteX4" fmla="*/ 237733 w 1918212"/>
                    <a:gd name="connsiteY4" fmla="*/ 559861 h 738985"/>
                    <a:gd name="connsiteX5" fmla="*/ 285358 w 1918212"/>
                    <a:gd name="connsiteY5" fmla="*/ 564623 h 738985"/>
                    <a:gd name="connsiteX6" fmla="*/ 366320 w 1918212"/>
                    <a:gd name="connsiteY6" fmla="*/ 555098 h 738985"/>
                    <a:gd name="connsiteX7" fmla="*/ 418708 w 1918212"/>
                    <a:gd name="connsiteY7" fmla="*/ 555097 h 738985"/>
                    <a:gd name="connsiteX8" fmla="*/ 463951 w 1918212"/>
                    <a:gd name="connsiteY8" fmla="*/ 619392 h 738985"/>
                    <a:gd name="connsiteX9" fmla="*/ 471095 w 1918212"/>
                    <a:gd name="connsiteY9" fmla="*/ 526523 h 738985"/>
                    <a:gd name="connsiteX10" fmla="*/ 502051 w 1918212"/>
                    <a:gd name="connsiteY10" fmla="*/ 159811 h 738985"/>
                    <a:gd name="connsiteX11" fmla="*/ 521101 w 1918212"/>
                    <a:gd name="connsiteY11" fmla="*/ 5029 h 738985"/>
                    <a:gd name="connsiteX12" fmla="*/ 530626 w 1918212"/>
                    <a:gd name="connsiteY12" fmla="*/ 83611 h 738985"/>
                    <a:gd name="connsiteX13" fmla="*/ 561583 w 1918212"/>
                    <a:gd name="connsiteY13" fmla="*/ 514617 h 738985"/>
                    <a:gd name="connsiteX14" fmla="*/ 571108 w 1918212"/>
                    <a:gd name="connsiteY14" fmla="*/ 714642 h 738985"/>
                    <a:gd name="connsiteX15" fmla="*/ 583854 w 1918212"/>
                    <a:gd name="connsiteY15" fmla="*/ 735834 h 738985"/>
                    <a:gd name="connsiteX16" fmla="*/ 587776 w 1918212"/>
                    <a:gd name="connsiteY16" fmla="*/ 717023 h 738985"/>
                    <a:gd name="connsiteX17" fmla="*/ 602064 w 1918212"/>
                    <a:gd name="connsiteY17" fmla="*/ 569386 h 738985"/>
                    <a:gd name="connsiteX18" fmla="*/ 704458 w 1918212"/>
                    <a:gd name="connsiteY18" fmla="*/ 559860 h 738985"/>
                    <a:gd name="connsiteX19" fmla="*/ 837180 w 1918212"/>
                    <a:gd name="connsiteY19" fmla="*/ 559861 h 738985"/>
                    <a:gd name="connsiteX20" fmla="*/ 987190 w 1918212"/>
                    <a:gd name="connsiteY20" fmla="*/ 506708 h 738985"/>
                    <a:gd name="connsiteX21" fmla="*/ 1162468 w 1918212"/>
                    <a:gd name="connsiteY21" fmla="*/ 433755 h 738985"/>
                    <a:gd name="connsiteX22" fmla="*/ 1364486 w 1918212"/>
                    <a:gd name="connsiteY22" fmla="*/ 437054 h 738985"/>
                    <a:gd name="connsiteX23" fmla="*/ 1582030 w 1918212"/>
                    <a:gd name="connsiteY23" fmla="*/ 550821 h 738985"/>
                    <a:gd name="connsiteX24" fmla="*/ 1716489 w 1918212"/>
                    <a:gd name="connsiteY24" fmla="*/ 559861 h 738985"/>
                    <a:gd name="connsiteX25" fmla="*/ 1918212 w 1918212"/>
                    <a:gd name="connsiteY25" fmla="*/ 554616 h 738985"/>
                    <a:gd name="connsiteX0" fmla="*/ 0 w 1918212"/>
                    <a:gd name="connsiteY0" fmla="*/ 564494 h 738985"/>
                    <a:gd name="connsiteX1" fmla="*/ 73426 w 1918212"/>
                    <a:gd name="connsiteY1" fmla="*/ 562242 h 738985"/>
                    <a:gd name="connsiteX2" fmla="*/ 118670 w 1918212"/>
                    <a:gd name="connsiteY2" fmla="*/ 516998 h 738985"/>
                    <a:gd name="connsiteX3" fmla="*/ 175819 w 1918212"/>
                    <a:gd name="connsiteY3" fmla="*/ 505091 h 738985"/>
                    <a:gd name="connsiteX4" fmla="*/ 237733 w 1918212"/>
                    <a:gd name="connsiteY4" fmla="*/ 559861 h 738985"/>
                    <a:gd name="connsiteX5" fmla="*/ 285358 w 1918212"/>
                    <a:gd name="connsiteY5" fmla="*/ 564623 h 738985"/>
                    <a:gd name="connsiteX6" fmla="*/ 366320 w 1918212"/>
                    <a:gd name="connsiteY6" fmla="*/ 555098 h 738985"/>
                    <a:gd name="connsiteX7" fmla="*/ 418708 w 1918212"/>
                    <a:gd name="connsiteY7" fmla="*/ 555097 h 738985"/>
                    <a:gd name="connsiteX8" fmla="*/ 463951 w 1918212"/>
                    <a:gd name="connsiteY8" fmla="*/ 619392 h 738985"/>
                    <a:gd name="connsiteX9" fmla="*/ 471095 w 1918212"/>
                    <a:gd name="connsiteY9" fmla="*/ 526523 h 738985"/>
                    <a:gd name="connsiteX10" fmla="*/ 502051 w 1918212"/>
                    <a:gd name="connsiteY10" fmla="*/ 159811 h 738985"/>
                    <a:gd name="connsiteX11" fmla="*/ 521101 w 1918212"/>
                    <a:gd name="connsiteY11" fmla="*/ 5029 h 738985"/>
                    <a:gd name="connsiteX12" fmla="*/ 530626 w 1918212"/>
                    <a:gd name="connsiteY12" fmla="*/ 83611 h 738985"/>
                    <a:gd name="connsiteX13" fmla="*/ 561583 w 1918212"/>
                    <a:gd name="connsiteY13" fmla="*/ 514617 h 738985"/>
                    <a:gd name="connsiteX14" fmla="*/ 571108 w 1918212"/>
                    <a:gd name="connsiteY14" fmla="*/ 714642 h 738985"/>
                    <a:gd name="connsiteX15" fmla="*/ 583854 w 1918212"/>
                    <a:gd name="connsiteY15" fmla="*/ 735834 h 738985"/>
                    <a:gd name="connsiteX16" fmla="*/ 587776 w 1918212"/>
                    <a:gd name="connsiteY16" fmla="*/ 717023 h 738985"/>
                    <a:gd name="connsiteX17" fmla="*/ 602064 w 1918212"/>
                    <a:gd name="connsiteY17" fmla="*/ 569386 h 738985"/>
                    <a:gd name="connsiteX18" fmla="*/ 704458 w 1918212"/>
                    <a:gd name="connsiteY18" fmla="*/ 559860 h 738985"/>
                    <a:gd name="connsiteX19" fmla="*/ 837180 w 1918212"/>
                    <a:gd name="connsiteY19" fmla="*/ 559861 h 738985"/>
                    <a:gd name="connsiteX20" fmla="*/ 987190 w 1918212"/>
                    <a:gd name="connsiteY20" fmla="*/ 506708 h 738985"/>
                    <a:gd name="connsiteX21" fmla="*/ 1162468 w 1918212"/>
                    <a:gd name="connsiteY21" fmla="*/ 433755 h 738985"/>
                    <a:gd name="connsiteX22" fmla="*/ 1364486 w 1918212"/>
                    <a:gd name="connsiteY22" fmla="*/ 437054 h 738985"/>
                    <a:gd name="connsiteX23" fmla="*/ 1582030 w 1918212"/>
                    <a:gd name="connsiteY23" fmla="*/ 550821 h 738985"/>
                    <a:gd name="connsiteX24" fmla="*/ 1716489 w 1918212"/>
                    <a:gd name="connsiteY24" fmla="*/ 559861 h 738985"/>
                    <a:gd name="connsiteX25" fmla="*/ 1918212 w 1918212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68507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1 w 1920463"/>
                    <a:gd name="connsiteY24" fmla="*/ 563334 h 738985"/>
                    <a:gd name="connsiteX25" fmla="*/ 1920463 w 1920463"/>
                    <a:gd name="connsiteY25" fmla="*/ 568507 h 738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920463" h="738985">
                      <a:moveTo>
                        <a:pt x="0" y="567377"/>
                      </a:moveTo>
                      <a:cubicBezTo>
                        <a:pt x="33143" y="567327"/>
                        <a:pt x="55524" y="570639"/>
                        <a:pt x="75677" y="562242"/>
                      </a:cubicBezTo>
                      <a:cubicBezTo>
                        <a:pt x="95831" y="553846"/>
                        <a:pt x="103856" y="526523"/>
                        <a:pt x="120921" y="516998"/>
                      </a:cubicBezTo>
                      <a:cubicBezTo>
                        <a:pt x="137986" y="507473"/>
                        <a:pt x="158226" y="497947"/>
                        <a:pt x="178070" y="505091"/>
                      </a:cubicBezTo>
                      <a:cubicBezTo>
                        <a:pt x="197914" y="512235"/>
                        <a:pt x="221728" y="549939"/>
                        <a:pt x="239984" y="559861"/>
                      </a:cubicBezTo>
                      <a:cubicBezTo>
                        <a:pt x="258240" y="569783"/>
                        <a:pt x="266178" y="565417"/>
                        <a:pt x="287609" y="564623"/>
                      </a:cubicBezTo>
                      <a:cubicBezTo>
                        <a:pt x="309040" y="563829"/>
                        <a:pt x="346346" y="556686"/>
                        <a:pt x="368571" y="555098"/>
                      </a:cubicBezTo>
                      <a:cubicBezTo>
                        <a:pt x="390796" y="553510"/>
                        <a:pt x="404687" y="544381"/>
                        <a:pt x="420959" y="555097"/>
                      </a:cubicBezTo>
                      <a:cubicBezTo>
                        <a:pt x="437231" y="565813"/>
                        <a:pt x="457471" y="624154"/>
                        <a:pt x="466202" y="619392"/>
                      </a:cubicBezTo>
                      <a:cubicBezTo>
                        <a:pt x="474933" y="614630"/>
                        <a:pt x="466996" y="603120"/>
                        <a:pt x="473346" y="526523"/>
                      </a:cubicBezTo>
                      <a:cubicBezTo>
                        <a:pt x="479696" y="449926"/>
                        <a:pt x="495968" y="246727"/>
                        <a:pt x="504302" y="159811"/>
                      </a:cubicBezTo>
                      <a:cubicBezTo>
                        <a:pt x="512636" y="72895"/>
                        <a:pt x="518589" y="17729"/>
                        <a:pt x="523352" y="5029"/>
                      </a:cubicBezTo>
                      <a:cubicBezTo>
                        <a:pt x="528115" y="-7671"/>
                        <a:pt x="526130" y="-1320"/>
                        <a:pt x="532877" y="83611"/>
                      </a:cubicBezTo>
                      <a:cubicBezTo>
                        <a:pt x="539624" y="168542"/>
                        <a:pt x="557087" y="409445"/>
                        <a:pt x="563834" y="514617"/>
                      </a:cubicBezTo>
                      <a:cubicBezTo>
                        <a:pt x="570581" y="619789"/>
                        <a:pt x="569647" y="677773"/>
                        <a:pt x="573359" y="714642"/>
                      </a:cubicBezTo>
                      <a:cubicBezTo>
                        <a:pt x="577071" y="751511"/>
                        <a:pt x="583327" y="735437"/>
                        <a:pt x="586105" y="735834"/>
                      </a:cubicBezTo>
                      <a:cubicBezTo>
                        <a:pt x="588883" y="736231"/>
                        <a:pt x="586992" y="744764"/>
                        <a:pt x="590027" y="717023"/>
                      </a:cubicBezTo>
                      <a:cubicBezTo>
                        <a:pt x="593062" y="689282"/>
                        <a:pt x="589630" y="583673"/>
                        <a:pt x="604315" y="569386"/>
                      </a:cubicBezTo>
                      <a:cubicBezTo>
                        <a:pt x="619000" y="555099"/>
                        <a:pt x="667523" y="561447"/>
                        <a:pt x="706709" y="559860"/>
                      </a:cubicBezTo>
                      <a:cubicBezTo>
                        <a:pt x="745895" y="558273"/>
                        <a:pt x="792309" y="568720"/>
                        <a:pt x="839431" y="559861"/>
                      </a:cubicBezTo>
                      <a:cubicBezTo>
                        <a:pt x="886553" y="551002"/>
                        <a:pt x="935226" y="527726"/>
                        <a:pt x="989441" y="506708"/>
                      </a:cubicBezTo>
                      <a:cubicBezTo>
                        <a:pt x="1043656" y="485690"/>
                        <a:pt x="1101836" y="445364"/>
                        <a:pt x="1164719" y="433755"/>
                      </a:cubicBezTo>
                      <a:cubicBezTo>
                        <a:pt x="1227602" y="422146"/>
                        <a:pt x="1296810" y="417543"/>
                        <a:pt x="1366737" y="437054"/>
                      </a:cubicBezTo>
                      <a:cubicBezTo>
                        <a:pt x="1436664" y="456565"/>
                        <a:pt x="1525614" y="529774"/>
                        <a:pt x="1584281" y="550821"/>
                      </a:cubicBezTo>
                      <a:cubicBezTo>
                        <a:pt x="1642948" y="571868"/>
                        <a:pt x="1576872" y="563018"/>
                        <a:pt x="1718741" y="563334"/>
                      </a:cubicBezTo>
                      <a:lnTo>
                        <a:pt x="1920463" y="568507"/>
                      </a:lnTo>
                    </a:path>
                  </a:pathLst>
                </a:cu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 dirty="0">
                    <a:highlight>
                      <a:srgbClr val="FFFF00"/>
                    </a:highlight>
                  </a:endParaRPr>
                </a:p>
              </p:txBody>
            </p:sp>
            <p:sp>
              <p:nvSpPr>
                <p:cNvPr id="18" name="Volný tvar 16">
                  <a:extLst>
                    <a:ext uri="{FF2B5EF4-FFF2-40B4-BE49-F238E27FC236}">
                      <a16:creationId xmlns:a16="http://schemas.microsoft.com/office/drawing/2014/main" id="{1F354476-32FC-DA6A-5F59-7558ED5EAF16}"/>
                    </a:ext>
                  </a:extLst>
                </p:cNvPr>
                <p:cNvSpPr/>
                <p:nvPr/>
              </p:nvSpPr>
              <p:spPr>
                <a:xfrm>
                  <a:off x="-540568" y="4748425"/>
                  <a:ext cx="742521" cy="642233"/>
                </a:xfrm>
                <a:custGeom>
                  <a:avLst/>
                  <a:gdLst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97631 w 2957513"/>
                    <a:gd name="connsiteY2" fmla="*/ 519379 h 807513"/>
                    <a:gd name="connsiteX3" fmla="*/ 164306 w 2957513"/>
                    <a:gd name="connsiteY3" fmla="*/ 490804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64306 w 2957513"/>
                    <a:gd name="connsiteY3" fmla="*/ 490804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71449 w 2957513"/>
                    <a:gd name="connsiteY3" fmla="*/ 505091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69386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71449 w 2957513"/>
                    <a:gd name="connsiteY3" fmla="*/ 505091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0075 w 2955132"/>
                    <a:gd name="connsiteY17" fmla="*/ 574148 h 807513"/>
                    <a:gd name="connsiteX18" fmla="*/ 652463 w 2955132"/>
                    <a:gd name="connsiteY18" fmla="*/ 564623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0075 w 2955132"/>
                    <a:gd name="connsiteY17" fmla="*/ 574148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7219 w 2955132"/>
                    <a:gd name="connsiteY17" fmla="*/ 574148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31106 w 2955132"/>
                    <a:gd name="connsiteY21" fmla="*/ 476517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9863 w 2955132"/>
                    <a:gd name="connsiteY26" fmla="*/ 552717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3194 w 2955132"/>
                    <a:gd name="connsiteY26" fmla="*/ 555098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3194 w 2955132"/>
                    <a:gd name="connsiteY26" fmla="*/ 555098 h 807513"/>
                    <a:gd name="connsiteX27" fmla="*/ 2776538 w 2955132"/>
                    <a:gd name="connsiteY27" fmla="*/ 502711 h 807513"/>
                    <a:gd name="connsiteX28" fmla="*/ 2845594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57500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76538 w 2921794"/>
                    <a:gd name="connsiteY27" fmla="*/ 502711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94881 w 2921794"/>
                    <a:gd name="connsiteY22" fmla="*/ 477003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94881 w 2921794"/>
                    <a:gd name="connsiteY22" fmla="*/ 477003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93873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67240 w 2921794"/>
                    <a:gd name="connsiteY20" fmla="*/ 548440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67240 w 2921794"/>
                    <a:gd name="connsiteY20" fmla="*/ 548440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75279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843213"/>
                    <a:gd name="connsiteY0" fmla="*/ 555099 h 807513"/>
                    <a:gd name="connsiteX1" fmla="*/ 66675 w 2843213"/>
                    <a:gd name="connsiteY1" fmla="*/ 562242 h 807513"/>
                    <a:gd name="connsiteX2" fmla="*/ 111919 w 2843213"/>
                    <a:gd name="connsiteY2" fmla="*/ 516998 h 807513"/>
                    <a:gd name="connsiteX3" fmla="*/ 169068 w 2843213"/>
                    <a:gd name="connsiteY3" fmla="*/ 505091 h 807513"/>
                    <a:gd name="connsiteX4" fmla="*/ 230982 w 2843213"/>
                    <a:gd name="connsiteY4" fmla="*/ 559861 h 807513"/>
                    <a:gd name="connsiteX5" fmla="*/ 278607 w 2843213"/>
                    <a:gd name="connsiteY5" fmla="*/ 564623 h 807513"/>
                    <a:gd name="connsiteX6" fmla="*/ 359569 w 2843213"/>
                    <a:gd name="connsiteY6" fmla="*/ 555098 h 807513"/>
                    <a:gd name="connsiteX7" fmla="*/ 411957 w 2843213"/>
                    <a:gd name="connsiteY7" fmla="*/ 555097 h 807513"/>
                    <a:gd name="connsiteX8" fmla="*/ 457200 w 2843213"/>
                    <a:gd name="connsiteY8" fmla="*/ 619392 h 807513"/>
                    <a:gd name="connsiteX9" fmla="*/ 464344 w 2843213"/>
                    <a:gd name="connsiteY9" fmla="*/ 526523 h 807513"/>
                    <a:gd name="connsiteX10" fmla="*/ 495300 w 2843213"/>
                    <a:gd name="connsiteY10" fmla="*/ 159811 h 807513"/>
                    <a:gd name="connsiteX11" fmla="*/ 514350 w 2843213"/>
                    <a:gd name="connsiteY11" fmla="*/ 5029 h 807513"/>
                    <a:gd name="connsiteX12" fmla="*/ 523875 w 2843213"/>
                    <a:gd name="connsiteY12" fmla="*/ 83611 h 807513"/>
                    <a:gd name="connsiteX13" fmla="*/ 554832 w 2843213"/>
                    <a:gd name="connsiteY13" fmla="*/ 514617 h 807513"/>
                    <a:gd name="connsiteX14" fmla="*/ 564357 w 2843213"/>
                    <a:gd name="connsiteY14" fmla="*/ 714642 h 807513"/>
                    <a:gd name="connsiteX15" fmla="*/ 571500 w 2843213"/>
                    <a:gd name="connsiteY15" fmla="*/ 807511 h 807513"/>
                    <a:gd name="connsiteX16" fmla="*/ 581025 w 2843213"/>
                    <a:gd name="connsiteY16" fmla="*/ 717023 h 807513"/>
                    <a:gd name="connsiteX17" fmla="*/ 595313 w 2843213"/>
                    <a:gd name="connsiteY17" fmla="*/ 569386 h 807513"/>
                    <a:gd name="connsiteX18" fmla="*/ 697707 w 2843213"/>
                    <a:gd name="connsiteY18" fmla="*/ 559860 h 807513"/>
                    <a:gd name="connsiteX19" fmla="*/ 859632 w 2843213"/>
                    <a:gd name="connsiteY19" fmla="*/ 559861 h 807513"/>
                    <a:gd name="connsiteX20" fmla="*/ 1067240 w 2843213"/>
                    <a:gd name="connsiteY20" fmla="*/ 548440 h 807513"/>
                    <a:gd name="connsiteX21" fmla="*/ 1228725 w 2843213"/>
                    <a:gd name="connsiteY21" fmla="*/ 452705 h 807513"/>
                    <a:gd name="connsiteX22" fmla="*/ 1401539 w 2843213"/>
                    <a:gd name="connsiteY22" fmla="*/ 437054 h 807513"/>
                    <a:gd name="connsiteX23" fmla="*/ 1575279 w 2843213"/>
                    <a:gd name="connsiteY23" fmla="*/ 550821 h 807513"/>
                    <a:gd name="connsiteX24" fmla="*/ 1709738 w 2843213"/>
                    <a:gd name="connsiteY24" fmla="*/ 559861 h 807513"/>
                    <a:gd name="connsiteX25" fmla="*/ 2426494 w 2843213"/>
                    <a:gd name="connsiteY25" fmla="*/ 552717 h 807513"/>
                    <a:gd name="connsiteX26" fmla="*/ 2700338 w 2843213"/>
                    <a:gd name="connsiteY26" fmla="*/ 557480 h 807513"/>
                    <a:gd name="connsiteX27" fmla="*/ 2752725 w 2843213"/>
                    <a:gd name="connsiteY27" fmla="*/ 509854 h 807513"/>
                    <a:gd name="connsiteX28" fmla="*/ 2843213 w 2843213"/>
                    <a:gd name="connsiteY28" fmla="*/ 478897 h 807513"/>
                    <a:gd name="connsiteX0" fmla="*/ 0 w 2752725"/>
                    <a:gd name="connsiteY0" fmla="*/ 555099 h 807513"/>
                    <a:gd name="connsiteX1" fmla="*/ 66675 w 2752725"/>
                    <a:gd name="connsiteY1" fmla="*/ 562242 h 807513"/>
                    <a:gd name="connsiteX2" fmla="*/ 111919 w 2752725"/>
                    <a:gd name="connsiteY2" fmla="*/ 516998 h 807513"/>
                    <a:gd name="connsiteX3" fmla="*/ 169068 w 2752725"/>
                    <a:gd name="connsiteY3" fmla="*/ 505091 h 807513"/>
                    <a:gd name="connsiteX4" fmla="*/ 230982 w 2752725"/>
                    <a:gd name="connsiteY4" fmla="*/ 559861 h 807513"/>
                    <a:gd name="connsiteX5" fmla="*/ 278607 w 2752725"/>
                    <a:gd name="connsiteY5" fmla="*/ 564623 h 807513"/>
                    <a:gd name="connsiteX6" fmla="*/ 359569 w 2752725"/>
                    <a:gd name="connsiteY6" fmla="*/ 555098 h 807513"/>
                    <a:gd name="connsiteX7" fmla="*/ 411957 w 2752725"/>
                    <a:gd name="connsiteY7" fmla="*/ 555097 h 807513"/>
                    <a:gd name="connsiteX8" fmla="*/ 457200 w 2752725"/>
                    <a:gd name="connsiteY8" fmla="*/ 619392 h 807513"/>
                    <a:gd name="connsiteX9" fmla="*/ 464344 w 2752725"/>
                    <a:gd name="connsiteY9" fmla="*/ 526523 h 807513"/>
                    <a:gd name="connsiteX10" fmla="*/ 495300 w 2752725"/>
                    <a:gd name="connsiteY10" fmla="*/ 159811 h 807513"/>
                    <a:gd name="connsiteX11" fmla="*/ 514350 w 2752725"/>
                    <a:gd name="connsiteY11" fmla="*/ 5029 h 807513"/>
                    <a:gd name="connsiteX12" fmla="*/ 523875 w 2752725"/>
                    <a:gd name="connsiteY12" fmla="*/ 83611 h 807513"/>
                    <a:gd name="connsiteX13" fmla="*/ 554832 w 2752725"/>
                    <a:gd name="connsiteY13" fmla="*/ 514617 h 807513"/>
                    <a:gd name="connsiteX14" fmla="*/ 564357 w 2752725"/>
                    <a:gd name="connsiteY14" fmla="*/ 714642 h 807513"/>
                    <a:gd name="connsiteX15" fmla="*/ 571500 w 2752725"/>
                    <a:gd name="connsiteY15" fmla="*/ 807511 h 807513"/>
                    <a:gd name="connsiteX16" fmla="*/ 581025 w 2752725"/>
                    <a:gd name="connsiteY16" fmla="*/ 717023 h 807513"/>
                    <a:gd name="connsiteX17" fmla="*/ 595313 w 2752725"/>
                    <a:gd name="connsiteY17" fmla="*/ 569386 h 807513"/>
                    <a:gd name="connsiteX18" fmla="*/ 697707 w 2752725"/>
                    <a:gd name="connsiteY18" fmla="*/ 559860 h 807513"/>
                    <a:gd name="connsiteX19" fmla="*/ 859632 w 2752725"/>
                    <a:gd name="connsiteY19" fmla="*/ 559861 h 807513"/>
                    <a:gd name="connsiteX20" fmla="*/ 1067240 w 2752725"/>
                    <a:gd name="connsiteY20" fmla="*/ 548440 h 807513"/>
                    <a:gd name="connsiteX21" fmla="*/ 1228725 w 2752725"/>
                    <a:gd name="connsiteY21" fmla="*/ 452705 h 807513"/>
                    <a:gd name="connsiteX22" fmla="*/ 1401539 w 2752725"/>
                    <a:gd name="connsiteY22" fmla="*/ 437054 h 807513"/>
                    <a:gd name="connsiteX23" fmla="*/ 1575279 w 2752725"/>
                    <a:gd name="connsiteY23" fmla="*/ 550821 h 807513"/>
                    <a:gd name="connsiteX24" fmla="*/ 1709738 w 2752725"/>
                    <a:gd name="connsiteY24" fmla="*/ 559861 h 807513"/>
                    <a:gd name="connsiteX25" fmla="*/ 2426494 w 2752725"/>
                    <a:gd name="connsiteY25" fmla="*/ 552717 h 807513"/>
                    <a:gd name="connsiteX26" fmla="*/ 2700338 w 2752725"/>
                    <a:gd name="connsiteY26" fmla="*/ 557480 h 807513"/>
                    <a:gd name="connsiteX27" fmla="*/ 2752725 w 2752725"/>
                    <a:gd name="connsiteY27" fmla="*/ 509854 h 807513"/>
                    <a:gd name="connsiteX0" fmla="*/ 0 w 2700338"/>
                    <a:gd name="connsiteY0" fmla="*/ 555099 h 807513"/>
                    <a:gd name="connsiteX1" fmla="*/ 66675 w 2700338"/>
                    <a:gd name="connsiteY1" fmla="*/ 562242 h 807513"/>
                    <a:gd name="connsiteX2" fmla="*/ 111919 w 2700338"/>
                    <a:gd name="connsiteY2" fmla="*/ 516998 h 807513"/>
                    <a:gd name="connsiteX3" fmla="*/ 169068 w 2700338"/>
                    <a:gd name="connsiteY3" fmla="*/ 505091 h 807513"/>
                    <a:gd name="connsiteX4" fmla="*/ 230982 w 2700338"/>
                    <a:gd name="connsiteY4" fmla="*/ 559861 h 807513"/>
                    <a:gd name="connsiteX5" fmla="*/ 278607 w 2700338"/>
                    <a:gd name="connsiteY5" fmla="*/ 564623 h 807513"/>
                    <a:gd name="connsiteX6" fmla="*/ 359569 w 2700338"/>
                    <a:gd name="connsiteY6" fmla="*/ 555098 h 807513"/>
                    <a:gd name="connsiteX7" fmla="*/ 411957 w 2700338"/>
                    <a:gd name="connsiteY7" fmla="*/ 555097 h 807513"/>
                    <a:gd name="connsiteX8" fmla="*/ 457200 w 2700338"/>
                    <a:gd name="connsiteY8" fmla="*/ 619392 h 807513"/>
                    <a:gd name="connsiteX9" fmla="*/ 464344 w 2700338"/>
                    <a:gd name="connsiteY9" fmla="*/ 526523 h 807513"/>
                    <a:gd name="connsiteX10" fmla="*/ 495300 w 2700338"/>
                    <a:gd name="connsiteY10" fmla="*/ 159811 h 807513"/>
                    <a:gd name="connsiteX11" fmla="*/ 514350 w 2700338"/>
                    <a:gd name="connsiteY11" fmla="*/ 5029 h 807513"/>
                    <a:gd name="connsiteX12" fmla="*/ 523875 w 2700338"/>
                    <a:gd name="connsiteY12" fmla="*/ 83611 h 807513"/>
                    <a:gd name="connsiteX13" fmla="*/ 554832 w 2700338"/>
                    <a:gd name="connsiteY13" fmla="*/ 514617 h 807513"/>
                    <a:gd name="connsiteX14" fmla="*/ 564357 w 2700338"/>
                    <a:gd name="connsiteY14" fmla="*/ 714642 h 807513"/>
                    <a:gd name="connsiteX15" fmla="*/ 571500 w 2700338"/>
                    <a:gd name="connsiteY15" fmla="*/ 807511 h 807513"/>
                    <a:gd name="connsiteX16" fmla="*/ 581025 w 2700338"/>
                    <a:gd name="connsiteY16" fmla="*/ 717023 h 807513"/>
                    <a:gd name="connsiteX17" fmla="*/ 595313 w 2700338"/>
                    <a:gd name="connsiteY17" fmla="*/ 569386 h 807513"/>
                    <a:gd name="connsiteX18" fmla="*/ 697707 w 2700338"/>
                    <a:gd name="connsiteY18" fmla="*/ 559860 h 807513"/>
                    <a:gd name="connsiteX19" fmla="*/ 859632 w 2700338"/>
                    <a:gd name="connsiteY19" fmla="*/ 559861 h 807513"/>
                    <a:gd name="connsiteX20" fmla="*/ 1067240 w 2700338"/>
                    <a:gd name="connsiteY20" fmla="*/ 548440 h 807513"/>
                    <a:gd name="connsiteX21" fmla="*/ 1228725 w 2700338"/>
                    <a:gd name="connsiteY21" fmla="*/ 452705 h 807513"/>
                    <a:gd name="connsiteX22" fmla="*/ 1401539 w 2700338"/>
                    <a:gd name="connsiteY22" fmla="*/ 437054 h 807513"/>
                    <a:gd name="connsiteX23" fmla="*/ 1575279 w 2700338"/>
                    <a:gd name="connsiteY23" fmla="*/ 550821 h 807513"/>
                    <a:gd name="connsiteX24" fmla="*/ 1709738 w 2700338"/>
                    <a:gd name="connsiteY24" fmla="*/ 559861 h 807513"/>
                    <a:gd name="connsiteX25" fmla="*/ 2426494 w 2700338"/>
                    <a:gd name="connsiteY25" fmla="*/ 552717 h 807513"/>
                    <a:gd name="connsiteX26" fmla="*/ 2700338 w 2700338"/>
                    <a:gd name="connsiteY26" fmla="*/ 557480 h 807513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59632 w 2700338"/>
                    <a:gd name="connsiteY19" fmla="*/ 559861 h 738985"/>
                    <a:gd name="connsiteX20" fmla="*/ 1067240 w 2700338"/>
                    <a:gd name="connsiteY20" fmla="*/ 548440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59632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980439 w 2700338"/>
                    <a:gd name="connsiteY21" fmla="*/ 506708 h 738985"/>
                    <a:gd name="connsiteX22" fmla="*/ 1228725 w 2700338"/>
                    <a:gd name="connsiteY22" fmla="*/ 452705 h 738985"/>
                    <a:gd name="connsiteX23" fmla="*/ 1401539 w 2700338"/>
                    <a:gd name="connsiteY23" fmla="*/ 437054 h 738985"/>
                    <a:gd name="connsiteX24" fmla="*/ 1575279 w 2700338"/>
                    <a:gd name="connsiteY24" fmla="*/ 550821 h 738985"/>
                    <a:gd name="connsiteX25" fmla="*/ 1709738 w 2700338"/>
                    <a:gd name="connsiteY25" fmla="*/ 559861 h 738985"/>
                    <a:gd name="connsiteX26" fmla="*/ 2426494 w 2700338"/>
                    <a:gd name="connsiteY26" fmla="*/ 552717 h 738985"/>
                    <a:gd name="connsiteX27" fmla="*/ 2700338 w 2700338"/>
                    <a:gd name="connsiteY27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980439 w 2700338"/>
                    <a:gd name="connsiteY21" fmla="*/ 506708 h 738985"/>
                    <a:gd name="connsiteX22" fmla="*/ 1155717 w 2700338"/>
                    <a:gd name="connsiteY22" fmla="*/ 433755 h 738985"/>
                    <a:gd name="connsiteX23" fmla="*/ 1401539 w 2700338"/>
                    <a:gd name="connsiteY23" fmla="*/ 437054 h 738985"/>
                    <a:gd name="connsiteX24" fmla="*/ 1575279 w 2700338"/>
                    <a:gd name="connsiteY24" fmla="*/ 550821 h 738985"/>
                    <a:gd name="connsiteX25" fmla="*/ 1709738 w 2700338"/>
                    <a:gd name="connsiteY25" fmla="*/ 559861 h 738985"/>
                    <a:gd name="connsiteX26" fmla="*/ 2426494 w 2700338"/>
                    <a:gd name="connsiteY26" fmla="*/ 552717 h 738985"/>
                    <a:gd name="connsiteX27" fmla="*/ 2700338 w 2700338"/>
                    <a:gd name="connsiteY27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80439 w 2700338"/>
                    <a:gd name="connsiteY20" fmla="*/ 506708 h 738985"/>
                    <a:gd name="connsiteX21" fmla="*/ 1155717 w 2700338"/>
                    <a:gd name="connsiteY21" fmla="*/ 43375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80439 w 2700338"/>
                    <a:gd name="connsiteY20" fmla="*/ 506708 h 738985"/>
                    <a:gd name="connsiteX21" fmla="*/ 1155717 w 2700338"/>
                    <a:gd name="connsiteY21" fmla="*/ 433755 h 738985"/>
                    <a:gd name="connsiteX22" fmla="*/ 1357735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426494"/>
                    <a:gd name="connsiteY0" fmla="*/ 555099 h 738985"/>
                    <a:gd name="connsiteX1" fmla="*/ 66675 w 2426494"/>
                    <a:gd name="connsiteY1" fmla="*/ 562242 h 738985"/>
                    <a:gd name="connsiteX2" fmla="*/ 111919 w 2426494"/>
                    <a:gd name="connsiteY2" fmla="*/ 516998 h 738985"/>
                    <a:gd name="connsiteX3" fmla="*/ 169068 w 2426494"/>
                    <a:gd name="connsiteY3" fmla="*/ 505091 h 738985"/>
                    <a:gd name="connsiteX4" fmla="*/ 230982 w 2426494"/>
                    <a:gd name="connsiteY4" fmla="*/ 559861 h 738985"/>
                    <a:gd name="connsiteX5" fmla="*/ 278607 w 2426494"/>
                    <a:gd name="connsiteY5" fmla="*/ 564623 h 738985"/>
                    <a:gd name="connsiteX6" fmla="*/ 359569 w 2426494"/>
                    <a:gd name="connsiteY6" fmla="*/ 555098 h 738985"/>
                    <a:gd name="connsiteX7" fmla="*/ 411957 w 2426494"/>
                    <a:gd name="connsiteY7" fmla="*/ 555097 h 738985"/>
                    <a:gd name="connsiteX8" fmla="*/ 457200 w 2426494"/>
                    <a:gd name="connsiteY8" fmla="*/ 619392 h 738985"/>
                    <a:gd name="connsiteX9" fmla="*/ 464344 w 2426494"/>
                    <a:gd name="connsiteY9" fmla="*/ 526523 h 738985"/>
                    <a:gd name="connsiteX10" fmla="*/ 495300 w 2426494"/>
                    <a:gd name="connsiteY10" fmla="*/ 159811 h 738985"/>
                    <a:gd name="connsiteX11" fmla="*/ 514350 w 2426494"/>
                    <a:gd name="connsiteY11" fmla="*/ 5029 h 738985"/>
                    <a:gd name="connsiteX12" fmla="*/ 523875 w 2426494"/>
                    <a:gd name="connsiteY12" fmla="*/ 83611 h 738985"/>
                    <a:gd name="connsiteX13" fmla="*/ 554832 w 2426494"/>
                    <a:gd name="connsiteY13" fmla="*/ 514617 h 738985"/>
                    <a:gd name="connsiteX14" fmla="*/ 564357 w 2426494"/>
                    <a:gd name="connsiteY14" fmla="*/ 714642 h 738985"/>
                    <a:gd name="connsiteX15" fmla="*/ 577103 w 2426494"/>
                    <a:gd name="connsiteY15" fmla="*/ 735834 h 738985"/>
                    <a:gd name="connsiteX16" fmla="*/ 581025 w 2426494"/>
                    <a:gd name="connsiteY16" fmla="*/ 717023 h 738985"/>
                    <a:gd name="connsiteX17" fmla="*/ 595313 w 2426494"/>
                    <a:gd name="connsiteY17" fmla="*/ 569386 h 738985"/>
                    <a:gd name="connsiteX18" fmla="*/ 697707 w 2426494"/>
                    <a:gd name="connsiteY18" fmla="*/ 559860 h 738985"/>
                    <a:gd name="connsiteX19" fmla="*/ 830429 w 2426494"/>
                    <a:gd name="connsiteY19" fmla="*/ 559861 h 738985"/>
                    <a:gd name="connsiteX20" fmla="*/ 980439 w 2426494"/>
                    <a:gd name="connsiteY20" fmla="*/ 506708 h 738985"/>
                    <a:gd name="connsiteX21" fmla="*/ 1155717 w 2426494"/>
                    <a:gd name="connsiteY21" fmla="*/ 433755 h 738985"/>
                    <a:gd name="connsiteX22" fmla="*/ 1357735 w 2426494"/>
                    <a:gd name="connsiteY22" fmla="*/ 437054 h 738985"/>
                    <a:gd name="connsiteX23" fmla="*/ 1575279 w 2426494"/>
                    <a:gd name="connsiteY23" fmla="*/ 550821 h 738985"/>
                    <a:gd name="connsiteX24" fmla="*/ 1709738 w 2426494"/>
                    <a:gd name="connsiteY24" fmla="*/ 559861 h 738985"/>
                    <a:gd name="connsiteX25" fmla="*/ 2426494 w 2426494"/>
                    <a:gd name="connsiteY25" fmla="*/ 552717 h 738985"/>
                    <a:gd name="connsiteX0" fmla="*/ 0 w 1911461"/>
                    <a:gd name="connsiteY0" fmla="*/ 555099 h 738985"/>
                    <a:gd name="connsiteX1" fmla="*/ 66675 w 1911461"/>
                    <a:gd name="connsiteY1" fmla="*/ 562242 h 738985"/>
                    <a:gd name="connsiteX2" fmla="*/ 111919 w 1911461"/>
                    <a:gd name="connsiteY2" fmla="*/ 516998 h 738985"/>
                    <a:gd name="connsiteX3" fmla="*/ 169068 w 1911461"/>
                    <a:gd name="connsiteY3" fmla="*/ 505091 h 738985"/>
                    <a:gd name="connsiteX4" fmla="*/ 230982 w 1911461"/>
                    <a:gd name="connsiteY4" fmla="*/ 559861 h 738985"/>
                    <a:gd name="connsiteX5" fmla="*/ 278607 w 1911461"/>
                    <a:gd name="connsiteY5" fmla="*/ 564623 h 738985"/>
                    <a:gd name="connsiteX6" fmla="*/ 359569 w 1911461"/>
                    <a:gd name="connsiteY6" fmla="*/ 555098 h 738985"/>
                    <a:gd name="connsiteX7" fmla="*/ 411957 w 1911461"/>
                    <a:gd name="connsiteY7" fmla="*/ 555097 h 738985"/>
                    <a:gd name="connsiteX8" fmla="*/ 457200 w 1911461"/>
                    <a:gd name="connsiteY8" fmla="*/ 619392 h 738985"/>
                    <a:gd name="connsiteX9" fmla="*/ 464344 w 1911461"/>
                    <a:gd name="connsiteY9" fmla="*/ 526523 h 738985"/>
                    <a:gd name="connsiteX10" fmla="*/ 495300 w 1911461"/>
                    <a:gd name="connsiteY10" fmla="*/ 159811 h 738985"/>
                    <a:gd name="connsiteX11" fmla="*/ 514350 w 1911461"/>
                    <a:gd name="connsiteY11" fmla="*/ 5029 h 738985"/>
                    <a:gd name="connsiteX12" fmla="*/ 523875 w 1911461"/>
                    <a:gd name="connsiteY12" fmla="*/ 83611 h 738985"/>
                    <a:gd name="connsiteX13" fmla="*/ 554832 w 1911461"/>
                    <a:gd name="connsiteY13" fmla="*/ 514617 h 738985"/>
                    <a:gd name="connsiteX14" fmla="*/ 564357 w 1911461"/>
                    <a:gd name="connsiteY14" fmla="*/ 714642 h 738985"/>
                    <a:gd name="connsiteX15" fmla="*/ 577103 w 1911461"/>
                    <a:gd name="connsiteY15" fmla="*/ 735834 h 738985"/>
                    <a:gd name="connsiteX16" fmla="*/ 581025 w 1911461"/>
                    <a:gd name="connsiteY16" fmla="*/ 717023 h 738985"/>
                    <a:gd name="connsiteX17" fmla="*/ 595313 w 1911461"/>
                    <a:gd name="connsiteY17" fmla="*/ 569386 h 738985"/>
                    <a:gd name="connsiteX18" fmla="*/ 697707 w 1911461"/>
                    <a:gd name="connsiteY18" fmla="*/ 559860 h 738985"/>
                    <a:gd name="connsiteX19" fmla="*/ 830429 w 1911461"/>
                    <a:gd name="connsiteY19" fmla="*/ 559861 h 738985"/>
                    <a:gd name="connsiteX20" fmla="*/ 980439 w 1911461"/>
                    <a:gd name="connsiteY20" fmla="*/ 506708 h 738985"/>
                    <a:gd name="connsiteX21" fmla="*/ 1155717 w 1911461"/>
                    <a:gd name="connsiteY21" fmla="*/ 433755 h 738985"/>
                    <a:gd name="connsiteX22" fmla="*/ 1357735 w 1911461"/>
                    <a:gd name="connsiteY22" fmla="*/ 437054 h 738985"/>
                    <a:gd name="connsiteX23" fmla="*/ 1575279 w 1911461"/>
                    <a:gd name="connsiteY23" fmla="*/ 550821 h 738985"/>
                    <a:gd name="connsiteX24" fmla="*/ 1709738 w 1911461"/>
                    <a:gd name="connsiteY24" fmla="*/ 559861 h 738985"/>
                    <a:gd name="connsiteX25" fmla="*/ 1911461 w 1911461"/>
                    <a:gd name="connsiteY25" fmla="*/ 554616 h 738985"/>
                    <a:gd name="connsiteX0" fmla="*/ 0 w 1918871"/>
                    <a:gd name="connsiteY0" fmla="*/ 564593 h 738985"/>
                    <a:gd name="connsiteX1" fmla="*/ 74085 w 1918871"/>
                    <a:gd name="connsiteY1" fmla="*/ 562242 h 738985"/>
                    <a:gd name="connsiteX2" fmla="*/ 119329 w 1918871"/>
                    <a:gd name="connsiteY2" fmla="*/ 516998 h 738985"/>
                    <a:gd name="connsiteX3" fmla="*/ 176478 w 1918871"/>
                    <a:gd name="connsiteY3" fmla="*/ 505091 h 738985"/>
                    <a:gd name="connsiteX4" fmla="*/ 238392 w 1918871"/>
                    <a:gd name="connsiteY4" fmla="*/ 559861 h 738985"/>
                    <a:gd name="connsiteX5" fmla="*/ 286017 w 1918871"/>
                    <a:gd name="connsiteY5" fmla="*/ 564623 h 738985"/>
                    <a:gd name="connsiteX6" fmla="*/ 366979 w 1918871"/>
                    <a:gd name="connsiteY6" fmla="*/ 555098 h 738985"/>
                    <a:gd name="connsiteX7" fmla="*/ 419367 w 1918871"/>
                    <a:gd name="connsiteY7" fmla="*/ 555097 h 738985"/>
                    <a:gd name="connsiteX8" fmla="*/ 464610 w 1918871"/>
                    <a:gd name="connsiteY8" fmla="*/ 619392 h 738985"/>
                    <a:gd name="connsiteX9" fmla="*/ 471754 w 1918871"/>
                    <a:gd name="connsiteY9" fmla="*/ 526523 h 738985"/>
                    <a:gd name="connsiteX10" fmla="*/ 502710 w 1918871"/>
                    <a:gd name="connsiteY10" fmla="*/ 159811 h 738985"/>
                    <a:gd name="connsiteX11" fmla="*/ 521760 w 1918871"/>
                    <a:gd name="connsiteY11" fmla="*/ 5029 h 738985"/>
                    <a:gd name="connsiteX12" fmla="*/ 531285 w 1918871"/>
                    <a:gd name="connsiteY12" fmla="*/ 83611 h 738985"/>
                    <a:gd name="connsiteX13" fmla="*/ 562242 w 1918871"/>
                    <a:gd name="connsiteY13" fmla="*/ 514617 h 738985"/>
                    <a:gd name="connsiteX14" fmla="*/ 571767 w 1918871"/>
                    <a:gd name="connsiteY14" fmla="*/ 714642 h 738985"/>
                    <a:gd name="connsiteX15" fmla="*/ 584513 w 1918871"/>
                    <a:gd name="connsiteY15" fmla="*/ 735834 h 738985"/>
                    <a:gd name="connsiteX16" fmla="*/ 588435 w 1918871"/>
                    <a:gd name="connsiteY16" fmla="*/ 717023 h 738985"/>
                    <a:gd name="connsiteX17" fmla="*/ 602723 w 1918871"/>
                    <a:gd name="connsiteY17" fmla="*/ 569386 h 738985"/>
                    <a:gd name="connsiteX18" fmla="*/ 705117 w 1918871"/>
                    <a:gd name="connsiteY18" fmla="*/ 559860 h 738985"/>
                    <a:gd name="connsiteX19" fmla="*/ 837839 w 1918871"/>
                    <a:gd name="connsiteY19" fmla="*/ 559861 h 738985"/>
                    <a:gd name="connsiteX20" fmla="*/ 987849 w 1918871"/>
                    <a:gd name="connsiteY20" fmla="*/ 506708 h 738985"/>
                    <a:gd name="connsiteX21" fmla="*/ 1163127 w 1918871"/>
                    <a:gd name="connsiteY21" fmla="*/ 433755 h 738985"/>
                    <a:gd name="connsiteX22" fmla="*/ 1365145 w 1918871"/>
                    <a:gd name="connsiteY22" fmla="*/ 437054 h 738985"/>
                    <a:gd name="connsiteX23" fmla="*/ 1582689 w 1918871"/>
                    <a:gd name="connsiteY23" fmla="*/ 550821 h 738985"/>
                    <a:gd name="connsiteX24" fmla="*/ 1717148 w 1918871"/>
                    <a:gd name="connsiteY24" fmla="*/ 559861 h 738985"/>
                    <a:gd name="connsiteX25" fmla="*/ 1918871 w 1918871"/>
                    <a:gd name="connsiteY25" fmla="*/ 554616 h 738985"/>
                    <a:gd name="connsiteX0" fmla="*/ 0 w 1911460"/>
                    <a:gd name="connsiteY0" fmla="*/ 556998 h 738985"/>
                    <a:gd name="connsiteX1" fmla="*/ 66674 w 1911460"/>
                    <a:gd name="connsiteY1" fmla="*/ 562242 h 738985"/>
                    <a:gd name="connsiteX2" fmla="*/ 111918 w 1911460"/>
                    <a:gd name="connsiteY2" fmla="*/ 516998 h 738985"/>
                    <a:gd name="connsiteX3" fmla="*/ 169067 w 1911460"/>
                    <a:gd name="connsiteY3" fmla="*/ 505091 h 738985"/>
                    <a:gd name="connsiteX4" fmla="*/ 230981 w 1911460"/>
                    <a:gd name="connsiteY4" fmla="*/ 559861 h 738985"/>
                    <a:gd name="connsiteX5" fmla="*/ 278606 w 1911460"/>
                    <a:gd name="connsiteY5" fmla="*/ 564623 h 738985"/>
                    <a:gd name="connsiteX6" fmla="*/ 359568 w 1911460"/>
                    <a:gd name="connsiteY6" fmla="*/ 555098 h 738985"/>
                    <a:gd name="connsiteX7" fmla="*/ 411956 w 1911460"/>
                    <a:gd name="connsiteY7" fmla="*/ 555097 h 738985"/>
                    <a:gd name="connsiteX8" fmla="*/ 457199 w 1911460"/>
                    <a:gd name="connsiteY8" fmla="*/ 619392 h 738985"/>
                    <a:gd name="connsiteX9" fmla="*/ 464343 w 1911460"/>
                    <a:gd name="connsiteY9" fmla="*/ 526523 h 738985"/>
                    <a:gd name="connsiteX10" fmla="*/ 495299 w 1911460"/>
                    <a:gd name="connsiteY10" fmla="*/ 159811 h 738985"/>
                    <a:gd name="connsiteX11" fmla="*/ 514349 w 1911460"/>
                    <a:gd name="connsiteY11" fmla="*/ 5029 h 738985"/>
                    <a:gd name="connsiteX12" fmla="*/ 523874 w 1911460"/>
                    <a:gd name="connsiteY12" fmla="*/ 83611 h 738985"/>
                    <a:gd name="connsiteX13" fmla="*/ 554831 w 1911460"/>
                    <a:gd name="connsiteY13" fmla="*/ 514617 h 738985"/>
                    <a:gd name="connsiteX14" fmla="*/ 564356 w 1911460"/>
                    <a:gd name="connsiteY14" fmla="*/ 714642 h 738985"/>
                    <a:gd name="connsiteX15" fmla="*/ 577102 w 1911460"/>
                    <a:gd name="connsiteY15" fmla="*/ 735834 h 738985"/>
                    <a:gd name="connsiteX16" fmla="*/ 581024 w 1911460"/>
                    <a:gd name="connsiteY16" fmla="*/ 717023 h 738985"/>
                    <a:gd name="connsiteX17" fmla="*/ 595312 w 1911460"/>
                    <a:gd name="connsiteY17" fmla="*/ 569386 h 738985"/>
                    <a:gd name="connsiteX18" fmla="*/ 697706 w 1911460"/>
                    <a:gd name="connsiteY18" fmla="*/ 559860 h 738985"/>
                    <a:gd name="connsiteX19" fmla="*/ 830428 w 1911460"/>
                    <a:gd name="connsiteY19" fmla="*/ 559861 h 738985"/>
                    <a:gd name="connsiteX20" fmla="*/ 980438 w 1911460"/>
                    <a:gd name="connsiteY20" fmla="*/ 506708 h 738985"/>
                    <a:gd name="connsiteX21" fmla="*/ 1155716 w 1911460"/>
                    <a:gd name="connsiteY21" fmla="*/ 433755 h 738985"/>
                    <a:gd name="connsiteX22" fmla="*/ 1357734 w 1911460"/>
                    <a:gd name="connsiteY22" fmla="*/ 437054 h 738985"/>
                    <a:gd name="connsiteX23" fmla="*/ 1575278 w 1911460"/>
                    <a:gd name="connsiteY23" fmla="*/ 550821 h 738985"/>
                    <a:gd name="connsiteX24" fmla="*/ 1709737 w 1911460"/>
                    <a:gd name="connsiteY24" fmla="*/ 559861 h 738985"/>
                    <a:gd name="connsiteX25" fmla="*/ 1911460 w 1911460"/>
                    <a:gd name="connsiteY25" fmla="*/ 554616 h 738985"/>
                    <a:gd name="connsiteX0" fmla="*/ 0 w 1918212"/>
                    <a:gd name="connsiteY0" fmla="*/ 564494 h 738985"/>
                    <a:gd name="connsiteX1" fmla="*/ 73426 w 1918212"/>
                    <a:gd name="connsiteY1" fmla="*/ 562242 h 738985"/>
                    <a:gd name="connsiteX2" fmla="*/ 118670 w 1918212"/>
                    <a:gd name="connsiteY2" fmla="*/ 516998 h 738985"/>
                    <a:gd name="connsiteX3" fmla="*/ 175819 w 1918212"/>
                    <a:gd name="connsiteY3" fmla="*/ 505091 h 738985"/>
                    <a:gd name="connsiteX4" fmla="*/ 237733 w 1918212"/>
                    <a:gd name="connsiteY4" fmla="*/ 559861 h 738985"/>
                    <a:gd name="connsiteX5" fmla="*/ 285358 w 1918212"/>
                    <a:gd name="connsiteY5" fmla="*/ 564623 h 738985"/>
                    <a:gd name="connsiteX6" fmla="*/ 366320 w 1918212"/>
                    <a:gd name="connsiteY6" fmla="*/ 555098 h 738985"/>
                    <a:gd name="connsiteX7" fmla="*/ 418708 w 1918212"/>
                    <a:gd name="connsiteY7" fmla="*/ 555097 h 738985"/>
                    <a:gd name="connsiteX8" fmla="*/ 463951 w 1918212"/>
                    <a:gd name="connsiteY8" fmla="*/ 619392 h 738985"/>
                    <a:gd name="connsiteX9" fmla="*/ 471095 w 1918212"/>
                    <a:gd name="connsiteY9" fmla="*/ 526523 h 738985"/>
                    <a:gd name="connsiteX10" fmla="*/ 502051 w 1918212"/>
                    <a:gd name="connsiteY10" fmla="*/ 159811 h 738985"/>
                    <a:gd name="connsiteX11" fmla="*/ 521101 w 1918212"/>
                    <a:gd name="connsiteY11" fmla="*/ 5029 h 738985"/>
                    <a:gd name="connsiteX12" fmla="*/ 530626 w 1918212"/>
                    <a:gd name="connsiteY12" fmla="*/ 83611 h 738985"/>
                    <a:gd name="connsiteX13" fmla="*/ 561583 w 1918212"/>
                    <a:gd name="connsiteY13" fmla="*/ 514617 h 738985"/>
                    <a:gd name="connsiteX14" fmla="*/ 571108 w 1918212"/>
                    <a:gd name="connsiteY14" fmla="*/ 714642 h 738985"/>
                    <a:gd name="connsiteX15" fmla="*/ 583854 w 1918212"/>
                    <a:gd name="connsiteY15" fmla="*/ 735834 h 738985"/>
                    <a:gd name="connsiteX16" fmla="*/ 587776 w 1918212"/>
                    <a:gd name="connsiteY16" fmla="*/ 717023 h 738985"/>
                    <a:gd name="connsiteX17" fmla="*/ 602064 w 1918212"/>
                    <a:gd name="connsiteY17" fmla="*/ 569386 h 738985"/>
                    <a:gd name="connsiteX18" fmla="*/ 704458 w 1918212"/>
                    <a:gd name="connsiteY18" fmla="*/ 559860 h 738985"/>
                    <a:gd name="connsiteX19" fmla="*/ 837180 w 1918212"/>
                    <a:gd name="connsiteY19" fmla="*/ 559861 h 738985"/>
                    <a:gd name="connsiteX20" fmla="*/ 987190 w 1918212"/>
                    <a:gd name="connsiteY20" fmla="*/ 506708 h 738985"/>
                    <a:gd name="connsiteX21" fmla="*/ 1162468 w 1918212"/>
                    <a:gd name="connsiteY21" fmla="*/ 433755 h 738985"/>
                    <a:gd name="connsiteX22" fmla="*/ 1364486 w 1918212"/>
                    <a:gd name="connsiteY22" fmla="*/ 437054 h 738985"/>
                    <a:gd name="connsiteX23" fmla="*/ 1582030 w 1918212"/>
                    <a:gd name="connsiteY23" fmla="*/ 550821 h 738985"/>
                    <a:gd name="connsiteX24" fmla="*/ 1716489 w 1918212"/>
                    <a:gd name="connsiteY24" fmla="*/ 559861 h 738985"/>
                    <a:gd name="connsiteX25" fmla="*/ 1918212 w 1918212"/>
                    <a:gd name="connsiteY25" fmla="*/ 554616 h 738985"/>
                    <a:gd name="connsiteX0" fmla="*/ 0 w 1918212"/>
                    <a:gd name="connsiteY0" fmla="*/ 564494 h 738985"/>
                    <a:gd name="connsiteX1" fmla="*/ 73426 w 1918212"/>
                    <a:gd name="connsiteY1" fmla="*/ 562242 h 738985"/>
                    <a:gd name="connsiteX2" fmla="*/ 118670 w 1918212"/>
                    <a:gd name="connsiteY2" fmla="*/ 516998 h 738985"/>
                    <a:gd name="connsiteX3" fmla="*/ 175819 w 1918212"/>
                    <a:gd name="connsiteY3" fmla="*/ 505091 h 738985"/>
                    <a:gd name="connsiteX4" fmla="*/ 237733 w 1918212"/>
                    <a:gd name="connsiteY4" fmla="*/ 559861 h 738985"/>
                    <a:gd name="connsiteX5" fmla="*/ 285358 w 1918212"/>
                    <a:gd name="connsiteY5" fmla="*/ 564623 h 738985"/>
                    <a:gd name="connsiteX6" fmla="*/ 366320 w 1918212"/>
                    <a:gd name="connsiteY6" fmla="*/ 555098 h 738985"/>
                    <a:gd name="connsiteX7" fmla="*/ 418708 w 1918212"/>
                    <a:gd name="connsiteY7" fmla="*/ 555097 h 738985"/>
                    <a:gd name="connsiteX8" fmla="*/ 463951 w 1918212"/>
                    <a:gd name="connsiteY8" fmla="*/ 619392 h 738985"/>
                    <a:gd name="connsiteX9" fmla="*/ 471095 w 1918212"/>
                    <a:gd name="connsiteY9" fmla="*/ 526523 h 738985"/>
                    <a:gd name="connsiteX10" fmla="*/ 502051 w 1918212"/>
                    <a:gd name="connsiteY10" fmla="*/ 159811 h 738985"/>
                    <a:gd name="connsiteX11" fmla="*/ 521101 w 1918212"/>
                    <a:gd name="connsiteY11" fmla="*/ 5029 h 738985"/>
                    <a:gd name="connsiteX12" fmla="*/ 530626 w 1918212"/>
                    <a:gd name="connsiteY12" fmla="*/ 83611 h 738985"/>
                    <a:gd name="connsiteX13" fmla="*/ 561583 w 1918212"/>
                    <a:gd name="connsiteY13" fmla="*/ 514617 h 738985"/>
                    <a:gd name="connsiteX14" fmla="*/ 571108 w 1918212"/>
                    <a:gd name="connsiteY14" fmla="*/ 714642 h 738985"/>
                    <a:gd name="connsiteX15" fmla="*/ 583854 w 1918212"/>
                    <a:gd name="connsiteY15" fmla="*/ 735834 h 738985"/>
                    <a:gd name="connsiteX16" fmla="*/ 587776 w 1918212"/>
                    <a:gd name="connsiteY16" fmla="*/ 717023 h 738985"/>
                    <a:gd name="connsiteX17" fmla="*/ 602064 w 1918212"/>
                    <a:gd name="connsiteY17" fmla="*/ 569386 h 738985"/>
                    <a:gd name="connsiteX18" fmla="*/ 704458 w 1918212"/>
                    <a:gd name="connsiteY18" fmla="*/ 559860 h 738985"/>
                    <a:gd name="connsiteX19" fmla="*/ 837180 w 1918212"/>
                    <a:gd name="connsiteY19" fmla="*/ 559861 h 738985"/>
                    <a:gd name="connsiteX20" fmla="*/ 987190 w 1918212"/>
                    <a:gd name="connsiteY20" fmla="*/ 506708 h 738985"/>
                    <a:gd name="connsiteX21" fmla="*/ 1162468 w 1918212"/>
                    <a:gd name="connsiteY21" fmla="*/ 433755 h 738985"/>
                    <a:gd name="connsiteX22" fmla="*/ 1364486 w 1918212"/>
                    <a:gd name="connsiteY22" fmla="*/ 437054 h 738985"/>
                    <a:gd name="connsiteX23" fmla="*/ 1582030 w 1918212"/>
                    <a:gd name="connsiteY23" fmla="*/ 550821 h 738985"/>
                    <a:gd name="connsiteX24" fmla="*/ 1716489 w 1918212"/>
                    <a:gd name="connsiteY24" fmla="*/ 559861 h 738985"/>
                    <a:gd name="connsiteX25" fmla="*/ 1918212 w 1918212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68507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1 w 1920463"/>
                    <a:gd name="connsiteY24" fmla="*/ 563334 h 738985"/>
                    <a:gd name="connsiteX25" fmla="*/ 1920463 w 1920463"/>
                    <a:gd name="connsiteY25" fmla="*/ 568507 h 738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920463" h="738985">
                      <a:moveTo>
                        <a:pt x="0" y="567377"/>
                      </a:moveTo>
                      <a:cubicBezTo>
                        <a:pt x="33143" y="567327"/>
                        <a:pt x="55524" y="570639"/>
                        <a:pt x="75677" y="562242"/>
                      </a:cubicBezTo>
                      <a:cubicBezTo>
                        <a:pt x="95831" y="553846"/>
                        <a:pt x="103856" y="526523"/>
                        <a:pt x="120921" y="516998"/>
                      </a:cubicBezTo>
                      <a:cubicBezTo>
                        <a:pt x="137986" y="507473"/>
                        <a:pt x="158226" y="497947"/>
                        <a:pt x="178070" y="505091"/>
                      </a:cubicBezTo>
                      <a:cubicBezTo>
                        <a:pt x="197914" y="512235"/>
                        <a:pt x="221728" y="549939"/>
                        <a:pt x="239984" y="559861"/>
                      </a:cubicBezTo>
                      <a:cubicBezTo>
                        <a:pt x="258240" y="569783"/>
                        <a:pt x="266178" y="565417"/>
                        <a:pt x="287609" y="564623"/>
                      </a:cubicBezTo>
                      <a:cubicBezTo>
                        <a:pt x="309040" y="563829"/>
                        <a:pt x="346346" y="556686"/>
                        <a:pt x="368571" y="555098"/>
                      </a:cubicBezTo>
                      <a:cubicBezTo>
                        <a:pt x="390796" y="553510"/>
                        <a:pt x="404687" y="544381"/>
                        <a:pt x="420959" y="555097"/>
                      </a:cubicBezTo>
                      <a:cubicBezTo>
                        <a:pt x="437231" y="565813"/>
                        <a:pt x="457471" y="624154"/>
                        <a:pt x="466202" y="619392"/>
                      </a:cubicBezTo>
                      <a:cubicBezTo>
                        <a:pt x="474933" y="614630"/>
                        <a:pt x="466996" y="603120"/>
                        <a:pt x="473346" y="526523"/>
                      </a:cubicBezTo>
                      <a:cubicBezTo>
                        <a:pt x="479696" y="449926"/>
                        <a:pt x="495968" y="246727"/>
                        <a:pt x="504302" y="159811"/>
                      </a:cubicBezTo>
                      <a:cubicBezTo>
                        <a:pt x="512636" y="72895"/>
                        <a:pt x="518589" y="17729"/>
                        <a:pt x="523352" y="5029"/>
                      </a:cubicBezTo>
                      <a:cubicBezTo>
                        <a:pt x="528115" y="-7671"/>
                        <a:pt x="526130" y="-1320"/>
                        <a:pt x="532877" y="83611"/>
                      </a:cubicBezTo>
                      <a:cubicBezTo>
                        <a:pt x="539624" y="168542"/>
                        <a:pt x="557087" y="409445"/>
                        <a:pt x="563834" y="514617"/>
                      </a:cubicBezTo>
                      <a:cubicBezTo>
                        <a:pt x="570581" y="619789"/>
                        <a:pt x="569647" y="677773"/>
                        <a:pt x="573359" y="714642"/>
                      </a:cubicBezTo>
                      <a:cubicBezTo>
                        <a:pt x="577071" y="751511"/>
                        <a:pt x="583327" y="735437"/>
                        <a:pt x="586105" y="735834"/>
                      </a:cubicBezTo>
                      <a:cubicBezTo>
                        <a:pt x="588883" y="736231"/>
                        <a:pt x="586992" y="744764"/>
                        <a:pt x="590027" y="717023"/>
                      </a:cubicBezTo>
                      <a:cubicBezTo>
                        <a:pt x="593062" y="689282"/>
                        <a:pt x="589630" y="583673"/>
                        <a:pt x="604315" y="569386"/>
                      </a:cubicBezTo>
                      <a:cubicBezTo>
                        <a:pt x="619000" y="555099"/>
                        <a:pt x="667523" y="561447"/>
                        <a:pt x="706709" y="559860"/>
                      </a:cubicBezTo>
                      <a:cubicBezTo>
                        <a:pt x="745895" y="558273"/>
                        <a:pt x="792309" y="568720"/>
                        <a:pt x="839431" y="559861"/>
                      </a:cubicBezTo>
                      <a:cubicBezTo>
                        <a:pt x="886553" y="551002"/>
                        <a:pt x="935226" y="527726"/>
                        <a:pt x="989441" y="506708"/>
                      </a:cubicBezTo>
                      <a:cubicBezTo>
                        <a:pt x="1043656" y="485690"/>
                        <a:pt x="1101836" y="445364"/>
                        <a:pt x="1164719" y="433755"/>
                      </a:cubicBezTo>
                      <a:cubicBezTo>
                        <a:pt x="1227602" y="422146"/>
                        <a:pt x="1296810" y="417543"/>
                        <a:pt x="1366737" y="437054"/>
                      </a:cubicBezTo>
                      <a:cubicBezTo>
                        <a:pt x="1436664" y="456565"/>
                        <a:pt x="1525614" y="529774"/>
                        <a:pt x="1584281" y="550821"/>
                      </a:cubicBezTo>
                      <a:cubicBezTo>
                        <a:pt x="1642948" y="571868"/>
                        <a:pt x="1576872" y="563018"/>
                        <a:pt x="1718741" y="563334"/>
                      </a:cubicBezTo>
                      <a:lnTo>
                        <a:pt x="1920463" y="568507"/>
                      </a:lnTo>
                    </a:path>
                  </a:pathLst>
                </a:cu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 dirty="0">
                    <a:highlight>
                      <a:srgbClr val="FFFF00"/>
                    </a:highlight>
                  </a:endParaRPr>
                </a:p>
              </p:txBody>
            </p:sp>
            <p:sp>
              <p:nvSpPr>
                <p:cNvPr id="19" name="Volný tvar 16">
                  <a:extLst>
                    <a:ext uri="{FF2B5EF4-FFF2-40B4-BE49-F238E27FC236}">
                      <a16:creationId xmlns:a16="http://schemas.microsoft.com/office/drawing/2014/main" id="{96A2E123-0B60-056C-C1A9-717A6D38A392}"/>
                    </a:ext>
                  </a:extLst>
                </p:cNvPr>
                <p:cNvSpPr/>
                <p:nvPr/>
              </p:nvSpPr>
              <p:spPr>
                <a:xfrm>
                  <a:off x="179512" y="4748425"/>
                  <a:ext cx="742521" cy="642233"/>
                </a:xfrm>
                <a:custGeom>
                  <a:avLst/>
                  <a:gdLst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97631 w 2957513"/>
                    <a:gd name="connsiteY2" fmla="*/ 519379 h 807513"/>
                    <a:gd name="connsiteX3" fmla="*/ 164306 w 2957513"/>
                    <a:gd name="connsiteY3" fmla="*/ 490804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64306 w 2957513"/>
                    <a:gd name="connsiteY3" fmla="*/ 490804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71449 w 2957513"/>
                    <a:gd name="connsiteY3" fmla="*/ 505091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69386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71449 w 2957513"/>
                    <a:gd name="connsiteY3" fmla="*/ 505091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0075 w 2955132"/>
                    <a:gd name="connsiteY17" fmla="*/ 574148 h 807513"/>
                    <a:gd name="connsiteX18" fmla="*/ 652463 w 2955132"/>
                    <a:gd name="connsiteY18" fmla="*/ 564623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0075 w 2955132"/>
                    <a:gd name="connsiteY17" fmla="*/ 574148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7219 w 2955132"/>
                    <a:gd name="connsiteY17" fmla="*/ 574148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31106 w 2955132"/>
                    <a:gd name="connsiteY21" fmla="*/ 476517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9863 w 2955132"/>
                    <a:gd name="connsiteY26" fmla="*/ 552717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3194 w 2955132"/>
                    <a:gd name="connsiteY26" fmla="*/ 555098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3194 w 2955132"/>
                    <a:gd name="connsiteY26" fmla="*/ 555098 h 807513"/>
                    <a:gd name="connsiteX27" fmla="*/ 2776538 w 2955132"/>
                    <a:gd name="connsiteY27" fmla="*/ 502711 h 807513"/>
                    <a:gd name="connsiteX28" fmla="*/ 2845594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57500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76538 w 2921794"/>
                    <a:gd name="connsiteY27" fmla="*/ 502711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94881 w 2921794"/>
                    <a:gd name="connsiteY22" fmla="*/ 477003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94881 w 2921794"/>
                    <a:gd name="connsiteY22" fmla="*/ 477003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93873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67240 w 2921794"/>
                    <a:gd name="connsiteY20" fmla="*/ 548440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67240 w 2921794"/>
                    <a:gd name="connsiteY20" fmla="*/ 548440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75279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843213"/>
                    <a:gd name="connsiteY0" fmla="*/ 555099 h 807513"/>
                    <a:gd name="connsiteX1" fmla="*/ 66675 w 2843213"/>
                    <a:gd name="connsiteY1" fmla="*/ 562242 h 807513"/>
                    <a:gd name="connsiteX2" fmla="*/ 111919 w 2843213"/>
                    <a:gd name="connsiteY2" fmla="*/ 516998 h 807513"/>
                    <a:gd name="connsiteX3" fmla="*/ 169068 w 2843213"/>
                    <a:gd name="connsiteY3" fmla="*/ 505091 h 807513"/>
                    <a:gd name="connsiteX4" fmla="*/ 230982 w 2843213"/>
                    <a:gd name="connsiteY4" fmla="*/ 559861 h 807513"/>
                    <a:gd name="connsiteX5" fmla="*/ 278607 w 2843213"/>
                    <a:gd name="connsiteY5" fmla="*/ 564623 h 807513"/>
                    <a:gd name="connsiteX6" fmla="*/ 359569 w 2843213"/>
                    <a:gd name="connsiteY6" fmla="*/ 555098 h 807513"/>
                    <a:gd name="connsiteX7" fmla="*/ 411957 w 2843213"/>
                    <a:gd name="connsiteY7" fmla="*/ 555097 h 807513"/>
                    <a:gd name="connsiteX8" fmla="*/ 457200 w 2843213"/>
                    <a:gd name="connsiteY8" fmla="*/ 619392 h 807513"/>
                    <a:gd name="connsiteX9" fmla="*/ 464344 w 2843213"/>
                    <a:gd name="connsiteY9" fmla="*/ 526523 h 807513"/>
                    <a:gd name="connsiteX10" fmla="*/ 495300 w 2843213"/>
                    <a:gd name="connsiteY10" fmla="*/ 159811 h 807513"/>
                    <a:gd name="connsiteX11" fmla="*/ 514350 w 2843213"/>
                    <a:gd name="connsiteY11" fmla="*/ 5029 h 807513"/>
                    <a:gd name="connsiteX12" fmla="*/ 523875 w 2843213"/>
                    <a:gd name="connsiteY12" fmla="*/ 83611 h 807513"/>
                    <a:gd name="connsiteX13" fmla="*/ 554832 w 2843213"/>
                    <a:gd name="connsiteY13" fmla="*/ 514617 h 807513"/>
                    <a:gd name="connsiteX14" fmla="*/ 564357 w 2843213"/>
                    <a:gd name="connsiteY14" fmla="*/ 714642 h 807513"/>
                    <a:gd name="connsiteX15" fmla="*/ 571500 w 2843213"/>
                    <a:gd name="connsiteY15" fmla="*/ 807511 h 807513"/>
                    <a:gd name="connsiteX16" fmla="*/ 581025 w 2843213"/>
                    <a:gd name="connsiteY16" fmla="*/ 717023 h 807513"/>
                    <a:gd name="connsiteX17" fmla="*/ 595313 w 2843213"/>
                    <a:gd name="connsiteY17" fmla="*/ 569386 h 807513"/>
                    <a:gd name="connsiteX18" fmla="*/ 697707 w 2843213"/>
                    <a:gd name="connsiteY18" fmla="*/ 559860 h 807513"/>
                    <a:gd name="connsiteX19" fmla="*/ 859632 w 2843213"/>
                    <a:gd name="connsiteY19" fmla="*/ 559861 h 807513"/>
                    <a:gd name="connsiteX20" fmla="*/ 1067240 w 2843213"/>
                    <a:gd name="connsiteY20" fmla="*/ 548440 h 807513"/>
                    <a:gd name="connsiteX21" fmla="*/ 1228725 w 2843213"/>
                    <a:gd name="connsiteY21" fmla="*/ 452705 h 807513"/>
                    <a:gd name="connsiteX22" fmla="*/ 1401539 w 2843213"/>
                    <a:gd name="connsiteY22" fmla="*/ 437054 h 807513"/>
                    <a:gd name="connsiteX23" fmla="*/ 1575279 w 2843213"/>
                    <a:gd name="connsiteY23" fmla="*/ 550821 h 807513"/>
                    <a:gd name="connsiteX24" fmla="*/ 1709738 w 2843213"/>
                    <a:gd name="connsiteY24" fmla="*/ 559861 h 807513"/>
                    <a:gd name="connsiteX25" fmla="*/ 2426494 w 2843213"/>
                    <a:gd name="connsiteY25" fmla="*/ 552717 h 807513"/>
                    <a:gd name="connsiteX26" fmla="*/ 2700338 w 2843213"/>
                    <a:gd name="connsiteY26" fmla="*/ 557480 h 807513"/>
                    <a:gd name="connsiteX27" fmla="*/ 2752725 w 2843213"/>
                    <a:gd name="connsiteY27" fmla="*/ 509854 h 807513"/>
                    <a:gd name="connsiteX28" fmla="*/ 2843213 w 2843213"/>
                    <a:gd name="connsiteY28" fmla="*/ 478897 h 807513"/>
                    <a:gd name="connsiteX0" fmla="*/ 0 w 2752725"/>
                    <a:gd name="connsiteY0" fmla="*/ 555099 h 807513"/>
                    <a:gd name="connsiteX1" fmla="*/ 66675 w 2752725"/>
                    <a:gd name="connsiteY1" fmla="*/ 562242 h 807513"/>
                    <a:gd name="connsiteX2" fmla="*/ 111919 w 2752725"/>
                    <a:gd name="connsiteY2" fmla="*/ 516998 h 807513"/>
                    <a:gd name="connsiteX3" fmla="*/ 169068 w 2752725"/>
                    <a:gd name="connsiteY3" fmla="*/ 505091 h 807513"/>
                    <a:gd name="connsiteX4" fmla="*/ 230982 w 2752725"/>
                    <a:gd name="connsiteY4" fmla="*/ 559861 h 807513"/>
                    <a:gd name="connsiteX5" fmla="*/ 278607 w 2752725"/>
                    <a:gd name="connsiteY5" fmla="*/ 564623 h 807513"/>
                    <a:gd name="connsiteX6" fmla="*/ 359569 w 2752725"/>
                    <a:gd name="connsiteY6" fmla="*/ 555098 h 807513"/>
                    <a:gd name="connsiteX7" fmla="*/ 411957 w 2752725"/>
                    <a:gd name="connsiteY7" fmla="*/ 555097 h 807513"/>
                    <a:gd name="connsiteX8" fmla="*/ 457200 w 2752725"/>
                    <a:gd name="connsiteY8" fmla="*/ 619392 h 807513"/>
                    <a:gd name="connsiteX9" fmla="*/ 464344 w 2752725"/>
                    <a:gd name="connsiteY9" fmla="*/ 526523 h 807513"/>
                    <a:gd name="connsiteX10" fmla="*/ 495300 w 2752725"/>
                    <a:gd name="connsiteY10" fmla="*/ 159811 h 807513"/>
                    <a:gd name="connsiteX11" fmla="*/ 514350 w 2752725"/>
                    <a:gd name="connsiteY11" fmla="*/ 5029 h 807513"/>
                    <a:gd name="connsiteX12" fmla="*/ 523875 w 2752725"/>
                    <a:gd name="connsiteY12" fmla="*/ 83611 h 807513"/>
                    <a:gd name="connsiteX13" fmla="*/ 554832 w 2752725"/>
                    <a:gd name="connsiteY13" fmla="*/ 514617 h 807513"/>
                    <a:gd name="connsiteX14" fmla="*/ 564357 w 2752725"/>
                    <a:gd name="connsiteY14" fmla="*/ 714642 h 807513"/>
                    <a:gd name="connsiteX15" fmla="*/ 571500 w 2752725"/>
                    <a:gd name="connsiteY15" fmla="*/ 807511 h 807513"/>
                    <a:gd name="connsiteX16" fmla="*/ 581025 w 2752725"/>
                    <a:gd name="connsiteY16" fmla="*/ 717023 h 807513"/>
                    <a:gd name="connsiteX17" fmla="*/ 595313 w 2752725"/>
                    <a:gd name="connsiteY17" fmla="*/ 569386 h 807513"/>
                    <a:gd name="connsiteX18" fmla="*/ 697707 w 2752725"/>
                    <a:gd name="connsiteY18" fmla="*/ 559860 h 807513"/>
                    <a:gd name="connsiteX19" fmla="*/ 859632 w 2752725"/>
                    <a:gd name="connsiteY19" fmla="*/ 559861 h 807513"/>
                    <a:gd name="connsiteX20" fmla="*/ 1067240 w 2752725"/>
                    <a:gd name="connsiteY20" fmla="*/ 548440 h 807513"/>
                    <a:gd name="connsiteX21" fmla="*/ 1228725 w 2752725"/>
                    <a:gd name="connsiteY21" fmla="*/ 452705 h 807513"/>
                    <a:gd name="connsiteX22" fmla="*/ 1401539 w 2752725"/>
                    <a:gd name="connsiteY22" fmla="*/ 437054 h 807513"/>
                    <a:gd name="connsiteX23" fmla="*/ 1575279 w 2752725"/>
                    <a:gd name="connsiteY23" fmla="*/ 550821 h 807513"/>
                    <a:gd name="connsiteX24" fmla="*/ 1709738 w 2752725"/>
                    <a:gd name="connsiteY24" fmla="*/ 559861 h 807513"/>
                    <a:gd name="connsiteX25" fmla="*/ 2426494 w 2752725"/>
                    <a:gd name="connsiteY25" fmla="*/ 552717 h 807513"/>
                    <a:gd name="connsiteX26" fmla="*/ 2700338 w 2752725"/>
                    <a:gd name="connsiteY26" fmla="*/ 557480 h 807513"/>
                    <a:gd name="connsiteX27" fmla="*/ 2752725 w 2752725"/>
                    <a:gd name="connsiteY27" fmla="*/ 509854 h 807513"/>
                    <a:gd name="connsiteX0" fmla="*/ 0 w 2700338"/>
                    <a:gd name="connsiteY0" fmla="*/ 555099 h 807513"/>
                    <a:gd name="connsiteX1" fmla="*/ 66675 w 2700338"/>
                    <a:gd name="connsiteY1" fmla="*/ 562242 h 807513"/>
                    <a:gd name="connsiteX2" fmla="*/ 111919 w 2700338"/>
                    <a:gd name="connsiteY2" fmla="*/ 516998 h 807513"/>
                    <a:gd name="connsiteX3" fmla="*/ 169068 w 2700338"/>
                    <a:gd name="connsiteY3" fmla="*/ 505091 h 807513"/>
                    <a:gd name="connsiteX4" fmla="*/ 230982 w 2700338"/>
                    <a:gd name="connsiteY4" fmla="*/ 559861 h 807513"/>
                    <a:gd name="connsiteX5" fmla="*/ 278607 w 2700338"/>
                    <a:gd name="connsiteY5" fmla="*/ 564623 h 807513"/>
                    <a:gd name="connsiteX6" fmla="*/ 359569 w 2700338"/>
                    <a:gd name="connsiteY6" fmla="*/ 555098 h 807513"/>
                    <a:gd name="connsiteX7" fmla="*/ 411957 w 2700338"/>
                    <a:gd name="connsiteY7" fmla="*/ 555097 h 807513"/>
                    <a:gd name="connsiteX8" fmla="*/ 457200 w 2700338"/>
                    <a:gd name="connsiteY8" fmla="*/ 619392 h 807513"/>
                    <a:gd name="connsiteX9" fmla="*/ 464344 w 2700338"/>
                    <a:gd name="connsiteY9" fmla="*/ 526523 h 807513"/>
                    <a:gd name="connsiteX10" fmla="*/ 495300 w 2700338"/>
                    <a:gd name="connsiteY10" fmla="*/ 159811 h 807513"/>
                    <a:gd name="connsiteX11" fmla="*/ 514350 w 2700338"/>
                    <a:gd name="connsiteY11" fmla="*/ 5029 h 807513"/>
                    <a:gd name="connsiteX12" fmla="*/ 523875 w 2700338"/>
                    <a:gd name="connsiteY12" fmla="*/ 83611 h 807513"/>
                    <a:gd name="connsiteX13" fmla="*/ 554832 w 2700338"/>
                    <a:gd name="connsiteY13" fmla="*/ 514617 h 807513"/>
                    <a:gd name="connsiteX14" fmla="*/ 564357 w 2700338"/>
                    <a:gd name="connsiteY14" fmla="*/ 714642 h 807513"/>
                    <a:gd name="connsiteX15" fmla="*/ 571500 w 2700338"/>
                    <a:gd name="connsiteY15" fmla="*/ 807511 h 807513"/>
                    <a:gd name="connsiteX16" fmla="*/ 581025 w 2700338"/>
                    <a:gd name="connsiteY16" fmla="*/ 717023 h 807513"/>
                    <a:gd name="connsiteX17" fmla="*/ 595313 w 2700338"/>
                    <a:gd name="connsiteY17" fmla="*/ 569386 h 807513"/>
                    <a:gd name="connsiteX18" fmla="*/ 697707 w 2700338"/>
                    <a:gd name="connsiteY18" fmla="*/ 559860 h 807513"/>
                    <a:gd name="connsiteX19" fmla="*/ 859632 w 2700338"/>
                    <a:gd name="connsiteY19" fmla="*/ 559861 h 807513"/>
                    <a:gd name="connsiteX20" fmla="*/ 1067240 w 2700338"/>
                    <a:gd name="connsiteY20" fmla="*/ 548440 h 807513"/>
                    <a:gd name="connsiteX21" fmla="*/ 1228725 w 2700338"/>
                    <a:gd name="connsiteY21" fmla="*/ 452705 h 807513"/>
                    <a:gd name="connsiteX22" fmla="*/ 1401539 w 2700338"/>
                    <a:gd name="connsiteY22" fmla="*/ 437054 h 807513"/>
                    <a:gd name="connsiteX23" fmla="*/ 1575279 w 2700338"/>
                    <a:gd name="connsiteY23" fmla="*/ 550821 h 807513"/>
                    <a:gd name="connsiteX24" fmla="*/ 1709738 w 2700338"/>
                    <a:gd name="connsiteY24" fmla="*/ 559861 h 807513"/>
                    <a:gd name="connsiteX25" fmla="*/ 2426494 w 2700338"/>
                    <a:gd name="connsiteY25" fmla="*/ 552717 h 807513"/>
                    <a:gd name="connsiteX26" fmla="*/ 2700338 w 2700338"/>
                    <a:gd name="connsiteY26" fmla="*/ 557480 h 807513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59632 w 2700338"/>
                    <a:gd name="connsiteY19" fmla="*/ 559861 h 738985"/>
                    <a:gd name="connsiteX20" fmla="*/ 1067240 w 2700338"/>
                    <a:gd name="connsiteY20" fmla="*/ 548440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59632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980439 w 2700338"/>
                    <a:gd name="connsiteY21" fmla="*/ 506708 h 738985"/>
                    <a:gd name="connsiteX22" fmla="*/ 1228725 w 2700338"/>
                    <a:gd name="connsiteY22" fmla="*/ 452705 h 738985"/>
                    <a:gd name="connsiteX23" fmla="*/ 1401539 w 2700338"/>
                    <a:gd name="connsiteY23" fmla="*/ 437054 h 738985"/>
                    <a:gd name="connsiteX24" fmla="*/ 1575279 w 2700338"/>
                    <a:gd name="connsiteY24" fmla="*/ 550821 h 738985"/>
                    <a:gd name="connsiteX25" fmla="*/ 1709738 w 2700338"/>
                    <a:gd name="connsiteY25" fmla="*/ 559861 h 738985"/>
                    <a:gd name="connsiteX26" fmla="*/ 2426494 w 2700338"/>
                    <a:gd name="connsiteY26" fmla="*/ 552717 h 738985"/>
                    <a:gd name="connsiteX27" fmla="*/ 2700338 w 2700338"/>
                    <a:gd name="connsiteY27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980439 w 2700338"/>
                    <a:gd name="connsiteY21" fmla="*/ 506708 h 738985"/>
                    <a:gd name="connsiteX22" fmla="*/ 1155717 w 2700338"/>
                    <a:gd name="connsiteY22" fmla="*/ 433755 h 738985"/>
                    <a:gd name="connsiteX23" fmla="*/ 1401539 w 2700338"/>
                    <a:gd name="connsiteY23" fmla="*/ 437054 h 738985"/>
                    <a:gd name="connsiteX24" fmla="*/ 1575279 w 2700338"/>
                    <a:gd name="connsiteY24" fmla="*/ 550821 h 738985"/>
                    <a:gd name="connsiteX25" fmla="*/ 1709738 w 2700338"/>
                    <a:gd name="connsiteY25" fmla="*/ 559861 h 738985"/>
                    <a:gd name="connsiteX26" fmla="*/ 2426494 w 2700338"/>
                    <a:gd name="connsiteY26" fmla="*/ 552717 h 738985"/>
                    <a:gd name="connsiteX27" fmla="*/ 2700338 w 2700338"/>
                    <a:gd name="connsiteY27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80439 w 2700338"/>
                    <a:gd name="connsiteY20" fmla="*/ 506708 h 738985"/>
                    <a:gd name="connsiteX21" fmla="*/ 1155717 w 2700338"/>
                    <a:gd name="connsiteY21" fmla="*/ 43375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80439 w 2700338"/>
                    <a:gd name="connsiteY20" fmla="*/ 506708 h 738985"/>
                    <a:gd name="connsiteX21" fmla="*/ 1155717 w 2700338"/>
                    <a:gd name="connsiteY21" fmla="*/ 433755 h 738985"/>
                    <a:gd name="connsiteX22" fmla="*/ 1357735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426494"/>
                    <a:gd name="connsiteY0" fmla="*/ 555099 h 738985"/>
                    <a:gd name="connsiteX1" fmla="*/ 66675 w 2426494"/>
                    <a:gd name="connsiteY1" fmla="*/ 562242 h 738985"/>
                    <a:gd name="connsiteX2" fmla="*/ 111919 w 2426494"/>
                    <a:gd name="connsiteY2" fmla="*/ 516998 h 738985"/>
                    <a:gd name="connsiteX3" fmla="*/ 169068 w 2426494"/>
                    <a:gd name="connsiteY3" fmla="*/ 505091 h 738985"/>
                    <a:gd name="connsiteX4" fmla="*/ 230982 w 2426494"/>
                    <a:gd name="connsiteY4" fmla="*/ 559861 h 738985"/>
                    <a:gd name="connsiteX5" fmla="*/ 278607 w 2426494"/>
                    <a:gd name="connsiteY5" fmla="*/ 564623 h 738985"/>
                    <a:gd name="connsiteX6" fmla="*/ 359569 w 2426494"/>
                    <a:gd name="connsiteY6" fmla="*/ 555098 h 738985"/>
                    <a:gd name="connsiteX7" fmla="*/ 411957 w 2426494"/>
                    <a:gd name="connsiteY7" fmla="*/ 555097 h 738985"/>
                    <a:gd name="connsiteX8" fmla="*/ 457200 w 2426494"/>
                    <a:gd name="connsiteY8" fmla="*/ 619392 h 738985"/>
                    <a:gd name="connsiteX9" fmla="*/ 464344 w 2426494"/>
                    <a:gd name="connsiteY9" fmla="*/ 526523 h 738985"/>
                    <a:gd name="connsiteX10" fmla="*/ 495300 w 2426494"/>
                    <a:gd name="connsiteY10" fmla="*/ 159811 h 738985"/>
                    <a:gd name="connsiteX11" fmla="*/ 514350 w 2426494"/>
                    <a:gd name="connsiteY11" fmla="*/ 5029 h 738985"/>
                    <a:gd name="connsiteX12" fmla="*/ 523875 w 2426494"/>
                    <a:gd name="connsiteY12" fmla="*/ 83611 h 738985"/>
                    <a:gd name="connsiteX13" fmla="*/ 554832 w 2426494"/>
                    <a:gd name="connsiteY13" fmla="*/ 514617 h 738985"/>
                    <a:gd name="connsiteX14" fmla="*/ 564357 w 2426494"/>
                    <a:gd name="connsiteY14" fmla="*/ 714642 h 738985"/>
                    <a:gd name="connsiteX15" fmla="*/ 577103 w 2426494"/>
                    <a:gd name="connsiteY15" fmla="*/ 735834 h 738985"/>
                    <a:gd name="connsiteX16" fmla="*/ 581025 w 2426494"/>
                    <a:gd name="connsiteY16" fmla="*/ 717023 h 738985"/>
                    <a:gd name="connsiteX17" fmla="*/ 595313 w 2426494"/>
                    <a:gd name="connsiteY17" fmla="*/ 569386 h 738985"/>
                    <a:gd name="connsiteX18" fmla="*/ 697707 w 2426494"/>
                    <a:gd name="connsiteY18" fmla="*/ 559860 h 738985"/>
                    <a:gd name="connsiteX19" fmla="*/ 830429 w 2426494"/>
                    <a:gd name="connsiteY19" fmla="*/ 559861 h 738985"/>
                    <a:gd name="connsiteX20" fmla="*/ 980439 w 2426494"/>
                    <a:gd name="connsiteY20" fmla="*/ 506708 h 738985"/>
                    <a:gd name="connsiteX21" fmla="*/ 1155717 w 2426494"/>
                    <a:gd name="connsiteY21" fmla="*/ 433755 h 738985"/>
                    <a:gd name="connsiteX22" fmla="*/ 1357735 w 2426494"/>
                    <a:gd name="connsiteY22" fmla="*/ 437054 h 738985"/>
                    <a:gd name="connsiteX23" fmla="*/ 1575279 w 2426494"/>
                    <a:gd name="connsiteY23" fmla="*/ 550821 h 738985"/>
                    <a:gd name="connsiteX24" fmla="*/ 1709738 w 2426494"/>
                    <a:gd name="connsiteY24" fmla="*/ 559861 h 738985"/>
                    <a:gd name="connsiteX25" fmla="*/ 2426494 w 2426494"/>
                    <a:gd name="connsiteY25" fmla="*/ 552717 h 738985"/>
                    <a:gd name="connsiteX0" fmla="*/ 0 w 1911461"/>
                    <a:gd name="connsiteY0" fmla="*/ 555099 h 738985"/>
                    <a:gd name="connsiteX1" fmla="*/ 66675 w 1911461"/>
                    <a:gd name="connsiteY1" fmla="*/ 562242 h 738985"/>
                    <a:gd name="connsiteX2" fmla="*/ 111919 w 1911461"/>
                    <a:gd name="connsiteY2" fmla="*/ 516998 h 738985"/>
                    <a:gd name="connsiteX3" fmla="*/ 169068 w 1911461"/>
                    <a:gd name="connsiteY3" fmla="*/ 505091 h 738985"/>
                    <a:gd name="connsiteX4" fmla="*/ 230982 w 1911461"/>
                    <a:gd name="connsiteY4" fmla="*/ 559861 h 738985"/>
                    <a:gd name="connsiteX5" fmla="*/ 278607 w 1911461"/>
                    <a:gd name="connsiteY5" fmla="*/ 564623 h 738985"/>
                    <a:gd name="connsiteX6" fmla="*/ 359569 w 1911461"/>
                    <a:gd name="connsiteY6" fmla="*/ 555098 h 738985"/>
                    <a:gd name="connsiteX7" fmla="*/ 411957 w 1911461"/>
                    <a:gd name="connsiteY7" fmla="*/ 555097 h 738985"/>
                    <a:gd name="connsiteX8" fmla="*/ 457200 w 1911461"/>
                    <a:gd name="connsiteY8" fmla="*/ 619392 h 738985"/>
                    <a:gd name="connsiteX9" fmla="*/ 464344 w 1911461"/>
                    <a:gd name="connsiteY9" fmla="*/ 526523 h 738985"/>
                    <a:gd name="connsiteX10" fmla="*/ 495300 w 1911461"/>
                    <a:gd name="connsiteY10" fmla="*/ 159811 h 738985"/>
                    <a:gd name="connsiteX11" fmla="*/ 514350 w 1911461"/>
                    <a:gd name="connsiteY11" fmla="*/ 5029 h 738985"/>
                    <a:gd name="connsiteX12" fmla="*/ 523875 w 1911461"/>
                    <a:gd name="connsiteY12" fmla="*/ 83611 h 738985"/>
                    <a:gd name="connsiteX13" fmla="*/ 554832 w 1911461"/>
                    <a:gd name="connsiteY13" fmla="*/ 514617 h 738985"/>
                    <a:gd name="connsiteX14" fmla="*/ 564357 w 1911461"/>
                    <a:gd name="connsiteY14" fmla="*/ 714642 h 738985"/>
                    <a:gd name="connsiteX15" fmla="*/ 577103 w 1911461"/>
                    <a:gd name="connsiteY15" fmla="*/ 735834 h 738985"/>
                    <a:gd name="connsiteX16" fmla="*/ 581025 w 1911461"/>
                    <a:gd name="connsiteY16" fmla="*/ 717023 h 738985"/>
                    <a:gd name="connsiteX17" fmla="*/ 595313 w 1911461"/>
                    <a:gd name="connsiteY17" fmla="*/ 569386 h 738985"/>
                    <a:gd name="connsiteX18" fmla="*/ 697707 w 1911461"/>
                    <a:gd name="connsiteY18" fmla="*/ 559860 h 738985"/>
                    <a:gd name="connsiteX19" fmla="*/ 830429 w 1911461"/>
                    <a:gd name="connsiteY19" fmla="*/ 559861 h 738985"/>
                    <a:gd name="connsiteX20" fmla="*/ 980439 w 1911461"/>
                    <a:gd name="connsiteY20" fmla="*/ 506708 h 738985"/>
                    <a:gd name="connsiteX21" fmla="*/ 1155717 w 1911461"/>
                    <a:gd name="connsiteY21" fmla="*/ 433755 h 738985"/>
                    <a:gd name="connsiteX22" fmla="*/ 1357735 w 1911461"/>
                    <a:gd name="connsiteY22" fmla="*/ 437054 h 738985"/>
                    <a:gd name="connsiteX23" fmla="*/ 1575279 w 1911461"/>
                    <a:gd name="connsiteY23" fmla="*/ 550821 h 738985"/>
                    <a:gd name="connsiteX24" fmla="*/ 1709738 w 1911461"/>
                    <a:gd name="connsiteY24" fmla="*/ 559861 h 738985"/>
                    <a:gd name="connsiteX25" fmla="*/ 1911461 w 1911461"/>
                    <a:gd name="connsiteY25" fmla="*/ 554616 h 738985"/>
                    <a:gd name="connsiteX0" fmla="*/ 0 w 1918871"/>
                    <a:gd name="connsiteY0" fmla="*/ 564593 h 738985"/>
                    <a:gd name="connsiteX1" fmla="*/ 74085 w 1918871"/>
                    <a:gd name="connsiteY1" fmla="*/ 562242 h 738985"/>
                    <a:gd name="connsiteX2" fmla="*/ 119329 w 1918871"/>
                    <a:gd name="connsiteY2" fmla="*/ 516998 h 738985"/>
                    <a:gd name="connsiteX3" fmla="*/ 176478 w 1918871"/>
                    <a:gd name="connsiteY3" fmla="*/ 505091 h 738985"/>
                    <a:gd name="connsiteX4" fmla="*/ 238392 w 1918871"/>
                    <a:gd name="connsiteY4" fmla="*/ 559861 h 738985"/>
                    <a:gd name="connsiteX5" fmla="*/ 286017 w 1918871"/>
                    <a:gd name="connsiteY5" fmla="*/ 564623 h 738985"/>
                    <a:gd name="connsiteX6" fmla="*/ 366979 w 1918871"/>
                    <a:gd name="connsiteY6" fmla="*/ 555098 h 738985"/>
                    <a:gd name="connsiteX7" fmla="*/ 419367 w 1918871"/>
                    <a:gd name="connsiteY7" fmla="*/ 555097 h 738985"/>
                    <a:gd name="connsiteX8" fmla="*/ 464610 w 1918871"/>
                    <a:gd name="connsiteY8" fmla="*/ 619392 h 738985"/>
                    <a:gd name="connsiteX9" fmla="*/ 471754 w 1918871"/>
                    <a:gd name="connsiteY9" fmla="*/ 526523 h 738985"/>
                    <a:gd name="connsiteX10" fmla="*/ 502710 w 1918871"/>
                    <a:gd name="connsiteY10" fmla="*/ 159811 h 738985"/>
                    <a:gd name="connsiteX11" fmla="*/ 521760 w 1918871"/>
                    <a:gd name="connsiteY11" fmla="*/ 5029 h 738985"/>
                    <a:gd name="connsiteX12" fmla="*/ 531285 w 1918871"/>
                    <a:gd name="connsiteY12" fmla="*/ 83611 h 738985"/>
                    <a:gd name="connsiteX13" fmla="*/ 562242 w 1918871"/>
                    <a:gd name="connsiteY13" fmla="*/ 514617 h 738985"/>
                    <a:gd name="connsiteX14" fmla="*/ 571767 w 1918871"/>
                    <a:gd name="connsiteY14" fmla="*/ 714642 h 738985"/>
                    <a:gd name="connsiteX15" fmla="*/ 584513 w 1918871"/>
                    <a:gd name="connsiteY15" fmla="*/ 735834 h 738985"/>
                    <a:gd name="connsiteX16" fmla="*/ 588435 w 1918871"/>
                    <a:gd name="connsiteY16" fmla="*/ 717023 h 738985"/>
                    <a:gd name="connsiteX17" fmla="*/ 602723 w 1918871"/>
                    <a:gd name="connsiteY17" fmla="*/ 569386 h 738985"/>
                    <a:gd name="connsiteX18" fmla="*/ 705117 w 1918871"/>
                    <a:gd name="connsiteY18" fmla="*/ 559860 h 738985"/>
                    <a:gd name="connsiteX19" fmla="*/ 837839 w 1918871"/>
                    <a:gd name="connsiteY19" fmla="*/ 559861 h 738985"/>
                    <a:gd name="connsiteX20" fmla="*/ 987849 w 1918871"/>
                    <a:gd name="connsiteY20" fmla="*/ 506708 h 738985"/>
                    <a:gd name="connsiteX21" fmla="*/ 1163127 w 1918871"/>
                    <a:gd name="connsiteY21" fmla="*/ 433755 h 738985"/>
                    <a:gd name="connsiteX22" fmla="*/ 1365145 w 1918871"/>
                    <a:gd name="connsiteY22" fmla="*/ 437054 h 738985"/>
                    <a:gd name="connsiteX23" fmla="*/ 1582689 w 1918871"/>
                    <a:gd name="connsiteY23" fmla="*/ 550821 h 738985"/>
                    <a:gd name="connsiteX24" fmla="*/ 1717148 w 1918871"/>
                    <a:gd name="connsiteY24" fmla="*/ 559861 h 738985"/>
                    <a:gd name="connsiteX25" fmla="*/ 1918871 w 1918871"/>
                    <a:gd name="connsiteY25" fmla="*/ 554616 h 738985"/>
                    <a:gd name="connsiteX0" fmla="*/ 0 w 1911460"/>
                    <a:gd name="connsiteY0" fmla="*/ 556998 h 738985"/>
                    <a:gd name="connsiteX1" fmla="*/ 66674 w 1911460"/>
                    <a:gd name="connsiteY1" fmla="*/ 562242 h 738985"/>
                    <a:gd name="connsiteX2" fmla="*/ 111918 w 1911460"/>
                    <a:gd name="connsiteY2" fmla="*/ 516998 h 738985"/>
                    <a:gd name="connsiteX3" fmla="*/ 169067 w 1911460"/>
                    <a:gd name="connsiteY3" fmla="*/ 505091 h 738985"/>
                    <a:gd name="connsiteX4" fmla="*/ 230981 w 1911460"/>
                    <a:gd name="connsiteY4" fmla="*/ 559861 h 738985"/>
                    <a:gd name="connsiteX5" fmla="*/ 278606 w 1911460"/>
                    <a:gd name="connsiteY5" fmla="*/ 564623 h 738985"/>
                    <a:gd name="connsiteX6" fmla="*/ 359568 w 1911460"/>
                    <a:gd name="connsiteY6" fmla="*/ 555098 h 738985"/>
                    <a:gd name="connsiteX7" fmla="*/ 411956 w 1911460"/>
                    <a:gd name="connsiteY7" fmla="*/ 555097 h 738985"/>
                    <a:gd name="connsiteX8" fmla="*/ 457199 w 1911460"/>
                    <a:gd name="connsiteY8" fmla="*/ 619392 h 738985"/>
                    <a:gd name="connsiteX9" fmla="*/ 464343 w 1911460"/>
                    <a:gd name="connsiteY9" fmla="*/ 526523 h 738985"/>
                    <a:gd name="connsiteX10" fmla="*/ 495299 w 1911460"/>
                    <a:gd name="connsiteY10" fmla="*/ 159811 h 738985"/>
                    <a:gd name="connsiteX11" fmla="*/ 514349 w 1911460"/>
                    <a:gd name="connsiteY11" fmla="*/ 5029 h 738985"/>
                    <a:gd name="connsiteX12" fmla="*/ 523874 w 1911460"/>
                    <a:gd name="connsiteY12" fmla="*/ 83611 h 738985"/>
                    <a:gd name="connsiteX13" fmla="*/ 554831 w 1911460"/>
                    <a:gd name="connsiteY13" fmla="*/ 514617 h 738985"/>
                    <a:gd name="connsiteX14" fmla="*/ 564356 w 1911460"/>
                    <a:gd name="connsiteY14" fmla="*/ 714642 h 738985"/>
                    <a:gd name="connsiteX15" fmla="*/ 577102 w 1911460"/>
                    <a:gd name="connsiteY15" fmla="*/ 735834 h 738985"/>
                    <a:gd name="connsiteX16" fmla="*/ 581024 w 1911460"/>
                    <a:gd name="connsiteY16" fmla="*/ 717023 h 738985"/>
                    <a:gd name="connsiteX17" fmla="*/ 595312 w 1911460"/>
                    <a:gd name="connsiteY17" fmla="*/ 569386 h 738985"/>
                    <a:gd name="connsiteX18" fmla="*/ 697706 w 1911460"/>
                    <a:gd name="connsiteY18" fmla="*/ 559860 h 738985"/>
                    <a:gd name="connsiteX19" fmla="*/ 830428 w 1911460"/>
                    <a:gd name="connsiteY19" fmla="*/ 559861 h 738985"/>
                    <a:gd name="connsiteX20" fmla="*/ 980438 w 1911460"/>
                    <a:gd name="connsiteY20" fmla="*/ 506708 h 738985"/>
                    <a:gd name="connsiteX21" fmla="*/ 1155716 w 1911460"/>
                    <a:gd name="connsiteY21" fmla="*/ 433755 h 738985"/>
                    <a:gd name="connsiteX22" fmla="*/ 1357734 w 1911460"/>
                    <a:gd name="connsiteY22" fmla="*/ 437054 h 738985"/>
                    <a:gd name="connsiteX23" fmla="*/ 1575278 w 1911460"/>
                    <a:gd name="connsiteY23" fmla="*/ 550821 h 738985"/>
                    <a:gd name="connsiteX24" fmla="*/ 1709737 w 1911460"/>
                    <a:gd name="connsiteY24" fmla="*/ 559861 h 738985"/>
                    <a:gd name="connsiteX25" fmla="*/ 1911460 w 1911460"/>
                    <a:gd name="connsiteY25" fmla="*/ 554616 h 738985"/>
                    <a:gd name="connsiteX0" fmla="*/ 0 w 1918212"/>
                    <a:gd name="connsiteY0" fmla="*/ 564494 h 738985"/>
                    <a:gd name="connsiteX1" fmla="*/ 73426 w 1918212"/>
                    <a:gd name="connsiteY1" fmla="*/ 562242 h 738985"/>
                    <a:gd name="connsiteX2" fmla="*/ 118670 w 1918212"/>
                    <a:gd name="connsiteY2" fmla="*/ 516998 h 738985"/>
                    <a:gd name="connsiteX3" fmla="*/ 175819 w 1918212"/>
                    <a:gd name="connsiteY3" fmla="*/ 505091 h 738985"/>
                    <a:gd name="connsiteX4" fmla="*/ 237733 w 1918212"/>
                    <a:gd name="connsiteY4" fmla="*/ 559861 h 738985"/>
                    <a:gd name="connsiteX5" fmla="*/ 285358 w 1918212"/>
                    <a:gd name="connsiteY5" fmla="*/ 564623 h 738985"/>
                    <a:gd name="connsiteX6" fmla="*/ 366320 w 1918212"/>
                    <a:gd name="connsiteY6" fmla="*/ 555098 h 738985"/>
                    <a:gd name="connsiteX7" fmla="*/ 418708 w 1918212"/>
                    <a:gd name="connsiteY7" fmla="*/ 555097 h 738985"/>
                    <a:gd name="connsiteX8" fmla="*/ 463951 w 1918212"/>
                    <a:gd name="connsiteY8" fmla="*/ 619392 h 738985"/>
                    <a:gd name="connsiteX9" fmla="*/ 471095 w 1918212"/>
                    <a:gd name="connsiteY9" fmla="*/ 526523 h 738985"/>
                    <a:gd name="connsiteX10" fmla="*/ 502051 w 1918212"/>
                    <a:gd name="connsiteY10" fmla="*/ 159811 h 738985"/>
                    <a:gd name="connsiteX11" fmla="*/ 521101 w 1918212"/>
                    <a:gd name="connsiteY11" fmla="*/ 5029 h 738985"/>
                    <a:gd name="connsiteX12" fmla="*/ 530626 w 1918212"/>
                    <a:gd name="connsiteY12" fmla="*/ 83611 h 738985"/>
                    <a:gd name="connsiteX13" fmla="*/ 561583 w 1918212"/>
                    <a:gd name="connsiteY13" fmla="*/ 514617 h 738985"/>
                    <a:gd name="connsiteX14" fmla="*/ 571108 w 1918212"/>
                    <a:gd name="connsiteY14" fmla="*/ 714642 h 738985"/>
                    <a:gd name="connsiteX15" fmla="*/ 583854 w 1918212"/>
                    <a:gd name="connsiteY15" fmla="*/ 735834 h 738985"/>
                    <a:gd name="connsiteX16" fmla="*/ 587776 w 1918212"/>
                    <a:gd name="connsiteY16" fmla="*/ 717023 h 738985"/>
                    <a:gd name="connsiteX17" fmla="*/ 602064 w 1918212"/>
                    <a:gd name="connsiteY17" fmla="*/ 569386 h 738985"/>
                    <a:gd name="connsiteX18" fmla="*/ 704458 w 1918212"/>
                    <a:gd name="connsiteY18" fmla="*/ 559860 h 738985"/>
                    <a:gd name="connsiteX19" fmla="*/ 837180 w 1918212"/>
                    <a:gd name="connsiteY19" fmla="*/ 559861 h 738985"/>
                    <a:gd name="connsiteX20" fmla="*/ 987190 w 1918212"/>
                    <a:gd name="connsiteY20" fmla="*/ 506708 h 738985"/>
                    <a:gd name="connsiteX21" fmla="*/ 1162468 w 1918212"/>
                    <a:gd name="connsiteY21" fmla="*/ 433755 h 738985"/>
                    <a:gd name="connsiteX22" fmla="*/ 1364486 w 1918212"/>
                    <a:gd name="connsiteY22" fmla="*/ 437054 h 738985"/>
                    <a:gd name="connsiteX23" fmla="*/ 1582030 w 1918212"/>
                    <a:gd name="connsiteY23" fmla="*/ 550821 h 738985"/>
                    <a:gd name="connsiteX24" fmla="*/ 1716489 w 1918212"/>
                    <a:gd name="connsiteY24" fmla="*/ 559861 h 738985"/>
                    <a:gd name="connsiteX25" fmla="*/ 1918212 w 1918212"/>
                    <a:gd name="connsiteY25" fmla="*/ 554616 h 738985"/>
                    <a:gd name="connsiteX0" fmla="*/ 0 w 1918212"/>
                    <a:gd name="connsiteY0" fmla="*/ 564494 h 738985"/>
                    <a:gd name="connsiteX1" fmla="*/ 73426 w 1918212"/>
                    <a:gd name="connsiteY1" fmla="*/ 562242 h 738985"/>
                    <a:gd name="connsiteX2" fmla="*/ 118670 w 1918212"/>
                    <a:gd name="connsiteY2" fmla="*/ 516998 h 738985"/>
                    <a:gd name="connsiteX3" fmla="*/ 175819 w 1918212"/>
                    <a:gd name="connsiteY3" fmla="*/ 505091 h 738985"/>
                    <a:gd name="connsiteX4" fmla="*/ 237733 w 1918212"/>
                    <a:gd name="connsiteY4" fmla="*/ 559861 h 738985"/>
                    <a:gd name="connsiteX5" fmla="*/ 285358 w 1918212"/>
                    <a:gd name="connsiteY5" fmla="*/ 564623 h 738985"/>
                    <a:gd name="connsiteX6" fmla="*/ 366320 w 1918212"/>
                    <a:gd name="connsiteY6" fmla="*/ 555098 h 738985"/>
                    <a:gd name="connsiteX7" fmla="*/ 418708 w 1918212"/>
                    <a:gd name="connsiteY7" fmla="*/ 555097 h 738985"/>
                    <a:gd name="connsiteX8" fmla="*/ 463951 w 1918212"/>
                    <a:gd name="connsiteY8" fmla="*/ 619392 h 738985"/>
                    <a:gd name="connsiteX9" fmla="*/ 471095 w 1918212"/>
                    <a:gd name="connsiteY9" fmla="*/ 526523 h 738985"/>
                    <a:gd name="connsiteX10" fmla="*/ 502051 w 1918212"/>
                    <a:gd name="connsiteY10" fmla="*/ 159811 h 738985"/>
                    <a:gd name="connsiteX11" fmla="*/ 521101 w 1918212"/>
                    <a:gd name="connsiteY11" fmla="*/ 5029 h 738985"/>
                    <a:gd name="connsiteX12" fmla="*/ 530626 w 1918212"/>
                    <a:gd name="connsiteY12" fmla="*/ 83611 h 738985"/>
                    <a:gd name="connsiteX13" fmla="*/ 561583 w 1918212"/>
                    <a:gd name="connsiteY13" fmla="*/ 514617 h 738985"/>
                    <a:gd name="connsiteX14" fmla="*/ 571108 w 1918212"/>
                    <a:gd name="connsiteY14" fmla="*/ 714642 h 738985"/>
                    <a:gd name="connsiteX15" fmla="*/ 583854 w 1918212"/>
                    <a:gd name="connsiteY15" fmla="*/ 735834 h 738985"/>
                    <a:gd name="connsiteX16" fmla="*/ 587776 w 1918212"/>
                    <a:gd name="connsiteY16" fmla="*/ 717023 h 738985"/>
                    <a:gd name="connsiteX17" fmla="*/ 602064 w 1918212"/>
                    <a:gd name="connsiteY17" fmla="*/ 569386 h 738985"/>
                    <a:gd name="connsiteX18" fmla="*/ 704458 w 1918212"/>
                    <a:gd name="connsiteY18" fmla="*/ 559860 h 738985"/>
                    <a:gd name="connsiteX19" fmla="*/ 837180 w 1918212"/>
                    <a:gd name="connsiteY19" fmla="*/ 559861 h 738985"/>
                    <a:gd name="connsiteX20" fmla="*/ 987190 w 1918212"/>
                    <a:gd name="connsiteY20" fmla="*/ 506708 h 738985"/>
                    <a:gd name="connsiteX21" fmla="*/ 1162468 w 1918212"/>
                    <a:gd name="connsiteY21" fmla="*/ 433755 h 738985"/>
                    <a:gd name="connsiteX22" fmla="*/ 1364486 w 1918212"/>
                    <a:gd name="connsiteY22" fmla="*/ 437054 h 738985"/>
                    <a:gd name="connsiteX23" fmla="*/ 1582030 w 1918212"/>
                    <a:gd name="connsiteY23" fmla="*/ 550821 h 738985"/>
                    <a:gd name="connsiteX24" fmla="*/ 1716489 w 1918212"/>
                    <a:gd name="connsiteY24" fmla="*/ 559861 h 738985"/>
                    <a:gd name="connsiteX25" fmla="*/ 1918212 w 1918212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68507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1 w 1920463"/>
                    <a:gd name="connsiteY24" fmla="*/ 563334 h 738985"/>
                    <a:gd name="connsiteX25" fmla="*/ 1920463 w 1920463"/>
                    <a:gd name="connsiteY25" fmla="*/ 568507 h 738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920463" h="738985">
                      <a:moveTo>
                        <a:pt x="0" y="567377"/>
                      </a:moveTo>
                      <a:cubicBezTo>
                        <a:pt x="33143" y="567327"/>
                        <a:pt x="55524" y="570639"/>
                        <a:pt x="75677" y="562242"/>
                      </a:cubicBezTo>
                      <a:cubicBezTo>
                        <a:pt x="95831" y="553846"/>
                        <a:pt x="103856" y="526523"/>
                        <a:pt x="120921" y="516998"/>
                      </a:cubicBezTo>
                      <a:cubicBezTo>
                        <a:pt x="137986" y="507473"/>
                        <a:pt x="158226" y="497947"/>
                        <a:pt x="178070" y="505091"/>
                      </a:cubicBezTo>
                      <a:cubicBezTo>
                        <a:pt x="197914" y="512235"/>
                        <a:pt x="221728" y="549939"/>
                        <a:pt x="239984" y="559861"/>
                      </a:cubicBezTo>
                      <a:cubicBezTo>
                        <a:pt x="258240" y="569783"/>
                        <a:pt x="266178" y="565417"/>
                        <a:pt x="287609" y="564623"/>
                      </a:cubicBezTo>
                      <a:cubicBezTo>
                        <a:pt x="309040" y="563829"/>
                        <a:pt x="346346" y="556686"/>
                        <a:pt x="368571" y="555098"/>
                      </a:cubicBezTo>
                      <a:cubicBezTo>
                        <a:pt x="390796" y="553510"/>
                        <a:pt x="404687" y="544381"/>
                        <a:pt x="420959" y="555097"/>
                      </a:cubicBezTo>
                      <a:cubicBezTo>
                        <a:pt x="437231" y="565813"/>
                        <a:pt x="457471" y="624154"/>
                        <a:pt x="466202" y="619392"/>
                      </a:cubicBezTo>
                      <a:cubicBezTo>
                        <a:pt x="474933" y="614630"/>
                        <a:pt x="466996" y="603120"/>
                        <a:pt x="473346" y="526523"/>
                      </a:cubicBezTo>
                      <a:cubicBezTo>
                        <a:pt x="479696" y="449926"/>
                        <a:pt x="495968" y="246727"/>
                        <a:pt x="504302" y="159811"/>
                      </a:cubicBezTo>
                      <a:cubicBezTo>
                        <a:pt x="512636" y="72895"/>
                        <a:pt x="518589" y="17729"/>
                        <a:pt x="523352" y="5029"/>
                      </a:cubicBezTo>
                      <a:cubicBezTo>
                        <a:pt x="528115" y="-7671"/>
                        <a:pt x="526130" y="-1320"/>
                        <a:pt x="532877" y="83611"/>
                      </a:cubicBezTo>
                      <a:cubicBezTo>
                        <a:pt x="539624" y="168542"/>
                        <a:pt x="557087" y="409445"/>
                        <a:pt x="563834" y="514617"/>
                      </a:cubicBezTo>
                      <a:cubicBezTo>
                        <a:pt x="570581" y="619789"/>
                        <a:pt x="569647" y="677773"/>
                        <a:pt x="573359" y="714642"/>
                      </a:cubicBezTo>
                      <a:cubicBezTo>
                        <a:pt x="577071" y="751511"/>
                        <a:pt x="583327" y="735437"/>
                        <a:pt x="586105" y="735834"/>
                      </a:cubicBezTo>
                      <a:cubicBezTo>
                        <a:pt x="588883" y="736231"/>
                        <a:pt x="586992" y="744764"/>
                        <a:pt x="590027" y="717023"/>
                      </a:cubicBezTo>
                      <a:cubicBezTo>
                        <a:pt x="593062" y="689282"/>
                        <a:pt x="589630" y="583673"/>
                        <a:pt x="604315" y="569386"/>
                      </a:cubicBezTo>
                      <a:cubicBezTo>
                        <a:pt x="619000" y="555099"/>
                        <a:pt x="667523" y="561447"/>
                        <a:pt x="706709" y="559860"/>
                      </a:cubicBezTo>
                      <a:cubicBezTo>
                        <a:pt x="745895" y="558273"/>
                        <a:pt x="792309" y="568720"/>
                        <a:pt x="839431" y="559861"/>
                      </a:cubicBezTo>
                      <a:cubicBezTo>
                        <a:pt x="886553" y="551002"/>
                        <a:pt x="935226" y="527726"/>
                        <a:pt x="989441" y="506708"/>
                      </a:cubicBezTo>
                      <a:cubicBezTo>
                        <a:pt x="1043656" y="485690"/>
                        <a:pt x="1101836" y="445364"/>
                        <a:pt x="1164719" y="433755"/>
                      </a:cubicBezTo>
                      <a:cubicBezTo>
                        <a:pt x="1227602" y="422146"/>
                        <a:pt x="1296810" y="417543"/>
                        <a:pt x="1366737" y="437054"/>
                      </a:cubicBezTo>
                      <a:cubicBezTo>
                        <a:pt x="1436664" y="456565"/>
                        <a:pt x="1525614" y="529774"/>
                        <a:pt x="1584281" y="550821"/>
                      </a:cubicBezTo>
                      <a:cubicBezTo>
                        <a:pt x="1642948" y="571868"/>
                        <a:pt x="1576872" y="563018"/>
                        <a:pt x="1718741" y="563334"/>
                      </a:cubicBezTo>
                      <a:lnTo>
                        <a:pt x="1920463" y="568507"/>
                      </a:lnTo>
                    </a:path>
                  </a:pathLst>
                </a:cu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 dirty="0">
                    <a:highlight>
                      <a:srgbClr val="FFFF00"/>
                    </a:highlight>
                  </a:endParaRPr>
                </a:p>
              </p:txBody>
            </p:sp>
            <p:sp>
              <p:nvSpPr>
                <p:cNvPr id="20" name="Volný tvar 16">
                  <a:extLst>
                    <a:ext uri="{FF2B5EF4-FFF2-40B4-BE49-F238E27FC236}">
                      <a16:creationId xmlns:a16="http://schemas.microsoft.com/office/drawing/2014/main" id="{14DE499B-2F57-BBD8-EA05-6CE7673A9A0F}"/>
                    </a:ext>
                  </a:extLst>
                </p:cNvPr>
                <p:cNvSpPr/>
                <p:nvPr/>
              </p:nvSpPr>
              <p:spPr>
                <a:xfrm>
                  <a:off x="922033" y="4748425"/>
                  <a:ext cx="854732" cy="642233"/>
                </a:xfrm>
                <a:custGeom>
                  <a:avLst/>
                  <a:gdLst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97631 w 2957513"/>
                    <a:gd name="connsiteY2" fmla="*/ 519379 h 807513"/>
                    <a:gd name="connsiteX3" fmla="*/ 164306 w 2957513"/>
                    <a:gd name="connsiteY3" fmla="*/ 490804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64306 w 2957513"/>
                    <a:gd name="connsiteY3" fmla="*/ 490804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71449 w 2957513"/>
                    <a:gd name="connsiteY3" fmla="*/ 505091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69386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71449 w 2957513"/>
                    <a:gd name="connsiteY3" fmla="*/ 505091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0075 w 2955132"/>
                    <a:gd name="connsiteY17" fmla="*/ 574148 h 807513"/>
                    <a:gd name="connsiteX18" fmla="*/ 652463 w 2955132"/>
                    <a:gd name="connsiteY18" fmla="*/ 564623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0075 w 2955132"/>
                    <a:gd name="connsiteY17" fmla="*/ 574148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7219 w 2955132"/>
                    <a:gd name="connsiteY17" fmla="*/ 574148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31106 w 2955132"/>
                    <a:gd name="connsiteY21" fmla="*/ 476517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9863 w 2955132"/>
                    <a:gd name="connsiteY26" fmla="*/ 552717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3194 w 2955132"/>
                    <a:gd name="connsiteY26" fmla="*/ 555098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3194 w 2955132"/>
                    <a:gd name="connsiteY26" fmla="*/ 555098 h 807513"/>
                    <a:gd name="connsiteX27" fmla="*/ 2776538 w 2955132"/>
                    <a:gd name="connsiteY27" fmla="*/ 502711 h 807513"/>
                    <a:gd name="connsiteX28" fmla="*/ 2845594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57500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76538 w 2921794"/>
                    <a:gd name="connsiteY27" fmla="*/ 502711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94881 w 2921794"/>
                    <a:gd name="connsiteY22" fmla="*/ 477003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94881 w 2921794"/>
                    <a:gd name="connsiteY22" fmla="*/ 477003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93873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67240 w 2921794"/>
                    <a:gd name="connsiteY20" fmla="*/ 548440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67240 w 2921794"/>
                    <a:gd name="connsiteY20" fmla="*/ 548440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75279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843213"/>
                    <a:gd name="connsiteY0" fmla="*/ 555099 h 807513"/>
                    <a:gd name="connsiteX1" fmla="*/ 66675 w 2843213"/>
                    <a:gd name="connsiteY1" fmla="*/ 562242 h 807513"/>
                    <a:gd name="connsiteX2" fmla="*/ 111919 w 2843213"/>
                    <a:gd name="connsiteY2" fmla="*/ 516998 h 807513"/>
                    <a:gd name="connsiteX3" fmla="*/ 169068 w 2843213"/>
                    <a:gd name="connsiteY3" fmla="*/ 505091 h 807513"/>
                    <a:gd name="connsiteX4" fmla="*/ 230982 w 2843213"/>
                    <a:gd name="connsiteY4" fmla="*/ 559861 h 807513"/>
                    <a:gd name="connsiteX5" fmla="*/ 278607 w 2843213"/>
                    <a:gd name="connsiteY5" fmla="*/ 564623 h 807513"/>
                    <a:gd name="connsiteX6" fmla="*/ 359569 w 2843213"/>
                    <a:gd name="connsiteY6" fmla="*/ 555098 h 807513"/>
                    <a:gd name="connsiteX7" fmla="*/ 411957 w 2843213"/>
                    <a:gd name="connsiteY7" fmla="*/ 555097 h 807513"/>
                    <a:gd name="connsiteX8" fmla="*/ 457200 w 2843213"/>
                    <a:gd name="connsiteY8" fmla="*/ 619392 h 807513"/>
                    <a:gd name="connsiteX9" fmla="*/ 464344 w 2843213"/>
                    <a:gd name="connsiteY9" fmla="*/ 526523 h 807513"/>
                    <a:gd name="connsiteX10" fmla="*/ 495300 w 2843213"/>
                    <a:gd name="connsiteY10" fmla="*/ 159811 h 807513"/>
                    <a:gd name="connsiteX11" fmla="*/ 514350 w 2843213"/>
                    <a:gd name="connsiteY11" fmla="*/ 5029 h 807513"/>
                    <a:gd name="connsiteX12" fmla="*/ 523875 w 2843213"/>
                    <a:gd name="connsiteY12" fmla="*/ 83611 h 807513"/>
                    <a:gd name="connsiteX13" fmla="*/ 554832 w 2843213"/>
                    <a:gd name="connsiteY13" fmla="*/ 514617 h 807513"/>
                    <a:gd name="connsiteX14" fmla="*/ 564357 w 2843213"/>
                    <a:gd name="connsiteY14" fmla="*/ 714642 h 807513"/>
                    <a:gd name="connsiteX15" fmla="*/ 571500 w 2843213"/>
                    <a:gd name="connsiteY15" fmla="*/ 807511 h 807513"/>
                    <a:gd name="connsiteX16" fmla="*/ 581025 w 2843213"/>
                    <a:gd name="connsiteY16" fmla="*/ 717023 h 807513"/>
                    <a:gd name="connsiteX17" fmla="*/ 595313 w 2843213"/>
                    <a:gd name="connsiteY17" fmla="*/ 569386 h 807513"/>
                    <a:gd name="connsiteX18" fmla="*/ 697707 w 2843213"/>
                    <a:gd name="connsiteY18" fmla="*/ 559860 h 807513"/>
                    <a:gd name="connsiteX19" fmla="*/ 859632 w 2843213"/>
                    <a:gd name="connsiteY19" fmla="*/ 559861 h 807513"/>
                    <a:gd name="connsiteX20" fmla="*/ 1067240 w 2843213"/>
                    <a:gd name="connsiteY20" fmla="*/ 548440 h 807513"/>
                    <a:gd name="connsiteX21" fmla="*/ 1228725 w 2843213"/>
                    <a:gd name="connsiteY21" fmla="*/ 452705 h 807513"/>
                    <a:gd name="connsiteX22" fmla="*/ 1401539 w 2843213"/>
                    <a:gd name="connsiteY22" fmla="*/ 437054 h 807513"/>
                    <a:gd name="connsiteX23" fmla="*/ 1575279 w 2843213"/>
                    <a:gd name="connsiteY23" fmla="*/ 550821 h 807513"/>
                    <a:gd name="connsiteX24" fmla="*/ 1709738 w 2843213"/>
                    <a:gd name="connsiteY24" fmla="*/ 559861 h 807513"/>
                    <a:gd name="connsiteX25" fmla="*/ 2426494 w 2843213"/>
                    <a:gd name="connsiteY25" fmla="*/ 552717 h 807513"/>
                    <a:gd name="connsiteX26" fmla="*/ 2700338 w 2843213"/>
                    <a:gd name="connsiteY26" fmla="*/ 557480 h 807513"/>
                    <a:gd name="connsiteX27" fmla="*/ 2752725 w 2843213"/>
                    <a:gd name="connsiteY27" fmla="*/ 509854 h 807513"/>
                    <a:gd name="connsiteX28" fmla="*/ 2843213 w 2843213"/>
                    <a:gd name="connsiteY28" fmla="*/ 478897 h 807513"/>
                    <a:gd name="connsiteX0" fmla="*/ 0 w 2752725"/>
                    <a:gd name="connsiteY0" fmla="*/ 555099 h 807513"/>
                    <a:gd name="connsiteX1" fmla="*/ 66675 w 2752725"/>
                    <a:gd name="connsiteY1" fmla="*/ 562242 h 807513"/>
                    <a:gd name="connsiteX2" fmla="*/ 111919 w 2752725"/>
                    <a:gd name="connsiteY2" fmla="*/ 516998 h 807513"/>
                    <a:gd name="connsiteX3" fmla="*/ 169068 w 2752725"/>
                    <a:gd name="connsiteY3" fmla="*/ 505091 h 807513"/>
                    <a:gd name="connsiteX4" fmla="*/ 230982 w 2752725"/>
                    <a:gd name="connsiteY4" fmla="*/ 559861 h 807513"/>
                    <a:gd name="connsiteX5" fmla="*/ 278607 w 2752725"/>
                    <a:gd name="connsiteY5" fmla="*/ 564623 h 807513"/>
                    <a:gd name="connsiteX6" fmla="*/ 359569 w 2752725"/>
                    <a:gd name="connsiteY6" fmla="*/ 555098 h 807513"/>
                    <a:gd name="connsiteX7" fmla="*/ 411957 w 2752725"/>
                    <a:gd name="connsiteY7" fmla="*/ 555097 h 807513"/>
                    <a:gd name="connsiteX8" fmla="*/ 457200 w 2752725"/>
                    <a:gd name="connsiteY8" fmla="*/ 619392 h 807513"/>
                    <a:gd name="connsiteX9" fmla="*/ 464344 w 2752725"/>
                    <a:gd name="connsiteY9" fmla="*/ 526523 h 807513"/>
                    <a:gd name="connsiteX10" fmla="*/ 495300 w 2752725"/>
                    <a:gd name="connsiteY10" fmla="*/ 159811 h 807513"/>
                    <a:gd name="connsiteX11" fmla="*/ 514350 w 2752725"/>
                    <a:gd name="connsiteY11" fmla="*/ 5029 h 807513"/>
                    <a:gd name="connsiteX12" fmla="*/ 523875 w 2752725"/>
                    <a:gd name="connsiteY12" fmla="*/ 83611 h 807513"/>
                    <a:gd name="connsiteX13" fmla="*/ 554832 w 2752725"/>
                    <a:gd name="connsiteY13" fmla="*/ 514617 h 807513"/>
                    <a:gd name="connsiteX14" fmla="*/ 564357 w 2752725"/>
                    <a:gd name="connsiteY14" fmla="*/ 714642 h 807513"/>
                    <a:gd name="connsiteX15" fmla="*/ 571500 w 2752725"/>
                    <a:gd name="connsiteY15" fmla="*/ 807511 h 807513"/>
                    <a:gd name="connsiteX16" fmla="*/ 581025 w 2752725"/>
                    <a:gd name="connsiteY16" fmla="*/ 717023 h 807513"/>
                    <a:gd name="connsiteX17" fmla="*/ 595313 w 2752725"/>
                    <a:gd name="connsiteY17" fmla="*/ 569386 h 807513"/>
                    <a:gd name="connsiteX18" fmla="*/ 697707 w 2752725"/>
                    <a:gd name="connsiteY18" fmla="*/ 559860 h 807513"/>
                    <a:gd name="connsiteX19" fmla="*/ 859632 w 2752725"/>
                    <a:gd name="connsiteY19" fmla="*/ 559861 h 807513"/>
                    <a:gd name="connsiteX20" fmla="*/ 1067240 w 2752725"/>
                    <a:gd name="connsiteY20" fmla="*/ 548440 h 807513"/>
                    <a:gd name="connsiteX21" fmla="*/ 1228725 w 2752725"/>
                    <a:gd name="connsiteY21" fmla="*/ 452705 h 807513"/>
                    <a:gd name="connsiteX22" fmla="*/ 1401539 w 2752725"/>
                    <a:gd name="connsiteY22" fmla="*/ 437054 h 807513"/>
                    <a:gd name="connsiteX23" fmla="*/ 1575279 w 2752725"/>
                    <a:gd name="connsiteY23" fmla="*/ 550821 h 807513"/>
                    <a:gd name="connsiteX24" fmla="*/ 1709738 w 2752725"/>
                    <a:gd name="connsiteY24" fmla="*/ 559861 h 807513"/>
                    <a:gd name="connsiteX25" fmla="*/ 2426494 w 2752725"/>
                    <a:gd name="connsiteY25" fmla="*/ 552717 h 807513"/>
                    <a:gd name="connsiteX26" fmla="*/ 2700338 w 2752725"/>
                    <a:gd name="connsiteY26" fmla="*/ 557480 h 807513"/>
                    <a:gd name="connsiteX27" fmla="*/ 2752725 w 2752725"/>
                    <a:gd name="connsiteY27" fmla="*/ 509854 h 807513"/>
                    <a:gd name="connsiteX0" fmla="*/ 0 w 2700338"/>
                    <a:gd name="connsiteY0" fmla="*/ 555099 h 807513"/>
                    <a:gd name="connsiteX1" fmla="*/ 66675 w 2700338"/>
                    <a:gd name="connsiteY1" fmla="*/ 562242 h 807513"/>
                    <a:gd name="connsiteX2" fmla="*/ 111919 w 2700338"/>
                    <a:gd name="connsiteY2" fmla="*/ 516998 h 807513"/>
                    <a:gd name="connsiteX3" fmla="*/ 169068 w 2700338"/>
                    <a:gd name="connsiteY3" fmla="*/ 505091 h 807513"/>
                    <a:gd name="connsiteX4" fmla="*/ 230982 w 2700338"/>
                    <a:gd name="connsiteY4" fmla="*/ 559861 h 807513"/>
                    <a:gd name="connsiteX5" fmla="*/ 278607 w 2700338"/>
                    <a:gd name="connsiteY5" fmla="*/ 564623 h 807513"/>
                    <a:gd name="connsiteX6" fmla="*/ 359569 w 2700338"/>
                    <a:gd name="connsiteY6" fmla="*/ 555098 h 807513"/>
                    <a:gd name="connsiteX7" fmla="*/ 411957 w 2700338"/>
                    <a:gd name="connsiteY7" fmla="*/ 555097 h 807513"/>
                    <a:gd name="connsiteX8" fmla="*/ 457200 w 2700338"/>
                    <a:gd name="connsiteY8" fmla="*/ 619392 h 807513"/>
                    <a:gd name="connsiteX9" fmla="*/ 464344 w 2700338"/>
                    <a:gd name="connsiteY9" fmla="*/ 526523 h 807513"/>
                    <a:gd name="connsiteX10" fmla="*/ 495300 w 2700338"/>
                    <a:gd name="connsiteY10" fmla="*/ 159811 h 807513"/>
                    <a:gd name="connsiteX11" fmla="*/ 514350 w 2700338"/>
                    <a:gd name="connsiteY11" fmla="*/ 5029 h 807513"/>
                    <a:gd name="connsiteX12" fmla="*/ 523875 w 2700338"/>
                    <a:gd name="connsiteY12" fmla="*/ 83611 h 807513"/>
                    <a:gd name="connsiteX13" fmla="*/ 554832 w 2700338"/>
                    <a:gd name="connsiteY13" fmla="*/ 514617 h 807513"/>
                    <a:gd name="connsiteX14" fmla="*/ 564357 w 2700338"/>
                    <a:gd name="connsiteY14" fmla="*/ 714642 h 807513"/>
                    <a:gd name="connsiteX15" fmla="*/ 571500 w 2700338"/>
                    <a:gd name="connsiteY15" fmla="*/ 807511 h 807513"/>
                    <a:gd name="connsiteX16" fmla="*/ 581025 w 2700338"/>
                    <a:gd name="connsiteY16" fmla="*/ 717023 h 807513"/>
                    <a:gd name="connsiteX17" fmla="*/ 595313 w 2700338"/>
                    <a:gd name="connsiteY17" fmla="*/ 569386 h 807513"/>
                    <a:gd name="connsiteX18" fmla="*/ 697707 w 2700338"/>
                    <a:gd name="connsiteY18" fmla="*/ 559860 h 807513"/>
                    <a:gd name="connsiteX19" fmla="*/ 859632 w 2700338"/>
                    <a:gd name="connsiteY19" fmla="*/ 559861 h 807513"/>
                    <a:gd name="connsiteX20" fmla="*/ 1067240 w 2700338"/>
                    <a:gd name="connsiteY20" fmla="*/ 548440 h 807513"/>
                    <a:gd name="connsiteX21" fmla="*/ 1228725 w 2700338"/>
                    <a:gd name="connsiteY21" fmla="*/ 452705 h 807513"/>
                    <a:gd name="connsiteX22" fmla="*/ 1401539 w 2700338"/>
                    <a:gd name="connsiteY22" fmla="*/ 437054 h 807513"/>
                    <a:gd name="connsiteX23" fmla="*/ 1575279 w 2700338"/>
                    <a:gd name="connsiteY23" fmla="*/ 550821 h 807513"/>
                    <a:gd name="connsiteX24" fmla="*/ 1709738 w 2700338"/>
                    <a:gd name="connsiteY24" fmla="*/ 559861 h 807513"/>
                    <a:gd name="connsiteX25" fmla="*/ 2426494 w 2700338"/>
                    <a:gd name="connsiteY25" fmla="*/ 552717 h 807513"/>
                    <a:gd name="connsiteX26" fmla="*/ 2700338 w 2700338"/>
                    <a:gd name="connsiteY26" fmla="*/ 557480 h 807513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59632 w 2700338"/>
                    <a:gd name="connsiteY19" fmla="*/ 559861 h 738985"/>
                    <a:gd name="connsiteX20" fmla="*/ 1067240 w 2700338"/>
                    <a:gd name="connsiteY20" fmla="*/ 548440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59632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980439 w 2700338"/>
                    <a:gd name="connsiteY21" fmla="*/ 506708 h 738985"/>
                    <a:gd name="connsiteX22" fmla="*/ 1228725 w 2700338"/>
                    <a:gd name="connsiteY22" fmla="*/ 452705 h 738985"/>
                    <a:gd name="connsiteX23" fmla="*/ 1401539 w 2700338"/>
                    <a:gd name="connsiteY23" fmla="*/ 437054 h 738985"/>
                    <a:gd name="connsiteX24" fmla="*/ 1575279 w 2700338"/>
                    <a:gd name="connsiteY24" fmla="*/ 550821 h 738985"/>
                    <a:gd name="connsiteX25" fmla="*/ 1709738 w 2700338"/>
                    <a:gd name="connsiteY25" fmla="*/ 559861 h 738985"/>
                    <a:gd name="connsiteX26" fmla="*/ 2426494 w 2700338"/>
                    <a:gd name="connsiteY26" fmla="*/ 552717 h 738985"/>
                    <a:gd name="connsiteX27" fmla="*/ 2700338 w 2700338"/>
                    <a:gd name="connsiteY27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980439 w 2700338"/>
                    <a:gd name="connsiteY21" fmla="*/ 506708 h 738985"/>
                    <a:gd name="connsiteX22" fmla="*/ 1155717 w 2700338"/>
                    <a:gd name="connsiteY22" fmla="*/ 433755 h 738985"/>
                    <a:gd name="connsiteX23" fmla="*/ 1401539 w 2700338"/>
                    <a:gd name="connsiteY23" fmla="*/ 437054 h 738985"/>
                    <a:gd name="connsiteX24" fmla="*/ 1575279 w 2700338"/>
                    <a:gd name="connsiteY24" fmla="*/ 550821 h 738985"/>
                    <a:gd name="connsiteX25" fmla="*/ 1709738 w 2700338"/>
                    <a:gd name="connsiteY25" fmla="*/ 559861 h 738985"/>
                    <a:gd name="connsiteX26" fmla="*/ 2426494 w 2700338"/>
                    <a:gd name="connsiteY26" fmla="*/ 552717 h 738985"/>
                    <a:gd name="connsiteX27" fmla="*/ 2700338 w 2700338"/>
                    <a:gd name="connsiteY27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80439 w 2700338"/>
                    <a:gd name="connsiteY20" fmla="*/ 506708 h 738985"/>
                    <a:gd name="connsiteX21" fmla="*/ 1155717 w 2700338"/>
                    <a:gd name="connsiteY21" fmla="*/ 43375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80439 w 2700338"/>
                    <a:gd name="connsiteY20" fmla="*/ 506708 h 738985"/>
                    <a:gd name="connsiteX21" fmla="*/ 1155717 w 2700338"/>
                    <a:gd name="connsiteY21" fmla="*/ 433755 h 738985"/>
                    <a:gd name="connsiteX22" fmla="*/ 1357735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426494"/>
                    <a:gd name="connsiteY0" fmla="*/ 555099 h 738985"/>
                    <a:gd name="connsiteX1" fmla="*/ 66675 w 2426494"/>
                    <a:gd name="connsiteY1" fmla="*/ 562242 h 738985"/>
                    <a:gd name="connsiteX2" fmla="*/ 111919 w 2426494"/>
                    <a:gd name="connsiteY2" fmla="*/ 516998 h 738985"/>
                    <a:gd name="connsiteX3" fmla="*/ 169068 w 2426494"/>
                    <a:gd name="connsiteY3" fmla="*/ 505091 h 738985"/>
                    <a:gd name="connsiteX4" fmla="*/ 230982 w 2426494"/>
                    <a:gd name="connsiteY4" fmla="*/ 559861 h 738985"/>
                    <a:gd name="connsiteX5" fmla="*/ 278607 w 2426494"/>
                    <a:gd name="connsiteY5" fmla="*/ 564623 h 738985"/>
                    <a:gd name="connsiteX6" fmla="*/ 359569 w 2426494"/>
                    <a:gd name="connsiteY6" fmla="*/ 555098 h 738985"/>
                    <a:gd name="connsiteX7" fmla="*/ 411957 w 2426494"/>
                    <a:gd name="connsiteY7" fmla="*/ 555097 h 738985"/>
                    <a:gd name="connsiteX8" fmla="*/ 457200 w 2426494"/>
                    <a:gd name="connsiteY8" fmla="*/ 619392 h 738985"/>
                    <a:gd name="connsiteX9" fmla="*/ 464344 w 2426494"/>
                    <a:gd name="connsiteY9" fmla="*/ 526523 h 738985"/>
                    <a:gd name="connsiteX10" fmla="*/ 495300 w 2426494"/>
                    <a:gd name="connsiteY10" fmla="*/ 159811 h 738985"/>
                    <a:gd name="connsiteX11" fmla="*/ 514350 w 2426494"/>
                    <a:gd name="connsiteY11" fmla="*/ 5029 h 738985"/>
                    <a:gd name="connsiteX12" fmla="*/ 523875 w 2426494"/>
                    <a:gd name="connsiteY12" fmla="*/ 83611 h 738985"/>
                    <a:gd name="connsiteX13" fmla="*/ 554832 w 2426494"/>
                    <a:gd name="connsiteY13" fmla="*/ 514617 h 738985"/>
                    <a:gd name="connsiteX14" fmla="*/ 564357 w 2426494"/>
                    <a:gd name="connsiteY14" fmla="*/ 714642 h 738985"/>
                    <a:gd name="connsiteX15" fmla="*/ 577103 w 2426494"/>
                    <a:gd name="connsiteY15" fmla="*/ 735834 h 738985"/>
                    <a:gd name="connsiteX16" fmla="*/ 581025 w 2426494"/>
                    <a:gd name="connsiteY16" fmla="*/ 717023 h 738985"/>
                    <a:gd name="connsiteX17" fmla="*/ 595313 w 2426494"/>
                    <a:gd name="connsiteY17" fmla="*/ 569386 h 738985"/>
                    <a:gd name="connsiteX18" fmla="*/ 697707 w 2426494"/>
                    <a:gd name="connsiteY18" fmla="*/ 559860 h 738985"/>
                    <a:gd name="connsiteX19" fmla="*/ 830429 w 2426494"/>
                    <a:gd name="connsiteY19" fmla="*/ 559861 h 738985"/>
                    <a:gd name="connsiteX20" fmla="*/ 980439 w 2426494"/>
                    <a:gd name="connsiteY20" fmla="*/ 506708 h 738985"/>
                    <a:gd name="connsiteX21" fmla="*/ 1155717 w 2426494"/>
                    <a:gd name="connsiteY21" fmla="*/ 433755 h 738985"/>
                    <a:gd name="connsiteX22" fmla="*/ 1357735 w 2426494"/>
                    <a:gd name="connsiteY22" fmla="*/ 437054 h 738985"/>
                    <a:gd name="connsiteX23" fmla="*/ 1575279 w 2426494"/>
                    <a:gd name="connsiteY23" fmla="*/ 550821 h 738985"/>
                    <a:gd name="connsiteX24" fmla="*/ 1709738 w 2426494"/>
                    <a:gd name="connsiteY24" fmla="*/ 559861 h 738985"/>
                    <a:gd name="connsiteX25" fmla="*/ 2426494 w 2426494"/>
                    <a:gd name="connsiteY25" fmla="*/ 552717 h 738985"/>
                    <a:gd name="connsiteX0" fmla="*/ 0 w 1911461"/>
                    <a:gd name="connsiteY0" fmla="*/ 555099 h 738985"/>
                    <a:gd name="connsiteX1" fmla="*/ 66675 w 1911461"/>
                    <a:gd name="connsiteY1" fmla="*/ 562242 h 738985"/>
                    <a:gd name="connsiteX2" fmla="*/ 111919 w 1911461"/>
                    <a:gd name="connsiteY2" fmla="*/ 516998 h 738985"/>
                    <a:gd name="connsiteX3" fmla="*/ 169068 w 1911461"/>
                    <a:gd name="connsiteY3" fmla="*/ 505091 h 738985"/>
                    <a:gd name="connsiteX4" fmla="*/ 230982 w 1911461"/>
                    <a:gd name="connsiteY4" fmla="*/ 559861 h 738985"/>
                    <a:gd name="connsiteX5" fmla="*/ 278607 w 1911461"/>
                    <a:gd name="connsiteY5" fmla="*/ 564623 h 738985"/>
                    <a:gd name="connsiteX6" fmla="*/ 359569 w 1911461"/>
                    <a:gd name="connsiteY6" fmla="*/ 555098 h 738985"/>
                    <a:gd name="connsiteX7" fmla="*/ 411957 w 1911461"/>
                    <a:gd name="connsiteY7" fmla="*/ 555097 h 738985"/>
                    <a:gd name="connsiteX8" fmla="*/ 457200 w 1911461"/>
                    <a:gd name="connsiteY8" fmla="*/ 619392 h 738985"/>
                    <a:gd name="connsiteX9" fmla="*/ 464344 w 1911461"/>
                    <a:gd name="connsiteY9" fmla="*/ 526523 h 738985"/>
                    <a:gd name="connsiteX10" fmla="*/ 495300 w 1911461"/>
                    <a:gd name="connsiteY10" fmla="*/ 159811 h 738985"/>
                    <a:gd name="connsiteX11" fmla="*/ 514350 w 1911461"/>
                    <a:gd name="connsiteY11" fmla="*/ 5029 h 738985"/>
                    <a:gd name="connsiteX12" fmla="*/ 523875 w 1911461"/>
                    <a:gd name="connsiteY12" fmla="*/ 83611 h 738985"/>
                    <a:gd name="connsiteX13" fmla="*/ 554832 w 1911461"/>
                    <a:gd name="connsiteY13" fmla="*/ 514617 h 738985"/>
                    <a:gd name="connsiteX14" fmla="*/ 564357 w 1911461"/>
                    <a:gd name="connsiteY14" fmla="*/ 714642 h 738985"/>
                    <a:gd name="connsiteX15" fmla="*/ 577103 w 1911461"/>
                    <a:gd name="connsiteY15" fmla="*/ 735834 h 738985"/>
                    <a:gd name="connsiteX16" fmla="*/ 581025 w 1911461"/>
                    <a:gd name="connsiteY16" fmla="*/ 717023 h 738985"/>
                    <a:gd name="connsiteX17" fmla="*/ 595313 w 1911461"/>
                    <a:gd name="connsiteY17" fmla="*/ 569386 h 738985"/>
                    <a:gd name="connsiteX18" fmla="*/ 697707 w 1911461"/>
                    <a:gd name="connsiteY18" fmla="*/ 559860 h 738985"/>
                    <a:gd name="connsiteX19" fmla="*/ 830429 w 1911461"/>
                    <a:gd name="connsiteY19" fmla="*/ 559861 h 738985"/>
                    <a:gd name="connsiteX20" fmla="*/ 980439 w 1911461"/>
                    <a:gd name="connsiteY20" fmla="*/ 506708 h 738985"/>
                    <a:gd name="connsiteX21" fmla="*/ 1155717 w 1911461"/>
                    <a:gd name="connsiteY21" fmla="*/ 433755 h 738985"/>
                    <a:gd name="connsiteX22" fmla="*/ 1357735 w 1911461"/>
                    <a:gd name="connsiteY22" fmla="*/ 437054 h 738985"/>
                    <a:gd name="connsiteX23" fmla="*/ 1575279 w 1911461"/>
                    <a:gd name="connsiteY23" fmla="*/ 550821 h 738985"/>
                    <a:gd name="connsiteX24" fmla="*/ 1709738 w 1911461"/>
                    <a:gd name="connsiteY24" fmla="*/ 559861 h 738985"/>
                    <a:gd name="connsiteX25" fmla="*/ 1911461 w 1911461"/>
                    <a:gd name="connsiteY25" fmla="*/ 554616 h 738985"/>
                    <a:gd name="connsiteX0" fmla="*/ 0 w 1918871"/>
                    <a:gd name="connsiteY0" fmla="*/ 564593 h 738985"/>
                    <a:gd name="connsiteX1" fmla="*/ 74085 w 1918871"/>
                    <a:gd name="connsiteY1" fmla="*/ 562242 h 738985"/>
                    <a:gd name="connsiteX2" fmla="*/ 119329 w 1918871"/>
                    <a:gd name="connsiteY2" fmla="*/ 516998 h 738985"/>
                    <a:gd name="connsiteX3" fmla="*/ 176478 w 1918871"/>
                    <a:gd name="connsiteY3" fmla="*/ 505091 h 738985"/>
                    <a:gd name="connsiteX4" fmla="*/ 238392 w 1918871"/>
                    <a:gd name="connsiteY4" fmla="*/ 559861 h 738985"/>
                    <a:gd name="connsiteX5" fmla="*/ 286017 w 1918871"/>
                    <a:gd name="connsiteY5" fmla="*/ 564623 h 738985"/>
                    <a:gd name="connsiteX6" fmla="*/ 366979 w 1918871"/>
                    <a:gd name="connsiteY6" fmla="*/ 555098 h 738985"/>
                    <a:gd name="connsiteX7" fmla="*/ 419367 w 1918871"/>
                    <a:gd name="connsiteY7" fmla="*/ 555097 h 738985"/>
                    <a:gd name="connsiteX8" fmla="*/ 464610 w 1918871"/>
                    <a:gd name="connsiteY8" fmla="*/ 619392 h 738985"/>
                    <a:gd name="connsiteX9" fmla="*/ 471754 w 1918871"/>
                    <a:gd name="connsiteY9" fmla="*/ 526523 h 738985"/>
                    <a:gd name="connsiteX10" fmla="*/ 502710 w 1918871"/>
                    <a:gd name="connsiteY10" fmla="*/ 159811 h 738985"/>
                    <a:gd name="connsiteX11" fmla="*/ 521760 w 1918871"/>
                    <a:gd name="connsiteY11" fmla="*/ 5029 h 738985"/>
                    <a:gd name="connsiteX12" fmla="*/ 531285 w 1918871"/>
                    <a:gd name="connsiteY12" fmla="*/ 83611 h 738985"/>
                    <a:gd name="connsiteX13" fmla="*/ 562242 w 1918871"/>
                    <a:gd name="connsiteY13" fmla="*/ 514617 h 738985"/>
                    <a:gd name="connsiteX14" fmla="*/ 571767 w 1918871"/>
                    <a:gd name="connsiteY14" fmla="*/ 714642 h 738985"/>
                    <a:gd name="connsiteX15" fmla="*/ 584513 w 1918871"/>
                    <a:gd name="connsiteY15" fmla="*/ 735834 h 738985"/>
                    <a:gd name="connsiteX16" fmla="*/ 588435 w 1918871"/>
                    <a:gd name="connsiteY16" fmla="*/ 717023 h 738985"/>
                    <a:gd name="connsiteX17" fmla="*/ 602723 w 1918871"/>
                    <a:gd name="connsiteY17" fmla="*/ 569386 h 738985"/>
                    <a:gd name="connsiteX18" fmla="*/ 705117 w 1918871"/>
                    <a:gd name="connsiteY18" fmla="*/ 559860 h 738985"/>
                    <a:gd name="connsiteX19" fmla="*/ 837839 w 1918871"/>
                    <a:gd name="connsiteY19" fmla="*/ 559861 h 738985"/>
                    <a:gd name="connsiteX20" fmla="*/ 987849 w 1918871"/>
                    <a:gd name="connsiteY20" fmla="*/ 506708 h 738985"/>
                    <a:gd name="connsiteX21" fmla="*/ 1163127 w 1918871"/>
                    <a:gd name="connsiteY21" fmla="*/ 433755 h 738985"/>
                    <a:gd name="connsiteX22" fmla="*/ 1365145 w 1918871"/>
                    <a:gd name="connsiteY22" fmla="*/ 437054 h 738985"/>
                    <a:gd name="connsiteX23" fmla="*/ 1582689 w 1918871"/>
                    <a:gd name="connsiteY23" fmla="*/ 550821 h 738985"/>
                    <a:gd name="connsiteX24" fmla="*/ 1717148 w 1918871"/>
                    <a:gd name="connsiteY24" fmla="*/ 559861 h 738985"/>
                    <a:gd name="connsiteX25" fmla="*/ 1918871 w 1918871"/>
                    <a:gd name="connsiteY25" fmla="*/ 554616 h 738985"/>
                    <a:gd name="connsiteX0" fmla="*/ 0 w 1911460"/>
                    <a:gd name="connsiteY0" fmla="*/ 556998 h 738985"/>
                    <a:gd name="connsiteX1" fmla="*/ 66674 w 1911460"/>
                    <a:gd name="connsiteY1" fmla="*/ 562242 h 738985"/>
                    <a:gd name="connsiteX2" fmla="*/ 111918 w 1911460"/>
                    <a:gd name="connsiteY2" fmla="*/ 516998 h 738985"/>
                    <a:gd name="connsiteX3" fmla="*/ 169067 w 1911460"/>
                    <a:gd name="connsiteY3" fmla="*/ 505091 h 738985"/>
                    <a:gd name="connsiteX4" fmla="*/ 230981 w 1911460"/>
                    <a:gd name="connsiteY4" fmla="*/ 559861 h 738985"/>
                    <a:gd name="connsiteX5" fmla="*/ 278606 w 1911460"/>
                    <a:gd name="connsiteY5" fmla="*/ 564623 h 738985"/>
                    <a:gd name="connsiteX6" fmla="*/ 359568 w 1911460"/>
                    <a:gd name="connsiteY6" fmla="*/ 555098 h 738985"/>
                    <a:gd name="connsiteX7" fmla="*/ 411956 w 1911460"/>
                    <a:gd name="connsiteY7" fmla="*/ 555097 h 738985"/>
                    <a:gd name="connsiteX8" fmla="*/ 457199 w 1911460"/>
                    <a:gd name="connsiteY8" fmla="*/ 619392 h 738985"/>
                    <a:gd name="connsiteX9" fmla="*/ 464343 w 1911460"/>
                    <a:gd name="connsiteY9" fmla="*/ 526523 h 738985"/>
                    <a:gd name="connsiteX10" fmla="*/ 495299 w 1911460"/>
                    <a:gd name="connsiteY10" fmla="*/ 159811 h 738985"/>
                    <a:gd name="connsiteX11" fmla="*/ 514349 w 1911460"/>
                    <a:gd name="connsiteY11" fmla="*/ 5029 h 738985"/>
                    <a:gd name="connsiteX12" fmla="*/ 523874 w 1911460"/>
                    <a:gd name="connsiteY12" fmla="*/ 83611 h 738985"/>
                    <a:gd name="connsiteX13" fmla="*/ 554831 w 1911460"/>
                    <a:gd name="connsiteY13" fmla="*/ 514617 h 738985"/>
                    <a:gd name="connsiteX14" fmla="*/ 564356 w 1911460"/>
                    <a:gd name="connsiteY14" fmla="*/ 714642 h 738985"/>
                    <a:gd name="connsiteX15" fmla="*/ 577102 w 1911460"/>
                    <a:gd name="connsiteY15" fmla="*/ 735834 h 738985"/>
                    <a:gd name="connsiteX16" fmla="*/ 581024 w 1911460"/>
                    <a:gd name="connsiteY16" fmla="*/ 717023 h 738985"/>
                    <a:gd name="connsiteX17" fmla="*/ 595312 w 1911460"/>
                    <a:gd name="connsiteY17" fmla="*/ 569386 h 738985"/>
                    <a:gd name="connsiteX18" fmla="*/ 697706 w 1911460"/>
                    <a:gd name="connsiteY18" fmla="*/ 559860 h 738985"/>
                    <a:gd name="connsiteX19" fmla="*/ 830428 w 1911460"/>
                    <a:gd name="connsiteY19" fmla="*/ 559861 h 738985"/>
                    <a:gd name="connsiteX20" fmla="*/ 980438 w 1911460"/>
                    <a:gd name="connsiteY20" fmla="*/ 506708 h 738985"/>
                    <a:gd name="connsiteX21" fmla="*/ 1155716 w 1911460"/>
                    <a:gd name="connsiteY21" fmla="*/ 433755 h 738985"/>
                    <a:gd name="connsiteX22" fmla="*/ 1357734 w 1911460"/>
                    <a:gd name="connsiteY22" fmla="*/ 437054 h 738985"/>
                    <a:gd name="connsiteX23" fmla="*/ 1575278 w 1911460"/>
                    <a:gd name="connsiteY23" fmla="*/ 550821 h 738985"/>
                    <a:gd name="connsiteX24" fmla="*/ 1709737 w 1911460"/>
                    <a:gd name="connsiteY24" fmla="*/ 559861 h 738985"/>
                    <a:gd name="connsiteX25" fmla="*/ 1911460 w 1911460"/>
                    <a:gd name="connsiteY25" fmla="*/ 554616 h 738985"/>
                    <a:gd name="connsiteX0" fmla="*/ 0 w 1918212"/>
                    <a:gd name="connsiteY0" fmla="*/ 564494 h 738985"/>
                    <a:gd name="connsiteX1" fmla="*/ 73426 w 1918212"/>
                    <a:gd name="connsiteY1" fmla="*/ 562242 h 738985"/>
                    <a:gd name="connsiteX2" fmla="*/ 118670 w 1918212"/>
                    <a:gd name="connsiteY2" fmla="*/ 516998 h 738985"/>
                    <a:gd name="connsiteX3" fmla="*/ 175819 w 1918212"/>
                    <a:gd name="connsiteY3" fmla="*/ 505091 h 738985"/>
                    <a:gd name="connsiteX4" fmla="*/ 237733 w 1918212"/>
                    <a:gd name="connsiteY4" fmla="*/ 559861 h 738985"/>
                    <a:gd name="connsiteX5" fmla="*/ 285358 w 1918212"/>
                    <a:gd name="connsiteY5" fmla="*/ 564623 h 738985"/>
                    <a:gd name="connsiteX6" fmla="*/ 366320 w 1918212"/>
                    <a:gd name="connsiteY6" fmla="*/ 555098 h 738985"/>
                    <a:gd name="connsiteX7" fmla="*/ 418708 w 1918212"/>
                    <a:gd name="connsiteY7" fmla="*/ 555097 h 738985"/>
                    <a:gd name="connsiteX8" fmla="*/ 463951 w 1918212"/>
                    <a:gd name="connsiteY8" fmla="*/ 619392 h 738985"/>
                    <a:gd name="connsiteX9" fmla="*/ 471095 w 1918212"/>
                    <a:gd name="connsiteY9" fmla="*/ 526523 h 738985"/>
                    <a:gd name="connsiteX10" fmla="*/ 502051 w 1918212"/>
                    <a:gd name="connsiteY10" fmla="*/ 159811 h 738985"/>
                    <a:gd name="connsiteX11" fmla="*/ 521101 w 1918212"/>
                    <a:gd name="connsiteY11" fmla="*/ 5029 h 738985"/>
                    <a:gd name="connsiteX12" fmla="*/ 530626 w 1918212"/>
                    <a:gd name="connsiteY12" fmla="*/ 83611 h 738985"/>
                    <a:gd name="connsiteX13" fmla="*/ 561583 w 1918212"/>
                    <a:gd name="connsiteY13" fmla="*/ 514617 h 738985"/>
                    <a:gd name="connsiteX14" fmla="*/ 571108 w 1918212"/>
                    <a:gd name="connsiteY14" fmla="*/ 714642 h 738985"/>
                    <a:gd name="connsiteX15" fmla="*/ 583854 w 1918212"/>
                    <a:gd name="connsiteY15" fmla="*/ 735834 h 738985"/>
                    <a:gd name="connsiteX16" fmla="*/ 587776 w 1918212"/>
                    <a:gd name="connsiteY16" fmla="*/ 717023 h 738985"/>
                    <a:gd name="connsiteX17" fmla="*/ 602064 w 1918212"/>
                    <a:gd name="connsiteY17" fmla="*/ 569386 h 738985"/>
                    <a:gd name="connsiteX18" fmla="*/ 704458 w 1918212"/>
                    <a:gd name="connsiteY18" fmla="*/ 559860 h 738985"/>
                    <a:gd name="connsiteX19" fmla="*/ 837180 w 1918212"/>
                    <a:gd name="connsiteY19" fmla="*/ 559861 h 738985"/>
                    <a:gd name="connsiteX20" fmla="*/ 987190 w 1918212"/>
                    <a:gd name="connsiteY20" fmla="*/ 506708 h 738985"/>
                    <a:gd name="connsiteX21" fmla="*/ 1162468 w 1918212"/>
                    <a:gd name="connsiteY21" fmla="*/ 433755 h 738985"/>
                    <a:gd name="connsiteX22" fmla="*/ 1364486 w 1918212"/>
                    <a:gd name="connsiteY22" fmla="*/ 437054 h 738985"/>
                    <a:gd name="connsiteX23" fmla="*/ 1582030 w 1918212"/>
                    <a:gd name="connsiteY23" fmla="*/ 550821 h 738985"/>
                    <a:gd name="connsiteX24" fmla="*/ 1716489 w 1918212"/>
                    <a:gd name="connsiteY24" fmla="*/ 559861 h 738985"/>
                    <a:gd name="connsiteX25" fmla="*/ 1918212 w 1918212"/>
                    <a:gd name="connsiteY25" fmla="*/ 554616 h 738985"/>
                    <a:gd name="connsiteX0" fmla="*/ 0 w 1918212"/>
                    <a:gd name="connsiteY0" fmla="*/ 564494 h 738985"/>
                    <a:gd name="connsiteX1" fmla="*/ 73426 w 1918212"/>
                    <a:gd name="connsiteY1" fmla="*/ 562242 h 738985"/>
                    <a:gd name="connsiteX2" fmla="*/ 118670 w 1918212"/>
                    <a:gd name="connsiteY2" fmla="*/ 516998 h 738985"/>
                    <a:gd name="connsiteX3" fmla="*/ 175819 w 1918212"/>
                    <a:gd name="connsiteY3" fmla="*/ 505091 h 738985"/>
                    <a:gd name="connsiteX4" fmla="*/ 237733 w 1918212"/>
                    <a:gd name="connsiteY4" fmla="*/ 559861 h 738985"/>
                    <a:gd name="connsiteX5" fmla="*/ 285358 w 1918212"/>
                    <a:gd name="connsiteY5" fmla="*/ 564623 h 738985"/>
                    <a:gd name="connsiteX6" fmla="*/ 366320 w 1918212"/>
                    <a:gd name="connsiteY6" fmla="*/ 555098 h 738985"/>
                    <a:gd name="connsiteX7" fmla="*/ 418708 w 1918212"/>
                    <a:gd name="connsiteY7" fmla="*/ 555097 h 738985"/>
                    <a:gd name="connsiteX8" fmla="*/ 463951 w 1918212"/>
                    <a:gd name="connsiteY8" fmla="*/ 619392 h 738985"/>
                    <a:gd name="connsiteX9" fmla="*/ 471095 w 1918212"/>
                    <a:gd name="connsiteY9" fmla="*/ 526523 h 738985"/>
                    <a:gd name="connsiteX10" fmla="*/ 502051 w 1918212"/>
                    <a:gd name="connsiteY10" fmla="*/ 159811 h 738985"/>
                    <a:gd name="connsiteX11" fmla="*/ 521101 w 1918212"/>
                    <a:gd name="connsiteY11" fmla="*/ 5029 h 738985"/>
                    <a:gd name="connsiteX12" fmla="*/ 530626 w 1918212"/>
                    <a:gd name="connsiteY12" fmla="*/ 83611 h 738985"/>
                    <a:gd name="connsiteX13" fmla="*/ 561583 w 1918212"/>
                    <a:gd name="connsiteY13" fmla="*/ 514617 h 738985"/>
                    <a:gd name="connsiteX14" fmla="*/ 571108 w 1918212"/>
                    <a:gd name="connsiteY14" fmla="*/ 714642 h 738985"/>
                    <a:gd name="connsiteX15" fmla="*/ 583854 w 1918212"/>
                    <a:gd name="connsiteY15" fmla="*/ 735834 h 738985"/>
                    <a:gd name="connsiteX16" fmla="*/ 587776 w 1918212"/>
                    <a:gd name="connsiteY16" fmla="*/ 717023 h 738985"/>
                    <a:gd name="connsiteX17" fmla="*/ 602064 w 1918212"/>
                    <a:gd name="connsiteY17" fmla="*/ 569386 h 738985"/>
                    <a:gd name="connsiteX18" fmla="*/ 704458 w 1918212"/>
                    <a:gd name="connsiteY18" fmla="*/ 559860 h 738985"/>
                    <a:gd name="connsiteX19" fmla="*/ 837180 w 1918212"/>
                    <a:gd name="connsiteY19" fmla="*/ 559861 h 738985"/>
                    <a:gd name="connsiteX20" fmla="*/ 987190 w 1918212"/>
                    <a:gd name="connsiteY20" fmla="*/ 506708 h 738985"/>
                    <a:gd name="connsiteX21" fmla="*/ 1162468 w 1918212"/>
                    <a:gd name="connsiteY21" fmla="*/ 433755 h 738985"/>
                    <a:gd name="connsiteX22" fmla="*/ 1364486 w 1918212"/>
                    <a:gd name="connsiteY22" fmla="*/ 437054 h 738985"/>
                    <a:gd name="connsiteX23" fmla="*/ 1582030 w 1918212"/>
                    <a:gd name="connsiteY23" fmla="*/ 550821 h 738985"/>
                    <a:gd name="connsiteX24" fmla="*/ 1716489 w 1918212"/>
                    <a:gd name="connsiteY24" fmla="*/ 559861 h 738985"/>
                    <a:gd name="connsiteX25" fmla="*/ 1918212 w 1918212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68507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1 w 1920463"/>
                    <a:gd name="connsiteY24" fmla="*/ 563334 h 738985"/>
                    <a:gd name="connsiteX25" fmla="*/ 1920463 w 1920463"/>
                    <a:gd name="connsiteY25" fmla="*/ 568507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1 w 1920463"/>
                    <a:gd name="connsiteY24" fmla="*/ 563334 h 738985"/>
                    <a:gd name="connsiteX25" fmla="*/ 1920463 w 1920463"/>
                    <a:gd name="connsiteY25" fmla="*/ 52336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494209 w 1920463"/>
                    <a:gd name="connsiteY23" fmla="*/ 512461 h 738985"/>
                    <a:gd name="connsiteX24" fmla="*/ 1718741 w 1920463"/>
                    <a:gd name="connsiteY24" fmla="*/ 563334 h 738985"/>
                    <a:gd name="connsiteX25" fmla="*/ 1920463 w 1920463"/>
                    <a:gd name="connsiteY25" fmla="*/ 52336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494209 w 1920463"/>
                    <a:gd name="connsiteY23" fmla="*/ 512461 h 738985"/>
                    <a:gd name="connsiteX24" fmla="*/ 1748760 w 1920463"/>
                    <a:gd name="connsiteY24" fmla="*/ 409895 h 738985"/>
                    <a:gd name="connsiteX25" fmla="*/ 1920463 w 1920463"/>
                    <a:gd name="connsiteY25" fmla="*/ 52336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14222 w 1920463"/>
                    <a:gd name="connsiteY23" fmla="*/ 605621 h 738985"/>
                    <a:gd name="connsiteX24" fmla="*/ 1748760 w 1920463"/>
                    <a:gd name="connsiteY24" fmla="*/ 409895 h 738985"/>
                    <a:gd name="connsiteX25" fmla="*/ 1920463 w 1920463"/>
                    <a:gd name="connsiteY25" fmla="*/ 52336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14222 w 1920463"/>
                    <a:gd name="connsiteY23" fmla="*/ 605621 h 738985"/>
                    <a:gd name="connsiteX24" fmla="*/ 1748760 w 1920463"/>
                    <a:gd name="connsiteY24" fmla="*/ 409895 h 738985"/>
                    <a:gd name="connsiteX25" fmla="*/ 1920463 w 1920463"/>
                    <a:gd name="connsiteY25" fmla="*/ 52336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64260 w 1920463"/>
                    <a:gd name="connsiteY23" fmla="*/ 723441 h 738985"/>
                    <a:gd name="connsiteX24" fmla="*/ 1748760 w 1920463"/>
                    <a:gd name="connsiteY24" fmla="*/ 409895 h 738985"/>
                    <a:gd name="connsiteX25" fmla="*/ 1920463 w 1920463"/>
                    <a:gd name="connsiteY25" fmla="*/ 52336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406766 w 1920463"/>
                    <a:gd name="connsiteY22" fmla="*/ 305534 h 738985"/>
                    <a:gd name="connsiteX23" fmla="*/ 1564260 w 1920463"/>
                    <a:gd name="connsiteY23" fmla="*/ 723441 h 738985"/>
                    <a:gd name="connsiteX24" fmla="*/ 1748760 w 1920463"/>
                    <a:gd name="connsiteY24" fmla="*/ 409895 h 738985"/>
                    <a:gd name="connsiteX25" fmla="*/ 1920463 w 1920463"/>
                    <a:gd name="connsiteY25" fmla="*/ 523366 h 738985"/>
                    <a:gd name="connsiteX0" fmla="*/ 0 w 1928902"/>
                    <a:gd name="connsiteY0" fmla="*/ 567377 h 738985"/>
                    <a:gd name="connsiteX1" fmla="*/ 75677 w 1928902"/>
                    <a:gd name="connsiteY1" fmla="*/ 562242 h 738985"/>
                    <a:gd name="connsiteX2" fmla="*/ 120921 w 1928902"/>
                    <a:gd name="connsiteY2" fmla="*/ 516998 h 738985"/>
                    <a:gd name="connsiteX3" fmla="*/ 178070 w 1928902"/>
                    <a:gd name="connsiteY3" fmla="*/ 505091 h 738985"/>
                    <a:gd name="connsiteX4" fmla="*/ 239984 w 1928902"/>
                    <a:gd name="connsiteY4" fmla="*/ 559861 h 738985"/>
                    <a:gd name="connsiteX5" fmla="*/ 287609 w 1928902"/>
                    <a:gd name="connsiteY5" fmla="*/ 564623 h 738985"/>
                    <a:gd name="connsiteX6" fmla="*/ 368571 w 1928902"/>
                    <a:gd name="connsiteY6" fmla="*/ 555098 h 738985"/>
                    <a:gd name="connsiteX7" fmla="*/ 420959 w 1928902"/>
                    <a:gd name="connsiteY7" fmla="*/ 555097 h 738985"/>
                    <a:gd name="connsiteX8" fmla="*/ 466202 w 1928902"/>
                    <a:gd name="connsiteY8" fmla="*/ 619392 h 738985"/>
                    <a:gd name="connsiteX9" fmla="*/ 473346 w 1928902"/>
                    <a:gd name="connsiteY9" fmla="*/ 526523 h 738985"/>
                    <a:gd name="connsiteX10" fmla="*/ 504302 w 1928902"/>
                    <a:gd name="connsiteY10" fmla="*/ 159811 h 738985"/>
                    <a:gd name="connsiteX11" fmla="*/ 523352 w 1928902"/>
                    <a:gd name="connsiteY11" fmla="*/ 5029 h 738985"/>
                    <a:gd name="connsiteX12" fmla="*/ 532877 w 1928902"/>
                    <a:gd name="connsiteY12" fmla="*/ 83611 h 738985"/>
                    <a:gd name="connsiteX13" fmla="*/ 563834 w 1928902"/>
                    <a:gd name="connsiteY13" fmla="*/ 514617 h 738985"/>
                    <a:gd name="connsiteX14" fmla="*/ 573359 w 1928902"/>
                    <a:gd name="connsiteY14" fmla="*/ 714642 h 738985"/>
                    <a:gd name="connsiteX15" fmla="*/ 586105 w 1928902"/>
                    <a:gd name="connsiteY15" fmla="*/ 735834 h 738985"/>
                    <a:gd name="connsiteX16" fmla="*/ 590027 w 1928902"/>
                    <a:gd name="connsiteY16" fmla="*/ 717023 h 738985"/>
                    <a:gd name="connsiteX17" fmla="*/ 604315 w 1928902"/>
                    <a:gd name="connsiteY17" fmla="*/ 569386 h 738985"/>
                    <a:gd name="connsiteX18" fmla="*/ 706709 w 1928902"/>
                    <a:gd name="connsiteY18" fmla="*/ 559860 h 738985"/>
                    <a:gd name="connsiteX19" fmla="*/ 839431 w 1928902"/>
                    <a:gd name="connsiteY19" fmla="*/ 559861 h 738985"/>
                    <a:gd name="connsiteX20" fmla="*/ 989441 w 1928902"/>
                    <a:gd name="connsiteY20" fmla="*/ 506708 h 738985"/>
                    <a:gd name="connsiteX21" fmla="*/ 1164719 w 1928902"/>
                    <a:gd name="connsiteY21" fmla="*/ 433755 h 738985"/>
                    <a:gd name="connsiteX22" fmla="*/ 1406766 w 1928902"/>
                    <a:gd name="connsiteY22" fmla="*/ 305534 h 738985"/>
                    <a:gd name="connsiteX23" fmla="*/ 1564260 w 1928902"/>
                    <a:gd name="connsiteY23" fmla="*/ 723441 h 738985"/>
                    <a:gd name="connsiteX24" fmla="*/ 1928902 w 1928902"/>
                    <a:gd name="connsiteY24" fmla="*/ 223576 h 738985"/>
                    <a:gd name="connsiteX25" fmla="*/ 1920463 w 1928902"/>
                    <a:gd name="connsiteY25" fmla="*/ 523366 h 738985"/>
                    <a:gd name="connsiteX0" fmla="*/ 0 w 2210687"/>
                    <a:gd name="connsiteY0" fmla="*/ 567377 h 738985"/>
                    <a:gd name="connsiteX1" fmla="*/ 75677 w 2210687"/>
                    <a:gd name="connsiteY1" fmla="*/ 562242 h 738985"/>
                    <a:gd name="connsiteX2" fmla="*/ 120921 w 2210687"/>
                    <a:gd name="connsiteY2" fmla="*/ 516998 h 738985"/>
                    <a:gd name="connsiteX3" fmla="*/ 178070 w 2210687"/>
                    <a:gd name="connsiteY3" fmla="*/ 505091 h 738985"/>
                    <a:gd name="connsiteX4" fmla="*/ 239984 w 2210687"/>
                    <a:gd name="connsiteY4" fmla="*/ 559861 h 738985"/>
                    <a:gd name="connsiteX5" fmla="*/ 287609 w 2210687"/>
                    <a:gd name="connsiteY5" fmla="*/ 564623 h 738985"/>
                    <a:gd name="connsiteX6" fmla="*/ 368571 w 2210687"/>
                    <a:gd name="connsiteY6" fmla="*/ 555098 h 738985"/>
                    <a:gd name="connsiteX7" fmla="*/ 420959 w 2210687"/>
                    <a:gd name="connsiteY7" fmla="*/ 555097 h 738985"/>
                    <a:gd name="connsiteX8" fmla="*/ 466202 w 2210687"/>
                    <a:gd name="connsiteY8" fmla="*/ 619392 h 738985"/>
                    <a:gd name="connsiteX9" fmla="*/ 473346 w 2210687"/>
                    <a:gd name="connsiteY9" fmla="*/ 526523 h 738985"/>
                    <a:gd name="connsiteX10" fmla="*/ 504302 w 2210687"/>
                    <a:gd name="connsiteY10" fmla="*/ 159811 h 738985"/>
                    <a:gd name="connsiteX11" fmla="*/ 523352 w 2210687"/>
                    <a:gd name="connsiteY11" fmla="*/ 5029 h 738985"/>
                    <a:gd name="connsiteX12" fmla="*/ 532877 w 2210687"/>
                    <a:gd name="connsiteY12" fmla="*/ 83611 h 738985"/>
                    <a:gd name="connsiteX13" fmla="*/ 563834 w 2210687"/>
                    <a:gd name="connsiteY13" fmla="*/ 514617 h 738985"/>
                    <a:gd name="connsiteX14" fmla="*/ 573359 w 2210687"/>
                    <a:gd name="connsiteY14" fmla="*/ 714642 h 738985"/>
                    <a:gd name="connsiteX15" fmla="*/ 586105 w 2210687"/>
                    <a:gd name="connsiteY15" fmla="*/ 735834 h 738985"/>
                    <a:gd name="connsiteX16" fmla="*/ 590027 w 2210687"/>
                    <a:gd name="connsiteY16" fmla="*/ 717023 h 738985"/>
                    <a:gd name="connsiteX17" fmla="*/ 604315 w 2210687"/>
                    <a:gd name="connsiteY17" fmla="*/ 569386 h 738985"/>
                    <a:gd name="connsiteX18" fmla="*/ 706709 w 2210687"/>
                    <a:gd name="connsiteY18" fmla="*/ 559860 h 738985"/>
                    <a:gd name="connsiteX19" fmla="*/ 839431 w 2210687"/>
                    <a:gd name="connsiteY19" fmla="*/ 559861 h 738985"/>
                    <a:gd name="connsiteX20" fmla="*/ 989441 w 2210687"/>
                    <a:gd name="connsiteY20" fmla="*/ 506708 h 738985"/>
                    <a:gd name="connsiteX21" fmla="*/ 1164719 w 2210687"/>
                    <a:gd name="connsiteY21" fmla="*/ 433755 h 738985"/>
                    <a:gd name="connsiteX22" fmla="*/ 1406766 w 2210687"/>
                    <a:gd name="connsiteY22" fmla="*/ 305534 h 738985"/>
                    <a:gd name="connsiteX23" fmla="*/ 1564260 w 2210687"/>
                    <a:gd name="connsiteY23" fmla="*/ 723441 h 738985"/>
                    <a:gd name="connsiteX24" fmla="*/ 1928902 w 2210687"/>
                    <a:gd name="connsiteY24" fmla="*/ 223576 h 738985"/>
                    <a:gd name="connsiteX25" fmla="*/ 2210687 w 2210687"/>
                    <a:gd name="connsiteY25" fmla="*/ 506925 h 738985"/>
                    <a:gd name="connsiteX0" fmla="*/ 0 w 2210687"/>
                    <a:gd name="connsiteY0" fmla="*/ 567377 h 738985"/>
                    <a:gd name="connsiteX1" fmla="*/ 75677 w 2210687"/>
                    <a:gd name="connsiteY1" fmla="*/ 562242 h 738985"/>
                    <a:gd name="connsiteX2" fmla="*/ 120921 w 2210687"/>
                    <a:gd name="connsiteY2" fmla="*/ 516998 h 738985"/>
                    <a:gd name="connsiteX3" fmla="*/ 178070 w 2210687"/>
                    <a:gd name="connsiteY3" fmla="*/ 505091 h 738985"/>
                    <a:gd name="connsiteX4" fmla="*/ 239984 w 2210687"/>
                    <a:gd name="connsiteY4" fmla="*/ 559861 h 738985"/>
                    <a:gd name="connsiteX5" fmla="*/ 287609 w 2210687"/>
                    <a:gd name="connsiteY5" fmla="*/ 564623 h 738985"/>
                    <a:gd name="connsiteX6" fmla="*/ 368571 w 2210687"/>
                    <a:gd name="connsiteY6" fmla="*/ 555098 h 738985"/>
                    <a:gd name="connsiteX7" fmla="*/ 420959 w 2210687"/>
                    <a:gd name="connsiteY7" fmla="*/ 555097 h 738985"/>
                    <a:gd name="connsiteX8" fmla="*/ 466202 w 2210687"/>
                    <a:gd name="connsiteY8" fmla="*/ 619392 h 738985"/>
                    <a:gd name="connsiteX9" fmla="*/ 473346 w 2210687"/>
                    <a:gd name="connsiteY9" fmla="*/ 526523 h 738985"/>
                    <a:gd name="connsiteX10" fmla="*/ 504302 w 2210687"/>
                    <a:gd name="connsiteY10" fmla="*/ 159811 h 738985"/>
                    <a:gd name="connsiteX11" fmla="*/ 523352 w 2210687"/>
                    <a:gd name="connsiteY11" fmla="*/ 5029 h 738985"/>
                    <a:gd name="connsiteX12" fmla="*/ 532877 w 2210687"/>
                    <a:gd name="connsiteY12" fmla="*/ 83611 h 738985"/>
                    <a:gd name="connsiteX13" fmla="*/ 563834 w 2210687"/>
                    <a:gd name="connsiteY13" fmla="*/ 514617 h 738985"/>
                    <a:gd name="connsiteX14" fmla="*/ 573359 w 2210687"/>
                    <a:gd name="connsiteY14" fmla="*/ 714642 h 738985"/>
                    <a:gd name="connsiteX15" fmla="*/ 586105 w 2210687"/>
                    <a:gd name="connsiteY15" fmla="*/ 735834 h 738985"/>
                    <a:gd name="connsiteX16" fmla="*/ 590027 w 2210687"/>
                    <a:gd name="connsiteY16" fmla="*/ 717023 h 738985"/>
                    <a:gd name="connsiteX17" fmla="*/ 604315 w 2210687"/>
                    <a:gd name="connsiteY17" fmla="*/ 569386 h 738985"/>
                    <a:gd name="connsiteX18" fmla="*/ 706709 w 2210687"/>
                    <a:gd name="connsiteY18" fmla="*/ 559860 h 738985"/>
                    <a:gd name="connsiteX19" fmla="*/ 839431 w 2210687"/>
                    <a:gd name="connsiteY19" fmla="*/ 559861 h 738985"/>
                    <a:gd name="connsiteX20" fmla="*/ 989441 w 2210687"/>
                    <a:gd name="connsiteY20" fmla="*/ 506708 h 738985"/>
                    <a:gd name="connsiteX21" fmla="*/ 1164719 w 2210687"/>
                    <a:gd name="connsiteY21" fmla="*/ 433755 h 738985"/>
                    <a:gd name="connsiteX22" fmla="*/ 1406766 w 2210687"/>
                    <a:gd name="connsiteY22" fmla="*/ 305534 h 738985"/>
                    <a:gd name="connsiteX23" fmla="*/ 1564260 w 2210687"/>
                    <a:gd name="connsiteY23" fmla="*/ 723441 h 738985"/>
                    <a:gd name="connsiteX24" fmla="*/ 1928902 w 2210687"/>
                    <a:gd name="connsiteY24" fmla="*/ 223576 h 738985"/>
                    <a:gd name="connsiteX25" fmla="*/ 2210687 w 2210687"/>
                    <a:gd name="connsiteY25" fmla="*/ 506925 h 738985"/>
                    <a:gd name="connsiteX0" fmla="*/ 0 w 2210687"/>
                    <a:gd name="connsiteY0" fmla="*/ 567377 h 738985"/>
                    <a:gd name="connsiteX1" fmla="*/ 75677 w 2210687"/>
                    <a:gd name="connsiteY1" fmla="*/ 562242 h 738985"/>
                    <a:gd name="connsiteX2" fmla="*/ 120921 w 2210687"/>
                    <a:gd name="connsiteY2" fmla="*/ 516998 h 738985"/>
                    <a:gd name="connsiteX3" fmla="*/ 178070 w 2210687"/>
                    <a:gd name="connsiteY3" fmla="*/ 505091 h 738985"/>
                    <a:gd name="connsiteX4" fmla="*/ 239984 w 2210687"/>
                    <a:gd name="connsiteY4" fmla="*/ 559861 h 738985"/>
                    <a:gd name="connsiteX5" fmla="*/ 287609 w 2210687"/>
                    <a:gd name="connsiteY5" fmla="*/ 564623 h 738985"/>
                    <a:gd name="connsiteX6" fmla="*/ 368571 w 2210687"/>
                    <a:gd name="connsiteY6" fmla="*/ 555098 h 738985"/>
                    <a:gd name="connsiteX7" fmla="*/ 420959 w 2210687"/>
                    <a:gd name="connsiteY7" fmla="*/ 555097 h 738985"/>
                    <a:gd name="connsiteX8" fmla="*/ 466202 w 2210687"/>
                    <a:gd name="connsiteY8" fmla="*/ 619392 h 738985"/>
                    <a:gd name="connsiteX9" fmla="*/ 473346 w 2210687"/>
                    <a:gd name="connsiteY9" fmla="*/ 526523 h 738985"/>
                    <a:gd name="connsiteX10" fmla="*/ 504302 w 2210687"/>
                    <a:gd name="connsiteY10" fmla="*/ 159811 h 738985"/>
                    <a:gd name="connsiteX11" fmla="*/ 523352 w 2210687"/>
                    <a:gd name="connsiteY11" fmla="*/ 5029 h 738985"/>
                    <a:gd name="connsiteX12" fmla="*/ 532877 w 2210687"/>
                    <a:gd name="connsiteY12" fmla="*/ 83611 h 738985"/>
                    <a:gd name="connsiteX13" fmla="*/ 563834 w 2210687"/>
                    <a:gd name="connsiteY13" fmla="*/ 514617 h 738985"/>
                    <a:gd name="connsiteX14" fmla="*/ 573359 w 2210687"/>
                    <a:gd name="connsiteY14" fmla="*/ 714642 h 738985"/>
                    <a:gd name="connsiteX15" fmla="*/ 586105 w 2210687"/>
                    <a:gd name="connsiteY15" fmla="*/ 735834 h 738985"/>
                    <a:gd name="connsiteX16" fmla="*/ 590027 w 2210687"/>
                    <a:gd name="connsiteY16" fmla="*/ 717023 h 738985"/>
                    <a:gd name="connsiteX17" fmla="*/ 604315 w 2210687"/>
                    <a:gd name="connsiteY17" fmla="*/ 569386 h 738985"/>
                    <a:gd name="connsiteX18" fmla="*/ 706709 w 2210687"/>
                    <a:gd name="connsiteY18" fmla="*/ 559860 h 738985"/>
                    <a:gd name="connsiteX19" fmla="*/ 839431 w 2210687"/>
                    <a:gd name="connsiteY19" fmla="*/ 559861 h 738985"/>
                    <a:gd name="connsiteX20" fmla="*/ 989441 w 2210687"/>
                    <a:gd name="connsiteY20" fmla="*/ 506708 h 738985"/>
                    <a:gd name="connsiteX21" fmla="*/ 1164719 w 2210687"/>
                    <a:gd name="connsiteY21" fmla="*/ 433755 h 738985"/>
                    <a:gd name="connsiteX22" fmla="*/ 1406766 w 2210687"/>
                    <a:gd name="connsiteY22" fmla="*/ 305534 h 738985"/>
                    <a:gd name="connsiteX23" fmla="*/ 1564260 w 2210687"/>
                    <a:gd name="connsiteY23" fmla="*/ 723441 h 738985"/>
                    <a:gd name="connsiteX24" fmla="*/ 1928902 w 2210687"/>
                    <a:gd name="connsiteY24" fmla="*/ 223576 h 738985"/>
                    <a:gd name="connsiteX25" fmla="*/ 2210687 w 2210687"/>
                    <a:gd name="connsiteY25" fmla="*/ 506925 h 738985"/>
                    <a:gd name="connsiteX0" fmla="*/ 0 w 2210687"/>
                    <a:gd name="connsiteY0" fmla="*/ 567377 h 738985"/>
                    <a:gd name="connsiteX1" fmla="*/ 75677 w 2210687"/>
                    <a:gd name="connsiteY1" fmla="*/ 562242 h 738985"/>
                    <a:gd name="connsiteX2" fmla="*/ 120921 w 2210687"/>
                    <a:gd name="connsiteY2" fmla="*/ 516998 h 738985"/>
                    <a:gd name="connsiteX3" fmla="*/ 178070 w 2210687"/>
                    <a:gd name="connsiteY3" fmla="*/ 505091 h 738985"/>
                    <a:gd name="connsiteX4" fmla="*/ 239984 w 2210687"/>
                    <a:gd name="connsiteY4" fmla="*/ 559861 h 738985"/>
                    <a:gd name="connsiteX5" fmla="*/ 287609 w 2210687"/>
                    <a:gd name="connsiteY5" fmla="*/ 564623 h 738985"/>
                    <a:gd name="connsiteX6" fmla="*/ 368571 w 2210687"/>
                    <a:gd name="connsiteY6" fmla="*/ 555098 h 738985"/>
                    <a:gd name="connsiteX7" fmla="*/ 420959 w 2210687"/>
                    <a:gd name="connsiteY7" fmla="*/ 555097 h 738985"/>
                    <a:gd name="connsiteX8" fmla="*/ 466202 w 2210687"/>
                    <a:gd name="connsiteY8" fmla="*/ 619392 h 738985"/>
                    <a:gd name="connsiteX9" fmla="*/ 473346 w 2210687"/>
                    <a:gd name="connsiteY9" fmla="*/ 526523 h 738985"/>
                    <a:gd name="connsiteX10" fmla="*/ 504302 w 2210687"/>
                    <a:gd name="connsiteY10" fmla="*/ 159811 h 738985"/>
                    <a:gd name="connsiteX11" fmla="*/ 523352 w 2210687"/>
                    <a:gd name="connsiteY11" fmla="*/ 5029 h 738985"/>
                    <a:gd name="connsiteX12" fmla="*/ 532877 w 2210687"/>
                    <a:gd name="connsiteY12" fmla="*/ 83611 h 738985"/>
                    <a:gd name="connsiteX13" fmla="*/ 563834 w 2210687"/>
                    <a:gd name="connsiteY13" fmla="*/ 514617 h 738985"/>
                    <a:gd name="connsiteX14" fmla="*/ 573359 w 2210687"/>
                    <a:gd name="connsiteY14" fmla="*/ 714642 h 738985"/>
                    <a:gd name="connsiteX15" fmla="*/ 586105 w 2210687"/>
                    <a:gd name="connsiteY15" fmla="*/ 735834 h 738985"/>
                    <a:gd name="connsiteX16" fmla="*/ 590027 w 2210687"/>
                    <a:gd name="connsiteY16" fmla="*/ 717023 h 738985"/>
                    <a:gd name="connsiteX17" fmla="*/ 604315 w 2210687"/>
                    <a:gd name="connsiteY17" fmla="*/ 569386 h 738985"/>
                    <a:gd name="connsiteX18" fmla="*/ 706709 w 2210687"/>
                    <a:gd name="connsiteY18" fmla="*/ 559860 h 738985"/>
                    <a:gd name="connsiteX19" fmla="*/ 839431 w 2210687"/>
                    <a:gd name="connsiteY19" fmla="*/ 559861 h 738985"/>
                    <a:gd name="connsiteX20" fmla="*/ 989441 w 2210687"/>
                    <a:gd name="connsiteY20" fmla="*/ 506708 h 738985"/>
                    <a:gd name="connsiteX21" fmla="*/ 1164719 w 2210687"/>
                    <a:gd name="connsiteY21" fmla="*/ 433755 h 738985"/>
                    <a:gd name="connsiteX22" fmla="*/ 1406766 w 2210687"/>
                    <a:gd name="connsiteY22" fmla="*/ 305534 h 738985"/>
                    <a:gd name="connsiteX23" fmla="*/ 1564260 w 2210687"/>
                    <a:gd name="connsiteY23" fmla="*/ 723441 h 738985"/>
                    <a:gd name="connsiteX24" fmla="*/ 1928902 w 2210687"/>
                    <a:gd name="connsiteY24" fmla="*/ 223576 h 738985"/>
                    <a:gd name="connsiteX25" fmla="*/ 2210687 w 2210687"/>
                    <a:gd name="connsiteY25" fmla="*/ 506925 h 738985"/>
                    <a:gd name="connsiteX0" fmla="*/ 0 w 2210687"/>
                    <a:gd name="connsiteY0" fmla="*/ 567377 h 738985"/>
                    <a:gd name="connsiteX1" fmla="*/ 75677 w 2210687"/>
                    <a:gd name="connsiteY1" fmla="*/ 562242 h 738985"/>
                    <a:gd name="connsiteX2" fmla="*/ 120921 w 2210687"/>
                    <a:gd name="connsiteY2" fmla="*/ 516998 h 738985"/>
                    <a:gd name="connsiteX3" fmla="*/ 178070 w 2210687"/>
                    <a:gd name="connsiteY3" fmla="*/ 505091 h 738985"/>
                    <a:gd name="connsiteX4" fmla="*/ 239984 w 2210687"/>
                    <a:gd name="connsiteY4" fmla="*/ 559861 h 738985"/>
                    <a:gd name="connsiteX5" fmla="*/ 287609 w 2210687"/>
                    <a:gd name="connsiteY5" fmla="*/ 564623 h 738985"/>
                    <a:gd name="connsiteX6" fmla="*/ 368571 w 2210687"/>
                    <a:gd name="connsiteY6" fmla="*/ 555098 h 738985"/>
                    <a:gd name="connsiteX7" fmla="*/ 420959 w 2210687"/>
                    <a:gd name="connsiteY7" fmla="*/ 555097 h 738985"/>
                    <a:gd name="connsiteX8" fmla="*/ 466202 w 2210687"/>
                    <a:gd name="connsiteY8" fmla="*/ 619392 h 738985"/>
                    <a:gd name="connsiteX9" fmla="*/ 473346 w 2210687"/>
                    <a:gd name="connsiteY9" fmla="*/ 526523 h 738985"/>
                    <a:gd name="connsiteX10" fmla="*/ 504302 w 2210687"/>
                    <a:gd name="connsiteY10" fmla="*/ 159811 h 738985"/>
                    <a:gd name="connsiteX11" fmla="*/ 523352 w 2210687"/>
                    <a:gd name="connsiteY11" fmla="*/ 5029 h 738985"/>
                    <a:gd name="connsiteX12" fmla="*/ 532877 w 2210687"/>
                    <a:gd name="connsiteY12" fmla="*/ 83611 h 738985"/>
                    <a:gd name="connsiteX13" fmla="*/ 563834 w 2210687"/>
                    <a:gd name="connsiteY13" fmla="*/ 514617 h 738985"/>
                    <a:gd name="connsiteX14" fmla="*/ 573359 w 2210687"/>
                    <a:gd name="connsiteY14" fmla="*/ 714642 h 738985"/>
                    <a:gd name="connsiteX15" fmla="*/ 586105 w 2210687"/>
                    <a:gd name="connsiteY15" fmla="*/ 735834 h 738985"/>
                    <a:gd name="connsiteX16" fmla="*/ 590027 w 2210687"/>
                    <a:gd name="connsiteY16" fmla="*/ 717023 h 738985"/>
                    <a:gd name="connsiteX17" fmla="*/ 604315 w 2210687"/>
                    <a:gd name="connsiteY17" fmla="*/ 569386 h 738985"/>
                    <a:gd name="connsiteX18" fmla="*/ 706709 w 2210687"/>
                    <a:gd name="connsiteY18" fmla="*/ 559860 h 738985"/>
                    <a:gd name="connsiteX19" fmla="*/ 839431 w 2210687"/>
                    <a:gd name="connsiteY19" fmla="*/ 559861 h 738985"/>
                    <a:gd name="connsiteX20" fmla="*/ 989441 w 2210687"/>
                    <a:gd name="connsiteY20" fmla="*/ 506708 h 738985"/>
                    <a:gd name="connsiteX21" fmla="*/ 1164719 w 2210687"/>
                    <a:gd name="connsiteY21" fmla="*/ 433755 h 738985"/>
                    <a:gd name="connsiteX22" fmla="*/ 1406766 w 2210687"/>
                    <a:gd name="connsiteY22" fmla="*/ 305534 h 738985"/>
                    <a:gd name="connsiteX23" fmla="*/ 1564260 w 2210687"/>
                    <a:gd name="connsiteY23" fmla="*/ 723441 h 738985"/>
                    <a:gd name="connsiteX24" fmla="*/ 2018975 w 2210687"/>
                    <a:gd name="connsiteY24" fmla="*/ 229056 h 738985"/>
                    <a:gd name="connsiteX25" fmla="*/ 2210687 w 2210687"/>
                    <a:gd name="connsiteY25" fmla="*/ 506925 h 738985"/>
                    <a:gd name="connsiteX0" fmla="*/ 0 w 2210687"/>
                    <a:gd name="connsiteY0" fmla="*/ 567377 h 738985"/>
                    <a:gd name="connsiteX1" fmla="*/ 75677 w 2210687"/>
                    <a:gd name="connsiteY1" fmla="*/ 562242 h 738985"/>
                    <a:gd name="connsiteX2" fmla="*/ 120921 w 2210687"/>
                    <a:gd name="connsiteY2" fmla="*/ 516998 h 738985"/>
                    <a:gd name="connsiteX3" fmla="*/ 178070 w 2210687"/>
                    <a:gd name="connsiteY3" fmla="*/ 505091 h 738985"/>
                    <a:gd name="connsiteX4" fmla="*/ 239984 w 2210687"/>
                    <a:gd name="connsiteY4" fmla="*/ 559861 h 738985"/>
                    <a:gd name="connsiteX5" fmla="*/ 287609 w 2210687"/>
                    <a:gd name="connsiteY5" fmla="*/ 564623 h 738985"/>
                    <a:gd name="connsiteX6" fmla="*/ 368571 w 2210687"/>
                    <a:gd name="connsiteY6" fmla="*/ 555098 h 738985"/>
                    <a:gd name="connsiteX7" fmla="*/ 420959 w 2210687"/>
                    <a:gd name="connsiteY7" fmla="*/ 555097 h 738985"/>
                    <a:gd name="connsiteX8" fmla="*/ 466202 w 2210687"/>
                    <a:gd name="connsiteY8" fmla="*/ 619392 h 738985"/>
                    <a:gd name="connsiteX9" fmla="*/ 473346 w 2210687"/>
                    <a:gd name="connsiteY9" fmla="*/ 526523 h 738985"/>
                    <a:gd name="connsiteX10" fmla="*/ 504302 w 2210687"/>
                    <a:gd name="connsiteY10" fmla="*/ 159811 h 738985"/>
                    <a:gd name="connsiteX11" fmla="*/ 523352 w 2210687"/>
                    <a:gd name="connsiteY11" fmla="*/ 5029 h 738985"/>
                    <a:gd name="connsiteX12" fmla="*/ 532877 w 2210687"/>
                    <a:gd name="connsiteY12" fmla="*/ 83611 h 738985"/>
                    <a:gd name="connsiteX13" fmla="*/ 563834 w 2210687"/>
                    <a:gd name="connsiteY13" fmla="*/ 514617 h 738985"/>
                    <a:gd name="connsiteX14" fmla="*/ 573359 w 2210687"/>
                    <a:gd name="connsiteY14" fmla="*/ 714642 h 738985"/>
                    <a:gd name="connsiteX15" fmla="*/ 586105 w 2210687"/>
                    <a:gd name="connsiteY15" fmla="*/ 735834 h 738985"/>
                    <a:gd name="connsiteX16" fmla="*/ 590027 w 2210687"/>
                    <a:gd name="connsiteY16" fmla="*/ 717023 h 738985"/>
                    <a:gd name="connsiteX17" fmla="*/ 604315 w 2210687"/>
                    <a:gd name="connsiteY17" fmla="*/ 569386 h 738985"/>
                    <a:gd name="connsiteX18" fmla="*/ 706709 w 2210687"/>
                    <a:gd name="connsiteY18" fmla="*/ 559860 h 738985"/>
                    <a:gd name="connsiteX19" fmla="*/ 839431 w 2210687"/>
                    <a:gd name="connsiteY19" fmla="*/ 559861 h 738985"/>
                    <a:gd name="connsiteX20" fmla="*/ 989441 w 2210687"/>
                    <a:gd name="connsiteY20" fmla="*/ 506708 h 738985"/>
                    <a:gd name="connsiteX21" fmla="*/ 1164719 w 2210687"/>
                    <a:gd name="connsiteY21" fmla="*/ 433755 h 738985"/>
                    <a:gd name="connsiteX22" fmla="*/ 1406766 w 2210687"/>
                    <a:gd name="connsiteY22" fmla="*/ 305534 h 738985"/>
                    <a:gd name="connsiteX23" fmla="*/ 1702055 w 2210687"/>
                    <a:gd name="connsiteY23" fmla="*/ 652180 h 738985"/>
                    <a:gd name="connsiteX24" fmla="*/ 2018975 w 2210687"/>
                    <a:gd name="connsiteY24" fmla="*/ 229056 h 738985"/>
                    <a:gd name="connsiteX25" fmla="*/ 2210687 w 2210687"/>
                    <a:gd name="connsiteY25" fmla="*/ 506925 h 738985"/>
                    <a:gd name="connsiteX0" fmla="*/ 0 w 2210687"/>
                    <a:gd name="connsiteY0" fmla="*/ 567377 h 738985"/>
                    <a:gd name="connsiteX1" fmla="*/ 75677 w 2210687"/>
                    <a:gd name="connsiteY1" fmla="*/ 562242 h 738985"/>
                    <a:gd name="connsiteX2" fmla="*/ 120921 w 2210687"/>
                    <a:gd name="connsiteY2" fmla="*/ 516998 h 738985"/>
                    <a:gd name="connsiteX3" fmla="*/ 178070 w 2210687"/>
                    <a:gd name="connsiteY3" fmla="*/ 505091 h 738985"/>
                    <a:gd name="connsiteX4" fmla="*/ 239984 w 2210687"/>
                    <a:gd name="connsiteY4" fmla="*/ 559861 h 738985"/>
                    <a:gd name="connsiteX5" fmla="*/ 287609 w 2210687"/>
                    <a:gd name="connsiteY5" fmla="*/ 564623 h 738985"/>
                    <a:gd name="connsiteX6" fmla="*/ 368571 w 2210687"/>
                    <a:gd name="connsiteY6" fmla="*/ 555098 h 738985"/>
                    <a:gd name="connsiteX7" fmla="*/ 420959 w 2210687"/>
                    <a:gd name="connsiteY7" fmla="*/ 555097 h 738985"/>
                    <a:gd name="connsiteX8" fmla="*/ 466202 w 2210687"/>
                    <a:gd name="connsiteY8" fmla="*/ 619392 h 738985"/>
                    <a:gd name="connsiteX9" fmla="*/ 473346 w 2210687"/>
                    <a:gd name="connsiteY9" fmla="*/ 526523 h 738985"/>
                    <a:gd name="connsiteX10" fmla="*/ 504302 w 2210687"/>
                    <a:gd name="connsiteY10" fmla="*/ 159811 h 738985"/>
                    <a:gd name="connsiteX11" fmla="*/ 523352 w 2210687"/>
                    <a:gd name="connsiteY11" fmla="*/ 5029 h 738985"/>
                    <a:gd name="connsiteX12" fmla="*/ 532877 w 2210687"/>
                    <a:gd name="connsiteY12" fmla="*/ 83611 h 738985"/>
                    <a:gd name="connsiteX13" fmla="*/ 563834 w 2210687"/>
                    <a:gd name="connsiteY13" fmla="*/ 514617 h 738985"/>
                    <a:gd name="connsiteX14" fmla="*/ 573359 w 2210687"/>
                    <a:gd name="connsiteY14" fmla="*/ 714642 h 738985"/>
                    <a:gd name="connsiteX15" fmla="*/ 586105 w 2210687"/>
                    <a:gd name="connsiteY15" fmla="*/ 735834 h 738985"/>
                    <a:gd name="connsiteX16" fmla="*/ 590027 w 2210687"/>
                    <a:gd name="connsiteY16" fmla="*/ 717023 h 738985"/>
                    <a:gd name="connsiteX17" fmla="*/ 604315 w 2210687"/>
                    <a:gd name="connsiteY17" fmla="*/ 569386 h 738985"/>
                    <a:gd name="connsiteX18" fmla="*/ 706709 w 2210687"/>
                    <a:gd name="connsiteY18" fmla="*/ 559860 h 738985"/>
                    <a:gd name="connsiteX19" fmla="*/ 839431 w 2210687"/>
                    <a:gd name="connsiteY19" fmla="*/ 559861 h 738985"/>
                    <a:gd name="connsiteX20" fmla="*/ 989441 w 2210687"/>
                    <a:gd name="connsiteY20" fmla="*/ 506708 h 738985"/>
                    <a:gd name="connsiteX21" fmla="*/ 1164719 w 2210687"/>
                    <a:gd name="connsiteY21" fmla="*/ 433755 h 738985"/>
                    <a:gd name="connsiteX22" fmla="*/ 1406766 w 2210687"/>
                    <a:gd name="connsiteY22" fmla="*/ 305534 h 738985"/>
                    <a:gd name="connsiteX23" fmla="*/ 1702055 w 2210687"/>
                    <a:gd name="connsiteY23" fmla="*/ 652180 h 738985"/>
                    <a:gd name="connsiteX24" fmla="*/ 2034285 w 2210687"/>
                    <a:gd name="connsiteY24" fmla="*/ 254207 h 738985"/>
                    <a:gd name="connsiteX25" fmla="*/ 2210687 w 2210687"/>
                    <a:gd name="connsiteY25" fmla="*/ 506925 h 738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210687" h="738985">
                      <a:moveTo>
                        <a:pt x="0" y="567377"/>
                      </a:moveTo>
                      <a:cubicBezTo>
                        <a:pt x="33143" y="567327"/>
                        <a:pt x="55524" y="570639"/>
                        <a:pt x="75677" y="562242"/>
                      </a:cubicBezTo>
                      <a:cubicBezTo>
                        <a:pt x="95831" y="553846"/>
                        <a:pt x="103856" y="526523"/>
                        <a:pt x="120921" y="516998"/>
                      </a:cubicBezTo>
                      <a:cubicBezTo>
                        <a:pt x="137986" y="507473"/>
                        <a:pt x="158226" y="497947"/>
                        <a:pt x="178070" y="505091"/>
                      </a:cubicBezTo>
                      <a:cubicBezTo>
                        <a:pt x="197914" y="512235"/>
                        <a:pt x="221728" y="549939"/>
                        <a:pt x="239984" y="559861"/>
                      </a:cubicBezTo>
                      <a:cubicBezTo>
                        <a:pt x="258240" y="569783"/>
                        <a:pt x="266178" y="565417"/>
                        <a:pt x="287609" y="564623"/>
                      </a:cubicBezTo>
                      <a:cubicBezTo>
                        <a:pt x="309040" y="563829"/>
                        <a:pt x="346346" y="556686"/>
                        <a:pt x="368571" y="555098"/>
                      </a:cubicBezTo>
                      <a:cubicBezTo>
                        <a:pt x="390796" y="553510"/>
                        <a:pt x="404687" y="544381"/>
                        <a:pt x="420959" y="555097"/>
                      </a:cubicBezTo>
                      <a:cubicBezTo>
                        <a:pt x="437231" y="565813"/>
                        <a:pt x="457471" y="624154"/>
                        <a:pt x="466202" y="619392"/>
                      </a:cubicBezTo>
                      <a:cubicBezTo>
                        <a:pt x="474933" y="614630"/>
                        <a:pt x="466996" y="603120"/>
                        <a:pt x="473346" y="526523"/>
                      </a:cubicBezTo>
                      <a:cubicBezTo>
                        <a:pt x="479696" y="449926"/>
                        <a:pt x="495968" y="246727"/>
                        <a:pt x="504302" y="159811"/>
                      </a:cubicBezTo>
                      <a:cubicBezTo>
                        <a:pt x="512636" y="72895"/>
                        <a:pt x="518589" y="17729"/>
                        <a:pt x="523352" y="5029"/>
                      </a:cubicBezTo>
                      <a:cubicBezTo>
                        <a:pt x="528115" y="-7671"/>
                        <a:pt x="526130" y="-1320"/>
                        <a:pt x="532877" y="83611"/>
                      </a:cubicBezTo>
                      <a:cubicBezTo>
                        <a:pt x="539624" y="168542"/>
                        <a:pt x="557087" y="409445"/>
                        <a:pt x="563834" y="514617"/>
                      </a:cubicBezTo>
                      <a:cubicBezTo>
                        <a:pt x="570581" y="619789"/>
                        <a:pt x="569647" y="677773"/>
                        <a:pt x="573359" y="714642"/>
                      </a:cubicBezTo>
                      <a:cubicBezTo>
                        <a:pt x="577071" y="751511"/>
                        <a:pt x="583327" y="735437"/>
                        <a:pt x="586105" y="735834"/>
                      </a:cubicBezTo>
                      <a:cubicBezTo>
                        <a:pt x="588883" y="736231"/>
                        <a:pt x="586992" y="744764"/>
                        <a:pt x="590027" y="717023"/>
                      </a:cubicBezTo>
                      <a:cubicBezTo>
                        <a:pt x="593062" y="689282"/>
                        <a:pt x="589630" y="583673"/>
                        <a:pt x="604315" y="569386"/>
                      </a:cubicBezTo>
                      <a:cubicBezTo>
                        <a:pt x="619000" y="555099"/>
                        <a:pt x="667523" y="561447"/>
                        <a:pt x="706709" y="559860"/>
                      </a:cubicBezTo>
                      <a:cubicBezTo>
                        <a:pt x="745895" y="558273"/>
                        <a:pt x="792309" y="568720"/>
                        <a:pt x="839431" y="559861"/>
                      </a:cubicBezTo>
                      <a:cubicBezTo>
                        <a:pt x="886553" y="551002"/>
                        <a:pt x="935226" y="527726"/>
                        <a:pt x="989441" y="506708"/>
                      </a:cubicBezTo>
                      <a:cubicBezTo>
                        <a:pt x="1043656" y="485690"/>
                        <a:pt x="1095165" y="467284"/>
                        <a:pt x="1164719" y="433755"/>
                      </a:cubicBezTo>
                      <a:cubicBezTo>
                        <a:pt x="1234273" y="400226"/>
                        <a:pt x="1317210" y="269130"/>
                        <a:pt x="1406766" y="305534"/>
                      </a:cubicBezTo>
                      <a:cubicBezTo>
                        <a:pt x="1496322" y="341938"/>
                        <a:pt x="1597469" y="660734"/>
                        <a:pt x="1702055" y="652180"/>
                      </a:cubicBezTo>
                      <a:cubicBezTo>
                        <a:pt x="1806641" y="643626"/>
                        <a:pt x="1892416" y="253891"/>
                        <a:pt x="2034285" y="254207"/>
                      </a:cubicBezTo>
                      <a:cubicBezTo>
                        <a:pt x="2238303" y="343176"/>
                        <a:pt x="2116759" y="412475"/>
                        <a:pt x="2210687" y="506925"/>
                      </a:cubicBezTo>
                    </a:path>
                  </a:pathLst>
                </a:cu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 dirty="0">
                    <a:highlight>
                      <a:srgbClr val="FFFF00"/>
                    </a:highlight>
                  </a:endParaRPr>
                </a:p>
              </p:txBody>
            </p:sp>
          </p:grpSp>
          <p:sp>
            <p:nvSpPr>
              <p:cNvPr id="16" name="Volný tvar: obrazec 15">
                <a:extLst>
                  <a:ext uri="{FF2B5EF4-FFF2-40B4-BE49-F238E27FC236}">
                    <a16:creationId xmlns:a16="http://schemas.microsoft.com/office/drawing/2014/main" id="{F80958C8-4DEA-DEB5-3A91-CF06F0DADEFB}"/>
                  </a:ext>
                </a:extLst>
              </p:cNvPr>
              <p:cNvSpPr/>
              <p:nvPr/>
            </p:nvSpPr>
            <p:spPr>
              <a:xfrm>
                <a:off x="4857319" y="5427655"/>
                <a:ext cx="1934282" cy="246521"/>
              </a:xfrm>
              <a:custGeom>
                <a:avLst/>
                <a:gdLst>
                  <a:gd name="connsiteX0" fmla="*/ 0 w 1662820"/>
                  <a:gd name="connsiteY0" fmla="*/ 375421 h 609351"/>
                  <a:gd name="connsiteX1" fmla="*/ 96570 w 1662820"/>
                  <a:gd name="connsiteY1" fmla="*/ 284887 h 609351"/>
                  <a:gd name="connsiteX2" fmla="*/ 196159 w 1662820"/>
                  <a:gd name="connsiteY2" fmla="*/ 224530 h 609351"/>
                  <a:gd name="connsiteX3" fmla="*/ 277640 w 1662820"/>
                  <a:gd name="connsiteY3" fmla="*/ 514241 h 609351"/>
                  <a:gd name="connsiteX4" fmla="*/ 344032 w 1662820"/>
                  <a:gd name="connsiteY4" fmla="*/ 52514 h 609351"/>
                  <a:gd name="connsiteX5" fmla="*/ 422495 w 1662820"/>
                  <a:gd name="connsiteY5" fmla="*/ 471992 h 609351"/>
                  <a:gd name="connsiteX6" fmla="*/ 482852 w 1662820"/>
                  <a:gd name="connsiteY6" fmla="*/ 212459 h 609351"/>
                  <a:gd name="connsiteX7" fmla="*/ 534155 w 1662820"/>
                  <a:gd name="connsiteY7" fmla="*/ 333172 h 609351"/>
                  <a:gd name="connsiteX8" fmla="*/ 570368 w 1662820"/>
                  <a:gd name="connsiteY8" fmla="*/ 4229 h 609351"/>
                  <a:gd name="connsiteX9" fmla="*/ 666939 w 1662820"/>
                  <a:gd name="connsiteY9" fmla="*/ 607794 h 609351"/>
                  <a:gd name="connsiteX10" fmla="*/ 739366 w 1662820"/>
                  <a:gd name="connsiteY10" fmla="*/ 185299 h 609351"/>
                  <a:gd name="connsiteX11" fmla="*/ 793687 w 1662820"/>
                  <a:gd name="connsiteY11" fmla="*/ 399564 h 609351"/>
                  <a:gd name="connsiteX12" fmla="*/ 905347 w 1662820"/>
                  <a:gd name="connsiteY12" fmla="*/ 327136 h 609351"/>
                  <a:gd name="connsiteX13" fmla="*/ 953632 w 1662820"/>
                  <a:gd name="connsiteY13" fmla="*/ 363350 h 609351"/>
                  <a:gd name="connsiteX14" fmla="*/ 977774 w 1662820"/>
                  <a:gd name="connsiteY14" fmla="*/ 312047 h 609351"/>
                  <a:gd name="connsiteX15" fmla="*/ 1035113 w 1662820"/>
                  <a:gd name="connsiteY15" fmla="*/ 333172 h 609351"/>
                  <a:gd name="connsiteX16" fmla="*/ 1128665 w 1662820"/>
                  <a:gd name="connsiteY16" fmla="*/ 342225 h 609351"/>
                  <a:gd name="connsiteX17" fmla="*/ 1219200 w 1662820"/>
                  <a:gd name="connsiteY17" fmla="*/ 333172 h 609351"/>
                  <a:gd name="connsiteX18" fmla="*/ 1662820 w 1662820"/>
                  <a:gd name="connsiteY18" fmla="*/ 315065 h 609351"/>
                  <a:gd name="connsiteX0" fmla="*/ 0 w 1662820"/>
                  <a:gd name="connsiteY0" fmla="*/ 375421 h 609351"/>
                  <a:gd name="connsiteX1" fmla="*/ 144195 w 1662820"/>
                  <a:gd name="connsiteY1" fmla="*/ 499200 h 609351"/>
                  <a:gd name="connsiteX2" fmla="*/ 196159 w 1662820"/>
                  <a:gd name="connsiteY2" fmla="*/ 224530 h 609351"/>
                  <a:gd name="connsiteX3" fmla="*/ 277640 w 1662820"/>
                  <a:gd name="connsiteY3" fmla="*/ 514241 h 609351"/>
                  <a:gd name="connsiteX4" fmla="*/ 344032 w 1662820"/>
                  <a:gd name="connsiteY4" fmla="*/ 52514 h 609351"/>
                  <a:gd name="connsiteX5" fmla="*/ 422495 w 1662820"/>
                  <a:gd name="connsiteY5" fmla="*/ 471992 h 609351"/>
                  <a:gd name="connsiteX6" fmla="*/ 482852 w 1662820"/>
                  <a:gd name="connsiteY6" fmla="*/ 212459 h 609351"/>
                  <a:gd name="connsiteX7" fmla="*/ 534155 w 1662820"/>
                  <a:gd name="connsiteY7" fmla="*/ 333172 h 609351"/>
                  <a:gd name="connsiteX8" fmla="*/ 570368 w 1662820"/>
                  <a:gd name="connsiteY8" fmla="*/ 4229 h 609351"/>
                  <a:gd name="connsiteX9" fmla="*/ 666939 w 1662820"/>
                  <a:gd name="connsiteY9" fmla="*/ 607794 h 609351"/>
                  <a:gd name="connsiteX10" fmla="*/ 739366 w 1662820"/>
                  <a:gd name="connsiteY10" fmla="*/ 185299 h 609351"/>
                  <a:gd name="connsiteX11" fmla="*/ 793687 w 1662820"/>
                  <a:gd name="connsiteY11" fmla="*/ 399564 h 609351"/>
                  <a:gd name="connsiteX12" fmla="*/ 905347 w 1662820"/>
                  <a:gd name="connsiteY12" fmla="*/ 327136 h 609351"/>
                  <a:gd name="connsiteX13" fmla="*/ 953632 w 1662820"/>
                  <a:gd name="connsiteY13" fmla="*/ 363350 h 609351"/>
                  <a:gd name="connsiteX14" fmla="*/ 977774 w 1662820"/>
                  <a:gd name="connsiteY14" fmla="*/ 312047 h 609351"/>
                  <a:gd name="connsiteX15" fmla="*/ 1035113 w 1662820"/>
                  <a:gd name="connsiteY15" fmla="*/ 333172 h 609351"/>
                  <a:gd name="connsiteX16" fmla="*/ 1128665 w 1662820"/>
                  <a:gd name="connsiteY16" fmla="*/ 342225 h 609351"/>
                  <a:gd name="connsiteX17" fmla="*/ 1219200 w 1662820"/>
                  <a:gd name="connsiteY17" fmla="*/ 333172 h 609351"/>
                  <a:gd name="connsiteX18" fmla="*/ 1662820 w 1662820"/>
                  <a:gd name="connsiteY18" fmla="*/ 315065 h 609351"/>
                  <a:gd name="connsiteX0" fmla="*/ 0 w 1662820"/>
                  <a:gd name="connsiteY0" fmla="*/ 375421 h 609351"/>
                  <a:gd name="connsiteX1" fmla="*/ 144195 w 1662820"/>
                  <a:gd name="connsiteY1" fmla="*/ 499200 h 609351"/>
                  <a:gd name="connsiteX2" fmla="*/ 196159 w 1662820"/>
                  <a:gd name="connsiteY2" fmla="*/ 224530 h 609351"/>
                  <a:gd name="connsiteX3" fmla="*/ 277640 w 1662820"/>
                  <a:gd name="connsiteY3" fmla="*/ 514241 h 609351"/>
                  <a:gd name="connsiteX4" fmla="*/ 344032 w 1662820"/>
                  <a:gd name="connsiteY4" fmla="*/ 52514 h 609351"/>
                  <a:gd name="connsiteX5" fmla="*/ 422495 w 1662820"/>
                  <a:gd name="connsiteY5" fmla="*/ 471992 h 609351"/>
                  <a:gd name="connsiteX6" fmla="*/ 482852 w 1662820"/>
                  <a:gd name="connsiteY6" fmla="*/ 212459 h 609351"/>
                  <a:gd name="connsiteX7" fmla="*/ 534155 w 1662820"/>
                  <a:gd name="connsiteY7" fmla="*/ 333172 h 609351"/>
                  <a:gd name="connsiteX8" fmla="*/ 570368 w 1662820"/>
                  <a:gd name="connsiteY8" fmla="*/ 4229 h 609351"/>
                  <a:gd name="connsiteX9" fmla="*/ 666939 w 1662820"/>
                  <a:gd name="connsiteY9" fmla="*/ 607794 h 609351"/>
                  <a:gd name="connsiteX10" fmla="*/ 739366 w 1662820"/>
                  <a:gd name="connsiteY10" fmla="*/ 185299 h 609351"/>
                  <a:gd name="connsiteX11" fmla="*/ 793687 w 1662820"/>
                  <a:gd name="connsiteY11" fmla="*/ 399564 h 609351"/>
                  <a:gd name="connsiteX12" fmla="*/ 905347 w 1662820"/>
                  <a:gd name="connsiteY12" fmla="*/ 327136 h 609351"/>
                  <a:gd name="connsiteX13" fmla="*/ 953632 w 1662820"/>
                  <a:gd name="connsiteY13" fmla="*/ 363350 h 609351"/>
                  <a:gd name="connsiteX14" fmla="*/ 977774 w 1662820"/>
                  <a:gd name="connsiteY14" fmla="*/ 312047 h 609351"/>
                  <a:gd name="connsiteX15" fmla="*/ 1035113 w 1662820"/>
                  <a:gd name="connsiteY15" fmla="*/ 333172 h 609351"/>
                  <a:gd name="connsiteX16" fmla="*/ 1128665 w 1662820"/>
                  <a:gd name="connsiteY16" fmla="*/ 342225 h 609351"/>
                  <a:gd name="connsiteX17" fmla="*/ 1219200 w 1662820"/>
                  <a:gd name="connsiteY17" fmla="*/ 333172 h 609351"/>
                  <a:gd name="connsiteX18" fmla="*/ 1662820 w 1662820"/>
                  <a:gd name="connsiteY18" fmla="*/ 315065 h 609351"/>
                  <a:gd name="connsiteX0" fmla="*/ 0 w 1593764"/>
                  <a:gd name="connsiteY0" fmla="*/ 342083 h 609351"/>
                  <a:gd name="connsiteX1" fmla="*/ 75139 w 1593764"/>
                  <a:gd name="connsiteY1" fmla="*/ 499200 h 609351"/>
                  <a:gd name="connsiteX2" fmla="*/ 127103 w 1593764"/>
                  <a:gd name="connsiteY2" fmla="*/ 224530 h 609351"/>
                  <a:gd name="connsiteX3" fmla="*/ 208584 w 1593764"/>
                  <a:gd name="connsiteY3" fmla="*/ 514241 h 609351"/>
                  <a:gd name="connsiteX4" fmla="*/ 274976 w 1593764"/>
                  <a:gd name="connsiteY4" fmla="*/ 52514 h 609351"/>
                  <a:gd name="connsiteX5" fmla="*/ 353439 w 1593764"/>
                  <a:gd name="connsiteY5" fmla="*/ 471992 h 609351"/>
                  <a:gd name="connsiteX6" fmla="*/ 413796 w 1593764"/>
                  <a:gd name="connsiteY6" fmla="*/ 212459 h 609351"/>
                  <a:gd name="connsiteX7" fmla="*/ 465099 w 1593764"/>
                  <a:gd name="connsiteY7" fmla="*/ 333172 h 609351"/>
                  <a:gd name="connsiteX8" fmla="*/ 501312 w 1593764"/>
                  <a:gd name="connsiteY8" fmla="*/ 4229 h 609351"/>
                  <a:gd name="connsiteX9" fmla="*/ 597883 w 1593764"/>
                  <a:gd name="connsiteY9" fmla="*/ 607794 h 609351"/>
                  <a:gd name="connsiteX10" fmla="*/ 670310 w 1593764"/>
                  <a:gd name="connsiteY10" fmla="*/ 185299 h 609351"/>
                  <a:gd name="connsiteX11" fmla="*/ 724631 w 1593764"/>
                  <a:gd name="connsiteY11" fmla="*/ 399564 h 609351"/>
                  <a:gd name="connsiteX12" fmla="*/ 836291 w 1593764"/>
                  <a:gd name="connsiteY12" fmla="*/ 327136 h 609351"/>
                  <a:gd name="connsiteX13" fmla="*/ 884576 w 1593764"/>
                  <a:gd name="connsiteY13" fmla="*/ 363350 h 609351"/>
                  <a:gd name="connsiteX14" fmla="*/ 908718 w 1593764"/>
                  <a:gd name="connsiteY14" fmla="*/ 312047 h 609351"/>
                  <a:gd name="connsiteX15" fmla="*/ 966057 w 1593764"/>
                  <a:gd name="connsiteY15" fmla="*/ 333172 h 609351"/>
                  <a:gd name="connsiteX16" fmla="*/ 1059609 w 1593764"/>
                  <a:gd name="connsiteY16" fmla="*/ 342225 h 609351"/>
                  <a:gd name="connsiteX17" fmla="*/ 1150144 w 1593764"/>
                  <a:gd name="connsiteY17" fmla="*/ 333172 h 609351"/>
                  <a:gd name="connsiteX18" fmla="*/ 1593764 w 1593764"/>
                  <a:gd name="connsiteY18" fmla="*/ 315065 h 609351"/>
                  <a:gd name="connsiteX0" fmla="*/ 0 w 1593764"/>
                  <a:gd name="connsiteY0" fmla="*/ 358069 h 625337"/>
                  <a:gd name="connsiteX1" fmla="*/ 75139 w 1593764"/>
                  <a:gd name="connsiteY1" fmla="*/ 515186 h 625337"/>
                  <a:gd name="connsiteX2" fmla="*/ 117578 w 1593764"/>
                  <a:gd name="connsiteY2" fmla="*/ 10 h 625337"/>
                  <a:gd name="connsiteX3" fmla="*/ 208584 w 1593764"/>
                  <a:gd name="connsiteY3" fmla="*/ 530227 h 625337"/>
                  <a:gd name="connsiteX4" fmla="*/ 274976 w 1593764"/>
                  <a:gd name="connsiteY4" fmla="*/ 68500 h 625337"/>
                  <a:gd name="connsiteX5" fmla="*/ 353439 w 1593764"/>
                  <a:gd name="connsiteY5" fmla="*/ 487978 h 625337"/>
                  <a:gd name="connsiteX6" fmla="*/ 413796 w 1593764"/>
                  <a:gd name="connsiteY6" fmla="*/ 228445 h 625337"/>
                  <a:gd name="connsiteX7" fmla="*/ 465099 w 1593764"/>
                  <a:gd name="connsiteY7" fmla="*/ 349158 h 625337"/>
                  <a:gd name="connsiteX8" fmla="*/ 501312 w 1593764"/>
                  <a:gd name="connsiteY8" fmla="*/ 20215 h 625337"/>
                  <a:gd name="connsiteX9" fmla="*/ 597883 w 1593764"/>
                  <a:gd name="connsiteY9" fmla="*/ 623780 h 625337"/>
                  <a:gd name="connsiteX10" fmla="*/ 670310 w 1593764"/>
                  <a:gd name="connsiteY10" fmla="*/ 201285 h 625337"/>
                  <a:gd name="connsiteX11" fmla="*/ 724631 w 1593764"/>
                  <a:gd name="connsiteY11" fmla="*/ 415550 h 625337"/>
                  <a:gd name="connsiteX12" fmla="*/ 836291 w 1593764"/>
                  <a:gd name="connsiteY12" fmla="*/ 343122 h 625337"/>
                  <a:gd name="connsiteX13" fmla="*/ 884576 w 1593764"/>
                  <a:gd name="connsiteY13" fmla="*/ 379336 h 625337"/>
                  <a:gd name="connsiteX14" fmla="*/ 908718 w 1593764"/>
                  <a:gd name="connsiteY14" fmla="*/ 328033 h 625337"/>
                  <a:gd name="connsiteX15" fmla="*/ 966057 w 1593764"/>
                  <a:gd name="connsiteY15" fmla="*/ 349158 h 625337"/>
                  <a:gd name="connsiteX16" fmla="*/ 1059609 w 1593764"/>
                  <a:gd name="connsiteY16" fmla="*/ 358211 h 625337"/>
                  <a:gd name="connsiteX17" fmla="*/ 1150144 w 1593764"/>
                  <a:gd name="connsiteY17" fmla="*/ 349158 h 625337"/>
                  <a:gd name="connsiteX18" fmla="*/ 1593764 w 1593764"/>
                  <a:gd name="connsiteY18" fmla="*/ 331051 h 625337"/>
                  <a:gd name="connsiteX0" fmla="*/ 0 w 1593764"/>
                  <a:gd name="connsiteY0" fmla="*/ 358104 h 625372"/>
                  <a:gd name="connsiteX1" fmla="*/ 75139 w 1593764"/>
                  <a:gd name="connsiteY1" fmla="*/ 515221 h 625372"/>
                  <a:gd name="connsiteX2" fmla="*/ 117578 w 1593764"/>
                  <a:gd name="connsiteY2" fmla="*/ 45 h 625372"/>
                  <a:gd name="connsiteX3" fmla="*/ 208584 w 1593764"/>
                  <a:gd name="connsiteY3" fmla="*/ 546931 h 625372"/>
                  <a:gd name="connsiteX4" fmla="*/ 274976 w 1593764"/>
                  <a:gd name="connsiteY4" fmla="*/ 68535 h 625372"/>
                  <a:gd name="connsiteX5" fmla="*/ 353439 w 1593764"/>
                  <a:gd name="connsiteY5" fmla="*/ 488013 h 625372"/>
                  <a:gd name="connsiteX6" fmla="*/ 413796 w 1593764"/>
                  <a:gd name="connsiteY6" fmla="*/ 228480 h 625372"/>
                  <a:gd name="connsiteX7" fmla="*/ 465099 w 1593764"/>
                  <a:gd name="connsiteY7" fmla="*/ 349193 h 625372"/>
                  <a:gd name="connsiteX8" fmla="*/ 501312 w 1593764"/>
                  <a:gd name="connsiteY8" fmla="*/ 20250 h 625372"/>
                  <a:gd name="connsiteX9" fmla="*/ 597883 w 1593764"/>
                  <a:gd name="connsiteY9" fmla="*/ 623815 h 625372"/>
                  <a:gd name="connsiteX10" fmla="*/ 670310 w 1593764"/>
                  <a:gd name="connsiteY10" fmla="*/ 201320 h 625372"/>
                  <a:gd name="connsiteX11" fmla="*/ 724631 w 1593764"/>
                  <a:gd name="connsiteY11" fmla="*/ 415585 h 625372"/>
                  <a:gd name="connsiteX12" fmla="*/ 836291 w 1593764"/>
                  <a:gd name="connsiteY12" fmla="*/ 343157 h 625372"/>
                  <a:gd name="connsiteX13" fmla="*/ 884576 w 1593764"/>
                  <a:gd name="connsiteY13" fmla="*/ 379371 h 625372"/>
                  <a:gd name="connsiteX14" fmla="*/ 908718 w 1593764"/>
                  <a:gd name="connsiteY14" fmla="*/ 328068 h 625372"/>
                  <a:gd name="connsiteX15" fmla="*/ 966057 w 1593764"/>
                  <a:gd name="connsiteY15" fmla="*/ 349193 h 625372"/>
                  <a:gd name="connsiteX16" fmla="*/ 1059609 w 1593764"/>
                  <a:gd name="connsiteY16" fmla="*/ 358246 h 625372"/>
                  <a:gd name="connsiteX17" fmla="*/ 1150144 w 1593764"/>
                  <a:gd name="connsiteY17" fmla="*/ 349193 h 625372"/>
                  <a:gd name="connsiteX18" fmla="*/ 1593764 w 1593764"/>
                  <a:gd name="connsiteY18" fmla="*/ 331086 h 625372"/>
                  <a:gd name="connsiteX0" fmla="*/ 0 w 1593764"/>
                  <a:gd name="connsiteY0" fmla="*/ 358104 h 625372"/>
                  <a:gd name="connsiteX1" fmla="*/ 75139 w 1593764"/>
                  <a:gd name="connsiteY1" fmla="*/ 515221 h 625372"/>
                  <a:gd name="connsiteX2" fmla="*/ 117578 w 1593764"/>
                  <a:gd name="connsiteY2" fmla="*/ 45 h 625372"/>
                  <a:gd name="connsiteX3" fmla="*/ 208584 w 1593764"/>
                  <a:gd name="connsiteY3" fmla="*/ 546931 h 625372"/>
                  <a:gd name="connsiteX4" fmla="*/ 274976 w 1593764"/>
                  <a:gd name="connsiteY4" fmla="*/ 68535 h 625372"/>
                  <a:gd name="connsiteX5" fmla="*/ 353439 w 1593764"/>
                  <a:gd name="connsiteY5" fmla="*/ 428482 h 625372"/>
                  <a:gd name="connsiteX6" fmla="*/ 413796 w 1593764"/>
                  <a:gd name="connsiteY6" fmla="*/ 228480 h 625372"/>
                  <a:gd name="connsiteX7" fmla="*/ 465099 w 1593764"/>
                  <a:gd name="connsiteY7" fmla="*/ 349193 h 625372"/>
                  <a:gd name="connsiteX8" fmla="*/ 501312 w 1593764"/>
                  <a:gd name="connsiteY8" fmla="*/ 20250 h 625372"/>
                  <a:gd name="connsiteX9" fmla="*/ 597883 w 1593764"/>
                  <a:gd name="connsiteY9" fmla="*/ 623815 h 625372"/>
                  <a:gd name="connsiteX10" fmla="*/ 670310 w 1593764"/>
                  <a:gd name="connsiteY10" fmla="*/ 201320 h 625372"/>
                  <a:gd name="connsiteX11" fmla="*/ 724631 w 1593764"/>
                  <a:gd name="connsiteY11" fmla="*/ 415585 h 625372"/>
                  <a:gd name="connsiteX12" fmla="*/ 836291 w 1593764"/>
                  <a:gd name="connsiteY12" fmla="*/ 343157 h 625372"/>
                  <a:gd name="connsiteX13" fmla="*/ 884576 w 1593764"/>
                  <a:gd name="connsiteY13" fmla="*/ 379371 h 625372"/>
                  <a:gd name="connsiteX14" fmla="*/ 908718 w 1593764"/>
                  <a:gd name="connsiteY14" fmla="*/ 328068 h 625372"/>
                  <a:gd name="connsiteX15" fmla="*/ 966057 w 1593764"/>
                  <a:gd name="connsiteY15" fmla="*/ 349193 h 625372"/>
                  <a:gd name="connsiteX16" fmla="*/ 1059609 w 1593764"/>
                  <a:gd name="connsiteY16" fmla="*/ 358246 h 625372"/>
                  <a:gd name="connsiteX17" fmla="*/ 1150144 w 1593764"/>
                  <a:gd name="connsiteY17" fmla="*/ 349193 h 625372"/>
                  <a:gd name="connsiteX18" fmla="*/ 1593764 w 1593764"/>
                  <a:gd name="connsiteY18" fmla="*/ 331086 h 625372"/>
                  <a:gd name="connsiteX0" fmla="*/ 0 w 1593764"/>
                  <a:gd name="connsiteY0" fmla="*/ 358104 h 625372"/>
                  <a:gd name="connsiteX1" fmla="*/ 75139 w 1593764"/>
                  <a:gd name="connsiteY1" fmla="*/ 515221 h 625372"/>
                  <a:gd name="connsiteX2" fmla="*/ 117578 w 1593764"/>
                  <a:gd name="connsiteY2" fmla="*/ 45 h 625372"/>
                  <a:gd name="connsiteX3" fmla="*/ 208584 w 1593764"/>
                  <a:gd name="connsiteY3" fmla="*/ 546931 h 625372"/>
                  <a:gd name="connsiteX4" fmla="*/ 274976 w 1593764"/>
                  <a:gd name="connsiteY4" fmla="*/ 68535 h 625372"/>
                  <a:gd name="connsiteX5" fmla="*/ 353439 w 1593764"/>
                  <a:gd name="connsiteY5" fmla="*/ 428482 h 625372"/>
                  <a:gd name="connsiteX6" fmla="*/ 399509 w 1593764"/>
                  <a:gd name="connsiteY6" fmla="*/ 126086 h 625372"/>
                  <a:gd name="connsiteX7" fmla="*/ 465099 w 1593764"/>
                  <a:gd name="connsiteY7" fmla="*/ 349193 h 625372"/>
                  <a:gd name="connsiteX8" fmla="*/ 501312 w 1593764"/>
                  <a:gd name="connsiteY8" fmla="*/ 20250 h 625372"/>
                  <a:gd name="connsiteX9" fmla="*/ 597883 w 1593764"/>
                  <a:gd name="connsiteY9" fmla="*/ 623815 h 625372"/>
                  <a:gd name="connsiteX10" fmla="*/ 670310 w 1593764"/>
                  <a:gd name="connsiteY10" fmla="*/ 201320 h 625372"/>
                  <a:gd name="connsiteX11" fmla="*/ 724631 w 1593764"/>
                  <a:gd name="connsiteY11" fmla="*/ 415585 h 625372"/>
                  <a:gd name="connsiteX12" fmla="*/ 836291 w 1593764"/>
                  <a:gd name="connsiteY12" fmla="*/ 343157 h 625372"/>
                  <a:gd name="connsiteX13" fmla="*/ 884576 w 1593764"/>
                  <a:gd name="connsiteY13" fmla="*/ 379371 h 625372"/>
                  <a:gd name="connsiteX14" fmla="*/ 908718 w 1593764"/>
                  <a:gd name="connsiteY14" fmla="*/ 328068 h 625372"/>
                  <a:gd name="connsiteX15" fmla="*/ 966057 w 1593764"/>
                  <a:gd name="connsiteY15" fmla="*/ 349193 h 625372"/>
                  <a:gd name="connsiteX16" fmla="*/ 1059609 w 1593764"/>
                  <a:gd name="connsiteY16" fmla="*/ 358246 h 625372"/>
                  <a:gd name="connsiteX17" fmla="*/ 1150144 w 1593764"/>
                  <a:gd name="connsiteY17" fmla="*/ 349193 h 625372"/>
                  <a:gd name="connsiteX18" fmla="*/ 1593764 w 1593764"/>
                  <a:gd name="connsiteY18" fmla="*/ 331086 h 625372"/>
                  <a:gd name="connsiteX0" fmla="*/ 0 w 1593764"/>
                  <a:gd name="connsiteY0" fmla="*/ 358104 h 625372"/>
                  <a:gd name="connsiteX1" fmla="*/ 75139 w 1593764"/>
                  <a:gd name="connsiteY1" fmla="*/ 515221 h 625372"/>
                  <a:gd name="connsiteX2" fmla="*/ 117578 w 1593764"/>
                  <a:gd name="connsiteY2" fmla="*/ 45 h 625372"/>
                  <a:gd name="connsiteX3" fmla="*/ 208584 w 1593764"/>
                  <a:gd name="connsiteY3" fmla="*/ 546931 h 625372"/>
                  <a:gd name="connsiteX4" fmla="*/ 274976 w 1593764"/>
                  <a:gd name="connsiteY4" fmla="*/ 68535 h 625372"/>
                  <a:gd name="connsiteX5" fmla="*/ 353439 w 1593764"/>
                  <a:gd name="connsiteY5" fmla="*/ 428482 h 625372"/>
                  <a:gd name="connsiteX6" fmla="*/ 399509 w 1593764"/>
                  <a:gd name="connsiteY6" fmla="*/ 126086 h 625372"/>
                  <a:gd name="connsiteX7" fmla="*/ 486531 w 1593764"/>
                  <a:gd name="connsiteY7" fmla="*/ 453968 h 625372"/>
                  <a:gd name="connsiteX8" fmla="*/ 501312 w 1593764"/>
                  <a:gd name="connsiteY8" fmla="*/ 20250 h 625372"/>
                  <a:gd name="connsiteX9" fmla="*/ 597883 w 1593764"/>
                  <a:gd name="connsiteY9" fmla="*/ 623815 h 625372"/>
                  <a:gd name="connsiteX10" fmla="*/ 670310 w 1593764"/>
                  <a:gd name="connsiteY10" fmla="*/ 201320 h 625372"/>
                  <a:gd name="connsiteX11" fmla="*/ 724631 w 1593764"/>
                  <a:gd name="connsiteY11" fmla="*/ 415585 h 625372"/>
                  <a:gd name="connsiteX12" fmla="*/ 836291 w 1593764"/>
                  <a:gd name="connsiteY12" fmla="*/ 343157 h 625372"/>
                  <a:gd name="connsiteX13" fmla="*/ 884576 w 1593764"/>
                  <a:gd name="connsiteY13" fmla="*/ 379371 h 625372"/>
                  <a:gd name="connsiteX14" fmla="*/ 908718 w 1593764"/>
                  <a:gd name="connsiteY14" fmla="*/ 328068 h 625372"/>
                  <a:gd name="connsiteX15" fmla="*/ 966057 w 1593764"/>
                  <a:gd name="connsiteY15" fmla="*/ 349193 h 625372"/>
                  <a:gd name="connsiteX16" fmla="*/ 1059609 w 1593764"/>
                  <a:gd name="connsiteY16" fmla="*/ 358246 h 625372"/>
                  <a:gd name="connsiteX17" fmla="*/ 1150144 w 1593764"/>
                  <a:gd name="connsiteY17" fmla="*/ 349193 h 625372"/>
                  <a:gd name="connsiteX18" fmla="*/ 1593764 w 1593764"/>
                  <a:gd name="connsiteY18" fmla="*/ 331086 h 625372"/>
                  <a:gd name="connsiteX0" fmla="*/ 0 w 1593764"/>
                  <a:gd name="connsiteY0" fmla="*/ 358104 h 625372"/>
                  <a:gd name="connsiteX1" fmla="*/ 75139 w 1593764"/>
                  <a:gd name="connsiteY1" fmla="*/ 515221 h 625372"/>
                  <a:gd name="connsiteX2" fmla="*/ 117578 w 1593764"/>
                  <a:gd name="connsiteY2" fmla="*/ 45 h 625372"/>
                  <a:gd name="connsiteX3" fmla="*/ 208584 w 1593764"/>
                  <a:gd name="connsiteY3" fmla="*/ 546931 h 625372"/>
                  <a:gd name="connsiteX4" fmla="*/ 274976 w 1593764"/>
                  <a:gd name="connsiteY4" fmla="*/ 68535 h 625372"/>
                  <a:gd name="connsiteX5" fmla="*/ 358202 w 1593764"/>
                  <a:gd name="connsiteY5" fmla="*/ 476107 h 625372"/>
                  <a:gd name="connsiteX6" fmla="*/ 399509 w 1593764"/>
                  <a:gd name="connsiteY6" fmla="*/ 126086 h 625372"/>
                  <a:gd name="connsiteX7" fmla="*/ 486531 w 1593764"/>
                  <a:gd name="connsiteY7" fmla="*/ 453968 h 625372"/>
                  <a:gd name="connsiteX8" fmla="*/ 501312 w 1593764"/>
                  <a:gd name="connsiteY8" fmla="*/ 20250 h 625372"/>
                  <a:gd name="connsiteX9" fmla="*/ 597883 w 1593764"/>
                  <a:gd name="connsiteY9" fmla="*/ 623815 h 625372"/>
                  <a:gd name="connsiteX10" fmla="*/ 670310 w 1593764"/>
                  <a:gd name="connsiteY10" fmla="*/ 201320 h 625372"/>
                  <a:gd name="connsiteX11" fmla="*/ 724631 w 1593764"/>
                  <a:gd name="connsiteY11" fmla="*/ 415585 h 625372"/>
                  <a:gd name="connsiteX12" fmla="*/ 836291 w 1593764"/>
                  <a:gd name="connsiteY12" fmla="*/ 343157 h 625372"/>
                  <a:gd name="connsiteX13" fmla="*/ 884576 w 1593764"/>
                  <a:gd name="connsiteY13" fmla="*/ 379371 h 625372"/>
                  <a:gd name="connsiteX14" fmla="*/ 908718 w 1593764"/>
                  <a:gd name="connsiteY14" fmla="*/ 328068 h 625372"/>
                  <a:gd name="connsiteX15" fmla="*/ 966057 w 1593764"/>
                  <a:gd name="connsiteY15" fmla="*/ 349193 h 625372"/>
                  <a:gd name="connsiteX16" fmla="*/ 1059609 w 1593764"/>
                  <a:gd name="connsiteY16" fmla="*/ 358246 h 625372"/>
                  <a:gd name="connsiteX17" fmla="*/ 1150144 w 1593764"/>
                  <a:gd name="connsiteY17" fmla="*/ 349193 h 625372"/>
                  <a:gd name="connsiteX18" fmla="*/ 1593764 w 1593764"/>
                  <a:gd name="connsiteY18" fmla="*/ 331086 h 625372"/>
                  <a:gd name="connsiteX0" fmla="*/ 0 w 1593764"/>
                  <a:gd name="connsiteY0" fmla="*/ 358104 h 625372"/>
                  <a:gd name="connsiteX1" fmla="*/ 75139 w 1593764"/>
                  <a:gd name="connsiteY1" fmla="*/ 515221 h 625372"/>
                  <a:gd name="connsiteX2" fmla="*/ 117578 w 1593764"/>
                  <a:gd name="connsiteY2" fmla="*/ 45 h 625372"/>
                  <a:gd name="connsiteX3" fmla="*/ 208584 w 1593764"/>
                  <a:gd name="connsiteY3" fmla="*/ 546931 h 625372"/>
                  <a:gd name="connsiteX4" fmla="*/ 274976 w 1593764"/>
                  <a:gd name="connsiteY4" fmla="*/ 68535 h 625372"/>
                  <a:gd name="connsiteX5" fmla="*/ 358202 w 1593764"/>
                  <a:gd name="connsiteY5" fmla="*/ 476107 h 625372"/>
                  <a:gd name="connsiteX6" fmla="*/ 409034 w 1593764"/>
                  <a:gd name="connsiteY6" fmla="*/ 176093 h 625372"/>
                  <a:gd name="connsiteX7" fmla="*/ 486531 w 1593764"/>
                  <a:gd name="connsiteY7" fmla="*/ 453968 h 625372"/>
                  <a:gd name="connsiteX8" fmla="*/ 501312 w 1593764"/>
                  <a:gd name="connsiteY8" fmla="*/ 20250 h 625372"/>
                  <a:gd name="connsiteX9" fmla="*/ 597883 w 1593764"/>
                  <a:gd name="connsiteY9" fmla="*/ 623815 h 625372"/>
                  <a:gd name="connsiteX10" fmla="*/ 670310 w 1593764"/>
                  <a:gd name="connsiteY10" fmla="*/ 201320 h 625372"/>
                  <a:gd name="connsiteX11" fmla="*/ 724631 w 1593764"/>
                  <a:gd name="connsiteY11" fmla="*/ 415585 h 625372"/>
                  <a:gd name="connsiteX12" fmla="*/ 836291 w 1593764"/>
                  <a:gd name="connsiteY12" fmla="*/ 343157 h 625372"/>
                  <a:gd name="connsiteX13" fmla="*/ 884576 w 1593764"/>
                  <a:gd name="connsiteY13" fmla="*/ 379371 h 625372"/>
                  <a:gd name="connsiteX14" fmla="*/ 908718 w 1593764"/>
                  <a:gd name="connsiteY14" fmla="*/ 328068 h 625372"/>
                  <a:gd name="connsiteX15" fmla="*/ 966057 w 1593764"/>
                  <a:gd name="connsiteY15" fmla="*/ 349193 h 625372"/>
                  <a:gd name="connsiteX16" fmla="*/ 1059609 w 1593764"/>
                  <a:gd name="connsiteY16" fmla="*/ 358246 h 625372"/>
                  <a:gd name="connsiteX17" fmla="*/ 1150144 w 1593764"/>
                  <a:gd name="connsiteY17" fmla="*/ 349193 h 625372"/>
                  <a:gd name="connsiteX18" fmla="*/ 1593764 w 1593764"/>
                  <a:gd name="connsiteY18" fmla="*/ 331086 h 625372"/>
                  <a:gd name="connsiteX0" fmla="*/ 0 w 1593764"/>
                  <a:gd name="connsiteY0" fmla="*/ 358104 h 623825"/>
                  <a:gd name="connsiteX1" fmla="*/ 75139 w 1593764"/>
                  <a:gd name="connsiteY1" fmla="*/ 515221 h 623825"/>
                  <a:gd name="connsiteX2" fmla="*/ 117578 w 1593764"/>
                  <a:gd name="connsiteY2" fmla="*/ 45 h 623825"/>
                  <a:gd name="connsiteX3" fmla="*/ 208584 w 1593764"/>
                  <a:gd name="connsiteY3" fmla="*/ 546931 h 623825"/>
                  <a:gd name="connsiteX4" fmla="*/ 274976 w 1593764"/>
                  <a:gd name="connsiteY4" fmla="*/ 68535 h 623825"/>
                  <a:gd name="connsiteX5" fmla="*/ 358202 w 1593764"/>
                  <a:gd name="connsiteY5" fmla="*/ 476107 h 623825"/>
                  <a:gd name="connsiteX6" fmla="*/ 409034 w 1593764"/>
                  <a:gd name="connsiteY6" fmla="*/ 176093 h 623825"/>
                  <a:gd name="connsiteX7" fmla="*/ 486531 w 1593764"/>
                  <a:gd name="connsiteY7" fmla="*/ 453968 h 623825"/>
                  <a:gd name="connsiteX8" fmla="*/ 548937 w 1593764"/>
                  <a:gd name="connsiteY8" fmla="*/ 215512 h 623825"/>
                  <a:gd name="connsiteX9" fmla="*/ 597883 w 1593764"/>
                  <a:gd name="connsiteY9" fmla="*/ 623815 h 623825"/>
                  <a:gd name="connsiteX10" fmla="*/ 670310 w 1593764"/>
                  <a:gd name="connsiteY10" fmla="*/ 201320 h 623825"/>
                  <a:gd name="connsiteX11" fmla="*/ 724631 w 1593764"/>
                  <a:gd name="connsiteY11" fmla="*/ 415585 h 623825"/>
                  <a:gd name="connsiteX12" fmla="*/ 836291 w 1593764"/>
                  <a:gd name="connsiteY12" fmla="*/ 343157 h 623825"/>
                  <a:gd name="connsiteX13" fmla="*/ 884576 w 1593764"/>
                  <a:gd name="connsiteY13" fmla="*/ 379371 h 623825"/>
                  <a:gd name="connsiteX14" fmla="*/ 908718 w 1593764"/>
                  <a:gd name="connsiteY14" fmla="*/ 328068 h 623825"/>
                  <a:gd name="connsiteX15" fmla="*/ 966057 w 1593764"/>
                  <a:gd name="connsiteY15" fmla="*/ 349193 h 623825"/>
                  <a:gd name="connsiteX16" fmla="*/ 1059609 w 1593764"/>
                  <a:gd name="connsiteY16" fmla="*/ 358246 h 623825"/>
                  <a:gd name="connsiteX17" fmla="*/ 1150144 w 1593764"/>
                  <a:gd name="connsiteY17" fmla="*/ 349193 h 623825"/>
                  <a:gd name="connsiteX18" fmla="*/ 1593764 w 1593764"/>
                  <a:gd name="connsiteY18" fmla="*/ 331086 h 623825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70310 w 1593764"/>
                  <a:gd name="connsiteY10" fmla="*/ 201320 h 547132"/>
                  <a:gd name="connsiteX11" fmla="*/ 724631 w 1593764"/>
                  <a:gd name="connsiteY11" fmla="*/ 415585 h 547132"/>
                  <a:gd name="connsiteX12" fmla="*/ 836291 w 1593764"/>
                  <a:gd name="connsiteY12" fmla="*/ 343157 h 547132"/>
                  <a:gd name="connsiteX13" fmla="*/ 884576 w 1593764"/>
                  <a:gd name="connsiteY13" fmla="*/ 379371 h 547132"/>
                  <a:gd name="connsiteX14" fmla="*/ 908718 w 1593764"/>
                  <a:gd name="connsiteY14" fmla="*/ 328068 h 547132"/>
                  <a:gd name="connsiteX15" fmla="*/ 966057 w 1593764"/>
                  <a:gd name="connsiteY15" fmla="*/ 349193 h 547132"/>
                  <a:gd name="connsiteX16" fmla="*/ 1059609 w 1593764"/>
                  <a:gd name="connsiteY16" fmla="*/ 358246 h 547132"/>
                  <a:gd name="connsiteX17" fmla="*/ 1150144 w 1593764"/>
                  <a:gd name="connsiteY17" fmla="*/ 349193 h 547132"/>
                  <a:gd name="connsiteX18" fmla="*/ 1593764 w 1593764"/>
                  <a:gd name="connsiteY18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24631 w 1593764"/>
                  <a:gd name="connsiteY11" fmla="*/ 415585 h 547132"/>
                  <a:gd name="connsiteX12" fmla="*/ 836291 w 1593764"/>
                  <a:gd name="connsiteY12" fmla="*/ 343157 h 547132"/>
                  <a:gd name="connsiteX13" fmla="*/ 884576 w 1593764"/>
                  <a:gd name="connsiteY13" fmla="*/ 379371 h 547132"/>
                  <a:gd name="connsiteX14" fmla="*/ 908718 w 1593764"/>
                  <a:gd name="connsiteY14" fmla="*/ 328068 h 547132"/>
                  <a:gd name="connsiteX15" fmla="*/ 966057 w 1593764"/>
                  <a:gd name="connsiteY15" fmla="*/ 349193 h 547132"/>
                  <a:gd name="connsiteX16" fmla="*/ 1059609 w 1593764"/>
                  <a:gd name="connsiteY16" fmla="*/ 358246 h 547132"/>
                  <a:gd name="connsiteX17" fmla="*/ 1150144 w 1593764"/>
                  <a:gd name="connsiteY17" fmla="*/ 349193 h 547132"/>
                  <a:gd name="connsiteX18" fmla="*/ 1593764 w 1593764"/>
                  <a:gd name="connsiteY18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36291 w 1593764"/>
                  <a:gd name="connsiteY12" fmla="*/ 343157 h 547132"/>
                  <a:gd name="connsiteX13" fmla="*/ 884576 w 1593764"/>
                  <a:gd name="connsiteY13" fmla="*/ 379371 h 547132"/>
                  <a:gd name="connsiteX14" fmla="*/ 908718 w 1593764"/>
                  <a:gd name="connsiteY14" fmla="*/ 328068 h 547132"/>
                  <a:gd name="connsiteX15" fmla="*/ 966057 w 1593764"/>
                  <a:gd name="connsiteY15" fmla="*/ 349193 h 547132"/>
                  <a:gd name="connsiteX16" fmla="*/ 1059609 w 1593764"/>
                  <a:gd name="connsiteY16" fmla="*/ 358246 h 547132"/>
                  <a:gd name="connsiteX17" fmla="*/ 1150144 w 1593764"/>
                  <a:gd name="connsiteY17" fmla="*/ 349193 h 547132"/>
                  <a:gd name="connsiteX18" fmla="*/ 1593764 w 1593764"/>
                  <a:gd name="connsiteY18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08718 w 1593764"/>
                  <a:gd name="connsiteY14" fmla="*/ 328068 h 547132"/>
                  <a:gd name="connsiteX15" fmla="*/ 966057 w 1593764"/>
                  <a:gd name="connsiteY15" fmla="*/ 349193 h 547132"/>
                  <a:gd name="connsiteX16" fmla="*/ 1059609 w 1593764"/>
                  <a:gd name="connsiteY16" fmla="*/ 358246 h 547132"/>
                  <a:gd name="connsiteX17" fmla="*/ 1150144 w 1593764"/>
                  <a:gd name="connsiteY17" fmla="*/ 349193 h 547132"/>
                  <a:gd name="connsiteX18" fmla="*/ 1593764 w 1593764"/>
                  <a:gd name="connsiteY18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20625 w 1593764"/>
                  <a:gd name="connsiteY14" fmla="*/ 328068 h 547132"/>
                  <a:gd name="connsiteX15" fmla="*/ 966057 w 1593764"/>
                  <a:gd name="connsiteY15" fmla="*/ 349193 h 547132"/>
                  <a:gd name="connsiteX16" fmla="*/ 1059609 w 1593764"/>
                  <a:gd name="connsiteY16" fmla="*/ 358246 h 547132"/>
                  <a:gd name="connsiteX17" fmla="*/ 1150144 w 1593764"/>
                  <a:gd name="connsiteY17" fmla="*/ 349193 h 547132"/>
                  <a:gd name="connsiteX18" fmla="*/ 1593764 w 1593764"/>
                  <a:gd name="connsiteY18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20625 w 1593764"/>
                  <a:gd name="connsiteY14" fmla="*/ 328068 h 547132"/>
                  <a:gd name="connsiteX15" fmla="*/ 980344 w 1593764"/>
                  <a:gd name="connsiteY15" fmla="*/ 401580 h 547132"/>
                  <a:gd name="connsiteX16" fmla="*/ 1059609 w 1593764"/>
                  <a:gd name="connsiteY16" fmla="*/ 358246 h 547132"/>
                  <a:gd name="connsiteX17" fmla="*/ 1150144 w 1593764"/>
                  <a:gd name="connsiteY17" fmla="*/ 349193 h 547132"/>
                  <a:gd name="connsiteX18" fmla="*/ 1593764 w 1593764"/>
                  <a:gd name="connsiteY18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20625 w 1593764"/>
                  <a:gd name="connsiteY14" fmla="*/ 328068 h 547132"/>
                  <a:gd name="connsiteX15" fmla="*/ 980344 w 1593764"/>
                  <a:gd name="connsiteY15" fmla="*/ 401580 h 547132"/>
                  <a:gd name="connsiteX16" fmla="*/ 1059609 w 1593764"/>
                  <a:gd name="connsiteY16" fmla="*/ 358246 h 547132"/>
                  <a:gd name="connsiteX17" fmla="*/ 1117160 w 1593764"/>
                  <a:gd name="connsiteY17" fmla="*/ 391420 h 547132"/>
                  <a:gd name="connsiteX18" fmla="*/ 1150144 w 1593764"/>
                  <a:gd name="connsiteY18" fmla="*/ 349193 h 547132"/>
                  <a:gd name="connsiteX19" fmla="*/ 1593764 w 1593764"/>
                  <a:gd name="connsiteY19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20625 w 1593764"/>
                  <a:gd name="connsiteY14" fmla="*/ 328068 h 547132"/>
                  <a:gd name="connsiteX15" fmla="*/ 980344 w 1593764"/>
                  <a:gd name="connsiteY15" fmla="*/ 401580 h 547132"/>
                  <a:gd name="connsiteX16" fmla="*/ 1059609 w 1593764"/>
                  <a:gd name="connsiteY16" fmla="*/ 358246 h 547132"/>
                  <a:gd name="connsiteX17" fmla="*/ 1117160 w 1593764"/>
                  <a:gd name="connsiteY17" fmla="*/ 391420 h 547132"/>
                  <a:gd name="connsiteX18" fmla="*/ 1176338 w 1593764"/>
                  <a:gd name="connsiteY18" fmla="*/ 349193 h 547132"/>
                  <a:gd name="connsiteX19" fmla="*/ 1593764 w 1593764"/>
                  <a:gd name="connsiteY19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20625 w 1593764"/>
                  <a:gd name="connsiteY14" fmla="*/ 328068 h 547132"/>
                  <a:gd name="connsiteX15" fmla="*/ 980344 w 1593764"/>
                  <a:gd name="connsiteY15" fmla="*/ 401580 h 547132"/>
                  <a:gd name="connsiteX16" fmla="*/ 1059609 w 1593764"/>
                  <a:gd name="connsiteY16" fmla="*/ 358246 h 547132"/>
                  <a:gd name="connsiteX17" fmla="*/ 1117160 w 1593764"/>
                  <a:gd name="connsiteY17" fmla="*/ 391420 h 547132"/>
                  <a:gd name="connsiteX18" fmla="*/ 1176338 w 1593764"/>
                  <a:gd name="connsiteY18" fmla="*/ 349193 h 547132"/>
                  <a:gd name="connsiteX19" fmla="*/ 1593764 w 1593764"/>
                  <a:gd name="connsiteY19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20625 w 1593764"/>
                  <a:gd name="connsiteY14" fmla="*/ 328068 h 547132"/>
                  <a:gd name="connsiteX15" fmla="*/ 980344 w 1593764"/>
                  <a:gd name="connsiteY15" fmla="*/ 401580 h 547132"/>
                  <a:gd name="connsiteX16" fmla="*/ 1059609 w 1593764"/>
                  <a:gd name="connsiteY16" fmla="*/ 358246 h 547132"/>
                  <a:gd name="connsiteX17" fmla="*/ 1117160 w 1593764"/>
                  <a:gd name="connsiteY17" fmla="*/ 391420 h 547132"/>
                  <a:gd name="connsiteX18" fmla="*/ 1176338 w 1593764"/>
                  <a:gd name="connsiteY18" fmla="*/ 349193 h 547132"/>
                  <a:gd name="connsiteX19" fmla="*/ 1593764 w 1593764"/>
                  <a:gd name="connsiteY19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20625 w 1593764"/>
                  <a:gd name="connsiteY14" fmla="*/ 328068 h 547132"/>
                  <a:gd name="connsiteX15" fmla="*/ 980344 w 1593764"/>
                  <a:gd name="connsiteY15" fmla="*/ 401580 h 547132"/>
                  <a:gd name="connsiteX16" fmla="*/ 1059609 w 1593764"/>
                  <a:gd name="connsiteY16" fmla="*/ 358246 h 547132"/>
                  <a:gd name="connsiteX17" fmla="*/ 1117160 w 1593764"/>
                  <a:gd name="connsiteY17" fmla="*/ 391420 h 547132"/>
                  <a:gd name="connsiteX18" fmla="*/ 1176338 w 1593764"/>
                  <a:gd name="connsiteY18" fmla="*/ 349193 h 547132"/>
                  <a:gd name="connsiteX19" fmla="*/ 1371954 w 1593764"/>
                  <a:gd name="connsiteY19" fmla="*/ 367607 h 547132"/>
                  <a:gd name="connsiteX20" fmla="*/ 1593764 w 1593764"/>
                  <a:gd name="connsiteY20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20625 w 1593764"/>
                  <a:gd name="connsiteY14" fmla="*/ 328068 h 547132"/>
                  <a:gd name="connsiteX15" fmla="*/ 980344 w 1593764"/>
                  <a:gd name="connsiteY15" fmla="*/ 401580 h 547132"/>
                  <a:gd name="connsiteX16" fmla="*/ 1059609 w 1593764"/>
                  <a:gd name="connsiteY16" fmla="*/ 358246 h 547132"/>
                  <a:gd name="connsiteX17" fmla="*/ 1117160 w 1593764"/>
                  <a:gd name="connsiteY17" fmla="*/ 391420 h 547132"/>
                  <a:gd name="connsiteX18" fmla="*/ 1176338 w 1593764"/>
                  <a:gd name="connsiteY18" fmla="*/ 349193 h 547132"/>
                  <a:gd name="connsiteX19" fmla="*/ 1248129 w 1593764"/>
                  <a:gd name="connsiteY19" fmla="*/ 377132 h 547132"/>
                  <a:gd name="connsiteX20" fmla="*/ 1371954 w 1593764"/>
                  <a:gd name="connsiteY20" fmla="*/ 367607 h 547132"/>
                  <a:gd name="connsiteX21" fmla="*/ 1593764 w 1593764"/>
                  <a:gd name="connsiteY21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20625 w 1593764"/>
                  <a:gd name="connsiteY14" fmla="*/ 328068 h 547132"/>
                  <a:gd name="connsiteX15" fmla="*/ 980344 w 1593764"/>
                  <a:gd name="connsiteY15" fmla="*/ 401580 h 547132"/>
                  <a:gd name="connsiteX16" fmla="*/ 1059609 w 1593764"/>
                  <a:gd name="connsiteY16" fmla="*/ 358246 h 547132"/>
                  <a:gd name="connsiteX17" fmla="*/ 1117160 w 1593764"/>
                  <a:gd name="connsiteY17" fmla="*/ 391420 h 547132"/>
                  <a:gd name="connsiteX18" fmla="*/ 1176338 w 1593764"/>
                  <a:gd name="connsiteY18" fmla="*/ 349193 h 547132"/>
                  <a:gd name="connsiteX19" fmla="*/ 1248129 w 1593764"/>
                  <a:gd name="connsiteY19" fmla="*/ 377132 h 547132"/>
                  <a:gd name="connsiteX20" fmla="*/ 1310042 w 1593764"/>
                  <a:gd name="connsiteY20" fmla="*/ 346176 h 547132"/>
                  <a:gd name="connsiteX21" fmla="*/ 1371954 w 1593764"/>
                  <a:gd name="connsiteY21" fmla="*/ 367607 h 547132"/>
                  <a:gd name="connsiteX22" fmla="*/ 1593764 w 1593764"/>
                  <a:gd name="connsiteY22" fmla="*/ 331086 h 547132"/>
                  <a:gd name="connsiteX0" fmla="*/ 0 w 1600907"/>
                  <a:gd name="connsiteY0" fmla="*/ 358104 h 547132"/>
                  <a:gd name="connsiteX1" fmla="*/ 75139 w 1600907"/>
                  <a:gd name="connsiteY1" fmla="*/ 515221 h 547132"/>
                  <a:gd name="connsiteX2" fmla="*/ 117578 w 1600907"/>
                  <a:gd name="connsiteY2" fmla="*/ 45 h 547132"/>
                  <a:gd name="connsiteX3" fmla="*/ 208584 w 1600907"/>
                  <a:gd name="connsiteY3" fmla="*/ 546931 h 547132"/>
                  <a:gd name="connsiteX4" fmla="*/ 274976 w 1600907"/>
                  <a:gd name="connsiteY4" fmla="*/ 68535 h 547132"/>
                  <a:gd name="connsiteX5" fmla="*/ 358202 w 1600907"/>
                  <a:gd name="connsiteY5" fmla="*/ 476107 h 547132"/>
                  <a:gd name="connsiteX6" fmla="*/ 409034 w 1600907"/>
                  <a:gd name="connsiteY6" fmla="*/ 176093 h 547132"/>
                  <a:gd name="connsiteX7" fmla="*/ 486531 w 1600907"/>
                  <a:gd name="connsiteY7" fmla="*/ 453968 h 547132"/>
                  <a:gd name="connsiteX8" fmla="*/ 548937 w 1600907"/>
                  <a:gd name="connsiteY8" fmla="*/ 215512 h 547132"/>
                  <a:gd name="connsiteX9" fmla="*/ 609790 w 1600907"/>
                  <a:gd name="connsiteY9" fmla="*/ 416647 h 547132"/>
                  <a:gd name="connsiteX10" fmla="*/ 682216 w 1600907"/>
                  <a:gd name="connsiteY10" fmla="*/ 270377 h 547132"/>
                  <a:gd name="connsiteX11" fmla="*/ 738918 w 1600907"/>
                  <a:gd name="connsiteY11" fmla="*/ 391772 h 547132"/>
                  <a:gd name="connsiteX12" fmla="*/ 824385 w 1600907"/>
                  <a:gd name="connsiteY12" fmla="*/ 345538 h 547132"/>
                  <a:gd name="connsiteX13" fmla="*/ 884576 w 1600907"/>
                  <a:gd name="connsiteY13" fmla="*/ 379371 h 547132"/>
                  <a:gd name="connsiteX14" fmla="*/ 920625 w 1600907"/>
                  <a:gd name="connsiteY14" fmla="*/ 328068 h 547132"/>
                  <a:gd name="connsiteX15" fmla="*/ 980344 w 1600907"/>
                  <a:gd name="connsiteY15" fmla="*/ 401580 h 547132"/>
                  <a:gd name="connsiteX16" fmla="*/ 1059609 w 1600907"/>
                  <a:gd name="connsiteY16" fmla="*/ 358246 h 547132"/>
                  <a:gd name="connsiteX17" fmla="*/ 1117160 w 1600907"/>
                  <a:gd name="connsiteY17" fmla="*/ 391420 h 547132"/>
                  <a:gd name="connsiteX18" fmla="*/ 1176338 w 1600907"/>
                  <a:gd name="connsiteY18" fmla="*/ 349193 h 547132"/>
                  <a:gd name="connsiteX19" fmla="*/ 1248129 w 1600907"/>
                  <a:gd name="connsiteY19" fmla="*/ 377132 h 547132"/>
                  <a:gd name="connsiteX20" fmla="*/ 1310042 w 1600907"/>
                  <a:gd name="connsiteY20" fmla="*/ 346176 h 547132"/>
                  <a:gd name="connsiteX21" fmla="*/ 1371954 w 1600907"/>
                  <a:gd name="connsiteY21" fmla="*/ 367607 h 547132"/>
                  <a:gd name="connsiteX22" fmla="*/ 1600907 w 1600907"/>
                  <a:gd name="connsiteY22" fmla="*/ 362042 h 547132"/>
                  <a:gd name="connsiteX0" fmla="*/ 0 w 1919995"/>
                  <a:gd name="connsiteY0" fmla="*/ 358104 h 547132"/>
                  <a:gd name="connsiteX1" fmla="*/ 75139 w 1919995"/>
                  <a:gd name="connsiteY1" fmla="*/ 515221 h 547132"/>
                  <a:gd name="connsiteX2" fmla="*/ 117578 w 1919995"/>
                  <a:gd name="connsiteY2" fmla="*/ 45 h 547132"/>
                  <a:gd name="connsiteX3" fmla="*/ 208584 w 1919995"/>
                  <a:gd name="connsiteY3" fmla="*/ 546931 h 547132"/>
                  <a:gd name="connsiteX4" fmla="*/ 274976 w 1919995"/>
                  <a:gd name="connsiteY4" fmla="*/ 68535 h 547132"/>
                  <a:gd name="connsiteX5" fmla="*/ 358202 w 1919995"/>
                  <a:gd name="connsiteY5" fmla="*/ 476107 h 547132"/>
                  <a:gd name="connsiteX6" fmla="*/ 409034 w 1919995"/>
                  <a:gd name="connsiteY6" fmla="*/ 176093 h 547132"/>
                  <a:gd name="connsiteX7" fmla="*/ 486531 w 1919995"/>
                  <a:gd name="connsiteY7" fmla="*/ 453968 h 547132"/>
                  <a:gd name="connsiteX8" fmla="*/ 548937 w 1919995"/>
                  <a:gd name="connsiteY8" fmla="*/ 215512 h 547132"/>
                  <a:gd name="connsiteX9" fmla="*/ 609790 w 1919995"/>
                  <a:gd name="connsiteY9" fmla="*/ 416647 h 547132"/>
                  <a:gd name="connsiteX10" fmla="*/ 682216 w 1919995"/>
                  <a:gd name="connsiteY10" fmla="*/ 270377 h 547132"/>
                  <a:gd name="connsiteX11" fmla="*/ 738918 w 1919995"/>
                  <a:gd name="connsiteY11" fmla="*/ 391772 h 547132"/>
                  <a:gd name="connsiteX12" fmla="*/ 824385 w 1919995"/>
                  <a:gd name="connsiteY12" fmla="*/ 345538 h 547132"/>
                  <a:gd name="connsiteX13" fmla="*/ 884576 w 1919995"/>
                  <a:gd name="connsiteY13" fmla="*/ 379371 h 547132"/>
                  <a:gd name="connsiteX14" fmla="*/ 920625 w 1919995"/>
                  <a:gd name="connsiteY14" fmla="*/ 328068 h 547132"/>
                  <a:gd name="connsiteX15" fmla="*/ 980344 w 1919995"/>
                  <a:gd name="connsiteY15" fmla="*/ 401580 h 547132"/>
                  <a:gd name="connsiteX16" fmla="*/ 1059609 w 1919995"/>
                  <a:gd name="connsiteY16" fmla="*/ 358246 h 547132"/>
                  <a:gd name="connsiteX17" fmla="*/ 1117160 w 1919995"/>
                  <a:gd name="connsiteY17" fmla="*/ 391420 h 547132"/>
                  <a:gd name="connsiteX18" fmla="*/ 1176338 w 1919995"/>
                  <a:gd name="connsiteY18" fmla="*/ 349193 h 547132"/>
                  <a:gd name="connsiteX19" fmla="*/ 1248129 w 1919995"/>
                  <a:gd name="connsiteY19" fmla="*/ 377132 h 547132"/>
                  <a:gd name="connsiteX20" fmla="*/ 1310042 w 1919995"/>
                  <a:gd name="connsiteY20" fmla="*/ 346176 h 547132"/>
                  <a:gd name="connsiteX21" fmla="*/ 1371954 w 1919995"/>
                  <a:gd name="connsiteY21" fmla="*/ 367607 h 547132"/>
                  <a:gd name="connsiteX22" fmla="*/ 1919995 w 1919995"/>
                  <a:gd name="connsiteY22" fmla="*/ 373948 h 547132"/>
                  <a:gd name="connsiteX0" fmla="*/ 0 w 1934282"/>
                  <a:gd name="connsiteY0" fmla="*/ 358104 h 547132"/>
                  <a:gd name="connsiteX1" fmla="*/ 75139 w 1934282"/>
                  <a:gd name="connsiteY1" fmla="*/ 515221 h 547132"/>
                  <a:gd name="connsiteX2" fmla="*/ 117578 w 1934282"/>
                  <a:gd name="connsiteY2" fmla="*/ 45 h 547132"/>
                  <a:gd name="connsiteX3" fmla="*/ 208584 w 1934282"/>
                  <a:gd name="connsiteY3" fmla="*/ 546931 h 547132"/>
                  <a:gd name="connsiteX4" fmla="*/ 274976 w 1934282"/>
                  <a:gd name="connsiteY4" fmla="*/ 68535 h 547132"/>
                  <a:gd name="connsiteX5" fmla="*/ 358202 w 1934282"/>
                  <a:gd name="connsiteY5" fmla="*/ 476107 h 547132"/>
                  <a:gd name="connsiteX6" fmla="*/ 409034 w 1934282"/>
                  <a:gd name="connsiteY6" fmla="*/ 176093 h 547132"/>
                  <a:gd name="connsiteX7" fmla="*/ 486531 w 1934282"/>
                  <a:gd name="connsiteY7" fmla="*/ 453968 h 547132"/>
                  <a:gd name="connsiteX8" fmla="*/ 548937 w 1934282"/>
                  <a:gd name="connsiteY8" fmla="*/ 215512 h 547132"/>
                  <a:gd name="connsiteX9" fmla="*/ 609790 w 1934282"/>
                  <a:gd name="connsiteY9" fmla="*/ 416647 h 547132"/>
                  <a:gd name="connsiteX10" fmla="*/ 682216 w 1934282"/>
                  <a:gd name="connsiteY10" fmla="*/ 270377 h 547132"/>
                  <a:gd name="connsiteX11" fmla="*/ 738918 w 1934282"/>
                  <a:gd name="connsiteY11" fmla="*/ 391772 h 547132"/>
                  <a:gd name="connsiteX12" fmla="*/ 824385 w 1934282"/>
                  <a:gd name="connsiteY12" fmla="*/ 345538 h 547132"/>
                  <a:gd name="connsiteX13" fmla="*/ 884576 w 1934282"/>
                  <a:gd name="connsiteY13" fmla="*/ 379371 h 547132"/>
                  <a:gd name="connsiteX14" fmla="*/ 920625 w 1934282"/>
                  <a:gd name="connsiteY14" fmla="*/ 328068 h 547132"/>
                  <a:gd name="connsiteX15" fmla="*/ 980344 w 1934282"/>
                  <a:gd name="connsiteY15" fmla="*/ 401580 h 547132"/>
                  <a:gd name="connsiteX16" fmla="*/ 1059609 w 1934282"/>
                  <a:gd name="connsiteY16" fmla="*/ 358246 h 547132"/>
                  <a:gd name="connsiteX17" fmla="*/ 1117160 w 1934282"/>
                  <a:gd name="connsiteY17" fmla="*/ 391420 h 547132"/>
                  <a:gd name="connsiteX18" fmla="*/ 1176338 w 1934282"/>
                  <a:gd name="connsiteY18" fmla="*/ 349193 h 547132"/>
                  <a:gd name="connsiteX19" fmla="*/ 1248129 w 1934282"/>
                  <a:gd name="connsiteY19" fmla="*/ 377132 h 547132"/>
                  <a:gd name="connsiteX20" fmla="*/ 1310042 w 1934282"/>
                  <a:gd name="connsiteY20" fmla="*/ 346176 h 547132"/>
                  <a:gd name="connsiteX21" fmla="*/ 1371954 w 1934282"/>
                  <a:gd name="connsiteY21" fmla="*/ 367607 h 547132"/>
                  <a:gd name="connsiteX22" fmla="*/ 1934282 w 1934282"/>
                  <a:gd name="connsiteY22" fmla="*/ 373948 h 547132"/>
                  <a:gd name="connsiteX0" fmla="*/ 0 w 1934282"/>
                  <a:gd name="connsiteY0" fmla="*/ 359070 h 548098"/>
                  <a:gd name="connsiteX1" fmla="*/ 78782 w 1934282"/>
                  <a:gd name="connsiteY1" fmla="*/ 410539 h 548098"/>
                  <a:gd name="connsiteX2" fmla="*/ 117578 w 1934282"/>
                  <a:gd name="connsiteY2" fmla="*/ 1011 h 548098"/>
                  <a:gd name="connsiteX3" fmla="*/ 208584 w 1934282"/>
                  <a:gd name="connsiteY3" fmla="*/ 547897 h 548098"/>
                  <a:gd name="connsiteX4" fmla="*/ 274976 w 1934282"/>
                  <a:gd name="connsiteY4" fmla="*/ 69501 h 548098"/>
                  <a:gd name="connsiteX5" fmla="*/ 358202 w 1934282"/>
                  <a:gd name="connsiteY5" fmla="*/ 477073 h 548098"/>
                  <a:gd name="connsiteX6" fmla="*/ 409034 w 1934282"/>
                  <a:gd name="connsiteY6" fmla="*/ 177059 h 548098"/>
                  <a:gd name="connsiteX7" fmla="*/ 486531 w 1934282"/>
                  <a:gd name="connsiteY7" fmla="*/ 454934 h 548098"/>
                  <a:gd name="connsiteX8" fmla="*/ 548937 w 1934282"/>
                  <a:gd name="connsiteY8" fmla="*/ 216478 h 548098"/>
                  <a:gd name="connsiteX9" fmla="*/ 609790 w 1934282"/>
                  <a:gd name="connsiteY9" fmla="*/ 417613 h 548098"/>
                  <a:gd name="connsiteX10" fmla="*/ 682216 w 1934282"/>
                  <a:gd name="connsiteY10" fmla="*/ 271343 h 548098"/>
                  <a:gd name="connsiteX11" fmla="*/ 738918 w 1934282"/>
                  <a:gd name="connsiteY11" fmla="*/ 392738 h 548098"/>
                  <a:gd name="connsiteX12" fmla="*/ 824385 w 1934282"/>
                  <a:gd name="connsiteY12" fmla="*/ 346504 h 548098"/>
                  <a:gd name="connsiteX13" fmla="*/ 884576 w 1934282"/>
                  <a:gd name="connsiteY13" fmla="*/ 380337 h 548098"/>
                  <a:gd name="connsiteX14" fmla="*/ 920625 w 1934282"/>
                  <a:gd name="connsiteY14" fmla="*/ 329034 h 548098"/>
                  <a:gd name="connsiteX15" fmla="*/ 980344 w 1934282"/>
                  <a:gd name="connsiteY15" fmla="*/ 402546 h 548098"/>
                  <a:gd name="connsiteX16" fmla="*/ 1059609 w 1934282"/>
                  <a:gd name="connsiteY16" fmla="*/ 359212 h 548098"/>
                  <a:gd name="connsiteX17" fmla="*/ 1117160 w 1934282"/>
                  <a:gd name="connsiteY17" fmla="*/ 392386 h 548098"/>
                  <a:gd name="connsiteX18" fmla="*/ 1176338 w 1934282"/>
                  <a:gd name="connsiteY18" fmla="*/ 350159 h 548098"/>
                  <a:gd name="connsiteX19" fmla="*/ 1248129 w 1934282"/>
                  <a:gd name="connsiteY19" fmla="*/ 378098 h 548098"/>
                  <a:gd name="connsiteX20" fmla="*/ 1310042 w 1934282"/>
                  <a:gd name="connsiteY20" fmla="*/ 347142 h 548098"/>
                  <a:gd name="connsiteX21" fmla="*/ 1371954 w 1934282"/>
                  <a:gd name="connsiteY21" fmla="*/ 368573 h 548098"/>
                  <a:gd name="connsiteX22" fmla="*/ 1934282 w 1934282"/>
                  <a:gd name="connsiteY22" fmla="*/ 374914 h 548098"/>
                  <a:gd name="connsiteX0" fmla="*/ 0 w 1934282"/>
                  <a:gd name="connsiteY0" fmla="*/ 289825 h 479479"/>
                  <a:gd name="connsiteX1" fmla="*/ 78782 w 1934282"/>
                  <a:gd name="connsiteY1" fmla="*/ 341294 h 479479"/>
                  <a:gd name="connsiteX2" fmla="*/ 135793 w 1934282"/>
                  <a:gd name="connsiteY2" fmla="*/ 121203 h 479479"/>
                  <a:gd name="connsiteX3" fmla="*/ 208584 w 1934282"/>
                  <a:gd name="connsiteY3" fmla="*/ 478652 h 479479"/>
                  <a:gd name="connsiteX4" fmla="*/ 274976 w 1934282"/>
                  <a:gd name="connsiteY4" fmla="*/ 256 h 479479"/>
                  <a:gd name="connsiteX5" fmla="*/ 358202 w 1934282"/>
                  <a:gd name="connsiteY5" fmla="*/ 407828 h 479479"/>
                  <a:gd name="connsiteX6" fmla="*/ 409034 w 1934282"/>
                  <a:gd name="connsiteY6" fmla="*/ 107814 h 479479"/>
                  <a:gd name="connsiteX7" fmla="*/ 486531 w 1934282"/>
                  <a:gd name="connsiteY7" fmla="*/ 385689 h 479479"/>
                  <a:gd name="connsiteX8" fmla="*/ 548937 w 1934282"/>
                  <a:gd name="connsiteY8" fmla="*/ 147233 h 479479"/>
                  <a:gd name="connsiteX9" fmla="*/ 609790 w 1934282"/>
                  <a:gd name="connsiteY9" fmla="*/ 348368 h 479479"/>
                  <a:gd name="connsiteX10" fmla="*/ 682216 w 1934282"/>
                  <a:gd name="connsiteY10" fmla="*/ 202098 h 479479"/>
                  <a:gd name="connsiteX11" fmla="*/ 738918 w 1934282"/>
                  <a:gd name="connsiteY11" fmla="*/ 323493 h 479479"/>
                  <a:gd name="connsiteX12" fmla="*/ 824385 w 1934282"/>
                  <a:gd name="connsiteY12" fmla="*/ 277259 h 479479"/>
                  <a:gd name="connsiteX13" fmla="*/ 884576 w 1934282"/>
                  <a:gd name="connsiteY13" fmla="*/ 311092 h 479479"/>
                  <a:gd name="connsiteX14" fmla="*/ 920625 w 1934282"/>
                  <a:gd name="connsiteY14" fmla="*/ 259789 h 479479"/>
                  <a:gd name="connsiteX15" fmla="*/ 980344 w 1934282"/>
                  <a:gd name="connsiteY15" fmla="*/ 333301 h 479479"/>
                  <a:gd name="connsiteX16" fmla="*/ 1059609 w 1934282"/>
                  <a:gd name="connsiteY16" fmla="*/ 289967 h 479479"/>
                  <a:gd name="connsiteX17" fmla="*/ 1117160 w 1934282"/>
                  <a:gd name="connsiteY17" fmla="*/ 323141 h 479479"/>
                  <a:gd name="connsiteX18" fmla="*/ 1176338 w 1934282"/>
                  <a:gd name="connsiteY18" fmla="*/ 280914 h 479479"/>
                  <a:gd name="connsiteX19" fmla="*/ 1248129 w 1934282"/>
                  <a:gd name="connsiteY19" fmla="*/ 308853 h 479479"/>
                  <a:gd name="connsiteX20" fmla="*/ 1310042 w 1934282"/>
                  <a:gd name="connsiteY20" fmla="*/ 277897 h 479479"/>
                  <a:gd name="connsiteX21" fmla="*/ 1371954 w 1934282"/>
                  <a:gd name="connsiteY21" fmla="*/ 299328 h 479479"/>
                  <a:gd name="connsiteX22" fmla="*/ 1934282 w 1934282"/>
                  <a:gd name="connsiteY22" fmla="*/ 305669 h 479479"/>
                  <a:gd name="connsiteX0" fmla="*/ 0 w 1934282"/>
                  <a:gd name="connsiteY0" fmla="*/ 289790 h 408531"/>
                  <a:gd name="connsiteX1" fmla="*/ 78782 w 1934282"/>
                  <a:gd name="connsiteY1" fmla="*/ 341259 h 408531"/>
                  <a:gd name="connsiteX2" fmla="*/ 135793 w 1934282"/>
                  <a:gd name="connsiteY2" fmla="*/ 121168 h 408531"/>
                  <a:gd name="connsiteX3" fmla="*/ 194012 w 1934282"/>
                  <a:gd name="connsiteY3" fmla="*/ 347468 h 408531"/>
                  <a:gd name="connsiteX4" fmla="*/ 274976 w 1934282"/>
                  <a:gd name="connsiteY4" fmla="*/ 221 h 408531"/>
                  <a:gd name="connsiteX5" fmla="*/ 358202 w 1934282"/>
                  <a:gd name="connsiteY5" fmla="*/ 407793 h 408531"/>
                  <a:gd name="connsiteX6" fmla="*/ 409034 w 1934282"/>
                  <a:gd name="connsiteY6" fmla="*/ 107779 h 408531"/>
                  <a:gd name="connsiteX7" fmla="*/ 486531 w 1934282"/>
                  <a:gd name="connsiteY7" fmla="*/ 385654 h 408531"/>
                  <a:gd name="connsiteX8" fmla="*/ 548937 w 1934282"/>
                  <a:gd name="connsiteY8" fmla="*/ 147198 h 408531"/>
                  <a:gd name="connsiteX9" fmla="*/ 609790 w 1934282"/>
                  <a:gd name="connsiteY9" fmla="*/ 348333 h 408531"/>
                  <a:gd name="connsiteX10" fmla="*/ 682216 w 1934282"/>
                  <a:gd name="connsiteY10" fmla="*/ 202063 h 408531"/>
                  <a:gd name="connsiteX11" fmla="*/ 738918 w 1934282"/>
                  <a:gd name="connsiteY11" fmla="*/ 323458 h 408531"/>
                  <a:gd name="connsiteX12" fmla="*/ 824385 w 1934282"/>
                  <a:gd name="connsiteY12" fmla="*/ 277224 h 408531"/>
                  <a:gd name="connsiteX13" fmla="*/ 884576 w 1934282"/>
                  <a:gd name="connsiteY13" fmla="*/ 311057 h 408531"/>
                  <a:gd name="connsiteX14" fmla="*/ 920625 w 1934282"/>
                  <a:gd name="connsiteY14" fmla="*/ 259754 h 408531"/>
                  <a:gd name="connsiteX15" fmla="*/ 980344 w 1934282"/>
                  <a:gd name="connsiteY15" fmla="*/ 333266 h 408531"/>
                  <a:gd name="connsiteX16" fmla="*/ 1059609 w 1934282"/>
                  <a:gd name="connsiteY16" fmla="*/ 289932 h 408531"/>
                  <a:gd name="connsiteX17" fmla="*/ 1117160 w 1934282"/>
                  <a:gd name="connsiteY17" fmla="*/ 323106 h 408531"/>
                  <a:gd name="connsiteX18" fmla="*/ 1176338 w 1934282"/>
                  <a:gd name="connsiteY18" fmla="*/ 280879 h 408531"/>
                  <a:gd name="connsiteX19" fmla="*/ 1248129 w 1934282"/>
                  <a:gd name="connsiteY19" fmla="*/ 308818 h 408531"/>
                  <a:gd name="connsiteX20" fmla="*/ 1310042 w 1934282"/>
                  <a:gd name="connsiteY20" fmla="*/ 277862 h 408531"/>
                  <a:gd name="connsiteX21" fmla="*/ 1371954 w 1934282"/>
                  <a:gd name="connsiteY21" fmla="*/ 299293 h 408531"/>
                  <a:gd name="connsiteX22" fmla="*/ 1934282 w 1934282"/>
                  <a:gd name="connsiteY22" fmla="*/ 305634 h 408531"/>
                  <a:gd name="connsiteX0" fmla="*/ 0 w 1934282"/>
                  <a:gd name="connsiteY0" fmla="*/ 182048 h 300191"/>
                  <a:gd name="connsiteX1" fmla="*/ 78782 w 1934282"/>
                  <a:gd name="connsiteY1" fmla="*/ 233517 h 300191"/>
                  <a:gd name="connsiteX2" fmla="*/ 135793 w 1934282"/>
                  <a:gd name="connsiteY2" fmla="*/ 13426 h 300191"/>
                  <a:gd name="connsiteX3" fmla="*/ 194012 w 1934282"/>
                  <a:gd name="connsiteY3" fmla="*/ 239726 h 300191"/>
                  <a:gd name="connsiteX4" fmla="*/ 274976 w 1934282"/>
                  <a:gd name="connsiteY4" fmla="*/ 41843 h 300191"/>
                  <a:gd name="connsiteX5" fmla="*/ 358202 w 1934282"/>
                  <a:gd name="connsiteY5" fmla="*/ 300051 h 300191"/>
                  <a:gd name="connsiteX6" fmla="*/ 409034 w 1934282"/>
                  <a:gd name="connsiteY6" fmla="*/ 37 h 300191"/>
                  <a:gd name="connsiteX7" fmla="*/ 486531 w 1934282"/>
                  <a:gd name="connsiteY7" fmla="*/ 277912 h 300191"/>
                  <a:gd name="connsiteX8" fmla="*/ 548937 w 1934282"/>
                  <a:gd name="connsiteY8" fmla="*/ 39456 h 300191"/>
                  <a:gd name="connsiteX9" fmla="*/ 609790 w 1934282"/>
                  <a:gd name="connsiteY9" fmla="*/ 240591 h 300191"/>
                  <a:gd name="connsiteX10" fmla="*/ 682216 w 1934282"/>
                  <a:gd name="connsiteY10" fmla="*/ 94321 h 300191"/>
                  <a:gd name="connsiteX11" fmla="*/ 738918 w 1934282"/>
                  <a:gd name="connsiteY11" fmla="*/ 215716 h 300191"/>
                  <a:gd name="connsiteX12" fmla="*/ 824385 w 1934282"/>
                  <a:gd name="connsiteY12" fmla="*/ 169482 h 300191"/>
                  <a:gd name="connsiteX13" fmla="*/ 884576 w 1934282"/>
                  <a:gd name="connsiteY13" fmla="*/ 203315 h 300191"/>
                  <a:gd name="connsiteX14" fmla="*/ 920625 w 1934282"/>
                  <a:gd name="connsiteY14" fmla="*/ 152012 h 300191"/>
                  <a:gd name="connsiteX15" fmla="*/ 980344 w 1934282"/>
                  <a:gd name="connsiteY15" fmla="*/ 225524 h 300191"/>
                  <a:gd name="connsiteX16" fmla="*/ 1059609 w 1934282"/>
                  <a:gd name="connsiteY16" fmla="*/ 182190 h 300191"/>
                  <a:gd name="connsiteX17" fmla="*/ 1117160 w 1934282"/>
                  <a:gd name="connsiteY17" fmla="*/ 215364 h 300191"/>
                  <a:gd name="connsiteX18" fmla="*/ 1176338 w 1934282"/>
                  <a:gd name="connsiteY18" fmla="*/ 173137 h 300191"/>
                  <a:gd name="connsiteX19" fmla="*/ 1248129 w 1934282"/>
                  <a:gd name="connsiteY19" fmla="*/ 201076 h 300191"/>
                  <a:gd name="connsiteX20" fmla="*/ 1310042 w 1934282"/>
                  <a:gd name="connsiteY20" fmla="*/ 170120 h 300191"/>
                  <a:gd name="connsiteX21" fmla="*/ 1371954 w 1934282"/>
                  <a:gd name="connsiteY21" fmla="*/ 191551 h 300191"/>
                  <a:gd name="connsiteX22" fmla="*/ 1934282 w 1934282"/>
                  <a:gd name="connsiteY22" fmla="*/ 197892 h 300191"/>
                  <a:gd name="connsiteX0" fmla="*/ 0 w 1934282"/>
                  <a:gd name="connsiteY0" fmla="*/ 182571 h 278568"/>
                  <a:gd name="connsiteX1" fmla="*/ 78782 w 1934282"/>
                  <a:gd name="connsiteY1" fmla="*/ 234040 h 278568"/>
                  <a:gd name="connsiteX2" fmla="*/ 135793 w 1934282"/>
                  <a:gd name="connsiteY2" fmla="*/ 13949 h 278568"/>
                  <a:gd name="connsiteX3" fmla="*/ 194012 w 1934282"/>
                  <a:gd name="connsiteY3" fmla="*/ 240249 h 278568"/>
                  <a:gd name="connsiteX4" fmla="*/ 274976 w 1934282"/>
                  <a:gd name="connsiteY4" fmla="*/ 42366 h 278568"/>
                  <a:gd name="connsiteX5" fmla="*/ 339987 w 1934282"/>
                  <a:gd name="connsiteY5" fmla="*/ 202212 h 278568"/>
                  <a:gd name="connsiteX6" fmla="*/ 409034 w 1934282"/>
                  <a:gd name="connsiteY6" fmla="*/ 560 h 278568"/>
                  <a:gd name="connsiteX7" fmla="*/ 486531 w 1934282"/>
                  <a:gd name="connsiteY7" fmla="*/ 278435 h 278568"/>
                  <a:gd name="connsiteX8" fmla="*/ 548937 w 1934282"/>
                  <a:gd name="connsiteY8" fmla="*/ 39979 h 278568"/>
                  <a:gd name="connsiteX9" fmla="*/ 609790 w 1934282"/>
                  <a:gd name="connsiteY9" fmla="*/ 241114 h 278568"/>
                  <a:gd name="connsiteX10" fmla="*/ 682216 w 1934282"/>
                  <a:gd name="connsiteY10" fmla="*/ 94844 h 278568"/>
                  <a:gd name="connsiteX11" fmla="*/ 738918 w 1934282"/>
                  <a:gd name="connsiteY11" fmla="*/ 216239 h 278568"/>
                  <a:gd name="connsiteX12" fmla="*/ 824385 w 1934282"/>
                  <a:gd name="connsiteY12" fmla="*/ 170005 h 278568"/>
                  <a:gd name="connsiteX13" fmla="*/ 884576 w 1934282"/>
                  <a:gd name="connsiteY13" fmla="*/ 203838 h 278568"/>
                  <a:gd name="connsiteX14" fmla="*/ 920625 w 1934282"/>
                  <a:gd name="connsiteY14" fmla="*/ 152535 h 278568"/>
                  <a:gd name="connsiteX15" fmla="*/ 980344 w 1934282"/>
                  <a:gd name="connsiteY15" fmla="*/ 226047 h 278568"/>
                  <a:gd name="connsiteX16" fmla="*/ 1059609 w 1934282"/>
                  <a:gd name="connsiteY16" fmla="*/ 182713 h 278568"/>
                  <a:gd name="connsiteX17" fmla="*/ 1117160 w 1934282"/>
                  <a:gd name="connsiteY17" fmla="*/ 215887 h 278568"/>
                  <a:gd name="connsiteX18" fmla="*/ 1176338 w 1934282"/>
                  <a:gd name="connsiteY18" fmla="*/ 173660 h 278568"/>
                  <a:gd name="connsiteX19" fmla="*/ 1248129 w 1934282"/>
                  <a:gd name="connsiteY19" fmla="*/ 201599 h 278568"/>
                  <a:gd name="connsiteX20" fmla="*/ 1310042 w 1934282"/>
                  <a:gd name="connsiteY20" fmla="*/ 170643 h 278568"/>
                  <a:gd name="connsiteX21" fmla="*/ 1371954 w 1934282"/>
                  <a:gd name="connsiteY21" fmla="*/ 192074 h 278568"/>
                  <a:gd name="connsiteX22" fmla="*/ 1934282 w 1934282"/>
                  <a:gd name="connsiteY22" fmla="*/ 198415 h 278568"/>
                  <a:gd name="connsiteX0" fmla="*/ 0 w 1934282"/>
                  <a:gd name="connsiteY0" fmla="*/ 168627 h 264634"/>
                  <a:gd name="connsiteX1" fmla="*/ 78782 w 1934282"/>
                  <a:gd name="connsiteY1" fmla="*/ 220096 h 264634"/>
                  <a:gd name="connsiteX2" fmla="*/ 135793 w 1934282"/>
                  <a:gd name="connsiteY2" fmla="*/ 5 h 264634"/>
                  <a:gd name="connsiteX3" fmla="*/ 194012 w 1934282"/>
                  <a:gd name="connsiteY3" fmla="*/ 226305 h 264634"/>
                  <a:gd name="connsiteX4" fmla="*/ 274976 w 1934282"/>
                  <a:gd name="connsiteY4" fmla="*/ 28422 h 264634"/>
                  <a:gd name="connsiteX5" fmla="*/ 339987 w 1934282"/>
                  <a:gd name="connsiteY5" fmla="*/ 188268 h 264634"/>
                  <a:gd name="connsiteX6" fmla="*/ 409034 w 1934282"/>
                  <a:gd name="connsiteY6" fmla="*/ 63120 h 264634"/>
                  <a:gd name="connsiteX7" fmla="*/ 486531 w 1934282"/>
                  <a:gd name="connsiteY7" fmla="*/ 264491 h 264634"/>
                  <a:gd name="connsiteX8" fmla="*/ 548937 w 1934282"/>
                  <a:gd name="connsiteY8" fmla="*/ 26035 h 264634"/>
                  <a:gd name="connsiteX9" fmla="*/ 609790 w 1934282"/>
                  <a:gd name="connsiteY9" fmla="*/ 227170 h 264634"/>
                  <a:gd name="connsiteX10" fmla="*/ 682216 w 1934282"/>
                  <a:gd name="connsiteY10" fmla="*/ 80900 h 264634"/>
                  <a:gd name="connsiteX11" fmla="*/ 738918 w 1934282"/>
                  <a:gd name="connsiteY11" fmla="*/ 202295 h 264634"/>
                  <a:gd name="connsiteX12" fmla="*/ 824385 w 1934282"/>
                  <a:gd name="connsiteY12" fmla="*/ 156061 h 264634"/>
                  <a:gd name="connsiteX13" fmla="*/ 884576 w 1934282"/>
                  <a:gd name="connsiteY13" fmla="*/ 189894 h 264634"/>
                  <a:gd name="connsiteX14" fmla="*/ 920625 w 1934282"/>
                  <a:gd name="connsiteY14" fmla="*/ 138591 h 264634"/>
                  <a:gd name="connsiteX15" fmla="*/ 980344 w 1934282"/>
                  <a:gd name="connsiteY15" fmla="*/ 212103 h 264634"/>
                  <a:gd name="connsiteX16" fmla="*/ 1059609 w 1934282"/>
                  <a:gd name="connsiteY16" fmla="*/ 168769 h 264634"/>
                  <a:gd name="connsiteX17" fmla="*/ 1117160 w 1934282"/>
                  <a:gd name="connsiteY17" fmla="*/ 201943 h 264634"/>
                  <a:gd name="connsiteX18" fmla="*/ 1176338 w 1934282"/>
                  <a:gd name="connsiteY18" fmla="*/ 159716 h 264634"/>
                  <a:gd name="connsiteX19" fmla="*/ 1248129 w 1934282"/>
                  <a:gd name="connsiteY19" fmla="*/ 187655 h 264634"/>
                  <a:gd name="connsiteX20" fmla="*/ 1310042 w 1934282"/>
                  <a:gd name="connsiteY20" fmla="*/ 156699 h 264634"/>
                  <a:gd name="connsiteX21" fmla="*/ 1371954 w 1934282"/>
                  <a:gd name="connsiteY21" fmla="*/ 178130 h 264634"/>
                  <a:gd name="connsiteX22" fmla="*/ 1934282 w 1934282"/>
                  <a:gd name="connsiteY22" fmla="*/ 184471 h 264634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188268 h 246521"/>
                  <a:gd name="connsiteX6" fmla="*/ 409034 w 1934282"/>
                  <a:gd name="connsiteY6" fmla="*/ 63120 h 246521"/>
                  <a:gd name="connsiteX7" fmla="*/ 482888 w 1934282"/>
                  <a:gd name="connsiteY7" fmla="*/ 162486 h 246521"/>
                  <a:gd name="connsiteX8" fmla="*/ 548937 w 1934282"/>
                  <a:gd name="connsiteY8" fmla="*/ 26035 h 246521"/>
                  <a:gd name="connsiteX9" fmla="*/ 609790 w 1934282"/>
                  <a:gd name="connsiteY9" fmla="*/ 227170 h 246521"/>
                  <a:gd name="connsiteX10" fmla="*/ 682216 w 1934282"/>
                  <a:gd name="connsiteY10" fmla="*/ 80900 h 246521"/>
                  <a:gd name="connsiteX11" fmla="*/ 738918 w 1934282"/>
                  <a:gd name="connsiteY11" fmla="*/ 202295 h 246521"/>
                  <a:gd name="connsiteX12" fmla="*/ 824385 w 1934282"/>
                  <a:gd name="connsiteY12" fmla="*/ 156061 h 246521"/>
                  <a:gd name="connsiteX13" fmla="*/ 884576 w 1934282"/>
                  <a:gd name="connsiteY13" fmla="*/ 189894 h 246521"/>
                  <a:gd name="connsiteX14" fmla="*/ 920625 w 1934282"/>
                  <a:gd name="connsiteY14" fmla="*/ 138591 h 246521"/>
                  <a:gd name="connsiteX15" fmla="*/ 980344 w 1934282"/>
                  <a:gd name="connsiteY15" fmla="*/ 212103 h 246521"/>
                  <a:gd name="connsiteX16" fmla="*/ 1059609 w 1934282"/>
                  <a:gd name="connsiteY16" fmla="*/ 168769 h 246521"/>
                  <a:gd name="connsiteX17" fmla="*/ 1117160 w 1934282"/>
                  <a:gd name="connsiteY17" fmla="*/ 201943 h 246521"/>
                  <a:gd name="connsiteX18" fmla="*/ 1176338 w 1934282"/>
                  <a:gd name="connsiteY18" fmla="*/ 159716 h 246521"/>
                  <a:gd name="connsiteX19" fmla="*/ 1248129 w 1934282"/>
                  <a:gd name="connsiteY19" fmla="*/ 187655 h 246521"/>
                  <a:gd name="connsiteX20" fmla="*/ 1310042 w 1934282"/>
                  <a:gd name="connsiteY20" fmla="*/ 156699 h 246521"/>
                  <a:gd name="connsiteX21" fmla="*/ 1371954 w 1934282"/>
                  <a:gd name="connsiteY21" fmla="*/ 178130 h 246521"/>
                  <a:gd name="connsiteX22" fmla="*/ 1934282 w 1934282"/>
                  <a:gd name="connsiteY22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188268 h 246521"/>
                  <a:gd name="connsiteX6" fmla="*/ 409034 w 1934282"/>
                  <a:gd name="connsiteY6" fmla="*/ 63120 h 246521"/>
                  <a:gd name="connsiteX7" fmla="*/ 479245 w 1934282"/>
                  <a:gd name="connsiteY7" fmla="*/ 191630 h 246521"/>
                  <a:gd name="connsiteX8" fmla="*/ 548937 w 1934282"/>
                  <a:gd name="connsiteY8" fmla="*/ 26035 h 246521"/>
                  <a:gd name="connsiteX9" fmla="*/ 609790 w 1934282"/>
                  <a:gd name="connsiteY9" fmla="*/ 227170 h 246521"/>
                  <a:gd name="connsiteX10" fmla="*/ 682216 w 1934282"/>
                  <a:gd name="connsiteY10" fmla="*/ 80900 h 246521"/>
                  <a:gd name="connsiteX11" fmla="*/ 738918 w 1934282"/>
                  <a:gd name="connsiteY11" fmla="*/ 202295 h 246521"/>
                  <a:gd name="connsiteX12" fmla="*/ 824385 w 1934282"/>
                  <a:gd name="connsiteY12" fmla="*/ 156061 h 246521"/>
                  <a:gd name="connsiteX13" fmla="*/ 884576 w 1934282"/>
                  <a:gd name="connsiteY13" fmla="*/ 189894 h 246521"/>
                  <a:gd name="connsiteX14" fmla="*/ 920625 w 1934282"/>
                  <a:gd name="connsiteY14" fmla="*/ 138591 h 246521"/>
                  <a:gd name="connsiteX15" fmla="*/ 980344 w 1934282"/>
                  <a:gd name="connsiteY15" fmla="*/ 212103 h 246521"/>
                  <a:gd name="connsiteX16" fmla="*/ 1059609 w 1934282"/>
                  <a:gd name="connsiteY16" fmla="*/ 168769 h 246521"/>
                  <a:gd name="connsiteX17" fmla="*/ 1117160 w 1934282"/>
                  <a:gd name="connsiteY17" fmla="*/ 201943 h 246521"/>
                  <a:gd name="connsiteX18" fmla="*/ 1176338 w 1934282"/>
                  <a:gd name="connsiteY18" fmla="*/ 159716 h 246521"/>
                  <a:gd name="connsiteX19" fmla="*/ 1248129 w 1934282"/>
                  <a:gd name="connsiteY19" fmla="*/ 187655 h 246521"/>
                  <a:gd name="connsiteX20" fmla="*/ 1310042 w 1934282"/>
                  <a:gd name="connsiteY20" fmla="*/ 156699 h 246521"/>
                  <a:gd name="connsiteX21" fmla="*/ 1371954 w 1934282"/>
                  <a:gd name="connsiteY21" fmla="*/ 178130 h 246521"/>
                  <a:gd name="connsiteX22" fmla="*/ 1934282 w 1934282"/>
                  <a:gd name="connsiteY22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63120 h 246521"/>
                  <a:gd name="connsiteX7" fmla="*/ 479245 w 1934282"/>
                  <a:gd name="connsiteY7" fmla="*/ 191630 h 246521"/>
                  <a:gd name="connsiteX8" fmla="*/ 548937 w 1934282"/>
                  <a:gd name="connsiteY8" fmla="*/ 26035 h 246521"/>
                  <a:gd name="connsiteX9" fmla="*/ 609790 w 1934282"/>
                  <a:gd name="connsiteY9" fmla="*/ 227170 h 246521"/>
                  <a:gd name="connsiteX10" fmla="*/ 682216 w 1934282"/>
                  <a:gd name="connsiteY10" fmla="*/ 80900 h 246521"/>
                  <a:gd name="connsiteX11" fmla="*/ 738918 w 1934282"/>
                  <a:gd name="connsiteY11" fmla="*/ 202295 h 246521"/>
                  <a:gd name="connsiteX12" fmla="*/ 824385 w 1934282"/>
                  <a:gd name="connsiteY12" fmla="*/ 156061 h 246521"/>
                  <a:gd name="connsiteX13" fmla="*/ 884576 w 1934282"/>
                  <a:gd name="connsiteY13" fmla="*/ 189894 h 246521"/>
                  <a:gd name="connsiteX14" fmla="*/ 920625 w 1934282"/>
                  <a:gd name="connsiteY14" fmla="*/ 138591 h 246521"/>
                  <a:gd name="connsiteX15" fmla="*/ 980344 w 1934282"/>
                  <a:gd name="connsiteY15" fmla="*/ 212103 h 246521"/>
                  <a:gd name="connsiteX16" fmla="*/ 1059609 w 1934282"/>
                  <a:gd name="connsiteY16" fmla="*/ 168769 h 246521"/>
                  <a:gd name="connsiteX17" fmla="*/ 1117160 w 1934282"/>
                  <a:gd name="connsiteY17" fmla="*/ 201943 h 246521"/>
                  <a:gd name="connsiteX18" fmla="*/ 1176338 w 1934282"/>
                  <a:gd name="connsiteY18" fmla="*/ 159716 h 246521"/>
                  <a:gd name="connsiteX19" fmla="*/ 1248129 w 1934282"/>
                  <a:gd name="connsiteY19" fmla="*/ 187655 h 246521"/>
                  <a:gd name="connsiteX20" fmla="*/ 1310042 w 1934282"/>
                  <a:gd name="connsiteY20" fmla="*/ 156699 h 246521"/>
                  <a:gd name="connsiteX21" fmla="*/ 1371954 w 1934282"/>
                  <a:gd name="connsiteY21" fmla="*/ 178130 h 246521"/>
                  <a:gd name="connsiteX22" fmla="*/ 1934282 w 1934282"/>
                  <a:gd name="connsiteY22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191630 h 246521"/>
                  <a:gd name="connsiteX8" fmla="*/ 548937 w 1934282"/>
                  <a:gd name="connsiteY8" fmla="*/ 26035 h 246521"/>
                  <a:gd name="connsiteX9" fmla="*/ 609790 w 1934282"/>
                  <a:gd name="connsiteY9" fmla="*/ 227170 h 246521"/>
                  <a:gd name="connsiteX10" fmla="*/ 682216 w 1934282"/>
                  <a:gd name="connsiteY10" fmla="*/ 80900 h 246521"/>
                  <a:gd name="connsiteX11" fmla="*/ 738918 w 1934282"/>
                  <a:gd name="connsiteY11" fmla="*/ 202295 h 246521"/>
                  <a:gd name="connsiteX12" fmla="*/ 824385 w 1934282"/>
                  <a:gd name="connsiteY12" fmla="*/ 156061 h 246521"/>
                  <a:gd name="connsiteX13" fmla="*/ 884576 w 1934282"/>
                  <a:gd name="connsiteY13" fmla="*/ 189894 h 246521"/>
                  <a:gd name="connsiteX14" fmla="*/ 920625 w 1934282"/>
                  <a:gd name="connsiteY14" fmla="*/ 138591 h 246521"/>
                  <a:gd name="connsiteX15" fmla="*/ 980344 w 1934282"/>
                  <a:gd name="connsiteY15" fmla="*/ 212103 h 246521"/>
                  <a:gd name="connsiteX16" fmla="*/ 1059609 w 1934282"/>
                  <a:gd name="connsiteY16" fmla="*/ 168769 h 246521"/>
                  <a:gd name="connsiteX17" fmla="*/ 1117160 w 1934282"/>
                  <a:gd name="connsiteY17" fmla="*/ 201943 h 246521"/>
                  <a:gd name="connsiteX18" fmla="*/ 1176338 w 1934282"/>
                  <a:gd name="connsiteY18" fmla="*/ 159716 h 246521"/>
                  <a:gd name="connsiteX19" fmla="*/ 1248129 w 1934282"/>
                  <a:gd name="connsiteY19" fmla="*/ 187655 h 246521"/>
                  <a:gd name="connsiteX20" fmla="*/ 1310042 w 1934282"/>
                  <a:gd name="connsiteY20" fmla="*/ 156699 h 246521"/>
                  <a:gd name="connsiteX21" fmla="*/ 1371954 w 1934282"/>
                  <a:gd name="connsiteY21" fmla="*/ 178130 h 246521"/>
                  <a:gd name="connsiteX22" fmla="*/ 1934282 w 1934282"/>
                  <a:gd name="connsiteY22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191630 h 246521"/>
                  <a:gd name="connsiteX8" fmla="*/ 546556 w 1934282"/>
                  <a:gd name="connsiteY8" fmla="*/ 121285 h 246521"/>
                  <a:gd name="connsiteX9" fmla="*/ 609790 w 1934282"/>
                  <a:gd name="connsiteY9" fmla="*/ 227170 h 246521"/>
                  <a:gd name="connsiteX10" fmla="*/ 682216 w 1934282"/>
                  <a:gd name="connsiteY10" fmla="*/ 80900 h 246521"/>
                  <a:gd name="connsiteX11" fmla="*/ 738918 w 1934282"/>
                  <a:gd name="connsiteY11" fmla="*/ 202295 h 246521"/>
                  <a:gd name="connsiteX12" fmla="*/ 824385 w 1934282"/>
                  <a:gd name="connsiteY12" fmla="*/ 156061 h 246521"/>
                  <a:gd name="connsiteX13" fmla="*/ 884576 w 1934282"/>
                  <a:gd name="connsiteY13" fmla="*/ 189894 h 246521"/>
                  <a:gd name="connsiteX14" fmla="*/ 920625 w 1934282"/>
                  <a:gd name="connsiteY14" fmla="*/ 138591 h 246521"/>
                  <a:gd name="connsiteX15" fmla="*/ 980344 w 1934282"/>
                  <a:gd name="connsiteY15" fmla="*/ 212103 h 246521"/>
                  <a:gd name="connsiteX16" fmla="*/ 1059609 w 1934282"/>
                  <a:gd name="connsiteY16" fmla="*/ 168769 h 246521"/>
                  <a:gd name="connsiteX17" fmla="*/ 1117160 w 1934282"/>
                  <a:gd name="connsiteY17" fmla="*/ 201943 h 246521"/>
                  <a:gd name="connsiteX18" fmla="*/ 1176338 w 1934282"/>
                  <a:gd name="connsiteY18" fmla="*/ 159716 h 246521"/>
                  <a:gd name="connsiteX19" fmla="*/ 1248129 w 1934282"/>
                  <a:gd name="connsiteY19" fmla="*/ 187655 h 246521"/>
                  <a:gd name="connsiteX20" fmla="*/ 1310042 w 1934282"/>
                  <a:gd name="connsiteY20" fmla="*/ 156699 h 246521"/>
                  <a:gd name="connsiteX21" fmla="*/ 1371954 w 1934282"/>
                  <a:gd name="connsiteY21" fmla="*/ 178130 h 246521"/>
                  <a:gd name="connsiteX22" fmla="*/ 1934282 w 1934282"/>
                  <a:gd name="connsiteY22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46556 w 1934282"/>
                  <a:gd name="connsiteY8" fmla="*/ 121285 h 246521"/>
                  <a:gd name="connsiteX9" fmla="*/ 609790 w 1934282"/>
                  <a:gd name="connsiteY9" fmla="*/ 227170 h 246521"/>
                  <a:gd name="connsiteX10" fmla="*/ 682216 w 1934282"/>
                  <a:gd name="connsiteY10" fmla="*/ 80900 h 246521"/>
                  <a:gd name="connsiteX11" fmla="*/ 738918 w 1934282"/>
                  <a:gd name="connsiteY11" fmla="*/ 202295 h 246521"/>
                  <a:gd name="connsiteX12" fmla="*/ 824385 w 1934282"/>
                  <a:gd name="connsiteY12" fmla="*/ 156061 h 246521"/>
                  <a:gd name="connsiteX13" fmla="*/ 884576 w 1934282"/>
                  <a:gd name="connsiteY13" fmla="*/ 189894 h 246521"/>
                  <a:gd name="connsiteX14" fmla="*/ 920625 w 1934282"/>
                  <a:gd name="connsiteY14" fmla="*/ 138591 h 246521"/>
                  <a:gd name="connsiteX15" fmla="*/ 980344 w 1934282"/>
                  <a:gd name="connsiteY15" fmla="*/ 212103 h 246521"/>
                  <a:gd name="connsiteX16" fmla="*/ 1059609 w 1934282"/>
                  <a:gd name="connsiteY16" fmla="*/ 168769 h 246521"/>
                  <a:gd name="connsiteX17" fmla="*/ 1117160 w 1934282"/>
                  <a:gd name="connsiteY17" fmla="*/ 201943 h 246521"/>
                  <a:gd name="connsiteX18" fmla="*/ 1176338 w 1934282"/>
                  <a:gd name="connsiteY18" fmla="*/ 159716 h 246521"/>
                  <a:gd name="connsiteX19" fmla="*/ 1248129 w 1934282"/>
                  <a:gd name="connsiteY19" fmla="*/ 187655 h 246521"/>
                  <a:gd name="connsiteX20" fmla="*/ 1310042 w 1934282"/>
                  <a:gd name="connsiteY20" fmla="*/ 156699 h 246521"/>
                  <a:gd name="connsiteX21" fmla="*/ 1371954 w 1934282"/>
                  <a:gd name="connsiteY21" fmla="*/ 178130 h 246521"/>
                  <a:gd name="connsiteX22" fmla="*/ 1934282 w 1934282"/>
                  <a:gd name="connsiteY22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46556 w 1934282"/>
                  <a:gd name="connsiteY8" fmla="*/ 121285 h 246521"/>
                  <a:gd name="connsiteX9" fmla="*/ 609790 w 1934282"/>
                  <a:gd name="connsiteY9" fmla="*/ 227170 h 246521"/>
                  <a:gd name="connsiteX10" fmla="*/ 679835 w 1934282"/>
                  <a:gd name="connsiteY10" fmla="*/ 138050 h 246521"/>
                  <a:gd name="connsiteX11" fmla="*/ 738918 w 1934282"/>
                  <a:gd name="connsiteY11" fmla="*/ 202295 h 246521"/>
                  <a:gd name="connsiteX12" fmla="*/ 824385 w 1934282"/>
                  <a:gd name="connsiteY12" fmla="*/ 156061 h 246521"/>
                  <a:gd name="connsiteX13" fmla="*/ 884576 w 1934282"/>
                  <a:gd name="connsiteY13" fmla="*/ 189894 h 246521"/>
                  <a:gd name="connsiteX14" fmla="*/ 920625 w 1934282"/>
                  <a:gd name="connsiteY14" fmla="*/ 138591 h 246521"/>
                  <a:gd name="connsiteX15" fmla="*/ 980344 w 1934282"/>
                  <a:gd name="connsiteY15" fmla="*/ 212103 h 246521"/>
                  <a:gd name="connsiteX16" fmla="*/ 1059609 w 1934282"/>
                  <a:gd name="connsiteY16" fmla="*/ 168769 h 246521"/>
                  <a:gd name="connsiteX17" fmla="*/ 1117160 w 1934282"/>
                  <a:gd name="connsiteY17" fmla="*/ 201943 h 246521"/>
                  <a:gd name="connsiteX18" fmla="*/ 1176338 w 1934282"/>
                  <a:gd name="connsiteY18" fmla="*/ 159716 h 246521"/>
                  <a:gd name="connsiteX19" fmla="*/ 1248129 w 1934282"/>
                  <a:gd name="connsiteY19" fmla="*/ 187655 h 246521"/>
                  <a:gd name="connsiteX20" fmla="*/ 1310042 w 1934282"/>
                  <a:gd name="connsiteY20" fmla="*/ 156699 h 246521"/>
                  <a:gd name="connsiteX21" fmla="*/ 1371954 w 1934282"/>
                  <a:gd name="connsiteY21" fmla="*/ 178130 h 246521"/>
                  <a:gd name="connsiteX22" fmla="*/ 1934282 w 1934282"/>
                  <a:gd name="connsiteY22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46556 w 1934282"/>
                  <a:gd name="connsiteY8" fmla="*/ 121285 h 246521"/>
                  <a:gd name="connsiteX9" fmla="*/ 593362 w 1934282"/>
                  <a:gd name="connsiteY9" fmla="*/ 137326 h 246521"/>
                  <a:gd name="connsiteX10" fmla="*/ 609790 w 1934282"/>
                  <a:gd name="connsiteY10" fmla="*/ 227170 h 246521"/>
                  <a:gd name="connsiteX11" fmla="*/ 679835 w 1934282"/>
                  <a:gd name="connsiteY11" fmla="*/ 138050 h 246521"/>
                  <a:gd name="connsiteX12" fmla="*/ 738918 w 1934282"/>
                  <a:gd name="connsiteY12" fmla="*/ 202295 h 246521"/>
                  <a:gd name="connsiteX13" fmla="*/ 824385 w 1934282"/>
                  <a:gd name="connsiteY13" fmla="*/ 156061 h 246521"/>
                  <a:gd name="connsiteX14" fmla="*/ 884576 w 1934282"/>
                  <a:gd name="connsiteY14" fmla="*/ 189894 h 246521"/>
                  <a:gd name="connsiteX15" fmla="*/ 920625 w 1934282"/>
                  <a:gd name="connsiteY15" fmla="*/ 138591 h 246521"/>
                  <a:gd name="connsiteX16" fmla="*/ 980344 w 1934282"/>
                  <a:gd name="connsiteY16" fmla="*/ 212103 h 246521"/>
                  <a:gd name="connsiteX17" fmla="*/ 1059609 w 1934282"/>
                  <a:gd name="connsiteY17" fmla="*/ 168769 h 246521"/>
                  <a:gd name="connsiteX18" fmla="*/ 1117160 w 1934282"/>
                  <a:gd name="connsiteY18" fmla="*/ 201943 h 246521"/>
                  <a:gd name="connsiteX19" fmla="*/ 1176338 w 1934282"/>
                  <a:gd name="connsiteY19" fmla="*/ 159716 h 246521"/>
                  <a:gd name="connsiteX20" fmla="*/ 1248129 w 1934282"/>
                  <a:gd name="connsiteY20" fmla="*/ 187655 h 246521"/>
                  <a:gd name="connsiteX21" fmla="*/ 1310042 w 1934282"/>
                  <a:gd name="connsiteY21" fmla="*/ 156699 h 246521"/>
                  <a:gd name="connsiteX22" fmla="*/ 1371954 w 1934282"/>
                  <a:gd name="connsiteY22" fmla="*/ 178130 h 246521"/>
                  <a:gd name="connsiteX23" fmla="*/ 1934282 w 1934282"/>
                  <a:gd name="connsiteY23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46556 w 1934282"/>
                  <a:gd name="connsiteY8" fmla="*/ 121285 h 246521"/>
                  <a:gd name="connsiteX9" fmla="*/ 593362 w 1934282"/>
                  <a:gd name="connsiteY9" fmla="*/ 137326 h 246521"/>
                  <a:gd name="connsiteX10" fmla="*/ 609790 w 1934282"/>
                  <a:gd name="connsiteY10" fmla="*/ 227170 h 246521"/>
                  <a:gd name="connsiteX11" fmla="*/ 679835 w 1934282"/>
                  <a:gd name="connsiteY11" fmla="*/ 138050 h 246521"/>
                  <a:gd name="connsiteX12" fmla="*/ 738918 w 1934282"/>
                  <a:gd name="connsiteY12" fmla="*/ 202295 h 246521"/>
                  <a:gd name="connsiteX13" fmla="*/ 824385 w 1934282"/>
                  <a:gd name="connsiteY13" fmla="*/ 156061 h 246521"/>
                  <a:gd name="connsiteX14" fmla="*/ 884576 w 1934282"/>
                  <a:gd name="connsiteY14" fmla="*/ 189894 h 246521"/>
                  <a:gd name="connsiteX15" fmla="*/ 920625 w 1934282"/>
                  <a:gd name="connsiteY15" fmla="*/ 138591 h 246521"/>
                  <a:gd name="connsiteX16" fmla="*/ 980344 w 1934282"/>
                  <a:gd name="connsiteY16" fmla="*/ 212103 h 246521"/>
                  <a:gd name="connsiteX17" fmla="*/ 1059609 w 1934282"/>
                  <a:gd name="connsiteY17" fmla="*/ 168769 h 246521"/>
                  <a:gd name="connsiteX18" fmla="*/ 1117160 w 1934282"/>
                  <a:gd name="connsiteY18" fmla="*/ 201943 h 246521"/>
                  <a:gd name="connsiteX19" fmla="*/ 1176338 w 1934282"/>
                  <a:gd name="connsiteY19" fmla="*/ 159716 h 246521"/>
                  <a:gd name="connsiteX20" fmla="*/ 1248129 w 1934282"/>
                  <a:gd name="connsiteY20" fmla="*/ 187655 h 246521"/>
                  <a:gd name="connsiteX21" fmla="*/ 1310042 w 1934282"/>
                  <a:gd name="connsiteY21" fmla="*/ 156699 h 246521"/>
                  <a:gd name="connsiteX22" fmla="*/ 1371954 w 1934282"/>
                  <a:gd name="connsiteY22" fmla="*/ 178130 h 246521"/>
                  <a:gd name="connsiteX23" fmla="*/ 1934282 w 1934282"/>
                  <a:gd name="connsiteY23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46556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09790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38918 w 1934282"/>
                  <a:gd name="connsiteY13" fmla="*/ 202295 h 246521"/>
                  <a:gd name="connsiteX14" fmla="*/ 824385 w 1934282"/>
                  <a:gd name="connsiteY14" fmla="*/ 156061 h 246521"/>
                  <a:gd name="connsiteX15" fmla="*/ 884576 w 1934282"/>
                  <a:gd name="connsiteY15" fmla="*/ 189894 h 246521"/>
                  <a:gd name="connsiteX16" fmla="*/ 920625 w 1934282"/>
                  <a:gd name="connsiteY16" fmla="*/ 138591 h 246521"/>
                  <a:gd name="connsiteX17" fmla="*/ 980344 w 1934282"/>
                  <a:gd name="connsiteY17" fmla="*/ 212103 h 246521"/>
                  <a:gd name="connsiteX18" fmla="*/ 1059609 w 1934282"/>
                  <a:gd name="connsiteY18" fmla="*/ 168769 h 246521"/>
                  <a:gd name="connsiteX19" fmla="*/ 1117160 w 1934282"/>
                  <a:gd name="connsiteY19" fmla="*/ 201943 h 246521"/>
                  <a:gd name="connsiteX20" fmla="*/ 1176338 w 1934282"/>
                  <a:gd name="connsiteY20" fmla="*/ 159716 h 246521"/>
                  <a:gd name="connsiteX21" fmla="*/ 1248129 w 1934282"/>
                  <a:gd name="connsiteY21" fmla="*/ 187655 h 246521"/>
                  <a:gd name="connsiteX22" fmla="*/ 1310042 w 1934282"/>
                  <a:gd name="connsiteY22" fmla="*/ 156699 h 246521"/>
                  <a:gd name="connsiteX23" fmla="*/ 1371954 w 1934282"/>
                  <a:gd name="connsiteY23" fmla="*/ 178130 h 246521"/>
                  <a:gd name="connsiteX24" fmla="*/ 1934282 w 1934282"/>
                  <a:gd name="connsiteY24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09790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38918 w 1934282"/>
                  <a:gd name="connsiteY13" fmla="*/ 202295 h 246521"/>
                  <a:gd name="connsiteX14" fmla="*/ 824385 w 1934282"/>
                  <a:gd name="connsiteY14" fmla="*/ 156061 h 246521"/>
                  <a:gd name="connsiteX15" fmla="*/ 884576 w 1934282"/>
                  <a:gd name="connsiteY15" fmla="*/ 189894 h 246521"/>
                  <a:gd name="connsiteX16" fmla="*/ 920625 w 1934282"/>
                  <a:gd name="connsiteY16" fmla="*/ 138591 h 246521"/>
                  <a:gd name="connsiteX17" fmla="*/ 980344 w 1934282"/>
                  <a:gd name="connsiteY17" fmla="*/ 212103 h 246521"/>
                  <a:gd name="connsiteX18" fmla="*/ 1059609 w 1934282"/>
                  <a:gd name="connsiteY18" fmla="*/ 168769 h 246521"/>
                  <a:gd name="connsiteX19" fmla="*/ 1117160 w 1934282"/>
                  <a:gd name="connsiteY19" fmla="*/ 201943 h 246521"/>
                  <a:gd name="connsiteX20" fmla="*/ 1176338 w 1934282"/>
                  <a:gd name="connsiteY20" fmla="*/ 159716 h 246521"/>
                  <a:gd name="connsiteX21" fmla="*/ 1248129 w 1934282"/>
                  <a:gd name="connsiteY21" fmla="*/ 187655 h 246521"/>
                  <a:gd name="connsiteX22" fmla="*/ 1310042 w 1934282"/>
                  <a:gd name="connsiteY22" fmla="*/ 156699 h 246521"/>
                  <a:gd name="connsiteX23" fmla="*/ 1371954 w 1934282"/>
                  <a:gd name="connsiteY23" fmla="*/ 178130 h 246521"/>
                  <a:gd name="connsiteX24" fmla="*/ 1934282 w 1934282"/>
                  <a:gd name="connsiteY24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12172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38918 w 1934282"/>
                  <a:gd name="connsiteY13" fmla="*/ 202295 h 246521"/>
                  <a:gd name="connsiteX14" fmla="*/ 824385 w 1934282"/>
                  <a:gd name="connsiteY14" fmla="*/ 156061 h 246521"/>
                  <a:gd name="connsiteX15" fmla="*/ 884576 w 1934282"/>
                  <a:gd name="connsiteY15" fmla="*/ 189894 h 246521"/>
                  <a:gd name="connsiteX16" fmla="*/ 920625 w 1934282"/>
                  <a:gd name="connsiteY16" fmla="*/ 138591 h 246521"/>
                  <a:gd name="connsiteX17" fmla="*/ 980344 w 1934282"/>
                  <a:gd name="connsiteY17" fmla="*/ 212103 h 246521"/>
                  <a:gd name="connsiteX18" fmla="*/ 1059609 w 1934282"/>
                  <a:gd name="connsiteY18" fmla="*/ 168769 h 246521"/>
                  <a:gd name="connsiteX19" fmla="*/ 1117160 w 1934282"/>
                  <a:gd name="connsiteY19" fmla="*/ 201943 h 246521"/>
                  <a:gd name="connsiteX20" fmla="*/ 1176338 w 1934282"/>
                  <a:gd name="connsiteY20" fmla="*/ 159716 h 246521"/>
                  <a:gd name="connsiteX21" fmla="*/ 1248129 w 1934282"/>
                  <a:gd name="connsiteY21" fmla="*/ 187655 h 246521"/>
                  <a:gd name="connsiteX22" fmla="*/ 1310042 w 1934282"/>
                  <a:gd name="connsiteY22" fmla="*/ 156699 h 246521"/>
                  <a:gd name="connsiteX23" fmla="*/ 1371954 w 1934282"/>
                  <a:gd name="connsiteY23" fmla="*/ 178130 h 246521"/>
                  <a:gd name="connsiteX24" fmla="*/ 1934282 w 1934282"/>
                  <a:gd name="connsiteY24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12172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79399 w 1934282"/>
                  <a:gd name="connsiteY13" fmla="*/ 211820 h 246521"/>
                  <a:gd name="connsiteX14" fmla="*/ 824385 w 1934282"/>
                  <a:gd name="connsiteY14" fmla="*/ 156061 h 246521"/>
                  <a:gd name="connsiteX15" fmla="*/ 884576 w 1934282"/>
                  <a:gd name="connsiteY15" fmla="*/ 189894 h 246521"/>
                  <a:gd name="connsiteX16" fmla="*/ 920625 w 1934282"/>
                  <a:gd name="connsiteY16" fmla="*/ 138591 h 246521"/>
                  <a:gd name="connsiteX17" fmla="*/ 980344 w 1934282"/>
                  <a:gd name="connsiteY17" fmla="*/ 212103 h 246521"/>
                  <a:gd name="connsiteX18" fmla="*/ 1059609 w 1934282"/>
                  <a:gd name="connsiteY18" fmla="*/ 168769 h 246521"/>
                  <a:gd name="connsiteX19" fmla="*/ 1117160 w 1934282"/>
                  <a:gd name="connsiteY19" fmla="*/ 201943 h 246521"/>
                  <a:gd name="connsiteX20" fmla="*/ 1176338 w 1934282"/>
                  <a:gd name="connsiteY20" fmla="*/ 159716 h 246521"/>
                  <a:gd name="connsiteX21" fmla="*/ 1248129 w 1934282"/>
                  <a:gd name="connsiteY21" fmla="*/ 187655 h 246521"/>
                  <a:gd name="connsiteX22" fmla="*/ 1310042 w 1934282"/>
                  <a:gd name="connsiteY22" fmla="*/ 156699 h 246521"/>
                  <a:gd name="connsiteX23" fmla="*/ 1371954 w 1934282"/>
                  <a:gd name="connsiteY23" fmla="*/ 178130 h 246521"/>
                  <a:gd name="connsiteX24" fmla="*/ 1934282 w 1934282"/>
                  <a:gd name="connsiteY24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12172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10044 w 1934282"/>
                  <a:gd name="connsiteY13" fmla="*/ 204001 h 246521"/>
                  <a:gd name="connsiteX14" fmla="*/ 779399 w 1934282"/>
                  <a:gd name="connsiteY14" fmla="*/ 211820 h 246521"/>
                  <a:gd name="connsiteX15" fmla="*/ 824385 w 1934282"/>
                  <a:gd name="connsiteY15" fmla="*/ 156061 h 246521"/>
                  <a:gd name="connsiteX16" fmla="*/ 884576 w 1934282"/>
                  <a:gd name="connsiteY16" fmla="*/ 189894 h 246521"/>
                  <a:gd name="connsiteX17" fmla="*/ 920625 w 1934282"/>
                  <a:gd name="connsiteY17" fmla="*/ 138591 h 246521"/>
                  <a:gd name="connsiteX18" fmla="*/ 980344 w 1934282"/>
                  <a:gd name="connsiteY18" fmla="*/ 212103 h 246521"/>
                  <a:gd name="connsiteX19" fmla="*/ 1059609 w 1934282"/>
                  <a:gd name="connsiteY19" fmla="*/ 168769 h 246521"/>
                  <a:gd name="connsiteX20" fmla="*/ 1117160 w 1934282"/>
                  <a:gd name="connsiteY20" fmla="*/ 201943 h 246521"/>
                  <a:gd name="connsiteX21" fmla="*/ 1176338 w 1934282"/>
                  <a:gd name="connsiteY21" fmla="*/ 159716 h 246521"/>
                  <a:gd name="connsiteX22" fmla="*/ 1248129 w 1934282"/>
                  <a:gd name="connsiteY22" fmla="*/ 187655 h 246521"/>
                  <a:gd name="connsiteX23" fmla="*/ 1310042 w 1934282"/>
                  <a:gd name="connsiteY23" fmla="*/ 156699 h 246521"/>
                  <a:gd name="connsiteX24" fmla="*/ 1371954 w 1934282"/>
                  <a:gd name="connsiteY24" fmla="*/ 178130 h 246521"/>
                  <a:gd name="connsiteX25" fmla="*/ 1934282 w 1934282"/>
                  <a:gd name="connsiteY25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12172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10044 w 1934282"/>
                  <a:gd name="connsiteY13" fmla="*/ 204001 h 246521"/>
                  <a:gd name="connsiteX14" fmla="*/ 752906 w 1934282"/>
                  <a:gd name="connsiteY14" fmla="*/ 180189 h 246521"/>
                  <a:gd name="connsiteX15" fmla="*/ 779399 w 1934282"/>
                  <a:gd name="connsiteY15" fmla="*/ 211820 h 246521"/>
                  <a:gd name="connsiteX16" fmla="*/ 824385 w 1934282"/>
                  <a:gd name="connsiteY16" fmla="*/ 156061 h 246521"/>
                  <a:gd name="connsiteX17" fmla="*/ 884576 w 1934282"/>
                  <a:gd name="connsiteY17" fmla="*/ 189894 h 246521"/>
                  <a:gd name="connsiteX18" fmla="*/ 920625 w 1934282"/>
                  <a:gd name="connsiteY18" fmla="*/ 138591 h 246521"/>
                  <a:gd name="connsiteX19" fmla="*/ 980344 w 1934282"/>
                  <a:gd name="connsiteY19" fmla="*/ 212103 h 246521"/>
                  <a:gd name="connsiteX20" fmla="*/ 1059609 w 1934282"/>
                  <a:gd name="connsiteY20" fmla="*/ 168769 h 246521"/>
                  <a:gd name="connsiteX21" fmla="*/ 1117160 w 1934282"/>
                  <a:gd name="connsiteY21" fmla="*/ 201943 h 246521"/>
                  <a:gd name="connsiteX22" fmla="*/ 1176338 w 1934282"/>
                  <a:gd name="connsiteY22" fmla="*/ 159716 h 246521"/>
                  <a:gd name="connsiteX23" fmla="*/ 1248129 w 1934282"/>
                  <a:gd name="connsiteY23" fmla="*/ 187655 h 246521"/>
                  <a:gd name="connsiteX24" fmla="*/ 1310042 w 1934282"/>
                  <a:gd name="connsiteY24" fmla="*/ 156699 h 246521"/>
                  <a:gd name="connsiteX25" fmla="*/ 1371954 w 1934282"/>
                  <a:gd name="connsiteY25" fmla="*/ 178130 h 246521"/>
                  <a:gd name="connsiteX26" fmla="*/ 1934282 w 1934282"/>
                  <a:gd name="connsiteY26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12172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10044 w 1934282"/>
                  <a:gd name="connsiteY13" fmla="*/ 204001 h 246521"/>
                  <a:gd name="connsiteX14" fmla="*/ 752906 w 1934282"/>
                  <a:gd name="connsiteY14" fmla="*/ 180189 h 246521"/>
                  <a:gd name="connsiteX15" fmla="*/ 779399 w 1934282"/>
                  <a:gd name="connsiteY15" fmla="*/ 211820 h 246521"/>
                  <a:gd name="connsiteX16" fmla="*/ 824385 w 1934282"/>
                  <a:gd name="connsiteY16" fmla="*/ 156061 h 246521"/>
                  <a:gd name="connsiteX17" fmla="*/ 877433 w 1934282"/>
                  <a:gd name="connsiteY17" fmla="*/ 201800 h 246521"/>
                  <a:gd name="connsiteX18" fmla="*/ 920625 w 1934282"/>
                  <a:gd name="connsiteY18" fmla="*/ 138591 h 246521"/>
                  <a:gd name="connsiteX19" fmla="*/ 980344 w 1934282"/>
                  <a:gd name="connsiteY19" fmla="*/ 212103 h 246521"/>
                  <a:gd name="connsiteX20" fmla="*/ 1059609 w 1934282"/>
                  <a:gd name="connsiteY20" fmla="*/ 168769 h 246521"/>
                  <a:gd name="connsiteX21" fmla="*/ 1117160 w 1934282"/>
                  <a:gd name="connsiteY21" fmla="*/ 201943 h 246521"/>
                  <a:gd name="connsiteX22" fmla="*/ 1176338 w 1934282"/>
                  <a:gd name="connsiteY22" fmla="*/ 159716 h 246521"/>
                  <a:gd name="connsiteX23" fmla="*/ 1248129 w 1934282"/>
                  <a:gd name="connsiteY23" fmla="*/ 187655 h 246521"/>
                  <a:gd name="connsiteX24" fmla="*/ 1310042 w 1934282"/>
                  <a:gd name="connsiteY24" fmla="*/ 156699 h 246521"/>
                  <a:gd name="connsiteX25" fmla="*/ 1371954 w 1934282"/>
                  <a:gd name="connsiteY25" fmla="*/ 178130 h 246521"/>
                  <a:gd name="connsiteX26" fmla="*/ 1934282 w 1934282"/>
                  <a:gd name="connsiteY26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12172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10044 w 1934282"/>
                  <a:gd name="connsiteY13" fmla="*/ 204001 h 246521"/>
                  <a:gd name="connsiteX14" fmla="*/ 752906 w 1934282"/>
                  <a:gd name="connsiteY14" fmla="*/ 180189 h 246521"/>
                  <a:gd name="connsiteX15" fmla="*/ 779399 w 1934282"/>
                  <a:gd name="connsiteY15" fmla="*/ 211820 h 246521"/>
                  <a:gd name="connsiteX16" fmla="*/ 824385 w 1934282"/>
                  <a:gd name="connsiteY16" fmla="*/ 156061 h 246521"/>
                  <a:gd name="connsiteX17" fmla="*/ 877433 w 1934282"/>
                  <a:gd name="connsiteY17" fmla="*/ 201800 h 246521"/>
                  <a:gd name="connsiteX18" fmla="*/ 923007 w 1934282"/>
                  <a:gd name="connsiteY18" fmla="*/ 160022 h 246521"/>
                  <a:gd name="connsiteX19" fmla="*/ 980344 w 1934282"/>
                  <a:gd name="connsiteY19" fmla="*/ 212103 h 246521"/>
                  <a:gd name="connsiteX20" fmla="*/ 1059609 w 1934282"/>
                  <a:gd name="connsiteY20" fmla="*/ 168769 h 246521"/>
                  <a:gd name="connsiteX21" fmla="*/ 1117160 w 1934282"/>
                  <a:gd name="connsiteY21" fmla="*/ 201943 h 246521"/>
                  <a:gd name="connsiteX22" fmla="*/ 1176338 w 1934282"/>
                  <a:gd name="connsiteY22" fmla="*/ 159716 h 246521"/>
                  <a:gd name="connsiteX23" fmla="*/ 1248129 w 1934282"/>
                  <a:gd name="connsiteY23" fmla="*/ 187655 h 246521"/>
                  <a:gd name="connsiteX24" fmla="*/ 1310042 w 1934282"/>
                  <a:gd name="connsiteY24" fmla="*/ 156699 h 246521"/>
                  <a:gd name="connsiteX25" fmla="*/ 1371954 w 1934282"/>
                  <a:gd name="connsiteY25" fmla="*/ 178130 h 246521"/>
                  <a:gd name="connsiteX26" fmla="*/ 1934282 w 1934282"/>
                  <a:gd name="connsiteY26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12172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10044 w 1934282"/>
                  <a:gd name="connsiteY13" fmla="*/ 204001 h 246521"/>
                  <a:gd name="connsiteX14" fmla="*/ 752906 w 1934282"/>
                  <a:gd name="connsiteY14" fmla="*/ 180189 h 246521"/>
                  <a:gd name="connsiteX15" fmla="*/ 779399 w 1934282"/>
                  <a:gd name="connsiteY15" fmla="*/ 211820 h 246521"/>
                  <a:gd name="connsiteX16" fmla="*/ 824385 w 1934282"/>
                  <a:gd name="connsiteY16" fmla="*/ 156061 h 246521"/>
                  <a:gd name="connsiteX17" fmla="*/ 877433 w 1934282"/>
                  <a:gd name="connsiteY17" fmla="*/ 201800 h 246521"/>
                  <a:gd name="connsiteX18" fmla="*/ 923007 w 1934282"/>
                  <a:gd name="connsiteY18" fmla="*/ 160022 h 246521"/>
                  <a:gd name="connsiteX19" fmla="*/ 980344 w 1934282"/>
                  <a:gd name="connsiteY19" fmla="*/ 212103 h 246521"/>
                  <a:gd name="connsiteX20" fmla="*/ 1059609 w 1934282"/>
                  <a:gd name="connsiteY20" fmla="*/ 168769 h 246521"/>
                  <a:gd name="connsiteX21" fmla="*/ 1117160 w 1934282"/>
                  <a:gd name="connsiteY21" fmla="*/ 197181 h 246521"/>
                  <a:gd name="connsiteX22" fmla="*/ 1176338 w 1934282"/>
                  <a:gd name="connsiteY22" fmla="*/ 159716 h 246521"/>
                  <a:gd name="connsiteX23" fmla="*/ 1248129 w 1934282"/>
                  <a:gd name="connsiteY23" fmla="*/ 187655 h 246521"/>
                  <a:gd name="connsiteX24" fmla="*/ 1310042 w 1934282"/>
                  <a:gd name="connsiteY24" fmla="*/ 156699 h 246521"/>
                  <a:gd name="connsiteX25" fmla="*/ 1371954 w 1934282"/>
                  <a:gd name="connsiteY25" fmla="*/ 178130 h 246521"/>
                  <a:gd name="connsiteX26" fmla="*/ 1934282 w 1934282"/>
                  <a:gd name="connsiteY26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12172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10044 w 1934282"/>
                  <a:gd name="connsiteY13" fmla="*/ 204001 h 246521"/>
                  <a:gd name="connsiteX14" fmla="*/ 752906 w 1934282"/>
                  <a:gd name="connsiteY14" fmla="*/ 180189 h 246521"/>
                  <a:gd name="connsiteX15" fmla="*/ 779399 w 1934282"/>
                  <a:gd name="connsiteY15" fmla="*/ 211820 h 246521"/>
                  <a:gd name="connsiteX16" fmla="*/ 824385 w 1934282"/>
                  <a:gd name="connsiteY16" fmla="*/ 156061 h 246521"/>
                  <a:gd name="connsiteX17" fmla="*/ 877433 w 1934282"/>
                  <a:gd name="connsiteY17" fmla="*/ 201800 h 246521"/>
                  <a:gd name="connsiteX18" fmla="*/ 923007 w 1934282"/>
                  <a:gd name="connsiteY18" fmla="*/ 160022 h 246521"/>
                  <a:gd name="connsiteX19" fmla="*/ 980344 w 1934282"/>
                  <a:gd name="connsiteY19" fmla="*/ 212103 h 246521"/>
                  <a:gd name="connsiteX20" fmla="*/ 1059609 w 1934282"/>
                  <a:gd name="connsiteY20" fmla="*/ 168769 h 246521"/>
                  <a:gd name="connsiteX21" fmla="*/ 1117160 w 1934282"/>
                  <a:gd name="connsiteY21" fmla="*/ 197181 h 246521"/>
                  <a:gd name="connsiteX22" fmla="*/ 1178719 w 1934282"/>
                  <a:gd name="connsiteY22" fmla="*/ 159716 h 246521"/>
                  <a:gd name="connsiteX23" fmla="*/ 1248129 w 1934282"/>
                  <a:gd name="connsiteY23" fmla="*/ 187655 h 246521"/>
                  <a:gd name="connsiteX24" fmla="*/ 1310042 w 1934282"/>
                  <a:gd name="connsiteY24" fmla="*/ 156699 h 246521"/>
                  <a:gd name="connsiteX25" fmla="*/ 1371954 w 1934282"/>
                  <a:gd name="connsiteY25" fmla="*/ 178130 h 246521"/>
                  <a:gd name="connsiteX26" fmla="*/ 1934282 w 1934282"/>
                  <a:gd name="connsiteY26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12172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10044 w 1934282"/>
                  <a:gd name="connsiteY13" fmla="*/ 204001 h 246521"/>
                  <a:gd name="connsiteX14" fmla="*/ 752906 w 1934282"/>
                  <a:gd name="connsiteY14" fmla="*/ 180189 h 246521"/>
                  <a:gd name="connsiteX15" fmla="*/ 779399 w 1934282"/>
                  <a:gd name="connsiteY15" fmla="*/ 211820 h 246521"/>
                  <a:gd name="connsiteX16" fmla="*/ 824385 w 1934282"/>
                  <a:gd name="connsiteY16" fmla="*/ 156061 h 246521"/>
                  <a:gd name="connsiteX17" fmla="*/ 877433 w 1934282"/>
                  <a:gd name="connsiteY17" fmla="*/ 201800 h 246521"/>
                  <a:gd name="connsiteX18" fmla="*/ 923007 w 1934282"/>
                  <a:gd name="connsiteY18" fmla="*/ 160022 h 246521"/>
                  <a:gd name="connsiteX19" fmla="*/ 980344 w 1934282"/>
                  <a:gd name="connsiteY19" fmla="*/ 212103 h 246521"/>
                  <a:gd name="connsiteX20" fmla="*/ 1059609 w 1934282"/>
                  <a:gd name="connsiteY20" fmla="*/ 168769 h 246521"/>
                  <a:gd name="connsiteX21" fmla="*/ 1117160 w 1934282"/>
                  <a:gd name="connsiteY21" fmla="*/ 197181 h 246521"/>
                  <a:gd name="connsiteX22" fmla="*/ 1178719 w 1934282"/>
                  <a:gd name="connsiteY22" fmla="*/ 159716 h 246521"/>
                  <a:gd name="connsiteX23" fmla="*/ 1248129 w 1934282"/>
                  <a:gd name="connsiteY23" fmla="*/ 187655 h 246521"/>
                  <a:gd name="connsiteX24" fmla="*/ 1310042 w 1934282"/>
                  <a:gd name="connsiteY24" fmla="*/ 173367 h 246521"/>
                  <a:gd name="connsiteX25" fmla="*/ 1371954 w 1934282"/>
                  <a:gd name="connsiteY25" fmla="*/ 178130 h 246521"/>
                  <a:gd name="connsiteX26" fmla="*/ 1934282 w 1934282"/>
                  <a:gd name="connsiteY26" fmla="*/ 184471 h 246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934282" h="246521">
                    <a:moveTo>
                      <a:pt x="0" y="168627"/>
                    </a:moveTo>
                    <a:cubicBezTo>
                      <a:pt x="20032" y="278809"/>
                      <a:pt x="56150" y="248200"/>
                      <a:pt x="78782" y="220096"/>
                    </a:cubicBezTo>
                    <a:cubicBezTo>
                      <a:pt x="101414" y="191992"/>
                      <a:pt x="116588" y="-1030"/>
                      <a:pt x="135793" y="5"/>
                    </a:cubicBezTo>
                    <a:cubicBezTo>
                      <a:pt x="154998" y="1040"/>
                      <a:pt x="170815" y="221569"/>
                      <a:pt x="194012" y="226305"/>
                    </a:cubicBezTo>
                    <a:cubicBezTo>
                      <a:pt x="217209" y="231041"/>
                      <a:pt x="250647" y="30396"/>
                      <a:pt x="274976" y="28422"/>
                    </a:cubicBezTo>
                    <a:cubicBezTo>
                      <a:pt x="299305" y="26448"/>
                      <a:pt x="317644" y="204313"/>
                      <a:pt x="339987" y="214462"/>
                    </a:cubicBezTo>
                    <a:cubicBezTo>
                      <a:pt x="362330" y="224611"/>
                      <a:pt x="385824" y="90738"/>
                      <a:pt x="409034" y="89314"/>
                    </a:cubicBezTo>
                    <a:cubicBezTo>
                      <a:pt x="432244" y="87890"/>
                      <a:pt x="458309" y="200588"/>
                      <a:pt x="479245" y="205917"/>
                    </a:cubicBezTo>
                    <a:cubicBezTo>
                      <a:pt x="500181" y="211246"/>
                      <a:pt x="520790" y="128351"/>
                      <a:pt x="534650" y="121285"/>
                    </a:cubicBezTo>
                    <a:cubicBezTo>
                      <a:pt x="548510" y="114219"/>
                      <a:pt x="554605" y="160847"/>
                      <a:pt x="562406" y="163520"/>
                    </a:cubicBezTo>
                    <a:cubicBezTo>
                      <a:pt x="570207" y="166194"/>
                      <a:pt x="587052" y="123543"/>
                      <a:pt x="593362" y="137326"/>
                    </a:cubicBezTo>
                    <a:cubicBezTo>
                      <a:pt x="603901" y="154973"/>
                      <a:pt x="597760" y="227049"/>
                      <a:pt x="612172" y="227170"/>
                    </a:cubicBezTo>
                    <a:cubicBezTo>
                      <a:pt x="626584" y="227291"/>
                      <a:pt x="663523" y="141911"/>
                      <a:pt x="679835" y="138050"/>
                    </a:cubicBezTo>
                    <a:cubicBezTo>
                      <a:pt x="696147" y="134189"/>
                      <a:pt x="699453" y="191819"/>
                      <a:pt x="710044" y="204001"/>
                    </a:cubicBezTo>
                    <a:cubicBezTo>
                      <a:pt x="720635" y="216184"/>
                      <a:pt x="741347" y="178886"/>
                      <a:pt x="752906" y="180189"/>
                    </a:cubicBezTo>
                    <a:cubicBezTo>
                      <a:pt x="764465" y="181492"/>
                      <a:pt x="767486" y="215841"/>
                      <a:pt x="779399" y="211820"/>
                    </a:cubicBezTo>
                    <a:cubicBezTo>
                      <a:pt x="791312" y="207799"/>
                      <a:pt x="808046" y="157731"/>
                      <a:pt x="824385" y="156061"/>
                    </a:cubicBezTo>
                    <a:cubicBezTo>
                      <a:pt x="840724" y="154391"/>
                      <a:pt x="860996" y="201140"/>
                      <a:pt x="877433" y="201800"/>
                    </a:cubicBezTo>
                    <a:cubicBezTo>
                      <a:pt x="893870" y="202460"/>
                      <a:pt x="905855" y="158305"/>
                      <a:pt x="923007" y="160022"/>
                    </a:cubicBezTo>
                    <a:cubicBezTo>
                      <a:pt x="940159" y="161739"/>
                      <a:pt x="957577" y="210645"/>
                      <a:pt x="980344" y="212103"/>
                    </a:cubicBezTo>
                    <a:cubicBezTo>
                      <a:pt x="1003111" y="213561"/>
                      <a:pt x="1036806" y="171256"/>
                      <a:pt x="1059609" y="168769"/>
                    </a:cubicBezTo>
                    <a:cubicBezTo>
                      <a:pt x="1082412" y="166282"/>
                      <a:pt x="1102071" y="198690"/>
                      <a:pt x="1117160" y="197181"/>
                    </a:cubicBezTo>
                    <a:cubicBezTo>
                      <a:pt x="1132249" y="195672"/>
                      <a:pt x="1156891" y="165669"/>
                      <a:pt x="1178719" y="159716"/>
                    </a:cubicBezTo>
                    <a:cubicBezTo>
                      <a:pt x="1200547" y="153763"/>
                      <a:pt x="1226242" y="183792"/>
                      <a:pt x="1248129" y="187655"/>
                    </a:cubicBezTo>
                    <a:cubicBezTo>
                      <a:pt x="1270016" y="191518"/>
                      <a:pt x="1289405" y="174954"/>
                      <a:pt x="1310042" y="173367"/>
                    </a:cubicBezTo>
                    <a:cubicBezTo>
                      <a:pt x="1330679" y="171780"/>
                      <a:pt x="1324270" y="185011"/>
                      <a:pt x="1371954" y="178130"/>
                    </a:cubicBezTo>
                    <a:cubicBezTo>
                      <a:pt x="1441525" y="175112"/>
                      <a:pt x="1886995" y="186589"/>
                      <a:pt x="1934282" y="184471"/>
                    </a:cubicBezTo>
                  </a:path>
                </a:pathLst>
              </a:cu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pic>
          <p:nvPicPr>
            <p:cNvPr id="14" name="Picture 2" descr="C:\Users\Johanka\Pictures\další\PhD vtipy a další\keep_calm_and_____by_chengwesley-d6do3k8.png">
              <a:extLst>
                <a:ext uri="{FF2B5EF4-FFF2-40B4-BE49-F238E27FC236}">
                  <a16:creationId xmlns:a16="http://schemas.microsoft.com/office/drawing/2014/main" id="{CD440490-A51B-269E-664E-7A50721E87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61" t="73512" b="19714"/>
            <a:stretch/>
          </p:blipFill>
          <p:spPr bwMode="auto">
            <a:xfrm>
              <a:off x="3302368" y="5964023"/>
              <a:ext cx="2582611" cy="365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82034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Je čas…</a:t>
            </a:r>
          </a:p>
        </p:txBody>
      </p:sp>
      <p:pic>
        <p:nvPicPr>
          <p:cNvPr id="2" name="Obrázek 1" descr="Obsah obrázku stůl, interiér, vsedě, dort&#10;&#10;Popis byl vytvořen automaticky">
            <a:extLst>
              <a:ext uri="{FF2B5EF4-FFF2-40B4-BE49-F238E27FC236}">
                <a16:creationId xmlns:a16="http://schemas.microsoft.com/office/drawing/2014/main" id="{67AAB7FC-E5EB-14B7-A77C-D99645EBD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613" y="223446"/>
            <a:ext cx="4914546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753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…vstoupit do říše divů EKG</a:t>
            </a:r>
          </a:p>
        </p:txBody>
      </p:sp>
      <p:pic>
        <p:nvPicPr>
          <p:cNvPr id="2" name="Obrázek 1" descr="Obsah obrázku zvíře, kočka, vsedě, hledání&#10;&#10;Popis byl vytvořen automaticky">
            <a:extLst>
              <a:ext uri="{FF2B5EF4-FFF2-40B4-BE49-F238E27FC236}">
                <a16:creationId xmlns:a16="http://schemas.microsoft.com/office/drawing/2014/main" id="{DEF9BBB7-FE44-44F3-388E-67E32B461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1889504"/>
            <a:ext cx="8321398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3549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Nejen se naučit, ale i pochopit…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29A20F1-3320-B647-DD71-BE4937EE3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264" y="924552"/>
            <a:ext cx="4842843" cy="560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ysifos pracuje z domova | 8. 4. 2020 | Britské listy">
            <a:extLst>
              <a:ext uri="{FF2B5EF4-FFF2-40B4-BE49-F238E27FC236}">
                <a16:creationId xmlns:a16="http://schemas.microsoft.com/office/drawing/2014/main" id="{9F70E207-EEA4-C658-4DF9-A14BC6B50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712" y="3845904"/>
            <a:ext cx="3384376" cy="268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2284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sz="4000" b="1"/>
              <a:t>Elektrokardiografie</a:t>
            </a:r>
            <a:endParaRPr lang="cs-CZ" sz="4000" b="1" dirty="0"/>
          </a:p>
        </p:txBody>
      </p:sp>
      <p:sp>
        <p:nvSpPr>
          <p:cNvPr id="2" name="Volný tvar 16">
            <a:extLst>
              <a:ext uri="{FF2B5EF4-FFF2-40B4-BE49-F238E27FC236}">
                <a16:creationId xmlns:a16="http://schemas.microsoft.com/office/drawing/2014/main" id="{56AC9253-BD98-394A-A4D7-496D0CB6E19B}"/>
              </a:ext>
            </a:extLst>
          </p:cNvPr>
          <p:cNvSpPr/>
          <p:nvPr/>
        </p:nvSpPr>
        <p:spPr>
          <a:xfrm>
            <a:off x="2385158" y="3194180"/>
            <a:ext cx="4604697" cy="2521294"/>
          </a:xfrm>
          <a:custGeom>
            <a:avLst/>
            <a:gdLst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97631 w 2957513"/>
              <a:gd name="connsiteY2" fmla="*/ 519379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69386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52463 w 2955132"/>
              <a:gd name="connsiteY18" fmla="*/ 564623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7219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31106 w 2955132"/>
              <a:gd name="connsiteY21" fmla="*/ 476517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9863 w 2955132"/>
              <a:gd name="connsiteY26" fmla="*/ 552717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45594 w 2955132"/>
              <a:gd name="connsiteY28" fmla="*/ 481279 h 807513"/>
              <a:gd name="connsiteX29" fmla="*/ 2955132 w 2955132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57500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93873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75279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843213"/>
              <a:gd name="connsiteY0" fmla="*/ 555099 h 807513"/>
              <a:gd name="connsiteX1" fmla="*/ 66675 w 2843213"/>
              <a:gd name="connsiteY1" fmla="*/ 562242 h 807513"/>
              <a:gd name="connsiteX2" fmla="*/ 111919 w 2843213"/>
              <a:gd name="connsiteY2" fmla="*/ 516998 h 807513"/>
              <a:gd name="connsiteX3" fmla="*/ 169068 w 2843213"/>
              <a:gd name="connsiteY3" fmla="*/ 505091 h 807513"/>
              <a:gd name="connsiteX4" fmla="*/ 230982 w 2843213"/>
              <a:gd name="connsiteY4" fmla="*/ 559861 h 807513"/>
              <a:gd name="connsiteX5" fmla="*/ 278607 w 2843213"/>
              <a:gd name="connsiteY5" fmla="*/ 564623 h 807513"/>
              <a:gd name="connsiteX6" fmla="*/ 359569 w 2843213"/>
              <a:gd name="connsiteY6" fmla="*/ 555098 h 807513"/>
              <a:gd name="connsiteX7" fmla="*/ 411957 w 2843213"/>
              <a:gd name="connsiteY7" fmla="*/ 555097 h 807513"/>
              <a:gd name="connsiteX8" fmla="*/ 457200 w 2843213"/>
              <a:gd name="connsiteY8" fmla="*/ 619392 h 807513"/>
              <a:gd name="connsiteX9" fmla="*/ 464344 w 2843213"/>
              <a:gd name="connsiteY9" fmla="*/ 526523 h 807513"/>
              <a:gd name="connsiteX10" fmla="*/ 495300 w 2843213"/>
              <a:gd name="connsiteY10" fmla="*/ 159811 h 807513"/>
              <a:gd name="connsiteX11" fmla="*/ 514350 w 2843213"/>
              <a:gd name="connsiteY11" fmla="*/ 5029 h 807513"/>
              <a:gd name="connsiteX12" fmla="*/ 523875 w 2843213"/>
              <a:gd name="connsiteY12" fmla="*/ 83611 h 807513"/>
              <a:gd name="connsiteX13" fmla="*/ 554832 w 2843213"/>
              <a:gd name="connsiteY13" fmla="*/ 514617 h 807513"/>
              <a:gd name="connsiteX14" fmla="*/ 564357 w 2843213"/>
              <a:gd name="connsiteY14" fmla="*/ 714642 h 807513"/>
              <a:gd name="connsiteX15" fmla="*/ 571500 w 2843213"/>
              <a:gd name="connsiteY15" fmla="*/ 807511 h 807513"/>
              <a:gd name="connsiteX16" fmla="*/ 581025 w 2843213"/>
              <a:gd name="connsiteY16" fmla="*/ 717023 h 807513"/>
              <a:gd name="connsiteX17" fmla="*/ 595313 w 2843213"/>
              <a:gd name="connsiteY17" fmla="*/ 569386 h 807513"/>
              <a:gd name="connsiteX18" fmla="*/ 697707 w 2843213"/>
              <a:gd name="connsiteY18" fmla="*/ 559860 h 807513"/>
              <a:gd name="connsiteX19" fmla="*/ 859632 w 2843213"/>
              <a:gd name="connsiteY19" fmla="*/ 559861 h 807513"/>
              <a:gd name="connsiteX20" fmla="*/ 1067240 w 2843213"/>
              <a:gd name="connsiteY20" fmla="*/ 548440 h 807513"/>
              <a:gd name="connsiteX21" fmla="*/ 1228725 w 2843213"/>
              <a:gd name="connsiteY21" fmla="*/ 452705 h 807513"/>
              <a:gd name="connsiteX22" fmla="*/ 1401539 w 2843213"/>
              <a:gd name="connsiteY22" fmla="*/ 437054 h 807513"/>
              <a:gd name="connsiteX23" fmla="*/ 1575279 w 2843213"/>
              <a:gd name="connsiteY23" fmla="*/ 550821 h 807513"/>
              <a:gd name="connsiteX24" fmla="*/ 1709738 w 2843213"/>
              <a:gd name="connsiteY24" fmla="*/ 559861 h 807513"/>
              <a:gd name="connsiteX25" fmla="*/ 2426494 w 2843213"/>
              <a:gd name="connsiteY25" fmla="*/ 552717 h 807513"/>
              <a:gd name="connsiteX26" fmla="*/ 2700338 w 2843213"/>
              <a:gd name="connsiteY26" fmla="*/ 557480 h 807513"/>
              <a:gd name="connsiteX27" fmla="*/ 2752725 w 2843213"/>
              <a:gd name="connsiteY27" fmla="*/ 509854 h 807513"/>
              <a:gd name="connsiteX28" fmla="*/ 2843213 w 2843213"/>
              <a:gd name="connsiteY28" fmla="*/ 478897 h 807513"/>
              <a:gd name="connsiteX0" fmla="*/ 0 w 2752725"/>
              <a:gd name="connsiteY0" fmla="*/ 555099 h 807513"/>
              <a:gd name="connsiteX1" fmla="*/ 66675 w 2752725"/>
              <a:gd name="connsiteY1" fmla="*/ 562242 h 807513"/>
              <a:gd name="connsiteX2" fmla="*/ 111919 w 2752725"/>
              <a:gd name="connsiteY2" fmla="*/ 516998 h 807513"/>
              <a:gd name="connsiteX3" fmla="*/ 169068 w 2752725"/>
              <a:gd name="connsiteY3" fmla="*/ 505091 h 807513"/>
              <a:gd name="connsiteX4" fmla="*/ 230982 w 2752725"/>
              <a:gd name="connsiteY4" fmla="*/ 559861 h 807513"/>
              <a:gd name="connsiteX5" fmla="*/ 278607 w 2752725"/>
              <a:gd name="connsiteY5" fmla="*/ 564623 h 807513"/>
              <a:gd name="connsiteX6" fmla="*/ 359569 w 2752725"/>
              <a:gd name="connsiteY6" fmla="*/ 555098 h 807513"/>
              <a:gd name="connsiteX7" fmla="*/ 411957 w 2752725"/>
              <a:gd name="connsiteY7" fmla="*/ 555097 h 807513"/>
              <a:gd name="connsiteX8" fmla="*/ 457200 w 2752725"/>
              <a:gd name="connsiteY8" fmla="*/ 619392 h 807513"/>
              <a:gd name="connsiteX9" fmla="*/ 464344 w 2752725"/>
              <a:gd name="connsiteY9" fmla="*/ 526523 h 807513"/>
              <a:gd name="connsiteX10" fmla="*/ 495300 w 2752725"/>
              <a:gd name="connsiteY10" fmla="*/ 159811 h 807513"/>
              <a:gd name="connsiteX11" fmla="*/ 514350 w 2752725"/>
              <a:gd name="connsiteY11" fmla="*/ 5029 h 807513"/>
              <a:gd name="connsiteX12" fmla="*/ 523875 w 2752725"/>
              <a:gd name="connsiteY12" fmla="*/ 83611 h 807513"/>
              <a:gd name="connsiteX13" fmla="*/ 554832 w 2752725"/>
              <a:gd name="connsiteY13" fmla="*/ 514617 h 807513"/>
              <a:gd name="connsiteX14" fmla="*/ 564357 w 2752725"/>
              <a:gd name="connsiteY14" fmla="*/ 714642 h 807513"/>
              <a:gd name="connsiteX15" fmla="*/ 571500 w 2752725"/>
              <a:gd name="connsiteY15" fmla="*/ 807511 h 807513"/>
              <a:gd name="connsiteX16" fmla="*/ 581025 w 2752725"/>
              <a:gd name="connsiteY16" fmla="*/ 717023 h 807513"/>
              <a:gd name="connsiteX17" fmla="*/ 595313 w 2752725"/>
              <a:gd name="connsiteY17" fmla="*/ 569386 h 807513"/>
              <a:gd name="connsiteX18" fmla="*/ 697707 w 2752725"/>
              <a:gd name="connsiteY18" fmla="*/ 559860 h 807513"/>
              <a:gd name="connsiteX19" fmla="*/ 859632 w 2752725"/>
              <a:gd name="connsiteY19" fmla="*/ 559861 h 807513"/>
              <a:gd name="connsiteX20" fmla="*/ 1067240 w 2752725"/>
              <a:gd name="connsiteY20" fmla="*/ 548440 h 807513"/>
              <a:gd name="connsiteX21" fmla="*/ 1228725 w 2752725"/>
              <a:gd name="connsiteY21" fmla="*/ 452705 h 807513"/>
              <a:gd name="connsiteX22" fmla="*/ 1401539 w 2752725"/>
              <a:gd name="connsiteY22" fmla="*/ 437054 h 807513"/>
              <a:gd name="connsiteX23" fmla="*/ 1575279 w 2752725"/>
              <a:gd name="connsiteY23" fmla="*/ 550821 h 807513"/>
              <a:gd name="connsiteX24" fmla="*/ 1709738 w 2752725"/>
              <a:gd name="connsiteY24" fmla="*/ 559861 h 807513"/>
              <a:gd name="connsiteX25" fmla="*/ 2426494 w 2752725"/>
              <a:gd name="connsiteY25" fmla="*/ 552717 h 807513"/>
              <a:gd name="connsiteX26" fmla="*/ 2700338 w 2752725"/>
              <a:gd name="connsiteY26" fmla="*/ 557480 h 807513"/>
              <a:gd name="connsiteX27" fmla="*/ 2752725 w 2752725"/>
              <a:gd name="connsiteY27" fmla="*/ 509854 h 807513"/>
              <a:gd name="connsiteX0" fmla="*/ 0 w 2700338"/>
              <a:gd name="connsiteY0" fmla="*/ 555099 h 807513"/>
              <a:gd name="connsiteX1" fmla="*/ 66675 w 2700338"/>
              <a:gd name="connsiteY1" fmla="*/ 562242 h 807513"/>
              <a:gd name="connsiteX2" fmla="*/ 111919 w 2700338"/>
              <a:gd name="connsiteY2" fmla="*/ 516998 h 807513"/>
              <a:gd name="connsiteX3" fmla="*/ 169068 w 2700338"/>
              <a:gd name="connsiteY3" fmla="*/ 505091 h 807513"/>
              <a:gd name="connsiteX4" fmla="*/ 230982 w 2700338"/>
              <a:gd name="connsiteY4" fmla="*/ 559861 h 807513"/>
              <a:gd name="connsiteX5" fmla="*/ 278607 w 2700338"/>
              <a:gd name="connsiteY5" fmla="*/ 564623 h 807513"/>
              <a:gd name="connsiteX6" fmla="*/ 359569 w 2700338"/>
              <a:gd name="connsiteY6" fmla="*/ 555098 h 807513"/>
              <a:gd name="connsiteX7" fmla="*/ 411957 w 2700338"/>
              <a:gd name="connsiteY7" fmla="*/ 555097 h 807513"/>
              <a:gd name="connsiteX8" fmla="*/ 457200 w 2700338"/>
              <a:gd name="connsiteY8" fmla="*/ 619392 h 807513"/>
              <a:gd name="connsiteX9" fmla="*/ 464344 w 2700338"/>
              <a:gd name="connsiteY9" fmla="*/ 526523 h 807513"/>
              <a:gd name="connsiteX10" fmla="*/ 495300 w 2700338"/>
              <a:gd name="connsiteY10" fmla="*/ 159811 h 807513"/>
              <a:gd name="connsiteX11" fmla="*/ 514350 w 2700338"/>
              <a:gd name="connsiteY11" fmla="*/ 5029 h 807513"/>
              <a:gd name="connsiteX12" fmla="*/ 523875 w 2700338"/>
              <a:gd name="connsiteY12" fmla="*/ 83611 h 807513"/>
              <a:gd name="connsiteX13" fmla="*/ 554832 w 2700338"/>
              <a:gd name="connsiteY13" fmla="*/ 514617 h 807513"/>
              <a:gd name="connsiteX14" fmla="*/ 564357 w 2700338"/>
              <a:gd name="connsiteY14" fmla="*/ 714642 h 807513"/>
              <a:gd name="connsiteX15" fmla="*/ 571500 w 2700338"/>
              <a:gd name="connsiteY15" fmla="*/ 807511 h 807513"/>
              <a:gd name="connsiteX16" fmla="*/ 581025 w 2700338"/>
              <a:gd name="connsiteY16" fmla="*/ 717023 h 807513"/>
              <a:gd name="connsiteX17" fmla="*/ 595313 w 2700338"/>
              <a:gd name="connsiteY17" fmla="*/ 569386 h 807513"/>
              <a:gd name="connsiteX18" fmla="*/ 697707 w 2700338"/>
              <a:gd name="connsiteY18" fmla="*/ 559860 h 807513"/>
              <a:gd name="connsiteX19" fmla="*/ 859632 w 2700338"/>
              <a:gd name="connsiteY19" fmla="*/ 559861 h 807513"/>
              <a:gd name="connsiteX20" fmla="*/ 1067240 w 2700338"/>
              <a:gd name="connsiteY20" fmla="*/ 548440 h 807513"/>
              <a:gd name="connsiteX21" fmla="*/ 1228725 w 2700338"/>
              <a:gd name="connsiteY21" fmla="*/ 452705 h 807513"/>
              <a:gd name="connsiteX22" fmla="*/ 1401539 w 2700338"/>
              <a:gd name="connsiteY22" fmla="*/ 437054 h 807513"/>
              <a:gd name="connsiteX23" fmla="*/ 1575279 w 2700338"/>
              <a:gd name="connsiteY23" fmla="*/ 550821 h 807513"/>
              <a:gd name="connsiteX24" fmla="*/ 1709738 w 2700338"/>
              <a:gd name="connsiteY24" fmla="*/ 559861 h 807513"/>
              <a:gd name="connsiteX25" fmla="*/ 2426494 w 2700338"/>
              <a:gd name="connsiteY25" fmla="*/ 552717 h 807513"/>
              <a:gd name="connsiteX26" fmla="*/ 2700338 w 2700338"/>
              <a:gd name="connsiteY26" fmla="*/ 557480 h 807513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59632 w 2700338"/>
              <a:gd name="connsiteY19" fmla="*/ 559861 h 738985"/>
              <a:gd name="connsiteX20" fmla="*/ 1067240 w 2700338"/>
              <a:gd name="connsiteY20" fmla="*/ 548440 h 738985"/>
              <a:gd name="connsiteX21" fmla="*/ 1228725 w 2700338"/>
              <a:gd name="connsiteY21" fmla="*/ 452705 h 738985"/>
              <a:gd name="connsiteX22" fmla="*/ 1401539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59632 w 2700338"/>
              <a:gd name="connsiteY19" fmla="*/ 559861 h 738985"/>
              <a:gd name="connsiteX20" fmla="*/ 999099 w 2700338"/>
              <a:gd name="connsiteY20" fmla="*/ 524076 h 738985"/>
              <a:gd name="connsiteX21" fmla="*/ 1228725 w 2700338"/>
              <a:gd name="connsiteY21" fmla="*/ 452705 h 738985"/>
              <a:gd name="connsiteX22" fmla="*/ 1401539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30429 w 2700338"/>
              <a:gd name="connsiteY19" fmla="*/ 559861 h 738985"/>
              <a:gd name="connsiteX20" fmla="*/ 999099 w 2700338"/>
              <a:gd name="connsiteY20" fmla="*/ 524076 h 738985"/>
              <a:gd name="connsiteX21" fmla="*/ 1228725 w 2700338"/>
              <a:gd name="connsiteY21" fmla="*/ 452705 h 738985"/>
              <a:gd name="connsiteX22" fmla="*/ 1401539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30429 w 2700338"/>
              <a:gd name="connsiteY19" fmla="*/ 559861 h 738985"/>
              <a:gd name="connsiteX20" fmla="*/ 999099 w 2700338"/>
              <a:gd name="connsiteY20" fmla="*/ 524076 h 738985"/>
              <a:gd name="connsiteX21" fmla="*/ 980439 w 2700338"/>
              <a:gd name="connsiteY21" fmla="*/ 506708 h 738985"/>
              <a:gd name="connsiteX22" fmla="*/ 1228725 w 2700338"/>
              <a:gd name="connsiteY22" fmla="*/ 452705 h 738985"/>
              <a:gd name="connsiteX23" fmla="*/ 1401539 w 2700338"/>
              <a:gd name="connsiteY23" fmla="*/ 437054 h 738985"/>
              <a:gd name="connsiteX24" fmla="*/ 1575279 w 2700338"/>
              <a:gd name="connsiteY24" fmla="*/ 550821 h 738985"/>
              <a:gd name="connsiteX25" fmla="*/ 1709738 w 2700338"/>
              <a:gd name="connsiteY25" fmla="*/ 559861 h 738985"/>
              <a:gd name="connsiteX26" fmla="*/ 2426494 w 2700338"/>
              <a:gd name="connsiteY26" fmla="*/ 552717 h 738985"/>
              <a:gd name="connsiteX27" fmla="*/ 2700338 w 2700338"/>
              <a:gd name="connsiteY27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30429 w 2700338"/>
              <a:gd name="connsiteY19" fmla="*/ 559861 h 738985"/>
              <a:gd name="connsiteX20" fmla="*/ 999099 w 2700338"/>
              <a:gd name="connsiteY20" fmla="*/ 524076 h 738985"/>
              <a:gd name="connsiteX21" fmla="*/ 980439 w 2700338"/>
              <a:gd name="connsiteY21" fmla="*/ 506708 h 738985"/>
              <a:gd name="connsiteX22" fmla="*/ 1155717 w 2700338"/>
              <a:gd name="connsiteY22" fmla="*/ 433755 h 738985"/>
              <a:gd name="connsiteX23" fmla="*/ 1401539 w 2700338"/>
              <a:gd name="connsiteY23" fmla="*/ 437054 h 738985"/>
              <a:gd name="connsiteX24" fmla="*/ 1575279 w 2700338"/>
              <a:gd name="connsiteY24" fmla="*/ 550821 h 738985"/>
              <a:gd name="connsiteX25" fmla="*/ 1709738 w 2700338"/>
              <a:gd name="connsiteY25" fmla="*/ 559861 h 738985"/>
              <a:gd name="connsiteX26" fmla="*/ 2426494 w 2700338"/>
              <a:gd name="connsiteY26" fmla="*/ 552717 h 738985"/>
              <a:gd name="connsiteX27" fmla="*/ 2700338 w 2700338"/>
              <a:gd name="connsiteY27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30429 w 2700338"/>
              <a:gd name="connsiteY19" fmla="*/ 559861 h 738985"/>
              <a:gd name="connsiteX20" fmla="*/ 980439 w 2700338"/>
              <a:gd name="connsiteY20" fmla="*/ 506708 h 738985"/>
              <a:gd name="connsiteX21" fmla="*/ 1155717 w 2700338"/>
              <a:gd name="connsiteY21" fmla="*/ 433755 h 738985"/>
              <a:gd name="connsiteX22" fmla="*/ 1401539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30429 w 2700338"/>
              <a:gd name="connsiteY19" fmla="*/ 559861 h 738985"/>
              <a:gd name="connsiteX20" fmla="*/ 980439 w 2700338"/>
              <a:gd name="connsiteY20" fmla="*/ 506708 h 738985"/>
              <a:gd name="connsiteX21" fmla="*/ 1155717 w 2700338"/>
              <a:gd name="connsiteY21" fmla="*/ 433755 h 738985"/>
              <a:gd name="connsiteX22" fmla="*/ 1357735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426494"/>
              <a:gd name="connsiteY0" fmla="*/ 555099 h 738985"/>
              <a:gd name="connsiteX1" fmla="*/ 66675 w 2426494"/>
              <a:gd name="connsiteY1" fmla="*/ 562242 h 738985"/>
              <a:gd name="connsiteX2" fmla="*/ 111919 w 2426494"/>
              <a:gd name="connsiteY2" fmla="*/ 516998 h 738985"/>
              <a:gd name="connsiteX3" fmla="*/ 169068 w 2426494"/>
              <a:gd name="connsiteY3" fmla="*/ 505091 h 738985"/>
              <a:gd name="connsiteX4" fmla="*/ 230982 w 2426494"/>
              <a:gd name="connsiteY4" fmla="*/ 559861 h 738985"/>
              <a:gd name="connsiteX5" fmla="*/ 278607 w 2426494"/>
              <a:gd name="connsiteY5" fmla="*/ 564623 h 738985"/>
              <a:gd name="connsiteX6" fmla="*/ 359569 w 2426494"/>
              <a:gd name="connsiteY6" fmla="*/ 555098 h 738985"/>
              <a:gd name="connsiteX7" fmla="*/ 411957 w 2426494"/>
              <a:gd name="connsiteY7" fmla="*/ 555097 h 738985"/>
              <a:gd name="connsiteX8" fmla="*/ 457200 w 2426494"/>
              <a:gd name="connsiteY8" fmla="*/ 619392 h 738985"/>
              <a:gd name="connsiteX9" fmla="*/ 464344 w 2426494"/>
              <a:gd name="connsiteY9" fmla="*/ 526523 h 738985"/>
              <a:gd name="connsiteX10" fmla="*/ 495300 w 2426494"/>
              <a:gd name="connsiteY10" fmla="*/ 159811 h 738985"/>
              <a:gd name="connsiteX11" fmla="*/ 514350 w 2426494"/>
              <a:gd name="connsiteY11" fmla="*/ 5029 h 738985"/>
              <a:gd name="connsiteX12" fmla="*/ 523875 w 2426494"/>
              <a:gd name="connsiteY12" fmla="*/ 83611 h 738985"/>
              <a:gd name="connsiteX13" fmla="*/ 554832 w 2426494"/>
              <a:gd name="connsiteY13" fmla="*/ 514617 h 738985"/>
              <a:gd name="connsiteX14" fmla="*/ 564357 w 2426494"/>
              <a:gd name="connsiteY14" fmla="*/ 714642 h 738985"/>
              <a:gd name="connsiteX15" fmla="*/ 577103 w 2426494"/>
              <a:gd name="connsiteY15" fmla="*/ 735834 h 738985"/>
              <a:gd name="connsiteX16" fmla="*/ 581025 w 2426494"/>
              <a:gd name="connsiteY16" fmla="*/ 717023 h 738985"/>
              <a:gd name="connsiteX17" fmla="*/ 595313 w 2426494"/>
              <a:gd name="connsiteY17" fmla="*/ 569386 h 738985"/>
              <a:gd name="connsiteX18" fmla="*/ 697707 w 2426494"/>
              <a:gd name="connsiteY18" fmla="*/ 559860 h 738985"/>
              <a:gd name="connsiteX19" fmla="*/ 830429 w 2426494"/>
              <a:gd name="connsiteY19" fmla="*/ 559861 h 738985"/>
              <a:gd name="connsiteX20" fmla="*/ 980439 w 2426494"/>
              <a:gd name="connsiteY20" fmla="*/ 506708 h 738985"/>
              <a:gd name="connsiteX21" fmla="*/ 1155717 w 2426494"/>
              <a:gd name="connsiteY21" fmla="*/ 433755 h 738985"/>
              <a:gd name="connsiteX22" fmla="*/ 1357735 w 2426494"/>
              <a:gd name="connsiteY22" fmla="*/ 437054 h 738985"/>
              <a:gd name="connsiteX23" fmla="*/ 1575279 w 2426494"/>
              <a:gd name="connsiteY23" fmla="*/ 550821 h 738985"/>
              <a:gd name="connsiteX24" fmla="*/ 1709738 w 2426494"/>
              <a:gd name="connsiteY24" fmla="*/ 559861 h 738985"/>
              <a:gd name="connsiteX25" fmla="*/ 2426494 w 2426494"/>
              <a:gd name="connsiteY25" fmla="*/ 552717 h 738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426494" h="738985">
                <a:moveTo>
                  <a:pt x="0" y="555099"/>
                </a:moveTo>
                <a:cubicBezTo>
                  <a:pt x="26392" y="559663"/>
                  <a:pt x="48022" y="568592"/>
                  <a:pt x="66675" y="562242"/>
                </a:cubicBezTo>
                <a:cubicBezTo>
                  <a:pt x="85328" y="555892"/>
                  <a:pt x="94854" y="526523"/>
                  <a:pt x="111919" y="516998"/>
                </a:cubicBezTo>
                <a:cubicBezTo>
                  <a:pt x="128984" y="507473"/>
                  <a:pt x="149224" y="497947"/>
                  <a:pt x="169068" y="505091"/>
                </a:cubicBezTo>
                <a:cubicBezTo>
                  <a:pt x="188912" y="512235"/>
                  <a:pt x="212726" y="549939"/>
                  <a:pt x="230982" y="559861"/>
                </a:cubicBezTo>
                <a:cubicBezTo>
                  <a:pt x="249238" y="569783"/>
                  <a:pt x="257176" y="565417"/>
                  <a:pt x="278607" y="564623"/>
                </a:cubicBezTo>
                <a:cubicBezTo>
                  <a:pt x="300038" y="563829"/>
                  <a:pt x="337344" y="556686"/>
                  <a:pt x="359569" y="555098"/>
                </a:cubicBezTo>
                <a:cubicBezTo>
                  <a:pt x="381794" y="553510"/>
                  <a:pt x="395685" y="544381"/>
                  <a:pt x="411957" y="555097"/>
                </a:cubicBezTo>
                <a:cubicBezTo>
                  <a:pt x="428229" y="565813"/>
                  <a:pt x="448469" y="624154"/>
                  <a:pt x="457200" y="619392"/>
                </a:cubicBezTo>
                <a:cubicBezTo>
                  <a:pt x="465931" y="614630"/>
                  <a:pt x="457994" y="603120"/>
                  <a:pt x="464344" y="526523"/>
                </a:cubicBezTo>
                <a:cubicBezTo>
                  <a:pt x="470694" y="449926"/>
                  <a:pt x="486966" y="246727"/>
                  <a:pt x="495300" y="159811"/>
                </a:cubicBezTo>
                <a:cubicBezTo>
                  <a:pt x="503634" y="72895"/>
                  <a:pt x="509587" y="17729"/>
                  <a:pt x="514350" y="5029"/>
                </a:cubicBezTo>
                <a:cubicBezTo>
                  <a:pt x="519113" y="-7671"/>
                  <a:pt x="517128" y="-1320"/>
                  <a:pt x="523875" y="83611"/>
                </a:cubicBezTo>
                <a:cubicBezTo>
                  <a:pt x="530622" y="168542"/>
                  <a:pt x="548085" y="409445"/>
                  <a:pt x="554832" y="514617"/>
                </a:cubicBezTo>
                <a:cubicBezTo>
                  <a:pt x="561579" y="619789"/>
                  <a:pt x="560645" y="677773"/>
                  <a:pt x="564357" y="714642"/>
                </a:cubicBezTo>
                <a:cubicBezTo>
                  <a:pt x="568069" y="751511"/>
                  <a:pt x="574325" y="735437"/>
                  <a:pt x="577103" y="735834"/>
                </a:cubicBezTo>
                <a:cubicBezTo>
                  <a:pt x="579881" y="736231"/>
                  <a:pt x="577990" y="744764"/>
                  <a:pt x="581025" y="717023"/>
                </a:cubicBezTo>
                <a:cubicBezTo>
                  <a:pt x="584060" y="689282"/>
                  <a:pt x="580628" y="583673"/>
                  <a:pt x="595313" y="569386"/>
                </a:cubicBezTo>
                <a:cubicBezTo>
                  <a:pt x="609998" y="555099"/>
                  <a:pt x="658521" y="561447"/>
                  <a:pt x="697707" y="559860"/>
                </a:cubicBezTo>
                <a:cubicBezTo>
                  <a:pt x="736893" y="558273"/>
                  <a:pt x="783307" y="568720"/>
                  <a:pt x="830429" y="559861"/>
                </a:cubicBezTo>
                <a:cubicBezTo>
                  <a:pt x="877551" y="551002"/>
                  <a:pt x="926224" y="527726"/>
                  <a:pt x="980439" y="506708"/>
                </a:cubicBezTo>
                <a:cubicBezTo>
                  <a:pt x="1034654" y="485690"/>
                  <a:pt x="1092834" y="445364"/>
                  <a:pt x="1155717" y="433755"/>
                </a:cubicBezTo>
                <a:cubicBezTo>
                  <a:pt x="1218600" y="422146"/>
                  <a:pt x="1287808" y="417543"/>
                  <a:pt x="1357735" y="437054"/>
                </a:cubicBezTo>
                <a:cubicBezTo>
                  <a:pt x="1427662" y="456565"/>
                  <a:pt x="1516612" y="530353"/>
                  <a:pt x="1575279" y="550821"/>
                </a:cubicBezTo>
                <a:cubicBezTo>
                  <a:pt x="1633946" y="571289"/>
                  <a:pt x="1567869" y="559545"/>
                  <a:pt x="1709738" y="559861"/>
                </a:cubicBezTo>
                <a:lnTo>
                  <a:pt x="2426494" y="552717"/>
                </a:ln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10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2DCE09AC-D503-781C-64E6-5BAF0AF35D8B}"/>
              </a:ext>
            </a:extLst>
          </p:cNvPr>
          <p:cNvSpPr/>
          <p:nvPr/>
        </p:nvSpPr>
        <p:spPr>
          <a:xfrm>
            <a:off x="1486123" y="1033572"/>
            <a:ext cx="44561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/>
              <a:t>Trochu od konce…. </a:t>
            </a:r>
          </a:p>
          <a:p>
            <a:r>
              <a:rPr lang="cs-CZ" sz="1800" dirty="0"/>
              <a:t>Nejdříve si ukážeme křivku EKG…</a:t>
            </a:r>
          </a:p>
          <a:p>
            <a:r>
              <a:rPr lang="cs-CZ" sz="1800" dirty="0"/>
              <a:t>…..a pak jak vzniká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718F588-21EB-B55B-2C1C-5C3A7EC65CE5}"/>
              </a:ext>
            </a:extLst>
          </p:cNvPr>
          <p:cNvSpPr/>
          <p:nvPr/>
        </p:nvSpPr>
        <p:spPr>
          <a:xfrm>
            <a:off x="2567369" y="4509120"/>
            <a:ext cx="3257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/>
              <a:t>P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31D8D68-8ABE-F6C5-D278-FA09A41A39FD}"/>
              </a:ext>
            </a:extLst>
          </p:cNvPr>
          <p:cNvSpPr/>
          <p:nvPr/>
        </p:nvSpPr>
        <p:spPr>
          <a:xfrm>
            <a:off x="3028127" y="5373216"/>
            <a:ext cx="3658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/>
              <a:t>Q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027AB72-0610-8C64-000A-65C01BDB22FE}"/>
              </a:ext>
            </a:extLst>
          </p:cNvPr>
          <p:cNvSpPr/>
          <p:nvPr/>
        </p:nvSpPr>
        <p:spPr>
          <a:xfrm>
            <a:off x="3198206" y="2824848"/>
            <a:ext cx="343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/>
              <a:t>R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882429AC-A771-F95B-BF7D-FBF96A3674EF}"/>
              </a:ext>
            </a:extLst>
          </p:cNvPr>
          <p:cNvSpPr/>
          <p:nvPr/>
        </p:nvSpPr>
        <p:spPr>
          <a:xfrm>
            <a:off x="3537287" y="5651956"/>
            <a:ext cx="327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/>
              <a:t>S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E39CFE0-F377-0A70-F1FD-27B2412DBB73}"/>
              </a:ext>
            </a:extLst>
          </p:cNvPr>
          <p:cNvSpPr/>
          <p:nvPr/>
        </p:nvSpPr>
        <p:spPr>
          <a:xfrm>
            <a:off x="4830999" y="4139788"/>
            <a:ext cx="3337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/>
              <a:t>T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CC32B903-2ABC-A530-014B-4ADC0D1CC8F7}"/>
              </a:ext>
            </a:extLst>
          </p:cNvPr>
          <p:cNvSpPr/>
          <p:nvPr/>
        </p:nvSpPr>
        <p:spPr>
          <a:xfrm>
            <a:off x="973683" y="3953508"/>
            <a:ext cx="17453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depolarizace síní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80CE493B-A57D-4251-BF7A-548A55CC5592}"/>
              </a:ext>
            </a:extLst>
          </p:cNvPr>
          <p:cNvSpPr/>
          <p:nvPr/>
        </p:nvSpPr>
        <p:spPr>
          <a:xfrm>
            <a:off x="2593184" y="2060848"/>
            <a:ext cx="17453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depolarizace komor - QRS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DF09AA6C-F2BE-9636-81D1-6E221E8B11A6}"/>
              </a:ext>
            </a:extLst>
          </p:cNvPr>
          <p:cNvSpPr/>
          <p:nvPr/>
        </p:nvSpPr>
        <p:spPr>
          <a:xfrm>
            <a:off x="4106772" y="3356992"/>
            <a:ext cx="17453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err="1"/>
              <a:t>repolarizace</a:t>
            </a:r>
            <a:r>
              <a:rPr lang="cs-CZ" sz="2000" dirty="0"/>
              <a:t> komor</a:t>
            </a:r>
          </a:p>
        </p:txBody>
      </p: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DF85E910-3B0D-7924-D1C3-263EECA65CDB}"/>
              </a:ext>
            </a:extLst>
          </p:cNvPr>
          <p:cNvCxnSpPr/>
          <p:nvPr/>
        </p:nvCxnSpPr>
        <p:spPr>
          <a:xfrm>
            <a:off x="2025119" y="4437112"/>
            <a:ext cx="542250" cy="441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DB1AC2FF-5D75-D808-3DA0-5AC4DB2743A2}"/>
              </a:ext>
            </a:extLst>
          </p:cNvPr>
          <p:cNvCxnSpPr/>
          <p:nvPr/>
        </p:nvCxnSpPr>
        <p:spPr>
          <a:xfrm>
            <a:off x="2995037" y="2780869"/>
            <a:ext cx="271125" cy="899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DC82D4E4-B370-C673-F196-A630FB4A8EFB}"/>
              </a:ext>
            </a:extLst>
          </p:cNvPr>
          <p:cNvCxnSpPr/>
          <p:nvPr/>
        </p:nvCxnSpPr>
        <p:spPr>
          <a:xfrm>
            <a:off x="4561116" y="4138174"/>
            <a:ext cx="269883" cy="4335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The Sequence of Depolarization and Depolarization of the Heart Related to  the Deflection Waves of the ECG Tracing Diagram | Quizlet">
            <a:extLst>
              <a:ext uri="{FF2B5EF4-FFF2-40B4-BE49-F238E27FC236}">
                <a16:creationId xmlns:a16="http://schemas.microsoft.com/office/drawing/2014/main" id="{FAED6C71-8A94-FDBF-4B50-BBDA4F2AF5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" r="47095" b="63175"/>
          <a:stretch/>
        </p:blipFill>
        <p:spPr bwMode="auto">
          <a:xfrm>
            <a:off x="6243108" y="381930"/>
            <a:ext cx="3590315" cy="146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he Sequence of Depolarization and Depolarization of the Heart Related to  the Deflection Waves of the ECG Tracing Diagram | Quizlet">
            <a:extLst>
              <a:ext uri="{FF2B5EF4-FFF2-40B4-BE49-F238E27FC236}">
                <a16:creationId xmlns:a16="http://schemas.microsoft.com/office/drawing/2014/main" id="{199E33AC-F5E6-10DD-86FA-668E1BEBE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2" t="36326" r="1055" b="36665"/>
          <a:stretch/>
        </p:blipFill>
        <p:spPr bwMode="auto">
          <a:xfrm>
            <a:off x="6521458" y="4466886"/>
            <a:ext cx="3398373" cy="146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The Sequence of Depolarization and Depolarization of the Heart Related to  the Deflection Waves of the ECG Tracing Diagram | Quizlet">
            <a:extLst>
              <a:ext uri="{FF2B5EF4-FFF2-40B4-BE49-F238E27FC236}">
                <a16:creationId xmlns:a16="http://schemas.microsoft.com/office/drawing/2014/main" id="{ACB5510F-1C97-0679-4521-A6AD2D8C52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50" r="47095" b="3785"/>
          <a:stretch/>
        </p:blipFill>
        <p:spPr bwMode="auto">
          <a:xfrm>
            <a:off x="6444242" y="2294946"/>
            <a:ext cx="3590315" cy="170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BBB953BF-0977-9F61-4165-041750BC7A95}"/>
              </a:ext>
            </a:extLst>
          </p:cNvPr>
          <p:cNvSpPr txBox="1"/>
          <p:nvPr/>
        </p:nvSpPr>
        <p:spPr>
          <a:xfrm>
            <a:off x="7094363" y="1748411"/>
            <a:ext cx="24621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/>
              <a:t>Depolarizace síní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8F6AA7E1-B142-3A10-9F9E-D36C5168CA22}"/>
              </a:ext>
            </a:extLst>
          </p:cNvPr>
          <p:cNvSpPr txBox="1"/>
          <p:nvPr/>
        </p:nvSpPr>
        <p:spPr>
          <a:xfrm>
            <a:off x="7146545" y="3753453"/>
            <a:ext cx="24621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/>
              <a:t>Depolarizace komor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50202810-1A81-B067-1A81-3745B3A807D9}"/>
              </a:ext>
            </a:extLst>
          </p:cNvPr>
          <p:cNvSpPr txBox="1"/>
          <p:nvPr/>
        </p:nvSpPr>
        <p:spPr>
          <a:xfrm>
            <a:off x="7336641" y="5823669"/>
            <a:ext cx="24621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/>
              <a:t>Repolarizace komor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C53B4D30-F239-090A-863B-2D1317069E94}"/>
              </a:ext>
            </a:extLst>
          </p:cNvPr>
          <p:cNvSpPr txBox="1"/>
          <p:nvPr/>
        </p:nvSpPr>
        <p:spPr>
          <a:xfrm>
            <a:off x="5403772" y="6340717"/>
            <a:ext cx="52689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Depolarizace oranžově, Repolarizace červeně</a:t>
            </a:r>
          </a:p>
        </p:txBody>
      </p:sp>
    </p:spTree>
    <p:extLst>
      <p:ext uri="{BB962C8B-B14F-4D97-AF65-F5344CB8AC3E}">
        <p14:creationId xmlns:p14="http://schemas.microsoft.com/office/powerpoint/2010/main" val="2637796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92" y="299957"/>
            <a:ext cx="10753200" cy="451576"/>
          </a:xfrm>
        </p:spPr>
        <p:txBody>
          <a:bodyPr/>
          <a:lstStyle/>
          <a:p>
            <a:r>
              <a:rPr lang="cs-CZ" dirty="0"/>
              <a:t>Umístění srdce…</a:t>
            </a:r>
          </a:p>
        </p:txBody>
      </p:sp>
      <p:pic>
        <p:nvPicPr>
          <p:cNvPr id="2" name="Obrázek 1" descr="Obsah obrázku text, osoba&#10;&#10;Popis byl vytvořen automaticky">
            <a:extLst>
              <a:ext uri="{FF2B5EF4-FFF2-40B4-BE49-F238E27FC236}">
                <a16:creationId xmlns:a16="http://schemas.microsoft.com/office/drawing/2014/main" id="{53334A16-BC22-7746-630C-1C641423E1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318" y="1015319"/>
            <a:ext cx="4425364" cy="574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9211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Elektrický dipól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E4ED0E7-8A18-6A49-7AA7-1B120EAF08E1}"/>
              </a:ext>
            </a:extLst>
          </p:cNvPr>
          <p:cNvSpPr txBox="1"/>
          <p:nvPr/>
        </p:nvSpPr>
        <p:spPr>
          <a:xfrm>
            <a:off x="5729593" y="325318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depolarizovaná tkáň</a:t>
            </a: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44051AF4-711F-BE6B-44FC-BA10F6A96C87}"/>
              </a:ext>
            </a:extLst>
          </p:cNvPr>
          <p:cNvSpPr/>
          <p:nvPr/>
        </p:nvSpPr>
        <p:spPr>
          <a:xfrm>
            <a:off x="5081521" y="3405475"/>
            <a:ext cx="1872208" cy="792088"/>
          </a:xfrm>
          <a:prstGeom prst="ellipse">
            <a:avLst/>
          </a:prstGeom>
          <a:solidFill>
            <a:srgbClr val="A3E7FF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7553477-9558-70AF-5356-6B5C3EEE0EE2}"/>
              </a:ext>
            </a:extLst>
          </p:cNvPr>
          <p:cNvSpPr txBox="1"/>
          <p:nvPr/>
        </p:nvSpPr>
        <p:spPr>
          <a:xfrm>
            <a:off x="5441561" y="4078813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A26AD5C-6B60-3B3B-DFBD-C201631284B7}"/>
              </a:ext>
            </a:extLst>
          </p:cNvPr>
          <p:cNvSpPr txBox="1"/>
          <p:nvPr/>
        </p:nvSpPr>
        <p:spPr>
          <a:xfrm>
            <a:off x="5809985" y="3468107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 </a:t>
            </a:r>
            <a:endParaRPr lang="cs-CZ" b="1" dirty="0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82501383-5063-293D-ED35-8D65624DE877}"/>
              </a:ext>
            </a:extLst>
          </p:cNvPr>
          <p:cNvSpPr/>
          <p:nvPr/>
        </p:nvSpPr>
        <p:spPr>
          <a:xfrm>
            <a:off x="3497345" y="2132856"/>
            <a:ext cx="1872208" cy="79208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A16BC67-2087-E9E1-674E-EDD875C220E7}"/>
              </a:ext>
            </a:extLst>
          </p:cNvPr>
          <p:cNvSpPr txBox="1"/>
          <p:nvPr/>
        </p:nvSpPr>
        <p:spPr>
          <a:xfrm>
            <a:off x="4001401" y="2276872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3A91DBF-8B9A-DA69-7353-5A4F53B93DB6}"/>
              </a:ext>
            </a:extLst>
          </p:cNvPr>
          <p:cNvSpPr txBox="1"/>
          <p:nvPr/>
        </p:nvSpPr>
        <p:spPr>
          <a:xfrm>
            <a:off x="3785377" y="2804453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 </a:t>
            </a:r>
            <a:endParaRPr lang="cs-CZ" b="1" dirty="0"/>
          </a:p>
        </p:txBody>
      </p:sp>
      <p:sp>
        <p:nvSpPr>
          <p:cNvPr id="14" name="Volný tvar 10">
            <a:extLst>
              <a:ext uri="{FF2B5EF4-FFF2-40B4-BE49-F238E27FC236}">
                <a16:creationId xmlns:a16="http://schemas.microsoft.com/office/drawing/2014/main" id="{CFCD9D5C-CD22-64D2-724D-12089AFB0537}"/>
              </a:ext>
            </a:extLst>
          </p:cNvPr>
          <p:cNvSpPr/>
          <p:nvPr/>
        </p:nvSpPr>
        <p:spPr>
          <a:xfrm>
            <a:off x="2585656" y="1643331"/>
            <a:ext cx="4512624" cy="2505694"/>
          </a:xfrm>
          <a:custGeom>
            <a:avLst/>
            <a:gdLst>
              <a:gd name="connsiteX0" fmla="*/ 4512624 w 4512624"/>
              <a:gd name="connsiteY0" fmla="*/ 0 h 2505694"/>
              <a:gd name="connsiteX1" fmla="*/ 3610099 w 4512624"/>
              <a:gd name="connsiteY1" fmla="*/ 973777 h 2505694"/>
              <a:gd name="connsiteX2" fmla="*/ 1900052 w 4512624"/>
              <a:gd name="connsiteY2" fmla="*/ 2090057 h 2505694"/>
              <a:gd name="connsiteX3" fmla="*/ 0 w 4512624"/>
              <a:gd name="connsiteY3" fmla="*/ 2505694 h 2505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2624" h="2505694">
                <a:moveTo>
                  <a:pt x="4512624" y="0"/>
                </a:moveTo>
                <a:cubicBezTo>
                  <a:pt x="4279076" y="312717"/>
                  <a:pt x="4045528" y="625434"/>
                  <a:pt x="3610099" y="973777"/>
                </a:cubicBezTo>
                <a:cubicBezTo>
                  <a:pt x="3174670" y="1322120"/>
                  <a:pt x="2501735" y="1834738"/>
                  <a:pt x="1900052" y="2090057"/>
                </a:cubicBezTo>
                <a:cubicBezTo>
                  <a:pt x="1298369" y="2345377"/>
                  <a:pt x="0" y="2505694"/>
                  <a:pt x="0" y="2505694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955F9B1E-B6C1-139A-6F1B-75CDF3A85D41}"/>
              </a:ext>
            </a:extLst>
          </p:cNvPr>
          <p:cNvSpPr txBox="1"/>
          <p:nvPr/>
        </p:nvSpPr>
        <p:spPr>
          <a:xfrm>
            <a:off x="4505457" y="4685388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nedepolarizovaná</a:t>
            </a:r>
            <a:r>
              <a:rPr lang="cs-CZ" sz="2000" dirty="0"/>
              <a:t> tkáň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28127957-582F-8EA4-B4EF-6F0B2BFF7D90}"/>
              </a:ext>
            </a:extLst>
          </p:cNvPr>
          <p:cNvSpPr txBox="1"/>
          <p:nvPr/>
        </p:nvSpPr>
        <p:spPr>
          <a:xfrm>
            <a:off x="7529793" y="4946550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Elektrický vektor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B35D7608-5BDF-D402-102D-8B71AD7BF8CE}"/>
              </a:ext>
            </a:extLst>
          </p:cNvPr>
          <p:cNvSpPr txBox="1"/>
          <p:nvPr/>
        </p:nvSpPr>
        <p:spPr>
          <a:xfrm>
            <a:off x="1985177" y="4181018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Depolarizační vlna</a:t>
            </a:r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40E11736-B71B-3E38-2C93-F8251EE02D8B}"/>
              </a:ext>
            </a:extLst>
          </p:cNvPr>
          <p:cNvSpPr/>
          <p:nvPr/>
        </p:nvSpPr>
        <p:spPr>
          <a:xfrm>
            <a:off x="4793489" y="1030952"/>
            <a:ext cx="1872208" cy="79208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09F54C4B-2DC1-F77B-EC7E-17F51914BD5D}"/>
              </a:ext>
            </a:extLst>
          </p:cNvPr>
          <p:cNvSpPr txBox="1"/>
          <p:nvPr/>
        </p:nvSpPr>
        <p:spPr>
          <a:xfrm>
            <a:off x="5297545" y="1174968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E0801A6E-881F-CAC0-392D-E63056914641}"/>
              </a:ext>
            </a:extLst>
          </p:cNvPr>
          <p:cNvSpPr txBox="1"/>
          <p:nvPr/>
        </p:nvSpPr>
        <p:spPr>
          <a:xfrm>
            <a:off x="5081521" y="1702549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 </a:t>
            </a:r>
            <a:endParaRPr lang="cs-CZ" b="1" dirty="0"/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A1915D32-9706-2919-7854-ED400A6BCF8B}"/>
              </a:ext>
            </a:extLst>
          </p:cNvPr>
          <p:cNvSpPr/>
          <p:nvPr/>
        </p:nvSpPr>
        <p:spPr>
          <a:xfrm>
            <a:off x="2633249" y="1052736"/>
            <a:ext cx="1872208" cy="79208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D99D7F9B-DF88-8B97-1D9B-EBAEBA72F001}"/>
              </a:ext>
            </a:extLst>
          </p:cNvPr>
          <p:cNvSpPr txBox="1"/>
          <p:nvPr/>
        </p:nvSpPr>
        <p:spPr>
          <a:xfrm>
            <a:off x="3137305" y="1196752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507A9E88-E43E-EEC9-3E1D-D5115A21DFBB}"/>
              </a:ext>
            </a:extLst>
          </p:cNvPr>
          <p:cNvSpPr txBox="1"/>
          <p:nvPr/>
        </p:nvSpPr>
        <p:spPr>
          <a:xfrm>
            <a:off x="2921281" y="1724333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 </a:t>
            </a:r>
            <a:endParaRPr lang="cs-CZ" b="1" dirty="0"/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6C99A4C2-DF0C-ABBE-9D8F-757755DED27C}"/>
              </a:ext>
            </a:extLst>
          </p:cNvPr>
          <p:cNvSpPr/>
          <p:nvPr/>
        </p:nvSpPr>
        <p:spPr>
          <a:xfrm>
            <a:off x="7169753" y="3557875"/>
            <a:ext cx="1872208" cy="792088"/>
          </a:xfrm>
          <a:prstGeom prst="ellipse">
            <a:avLst/>
          </a:prstGeom>
          <a:solidFill>
            <a:srgbClr val="A3E7FF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34287A11-6385-1F22-FAC2-593CD6F9968A}"/>
              </a:ext>
            </a:extLst>
          </p:cNvPr>
          <p:cNvSpPr txBox="1"/>
          <p:nvPr/>
        </p:nvSpPr>
        <p:spPr>
          <a:xfrm>
            <a:off x="7529793" y="4231213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59901882-2CE0-B3EE-F543-7E65285B4129}"/>
              </a:ext>
            </a:extLst>
          </p:cNvPr>
          <p:cNvSpPr txBox="1"/>
          <p:nvPr/>
        </p:nvSpPr>
        <p:spPr>
          <a:xfrm>
            <a:off x="7898217" y="3620507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 </a:t>
            </a:r>
            <a:endParaRPr lang="cs-CZ" b="1" dirty="0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2F7B6AA5-AF48-5454-D2A1-DA3121F0976B}"/>
              </a:ext>
            </a:extLst>
          </p:cNvPr>
          <p:cNvSpPr/>
          <p:nvPr/>
        </p:nvSpPr>
        <p:spPr>
          <a:xfrm>
            <a:off x="6737705" y="2348880"/>
            <a:ext cx="1872208" cy="792088"/>
          </a:xfrm>
          <a:prstGeom prst="ellipse">
            <a:avLst/>
          </a:prstGeom>
          <a:solidFill>
            <a:srgbClr val="A3E7FF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41D5313F-AA5E-BC2F-7797-E723E9A50AC7}"/>
              </a:ext>
            </a:extLst>
          </p:cNvPr>
          <p:cNvSpPr txBox="1"/>
          <p:nvPr/>
        </p:nvSpPr>
        <p:spPr>
          <a:xfrm>
            <a:off x="7097745" y="3022218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C6876006-1CB3-6669-AE46-A250EE99CFE6}"/>
              </a:ext>
            </a:extLst>
          </p:cNvPr>
          <p:cNvSpPr txBox="1"/>
          <p:nvPr/>
        </p:nvSpPr>
        <p:spPr>
          <a:xfrm>
            <a:off x="7466169" y="2411512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 </a:t>
            </a:r>
            <a:endParaRPr lang="cs-CZ" b="1" dirty="0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A658C99C-960E-5F43-7CCC-598586680CC5}"/>
              </a:ext>
            </a:extLst>
          </p:cNvPr>
          <p:cNvSpPr txBox="1"/>
          <p:nvPr/>
        </p:nvSpPr>
        <p:spPr>
          <a:xfrm>
            <a:off x="1637428" y="5827048"/>
            <a:ext cx="4104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Více buněk s opačnou polaritou znamená větší elektrický vektor</a:t>
            </a:r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8BC84D5D-7A81-2E09-4792-F6566C41C890}"/>
              </a:ext>
            </a:extLst>
          </p:cNvPr>
          <p:cNvCxnSpPr/>
          <p:nvPr/>
        </p:nvCxnSpPr>
        <p:spPr>
          <a:xfrm>
            <a:off x="3545473" y="1399426"/>
            <a:ext cx="4464496" cy="3456384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72800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Elektrický dipól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342D8C0-8026-A429-1D23-29D4C3C9EC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>
          <a:xfrm>
            <a:off x="3341058" y="1044373"/>
            <a:ext cx="6210300" cy="476925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1B1C90B-E434-6B64-2EF3-C835D0A5B9A5}"/>
              </a:ext>
            </a:extLst>
          </p:cNvPr>
          <p:cNvSpPr txBox="1"/>
          <p:nvPr/>
        </p:nvSpPr>
        <p:spPr>
          <a:xfrm>
            <a:off x="2382306" y="6120921"/>
            <a:ext cx="68574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Srdce v daném okamžiku představuje elektrický dipól.</a:t>
            </a:r>
          </a:p>
        </p:txBody>
      </p:sp>
    </p:spTree>
    <p:extLst>
      <p:ext uri="{BB962C8B-B14F-4D97-AF65-F5344CB8AC3E}">
        <p14:creationId xmlns:p14="http://schemas.microsoft.com/office/powerpoint/2010/main" val="29964317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Elektrický dipól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093" y="1135063"/>
            <a:ext cx="6945147" cy="5523314"/>
          </a:xfrm>
        </p:spPr>
        <p:txBody>
          <a:bodyPr/>
          <a:lstStyle/>
          <a:p>
            <a:r>
              <a:rPr lang="cs-CZ" dirty="0"/>
              <a:t>Elektroda: snímá elektrický potenciál (</a:t>
            </a:r>
            <a:r>
              <a:rPr lang="el-GR" dirty="0"/>
              <a:t>Φ)</a:t>
            </a:r>
          </a:p>
          <a:p>
            <a:r>
              <a:rPr lang="cs-CZ" b="1" dirty="0"/>
              <a:t>Elektrický svod</a:t>
            </a:r>
            <a:r>
              <a:rPr lang="cs-CZ" dirty="0"/>
              <a:t>: spojení dvou elektrod</a:t>
            </a:r>
          </a:p>
          <a:p>
            <a:pPr lvl="1"/>
            <a:r>
              <a:rPr lang="cs-CZ" sz="2800" b="1" dirty="0"/>
              <a:t>Snímá napětí </a:t>
            </a:r>
            <a:r>
              <a:rPr lang="cs-CZ" sz="2800" dirty="0"/>
              <a:t>mezi elektrodami</a:t>
            </a:r>
          </a:p>
          <a:p>
            <a:r>
              <a:rPr lang="cs-CZ" dirty="0"/>
              <a:t>Napětí: rozdíl el. potenciálů </a:t>
            </a:r>
            <a:br>
              <a:rPr lang="cs-CZ" dirty="0"/>
            </a:br>
            <a:r>
              <a:rPr lang="cs-CZ" dirty="0"/>
              <a:t>(V= </a:t>
            </a:r>
            <a:r>
              <a:rPr lang="el-GR" dirty="0"/>
              <a:t>Φ1- Φ2)</a:t>
            </a:r>
          </a:p>
          <a:p>
            <a:endParaRPr lang="cs-CZ" dirty="0"/>
          </a:p>
        </p:txBody>
      </p:sp>
      <p:pic>
        <p:nvPicPr>
          <p:cNvPr id="2" name="Picture 4" descr="7354523">
            <a:extLst>
              <a:ext uri="{FF2B5EF4-FFF2-40B4-BE49-F238E27FC236}">
                <a16:creationId xmlns:a16="http://schemas.microsoft.com/office/drawing/2014/main" id="{D0C18CEC-CDB8-A13A-68D3-71AEEB38C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873" y="2130957"/>
            <a:ext cx="429839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E2C43FB6-A2DC-25BC-504F-687D26C642EB}"/>
              </a:ext>
            </a:extLst>
          </p:cNvPr>
          <p:cNvCxnSpPr/>
          <p:nvPr/>
        </p:nvCxnSpPr>
        <p:spPr>
          <a:xfrm flipH="1">
            <a:off x="8459832" y="2009431"/>
            <a:ext cx="224659" cy="7208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4">
            <a:extLst>
              <a:ext uri="{FF2B5EF4-FFF2-40B4-BE49-F238E27FC236}">
                <a16:creationId xmlns:a16="http://schemas.microsoft.com/office/drawing/2014/main" id="{8058C8EF-E50D-1101-BDDD-F7862FFDB57A}"/>
              </a:ext>
            </a:extLst>
          </p:cNvPr>
          <p:cNvSpPr txBox="1">
            <a:spLocks noChangeArrowheads="1"/>
          </p:cNvSpPr>
          <p:nvPr/>
        </p:nvSpPr>
        <p:spPr>
          <a:xfrm>
            <a:off x="8572161" y="1571502"/>
            <a:ext cx="1347952" cy="43793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100" dirty="0">
                <a:latin typeface="Arial" pitchFamily="34" charset="0"/>
                <a:cs typeface="Arial" pitchFamily="34" charset="0"/>
              </a:rPr>
              <a:t>elektroda 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29638FD7-C8BD-14C5-8055-420C20BC65A5}"/>
              </a:ext>
            </a:extLst>
          </p:cNvPr>
          <p:cNvSpPr txBox="1">
            <a:spLocks noChangeArrowheads="1"/>
          </p:cNvSpPr>
          <p:nvPr/>
        </p:nvSpPr>
        <p:spPr>
          <a:xfrm>
            <a:off x="10217688" y="4395947"/>
            <a:ext cx="1347952" cy="43793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100" dirty="0">
                <a:latin typeface="Arial" pitchFamily="34" charset="0"/>
                <a:cs typeface="Arial" pitchFamily="34" charset="0"/>
              </a:rPr>
              <a:t>svod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28C19B5C-3052-6D0D-8DAA-8538098DB012}"/>
              </a:ext>
            </a:extLst>
          </p:cNvPr>
          <p:cNvCxnSpPr/>
          <p:nvPr/>
        </p:nvCxnSpPr>
        <p:spPr>
          <a:xfrm flipH="1" flipV="1">
            <a:off x="10564528" y="3900515"/>
            <a:ext cx="134006" cy="5427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 9">
            <a:extLst>
              <a:ext uri="{FF2B5EF4-FFF2-40B4-BE49-F238E27FC236}">
                <a16:creationId xmlns:a16="http://schemas.microsoft.com/office/drawing/2014/main" id="{7E839D2F-EEBA-7662-72E7-6B139B816C7E}"/>
              </a:ext>
            </a:extLst>
          </p:cNvPr>
          <p:cNvSpPr/>
          <p:nvPr/>
        </p:nvSpPr>
        <p:spPr>
          <a:xfrm>
            <a:off x="8471373" y="4829016"/>
            <a:ext cx="63739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100" dirty="0">
                <a:latin typeface="Arial" pitchFamily="34" charset="0"/>
                <a:cs typeface="Arial" pitchFamily="34" charset="0"/>
              </a:rPr>
              <a:t>Φ</a:t>
            </a:r>
            <a:r>
              <a:rPr lang="cs-CZ" sz="2100" dirty="0">
                <a:latin typeface="Arial" pitchFamily="34" charset="0"/>
                <a:cs typeface="Arial" pitchFamily="34" charset="0"/>
              </a:rPr>
              <a:t>1</a:t>
            </a:r>
            <a:endParaRPr lang="cs-CZ" sz="2100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195FAF8F-52C6-C6BA-E490-1AB4DB0FE3CB}"/>
              </a:ext>
            </a:extLst>
          </p:cNvPr>
          <p:cNvSpPr/>
          <p:nvPr/>
        </p:nvSpPr>
        <p:spPr>
          <a:xfrm>
            <a:off x="8069904" y="2173642"/>
            <a:ext cx="63739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100" dirty="0">
                <a:latin typeface="Arial" pitchFamily="34" charset="0"/>
                <a:cs typeface="Arial" pitchFamily="34" charset="0"/>
              </a:rPr>
              <a:t>Φ</a:t>
            </a:r>
            <a:r>
              <a:rPr lang="cs-CZ" sz="2100" dirty="0">
                <a:latin typeface="Arial" pitchFamily="34" charset="0"/>
                <a:cs typeface="Arial" pitchFamily="34" charset="0"/>
              </a:rPr>
              <a:t>2</a:t>
            </a:r>
            <a:endParaRPr lang="cs-CZ" sz="2100" dirty="0"/>
          </a:p>
        </p:txBody>
      </p:sp>
    </p:spTree>
    <p:extLst>
      <p:ext uri="{BB962C8B-B14F-4D97-AF65-F5344CB8AC3E}">
        <p14:creationId xmlns:p14="http://schemas.microsoft.com/office/powerpoint/2010/main" val="288001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Elektrokardiografie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093" y="1135063"/>
            <a:ext cx="11882907" cy="552331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800" dirty="0"/>
              <a:t>EKG: Elektrická aktivita srdce měřená z povrchu těla</a:t>
            </a:r>
          </a:p>
          <a:p>
            <a:pPr>
              <a:lnSpc>
                <a:spcPct val="100000"/>
              </a:lnSpc>
            </a:pPr>
            <a:r>
              <a:rPr lang="cs-CZ" sz="2400" b="1" dirty="0"/>
              <a:t>Elektrický vektor srdeční </a:t>
            </a:r>
            <a:r>
              <a:rPr lang="cs-CZ" sz="2400" dirty="0"/>
              <a:t>(šipka) vzniká součtem dílčích elektrických vektorů v srdci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Elektrický vektor má v daném čase</a:t>
            </a:r>
          </a:p>
          <a:p>
            <a:pPr lvl="1"/>
            <a:r>
              <a:rPr lang="cs-CZ" dirty="0"/>
              <a:t>Velikost – určená počtem buněk, které mění svoji polaritu v daném směru (čím víc buněk se v daný okamžik depolarizuje, tím větší je vektor)</a:t>
            </a:r>
          </a:p>
          <a:p>
            <a:pPr lvl="1"/>
            <a:r>
              <a:rPr lang="cs-CZ" dirty="0"/>
              <a:t>Směr – kolmý na depolarizační vlnu</a:t>
            </a:r>
          </a:p>
          <a:p>
            <a:pPr lvl="1"/>
            <a:endParaRPr lang="cs-CZ" dirty="0"/>
          </a:p>
          <a:p>
            <a:pPr>
              <a:lnSpc>
                <a:spcPct val="100000"/>
              </a:lnSpc>
            </a:pPr>
            <a:r>
              <a:rPr lang="cs-CZ" dirty="0"/>
              <a:t>El. vektor je proměnlivý v čase</a:t>
            </a:r>
          </a:p>
          <a:p>
            <a:pPr lvl="1"/>
            <a:r>
              <a:rPr lang="cs-CZ" dirty="0"/>
              <a:t>tak, jak se šíří depolarizační nebo </a:t>
            </a:r>
            <a:br>
              <a:rPr lang="cs-CZ" dirty="0"/>
            </a:br>
            <a:r>
              <a:rPr lang="cs-CZ" dirty="0" err="1"/>
              <a:t>repolarizační</a:t>
            </a:r>
            <a:r>
              <a:rPr lang="cs-CZ" dirty="0"/>
              <a:t> vlna</a:t>
            </a:r>
          </a:p>
          <a:p>
            <a:pPr lvl="1"/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5467233C-08FC-33E5-7644-57C57C677017}"/>
              </a:ext>
            </a:extLst>
          </p:cNvPr>
          <p:cNvGrpSpPr/>
          <p:nvPr/>
        </p:nvGrpSpPr>
        <p:grpSpPr>
          <a:xfrm>
            <a:off x="5854700" y="3522039"/>
            <a:ext cx="2827285" cy="3136338"/>
            <a:chOff x="5005699" y="2554859"/>
            <a:chExt cx="4030797" cy="4258517"/>
          </a:xfrm>
        </p:grpSpPr>
        <p:pic>
          <p:nvPicPr>
            <p:cNvPr id="2" name="Obrázek 1">
              <a:extLst>
                <a:ext uri="{FF2B5EF4-FFF2-40B4-BE49-F238E27FC236}">
                  <a16:creationId xmlns:a16="http://schemas.microsoft.com/office/drawing/2014/main" id="{1260C479-64A5-6ED3-BE85-006B3D295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25"/>
            <a:stretch/>
          </p:blipFill>
          <p:spPr>
            <a:xfrm>
              <a:off x="5005699" y="2967153"/>
              <a:ext cx="4030797" cy="3846223"/>
            </a:xfrm>
            <a:prstGeom prst="rect">
              <a:avLst/>
            </a:prstGeom>
          </p:spPr>
        </p:pic>
        <p:sp>
          <p:nvSpPr>
            <p:cNvPr id="6" name="Tětiva 5">
              <a:extLst>
                <a:ext uri="{FF2B5EF4-FFF2-40B4-BE49-F238E27FC236}">
                  <a16:creationId xmlns:a16="http://schemas.microsoft.com/office/drawing/2014/main" id="{CAC6876C-EEB2-4674-9EB0-480D6C0AA4F9}"/>
                </a:ext>
              </a:extLst>
            </p:cNvPr>
            <p:cNvSpPr/>
            <p:nvPr/>
          </p:nvSpPr>
          <p:spPr>
            <a:xfrm rot="12776945">
              <a:off x="5340611" y="2881017"/>
              <a:ext cx="1339472" cy="2384547"/>
            </a:xfrm>
            <a:prstGeom prst="chord">
              <a:avLst>
                <a:gd name="adj1" fmla="val 6605999"/>
                <a:gd name="adj2" fmla="val 17034893"/>
              </a:avLst>
            </a:prstGeom>
            <a:gradFill flip="none" rotWithShape="1">
              <a:gsLst>
                <a:gs pos="0">
                  <a:srgbClr val="FFFF00"/>
                </a:gs>
                <a:gs pos="69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7" name="Přímá spojnice se šipkou 6">
              <a:extLst>
                <a:ext uri="{FF2B5EF4-FFF2-40B4-BE49-F238E27FC236}">
                  <a16:creationId xmlns:a16="http://schemas.microsoft.com/office/drawing/2014/main" id="{C2FF56CA-8038-4B8B-61BC-51DA3D89E9B3}"/>
                </a:ext>
              </a:extLst>
            </p:cNvPr>
            <p:cNvCxnSpPr/>
            <p:nvPr/>
          </p:nvCxnSpPr>
          <p:spPr>
            <a:xfrm>
              <a:off x="5076056" y="3565334"/>
              <a:ext cx="2026156" cy="1519850"/>
            </a:xfrm>
            <a:prstGeom prst="straightConnector1">
              <a:avLst/>
            </a:prstGeom>
            <a:ln w="1143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2F8EBCA8-616C-0745-368C-CC0B516CB511}"/>
                </a:ext>
              </a:extLst>
            </p:cNvPr>
            <p:cNvSpPr txBox="1"/>
            <p:nvPr/>
          </p:nvSpPr>
          <p:spPr>
            <a:xfrm>
              <a:off x="6325696" y="2554859"/>
              <a:ext cx="2710800" cy="942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Depolarizační vlna</a:t>
              </a:r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6FD7FE27-B190-A0CB-65A6-5B13CEE55595}"/>
              </a:ext>
            </a:extLst>
          </p:cNvPr>
          <p:cNvGrpSpPr/>
          <p:nvPr/>
        </p:nvGrpSpPr>
        <p:grpSpPr>
          <a:xfrm>
            <a:off x="9173270" y="3800513"/>
            <a:ext cx="3001158" cy="2857864"/>
            <a:chOff x="7379268" y="2705263"/>
            <a:chExt cx="4030797" cy="3846223"/>
          </a:xfrm>
        </p:grpSpPr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5E5AE191-F69F-CD95-E281-54AFEBB26D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25"/>
            <a:stretch/>
          </p:blipFill>
          <p:spPr>
            <a:xfrm>
              <a:off x="7379268" y="2705263"/>
              <a:ext cx="4030797" cy="3846223"/>
            </a:xfrm>
            <a:prstGeom prst="rect">
              <a:avLst/>
            </a:prstGeom>
          </p:spPr>
        </p:pic>
        <p:sp>
          <p:nvSpPr>
            <p:cNvPr id="11" name="Tětiva 10">
              <a:extLst>
                <a:ext uri="{FF2B5EF4-FFF2-40B4-BE49-F238E27FC236}">
                  <a16:creationId xmlns:a16="http://schemas.microsoft.com/office/drawing/2014/main" id="{730CFF45-6B91-23B5-0DF5-92C581FB69C7}"/>
                </a:ext>
              </a:extLst>
            </p:cNvPr>
            <p:cNvSpPr/>
            <p:nvPr/>
          </p:nvSpPr>
          <p:spPr>
            <a:xfrm rot="11032564">
              <a:off x="8924340" y="4048521"/>
              <a:ext cx="1619131" cy="2384547"/>
            </a:xfrm>
            <a:prstGeom prst="chord">
              <a:avLst>
                <a:gd name="adj1" fmla="val 6605999"/>
                <a:gd name="adj2" fmla="val 19981890"/>
              </a:avLst>
            </a:prstGeom>
            <a:gradFill flip="none" rotWithShape="1">
              <a:gsLst>
                <a:gs pos="0">
                  <a:srgbClr val="FFFF00"/>
                </a:gs>
                <a:gs pos="69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2" name="Přímá spojnice se šipkou 11">
              <a:extLst>
                <a:ext uri="{FF2B5EF4-FFF2-40B4-BE49-F238E27FC236}">
                  <a16:creationId xmlns:a16="http://schemas.microsoft.com/office/drawing/2014/main" id="{5C926F6D-6D99-3F49-9D7F-65AE6726B199}"/>
                </a:ext>
              </a:extLst>
            </p:cNvPr>
            <p:cNvCxnSpPr/>
            <p:nvPr/>
          </p:nvCxnSpPr>
          <p:spPr>
            <a:xfrm>
              <a:off x="7379268" y="4796204"/>
              <a:ext cx="3621915" cy="759925"/>
            </a:xfrm>
            <a:prstGeom prst="straightConnector1">
              <a:avLst/>
            </a:prstGeom>
            <a:ln w="1143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323670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Jak změříme napětí?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093" y="1135063"/>
            <a:ext cx="4974391" cy="52101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1600" dirty="0"/>
              <a:t>Představte si, že jsme srdce zastavili v průběhu depolarizace komor – máme elektrický vektor (šipku) určité velikosti a směru</a:t>
            </a:r>
          </a:p>
          <a:p>
            <a:pPr>
              <a:lnSpc>
                <a:spcPct val="100000"/>
              </a:lnSpc>
            </a:pPr>
            <a:r>
              <a:rPr lang="cs-CZ" sz="1600" dirty="0"/>
              <a:t>Někde na povrchu těla umístíme dvě elektrody, spojením těchto elektrod vzniká svod </a:t>
            </a:r>
          </a:p>
          <a:p>
            <a:pPr>
              <a:lnSpc>
                <a:spcPct val="100000"/>
              </a:lnSpc>
            </a:pPr>
            <a:r>
              <a:rPr lang="cs-CZ" sz="1600" dirty="0"/>
              <a:t>Kolmý průmět elektrického vektoru na svod (kolmý stín vektoru na svod) představuje elektrické napětí, které svod změřil v daném okamžiku</a:t>
            </a:r>
          </a:p>
          <a:p>
            <a:pPr>
              <a:lnSpc>
                <a:spcPct val="100000"/>
              </a:lnSpc>
            </a:pPr>
            <a:r>
              <a:rPr lang="cs-CZ" sz="1600" dirty="0"/>
              <a:t>Jak velké napětí je změřené, záleží na tom, </a:t>
            </a:r>
            <a:br>
              <a:rPr lang="cs-CZ" sz="1600" dirty="0"/>
            </a:br>
            <a:r>
              <a:rPr lang="cs-CZ" sz="1600" dirty="0"/>
              <a:t>z jakého úhlu se svod dívá na elektrický vektor</a:t>
            </a:r>
          </a:p>
          <a:p>
            <a:pPr>
              <a:lnSpc>
                <a:spcPct val="100000"/>
              </a:lnSpc>
            </a:pPr>
            <a:r>
              <a:rPr lang="cs-CZ" sz="1600" dirty="0"/>
              <a:t>Svod 1 je skoro rovnoběžný s elektrickým </a:t>
            </a:r>
            <a:br>
              <a:rPr lang="cs-CZ" sz="1600" dirty="0"/>
            </a:br>
            <a:r>
              <a:rPr lang="cs-CZ" sz="1600" dirty="0"/>
              <a:t>vektorem, proto naměří největší napětí (V1)</a:t>
            </a:r>
          </a:p>
          <a:p>
            <a:pPr>
              <a:lnSpc>
                <a:spcPct val="100000"/>
              </a:lnSpc>
            </a:pPr>
            <a:r>
              <a:rPr lang="cs-CZ" sz="1600" dirty="0"/>
              <a:t>Svod 2 se dívá na el. vektor z méně výhodného úhlu, naměří proto menší hodnoty napětí (V2)</a:t>
            </a:r>
          </a:p>
          <a:p>
            <a:pPr>
              <a:lnSpc>
                <a:spcPct val="100000"/>
              </a:lnSpc>
            </a:pPr>
            <a:r>
              <a:rPr lang="cs-CZ" sz="1600" dirty="0"/>
              <a:t>Když je vektor rovnoběžný se svodem, změřené napětí je největší. Když je vektor kolmý na svod, daný svod nenaměří žádné napětí.</a:t>
            </a:r>
          </a:p>
          <a:p>
            <a:pPr>
              <a:lnSpc>
                <a:spcPct val="100000"/>
              </a:lnSpc>
            </a:pPr>
            <a:r>
              <a:rPr lang="cs-CZ" sz="1600" dirty="0"/>
              <a:t>Napětí V1 a V2 jsou jednorozměrná čísla. Na obrázku je vektor dvourozměrný, potřebujeme proto dva svody, abychom si udělali představu o vektoru</a:t>
            </a:r>
            <a:br>
              <a:rPr lang="cs-CZ" sz="1600" dirty="0"/>
            </a:br>
            <a:r>
              <a:rPr lang="cs-CZ" sz="1600" dirty="0"/>
              <a:t>(Reálně je vektor 3D, protože srdce je trojrozměrné, potřebujeme alespoň 3 svody… )</a:t>
            </a:r>
          </a:p>
          <a:p>
            <a:pPr marL="72000" indent="0">
              <a:lnSpc>
                <a:spcPct val="100000"/>
              </a:lnSpc>
              <a:buNone/>
            </a:pPr>
            <a:endParaRPr lang="cs-CZ" sz="1600" dirty="0"/>
          </a:p>
          <a:p>
            <a:pPr>
              <a:lnSpc>
                <a:spcPct val="100000"/>
              </a:lnSpc>
            </a:pPr>
            <a:endParaRPr lang="cs-CZ" sz="1600" dirty="0"/>
          </a:p>
          <a:p>
            <a:pPr>
              <a:lnSpc>
                <a:spcPct val="100000"/>
              </a:lnSpc>
            </a:pPr>
            <a:endParaRPr lang="cs-CZ" sz="16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65A8BB4-9CE2-90EC-8907-ABEB5BC9C5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5"/>
          <a:stretch/>
        </p:blipFill>
        <p:spPr>
          <a:xfrm>
            <a:off x="6823890" y="1700808"/>
            <a:ext cx="4030797" cy="3846223"/>
          </a:xfrm>
          <a:prstGeom prst="rect">
            <a:avLst/>
          </a:prstGeom>
        </p:spPr>
      </p:pic>
      <p:sp>
        <p:nvSpPr>
          <p:cNvPr id="6" name="Tětiva 5">
            <a:extLst>
              <a:ext uri="{FF2B5EF4-FFF2-40B4-BE49-F238E27FC236}">
                <a16:creationId xmlns:a16="http://schemas.microsoft.com/office/drawing/2014/main" id="{C16E544E-A8B5-C2CD-9C3D-243F552FE219}"/>
              </a:ext>
            </a:extLst>
          </p:cNvPr>
          <p:cNvSpPr/>
          <p:nvPr/>
        </p:nvSpPr>
        <p:spPr>
          <a:xfrm rot="13104160">
            <a:off x="7901777" y="2891880"/>
            <a:ext cx="1933542" cy="2384547"/>
          </a:xfrm>
          <a:prstGeom prst="chord">
            <a:avLst>
              <a:gd name="adj1" fmla="val 5072923"/>
              <a:gd name="adj2" fmla="val 18236296"/>
            </a:avLst>
          </a:prstGeom>
          <a:gradFill flip="none" rotWithShape="1">
            <a:gsLst>
              <a:gs pos="0">
                <a:srgbClr val="FFFF00"/>
              </a:gs>
              <a:gs pos="69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E8D5A16E-20CC-67B5-DAA9-B50DFC33C0B7}"/>
              </a:ext>
            </a:extLst>
          </p:cNvPr>
          <p:cNvCxnSpPr/>
          <p:nvPr/>
        </p:nvCxnSpPr>
        <p:spPr>
          <a:xfrm>
            <a:off x="7122112" y="1946631"/>
            <a:ext cx="2880320" cy="3456384"/>
          </a:xfrm>
          <a:prstGeom prst="straightConnector1">
            <a:avLst/>
          </a:prstGeom>
          <a:ln w="1143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089296AE-174E-B520-A9F8-D7F1858944CC}"/>
              </a:ext>
            </a:extLst>
          </p:cNvPr>
          <p:cNvCxnSpPr/>
          <p:nvPr/>
        </p:nvCxnSpPr>
        <p:spPr>
          <a:xfrm flipV="1">
            <a:off x="5887786" y="558641"/>
            <a:ext cx="3394566" cy="1142168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25C40E1A-2863-FF1E-FD43-CBE2104537A3}"/>
              </a:ext>
            </a:extLst>
          </p:cNvPr>
          <p:cNvCxnSpPr/>
          <p:nvPr/>
        </p:nvCxnSpPr>
        <p:spPr>
          <a:xfrm>
            <a:off x="4544468" y="2972556"/>
            <a:ext cx="5015726" cy="369680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F30771CC-9843-FE24-EA2A-79266F018474}"/>
              </a:ext>
            </a:extLst>
          </p:cNvPr>
          <p:cNvCxnSpPr/>
          <p:nvPr/>
        </p:nvCxnSpPr>
        <p:spPr>
          <a:xfrm>
            <a:off x="8562272" y="820251"/>
            <a:ext cx="1440160" cy="458276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75EEF259-8F3F-FF8E-0E0B-8C6B665CEEE4}"/>
              </a:ext>
            </a:extLst>
          </p:cNvPr>
          <p:cNvCxnSpPr/>
          <p:nvPr/>
        </p:nvCxnSpPr>
        <p:spPr>
          <a:xfrm>
            <a:off x="6919485" y="1340768"/>
            <a:ext cx="192437" cy="48699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7383962E-FB3D-B970-9BC4-01204C040B7B}"/>
              </a:ext>
            </a:extLst>
          </p:cNvPr>
          <p:cNvCxnSpPr/>
          <p:nvPr/>
        </p:nvCxnSpPr>
        <p:spPr>
          <a:xfrm flipV="1">
            <a:off x="5695973" y="2094376"/>
            <a:ext cx="1343941" cy="169466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A03AF56B-272C-A8C8-AAE1-5558A03C4830}"/>
              </a:ext>
            </a:extLst>
          </p:cNvPr>
          <p:cNvCxnSpPr/>
          <p:nvPr/>
        </p:nvCxnSpPr>
        <p:spPr>
          <a:xfrm flipV="1">
            <a:off x="9282352" y="5445225"/>
            <a:ext cx="709890" cy="100811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9571A074-CD7D-4DCF-9B71-51FC04C81EB6}"/>
              </a:ext>
            </a:extLst>
          </p:cNvPr>
          <p:cNvCxnSpPr/>
          <p:nvPr/>
        </p:nvCxnSpPr>
        <p:spPr>
          <a:xfrm flipV="1">
            <a:off x="6919485" y="820251"/>
            <a:ext cx="1642787" cy="533458"/>
          </a:xfrm>
          <a:prstGeom prst="line">
            <a:avLst/>
          </a:prstGeom>
          <a:ln w="762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6F025662-70C0-3B94-7867-1408C70205D3}"/>
              </a:ext>
            </a:extLst>
          </p:cNvPr>
          <p:cNvCxnSpPr/>
          <p:nvPr/>
        </p:nvCxnSpPr>
        <p:spPr>
          <a:xfrm>
            <a:off x="5695973" y="3789041"/>
            <a:ext cx="3586379" cy="266429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7C9AB18C-D977-9219-B169-108F6C965B75}"/>
              </a:ext>
            </a:extLst>
          </p:cNvPr>
          <p:cNvGrpSpPr/>
          <p:nvPr/>
        </p:nvGrpSpPr>
        <p:grpSpPr>
          <a:xfrm>
            <a:off x="9282352" y="235475"/>
            <a:ext cx="432048" cy="523220"/>
            <a:chOff x="6382390" y="235475"/>
            <a:chExt cx="432048" cy="523220"/>
          </a:xfrm>
        </p:grpSpPr>
        <p:sp>
          <p:nvSpPr>
            <p:cNvPr id="17" name="Ovál 16">
              <a:extLst>
                <a:ext uri="{FF2B5EF4-FFF2-40B4-BE49-F238E27FC236}">
                  <a16:creationId xmlns:a16="http://schemas.microsoft.com/office/drawing/2014/main" id="{72FE4B92-E845-66DE-F013-0152D85E4D1B}"/>
                </a:ext>
              </a:extLst>
            </p:cNvPr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0B1A8D02-D65D-2AE8-998B-F86004444A7A}"/>
                </a:ext>
              </a:extLst>
            </p:cNvPr>
            <p:cNvSpPr txBox="1"/>
            <p:nvPr/>
          </p:nvSpPr>
          <p:spPr>
            <a:xfrm>
              <a:off x="6382390" y="235475"/>
              <a:ext cx="4320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>
                  <a:solidFill>
                    <a:srgbClr val="FFFF00"/>
                  </a:solidFill>
                </a:rPr>
                <a:t>+</a:t>
              </a:r>
              <a:endParaRPr lang="cs-CZ" sz="18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DCDB5235-A50A-B0E9-3D63-DB588BE92F57}"/>
              </a:ext>
            </a:extLst>
          </p:cNvPr>
          <p:cNvGrpSpPr/>
          <p:nvPr/>
        </p:nvGrpSpPr>
        <p:grpSpPr>
          <a:xfrm>
            <a:off x="5509210" y="1377642"/>
            <a:ext cx="432048" cy="523220"/>
            <a:chOff x="2609248" y="1377642"/>
            <a:chExt cx="432048" cy="523220"/>
          </a:xfrm>
        </p:grpSpPr>
        <p:sp>
          <p:nvSpPr>
            <p:cNvPr id="20" name="Ovál 19">
              <a:extLst>
                <a:ext uri="{FF2B5EF4-FFF2-40B4-BE49-F238E27FC236}">
                  <a16:creationId xmlns:a16="http://schemas.microsoft.com/office/drawing/2014/main" id="{86969C0C-0017-11C7-A69A-0E76EFB4EC33}"/>
                </a:ext>
              </a:extLst>
            </p:cNvPr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065F0EF6-CEF6-917C-23BF-7B0E730BC822}"/>
                </a:ext>
              </a:extLst>
            </p:cNvPr>
            <p:cNvSpPr txBox="1"/>
            <p:nvPr/>
          </p:nvSpPr>
          <p:spPr>
            <a:xfrm>
              <a:off x="2609248" y="1377642"/>
              <a:ext cx="4320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>
                  <a:solidFill>
                    <a:srgbClr val="FFFF00"/>
                  </a:solidFill>
                </a:rPr>
                <a:t>– </a:t>
              </a:r>
              <a:endParaRPr lang="cs-CZ" sz="18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83B479D7-2460-B8B2-F2A4-A9A0594AD847}"/>
              </a:ext>
            </a:extLst>
          </p:cNvPr>
          <p:cNvGrpSpPr/>
          <p:nvPr/>
        </p:nvGrpSpPr>
        <p:grpSpPr>
          <a:xfrm>
            <a:off x="9344170" y="6311061"/>
            <a:ext cx="432048" cy="523220"/>
            <a:chOff x="6382390" y="235475"/>
            <a:chExt cx="432048" cy="523220"/>
          </a:xfrm>
        </p:grpSpPr>
        <p:sp>
          <p:nvSpPr>
            <p:cNvPr id="23" name="Ovál 22">
              <a:extLst>
                <a:ext uri="{FF2B5EF4-FFF2-40B4-BE49-F238E27FC236}">
                  <a16:creationId xmlns:a16="http://schemas.microsoft.com/office/drawing/2014/main" id="{CD61A7F4-60E1-8B9D-B3EB-8F8C05338343}"/>
                </a:ext>
              </a:extLst>
            </p:cNvPr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32A38570-F531-80CF-21B6-A406E96A5F83}"/>
                </a:ext>
              </a:extLst>
            </p:cNvPr>
            <p:cNvSpPr txBox="1"/>
            <p:nvPr/>
          </p:nvSpPr>
          <p:spPr>
            <a:xfrm>
              <a:off x="6382390" y="235475"/>
              <a:ext cx="4320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>
                  <a:solidFill>
                    <a:srgbClr val="FFFF00"/>
                  </a:solidFill>
                </a:rPr>
                <a:t>+</a:t>
              </a:r>
              <a:endParaRPr lang="cs-CZ" sz="18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C3181709-9B48-653D-9C01-A4A6F9A3345F}"/>
              </a:ext>
            </a:extLst>
          </p:cNvPr>
          <p:cNvGrpSpPr/>
          <p:nvPr/>
        </p:nvGrpSpPr>
        <p:grpSpPr>
          <a:xfrm>
            <a:off x="4505058" y="2810733"/>
            <a:ext cx="432048" cy="523220"/>
            <a:chOff x="2636517" y="1419087"/>
            <a:chExt cx="432048" cy="523220"/>
          </a:xfrm>
        </p:grpSpPr>
        <p:sp>
          <p:nvSpPr>
            <p:cNvPr id="26" name="Ovál 25">
              <a:extLst>
                <a:ext uri="{FF2B5EF4-FFF2-40B4-BE49-F238E27FC236}">
                  <a16:creationId xmlns:a16="http://schemas.microsoft.com/office/drawing/2014/main" id="{B7876BDA-C3D8-D3DC-219D-5ED0E2AF525D}"/>
                </a:ext>
              </a:extLst>
            </p:cNvPr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27" name="TextovéPole 26">
              <a:extLst>
                <a:ext uri="{FF2B5EF4-FFF2-40B4-BE49-F238E27FC236}">
                  <a16:creationId xmlns:a16="http://schemas.microsoft.com/office/drawing/2014/main" id="{2527B015-4CD0-A6E4-DC32-AAE98F390671}"/>
                </a:ext>
              </a:extLst>
            </p:cNvPr>
            <p:cNvSpPr txBox="1"/>
            <p:nvPr/>
          </p:nvSpPr>
          <p:spPr>
            <a:xfrm>
              <a:off x="2636517" y="1419087"/>
              <a:ext cx="4320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>
                  <a:solidFill>
                    <a:srgbClr val="FFFF00"/>
                  </a:solidFill>
                </a:rPr>
                <a:t>– </a:t>
              </a:r>
              <a:endParaRPr lang="cs-CZ" sz="18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28" name="Obdélník 27">
            <a:extLst>
              <a:ext uri="{FF2B5EF4-FFF2-40B4-BE49-F238E27FC236}">
                <a16:creationId xmlns:a16="http://schemas.microsoft.com/office/drawing/2014/main" id="{98353F5F-A084-AE58-EEE6-D28826A5FF62}"/>
              </a:ext>
            </a:extLst>
          </p:cNvPr>
          <p:cNvSpPr/>
          <p:nvPr/>
        </p:nvSpPr>
        <p:spPr>
          <a:xfrm rot="20437667">
            <a:off x="5878159" y="937391"/>
            <a:ext cx="979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dirty="0"/>
              <a:t>El. svod</a:t>
            </a:r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752BF63B-1AD0-E77E-5EC3-7B96EA9EACAD}"/>
              </a:ext>
            </a:extLst>
          </p:cNvPr>
          <p:cNvSpPr/>
          <p:nvPr/>
        </p:nvSpPr>
        <p:spPr>
          <a:xfrm>
            <a:off x="5156163" y="1893624"/>
            <a:ext cx="11250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/>
              <a:t>Záporná elektroda</a:t>
            </a: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BB21FE48-3A7D-BDF3-BEB9-F8606BE3A2F0}"/>
              </a:ext>
            </a:extLst>
          </p:cNvPr>
          <p:cNvSpPr/>
          <p:nvPr/>
        </p:nvSpPr>
        <p:spPr>
          <a:xfrm>
            <a:off x="9879715" y="235475"/>
            <a:ext cx="17687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/>
              <a:t>Kladná elektroda</a:t>
            </a:r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3CC10FB5-8FC0-C423-A548-C1D62C0CB51B}"/>
              </a:ext>
            </a:extLst>
          </p:cNvPr>
          <p:cNvSpPr/>
          <p:nvPr/>
        </p:nvSpPr>
        <p:spPr>
          <a:xfrm>
            <a:off x="4613963" y="3577116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dirty="0">
                <a:sym typeface="Symbol"/>
              </a:rPr>
              <a:t></a:t>
            </a:r>
            <a:r>
              <a:rPr lang="cs-CZ" sz="1800" baseline="-25000" dirty="0">
                <a:sym typeface="Symbol"/>
              </a:rPr>
              <a:t>1</a:t>
            </a:r>
            <a:endParaRPr lang="cs-CZ" sz="1800" baseline="-25000" dirty="0"/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CC5B1194-33AC-F9EC-0881-83774965C8C1}"/>
              </a:ext>
            </a:extLst>
          </p:cNvPr>
          <p:cNvSpPr/>
          <p:nvPr/>
        </p:nvSpPr>
        <p:spPr>
          <a:xfrm>
            <a:off x="9009722" y="5847655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dirty="0">
                <a:sym typeface="Symbol"/>
              </a:rPr>
              <a:t></a:t>
            </a:r>
            <a:r>
              <a:rPr lang="cs-CZ" sz="1800" baseline="-25000" dirty="0">
                <a:sym typeface="Symbol"/>
              </a:rPr>
              <a:t>2</a:t>
            </a:r>
            <a:endParaRPr lang="cs-CZ" sz="1800" baseline="-25000" dirty="0"/>
          </a:p>
        </p:txBody>
      </p: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A2D57FF5-B228-B34E-C4FD-E8B153C71F66}"/>
              </a:ext>
            </a:extLst>
          </p:cNvPr>
          <p:cNvCxnSpPr>
            <a:stCxn id="31" idx="3"/>
          </p:cNvCxnSpPr>
          <p:nvPr/>
        </p:nvCxnSpPr>
        <p:spPr>
          <a:xfrm>
            <a:off x="5058315" y="3761782"/>
            <a:ext cx="486919" cy="4616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bdélník 33">
            <a:extLst>
              <a:ext uri="{FF2B5EF4-FFF2-40B4-BE49-F238E27FC236}">
                <a16:creationId xmlns:a16="http://schemas.microsoft.com/office/drawing/2014/main" id="{CFF56A22-75F5-8E0E-27ED-11F3060767C0}"/>
              </a:ext>
            </a:extLst>
          </p:cNvPr>
          <p:cNvSpPr/>
          <p:nvPr/>
        </p:nvSpPr>
        <p:spPr>
          <a:xfrm>
            <a:off x="10364507" y="3782542"/>
            <a:ext cx="20731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>
                <a:sym typeface="Symbol"/>
              </a:rPr>
              <a:t>Depolarizace komor zamrzlá v čase tvoří el. vektor - šipka</a:t>
            </a:r>
            <a:endParaRPr lang="cs-CZ" sz="1800" dirty="0"/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D0E5474C-835F-672A-65E4-34FA9FE05E72}"/>
              </a:ext>
            </a:extLst>
          </p:cNvPr>
          <p:cNvCxnSpPr/>
          <p:nvPr/>
        </p:nvCxnSpPr>
        <p:spPr>
          <a:xfrm>
            <a:off x="9879715" y="4027765"/>
            <a:ext cx="40676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blouk 35">
            <a:extLst>
              <a:ext uri="{FF2B5EF4-FFF2-40B4-BE49-F238E27FC236}">
                <a16:creationId xmlns:a16="http://schemas.microsoft.com/office/drawing/2014/main" id="{DBD125FD-4986-3684-69DA-E98FF49EB23D}"/>
              </a:ext>
            </a:extLst>
          </p:cNvPr>
          <p:cNvSpPr/>
          <p:nvPr/>
        </p:nvSpPr>
        <p:spPr>
          <a:xfrm rot="2311487">
            <a:off x="5430636" y="3472930"/>
            <a:ext cx="576064" cy="583145"/>
          </a:xfrm>
          <a:prstGeom prst="arc">
            <a:avLst>
              <a:gd name="adj1" fmla="val 16200000"/>
              <a:gd name="adj2" fmla="val 2131570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80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id="{534049E8-49DB-E721-94A5-14852330F2F1}"/>
              </a:ext>
            </a:extLst>
          </p:cNvPr>
          <p:cNvSpPr/>
          <p:nvPr/>
        </p:nvSpPr>
        <p:spPr>
          <a:xfrm>
            <a:off x="5755468" y="3374922"/>
            <a:ext cx="2487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baseline="-25000" dirty="0"/>
              <a:t>.</a:t>
            </a:r>
            <a:endParaRPr lang="cs-CZ" sz="1800" b="1" baseline="-25000" dirty="0"/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id="{AA014D00-666A-C403-6486-10CCCE2BD2D5}"/>
              </a:ext>
            </a:extLst>
          </p:cNvPr>
          <p:cNvSpPr/>
          <p:nvPr/>
        </p:nvSpPr>
        <p:spPr>
          <a:xfrm>
            <a:off x="6574297" y="4778822"/>
            <a:ext cx="449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dirty="0">
                <a:sym typeface="Symbol"/>
              </a:rPr>
              <a:t>V1</a:t>
            </a:r>
            <a:endParaRPr lang="cs-CZ" sz="1800" baseline="-25000" dirty="0"/>
          </a:p>
        </p:txBody>
      </p:sp>
      <p:sp>
        <p:nvSpPr>
          <p:cNvPr id="39" name="Obdélník 38">
            <a:extLst>
              <a:ext uri="{FF2B5EF4-FFF2-40B4-BE49-F238E27FC236}">
                <a16:creationId xmlns:a16="http://schemas.microsoft.com/office/drawing/2014/main" id="{976F153C-82A0-7A46-5D63-D05364D822D9}"/>
              </a:ext>
            </a:extLst>
          </p:cNvPr>
          <p:cNvSpPr/>
          <p:nvPr/>
        </p:nvSpPr>
        <p:spPr>
          <a:xfrm>
            <a:off x="7409850" y="665350"/>
            <a:ext cx="449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dirty="0">
                <a:sym typeface="Symbol"/>
              </a:rPr>
              <a:t>V2</a:t>
            </a:r>
            <a:endParaRPr lang="cs-CZ" sz="1800" baseline="-25000" dirty="0"/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519F98E8-D3DB-E26B-7154-22B0C6D89BB5}"/>
              </a:ext>
            </a:extLst>
          </p:cNvPr>
          <p:cNvSpPr/>
          <p:nvPr/>
        </p:nvSpPr>
        <p:spPr>
          <a:xfrm>
            <a:off x="5133104" y="3027283"/>
            <a:ext cx="875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dirty="0">
                <a:sym typeface="Symbol"/>
              </a:rPr>
              <a:t>Svod 1</a:t>
            </a:r>
            <a:endParaRPr lang="cs-CZ" sz="1800" baseline="-25000" dirty="0"/>
          </a:p>
        </p:txBody>
      </p:sp>
      <p:sp>
        <p:nvSpPr>
          <p:cNvPr id="42" name="Obdélník 41">
            <a:extLst>
              <a:ext uri="{FF2B5EF4-FFF2-40B4-BE49-F238E27FC236}">
                <a16:creationId xmlns:a16="http://schemas.microsoft.com/office/drawing/2014/main" id="{5B6435CE-F331-46EA-FC00-A38F26B01EE6}"/>
              </a:ext>
            </a:extLst>
          </p:cNvPr>
          <p:cNvSpPr/>
          <p:nvPr/>
        </p:nvSpPr>
        <p:spPr>
          <a:xfrm>
            <a:off x="8203511" y="253726"/>
            <a:ext cx="875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dirty="0">
                <a:sym typeface="Symbol"/>
              </a:rPr>
              <a:t>Svod 2</a:t>
            </a:r>
            <a:endParaRPr lang="cs-CZ" sz="1800" baseline="-25000" dirty="0"/>
          </a:p>
        </p:txBody>
      </p:sp>
    </p:spTree>
    <p:extLst>
      <p:ext uri="{BB962C8B-B14F-4D97-AF65-F5344CB8AC3E}">
        <p14:creationId xmlns:p14="http://schemas.microsoft.com/office/powerpoint/2010/main" val="84611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7" grpId="0"/>
      <p:bldP spid="38" grpId="0"/>
      <p:bldP spid="39" grpId="0"/>
      <p:bldP spid="41" grpId="0"/>
      <p:bldP spid="4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 err="1"/>
              <a:t>Vektokardiografie</a:t>
            </a:r>
            <a:r>
              <a:rPr lang="cs-CZ" dirty="0"/>
              <a:t> – jak vzniká EKG</a:t>
            </a:r>
          </a:p>
        </p:txBody>
      </p:sp>
      <p:sp>
        <p:nvSpPr>
          <p:cNvPr id="7" name="Volný tvar 5">
            <a:extLst>
              <a:ext uri="{FF2B5EF4-FFF2-40B4-BE49-F238E27FC236}">
                <a16:creationId xmlns:a16="http://schemas.microsoft.com/office/drawing/2014/main" id="{40C4EE5A-61BD-AADC-FB3A-197F4C1E54AB}"/>
              </a:ext>
            </a:extLst>
          </p:cNvPr>
          <p:cNvSpPr/>
          <p:nvPr/>
        </p:nvSpPr>
        <p:spPr>
          <a:xfrm>
            <a:off x="6037533" y="1531430"/>
            <a:ext cx="4840271" cy="3820048"/>
          </a:xfrm>
          <a:custGeom>
            <a:avLst/>
            <a:gdLst>
              <a:gd name="connsiteX0" fmla="*/ 831277 w 4868887"/>
              <a:gd name="connsiteY0" fmla="*/ 843635 h 3820048"/>
              <a:gd name="connsiteX1" fmla="*/ 95007 w 4868887"/>
              <a:gd name="connsiteY1" fmla="*/ 499251 h 3820048"/>
              <a:gd name="connsiteX2" fmla="*/ 106882 w 4868887"/>
              <a:gd name="connsiteY2" fmla="*/ 1104892 h 3820048"/>
              <a:gd name="connsiteX3" fmla="*/ 985656 w 4868887"/>
              <a:gd name="connsiteY3" fmla="*/ 2066793 h 3820048"/>
              <a:gd name="connsiteX4" fmla="*/ 2410695 w 4868887"/>
              <a:gd name="connsiteY4" fmla="*/ 2458679 h 3820048"/>
              <a:gd name="connsiteX5" fmla="*/ 3847609 w 4868887"/>
              <a:gd name="connsiteY5" fmla="*/ 3064321 h 3820048"/>
              <a:gd name="connsiteX6" fmla="*/ 4868887 w 4868887"/>
              <a:gd name="connsiteY6" fmla="*/ 3764965 h 3820048"/>
              <a:gd name="connsiteX7" fmla="*/ 4868887 w 4868887"/>
              <a:gd name="connsiteY7" fmla="*/ 3658087 h 3820048"/>
              <a:gd name="connsiteX8" fmla="*/ 3847609 w 4868887"/>
              <a:gd name="connsiteY8" fmla="*/ 2731812 h 3820048"/>
              <a:gd name="connsiteX9" fmla="*/ 2897583 w 4868887"/>
              <a:gd name="connsiteY9" fmla="*/ 1520528 h 3820048"/>
              <a:gd name="connsiteX10" fmla="*/ 1626923 w 4868887"/>
              <a:gd name="connsiteY10" fmla="*/ 321121 h 3820048"/>
              <a:gd name="connsiteX11" fmla="*/ 985656 w 4868887"/>
              <a:gd name="connsiteY11" fmla="*/ 487 h 3820048"/>
              <a:gd name="connsiteX12" fmla="*/ 629396 w 4868887"/>
              <a:gd name="connsiteY12" fmla="*/ 261744 h 3820048"/>
              <a:gd name="connsiteX13" fmla="*/ 843152 w 4868887"/>
              <a:gd name="connsiteY13" fmla="*/ 772383 h 3820048"/>
              <a:gd name="connsiteX14" fmla="*/ 1163786 w 4868887"/>
              <a:gd name="connsiteY14" fmla="*/ 1223645 h 3820048"/>
              <a:gd name="connsiteX15" fmla="*/ 1650674 w 4868887"/>
              <a:gd name="connsiteY15" fmla="*/ 1342399 h 3820048"/>
              <a:gd name="connsiteX16" fmla="*/ 1567547 w 4868887"/>
              <a:gd name="connsiteY16" fmla="*/ 1057391 h 3820048"/>
              <a:gd name="connsiteX17" fmla="*/ 1056908 w 4868887"/>
              <a:gd name="connsiteY17" fmla="*/ 796134 h 3820048"/>
              <a:gd name="connsiteX18" fmla="*/ 926279 w 4868887"/>
              <a:gd name="connsiteY18" fmla="*/ 796134 h 3820048"/>
              <a:gd name="connsiteX19" fmla="*/ 997531 w 4868887"/>
              <a:gd name="connsiteY19" fmla="*/ 938638 h 3820048"/>
              <a:gd name="connsiteX20" fmla="*/ 1710051 w 4868887"/>
              <a:gd name="connsiteY20" fmla="*/ 1294897 h 3820048"/>
              <a:gd name="connsiteX21" fmla="*/ 2256316 w 4868887"/>
              <a:gd name="connsiteY21" fmla="*/ 1508653 h 3820048"/>
              <a:gd name="connsiteX22" fmla="*/ 2030685 w 4868887"/>
              <a:gd name="connsiteY22" fmla="*/ 1164269 h 3820048"/>
              <a:gd name="connsiteX23" fmla="*/ 1650674 w 4868887"/>
              <a:gd name="connsiteY23" fmla="*/ 926762 h 3820048"/>
              <a:gd name="connsiteX24" fmla="*/ 1068783 w 4868887"/>
              <a:gd name="connsiteY24" fmla="*/ 796134 h 3820048"/>
              <a:gd name="connsiteX25" fmla="*/ 831277 w 4868887"/>
              <a:gd name="connsiteY25" fmla="*/ 843635 h 3820048"/>
              <a:gd name="connsiteX0" fmla="*/ 802661 w 4840271"/>
              <a:gd name="connsiteY0" fmla="*/ 843635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843635 h 3820048"/>
              <a:gd name="connsiteX0" fmla="*/ 802661 w 4840271"/>
              <a:gd name="connsiteY0" fmla="*/ 814375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814375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831826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929679 w 4840271"/>
              <a:gd name="connsiteY18" fmla="*/ 809434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78298 w 4840271"/>
              <a:gd name="connsiteY17" fmla="*/ 848521 h 3820048"/>
              <a:gd name="connsiteX18" fmla="*/ 929679 w 4840271"/>
              <a:gd name="connsiteY18" fmla="*/ 809434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78298 w 4840271"/>
              <a:gd name="connsiteY17" fmla="*/ 848521 h 3820048"/>
              <a:gd name="connsiteX18" fmla="*/ 908247 w 4840271"/>
              <a:gd name="connsiteY18" fmla="*/ 797528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0271" h="3820048">
                <a:moveTo>
                  <a:pt x="802661" y="785114"/>
                </a:moveTo>
                <a:cubicBezTo>
                  <a:pt x="637927" y="747826"/>
                  <a:pt x="245645" y="555683"/>
                  <a:pt x="124913" y="608979"/>
                </a:cubicBezTo>
                <a:cubicBezTo>
                  <a:pt x="4181" y="662275"/>
                  <a:pt x="-60422" y="861923"/>
                  <a:pt x="78266" y="1104892"/>
                </a:cubicBezTo>
                <a:cubicBezTo>
                  <a:pt x="216954" y="1347861"/>
                  <a:pt x="573071" y="1841162"/>
                  <a:pt x="957040" y="2066793"/>
                </a:cubicBezTo>
                <a:cubicBezTo>
                  <a:pt x="1341009" y="2292424"/>
                  <a:pt x="1905087" y="2292424"/>
                  <a:pt x="2382079" y="2458679"/>
                </a:cubicBezTo>
                <a:cubicBezTo>
                  <a:pt x="2859071" y="2624934"/>
                  <a:pt x="3409295" y="2846607"/>
                  <a:pt x="3818993" y="3064321"/>
                </a:cubicBezTo>
                <a:cubicBezTo>
                  <a:pt x="4228691" y="3282035"/>
                  <a:pt x="4670058" y="3666004"/>
                  <a:pt x="4840271" y="3764965"/>
                </a:cubicBezTo>
                <a:cubicBezTo>
                  <a:pt x="5010484" y="3863926"/>
                  <a:pt x="5010484" y="3830279"/>
                  <a:pt x="4840271" y="3658087"/>
                </a:cubicBezTo>
                <a:cubicBezTo>
                  <a:pt x="4670058" y="3485895"/>
                  <a:pt x="4147544" y="3088072"/>
                  <a:pt x="3818993" y="2731812"/>
                </a:cubicBezTo>
                <a:cubicBezTo>
                  <a:pt x="3490442" y="2375552"/>
                  <a:pt x="3239081" y="1922310"/>
                  <a:pt x="2868967" y="1520528"/>
                </a:cubicBezTo>
                <a:cubicBezTo>
                  <a:pt x="2498853" y="1118746"/>
                  <a:pt x="1916962" y="574461"/>
                  <a:pt x="1598307" y="321121"/>
                </a:cubicBezTo>
                <a:cubicBezTo>
                  <a:pt x="1279652" y="67781"/>
                  <a:pt x="1123294" y="10383"/>
                  <a:pt x="957040" y="487"/>
                </a:cubicBezTo>
                <a:cubicBezTo>
                  <a:pt x="790786" y="-9409"/>
                  <a:pt x="624531" y="133095"/>
                  <a:pt x="600780" y="261744"/>
                </a:cubicBezTo>
                <a:cubicBezTo>
                  <a:pt x="577029" y="390393"/>
                  <a:pt x="737663" y="618162"/>
                  <a:pt x="814536" y="772383"/>
                </a:cubicBezTo>
                <a:cubicBezTo>
                  <a:pt x="891409" y="926604"/>
                  <a:pt x="954253" y="1100601"/>
                  <a:pt x="1062018" y="1187069"/>
                </a:cubicBezTo>
                <a:cubicBezTo>
                  <a:pt x="1169783" y="1273537"/>
                  <a:pt x="1408460" y="1312806"/>
                  <a:pt x="1461123" y="1291193"/>
                </a:cubicBezTo>
                <a:cubicBezTo>
                  <a:pt x="1513786" y="1269580"/>
                  <a:pt x="1441801" y="1131170"/>
                  <a:pt x="1377997" y="1057391"/>
                </a:cubicBezTo>
                <a:cubicBezTo>
                  <a:pt x="1314193" y="983612"/>
                  <a:pt x="1156590" y="891831"/>
                  <a:pt x="1078298" y="848521"/>
                </a:cubicBezTo>
                <a:cubicBezTo>
                  <a:pt x="1000006" y="805211"/>
                  <a:pt x="940991" y="797528"/>
                  <a:pt x="908247" y="797528"/>
                </a:cubicBezTo>
                <a:cubicBezTo>
                  <a:pt x="875503" y="797528"/>
                  <a:pt x="821715" y="772616"/>
                  <a:pt x="831826" y="796134"/>
                </a:cubicBezTo>
                <a:cubicBezTo>
                  <a:pt x="841937" y="819652"/>
                  <a:pt x="827314" y="855511"/>
                  <a:pt x="968915" y="938638"/>
                </a:cubicBezTo>
                <a:cubicBezTo>
                  <a:pt x="1110516" y="1021765"/>
                  <a:pt x="1471637" y="1199894"/>
                  <a:pt x="1681435" y="1294897"/>
                </a:cubicBezTo>
                <a:cubicBezTo>
                  <a:pt x="1891233" y="1389900"/>
                  <a:pt x="2136466" y="1510917"/>
                  <a:pt x="2227700" y="1508653"/>
                </a:cubicBezTo>
                <a:cubicBezTo>
                  <a:pt x="2318934" y="1506389"/>
                  <a:pt x="2305396" y="1368540"/>
                  <a:pt x="2228840" y="1281312"/>
                </a:cubicBezTo>
                <a:cubicBezTo>
                  <a:pt x="2152284" y="1194084"/>
                  <a:pt x="1928679" y="1046640"/>
                  <a:pt x="1768362" y="985284"/>
                </a:cubicBezTo>
                <a:cubicBezTo>
                  <a:pt x="1608045" y="923928"/>
                  <a:pt x="1274269" y="866072"/>
                  <a:pt x="1113319" y="832710"/>
                </a:cubicBezTo>
                <a:cubicBezTo>
                  <a:pt x="952369" y="799348"/>
                  <a:pt x="967395" y="822402"/>
                  <a:pt x="802661" y="785114"/>
                </a:cubicBezTo>
                <a:close/>
              </a:path>
            </a:pathLst>
          </a:cu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 dirty="0"/>
          </a:p>
        </p:txBody>
      </p:sp>
      <p:sp>
        <p:nvSpPr>
          <p:cNvPr id="8" name="Šipka dolů 7">
            <a:extLst>
              <a:ext uri="{FF2B5EF4-FFF2-40B4-BE49-F238E27FC236}">
                <a16:creationId xmlns:a16="http://schemas.microsoft.com/office/drawing/2014/main" id="{2DB515B5-9DA8-7FB6-CAF2-D18A3E5A2919}"/>
              </a:ext>
            </a:extLst>
          </p:cNvPr>
          <p:cNvSpPr/>
          <p:nvPr/>
        </p:nvSpPr>
        <p:spPr>
          <a:xfrm rot="18055351">
            <a:off x="6956145" y="3440174"/>
            <a:ext cx="241842" cy="432048"/>
          </a:xfrm>
          <a:prstGeom prst="downArrow">
            <a:avLst>
              <a:gd name="adj1" fmla="val 34260"/>
              <a:gd name="adj2" fmla="val 50000"/>
            </a:avLst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5F02CCE2-E8AE-5AED-E72C-1201FE6EAE4B}"/>
              </a:ext>
            </a:extLst>
          </p:cNvPr>
          <p:cNvCxnSpPr>
            <a:stCxn id="7" idx="0"/>
          </p:cNvCxnSpPr>
          <p:nvPr/>
        </p:nvCxnSpPr>
        <p:spPr>
          <a:xfrm flipH="1">
            <a:off x="6829609" y="2316544"/>
            <a:ext cx="10585" cy="112491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619DDBA2-D505-5DF3-9CB5-3D90E3123E89}"/>
              </a:ext>
            </a:extLst>
          </p:cNvPr>
          <p:cNvCxnSpPr>
            <a:stCxn id="7" idx="13"/>
          </p:cNvCxnSpPr>
          <p:nvPr/>
        </p:nvCxnSpPr>
        <p:spPr>
          <a:xfrm flipV="1">
            <a:off x="6852069" y="1052736"/>
            <a:ext cx="472455" cy="12510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élník 10">
            <a:extLst>
              <a:ext uri="{FF2B5EF4-FFF2-40B4-BE49-F238E27FC236}">
                <a16:creationId xmlns:a16="http://schemas.microsoft.com/office/drawing/2014/main" id="{D33FF9E6-18D2-81D2-7E5E-03204C559099}"/>
              </a:ext>
            </a:extLst>
          </p:cNvPr>
          <p:cNvSpPr/>
          <p:nvPr/>
        </p:nvSpPr>
        <p:spPr>
          <a:xfrm>
            <a:off x="7324524" y="803336"/>
            <a:ext cx="21529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/>
              <a:t>Elektrický střed srdce – začátek a konec 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313485FE-425B-42B6-37CD-AF5C96FE05DD}"/>
              </a:ext>
            </a:extLst>
          </p:cNvPr>
          <p:cNvSpPr/>
          <p:nvPr/>
        </p:nvSpPr>
        <p:spPr>
          <a:xfrm>
            <a:off x="9642907" y="1978318"/>
            <a:ext cx="21529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/>
              <a:t>Depolarizace komor (QRS)</a:t>
            </a: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30C36952-AB2E-03DC-9F72-9BB4406C2BBA}"/>
              </a:ext>
            </a:extLst>
          </p:cNvPr>
          <p:cNvCxnSpPr/>
          <p:nvPr/>
        </p:nvCxnSpPr>
        <p:spPr>
          <a:xfrm flipV="1">
            <a:off x="9406679" y="2708920"/>
            <a:ext cx="591282" cy="9741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élník 13">
            <a:extLst>
              <a:ext uri="{FF2B5EF4-FFF2-40B4-BE49-F238E27FC236}">
                <a16:creationId xmlns:a16="http://schemas.microsoft.com/office/drawing/2014/main" id="{1AD78180-BC32-A414-9D51-358523960CFB}"/>
              </a:ext>
            </a:extLst>
          </p:cNvPr>
          <p:cNvSpPr/>
          <p:nvPr/>
        </p:nvSpPr>
        <p:spPr>
          <a:xfrm>
            <a:off x="7990622" y="1678274"/>
            <a:ext cx="31160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 err="1"/>
              <a:t>Repolarizace</a:t>
            </a:r>
            <a:r>
              <a:rPr lang="cs-CZ" sz="1800" dirty="0"/>
              <a:t> komor (vlna T)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DF1118B9-B781-5775-5A84-EE37EEBC2036}"/>
              </a:ext>
            </a:extLst>
          </p:cNvPr>
          <p:cNvCxnSpPr>
            <a:cxnSpLocks/>
            <a:endCxn id="14" idx="2"/>
          </p:cNvCxnSpPr>
          <p:nvPr/>
        </p:nvCxnSpPr>
        <p:spPr>
          <a:xfrm flipV="1">
            <a:off x="8269769" y="2047606"/>
            <a:ext cx="1278860" cy="1009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 15">
            <a:extLst>
              <a:ext uri="{FF2B5EF4-FFF2-40B4-BE49-F238E27FC236}">
                <a16:creationId xmlns:a16="http://schemas.microsoft.com/office/drawing/2014/main" id="{5F9AE56E-66A1-1F6B-3957-CD3F3C7290A6}"/>
              </a:ext>
            </a:extLst>
          </p:cNvPr>
          <p:cNvSpPr/>
          <p:nvPr/>
        </p:nvSpPr>
        <p:spPr>
          <a:xfrm>
            <a:off x="6469569" y="4982146"/>
            <a:ext cx="2799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/>
              <a:t>Depolarizace síní (vlna P)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3F5394FC-56CF-4D63-A0E2-A3866C7FF11F}"/>
              </a:ext>
            </a:extLst>
          </p:cNvPr>
          <p:cNvCxnSpPr/>
          <p:nvPr/>
        </p:nvCxnSpPr>
        <p:spPr>
          <a:xfrm flipH="1" flipV="1">
            <a:off x="7324524" y="2878999"/>
            <a:ext cx="353963" cy="21726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AF58629-3AAE-64C7-142B-CD46C269A1E9}"/>
              </a:ext>
            </a:extLst>
          </p:cNvPr>
          <p:cNvCxnSpPr/>
          <p:nvPr/>
        </p:nvCxnSpPr>
        <p:spPr>
          <a:xfrm>
            <a:off x="5923870" y="2242027"/>
            <a:ext cx="1136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27BA7AAA-5A81-3F2C-39D7-80C2883BBEB3}"/>
              </a:ext>
            </a:extLst>
          </p:cNvPr>
          <p:cNvSpPr/>
          <p:nvPr/>
        </p:nvSpPr>
        <p:spPr>
          <a:xfrm>
            <a:off x="4381337" y="3717032"/>
            <a:ext cx="259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/>
              <a:t>Elektrický vektor srdeční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D891A7CE-145F-1F07-BAB5-2AD58CABB55E}"/>
              </a:ext>
            </a:extLst>
          </p:cNvPr>
          <p:cNvSpPr/>
          <p:nvPr/>
        </p:nvSpPr>
        <p:spPr>
          <a:xfrm>
            <a:off x="10358001" y="5644460"/>
            <a:ext cx="17258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rgbClr val="0000FF"/>
                </a:solidFill>
              </a:rPr>
              <a:t>Kmit R ve II svodu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B094B9D8-6408-D30F-FA8D-5B2FFBCC68B9}"/>
              </a:ext>
            </a:extLst>
          </p:cNvPr>
          <p:cNvSpPr/>
          <p:nvPr/>
        </p:nvSpPr>
        <p:spPr>
          <a:xfrm>
            <a:off x="4267428" y="2047606"/>
            <a:ext cx="17258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rgbClr val="0000FF"/>
                </a:solidFill>
              </a:rPr>
              <a:t>Kmit Q ve II svodu</a:t>
            </a:r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79E7991E-33D9-363C-5ABA-2AC3FE39B12E}"/>
              </a:ext>
            </a:extLst>
          </p:cNvPr>
          <p:cNvSpPr/>
          <p:nvPr/>
        </p:nvSpPr>
        <p:spPr>
          <a:xfrm>
            <a:off x="5534639" y="1198546"/>
            <a:ext cx="17258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rgbClr val="0000FF"/>
                </a:solidFill>
              </a:rPr>
              <a:t>Kmit S ve II svodu</a:t>
            </a:r>
          </a:p>
        </p:txBody>
      </p: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BDCA41ED-7D0A-5547-F50B-FF4F7EF5BADF}"/>
              </a:ext>
            </a:extLst>
          </p:cNvPr>
          <p:cNvCxnSpPr>
            <a:stCxn id="22" idx="2"/>
          </p:cNvCxnSpPr>
          <p:nvPr/>
        </p:nvCxnSpPr>
        <p:spPr>
          <a:xfrm>
            <a:off x="6397561" y="1475545"/>
            <a:ext cx="288032" cy="2027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86BA01C1-2AF3-CBFB-6D33-C670E91DD439}"/>
              </a:ext>
            </a:extLst>
          </p:cNvPr>
          <p:cNvCxnSpPr>
            <a:stCxn id="7" idx="6"/>
          </p:cNvCxnSpPr>
          <p:nvPr/>
        </p:nvCxnSpPr>
        <p:spPr>
          <a:xfrm>
            <a:off x="10877804" y="5296395"/>
            <a:ext cx="0" cy="3480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bdélník 24">
            <a:extLst>
              <a:ext uri="{FF2B5EF4-FFF2-40B4-BE49-F238E27FC236}">
                <a16:creationId xmlns:a16="http://schemas.microsoft.com/office/drawing/2014/main" id="{2CCD8939-0824-E334-FAC5-4F4CD25DFC4B}"/>
              </a:ext>
            </a:extLst>
          </p:cNvPr>
          <p:cNvSpPr/>
          <p:nvPr/>
        </p:nvSpPr>
        <p:spPr>
          <a:xfrm>
            <a:off x="1454261" y="6240619"/>
            <a:ext cx="95322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/>
              <a:t>Špička šipky (elektrický vektor) během srdečního cyklu opisuje 3 smyčky </a:t>
            </a:r>
          </a:p>
        </p:txBody>
      </p: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6AEB0B18-C433-47CF-D37D-D358FF4ADBBD}"/>
              </a:ext>
            </a:extLst>
          </p:cNvPr>
          <p:cNvCxnSpPr>
            <a:cxnSpLocks/>
          </p:cNvCxnSpPr>
          <p:nvPr/>
        </p:nvCxnSpPr>
        <p:spPr>
          <a:xfrm flipH="1">
            <a:off x="6548912" y="2296305"/>
            <a:ext cx="280697" cy="92972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84AE23B4-D2D6-DE1A-6E9B-12BFA3B1BE90}"/>
              </a:ext>
            </a:extLst>
          </p:cNvPr>
          <p:cNvCxnSpPr>
            <a:cxnSpLocks/>
          </p:cNvCxnSpPr>
          <p:nvPr/>
        </p:nvCxnSpPr>
        <p:spPr>
          <a:xfrm flipH="1">
            <a:off x="6320080" y="2339414"/>
            <a:ext cx="498945" cy="58398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se šipkou 27">
            <a:extLst>
              <a:ext uri="{FF2B5EF4-FFF2-40B4-BE49-F238E27FC236}">
                <a16:creationId xmlns:a16="http://schemas.microsoft.com/office/drawing/2014/main" id="{F7D104EA-CFE3-26B8-56A3-A1708D5021A5}"/>
              </a:ext>
            </a:extLst>
          </p:cNvPr>
          <p:cNvCxnSpPr>
            <a:cxnSpLocks/>
            <a:endCxn id="7" idx="2"/>
          </p:cNvCxnSpPr>
          <p:nvPr/>
        </p:nvCxnSpPr>
        <p:spPr>
          <a:xfrm flipH="1">
            <a:off x="6115799" y="2288649"/>
            <a:ext cx="733118" cy="347673"/>
          </a:xfrm>
          <a:prstGeom prst="straightConnector1">
            <a:avLst/>
          </a:prstGeom>
          <a:ln w="635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>
            <a:extLst>
              <a:ext uri="{FF2B5EF4-FFF2-40B4-BE49-F238E27FC236}">
                <a16:creationId xmlns:a16="http://schemas.microsoft.com/office/drawing/2014/main" id="{E4C038D2-826B-D765-3816-8E2F7CEC96EE}"/>
              </a:ext>
            </a:extLst>
          </p:cNvPr>
          <p:cNvCxnSpPr>
            <a:cxnSpLocks/>
          </p:cNvCxnSpPr>
          <p:nvPr/>
        </p:nvCxnSpPr>
        <p:spPr>
          <a:xfrm flipH="1">
            <a:off x="6081149" y="2316544"/>
            <a:ext cx="716553" cy="45219"/>
          </a:xfrm>
          <a:prstGeom prst="straightConnector1">
            <a:avLst/>
          </a:prstGeom>
          <a:ln w="9525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29">
            <a:extLst>
              <a:ext uri="{FF2B5EF4-FFF2-40B4-BE49-F238E27FC236}">
                <a16:creationId xmlns:a16="http://schemas.microsoft.com/office/drawing/2014/main" id="{F368CFD4-F686-3381-F16E-03C6FDF39FAD}"/>
              </a:ext>
            </a:extLst>
          </p:cNvPr>
          <p:cNvCxnSpPr>
            <a:cxnSpLocks/>
            <a:stCxn id="7" idx="0"/>
            <a:endCxn id="7" idx="1"/>
          </p:cNvCxnSpPr>
          <p:nvPr/>
        </p:nvCxnSpPr>
        <p:spPr>
          <a:xfrm flipH="1" flipV="1">
            <a:off x="6162446" y="2140409"/>
            <a:ext cx="677748" cy="176135"/>
          </a:xfrm>
          <a:prstGeom prst="straightConnector1">
            <a:avLst/>
          </a:prstGeom>
          <a:ln w="952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délník 30">
            <a:extLst>
              <a:ext uri="{FF2B5EF4-FFF2-40B4-BE49-F238E27FC236}">
                <a16:creationId xmlns:a16="http://schemas.microsoft.com/office/drawing/2014/main" id="{63E3BC45-98ED-21E5-9730-CD55CF70A480}"/>
              </a:ext>
            </a:extLst>
          </p:cNvPr>
          <p:cNvSpPr/>
          <p:nvPr/>
        </p:nvSpPr>
        <p:spPr>
          <a:xfrm>
            <a:off x="3849189" y="2273893"/>
            <a:ext cx="23116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/>
              <a:t>Depolarizace septa komor</a:t>
            </a:r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DB9E7F64-E3AA-9F22-5DAC-4C784B188090}"/>
              </a:ext>
            </a:extLst>
          </p:cNvPr>
          <p:cNvSpPr/>
          <p:nvPr/>
        </p:nvSpPr>
        <p:spPr>
          <a:xfrm>
            <a:off x="9993304" y="5425921"/>
            <a:ext cx="2799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/>
              <a:t>Depolarizace apexu</a:t>
            </a:r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0B82AC73-F47B-A179-D280-903A47060FD9}"/>
              </a:ext>
            </a:extLst>
          </p:cNvPr>
          <p:cNvSpPr/>
          <p:nvPr/>
        </p:nvSpPr>
        <p:spPr>
          <a:xfrm>
            <a:off x="5191195" y="945230"/>
            <a:ext cx="2799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/>
              <a:t>Depolarizace </a:t>
            </a:r>
            <a:r>
              <a:rPr lang="cs-CZ" sz="1800" dirty="0" err="1"/>
              <a:t>baze</a:t>
            </a:r>
            <a:endParaRPr lang="cs-CZ" sz="1800" dirty="0"/>
          </a:p>
        </p:txBody>
      </p:sp>
      <p:sp>
        <p:nvSpPr>
          <p:cNvPr id="34" name="Zástupný obsah 4">
            <a:extLst>
              <a:ext uri="{FF2B5EF4-FFF2-40B4-BE49-F238E27FC236}">
                <a16:creationId xmlns:a16="http://schemas.microsoft.com/office/drawing/2014/main" id="{AFC57A8C-0F1C-F682-91C1-FAE3D6904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156" y="1006451"/>
            <a:ext cx="3823765" cy="52101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1600" dirty="0"/>
              <a:t>Elektrický vektor (šipka) se v průběhu srdečního cyklu mění. </a:t>
            </a:r>
          </a:p>
          <a:p>
            <a:pPr>
              <a:lnSpc>
                <a:spcPct val="100000"/>
              </a:lnSpc>
            </a:pPr>
            <a:r>
              <a:rPr lang="cs-CZ" sz="1600" dirty="0"/>
              <a:t>Před začátkem vzniku vzruchu v SA uzlu je nulový (bod). </a:t>
            </a:r>
          </a:p>
          <a:p>
            <a:pPr>
              <a:lnSpc>
                <a:spcPct val="100000"/>
              </a:lnSpc>
            </a:pPr>
            <a:r>
              <a:rPr lang="cs-CZ" sz="1600" dirty="0"/>
              <a:t>Jak probíhá </a:t>
            </a:r>
            <a:r>
              <a:rPr lang="cs-CZ" sz="1600" b="1" dirty="0"/>
              <a:t>depolarizace síní</a:t>
            </a:r>
            <a:r>
              <a:rPr lang="cs-CZ" sz="1600" dirty="0"/>
              <a:t>, vektor roste a jeho špička opisuje malou smyčku. Pak se vektor schová do počátečního bodu (vzruch se schovává v AV uzlu).</a:t>
            </a:r>
          </a:p>
          <a:p>
            <a:pPr>
              <a:lnSpc>
                <a:spcPct val="100000"/>
              </a:lnSpc>
            </a:pPr>
            <a:r>
              <a:rPr lang="cs-CZ" sz="1600" dirty="0"/>
              <a:t>Začne </a:t>
            </a:r>
            <a:r>
              <a:rPr lang="cs-CZ" sz="1600" b="1" dirty="0"/>
              <a:t>depolarizace komor</a:t>
            </a:r>
            <a:r>
              <a:rPr lang="cs-CZ" sz="1600" dirty="0"/>
              <a:t>. Nejprve depolarizuje septum zleva doprava (pravé ouško), pak se depolarizuje velká tkáň apexu a levé komory, nakonec se vzruch vrací k </a:t>
            </a:r>
            <a:r>
              <a:rPr lang="cs-CZ" sz="1600" dirty="0" err="1"/>
              <a:t>bazi</a:t>
            </a:r>
            <a:r>
              <a:rPr lang="cs-CZ" sz="1600" dirty="0"/>
              <a:t> komor (levé ouško). </a:t>
            </a:r>
          </a:p>
          <a:p>
            <a:pPr>
              <a:lnSpc>
                <a:spcPct val="100000"/>
              </a:lnSpc>
            </a:pPr>
            <a:r>
              <a:rPr lang="cs-CZ" sz="1600" dirty="0"/>
              <a:t>Vektor na chvilku zmizí (je nulový), protože komory jsou depolarizované, ale ještě se nezačaly </a:t>
            </a:r>
            <a:r>
              <a:rPr lang="cs-CZ" sz="1600" dirty="0" err="1"/>
              <a:t>repolarizovat</a:t>
            </a:r>
            <a:r>
              <a:rPr lang="cs-CZ" sz="1600" dirty="0"/>
              <a:t>.</a:t>
            </a:r>
          </a:p>
          <a:p>
            <a:pPr>
              <a:lnSpc>
                <a:spcPct val="100000"/>
              </a:lnSpc>
            </a:pPr>
            <a:r>
              <a:rPr lang="cs-CZ" sz="1600" dirty="0"/>
              <a:t>Vektor v průběhu </a:t>
            </a:r>
            <a:r>
              <a:rPr lang="cs-CZ" sz="1600" b="1" dirty="0"/>
              <a:t>repolarizace komor </a:t>
            </a:r>
            <a:r>
              <a:rPr lang="cs-CZ" sz="1600" dirty="0"/>
              <a:t>opíše poslední smyčku</a:t>
            </a:r>
          </a:p>
          <a:p>
            <a:pPr>
              <a:lnSpc>
                <a:spcPct val="100000"/>
              </a:lnSpc>
            </a:pPr>
            <a:endParaRPr lang="cs-CZ" sz="1600" dirty="0"/>
          </a:p>
          <a:p>
            <a:pPr>
              <a:lnSpc>
                <a:spcPct val="100000"/>
              </a:lnSpc>
            </a:pPr>
            <a:endParaRPr lang="cs-CZ" sz="1600" dirty="0"/>
          </a:p>
          <a:p>
            <a:pPr>
              <a:lnSpc>
                <a:spcPct val="100000"/>
              </a:lnSpc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1235629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 err="1"/>
              <a:t>Vektokardiografie</a:t>
            </a:r>
            <a:r>
              <a:rPr lang="cs-CZ" dirty="0"/>
              <a:t> – jak vzniká EKG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8E6F2AF3-4922-8119-8BEB-7E5448685E92}"/>
              </a:ext>
            </a:extLst>
          </p:cNvPr>
          <p:cNvCxnSpPr>
            <a:cxnSpLocks/>
          </p:cNvCxnSpPr>
          <p:nvPr/>
        </p:nvCxnSpPr>
        <p:spPr>
          <a:xfrm flipH="1" flipV="1">
            <a:off x="6811106" y="4183824"/>
            <a:ext cx="450096" cy="5257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CD41D5BC-5F92-A10D-3872-52DD5954B1B7}"/>
              </a:ext>
            </a:extLst>
          </p:cNvPr>
          <p:cNvCxnSpPr>
            <a:cxnSpLocks/>
          </p:cNvCxnSpPr>
          <p:nvPr/>
        </p:nvCxnSpPr>
        <p:spPr>
          <a:xfrm flipV="1">
            <a:off x="6821790" y="2004957"/>
            <a:ext cx="2293664" cy="21786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7C5B9816-B6A5-E0D5-BF82-473175C4CF8B}"/>
              </a:ext>
            </a:extLst>
          </p:cNvPr>
          <p:cNvCxnSpPr>
            <a:cxnSpLocks/>
          </p:cNvCxnSpPr>
          <p:nvPr/>
        </p:nvCxnSpPr>
        <p:spPr>
          <a:xfrm flipH="1" flipV="1">
            <a:off x="5130720" y="2316545"/>
            <a:ext cx="3950658" cy="45414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 9">
            <a:extLst>
              <a:ext uri="{FF2B5EF4-FFF2-40B4-BE49-F238E27FC236}">
                <a16:creationId xmlns:a16="http://schemas.microsoft.com/office/drawing/2014/main" id="{CDDF6CDE-ED07-CE5F-01BC-80B5D37F72EB}"/>
              </a:ext>
            </a:extLst>
          </p:cNvPr>
          <p:cNvSpPr/>
          <p:nvPr/>
        </p:nvSpPr>
        <p:spPr>
          <a:xfrm>
            <a:off x="6106892" y="4182308"/>
            <a:ext cx="9318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/>
              <a:t> 0 </a:t>
            </a:r>
            <a:r>
              <a:rPr lang="cs-CZ" sz="1800" dirty="0" err="1"/>
              <a:t>mV</a:t>
            </a:r>
            <a:endParaRPr lang="cs-CZ" sz="1800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BB13458F-8B0E-2FDE-F3A2-586377C8270A}"/>
              </a:ext>
            </a:extLst>
          </p:cNvPr>
          <p:cNvSpPr/>
          <p:nvPr/>
        </p:nvSpPr>
        <p:spPr>
          <a:xfrm>
            <a:off x="8873097" y="6201918"/>
            <a:ext cx="17258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rgbClr val="0000FF"/>
                </a:solidFill>
              </a:rPr>
              <a:t>II svod</a:t>
            </a: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D65190C8-F305-DC38-59B5-45CDD0CD6711}"/>
              </a:ext>
            </a:extLst>
          </p:cNvPr>
          <p:cNvCxnSpPr>
            <a:cxnSpLocks/>
          </p:cNvCxnSpPr>
          <p:nvPr/>
        </p:nvCxnSpPr>
        <p:spPr>
          <a:xfrm flipH="1">
            <a:off x="6607135" y="4752018"/>
            <a:ext cx="654067" cy="5297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C3B5438C-8395-222F-E780-8EB24AE4C28A}"/>
              </a:ext>
            </a:extLst>
          </p:cNvPr>
          <p:cNvGrpSpPr/>
          <p:nvPr/>
        </p:nvGrpSpPr>
        <p:grpSpPr>
          <a:xfrm>
            <a:off x="8475952" y="1341618"/>
            <a:ext cx="3452712" cy="3227535"/>
            <a:chOff x="2658149" y="1531430"/>
            <a:chExt cx="4953934" cy="3820048"/>
          </a:xfrm>
        </p:grpSpPr>
        <p:sp>
          <p:nvSpPr>
            <p:cNvPr id="14" name="Volný tvar 5">
              <a:extLst>
                <a:ext uri="{FF2B5EF4-FFF2-40B4-BE49-F238E27FC236}">
                  <a16:creationId xmlns:a16="http://schemas.microsoft.com/office/drawing/2014/main" id="{648CEFE6-7CF4-4C1F-10AA-04669DCD0B1C}"/>
                </a:ext>
              </a:extLst>
            </p:cNvPr>
            <p:cNvSpPr/>
            <p:nvPr/>
          </p:nvSpPr>
          <p:spPr>
            <a:xfrm>
              <a:off x="2771812" y="1531430"/>
              <a:ext cx="4840271" cy="3820048"/>
            </a:xfrm>
            <a:custGeom>
              <a:avLst/>
              <a:gdLst>
                <a:gd name="connsiteX0" fmla="*/ 831277 w 4868887"/>
                <a:gd name="connsiteY0" fmla="*/ 843635 h 3820048"/>
                <a:gd name="connsiteX1" fmla="*/ 95007 w 4868887"/>
                <a:gd name="connsiteY1" fmla="*/ 499251 h 3820048"/>
                <a:gd name="connsiteX2" fmla="*/ 106882 w 4868887"/>
                <a:gd name="connsiteY2" fmla="*/ 1104892 h 3820048"/>
                <a:gd name="connsiteX3" fmla="*/ 985656 w 4868887"/>
                <a:gd name="connsiteY3" fmla="*/ 2066793 h 3820048"/>
                <a:gd name="connsiteX4" fmla="*/ 2410695 w 4868887"/>
                <a:gd name="connsiteY4" fmla="*/ 2458679 h 3820048"/>
                <a:gd name="connsiteX5" fmla="*/ 3847609 w 4868887"/>
                <a:gd name="connsiteY5" fmla="*/ 3064321 h 3820048"/>
                <a:gd name="connsiteX6" fmla="*/ 4868887 w 4868887"/>
                <a:gd name="connsiteY6" fmla="*/ 3764965 h 3820048"/>
                <a:gd name="connsiteX7" fmla="*/ 4868887 w 4868887"/>
                <a:gd name="connsiteY7" fmla="*/ 3658087 h 3820048"/>
                <a:gd name="connsiteX8" fmla="*/ 3847609 w 4868887"/>
                <a:gd name="connsiteY8" fmla="*/ 2731812 h 3820048"/>
                <a:gd name="connsiteX9" fmla="*/ 2897583 w 4868887"/>
                <a:gd name="connsiteY9" fmla="*/ 1520528 h 3820048"/>
                <a:gd name="connsiteX10" fmla="*/ 1626923 w 4868887"/>
                <a:gd name="connsiteY10" fmla="*/ 321121 h 3820048"/>
                <a:gd name="connsiteX11" fmla="*/ 985656 w 4868887"/>
                <a:gd name="connsiteY11" fmla="*/ 487 h 3820048"/>
                <a:gd name="connsiteX12" fmla="*/ 629396 w 4868887"/>
                <a:gd name="connsiteY12" fmla="*/ 261744 h 3820048"/>
                <a:gd name="connsiteX13" fmla="*/ 843152 w 4868887"/>
                <a:gd name="connsiteY13" fmla="*/ 772383 h 3820048"/>
                <a:gd name="connsiteX14" fmla="*/ 1163786 w 4868887"/>
                <a:gd name="connsiteY14" fmla="*/ 1223645 h 3820048"/>
                <a:gd name="connsiteX15" fmla="*/ 1650674 w 4868887"/>
                <a:gd name="connsiteY15" fmla="*/ 1342399 h 3820048"/>
                <a:gd name="connsiteX16" fmla="*/ 1567547 w 4868887"/>
                <a:gd name="connsiteY16" fmla="*/ 1057391 h 3820048"/>
                <a:gd name="connsiteX17" fmla="*/ 1056908 w 4868887"/>
                <a:gd name="connsiteY17" fmla="*/ 796134 h 3820048"/>
                <a:gd name="connsiteX18" fmla="*/ 926279 w 4868887"/>
                <a:gd name="connsiteY18" fmla="*/ 796134 h 3820048"/>
                <a:gd name="connsiteX19" fmla="*/ 997531 w 4868887"/>
                <a:gd name="connsiteY19" fmla="*/ 938638 h 3820048"/>
                <a:gd name="connsiteX20" fmla="*/ 1710051 w 4868887"/>
                <a:gd name="connsiteY20" fmla="*/ 1294897 h 3820048"/>
                <a:gd name="connsiteX21" fmla="*/ 2256316 w 4868887"/>
                <a:gd name="connsiteY21" fmla="*/ 1508653 h 3820048"/>
                <a:gd name="connsiteX22" fmla="*/ 2030685 w 4868887"/>
                <a:gd name="connsiteY22" fmla="*/ 1164269 h 3820048"/>
                <a:gd name="connsiteX23" fmla="*/ 1650674 w 4868887"/>
                <a:gd name="connsiteY23" fmla="*/ 926762 h 3820048"/>
                <a:gd name="connsiteX24" fmla="*/ 1068783 w 4868887"/>
                <a:gd name="connsiteY24" fmla="*/ 796134 h 3820048"/>
                <a:gd name="connsiteX25" fmla="*/ 831277 w 4868887"/>
                <a:gd name="connsiteY25" fmla="*/ 843635 h 3820048"/>
                <a:gd name="connsiteX0" fmla="*/ 802661 w 4840271"/>
                <a:gd name="connsiteY0" fmla="*/ 843635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843635 h 3820048"/>
                <a:gd name="connsiteX0" fmla="*/ 802661 w 4840271"/>
                <a:gd name="connsiteY0" fmla="*/ 814375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814375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831826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929679 w 4840271"/>
                <a:gd name="connsiteY18" fmla="*/ 809434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78298 w 4840271"/>
                <a:gd name="connsiteY17" fmla="*/ 848521 h 3820048"/>
                <a:gd name="connsiteX18" fmla="*/ 929679 w 4840271"/>
                <a:gd name="connsiteY18" fmla="*/ 809434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78298 w 4840271"/>
                <a:gd name="connsiteY17" fmla="*/ 848521 h 3820048"/>
                <a:gd name="connsiteX18" fmla="*/ 908247 w 4840271"/>
                <a:gd name="connsiteY18" fmla="*/ 797528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840271" h="3820048">
                  <a:moveTo>
                    <a:pt x="802661" y="785114"/>
                  </a:moveTo>
                  <a:cubicBezTo>
                    <a:pt x="637927" y="747826"/>
                    <a:pt x="245645" y="555683"/>
                    <a:pt x="124913" y="608979"/>
                  </a:cubicBezTo>
                  <a:cubicBezTo>
                    <a:pt x="4181" y="662275"/>
                    <a:pt x="-60422" y="861923"/>
                    <a:pt x="78266" y="1104892"/>
                  </a:cubicBezTo>
                  <a:cubicBezTo>
                    <a:pt x="216954" y="1347861"/>
                    <a:pt x="573071" y="1841162"/>
                    <a:pt x="957040" y="2066793"/>
                  </a:cubicBezTo>
                  <a:cubicBezTo>
                    <a:pt x="1341009" y="2292424"/>
                    <a:pt x="1905087" y="2292424"/>
                    <a:pt x="2382079" y="2458679"/>
                  </a:cubicBezTo>
                  <a:cubicBezTo>
                    <a:pt x="2859071" y="2624934"/>
                    <a:pt x="3409295" y="2846607"/>
                    <a:pt x="3818993" y="3064321"/>
                  </a:cubicBezTo>
                  <a:cubicBezTo>
                    <a:pt x="4228691" y="3282035"/>
                    <a:pt x="4670058" y="3666004"/>
                    <a:pt x="4840271" y="3764965"/>
                  </a:cubicBezTo>
                  <a:cubicBezTo>
                    <a:pt x="5010484" y="3863926"/>
                    <a:pt x="5010484" y="3830279"/>
                    <a:pt x="4840271" y="3658087"/>
                  </a:cubicBezTo>
                  <a:cubicBezTo>
                    <a:pt x="4670058" y="3485895"/>
                    <a:pt x="4147544" y="3088072"/>
                    <a:pt x="3818993" y="2731812"/>
                  </a:cubicBezTo>
                  <a:cubicBezTo>
                    <a:pt x="3490442" y="2375552"/>
                    <a:pt x="3239081" y="1922310"/>
                    <a:pt x="2868967" y="1520528"/>
                  </a:cubicBezTo>
                  <a:cubicBezTo>
                    <a:pt x="2498853" y="1118746"/>
                    <a:pt x="1916962" y="574461"/>
                    <a:pt x="1598307" y="321121"/>
                  </a:cubicBezTo>
                  <a:cubicBezTo>
                    <a:pt x="1279652" y="67781"/>
                    <a:pt x="1123294" y="10383"/>
                    <a:pt x="957040" y="487"/>
                  </a:cubicBezTo>
                  <a:cubicBezTo>
                    <a:pt x="790786" y="-9409"/>
                    <a:pt x="624531" y="133095"/>
                    <a:pt x="600780" y="261744"/>
                  </a:cubicBezTo>
                  <a:cubicBezTo>
                    <a:pt x="577029" y="390393"/>
                    <a:pt x="737663" y="618162"/>
                    <a:pt x="814536" y="772383"/>
                  </a:cubicBezTo>
                  <a:cubicBezTo>
                    <a:pt x="891409" y="926604"/>
                    <a:pt x="954253" y="1100601"/>
                    <a:pt x="1062018" y="1187069"/>
                  </a:cubicBezTo>
                  <a:cubicBezTo>
                    <a:pt x="1169783" y="1273537"/>
                    <a:pt x="1408460" y="1312806"/>
                    <a:pt x="1461123" y="1291193"/>
                  </a:cubicBezTo>
                  <a:cubicBezTo>
                    <a:pt x="1513786" y="1269580"/>
                    <a:pt x="1441801" y="1131170"/>
                    <a:pt x="1377997" y="1057391"/>
                  </a:cubicBezTo>
                  <a:cubicBezTo>
                    <a:pt x="1314193" y="983612"/>
                    <a:pt x="1156590" y="891831"/>
                    <a:pt x="1078298" y="848521"/>
                  </a:cubicBezTo>
                  <a:cubicBezTo>
                    <a:pt x="1000006" y="805211"/>
                    <a:pt x="940991" y="797528"/>
                    <a:pt x="908247" y="797528"/>
                  </a:cubicBezTo>
                  <a:cubicBezTo>
                    <a:pt x="875503" y="797528"/>
                    <a:pt x="821715" y="772616"/>
                    <a:pt x="831826" y="796134"/>
                  </a:cubicBezTo>
                  <a:cubicBezTo>
                    <a:pt x="841937" y="819652"/>
                    <a:pt x="827314" y="855511"/>
                    <a:pt x="968915" y="938638"/>
                  </a:cubicBezTo>
                  <a:cubicBezTo>
                    <a:pt x="1110516" y="1021765"/>
                    <a:pt x="1471637" y="1199894"/>
                    <a:pt x="1681435" y="1294897"/>
                  </a:cubicBezTo>
                  <a:cubicBezTo>
                    <a:pt x="1891233" y="1389900"/>
                    <a:pt x="2136466" y="1510917"/>
                    <a:pt x="2227700" y="1508653"/>
                  </a:cubicBezTo>
                  <a:cubicBezTo>
                    <a:pt x="2318934" y="1506389"/>
                    <a:pt x="2305396" y="1368540"/>
                    <a:pt x="2228840" y="1281312"/>
                  </a:cubicBezTo>
                  <a:cubicBezTo>
                    <a:pt x="2152284" y="1194084"/>
                    <a:pt x="1928679" y="1046640"/>
                    <a:pt x="1768362" y="985284"/>
                  </a:cubicBezTo>
                  <a:cubicBezTo>
                    <a:pt x="1608045" y="923928"/>
                    <a:pt x="1274269" y="866072"/>
                    <a:pt x="1113319" y="832710"/>
                  </a:cubicBezTo>
                  <a:cubicBezTo>
                    <a:pt x="952369" y="799348"/>
                    <a:pt x="967395" y="822402"/>
                    <a:pt x="802661" y="785114"/>
                  </a:cubicBezTo>
                  <a:close/>
                </a:path>
              </a:pathLst>
            </a:custGeom>
            <a:noFill/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15" name="Šipka dolů 7">
              <a:extLst>
                <a:ext uri="{FF2B5EF4-FFF2-40B4-BE49-F238E27FC236}">
                  <a16:creationId xmlns:a16="http://schemas.microsoft.com/office/drawing/2014/main" id="{4410F205-BE04-16B8-DC5C-EF676A916840}"/>
                </a:ext>
              </a:extLst>
            </p:cNvPr>
            <p:cNvSpPr/>
            <p:nvPr/>
          </p:nvSpPr>
          <p:spPr>
            <a:xfrm rot="18055351">
              <a:off x="3690424" y="3440174"/>
              <a:ext cx="241842" cy="432048"/>
            </a:xfrm>
            <a:prstGeom prst="downArrow">
              <a:avLst>
                <a:gd name="adj1" fmla="val 34260"/>
                <a:gd name="adj2" fmla="val 50000"/>
              </a:avLst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cxnSp>
          <p:nvCxnSpPr>
            <p:cNvPr id="16" name="Přímá spojnice se šipkou 15">
              <a:extLst>
                <a:ext uri="{FF2B5EF4-FFF2-40B4-BE49-F238E27FC236}">
                  <a16:creationId xmlns:a16="http://schemas.microsoft.com/office/drawing/2014/main" id="{83FE6AA8-24B0-5DE7-DAEE-36558FABD7CC}"/>
                </a:ext>
              </a:extLst>
            </p:cNvPr>
            <p:cNvCxnSpPr>
              <a:cxnSpLocks/>
              <a:stCxn id="14" idx="0"/>
            </p:cNvCxnSpPr>
            <p:nvPr/>
          </p:nvCxnSpPr>
          <p:spPr>
            <a:xfrm flipH="1">
              <a:off x="3563888" y="2316544"/>
              <a:ext cx="10585" cy="112491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16">
              <a:extLst>
                <a:ext uri="{FF2B5EF4-FFF2-40B4-BE49-F238E27FC236}">
                  <a16:creationId xmlns:a16="http://schemas.microsoft.com/office/drawing/2014/main" id="{9C4A4061-59DC-2AEB-99F1-391F179F2AF2}"/>
                </a:ext>
              </a:extLst>
            </p:cNvPr>
            <p:cNvCxnSpPr/>
            <p:nvPr/>
          </p:nvCxnSpPr>
          <p:spPr>
            <a:xfrm>
              <a:off x="2658149" y="2242027"/>
              <a:ext cx="11366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47C444F6-0CC5-6A0D-F2F8-1FC17C53D4D3}"/>
              </a:ext>
            </a:extLst>
          </p:cNvPr>
          <p:cNvGrpSpPr/>
          <p:nvPr/>
        </p:nvGrpSpPr>
        <p:grpSpPr>
          <a:xfrm rot="16200000">
            <a:off x="6561402" y="3981725"/>
            <a:ext cx="458779" cy="478725"/>
            <a:chOff x="3353343" y="3618066"/>
            <a:chExt cx="720080" cy="720080"/>
          </a:xfrm>
        </p:grpSpPr>
        <p:sp>
          <p:nvSpPr>
            <p:cNvPr id="19" name="Oblouk 18">
              <a:extLst>
                <a:ext uri="{FF2B5EF4-FFF2-40B4-BE49-F238E27FC236}">
                  <a16:creationId xmlns:a16="http://schemas.microsoft.com/office/drawing/2014/main" id="{4CF182AD-8339-EEA6-3C4C-D015536114D5}"/>
                </a:ext>
              </a:extLst>
            </p:cNvPr>
            <p:cNvSpPr/>
            <p:nvPr/>
          </p:nvSpPr>
          <p:spPr>
            <a:xfrm rot="2891344">
              <a:off x="3353343" y="3618066"/>
              <a:ext cx="720080" cy="72008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80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0" name="Ovál 19">
              <a:extLst>
                <a:ext uri="{FF2B5EF4-FFF2-40B4-BE49-F238E27FC236}">
                  <a16:creationId xmlns:a16="http://schemas.microsoft.com/office/drawing/2014/main" id="{D2CE6636-8C01-8092-AA61-2DA06B08DF48}"/>
                </a:ext>
              </a:extLst>
            </p:cNvPr>
            <p:cNvSpPr/>
            <p:nvPr/>
          </p:nvSpPr>
          <p:spPr>
            <a:xfrm>
              <a:off x="3895713" y="3965085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>
                <a:ln>
                  <a:solidFill>
                    <a:schemeClr val="tx1"/>
                  </a:solidFill>
                </a:ln>
              </a:endParaRPr>
            </a:p>
          </p:txBody>
        </p:sp>
      </p:grp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196B74C5-BAFF-1D48-2934-BF64F83EB465}"/>
              </a:ext>
            </a:extLst>
          </p:cNvPr>
          <p:cNvCxnSpPr>
            <a:cxnSpLocks/>
          </p:cNvCxnSpPr>
          <p:nvPr/>
        </p:nvCxnSpPr>
        <p:spPr>
          <a:xfrm flipV="1">
            <a:off x="7218535" y="2955385"/>
            <a:ext cx="1855388" cy="18065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bdélník 21">
            <a:extLst>
              <a:ext uri="{FF2B5EF4-FFF2-40B4-BE49-F238E27FC236}">
                <a16:creationId xmlns:a16="http://schemas.microsoft.com/office/drawing/2014/main" id="{102ECFAA-F14D-55FA-0414-9F609BC11EF9}"/>
              </a:ext>
            </a:extLst>
          </p:cNvPr>
          <p:cNvSpPr/>
          <p:nvPr/>
        </p:nvSpPr>
        <p:spPr>
          <a:xfrm>
            <a:off x="4833800" y="5278049"/>
            <a:ext cx="22936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>
                <a:solidFill>
                  <a:srgbClr val="FF0000"/>
                </a:solidFill>
              </a:rPr>
              <a:t>Aktuálně změřené napětí v čase t1 (</a:t>
            </a:r>
            <a:r>
              <a:rPr lang="cs-CZ" sz="1800" dirty="0" err="1">
                <a:solidFill>
                  <a:srgbClr val="FF0000"/>
                </a:solidFill>
              </a:rPr>
              <a:t>mV</a:t>
            </a:r>
            <a:r>
              <a:rPr lang="cs-CZ" sz="1800" dirty="0">
                <a:solidFill>
                  <a:srgbClr val="FF0000"/>
                </a:solidFill>
              </a:rPr>
              <a:t>)</a:t>
            </a:r>
          </a:p>
        </p:txBody>
      </p: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6F051715-A74D-D1C1-7DCB-30159063D3A2}"/>
              </a:ext>
            </a:extLst>
          </p:cNvPr>
          <p:cNvCxnSpPr>
            <a:cxnSpLocks/>
          </p:cNvCxnSpPr>
          <p:nvPr/>
        </p:nvCxnSpPr>
        <p:spPr>
          <a:xfrm>
            <a:off x="9128403" y="1980641"/>
            <a:ext cx="911379" cy="1337617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DB16F3D1-7EE8-21C4-0BFF-12FB5A26736C}"/>
              </a:ext>
            </a:extLst>
          </p:cNvPr>
          <p:cNvSpPr txBox="1"/>
          <p:nvPr/>
        </p:nvSpPr>
        <p:spPr>
          <a:xfrm>
            <a:off x="5129101" y="2769635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–</a:t>
            </a:r>
            <a:r>
              <a:rPr lang="cs-CZ" sz="2800" b="1" dirty="0">
                <a:solidFill>
                  <a:srgbClr val="FFFF00"/>
                </a:solidFill>
              </a:rPr>
              <a:t> </a:t>
            </a:r>
            <a:endParaRPr lang="cs-CZ" sz="1800" b="1" dirty="0">
              <a:solidFill>
                <a:srgbClr val="FFFF00"/>
              </a:solidFill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E13A7763-7EA7-C240-8F6C-8194CEA07DF2}"/>
              </a:ext>
            </a:extLst>
          </p:cNvPr>
          <p:cNvSpPr txBox="1"/>
          <p:nvPr/>
        </p:nvSpPr>
        <p:spPr>
          <a:xfrm>
            <a:off x="8130537" y="6093296"/>
            <a:ext cx="404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800" b="1" dirty="0"/>
          </a:p>
        </p:txBody>
      </p: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4363CEFF-8553-F3FA-3404-645DB727CB05}"/>
              </a:ext>
            </a:extLst>
          </p:cNvPr>
          <p:cNvCxnSpPr>
            <a:cxnSpLocks/>
          </p:cNvCxnSpPr>
          <p:nvPr/>
        </p:nvCxnSpPr>
        <p:spPr>
          <a:xfrm flipV="1">
            <a:off x="7834434" y="3319345"/>
            <a:ext cx="2151491" cy="20489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bdélník 26">
            <a:extLst>
              <a:ext uri="{FF2B5EF4-FFF2-40B4-BE49-F238E27FC236}">
                <a16:creationId xmlns:a16="http://schemas.microsoft.com/office/drawing/2014/main" id="{77E093DF-83F8-05EC-A4EF-2C87C46C6137}"/>
              </a:ext>
            </a:extLst>
          </p:cNvPr>
          <p:cNvSpPr/>
          <p:nvPr/>
        </p:nvSpPr>
        <p:spPr>
          <a:xfrm>
            <a:off x="8305276" y="5136023"/>
            <a:ext cx="22936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>
                <a:solidFill>
                  <a:srgbClr val="0000FF"/>
                </a:solidFill>
              </a:rPr>
              <a:t>Aktuálně změřené napětí v čase t2 (</a:t>
            </a:r>
            <a:r>
              <a:rPr lang="cs-CZ" sz="1800" dirty="0" err="1">
                <a:solidFill>
                  <a:srgbClr val="0000FF"/>
                </a:solidFill>
              </a:rPr>
              <a:t>mV</a:t>
            </a:r>
            <a:r>
              <a:rPr lang="cs-CZ" sz="1800" dirty="0">
                <a:solidFill>
                  <a:srgbClr val="0000FF"/>
                </a:solidFill>
              </a:rPr>
              <a:t>)</a:t>
            </a:r>
          </a:p>
        </p:txBody>
      </p: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5B45C9FB-E24F-192C-6AD8-676669FDA44F}"/>
              </a:ext>
            </a:extLst>
          </p:cNvPr>
          <p:cNvCxnSpPr>
            <a:cxnSpLocks/>
          </p:cNvCxnSpPr>
          <p:nvPr/>
        </p:nvCxnSpPr>
        <p:spPr>
          <a:xfrm flipH="1" flipV="1">
            <a:off x="6751705" y="4262740"/>
            <a:ext cx="1003579" cy="1173282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D2E33569-0FB9-12B7-B79C-C517ACA3BF08}"/>
              </a:ext>
            </a:extLst>
          </p:cNvPr>
          <p:cNvCxnSpPr>
            <a:cxnSpLocks/>
          </p:cNvCxnSpPr>
          <p:nvPr/>
        </p:nvCxnSpPr>
        <p:spPr>
          <a:xfrm flipH="1" flipV="1">
            <a:off x="7829783" y="5436022"/>
            <a:ext cx="420321" cy="8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bdélník 29">
            <a:extLst>
              <a:ext uri="{FF2B5EF4-FFF2-40B4-BE49-F238E27FC236}">
                <a16:creationId xmlns:a16="http://schemas.microsoft.com/office/drawing/2014/main" id="{604C72B6-A875-93B8-A336-32E84CFBF850}"/>
              </a:ext>
            </a:extLst>
          </p:cNvPr>
          <p:cNvSpPr/>
          <p:nvPr/>
        </p:nvSpPr>
        <p:spPr>
          <a:xfrm>
            <a:off x="10039782" y="688851"/>
            <a:ext cx="259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/>
              <a:t>Elektrický vektor srdeční v čase t1 a t2</a:t>
            </a:r>
          </a:p>
        </p:txBody>
      </p: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C937360E-58E6-EEEB-9E2B-78BEC3251678}"/>
              </a:ext>
            </a:extLst>
          </p:cNvPr>
          <p:cNvCxnSpPr>
            <a:cxnSpLocks/>
          </p:cNvCxnSpPr>
          <p:nvPr/>
        </p:nvCxnSpPr>
        <p:spPr>
          <a:xfrm flipH="1">
            <a:off x="9736018" y="962773"/>
            <a:ext cx="312868" cy="18144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ástupný obsah 4">
            <a:extLst>
              <a:ext uri="{FF2B5EF4-FFF2-40B4-BE49-F238E27FC236}">
                <a16:creationId xmlns:a16="http://schemas.microsoft.com/office/drawing/2014/main" id="{FCAC9E83-AAE8-F3C6-AE22-586A6F61F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156" y="1006451"/>
            <a:ext cx="4057562" cy="52101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1600" dirty="0"/>
              <a:t>Na povrch těla umístíme dvě elektrody, jejich spojením vzniká svod.</a:t>
            </a:r>
          </a:p>
          <a:p>
            <a:pPr>
              <a:lnSpc>
                <a:spcPct val="100000"/>
              </a:lnSpc>
            </a:pPr>
            <a:r>
              <a:rPr lang="cs-CZ" sz="1600" dirty="0"/>
              <a:t>Pohybující se elektrický vektor, který je tvořen depolarizací a repolarizací srdeční tkáně, se promítá na svod (kolmý průmět)</a:t>
            </a:r>
          </a:p>
          <a:p>
            <a:pPr>
              <a:lnSpc>
                <a:spcPct val="100000"/>
              </a:lnSpc>
            </a:pPr>
            <a:r>
              <a:rPr lang="cs-CZ" sz="1600" dirty="0"/>
              <a:t>Představte si, že jsme v jednu chvíli zastavili depolarizaci v čase t1. Na svodu jsme změřili napětí (červeně). </a:t>
            </a:r>
          </a:p>
          <a:p>
            <a:pPr>
              <a:lnSpc>
                <a:spcPct val="100000"/>
              </a:lnSpc>
            </a:pPr>
            <a:r>
              <a:rPr lang="cs-CZ" sz="1600" dirty="0"/>
              <a:t>O okamžik později jsme zastavili depolarizaci v čase t2 a změřili napětí (modře). Druhé napětí je větší.</a:t>
            </a:r>
          </a:p>
          <a:p>
            <a:pPr>
              <a:lnSpc>
                <a:spcPct val="100000"/>
              </a:lnSpc>
            </a:pPr>
            <a:r>
              <a:rPr lang="cs-CZ" sz="1600" dirty="0"/>
              <a:t>Pokud se depolarizace šíří směrem ke kladné elektrodě, změřené napětí je kladné. Pokud se šíří k záporné elektrodě, napětí je záporné. </a:t>
            </a:r>
          </a:p>
          <a:p>
            <a:pPr>
              <a:lnSpc>
                <a:spcPct val="100000"/>
              </a:lnSpc>
            </a:pPr>
            <a:r>
              <a:rPr lang="cs-CZ" sz="1600" dirty="0"/>
              <a:t>Pokud se depolarizace šíří kolmo ke svodu, nenaměří se skoro žádné napětí.</a:t>
            </a:r>
          </a:p>
          <a:p>
            <a:pPr>
              <a:lnSpc>
                <a:spcPct val="100000"/>
              </a:lnSpc>
            </a:pPr>
            <a:r>
              <a:rPr lang="cs-CZ" sz="1600" dirty="0"/>
              <a:t>Jak vektor během srdečního cyklu opisuje smyčky, svod kontinuálně měří napětí.</a:t>
            </a:r>
          </a:p>
          <a:p>
            <a:pPr>
              <a:lnSpc>
                <a:spcPct val="100000"/>
              </a:lnSpc>
            </a:pPr>
            <a:r>
              <a:rPr lang="cs-CZ" sz="1600" dirty="0"/>
              <a:t>Grafický záznam tohoto napětí - EKG </a:t>
            </a:r>
          </a:p>
          <a:p>
            <a:pPr>
              <a:lnSpc>
                <a:spcPct val="100000"/>
              </a:lnSpc>
            </a:pPr>
            <a:endParaRPr lang="cs-CZ" sz="1600" dirty="0"/>
          </a:p>
          <a:p>
            <a:pPr>
              <a:lnSpc>
                <a:spcPct val="100000"/>
              </a:lnSpc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3907523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Jak vzniká EKG</a:t>
            </a:r>
          </a:p>
        </p:txBody>
      </p:sp>
      <p:cxnSp>
        <p:nvCxnSpPr>
          <p:cNvPr id="2" name="Přímá spojnice 1">
            <a:extLst>
              <a:ext uri="{FF2B5EF4-FFF2-40B4-BE49-F238E27FC236}">
                <a16:creationId xmlns:a16="http://schemas.microsoft.com/office/drawing/2014/main" id="{C9C9A1D1-6FDB-B0EE-5682-77D791B9BB20}"/>
              </a:ext>
            </a:extLst>
          </p:cNvPr>
          <p:cNvCxnSpPr/>
          <p:nvPr/>
        </p:nvCxnSpPr>
        <p:spPr>
          <a:xfrm flipH="1">
            <a:off x="8663942" y="1134269"/>
            <a:ext cx="1601539" cy="1703125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4FD082BC-2FD7-E4A9-01A2-6A8B64A6EE94}"/>
              </a:ext>
            </a:extLst>
          </p:cNvPr>
          <p:cNvCxnSpPr/>
          <p:nvPr/>
        </p:nvCxnSpPr>
        <p:spPr>
          <a:xfrm flipH="1">
            <a:off x="7275199" y="804948"/>
            <a:ext cx="2986235" cy="3173157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Skupina 6">
            <a:extLst>
              <a:ext uri="{FF2B5EF4-FFF2-40B4-BE49-F238E27FC236}">
                <a16:creationId xmlns:a16="http://schemas.microsoft.com/office/drawing/2014/main" id="{FF709455-49B8-A299-33AC-E7B6F87DC3CE}"/>
              </a:ext>
            </a:extLst>
          </p:cNvPr>
          <p:cNvGrpSpPr/>
          <p:nvPr/>
        </p:nvGrpSpPr>
        <p:grpSpPr>
          <a:xfrm>
            <a:off x="7432740" y="1634978"/>
            <a:ext cx="4733524" cy="3066503"/>
            <a:chOff x="1001707" y="803336"/>
            <a:chExt cx="9589446" cy="5567566"/>
          </a:xfrm>
        </p:grpSpPr>
        <p:sp>
          <p:nvSpPr>
            <p:cNvPr id="8" name="Volný tvar 5">
              <a:extLst>
                <a:ext uri="{FF2B5EF4-FFF2-40B4-BE49-F238E27FC236}">
                  <a16:creationId xmlns:a16="http://schemas.microsoft.com/office/drawing/2014/main" id="{A24A9343-F369-BC6A-E789-2053DED7454D}"/>
                </a:ext>
              </a:extLst>
            </p:cNvPr>
            <p:cNvSpPr/>
            <p:nvPr/>
          </p:nvSpPr>
          <p:spPr>
            <a:xfrm>
              <a:off x="2771812" y="1531430"/>
              <a:ext cx="4840271" cy="3820048"/>
            </a:xfrm>
            <a:custGeom>
              <a:avLst/>
              <a:gdLst>
                <a:gd name="connsiteX0" fmla="*/ 831277 w 4868887"/>
                <a:gd name="connsiteY0" fmla="*/ 843635 h 3820048"/>
                <a:gd name="connsiteX1" fmla="*/ 95007 w 4868887"/>
                <a:gd name="connsiteY1" fmla="*/ 499251 h 3820048"/>
                <a:gd name="connsiteX2" fmla="*/ 106882 w 4868887"/>
                <a:gd name="connsiteY2" fmla="*/ 1104892 h 3820048"/>
                <a:gd name="connsiteX3" fmla="*/ 985656 w 4868887"/>
                <a:gd name="connsiteY3" fmla="*/ 2066793 h 3820048"/>
                <a:gd name="connsiteX4" fmla="*/ 2410695 w 4868887"/>
                <a:gd name="connsiteY4" fmla="*/ 2458679 h 3820048"/>
                <a:gd name="connsiteX5" fmla="*/ 3847609 w 4868887"/>
                <a:gd name="connsiteY5" fmla="*/ 3064321 h 3820048"/>
                <a:gd name="connsiteX6" fmla="*/ 4868887 w 4868887"/>
                <a:gd name="connsiteY6" fmla="*/ 3764965 h 3820048"/>
                <a:gd name="connsiteX7" fmla="*/ 4868887 w 4868887"/>
                <a:gd name="connsiteY7" fmla="*/ 3658087 h 3820048"/>
                <a:gd name="connsiteX8" fmla="*/ 3847609 w 4868887"/>
                <a:gd name="connsiteY8" fmla="*/ 2731812 h 3820048"/>
                <a:gd name="connsiteX9" fmla="*/ 2897583 w 4868887"/>
                <a:gd name="connsiteY9" fmla="*/ 1520528 h 3820048"/>
                <a:gd name="connsiteX10" fmla="*/ 1626923 w 4868887"/>
                <a:gd name="connsiteY10" fmla="*/ 321121 h 3820048"/>
                <a:gd name="connsiteX11" fmla="*/ 985656 w 4868887"/>
                <a:gd name="connsiteY11" fmla="*/ 487 h 3820048"/>
                <a:gd name="connsiteX12" fmla="*/ 629396 w 4868887"/>
                <a:gd name="connsiteY12" fmla="*/ 261744 h 3820048"/>
                <a:gd name="connsiteX13" fmla="*/ 843152 w 4868887"/>
                <a:gd name="connsiteY13" fmla="*/ 772383 h 3820048"/>
                <a:gd name="connsiteX14" fmla="*/ 1163786 w 4868887"/>
                <a:gd name="connsiteY14" fmla="*/ 1223645 h 3820048"/>
                <a:gd name="connsiteX15" fmla="*/ 1650674 w 4868887"/>
                <a:gd name="connsiteY15" fmla="*/ 1342399 h 3820048"/>
                <a:gd name="connsiteX16" fmla="*/ 1567547 w 4868887"/>
                <a:gd name="connsiteY16" fmla="*/ 1057391 h 3820048"/>
                <a:gd name="connsiteX17" fmla="*/ 1056908 w 4868887"/>
                <a:gd name="connsiteY17" fmla="*/ 796134 h 3820048"/>
                <a:gd name="connsiteX18" fmla="*/ 926279 w 4868887"/>
                <a:gd name="connsiteY18" fmla="*/ 796134 h 3820048"/>
                <a:gd name="connsiteX19" fmla="*/ 997531 w 4868887"/>
                <a:gd name="connsiteY19" fmla="*/ 938638 h 3820048"/>
                <a:gd name="connsiteX20" fmla="*/ 1710051 w 4868887"/>
                <a:gd name="connsiteY20" fmla="*/ 1294897 h 3820048"/>
                <a:gd name="connsiteX21" fmla="*/ 2256316 w 4868887"/>
                <a:gd name="connsiteY21" fmla="*/ 1508653 h 3820048"/>
                <a:gd name="connsiteX22" fmla="*/ 2030685 w 4868887"/>
                <a:gd name="connsiteY22" fmla="*/ 1164269 h 3820048"/>
                <a:gd name="connsiteX23" fmla="*/ 1650674 w 4868887"/>
                <a:gd name="connsiteY23" fmla="*/ 926762 h 3820048"/>
                <a:gd name="connsiteX24" fmla="*/ 1068783 w 4868887"/>
                <a:gd name="connsiteY24" fmla="*/ 796134 h 3820048"/>
                <a:gd name="connsiteX25" fmla="*/ 831277 w 4868887"/>
                <a:gd name="connsiteY25" fmla="*/ 843635 h 3820048"/>
                <a:gd name="connsiteX0" fmla="*/ 802661 w 4840271"/>
                <a:gd name="connsiteY0" fmla="*/ 843635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843635 h 3820048"/>
                <a:gd name="connsiteX0" fmla="*/ 802661 w 4840271"/>
                <a:gd name="connsiteY0" fmla="*/ 814375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814375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831826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929679 w 4840271"/>
                <a:gd name="connsiteY18" fmla="*/ 809434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78298 w 4840271"/>
                <a:gd name="connsiteY17" fmla="*/ 848521 h 3820048"/>
                <a:gd name="connsiteX18" fmla="*/ 929679 w 4840271"/>
                <a:gd name="connsiteY18" fmla="*/ 809434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78298 w 4840271"/>
                <a:gd name="connsiteY17" fmla="*/ 848521 h 3820048"/>
                <a:gd name="connsiteX18" fmla="*/ 908247 w 4840271"/>
                <a:gd name="connsiteY18" fmla="*/ 797528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840271" h="3820048">
                  <a:moveTo>
                    <a:pt x="802661" y="785114"/>
                  </a:moveTo>
                  <a:cubicBezTo>
                    <a:pt x="637927" y="747826"/>
                    <a:pt x="245645" y="555683"/>
                    <a:pt x="124913" y="608979"/>
                  </a:cubicBezTo>
                  <a:cubicBezTo>
                    <a:pt x="4181" y="662275"/>
                    <a:pt x="-60422" y="861923"/>
                    <a:pt x="78266" y="1104892"/>
                  </a:cubicBezTo>
                  <a:cubicBezTo>
                    <a:pt x="216954" y="1347861"/>
                    <a:pt x="573071" y="1841162"/>
                    <a:pt x="957040" y="2066793"/>
                  </a:cubicBezTo>
                  <a:cubicBezTo>
                    <a:pt x="1341009" y="2292424"/>
                    <a:pt x="1905087" y="2292424"/>
                    <a:pt x="2382079" y="2458679"/>
                  </a:cubicBezTo>
                  <a:cubicBezTo>
                    <a:pt x="2859071" y="2624934"/>
                    <a:pt x="3409295" y="2846607"/>
                    <a:pt x="3818993" y="3064321"/>
                  </a:cubicBezTo>
                  <a:cubicBezTo>
                    <a:pt x="4228691" y="3282035"/>
                    <a:pt x="4670058" y="3666004"/>
                    <a:pt x="4840271" y="3764965"/>
                  </a:cubicBezTo>
                  <a:cubicBezTo>
                    <a:pt x="5010484" y="3863926"/>
                    <a:pt x="5010484" y="3830279"/>
                    <a:pt x="4840271" y="3658087"/>
                  </a:cubicBezTo>
                  <a:cubicBezTo>
                    <a:pt x="4670058" y="3485895"/>
                    <a:pt x="4147544" y="3088072"/>
                    <a:pt x="3818993" y="2731812"/>
                  </a:cubicBezTo>
                  <a:cubicBezTo>
                    <a:pt x="3490442" y="2375552"/>
                    <a:pt x="3239081" y="1922310"/>
                    <a:pt x="2868967" y="1520528"/>
                  </a:cubicBezTo>
                  <a:cubicBezTo>
                    <a:pt x="2498853" y="1118746"/>
                    <a:pt x="1916962" y="574461"/>
                    <a:pt x="1598307" y="321121"/>
                  </a:cubicBezTo>
                  <a:cubicBezTo>
                    <a:pt x="1279652" y="67781"/>
                    <a:pt x="1123294" y="10383"/>
                    <a:pt x="957040" y="487"/>
                  </a:cubicBezTo>
                  <a:cubicBezTo>
                    <a:pt x="790786" y="-9409"/>
                    <a:pt x="624531" y="133095"/>
                    <a:pt x="600780" y="261744"/>
                  </a:cubicBezTo>
                  <a:cubicBezTo>
                    <a:pt x="577029" y="390393"/>
                    <a:pt x="737663" y="618162"/>
                    <a:pt x="814536" y="772383"/>
                  </a:cubicBezTo>
                  <a:cubicBezTo>
                    <a:pt x="891409" y="926604"/>
                    <a:pt x="954253" y="1100601"/>
                    <a:pt x="1062018" y="1187069"/>
                  </a:cubicBezTo>
                  <a:cubicBezTo>
                    <a:pt x="1169783" y="1273537"/>
                    <a:pt x="1408460" y="1312806"/>
                    <a:pt x="1461123" y="1291193"/>
                  </a:cubicBezTo>
                  <a:cubicBezTo>
                    <a:pt x="1513786" y="1269580"/>
                    <a:pt x="1441801" y="1131170"/>
                    <a:pt x="1377997" y="1057391"/>
                  </a:cubicBezTo>
                  <a:cubicBezTo>
                    <a:pt x="1314193" y="983612"/>
                    <a:pt x="1156590" y="891831"/>
                    <a:pt x="1078298" y="848521"/>
                  </a:cubicBezTo>
                  <a:cubicBezTo>
                    <a:pt x="1000006" y="805211"/>
                    <a:pt x="940991" y="797528"/>
                    <a:pt x="908247" y="797528"/>
                  </a:cubicBezTo>
                  <a:cubicBezTo>
                    <a:pt x="875503" y="797528"/>
                    <a:pt x="821715" y="772616"/>
                    <a:pt x="831826" y="796134"/>
                  </a:cubicBezTo>
                  <a:cubicBezTo>
                    <a:pt x="841937" y="819652"/>
                    <a:pt x="827314" y="855511"/>
                    <a:pt x="968915" y="938638"/>
                  </a:cubicBezTo>
                  <a:cubicBezTo>
                    <a:pt x="1110516" y="1021765"/>
                    <a:pt x="1471637" y="1199894"/>
                    <a:pt x="1681435" y="1294897"/>
                  </a:cubicBezTo>
                  <a:cubicBezTo>
                    <a:pt x="1891233" y="1389900"/>
                    <a:pt x="2136466" y="1510917"/>
                    <a:pt x="2227700" y="1508653"/>
                  </a:cubicBezTo>
                  <a:cubicBezTo>
                    <a:pt x="2318934" y="1506389"/>
                    <a:pt x="2305396" y="1368540"/>
                    <a:pt x="2228840" y="1281312"/>
                  </a:cubicBezTo>
                  <a:cubicBezTo>
                    <a:pt x="2152284" y="1194084"/>
                    <a:pt x="1928679" y="1046640"/>
                    <a:pt x="1768362" y="985284"/>
                  </a:cubicBezTo>
                  <a:cubicBezTo>
                    <a:pt x="1608045" y="923928"/>
                    <a:pt x="1274269" y="866072"/>
                    <a:pt x="1113319" y="832710"/>
                  </a:cubicBezTo>
                  <a:cubicBezTo>
                    <a:pt x="952369" y="799348"/>
                    <a:pt x="967395" y="822402"/>
                    <a:pt x="802661" y="785114"/>
                  </a:cubicBezTo>
                  <a:close/>
                </a:path>
              </a:pathLst>
            </a:custGeom>
            <a:noFill/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" name="Šipka dolů 7">
              <a:extLst>
                <a:ext uri="{FF2B5EF4-FFF2-40B4-BE49-F238E27FC236}">
                  <a16:creationId xmlns:a16="http://schemas.microsoft.com/office/drawing/2014/main" id="{74E8033A-A803-C926-E677-125557307142}"/>
                </a:ext>
              </a:extLst>
            </p:cNvPr>
            <p:cNvSpPr/>
            <p:nvPr/>
          </p:nvSpPr>
          <p:spPr>
            <a:xfrm rot="18055351">
              <a:off x="3690424" y="3440174"/>
              <a:ext cx="241842" cy="432048"/>
            </a:xfrm>
            <a:prstGeom prst="downArrow">
              <a:avLst>
                <a:gd name="adj1" fmla="val 34260"/>
                <a:gd name="adj2" fmla="val 50000"/>
              </a:avLst>
            </a:prstGeom>
            <a:solidFill>
              <a:schemeClr val="bg1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cxnSp>
          <p:nvCxnSpPr>
            <p:cNvPr id="10" name="Přímá spojnice se šipkou 9">
              <a:extLst>
                <a:ext uri="{FF2B5EF4-FFF2-40B4-BE49-F238E27FC236}">
                  <a16:creationId xmlns:a16="http://schemas.microsoft.com/office/drawing/2014/main" id="{64D0C219-EB09-931B-8F1C-BA22AC161D24}"/>
                </a:ext>
              </a:extLst>
            </p:cNvPr>
            <p:cNvCxnSpPr>
              <a:stCxn id="8" idx="0"/>
            </p:cNvCxnSpPr>
            <p:nvPr/>
          </p:nvCxnSpPr>
          <p:spPr>
            <a:xfrm flipH="1">
              <a:off x="3367502" y="2316543"/>
              <a:ext cx="206972" cy="8794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873ACDE2-288A-38D5-83D8-68BDDCFB08D0}"/>
                </a:ext>
              </a:extLst>
            </p:cNvPr>
            <p:cNvCxnSpPr>
              <a:stCxn id="8" idx="13"/>
            </p:cNvCxnSpPr>
            <p:nvPr/>
          </p:nvCxnSpPr>
          <p:spPr>
            <a:xfrm flipV="1">
              <a:off x="3586348" y="1052736"/>
              <a:ext cx="472455" cy="12510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48F8D759-FE08-0292-12D0-F3C14A456D4F}"/>
                </a:ext>
              </a:extLst>
            </p:cNvPr>
            <p:cNvSpPr/>
            <p:nvPr/>
          </p:nvSpPr>
          <p:spPr>
            <a:xfrm>
              <a:off x="4058803" y="803336"/>
              <a:ext cx="2152905" cy="7543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050" dirty="0"/>
                <a:t>Elektrický střed srdce </a:t>
              </a:r>
            </a:p>
          </p:txBody>
        </p:sp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51EF2E92-6312-CFCF-EFA7-C838A8EB94DA}"/>
                </a:ext>
              </a:extLst>
            </p:cNvPr>
            <p:cNvSpPr/>
            <p:nvPr/>
          </p:nvSpPr>
          <p:spPr>
            <a:xfrm>
              <a:off x="6207669" y="2205998"/>
              <a:ext cx="4383484" cy="4610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050" dirty="0"/>
                <a:t>Depolarizace komor (QRS)</a:t>
              </a:r>
            </a:p>
          </p:txBody>
        </p:sp>
        <p:cxnSp>
          <p:nvCxnSpPr>
            <p:cNvPr id="14" name="Přímá spojnice 13">
              <a:extLst>
                <a:ext uri="{FF2B5EF4-FFF2-40B4-BE49-F238E27FC236}">
                  <a16:creationId xmlns:a16="http://schemas.microsoft.com/office/drawing/2014/main" id="{3BEE1D56-C63E-16A8-513C-AADCE58D9BEE}"/>
                </a:ext>
              </a:extLst>
            </p:cNvPr>
            <p:cNvCxnSpPr/>
            <p:nvPr/>
          </p:nvCxnSpPr>
          <p:spPr>
            <a:xfrm flipV="1">
              <a:off x="6140958" y="2708920"/>
              <a:ext cx="591282" cy="9741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F1EBFE6A-CC4A-06CF-96C1-E5DF2EE2B101}"/>
                </a:ext>
              </a:extLst>
            </p:cNvPr>
            <p:cNvSpPr/>
            <p:nvPr/>
          </p:nvSpPr>
          <p:spPr>
            <a:xfrm>
              <a:off x="4724899" y="1678274"/>
              <a:ext cx="4093223" cy="4610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050" dirty="0" err="1"/>
                <a:t>Repolarizace</a:t>
              </a:r>
              <a:r>
                <a:rPr lang="cs-CZ" sz="1050" dirty="0"/>
                <a:t> komor (vlna T)</a:t>
              </a:r>
            </a:p>
          </p:txBody>
        </p:sp>
        <p:cxnSp>
          <p:nvCxnSpPr>
            <p:cNvPr id="16" name="Přímá spojnice 15">
              <a:extLst>
                <a:ext uri="{FF2B5EF4-FFF2-40B4-BE49-F238E27FC236}">
                  <a16:creationId xmlns:a16="http://schemas.microsoft.com/office/drawing/2014/main" id="{70DEA50B-AC9D-FECE-8F13-E10AC9E9B3AF}"/>
                </a:ext>
              </a:extLst>
            </p:cNvPr>
            <p:cNvCxnSpPr/>
            <p:nvPr/>
          </p:nvCxnSpPr>
          <p:spPr>
            <a:xfrm flipV="1">
              <a:off x="5004047" y="2181195"/>
              <a:ext cx="650894" cy="8763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bdélník 16">
              <a:extLst>
                <a:ext uri="{FF2B5EF4-FFF2-40B4-BE49-F238E27FC236}">
                  <a16:creationId xmlns:a16="http://schemas.microsoft.com/office/drawing/2014/main" id="{5204A1D4-65BF-1CE2-253F-A7173400A7DD}"/>
                </a:ext>
              </a:extLst>
            </p:cNvPr>
            <p:cNvSpPr/>
            <p:nvPr/>
          </p:nvSpPr>
          <p:spPr>
            <a:xfrm>
              <a:off x="3203849" y="5001291"/>
              <a:ext cx="2799427" cy="7543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050" dirty="0"/>
                <a:t>Depolarizace síní (vlna P)</a:t>
              </a:r>
            </a:p>
          </p:txBody>
        </p:sp>
        <p:cxnSp>
          <p:nvCxnSpPr>
            <p:cNvPr id="18" name="Přímá spojnice 17">
              <a:extLst>
                <a:ext uri="{FF2B5EF4-FFF2-40B4-BE49-F238E27FC236}">
                  <a16:creationId xmlns:a16="http://schemas.microsoft.com/office/drawing/2014/main" id="{3839A9A4-AD14-CDDD-2994-3076770C25E3}"/>
                </a:ext>
              </a:extLst>
            </p:cNvPr>
            <p:cNvCxnSpPr/>
            <p:nvPr/>
          </p:nvCxnSpPr>
          <p:spPr>
            <a:xfrm flipH="1" flipV="1">
              <a:off x="4058803" y="2878999"/>
              <a:ext cx="353963" cy="21726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>
              <a:extLst>
                <a:ext uri="{FF2B5EF4-FFF2-40B4-BE49-F238E27FC236}">
                  <a16:creationId xmlns:a16="http://schemas.microsoft.com/office/drawing/2014/main" id="{89D8C0A1-56AC-D219-35C6-17681F34AFD8}"/>
                </a:ext>
              </a:extLst>
            </p:cNvPr>
            <p:cNvCxnSpPr/>
            <p:nvPr/>
          </p:nvCxnSpPr>
          <p:spPr>
            <a:xfrm>
              <a:off x="2658149" y="2242027"/>
              <a:ext cx="11366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bdélník 19">
              <a:extLst>
                <a:ext uri="{FF2B5EF4-FFF2-40B4-BE49-F238E27FC236}">
                  <a16:creationId xmlns:a16="http://schemas.microsoft.com/office/drawing/2014/main" id="{90C0F24C-F3D2-E5D9-7A66-B40702F26576}"/>
                </a:ext>
              </a:extLst>
            </p:cNvPr>
            <p:cNvSpPr/>
            <p:nvPr/>
          </p:nvSpPr>
          <p:spPr>
            <a:xfrm>
              <a:off x="7092280" y="5644459"/>
              <a:ext cx="1725842" cy="726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000" dirty="0">
                  <a:solidFill>
                    <a:srgbClr val="0000FF"/>
                  </a:solidFill>
                </a:rPr>
                <a:t>Kmit R ve II svodu</a:t>
              </a:r>
            </a:p>
          </p:txBody>
        </p:sp>
        <p:sp>
          <p:nvSpPr>
            <p:cNvPr id="21" name="Obdélník 20">
              <a:extLst>
                <a:ext uri="{FF2B5EF4-FFF2-40B4-BE49-F238E27FC236}">
                  <a16:creationId xmlns:a16="http://schemas.microsoft.com/office/drawing/2014/main" id="{964354C7-0900-592B-5B05-97313907A36D}"/>
                </a:ext>
              </a:extLst>
            </p:cNvPr>
            <p:cNvSpPr/>
            <p:nvPr/>
          </p:nvSpPr>
          <p:spPr>
            <a:xfrm>
              <a:off x="1001707" y="2047606"/>
              <a:ext cx="1725842" cy="726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000" dirty="0">
                  <a:solidFill>
                    <a:srgbClr val="0000FF"/>
                  </a:solidFill>
                </a:rPr>
                <a:t>Kmit Q ve II svodu</a:t>
              </a:r>
            </a:p>
          </p:txBody>
        </p:sp>
        <p:sp>
          <p:nvSpPr>
            <p:cNvPr id="22" name="Obdélník 21">
              <a:extLst>
                <a:ext uri="{FF2B5EF4-FFF2-40B4-BE49-F238E27FC236}">
                  <a16:creationId xmlns:a16="http://schemas.microsoft.com/office/drawing/2014/main" id="{0FBCF976-2730-47AD-DF03-D92075F8ED72}"/>
                </a:ext>
              </a:extLst>
            </p:cNvPr>
            <p:cNvSpPr/>
            <p:nvPr/>
          </p:nvSpPr>
          <p:spPr>
            <a:xfrm>
              <a:off x="2285734" y="859217"/>
              <a:ext cx="1725842" cy="726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000" dirty="0">
                  <a:solidFill>
                    <a:srgbClr val="0000FF"/>
                  </a:solidFill>
                </a:rPr>
                <a:t>Kmit S ve II svodu</a:t>
              </a:r>
            </a:p>
          </p:txBody>
        </p:sp>
        <p:cxnSp>
          <p:nvCxnSpPr>
            <p:cNvPr id="23" name="Přímá spojnice 22">
              <a:extLst>
                <a:ext uri="{FF2B5EF4-FFF2-40B4-BE49-F238E27FC236}">
                  <a16:creationId xmlns:a16="http://schemas.microsoft.com/office/drawing/2014/main" id="{944F94EA-F7F3-F7F4-7806-D12CC972D3B8}"/>
                </a:ext>
              </a:extLst>
            </p:cNvPr>
            <p:cNvCxnSpPr>
              <a:stCxn id="22" idx="2"/>
            </p:cNvCxnSpPr>
            <p:nvPr/>
          </p:nvCxnSpPr>
          <p:spPr>
            <a:xfrm>
              <a:off x="3148656" y="1585660"/>
              <a:ext cx="437693" cy="558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23">
              <a:extLst>
                <a:ext uri="{FF2B5EF4-FFF2-40B4-BE49-F238E27FC236}">
                  <a16:creationId xmlns:a16="http://schemas.microsoft.com/office/drawing/2014/main" id="{0231A939-993F-360A-944A-970CC7AE3834}"/>
                </a:ext>
              </a:extLst>
            </p:cNvPr>
            <p:cNvCxnSpPr>
              <a:stCxn id="8" idx="6"/>
            </p:cNvCxnSpPr>
            <p:nvPr/>
          </p:nvCxnSpPr>
          <p:spPr>
            <a:xfrm>
              <a:off x="7612083" y="5296395"/>
              <a:ext cx="0" cy="34806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F55EFBFA-07F2-DCFD-A794-650BE4AD73EC}"/>
              </a:ext>
            </a:extLst>
          </p:cNvPr>
          <p:cNvCxnSpPr/>
          <p:nvPr/>
        </p:nvCxnSpPr>
        <p:spPr>
          <a:xfrm>
            <a:off x="6172600" y="2876573"/>
            <a:ext cx="3384376" cy="34729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Obrázek 25">
            <a:extLst>
              <a:ext uri="{FF2B5EF4-FFF2-40B4-BE49-F238E27FC236}">
                <a16:creationId xmlns:a16="http://schemas.microsoft.com/office/drawing/2014/main" id="{A5FF9FDC-CD99-81AC-162C-FA255F54B9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4831">
            <a:off x="9981515" y="194146"/>
            <a:ext cx="1348027" cy="949534"/>
          </a:xfrm>
          <a:prstGeom prst="rect">
            <a:avLst/>
          </a:prstGeom>
        </p:spPr>
      </p:pic>
      <p:grpSp>
        <p:nvGrpSpPr>
          <p:cNvPr id="27" name="Skupina 26">
            <a:extLst>
              <a:ext uri="{FF2B5EF4-FFF2-40B4-BE49-F238E27FC236}">
                <a16:creationId xmlns:a16="http://schemas.microsoft.com/office/drawing/2014/main" id="{1B216B63-6CCF-09F4-1182-866F32C3A004}"/>
              </a:ext>
            </a:extLst>
          </p:cNvPr>
          <p:cNvGrpSpPr/>
          <p:nvPr/>
        </p:nvGrpSpPr>
        <p:grpSpPr>
          <a:xfrm rot="16200000">
            <a:off x="6925829" y="3634355"/>
            <a:ext cx="693122" cy="714460"/>
            <a:chOff x="3353343" y="3618066"/>
            <a:chExt cx="720080" cy="720080"/>
          </a:xfrm>
        </p:grpSpPr>
        <p:sp>
          <p:nvSpPr>
            <p:cNvPr id="28" name="Oblouk 27">
              <a:extLst>
                <a:ext uri="{FF2B5EF4-FFF2-40B4-BE49-F238E27FC236}">
                  <a16:creationId xmlns:a16="http://schemas.microsoft.com/office/drawing/2014/main" id="{2AF4EA74-5A97-B74E-71FA-E04A97DF88C6}"/>
                </a:ext>
              </a:extLst>
            </p:cNvPr>
            <p:cNvSpPr/>
            <p:nvPr/>
          </p:nvSpPr>
          <p:spPr>
            <a:xfrm rot="2891344">
              <a:off x="3353343" y="3618066"/>
              <a:ext cx="720080" cy="72008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80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9" name="Ovál 28">
              <a:extLst>
                <a:ext uri="{FF2B5EF4-FFF2-40B4-BE49-F238E27FC236}">
                  <a16:creationId xmlns:a16="http://schemas.microsoft.com/office/drawing/2014/main" id="{42DAC835-F255-8267-9DC4-26AF2EB07CC5}"/>
                </a:ext>
              </a:extLst>
            </p:cNvPr>
            <p:cNvSpPr/>
            <p:nvPr/>
          </p:nvSpPr>
          <p:spPr>
            <a:xfrm>
              <a:off x="3895713" y="3965085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>
                <a:ln>
                  <a:solidFill>
                    <a:schemeClr val="tx1"/>
                  </a:solidFill>
                </a:ln>
              </a:endParaRPr>
            </a:p>
          </p:txBody>
        </p:sp>
      </p:grp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922E294B-295C-A527-9510-34531BE829A4}"/>
              </a:ext>
            </a:extLst>
          </p:cNvPr>
          <p:cNvCxnSpPr>
            <a:endCxn id="36" idx="7"/>
          </p:cNvCxnSpPr>
          <p:nvPr/>
        </p:nvCxnSpPr>
        <p:spPr>
          <a:xfrm flipH="1">
            <a:off x="6352276" y="2427380"/>
            <a:ext cx="1989457" cy="2114569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C3D0EB57-0FFF-40A8-83A6-1E3EF1FF0C6C}"/>
              </a:ext>
            </a:extLst>
          </p:cNvPr>
          <p:cNvCxnSpPr/>
          <p:nvPr/>
        </p:nvCxnSpPr>
        <p:spPr>
          <a:xfrm flipH="1">
            <a:off x="6123334" y="2035997"/>
            <a:ext cx="2505030" cy="2665398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>
            <a:extLst>
              <a:ext uri="{FF2B5EF4-FFF2-40B4-BE49-F238E27FC236}">
                <a16:creationId xmlns:a16="http://schemas.microsoft.com/office/drawing/2014/main" id="{17EEFFF5-D2ED-D9E3-1607-041A7993195F}"/>
              </a:ext>
            </a:extLst>
          </p:cNvPr>
          <p:cNvCxnSpPr>
            <a:endCxn id="36" idx="2"/>
          </p:cNvCxnSpPr>
          <p:nvPr/>
        </p:nvCxnSpPr>
        <p:spPr>
          <a:xfrm flipH="1">
            <a:off x="7141777" y="2757210"/>
            <a:ext cx="1887362" cy="1944185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A732B6FC-D7A8-24CE-F879-40E1AF0D5A96}"/>
              </a:ext>
            </a:extLst>
          </p:cNvPr>
          <p:cNvCxnSpPr>
            <a:endCxn id="36" idx="19"/>
          </p:cNvCxnSpPr>
          <p:nvPr/>
        </p:nvCxnSpPr>
        <p:spPr>
          <a:xfrm flipH="1">
            <a:off x="6201498" y="2822152"/>
            <a:ext cx="3237902" cy="3388866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CB692616-BCA1-A329-6C25-472F2DDE18AD}"/>
              </a:ext>
            </a:extLst>
          </p:cNvPr>
          <p:cNvCxnSpPr>
            <a:endCxn id="36" idx="11"/>
          </p:cNvCxnSpPr>
          <p:nvPr/>
        </p:nvCxnSpPr>
        <p:spPr>
          <a:xfrm flipH="1">
            <a:off x="8203154" y="4147796"/>
            <a:ext cx="2510234" cy="2630031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430C9A4F-2B1B-450B-F9B8-57FB46FFCA2B}"/>
              </a:ext>
            </a:extLst>
          </p:cNvPr>
          <p:cNvCxnSpPr/>
          <p:nvPr/>
        </p:nvCxnSpPr>
        <p:spPr>
          <a:xfrm flipH="1">
            <a:off x="5063350" y="3988786"/>
            <a:ext cx="2205078" cy="231190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Volný tvar 48">
            <a:extLst>
              <a:ext uri="{FF2B5EF4-FFF2-40B4-BE49-F238E27FC236}">
                <a16:creationId xmlns:a16="http://schemas.microsoft.com/office/drawing/2014/main" id="{2D706CD0-AA15-860D-5FE8-250F25DD1700}"/>
              </a:ext>
            </a:extLst>
          </p:cNvPr>
          <p:cNvSpPr/>
          <p:nvPr/>
        </p:nvSpPr>
        <p:spPr>
          <a:xfrm>
            <a:off x="5373362" y="4127677"/>
            <a:ext cx="2836189" cy="2650374"/>
          </a:xfrm>
          <a:custGeom>
            <a:avLst/>
            <a:gdLst>
              <a:gd name="connsiteX0" fmla="*/ 1785668 w 2956242"/>
              <a:gd name="connsiteY0" fmla="*/ 0 h 2741288"/>
              <a:gd name="connsiteX1" fmla="*/ 1923691 w 2956242"/>
              <a:gd name="connsiteY1" fmla="*/ 353683 h 2741288"/>
              <a:gd name="connsiteX2" fmla="*/ 1768415 w 2956242"/>
              <a:gd name="connsiteY2" fmla="*/ 560717 h 2741288"/>
              <a:gd name="connsiteX3" fmla="*/ 1406106 w 2956242"/>
              <a:gd name="connsiteY3" fmla="*/ 396815 h 2741288"/>
              <a:gd name="connsiteX4" fmla="*/ 1302589 w 2956242"/>
              <a:gd name="connsiteY4" fmla="*/ 448574 h 2741288"/>
              <a:gd name="connsiteX5" fmla="*/ 1233578 w 2956242"/>
              <a:gd name="connsiteY5" fmla="*/ 534838 h 2741288"/>
              <a:gd name="connsiteX6" fmla="*/ 1017917 w 2956242"/>
              <a:gd name="connsiteY6" fmla="*/ 370936 h 2741288"/>
              <a:gd name="connsiteX7" fmla="*/ 1069676 w 2956242"/>
              <a:gd name="connsiteY7" fmla="*/ 500332 h 2741288"/>
              <a:gd name="connsiteX8" fmla="*/ 1285336 w 2956242"/>
              <a:gd name="connsiteY8" fmla="*/ 810883 h 2741288"/>
              <a:gd name="connsiteX9" fmla="*/ 2872596 w 2956242"/>
              <a:gd name="connsiteY9" fmla="*/ 2596551 h 2741288"/>
              <a:gd name="connsiteX10" fmla="*/ 2536166 w 2956242"/>
              <a:gd name="connsiteY10" fmla="*/ 2415396 h 2741288"/>
              <a:gd name="connsiteX11" fmla="*/ 845389 w 2956242"/>
              <a:gd name="connsiteY11" fmla="*/ 672861 h 2741288"/>
              <a:gd name="connsiteX12" fmla="*/ 810883 w 2956242"/>
              <a:gd name="connsiteY12" fmla="*/ 810883 h 2741288"/>
              <a:gd name="connsiteX13" fmla="*/ 854015 w 2956242"/>
              <a:gd name="connsiteY13" fmla="*/ 931653 h 2741288"/>
              <a:gd name="connsiteX14" fmla="*/ 759125 w 2956242"/>
              <a:gd name="connsiteY14" fmla="*/ 1078302 h 2741288"/>
              <a:gd name="connsiteX15" fmla="*/ 923027 w 2956242"/>
              <a:gd name="connsiteY15" fmla="*/ 1725283 h 2741288"/>
              <a:gd name="connsiteX16" fmla="*/ 828136 w 2956242"/>
              <a:gd name="connsiteY16" fmla="*/ 2070340 h 2741288"/>
              <a:gd name="connsiteX17" fmla="*/ 405442 w 2956242"/>
              <a:gd name="connsiteY17" fmla="*/ 2044461 h 2741288"/>
              <a:gd name="connsiteX18" fmla="*/ 0 w 2956242"/>
              <a:gd name="connsiteY18" fmla="*/ 1837427 h 2741288"/>
              <a:gd name="connsiteX0" fmla="*/ 1777000 w 2956242"/>
              <a:gd name="connsiteY0" fmla="*/ 0 h 2754289"/>
              <a:gd name="connsiteX1" fmla="*/ 1923691 w 2956242"/>
              <a:gd name="connsiteY1" fmla="*/ 366684 h 2754289"/>
              <a:gd name="connsiteX2" fmla="*/ 1768415 w 2956242"/>
              <a:gd name="connsiteY2" fmla="*/ 573718 h 2754289"/>
              <a:gd name="connsiteX3" fmla="*/ 1406106 w 2956242"/>
              <a:gd name="connsiteY3" fmla="*/ 409816 h 2754289"/>
              <a:gd name="connsiteX4" fmla="*/ 1302589 w 2956242"/>
              <a:gd name="connsiteY4" fmla="*/ 461575 h 2754289"/>
              <a:gd name="connsiteX5" fmla="*/ 1233578 w 2956242"/>
              <a:gd name="connsiteY5" fmla="*/ 547839 h 2754289"/>
              <a:gd name="connsiteX6" fmla="*/ 1017917 w 2956242"/>
              <a:gd name="connsiteY6" fmla="*/ 383937 h 2754289"/>
              <a:gd name="connsiteX7" fmla="*/ 1069676 w 2956242"/>
              <a:gd name="connsiteY7" fmla="*/ 513333 h 2754289"/>
              <a:gd name="connsiteX8" fmla="*/ 1285336 w 2956242"/>
              <a:gd name="connsiteY8" fmla="*/ 823884 h 2754289"/>
              <a:gd name="connsiteX9" fmla="*/ 2872596 w 2956242"/>
              <a:gd name="connsiteY9" fmla="*/ 2609552 h 2754289"/>
              <a:gd name="connsiteX10" fmla="*/ 2536166 w 2956242"/>
              <a:gd name="connsiteY10" fmla="*/ 2428397 h 2754289"/>
              <a:gd name="connsiteX11" fmla="*/ 845389 w 2956242"/>
              <a:gd name="connsiteY11" fmla="*/ 685862 h 2754289"/>
              <a:gd name="connsiteX12" fmla="*/ 810883 w 2956242"/>
              <a:gd name="connsiteY12" fmla="*/ 823884 h 2754289"/>
              <a:gd name="connsiteX13" fmla="*/ 854015 w 2956242"/>
              <a:gd name="connsiteY13" fmla="*/ 944654 h 2754289"/>
              <a:gd name="connsiteX14" fmla="*/ 759125 w 2956242"/>
              <a:gd name="connsiteY14" fmla="*/ 1091303 h 2754289"/>
              <a:gd name="connsiteX15" fmla="*/ 923027 w 2956242"/>
              <a:gd name="connsiteY15" fmla="*/ 1738284 h 2754289"/>
              <a:gd name="connsiteX16" fmla="*/ 828136 w 2956242"/>
              <a:gd name="connsiteY16" fmla="*/ 2083341 h 2754289"/>
              <a:gd name="connsiteX17" fmla="*/ 405442 w 2956242"/>
              <a:gd name="connsiteY17" fmla="*/ 2057462 h 2754289"/>
              <a:gd name="connsiteX18" fmla="*/ 0 w 2956242"/>
              <a:gd name="connsiteY18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06106 w 2956242"/>
              <a:gd name="connsiteY3" fmla="*/ 409816 h 2754289"/>
              <a:gd name="connsiteX4" fmla="*/ 1302589 w 2956242"/>
              <a:gd name="connsiteY4" fmla="*/ 461575 h 2754289"/>
              <a:gd name="connsiteX5" fmla="*/ 1233578 w 2956242"/>
              <a:gd name="connsiteY5" fmla="*/ 547839 h 2754289"/>
              <a:gd name="connsiteX6" fmla="*/ 1017917 w 2956242"/>
              <a:gd name="connsiteY6" fmla="*/ 383937 h 2754289"/>
              <a:gd name="connsiteX7" fmla="*/ 1069676 w 2956242"/>
              <a:gd name="connsiteY7" fmla="*/ 513333 h 2754289"/>
              <a:gd name="connsiteX8" fmla="*/ 1285336 w 2956242"/>
              <a:gd name="connsiteY8" fmla="*/ 823884 h 2754289"/>
              <a:gd name="connsiteX9" fmla="*/ 2872596 w 2956242"/>
              <a:gd name="connsiteY9" fmla="*/ 2609552 h 2754289"/>
              <a:gd name="connsiteX10" fmla="*/ 2536166 w 2956242"/>
              <a:gd name="connsiteY10" fmla="*/ 2428397 h 2754289"/>
              <a:gd name="connsiteX11" fmla="*/ 845389 w 2956242"/>
              <a:gd name="connsiteY11" fmla="*/ 685862 h 2754289"/>
              <a:gd name="connsiteX12" fmla="*/ 810883 w 2956242"/>
              <a:gd name="connsiteY12" fmla="*/ 823884 h 2754289"/>
              <a:gd name="connsiteX13" fmla="*/ 854015 w 2956242"/>
              <a:gd name="connsiteY13" fmla="*/ 944654 h 2754289"/>
              <a:gd name="connsiteX14" fmla="*/ 759125 w 2956242"/>
              <a:gd name="connsiteY14" fmla="*/ 1091303 h 2754289"/>
              <a:gd name="connsiteX15" fmla="*/ 923027 w 2956242"/>
              <a:gd name="connsiteY15" fmla="*/ 1738284 h 2754289"/>
              <a:gd name="connsiteX16" fmla="*/ 828136 w 2956242"/>
              <a:gd name="connsiteY16" fmla="*/ 2083341 h 2754289"/>
              <a:gd name="connsiteX17" fmla="*/ 405442 w 2956242"/>
              <a:gd name="connsiteY17" fmla="*/ 2057462 h 2754289"/>
              <a:gd name="connsiteX18" fmla="*/ 0 w 2956242"/>
              <a:gd name="connsiteY18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02589 w 2956242"/>
              <a:gd name="connsiteY4" fmla="*/ 461575 h 2754289"/>
              <a:gd name="connsiteX5" fmla="*/ 1233578 w 2956242"/>
              <a:gd name="connsiteY5" fmla="*/ 547839 h 2754289"/>
              <a:gd name="connsiteX6" fmla="*/ 1017917 w 2956242"/>
              <a:gd name="connsiteY6" fmla="*/ 383937 h 2754289"/>
              <a:gd name="connsiteX7" fmla="*/ 1069676 w 2956242"/>
              <a:gd name="connsiteY7" fmla="*/ 513333 h 2754289"/>
              <a:gd name="connsiteX8" fmla="*/ 1285336 w 2956242"/>
              <a:gd name="connsiteY8" fmla="*/ 823884 h 2754289"/>
              <a:gd name="connsiteX9" fmla="*/ 2872596 w 2956242"/>
              <a:gd name="connsiteY9" fmla="*/ 2609552 h 2754289"/>
              <a:gd name="connsiteX10" fmla="*/ 2536166 w 2956242"/>
              <a:gd name="connsiteY10" fmla="*/ 2428397 h 2754289"/>
              <a:gd name="connsiteX11" fmla="*/ 845389 w 2956242"/>
              <a:gd name="connsiteY11" fmla="*/ 685862 h 2754289"/>
              <a:gd name="connsiteX12" fmla="*/ 810883 w 2956242"/>
              <a:gd name="connsiteY12" fmla="*/ 823884 h 2754289"/>
              <a:gd name="connsiteX13" fmla="*/ 854015 w 2956242"/>
              <a:gd name="connsiteY13" fmla="*/ 944654 h 2754289"/>
              <a:gd name="connsiteX14" fmla="*/ 759125 w 2956242"/>
              <a:gd name="connsiteY14" fmla="*/ 1091303 h 2754289"/>
              <a:gd name="connsiteX15" fmla="*/ 923027 w 2956242"/>
              <a:gd name="connsiteY15" fmla="*/ 1738284 h 2754289"/>
              <a:gd name="connsiteX16" fmla="*/ 828136 w 2956242"/>
              <a:gd name="connsiteY16" fmla="*/ 2083341 h 2754289"/>
              <a:gd name="connsiteX17" fmla="*/ 405442 w 2956242"/>
              <a:gd name="connsiteY17" fmla="*/ 2057462 h 2754289"/>
              <a:gd name="connsiteX18" fmla="*/ 0 w 2956242"/>
              <a:gd name="connsiteY18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52017 w 2956242"/>
              <a:gd name="connsiteY4" fmla="*/ 422655 h 2754289"/>
              <a:gd name="connsiteX5" fmla="*/ 1302589 w 2956242"/>
              <a:gd name="connsiteY5" fmla="*/ 461575 h 2754289"/>
              <a:gd name="connsiteX6" fmla="*/ 1233578 w 2956242"/>
              <a:gd name="connsiteY6" fmla="*/ 547839 h 2754289"/>
              <a:gd name="connsiteX7" fmla="*/ 1017917 w 2956242"/>
              <a:gd name="connsiteY7" fmla="*/ 383937 h 2754289"/>
              <a:gd name="connsiteX8" fmla="*/ 1069676 w 2956242"/>
              <a:gd name="connsiteY8" fmla="*/ 513333 h 2754289"/>
              <a:gd name="connsiteX9" fmla="*/ 1285336 w 2956242"/>
              <a:gd name="connsiteY9" fmla="*/ 823884 h 2754289"/>
              <a:gd name="connsiteX10" fmla="*/ 2872596 w 2956242"/>
              <a:gd name="connsiteY10" fmla="*/ 2609552 h 2754289"/>
              <a:gd name="connsiteX11" fmla="*/ 2536166 w 2956242"/>
              <a:gd name="connsiteY11" fmla="*/ 2428397 h 2754289"/>
              <a:gd name="connsiteX12" fmla="*/ 845389 w 2956242"/>
              <a:gd name="connsiteY12" fmla="*/ 685862 h 2754289"/>
              <a:gd name="connsiteX13" fmla="*/ 810883 w 2956242"/>
              <a:gd name="connsiteY13" fmla="*/ 823884 h 2754289"/>
              <a:gd name="connsiteX14" fmla="*/ 854015 w 2956242"/>
              <a:gd name="connsiteY14" fmla="*/ 944654 h 2754289"/>
              <a:gd name="connsiteX15" fmla="*/ 759125 w 2956242"/>
              <a:gd name="connsiteY15" fmla="*/ 1091303 h 2754289"/>
              <a:gd name="connsiteX16" fmla="*/ 923027 w 2956242"/>
              <a:gd name="connsiteY16" fmla="*/ 1738284 h 2754289"/>
              <a:gd name="connsiteX17" fmla="*/ 828136 w 2956242"/>
              <a:gd name="connsiteY17" fmla="*/ 2083341 h 2754289"/>
              <a:gd name="connsiteX18" fmla="*/ 405442 w 2956242"/>
              <a:gd name="connsiteY18" fmla="*/ 2057462 h 2754289"/>
              <a:gd name="connsiteX19" fmla="*/ 0 w 2956242"/>
              <a:gd name="connsiteY19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52017 w 2956242"/>
              <a:gd name="connsiteY4" fmla="*/ 422655 h 2754289"/>
              <a:gd name="connsiteX5" fmla="*/ 1293922 w 2956242"/>
              <a:gd name="connsiteY5" fmla="*/ 487577 h 2754289"/>
              <a:gd name="connsiteX6" fmla="*/ 1233578 w 2956242"/>
              <a:gd name="connsiteY6" fmla="*/ 547839 h 2754289"/>
              <a:gd name="connsiteX7" fmla="*/ 1017917 w 2956242"/>
              <a:gd name="connsiteY7" fmla="*/ 383937 h 2754289"/>
              <a:gd name="connsiteX8" fmla="*/ 1069676 w 2956242"/>
              <a:gd name="connsiteY8" fmla="*/ 513333 h 2754289"/>
              <a:gd name="connsiteX9" fmla="*/ 1285336 w 2956242"/>
              <a:gd name="connsiteY9" fmla="*/ 823884 h 2754289"/>
              <a:gd name="connsiteX10" fmla="*/ 2872596 w 2956242"/>
              <a:gd name="connsiteY10" fmla="*/ 2609552 h 2754289"/>
              <a:gd name="connsiteX11" fmla="*/ 2536166 w 2956242"/>
              <a:gd name="connsiteY11" fmla="*/ 2428397 h 2754289"/>
              <a:gd name="connsiteX12" fmla="*/ 845389 w 2956242"/>
              <a:gd name="connsiteY12" fmla="*/ 685862 h 2754289"/>
              <a:gd name="connsiteX13" fmla="*/ 810883 w 2956242"/>
              <a:gd name="connsiteY13" fmla="*/ 823884 h 2754289"/>
              <a:gd name="connsiteX14" fmla="*/ 854015 w 2956242"/>
              <a:gd name="connsiteY14" fmla="*/ 944654 h 2754289"/>
              <a:gd name="connsiteX15" fmla="*/ 759125 w 2956242"/>
              <a:gd name="connsiteY15" fmla="*/ 1091303 h 2754289"/>
              <a:gd name="connsiteX16" fmla="*/ 923027 w 2956242"/>
              <a:gd name="connsiteY16" fmla="*/ 1738284 h 2754289"/>
              <a:gd name="connsiteX17" fmla="*/ 828136 w 2956242"/>
              <a:gd name="connsiteY17" fmla="*/ 2083341 h 2754289"/>
              <a:gd name="connsiteX18" fmla="*/ 405442 w 2956242"/>
              <a:gd name="connsiteY18" fmla="*/ 2057462 h 2754289"/>
              <a:gd name="connsiteX19" fmla="*/ 0 w 2956242"/>
              <a:gd name="connsiteY19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52017 w 2956242"/>
              <a:gd name="connsiteY4" fmla="*/ 422655 h 2754289"/>
              <a:gd name="connsiteX5" fmla="*/ 1293922 w 2956242"/>
              <a:gd name="connsiteY5" fmla="*/ 487577 h 2754289"/>
              <a:gd name="connsiteX6" fmla="*/ 1233578 w 2956242"/>
              <a:gd name="connsiteY6" fmla="*/ 547839 h 2754289"/>
              <a:gd name="connsiteX7" fmla="*/ 1004916 w 2956242"/>
              <a:gd name="connsiteY7" fmla="*/ 379603 h 2754289"/>
              <a:gd name="connsiteX8" fmla="*/ 1069676 w 2956242"/>
              <a:gd name="connsiteY8" fmla="*/ 513333 h 2754289"/>
              <a:gd name="connsiteX9" fmla="*/ 1285336 w 2956242"/>
              <a:gd name="connsiteY9" fmla="*/ 823884 h 2754289"/>
              <a:gd name="connsiteX10" fmla="*/ 2872596 w 2956242"/>
              <a:gd name="connsiteY10" fmla="*/ 2609552 h 2754289"/>
              <a:gd name="connsiteX11" fmla="*/ 2536166 w 2956242"/>
              <a:gd name="connsiteY11" fmla="*/ 2428397 h 2754289"/>
              <a:gd name="connsiteX12" fmla="*/ 845389 w 2956242"/>
              <a:gd name="connsiteY12" fmla="*/ 685862 h 2754289"/>
              <a:gd name="connsiteX13" fmla="*/ 810883 w 2956242"/>
              <a:gd name="connsiteY13" fmla="*/ 823884 h 2754289"/>
              <a:gd name="connsiteX14" fmla="*/ 854015 w 2956242"/>
              <a:gd name="connsiteY14" fmla="*/ 944654 h 2754289"/>
              <a:gd name="connsiteX15" fmla="*/ 759125 w 2956242"/>
              <a:gd name="connsiteY15" fmla="*/ 1091303 h 2754289"/>
              <a:gd name="connsiteX16" fmla="*/ 923027 w 2956242"/>
              <a:gd name="connsiteY16" fmla="*/ 1738284 h 2754289"/>
              <a:gd name="connsiteX17" fmla="*/ 828136 w 2956242"/>
              <a:gd name="connsiteY17" fmla="*/ 2083341 h 2754289"/>
              <a:gd name="connsiteX18" fmla="*/ 405442 w 2956242"/>
              <a:gd name="connsiteY18" fmla="*/ 2057462 h 2754289"/>
              <a:gd name="connsiteX19" fmla="*/ 0 w 2956242"/>
              <a:gd name="connsiteY19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52017 w 2956242"/>
              <a:gd name="connsiteY4" fmla="*/ 422655 h 2754289"/>
              <a:gd name="connsiteX5" fmla="*/ 1293922 w 2956242"/>
              <a:gd name="connsiteY5" fmla="*/ 487577 h 2754289"/>
              <a:gd name="connsiteX6" fmla="*/ 1233578 w 2956242"/>
              <a:gd name="connsiteY6" fmla="*/ 547839 h 2754289"/>
              <a:gd name="connsiteX7" fmla="*/ 1004916 w 2956242"/>
              <a:gd name="connsiteY7" fmla="*/ 379603 h 2754289"/>
              <a:gd name="connsiteX8" fmla="*/ 1069676 w 2956242"/>
              <a:gd name="connsiteY8" fmla="*/ 543668 h 2754289"/>
              <a:gd name="connsiteX9" fmla="*/ 1285336 w 2956242"/>
              <a:gd name="connsiteY9" fmla="*/ 823884 h 2754289"/>
              <a:gd name="connsiteX10" fmla="*/ 2872596 w 2956242"/>
              <a:gd name="connsiteY10" fmla="*/ 2609552 h 2754289"/>
              <a:gd name="connsiteX11" fmla="*/ 2536166 w 2956242"/>
              <a:gd name="connsiteY11" fmla="*/ 2428397 h 2754289"/>
              <a:gd name="connsiteX12" fmla="*/ 845389 w 2956242"/>
              <a:gd name="connsiteY12" fmla="*/ 685862 h 2754289"/>
              <a:gd name="connsiteX13" fmla="*/ 810883 w 2956242"/>
              <a:gd name="connsiteY13" fmla="*/ 823884 h 2754289"/>
              <a:gd name="connsiteX14" fmla="*/ 854015 w 2956242"/>
              <a:gd name="connsiteY14" fmla="*/ 944654 h 2754289"/>
              <a:gd name="connsiteX15" fmla="*/ 759125 w 2956242"/>
              <a:gd name="connsiteY15" fmla="*/ 1091303 h 2754289"/>
              <a:gd name="connsiteX16" fmla="*/ 923027 w 2956242"/>
              <a:gd name="connsiteY16" fmla="*/ 1738284 h 2754289"/>
              <a:gd name="connsiteX17" fmla="*/ 828136 w 2956242"/>
              <a:gd name="connsiteY17" fmla="*/ 2083341 h 2754289"/>
              <a:gd name="connsiteX18" fmla="*/ 405442 w 2956242"/>
              <a:gd name="connsiteY18" fmla="*/ 2057462 h 2754289"/>
              <a:gd name="connsiteX19" fmla="*/ 0 w 2956242"/>
              <a:gd name="connsiteY19" fmla="*/ 1850428 h 2754289"/>
              <a:gd name="connsiteX0" fmla="*/ 1777000 w 2842843"/>
              <a:gd name="connsiteY0" fmla="*/ 0 h 2659410"/>
              <a:gd name="connsiteX1" fmla="*/ 1858686 w 2842843"/>
              <a:gd name="connsiteY1" fmla="*/ 366684 h 2659410"/>
              <a:gd name="connsiteX2" fmla="*/ 1768415 w 2842843"/>
              <a:gd name="connsiteY2" fmla="*/ 573718 h 2659410"/>
              <a:gd name="connsiteX3" fmla="*/ 1458110 w 2842843"/>
              <a:gd name="connsiteY3" fmla="*/ 440151 h 2659410"/>
              <a:gd name="connsiteX4" fmla="*/ 1352017 w 2842843"/>
              <a:gd name="connsiteY4" fmla="*/ 422655 h 2659410"/>
              <a:gd name="connsiteX5" fmla="*/ 1293922 w 2842843"/>
              <a:gd name="connsiteY5" fmla="*/ 487577 h 2659410"/>
              <a:gd name="connsiteX6" fmla="*/ 1233578 w 2842843"/>
              <a:gd name="connsiteY6" fmla="*/ 547839 h 2659410"/>
              <a:gd name="connsiteX7" fmla="*/ 1004916 w 2842843"/>
              <a:gd name="connsiteY7" fmla="*/ 379603 h 2659410"/>
              <a:gd name="connsiteX8" fmla="*/ 1069676 w 2842843"/>
              <a:gd name="connsiteY8" fmla="*/ 543668 h 2659410"/>
              <a:gd name="connsiteX9" fmla="*/ 1285336 w 2842843"/>
              <a:gd name="connsiteY9" fmla="*/ 823884 h 2659410"/>
              <a:gd name="connsiteX10" fmla="*/ 2729585 w 2842843"/>
              <a:gd name="connsiteY10" fmla="*/ 2466542 h 2659410"/>
              <a:gd name="connsiteX11" fmla="*/ 2536166 w 2842843"/>
              <a:gd name="connsiteY11" fmla="*/ 2428397 h 2659410"/>
              <a:gd name="connsiteX12" fmla="*/ 845389 w 2842843"/>
              <a:gd name="connsiteY12" fmla="*/ 685862 h 2659410"/>
              <a:gd name="connsiteX13" fmla="*/ 810883 w 2842843"/>
              <a:gd name="connsiteY13" fmla="*/ 823884 h 2659410"/>
              <a:gd name="connsiteX14" fmla="*/ 854015 w 2842843"/>
              <a:gd name="connsiteY14" fmla="*/ 944654 h 2659410"/>
              <a:gd name="connsiteX15" fmla="*/ 759125 w 2842843"/>
              <a:gd name="connsiteY15" fmla="*/ 1091303 h 2659410"/>
              <a:gd name="connsiteX16" fmla="*/ 923027 w 2842843"/>
              <a:gd name="connsiteY16" fmla="*/ 1738284 h 2659410"/>
              <a:gd name="connsiteX17" fmla="*/ 828136 w 2842843"/>
              <a:gd name="connsiteY17" fmla="*/ 2083341 h 2659410"/>
              <a:gd name="connsiteX18" fmla="*/ 405442 w 2842843"/>
              <a:gd name="connsiteY18" fmla="*/ 2057462 h 2659410"/>
              <a:gd name="connsiteX19" fmla="*/ 0 w 2842843"/>
              <a:gd name="connsiteY19" fmla="*/ 1850428 h 2659410"/>
              <a:gd name="connsiteX0" fmla="*/ 1777000 w 2888499"/>
              <a:gd name="connsiteY0" fmla="*/ 0 h 2676423"/>
              <a:gd name="connsiteX1" fmla="*/ 1858686 w 2888499"/>
              <a:gd name="connsiteY1" fmla="*/ 366684 h 2676423"/>
              <a:gd name="connsiteX2" fmla="*/ 1768415 w 2888499"/>
              <a:gd name="connsiteY2" fmla="*/ 573718 h 2676423"/>
              <a:gd name="connsiteX3" fmla="*/ 1458110 w 2888499"/>
              <a:gd name="connsiteY3" fmla="*/ 440151 h 2676423"/>
              <a:gd name="connsiteX4" fmla="*/ 1352017 w 2888499"/>
              <a:gd name="connsiteY4" fmla="*/ 422655 h 2676423"/>
              <a:gd name="connsiteX5" fmla="*/ 1293922 w 2888499"/>
              <a:gd name="connsiteY5" fmla="*/ 487577 h 2676423"/>
              <a:gd name="connsiteX6" fmla="*/ 1233578 w 2888499"/>
              <a:gd name="connsiteY6" fmla="*/ 547839 h 2676423"/>
              <a:gd name="connsiteX7" fmla="*/ 1004916 w 2888499"/>
              <a:gd name="connsiteY7" fmla="*/ 379603 h 2676423"/>
              <a:gd name="connsiteX8" fmla="*/ 1069676 w 2888499"/>
              <a:gd name="connsiteY8" fmla="*/ 543668 h 2676423"/>
              <a:gd name="connsiteX9" fmla="*/ 1285336 w 2888499"/>
              <a:gd name="connsiteY9" fmla="*/ 823884 h 2676423"/>
              <a:gd name="connsiteX10" fmla="*/ 2729585 w 2888499"/>
              <a:gd name="connsiteY10" fmla="*/ 2466542 h 2676423"/>
              <a:gd name="connsiteX11" fmla="*/ 2829792 w 2888499"/>
              <a:gd name="connsiteY11" fmla="*/ 2650150 h 2676423"/>
              <a:gd name="connsiteX12" fmla="*/ 2536166 w 2888499"/>
              <a:gd name="connsiteY12" fmla="*/ 2428397 h 2676423"/>
              <a:gd name="connsiteX13" fmla="*/ 845389 w 2888499"/>
              <a:gd name="connsiteY13" fmla="*/ 685862 h 2676423"/>
              <a:gd name="connsiteX14" fmla="*/ 810883 w 2888499"/>
              <a:gd name="connsiteY14" fmla="*/ 823884 h 2676423"/>
              <a:gd name="connsiteX15" fmla="*/ 854015 w 2888499"/>
              <a:gd name="connsiteY15" fmla="*/ 944654 h 2676423"/>
              <a:gd name="connsiteX16" fmla="*/ 759125 w 2888499"/>
              <a:gd name="connsiteY16" fmla="*/ 1091303 h 2676423"/>
              <a:gd name="connsiteX17" fmla="*/ 923027 w 2888499"/>
              <a:gd name="connsiteY17" fmla="*/ 1738284 h 2676423"/>
              <a:gd name="connsiteX18" fmla="*/ 828136 w 2888499"/>
              <a:gd name="connsiteY18" fmla="*/ 2083341 h 2676423"/>
              <a:gd name="connsiteX19" fmla="*/ 405442 w 2888499"/>
              <a:gd name="connsiteY19" fmla="*/ 2057462 h 2676423"/>
              <a:gd name="connsiteX20" fmla="*/ 0 w 2888499"/>
              <a:gd name="connsiteY20" fmla="*/ 1850428 h 2676423"/>
              <a:gd name="connsiteX0" fmla="*/ 1777000 w 2898054"/>
              <a:gd name="connsiteY0" fmla="*/ 0 h 2678215"/>
              <a:gd name="connsiteX1" fmla="*/ 1858686 w 2898054"/>
              <a:gd name="connsiteY1" fmla="*/ 366684 h 2678215"/>
              <a:gd name="connsiteX2" fmla="*/ 1768415 w 2898054"/>
              <a:gd name="connsiteY2" fmla="*/ 573718 h 2678215"/>
              <a:gd name="connsiteX3" fmla="*/ 1458110 w 2898054"/>
              <a:gd name="connsiteY3" fmla="*/ 440151 h 2678215"/>
              <a:gd name="connsiteX4" fmla="*/ 1352017 w 2898054"/>
              <a:gd name="connsiteY4" fmla="*/ 422655 h 2678215"/>
              <a:gd name="connsiteX5" fmla="*/ 1293922 w 2898054"/>
              <a:gd name="connsiteY5" fmla="*/ 487577 h 2678215"/>
              <a:gd name="connsiteX6" fmla="*/ 1233578 w 2898054"/>
              <a:gd name="connsiteY6" fmla="*/ 547839 h 2678215"/>
              <a:gd name="connsiteX7" fmla="*/ 1004916 w 2898054"/>
              <a:gd name="connsiteY7" fmla="*/ 379603 h 2678215"/>
              <a:gd name="connsiteX8" fmla="*/ 1069676 w 2898054"/>
              <a:gd name="connsiteY8" fmla="*/ 543668 h 2678215"/>
              <a:gd name="connsiteX9" fmla="*/ 1285336 w 2898054"/>
              <a:gd name="connsiteY9" fmla="*/ 823884 h 2678215"/>
              <a:gd name="connsiteX10" fmla="*/ 2746919 w 2898054"/>
              <a:gd name="connsiteY10" fmla="*/ 2470876 h 2678215"/>
              <a:gd name="connsiteX11" fmla="*/ 2829792 w 2898054"/>
              <a:gd name="connsiteY11" fmla="*/ 2650150 h 2678215"/>
              <a:gd name="connsiteX12" fmla="*/ 2536166 w 2898054"/>
              <a:gd name="connsiteY12" fmla="*/ 2428397 h 2678215"/>
              <a:gd name="connsiteX13" fmla="*/ 845389 w 2898054"/>
              <a:gd name="connsiteY13" fmla="*/ 685862 h 2678215"/>
              <a:gd name="connsiteX14" fmla="*/ 810883 w 2898054"/>
              <a:gd name="connsiteY14" fmla="*/ 823884 h 2678215"/>
              <a:gd name="connsiteX15" fmla="*/ 854015 w 2898054"/>
              <a:gd name="connsiteY15" fmla="*/ 944654 h 2678215"/>
              <a:gd name="connsiteX16" fmla="*/ 759125 w 2898054"/>
              <a:gd name="connsiteY16" fmla="*/ 1091303 h 2678215"/>
              <a:gd name="connsiteX17" fmla="*/ 923027 w 2898054"/>
              <a:gd name="connsiteY17" fmla="*/ 1738284 h 2678215"/>
              <a:gd name="connsiteX18" fmla="*/ 828136 w 2898054"/>
              <a:gd name="connsiteY18" fmla="*/ 2083341 h 2678215"/>
              <a:gd name="connsiteX19" fmla="*/ 405442 w 2898054"/>
              <a:gd name="connsiteY19" fmla="*/ 2057462 h 2678215"/>
              <a:gd name="connsiteX20" fmla="*/ 0 w 2898054"/>
              <a:gd name="connsiteY20" fmla="*/ 1850428 h 2678215"/>
              <a:gd name="connsiteX0" fmla="*/ 1777000 w 2836189"/>
              <a:gd name="connsiteY0" fmla="*/ 0 h 2663638"/>
              <a:gd name="connsiteX1" fmla="*/ 1858686 w 2836189"/>
              <a:gd name="connsiteY1" fmla="*/ 366684 h 2663638"/>
              <a:gd name="connsiteX2" fmla="*/ 1768415 w 2836189"/>
              <a:gd name="connsiteY2" fmla="*/ 573718 h 2663638"/>
              <a:gd name="connsiteX3" fmla="*/ 1458110 w 2836189"/>
              <a:gd name="connsiteY3" fmla="*/ 440151 h 2663638"/>
              <a:gd name="connsiteX4" fmla="*/ 1352017 w 2836189"/>
              <a:gd name="connsiteY4" fmla="*/ 422655 h 2663638"/>
              <a:gd name="connsiteX5" fmla="*/ 1293922 w 2836189"/>
              <a:gd name="connsiteY5" fmla="*/ 487577 h 2663638"/>
              <a:gd name="connsiteX6" fmla="*/ 1233578 w 2836189"/>
              <a:gd name="connsiteY6" fmla="*/ 547839 h 2663638"/>
              <a:gd name="connsiteX7" fmla="*/ 1004916 w 2836189"/>
              <a:gd name="connsiteY7" fmla="*/ 379603 h 2663638"/>
              <a:gd name="connsiteX8" fmla="*/ 1069676 w 2836189"/>
              <a:gd name="connsiteY8" fmla="*/ 543668 h 2663638"/>
              <a:gd name="connsiteX9" fmla="*/ 1285336 w 2836189"/>
              <a:gd name="connsiteY9" fmla="*/ 823884 h 2663638"/>
              <a:gd name="connsiteX10" fmla="*/ 2517236 w 2836189"/>
              <a:gd name="connsiteY10" fmla="*/ 2223858 h 2663638"/>
              <a:gd name="connsiteX11" fmla="*/ 2829792 w 2836189"/>
              <a:gd name="connsiteY11" fmla="*/ 2650150 h 2663638"/>
              <a:gd name="connsiteX12" fmla="*/ 2536166 w 2836189"/>
              <a:gd name="connsiteY12" fmla="*/ 2428397 h 2663638"/>
              <a:gd name="connsiteX13" fmla="*/ 845389 w 2836189"/>
              <a:gd name="connsiteY13" fmla="*/ 685862 h 2663638"/>
              <a:gd name="connsiteX14" fmla="*/ 810883 w 2836189"/>
              <a:gd name="connsiteY14" fmla="*/ 823884 h 2663638"/>
              <a:gd name="connsiteX15" fmla="*/ 854015 w 2836189"/>
              <a:gd name="connsiteY15" fmla="*/ 944654 h 2663638"/>
              <a:gd name="connsiteX16" fmla="*/ 759125 w 2836189"/>
              <a:gd name="connsiteY16" fmla="*/ 1091303 h 2663638"/>
              <a:gd name="connsiteX17" fmla="*/ 923027 w 2836189"/>
              <a:gd name="connsiteY17" fmla="*/ 1738284 h 2663638"/>
              <a:gd name="connsiteX18" fmla="*/ 828136 w 2836189"/>
              <a:gd name="connsiteY18" fmla="*/ 2083341 h 2663638"/>
              <a:gd name="connsiteX19" fmla="*/ 405442 w 2836189"/>
              <a:gd name="connsiteY19" fmla="*/ 2057462 h 2663638"/>
              <a:gd name="connsiteX20" fmla="*/ 0 w 2836189"/>
              <a:gd name="connsiteY20" fmla="*/ 1850428 h 2663638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759125 w 2836189"/>
              <a:gd name="connsiteY16" fmla="*/ 1091303 h 2650374"/>
              <a:gd name="connsiteX17" fmla="*/ 923027 w 2836189"/>
              <a:gd name="connsiteY17" fmla="*/ 1738284 h 2650374"/>
              <a:gd name="connsiteX18" fmla="*/ 828136 w 2836189"/>
              <a:gd name="connsiteY18" fmla="*/ 2083341 h 2650374"/>
              <a:gd name="connsiteX19" fmla="*/ 405442 w 2836189"/>
              <a:gd name="connsiteY19" fmla="*/ 2057462 h 2650374"/>
              <a:gd name="connsiteX20" fmla="*/ 0 w 2836189"/>
              <a:gd name="connsiteY20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20448 w 2836189"/>
              <a:gd name="connsiteY16" fmla="*/ 1225646 h 2650374"/>
              <a:gd name="connsiteX17" fmla="*/ 923027 w 2836189"/>
              <a:gd name="connsiteY17" fmla="*/ 1738284 h 2650374"/>
              <a:gd name="connsiteX18" fmla="*/ 828136 w 2836189"/>
              <a:gd name="connsiteY18" fmla="*/ 2083341 h 2650374"/>
              <a:gd name="connsiteX19" fmla="*/ 405442 w 2836189"/>
              <a:gd name="connsiteY19" fmla="*/ 2057462 h 2650374"/>
              <a:gd name="connsiteX20" fmla="*/ 0 w 2836189"/>
              <a:gd name="connsiteY20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20448 w 2836189"/>
              <a:gd name="connsiteY17" fmla="*/ 1225646 h 2650374"/>
              <a:gd name="connsiteX18" fmla="*/ 923027 w 2836189"/>
              <a:gd name="connsiteY18" fmla="*/ 1738284 h 2650374"/>
              <a:gd name="connsiteX19" fmla="*/ 828136 w 2836189"/>
              <a:gd name="connsiteY19" fmla="*/ 2083341 h 2650374"/>
              <a:gd name="connsiteX20" fmla="*/ 405442 w 2836189"/>
              <a:gd name="connsiteY20" fmla="*/ 2057462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923027 w 2836189"/>
              <a:gd name="connsiteY18" fmla="*/ 1738284 h 2650374"/>
              <a:gd name="connsiteX19" fmla="*/ 828136 w 2836189"/>
              <a:gd name="connsiteY19" fmla="*/ 2083341 h 2650374"/>
              <a:gd name="connsiteX20" fmla="*/ 405442 w 2836189"/>
              <a:gd name="connsiteY20" fmla="*/ 2057462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405442 w 2836189"/>
              <a:gd name="connsiteY20" fmla="*/ 2057462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07576 w 2836189"/>
              <a:gd name="connsiteY6" fmla="*/ 582508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185908 w 2836189"/>
              <a:gd name="connsiteY6" fmla="*/ 569507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185908 w 2836189"/>
              <a:gd name="connsiteY6" fmla="*/ 569507 h 2650374"/>
              <a:gd name="connsiteX7" fmla="*/ 978914 w 2836189"/>
              <a:gd name="connsiteY7" fmla="*/ 414272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185908 w 2836189"/>
              <a:gd name="connsiteY6" fmla="*/ 569507 h 2650374"/>
              <a:gd name="connsiteX7" fmla="*/ 978914 w 2836189"/>
              <a:gd name="connsiteY7" fmla="*/ 414272 h 2650374"/>
              <a:gd name="connsiteX8" fmla="*/ 1100012 w 2836189"/>
              <a:gd name="connsiteY8" fmla="*/ 595671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36189" h="2650374">
                <a:moveTo>
                  <a:pt x="1777000" y="0"/>
                </a:moveTo>
                <a:cubicBezTo>
                  <a:pt x="1847449" y="130115"/>
                  <a:pt x="1860117" y="271064"/>
                  <a:pt x="1858686" y="366684"/>
                </a:cubicBezTo>
                <a:cubicBezTo>
                  <a:pt x="1857255" y="462304"/>
                  <a:pt x="1835178" y="561474"/>
                  <a:pt x="1768415" y="573718"/>
                </a:cubicBezTo>
                <a:cubicBezTo>
                  <a:pt x="1701652" y="585962"/>
                  <a:pt x="1527510" y="465328"/>
                  <a:pt x="1458110" y="440151"/>
                </a:cubicBezTo>
                <a:cubicBezTo>
                  <a:pt x="1388710" y="414974"/>
                  <a:pt x="1377937" y="419084"/>
                  <a:pt x="1352017" y="422655"/>
                </a:cubicBezTo>
                <a:cubicBezTo>
                  <a:pt x="1326097" y="426226"/>
                  <a:pt x="1321607" y="463102"/>
                  <a:pt x="1293922" y="487577"/>
                </a:cubicBezTo>
                <a:cubicBezTo>
                  <a:pt x="1266237" y="512052"/>
                  <a:pt x="1238409" y="581724"/>
                  <a:pt x="1185908" y="569507"/>
                </a:cubicBezTo>
                <a:cubicBezTo>
                  <a:pt x="1133407" y="557290"/>
                  <a:pt x="993230" y="409911"/>
                  <a:pt x="978914" y="414272"/>
                </a:cubicBezTo>
                <a:cubicBezTo>
                  <a:pt x="964598" y="418633"/>
                  <a:pt x="1048942" y="527402"/>
                  <a:pt x="1100012" y="595671"/>
                </a:cubicBezTo>
                <a:cubicBezTo>
                  <a:pt x="1151082" y="663940"/>
                  <a:pt x="1049132" y="552520"/>
                  <a:pt x="1285336" y="823884"/>
                </a:cubicBezTo>
                <a:cubicBezTo>
                  <a:pt x="1521540" y="1095249"/>
                  <a:pt x="2259827" y="1919480"/>
                  <a:pt x="2517236" y="2223858"/>
                </a:cubicBezTo>
                <a:cubicBezTo>
                  <a:pt x="2774645" y="2528236"/>
                  <a:pt x="2862028" y="2656507"/>
                  <a:pt x="2829792" y="2650150"/>
                </a:cubicBezTo>
                <a:cubicBezTo>
                  <a:pt x="2797556" y="2643793"/>
                  <a:pt x="2715223" y="2565098"/>
                  <a:pt x="2384489" y="2237717"/>
                </a:cubicBezTo>
                <a:cubicBezTo>
                  <a:pt x="2053755" y="1910336"/>
                  <a:pt x="1098989" y="923668"/>
                  <a:pt x="845389" y="685862"/>
                </a:cubicBezTo>
                <a:cubicBezTo>
                  <a:pt x="591789" y="448056"/>
                  <a:pt x="857116" y="772807"/>
                  <a:pt x="862887" y="810883"/>
                </a:cubicBezTo>
                <a:cubicBezTo>
                  <a:pt x="868658" y="848959"/>
                  <a:pt x="910448" y="859126"/>
                  <a:pt x="880017" y="914319"/>
                </a:cubicBezTo>
                <a:cubicBezTo>
                  <a:pt x="849586" y="969512"/>
                  <a:pt x="719230" y="1095209"/>
                  <a:pt x="680302" y="1142041"/>
                </a:cubicBezTo>
                <a:cubicBezTo>
                  <a:pt x="641374" y="1188873"/>
                  <a:pt x="630553" y="1188388"/>
                  <a:pt x="655117" y="1290651"/>
                </a:cubicBezTo>
                <a:cubicBezTo>
                  <a:pt x="679681" y="1392914"/>
                  <a:pt x="798851" y="1623504"/>
                  <a:pt x="827687" y="1755619"/>
                </a:cubicBezTo>
                <a:cubicBezTo>
                  <a:pt x="856523" y="1887734"/>
                  <a:pt x="899954" y="2038090"/>
                  <a:pt x="828136" y="2083341"/>
                </a:cubicBezTo>
                <a:cubicBezTo>
                  <a:pt x="756318" y="2128592"/>
                  <a:pt x="534798" y="2065945"/>
                  <a:pt x="396775" y="2027126"/>
                </a:cubicBezTo>
                <a:cubicBezTo>
                  <a:pt x="258752" y="1988307"/>
                  <a:pt x="67574" y="1874869"/>
                  <a:pt x="0" y="1850428"/>
                </a:cubicBezTo>
              </a:path>
            </a:pathLst>
          </a:cu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cxnSp>
        <p:nvCxnSpPr>
          <p:cNvPr id="37" name="Přímá spojnice 36">
            <a:extLst>
              <a:ext uri="{FF2B5EF4-FFF2-40B4-BE49-F238E27FC236}">
                <a16:creationId xmlns:a16="http://schemas.microsoft.com/office/drawing/2014/main" id="{408560E9-8872-0CDB-3498-E616B6BC8C35}"/>
              </a:ext>
            </a:extLst>
          </p:cNvPr>
          <p:cNvCxnSpPr>
            <a:endCxn id="36" idx="9"/>
          </p:cNvCxnSpPr>
          <p:nvPr/>
        </p:nvCxnSpPr>
        <p:spPr>
          <a:xfrm flipH="1">
            <a:off x="6658698" y="2909610"/>
            <a:ext cx="1941841" cy="2041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ál 37">
            <a:extLst>
              <a:ext uri="{FF2B5EF4-FFF2-40B4-BE49-F238E27FC236}">
                <a16:creationId xmlns:a16="http://schemas.microsoft.com/office/drawing/2014/main" id="{0CD53F46-E61E-C85B-1165-1A19D91D260C}"/>
              </a:ext>
            </a:extLst>
          </p:cNvPr>
          <p:cNvSpPr/>
          <p:nvPr/>
        </p:nvSpPr>
        <p:spPr>
          <a:xfrm>
            <a:off x="8558245" y="2924944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9" name="Ovál 38">
            <a:extLst>
              <a:ext uri="{FF2B5EF4-FFF2-40B4-BE49-F238E27FC236}">
                <a16:creationId xmlns:a16="http://schemas.microsoft.com/office/drawing/2014/main" id="{5A945BBC-C9AB-FE22-D57F-AFFC353CA244}"/>
              </a:ext>
            </a:extLst>
          </p:cNvPr>
          <p:cNvSpPr/>
          <p:nvPr/>
        </p:nvSpPr>
        <p:spPr>
          <a:xfrm>
            <a:off x="6655556" y="4914499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300F4D0E-D646-4CE3-A867-75BA5E3D8F87}"/>
              </a:ext>
            </a:extLst>
          </p:cNvPr>
          <p:cNvSpPr txBox="1"/>
          <p:nvPr/>
        </p:nvSpPr>
        <p:spPr>
          <a:xfrm>
            <a:off x="6425711" y="2564191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–</a:t>
            </a:r>
            <a:r>
              <a:rPr lang="cs-CZ" sz="2800" b="1" dirty="0">
                <a:solidFill>
                  <a:srgbClr val="FFFF00"/>
                </a:solidFill>
              </a:rPr>
              <a:t> </a:t>
            </a:r>
            <a:endParaRPr lang="cs-CZ" sz="1800" b="1" dirty="0">
              <a:solidFill>
                <a:srgbClr val="FFFF00"/>
              </a:solidFill>
            </a:endParaRP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2292759E-B985-55FE-C068-9BBD174ACC47}"/>
              </a:ext>
            </a:extLst>
          </p:cNvPr>
          <p:cNvSpPr txBox="1"/>
          <p:nvPr/>
        </p:nvSpPr>
        <p:spPr>
          <a:xfrm>
            <a:off x="9427147" y="5887852"/>
            <a:ext cx="404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800" b="1" dirty="0"/>
          </a:p>
        </p:txBody>
      </p:sp>
      <p:sp>
        <p:nvSpPr>
          <p:cNvPr id="42" name="Obdélník 41">
            <a:extLst>
              <a:ext uri="{FF2B5EF4-FFF2-40B4-BE49-F238E27FC236}">
                <a16:creationId xmlns:a16="http://schemas.microsoft.com/office/drawing/2014/main" id="{112D42C6-588D-0D97-A1E7-F16DD61970CA}"/>
              </a:ext>
            </a:extLst>
          </p:cNvPr>
          <p:cNvSpPr/>
          <p:nvPr/>
        </p:nvSpPr>
        <p:spPr>
          <a:xfrm>
            <a:off x="5364306" y="2187210"/>
            <a:ext cx="815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/>
              <a:t>II svod</a:t>
            </a:r>
          </a:p>
        </p:txBody>
      </p:sp>
      <p:grpSp>
        <p:nvGrpSpPr>
          <p:cNvPr id="43" name="Skupina 42">
            <a:extLst>
              <a:ext uri="{FF2B5EF4-FFF2-40B4-BE49-F238E27FC236}">
                <a16:creationId xmlns:a16="http://schemas.microsoft.com/office/drawing/2014/main" id="{A5C16E86-053D-EE9A-DD5F-F2B6B5D52395}"/>
              </a:ext>
            </a:extLst>
          </p:cNvPr>
          <p:cNvGrpSpPr/>
          <p:nvPr/>
        </p:nvGrpSpPr>
        <p:grpSpPr>
          <a:xfrm>
            <a:off x="4147700" y="2758831"/>
            <a:ext cx="2039710" cy="2528784"/>
            <a:chOff x="414434" y="2615956"/>
            <a:chExt cx="2039710" cy="2528784"/>
          </a:xfrm>
        </p:grpSpPr>
        <p:sp>
          <p:nvSpPr>
            <p:cNvPr id="44" name="Volný tvar 2">
              <a:extLst>
                <a:ext uri="{FF2B5EF4-FFF2-40B4-BE49-F238E27FC236}">
                  <a16:creationId xmlns:a16="http://schemas.microsoft.com/office/drawing/2014/main" id="{CBE34B28-D57A-DFA9-21F0-8BA045F40DCD}"/>
                </a:ext>
              </a:extLst>
            </p:cNvPr>
            <p:cNvSpPr/>
            <p:nvPr/>
          </p:nvSpPr>
          <p:spPr>
            <a:xfrm>
              <a:off x="414434" y="2615956"/>
              <a:ext cx="2039710" cy="2528784"/>
            </a:xfrm>
            <a:custGeom>
              <a:avLst/>
              <a:gdLst>
                <a:gd name="connsiteX0" fmla="*/ 1784839 w 2078521"/>
                <a:gd name="connsiteY0" fmla="*/ 281389 h 2523427"/>
                <a:gd name="connsiteX1" fmla="*/ 1688123 w 2078521"/>
                <a:gd name="connsiteY1" fmla="*/ 369312 h 2523427"/>
                <a:gd name="connsiteX2" fmla="*/ 1784839 w 2078521"/>
                <a:gd name="connsiteY2" fmla="*/ 175881 h 2523427"/>
                <a:gd name="connsiteX3" fmla="*/ 1925516 w 2078521"/>
                <a:gd name="connsiteY3" fmla="*/ 202258 h 2523427"/>
                <a:gd name="connsiteX4" fmla="*/ 1696916 w 2078521"/>
                <a:gd name="connsiteY4" fmla="*/ 474820 h 2523427"/>
                <a:gd name="connsiteX5" fmla="*/ 1582616 w 2078521"/>
                <a:gd name="connsiteY5" fmla="*/ 316558 h 2523427"/>
                <a:gd name="connsiteX6" fmla="*/ 1828800 w 2078521"/>
                <a:gd name="connsiteY6" fmla="*/ 8827 h 2523427"/>
                <a:gd name="connsiteX7" fmla="*/ 2057400 w 2078521"/>
                <a:gd name="connsiteY7" fmla="*/ 105543 h 2523427"/>
                <a:gd name="connsiteX8" fmla="*/ 2004647 w 2078521"/>
                <a:gd name="connsiteY8" fmla="*/ 334143 h 2523427"/>
                <a:gd name="connsiteX9" fmla="*/ 1494693 w 2078521"/>
                <a:gd name="connsiteY9" fmla="*/ 905643 h 2523427"/>
                <a:gd name="connsiteX10" fmla="*/ 0 w 2078521"/>
                <a:gd name="connsiteY10" fmla="*/ 2523427 h 2523427"/>
                <a:gd name="connsiteX0" fmla="*/ 1784839 w 2078521"/>
                <a:gd name="connsiteY0" fmla="*/ 281389 h 2523427"/>
                <a:gd name="connsiteX1" fmla="*/ 1688123 w 2078521"/>
                <a:gd name="connsiteY1" fmla="*/ 369312 h 2523427"/>
                <a:gd name="connsiteX2" fmla="*/ 1791983 w 2078521"/>
                <a:gd name="connsiteY2" fmla="*/ 190169 h 2523427"/>
                <a:gd name="connsiteX3" fmla="*/ 1925516 w 2078521"/>
                <a:gd name="connsiteY3" fmla="*/ 202258 h 2523427"/>
                <a:gd name="connsiteX4" fmla="*/ 1696916 w 2078521"/>
                <a:gd name="connsiteY4" fmla="*/ 474820 h 2523427"/>
                <a:gd name="connsiteX5" fmla="*/ 1582616 w 2078521"/>
                <a:gd name="connsiteY5" fmla="*/ 316558 h 2523427"/>
                <a:gd name="connsiteX6" fmla="*/ 1828800 w 2078521"/>
                <a:gd name="connsiteY6" fmla="*/ 8827 h 2523427"/>
                <a:gd name="connsiteX7" fmla="*/ 2057400 w 2078521"/>
                <a:gd name="connsiteY7" fmla="*/ 105543 h 2523427"/>
                <a:gd name="connsiteX8" fmla="*/ 2004647 w 2078521"/>
                <a:gd name="connsiteY8" fmla="*/ 334143 h 2523427"/>
                <a:gd name="connsiteX9" fmla="*/ 1494693 w 2078521"/>
                <a:gd name="connsiteY9" fmla="*/ 905643 h 2523427"/>
                <a:gd name="connsiteX10" fmla="*/ 0 w 2078521"/>
                <a:gd name="connsiteY10" fmla="*/ 2523427 h 2523427"/>
                <a:gd name="connsiteX0" fmla="*/ 1784839 w 2078521"/>
                <a:gd name="connsiteY0" fmla="*/ 281389 h 2523427"/>
                <a:gd name="connsiteX1" fmla="*/ 1688123 w 2078521"/>
                <a:gd name="connsiteY1" fmla="*/ 369312 h 2523427"/>
                <a:gd name="connsiteX2" fmla="*/ 1791983 w 2078521"/>
                <a:gd name="connsiteY2" fmla="*/ 190169 h 2523427"/>
                <a:gd name="connsiteX3" fmla="*/ 1925516 w 2078521"/>
                <a:gd name="connsiteY3" fmla="*/ 178446 h 2523427"/>
                <a:gd name="connsiteX4" fmla="*/ 1696916 w 2078521"/>
                <a:gd name="connsiteY4" fmla="*/ 474820 h 2523427"/>
                <a:gd name="connsiteX5" fmla="*/ 1582616 w 2078521"/>
                <a:gd name="connsiteY5" fmla="*/ 316558 h 2523427"/>
                <a:gd name="connsiteX6" fmla="*/ 1828800 w 2078521"/>
                <a:gd name="connsiteY6" fmla="*/ 8827 h 2523427"/>
                <a:gd name="connsiteX7" fmla="*/ 2057400 w 2078521"/>
                <a:gd name="connsiteY7" fmla="*/ 105543 h 2523427"/>
                <a:gd name="connsiteX8" fmla="*/ 2004647 w 2078521"/>
                <a:gd name="connsiteY8" fmla="*/ 334143 h 2523427"/>
                <a:gd name="connsiteX9" fmla="*/ 1494693 w 2078521"/>
                <a:gd name="connsiteY9" fmla="*/ 905643 h 2523427"/>
                <a:gd name="connsiteX10" fmla="*/ 0 w 2078521"/>
                <a:gd name="connsiteY10" fmla="*/ 2523427 h 2523427"/>
                <a:gd name="connsiteX0" fmla="*/ 1784839 w 2073718"/>
                <a:gd name="connsiteY0" fmla="*/ 281017 h 2523055"/>
                <a:gd name="connsiteX1" fmla="*/ 1688123 w 2073718"/>
                <a:gd name="connsiteY1" fmla="*/ 368940 h 2523055"/>
                <a:gd name="connsiteX2" fmla="*/ 1791983 w 2073718"/>
                <a:gd name="connsiteY2" fmla="*/ 189797 h 2523055"/>
                <a:gd name="connsiteX3" fmla="*/ 1925516 w 2073718"/>
                <a:gd name="connsiteY3" fmla="*/ 178074 h 2523055"/>
                <a:gd name="connsiteX4" fmla="*/ 1696916 w 2073718"/>
                <a:gd name="connsiteY4" fmla="*/ 474448 h 2523055"/>
                <a:gd name="connsiteX5" fmla="*/ 1582616 w 2073718"/>
                <a:gd name="connsiteY5" fmla="*/ 316186 h 2523055"/>
                <a:gd name="connsiteX6" fmla="*/ 1828800 w 2073718"/>
                <a:gd name="connsiteY6" fmla="*/ 8455 h 2523055"/>
                <a:gd name="connsiteX7" fmla="*/ 2057400 w 2073718"/>
                <a:gd name="connsiteY7" fmla="*/ 105171 h 2523055"/>
                <a:gd name="connsiteX8" fmla="*/ 1992741 w 2073718"/>
                <a:gd name="connsiteY8" fmla="*/ 302815 h 2523055"/>
                <a:gd name="connsiteX9" fmla="*/ 1494693 w 2073718"/>
                <a:gd name="connsiteY9" fmla="*/ 905271 h 2523055"/>
                <a:gd name="connsiteX10" fmla="*/ 0 w 2073718"/>
                <a:gd name="connsiteY10" fmla="*/ 2523055 h 2523055"/>
                <a:gd name="connsiteX0" fmla="*/ 1784839 w 2046574"/>
                <a:gd name="connsiteY0" fmla="*/ 286746 h 2528784"/>
                <a:gd name="connsiteX1" fmla="*/ 1688123 w 2046574"/>
                <a:gd name="connsiteY1" fmla="*/ 374669 h 2528784"/>
                <a:gd name="connsiteX2" fmla="*/ 1791983 w 2046574"/>
                <a:gd name="connsiteY2" fmla="*/ 195526 h 2528784"/>
                <a:gd name="connsiteX3" fmla="*/ 1925516 w 2046574"/>
                <a:gd name="connsiteY3" fmla="*/ 183803 h 2528784"/>
                <a:gd name="connsiteX4" fmla="*/ 1696916 w 2046574"/>
                <a:gd name="connsiteY4" fmla="*/ 480177 h 2528784"/>
                <a:gd name="connsiteX5" fmla="*/ 1582616 w 2046574"/>
                <a:gd name="connsiteY5" fmla="*/ 321915 h 2528784"/>
                <a:gd name="connsiteX6" fmla="*/ 1828800 w 2046574"/>
                <a:gd name="connsiteY6" fmla="*/ 14184 h 2528784"/>
                <a:gd name="connsiteX7" fmla="*/ 2014538 w 2046574"/>
                <a:gd name="connsiteY7" fmla="*/ 77562 h 2528784"/>
                <a:gd name="connsiteX8" fmla="*/ 1992741 w 2046574"/>
                <a:gd name="connsiteY8" fmla="*/ 308544 h 2528784"/>
                <a:gd name="connsiteX9" fmla="*/ 1494693 w 2046574"/>
                <a:gd name="connsiteY9" fmla="*/ 911000 h 2528784"/>
                <a:gd name="connsiteX10" fmla="*/ 0 w 2046574"/>
                <a:gd name="connsiteY10" fmla="*/ 2528784 h 2528784"/>
                <a:gd name="connsiteX0" fmla="*/ 1784839 w 2039710"/>
                <a:gd name="connsiteY0" fmla="*/ 286746 h 2528784"/>
                <a:gd name="connsiteX1" fmla="*/ 1688123 w 2039710"/>
                <a:gd name="connsiteY1" fmla="*/ 374669 h 2528784"/>
                <a:gd name="connsiteX2" fmla="*/ 1791983 w 2039710"/>
                <a:gd name="connsiteY2" fmla="*/ 195526 h 2528784"/>
                <a:gd name="connsiteX3" fmla="*/ 1925516 w 2039710"/>
                <a:gd name="connsiteY3" fmla="*/ 183803 h 2528784"/>
                <a:gd name="connsiteX4" fmla="*/ 1696916 w 2039710"/>
                <a:gd name="connsiteY4" fmla="*/ 480177 h 2528784"/>
                <a:gd name="connsiteX5" fmla="*/ 1582616 w 2039710"/>
                <a:gd name="connsiteY5" fmla="*/ 321915 h 2528784"/>
                <a:gd name="connsiteX6" fmla="*/ 1828800 w 2039710"/>
                <a:gd name="connsiteY6" fmla="*/ 14184 h 2528784"/>
                <a:gd name="connsiteX7" fmla="*/ 2014538 w 2039710"/>
                <a:gd name="connsiteY7" fmla="*/ 77562 h 2528784"/>
                <a:gd name="connsiteX8" fmla="*/ 1980834 w 2039710"/>
                <a:gd name="connsiteY8" fmla="*/ 308544 h 2528784"/>
                <a:gd name="connsiteX9" fmla="*/ 1494693 w 2039710"/>
                <a:gd name="connsiteY9" fmla="*/ 911000 h 2528784"/>
                <a:gd name="connsiteX10" fmla="*/ 0 w 2039710"/>
                <a:gd name="connsiteY10" fmla="*/ 2528784 h 2528784"/>
                <a:gd name="connsiteX0" fmla="*/ 1784839 w 2039710"/>
                <a:gd name="connsiteY0" fmla="*/ 286746 h 2528784"/>
                <a:gd name="connsiteX1" fmla="*/ 1685742 w 2039710"/>
                <a:gd name="connsiteY1" fmla="*/ 369906 h 2528784"/>
                <a:gd name="connsiteX2" fmla="*/ 1791983 w 2039710"/>
                <a:gd name="connsiteY2" fmla="*/ 195526 h 2528784"/>
                <a:gd name="connsiteX3" fmla="*/ 1925516 w 2039710"/>
                <a:gd name="connsiteY3" fmla="*/ 183803 h 2528784"/>
                <a:gd name="connsiteX4" fmla="*/ 1696916 w 2039710"/>
                <a:gd name="connsiteY4" fmla="*/ 480177 h 2528784"/>
                <a:gd name="connsiteX5" fmla="*/ 1582616 w 2039710"/>
                <a:gd name="connsiteY5" fmla="*/ 321915 h 2528784"/>
                <a:gd name="connsiteX6" fmla="*/ 1828800 w 2039710"/>
                <a:gd name="connsiteY6" fmla="*/ 14184 h 2528784"/>
                <a:gd name="connsiteX7" fmla="*/ 2014538 w 2039710"/>
                <a:gd name="connsiteY7" fmla="*/ 77562 h 2528784"/>
                <a:gd name="connsiteX8" fmla="*/ 1980834 w 2039710"/>
                <a:gd name="connsiteY8" fmla="*/ 308544 h 2528784"/>
                <a:gd name="connsiteX9" fmla="*/ 1494693 w 2039710"/>
                <a:gd name="connsiteY9" fmla="*/ 911000 h 2528784"/>
                <a:gd name="connsiteX10" fmla="*/ 0 w 2039710"/>
                <a:gd name="connsiteY10" fmla="*/ 2528784 h 2528784"/>
                <a:gd name="connsiteX0" fmla="*/ 1784839 w 2039710"/>
                <a:gd name="connsiteY0" fmla="*/ 286746 h 2528784"/>
                <a:gd name="connsiteX1" fmla="*/ 1685742 w 2039710"/>
                <a:gd name="connsiteY1" fmla="*/ 369906 h 2528784"/>
                <a:gd name="connsiteX2" fmla="*/ 1791983 w 2039710"/>
                <a:gd name="connsiteY2" fmla="*/ 195526 h 2528784"/>
                <a:gd name="connsiteX3" fmla="*/ 1925516 w 2039710"/>
                <a:gd name="connsiteY3" fmla="*/ 183803 h 2528784"/>
                <a:gd name="connsiteX4" fmla="*/ 1696916 w 2039710"/>
                <a:gd name="connsiteY4" fmla="*/ 480177 h 2528784"/>
                <a:gd name="connsiteX5" fmla="*/ 1582616 w 2039710"/>
                <a:gd name="connsiteY5" fmla="*/ 321915 h 2528784"/>
                <a:gd name="connsiteX6" fmla="*/ 1828800 w 2039710"/>
                <a:gd name="connsiteY6" fmla="*/ 14184 h 2528784"/>
                <a:gd name="connsiteX7" fmla="*/ 2014538 w 2039710"/>
                <a:gd name="connsiteY7" fmla="*/ 77562 h 2528784"/>
                <a:gd name="connsiteX8" fmla="*/ 1980834 w 2039710"/>
                <a:gd name="connsiteY8" fmla="*/ 308544 h 2528784"/>
                <a:gd name="connsiteX9" fmla="*/ 1494693 w 2039710"/>
                <a:gd name="connsiteY9" fmla="*/ 911000 h 2528784"/>
                <a:gd name="connsiteX10" fmla="*/ 0 w 2039710"/>
                <a:gd name="connsiteY10" fmla="*/ 2528784 h 2528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39710" h="2528784">
                  <a:moveTo>
                    <a:pt x="1784839" y="286746"/>
                  </a:moveTo>
                  <a:cubicBezTo>
                    <a:pt x="1736481" y="339500"/>
                    <a:pt x="1698839" y="401778"/>
                    <a:pt x="1685742" y="369906"/>
                  </a:cubicBezTo>
                  <a:cubicBezTo>
                    <a:pt x="1672645" y="338034"/>
                    <a:pt x="1752021" y="226543"/>
                    <a:pt x="1791983" y="195526"/>
                  </a:cubicBezTo>
                  <a:cubicBezTo>
                    <a:pt x="1831945" y="164509"/>
                    <a:pt x="1941360" y="136361"/>
                    <a:pt x="1925516" y="183803"/>
                  </a:cubicBezTo>
                  <a:cubicBezTo>
                    <a:pt x="1909672" y="231245"/>
                    <a:pt x="1754066" y="457158"/>
                    <a:pt x="1696916" y="480177"/>
                  </a:cubicBezTo>
                  <a:cubicBezTo>
                    <a:pt x="1639766" y="503196"/>
                    <a:pt x="1560635" y="399581"/>
                    <a:pt x="1582616" y="321915"/>
                  </a:cubicBezTo>
                  <a:cubicBezTo>
                    <a:pt x="1604597" y="244249"/>
                    <a:pt x="1756813" y="54910"/>
                    <a:pt x="1828800" y="14184"/>
                  </a:cubicBezTo>
                  <a:cubicBezTo>
                    <a:pt x="1900787" y="-26542"/>
                    <a:pt x="1989199" y="28502"/>
                    <a:pt x="2014538" y="77562"/>
                  </a:cubicBezTo>
                  <a:cubicBezTo>
                    <a:pt x="2039877" y="126622"/>
                    <a:pt x="2067475" y="169638"/>
                    <a:pt x="1980834" y="308544"/>
                  </a:cubicBezTo>
                  <a:cubicBezTo>
                    <a:pt x="1894193" y="447450"/>
                    <a:pt x="1824832" y="540960"/>
                    <a:pt x="1494693" y="911000"/>
                  </a:cubicBezTo>
                  <a:cubicBezTo>
                    <a:pt x="1164554" y="1281040"/>
                    <a:pt x="498231" y="1989523"/>
                    <a:pt x="0" y="2528784"/>
                  </a:cubicBez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cxnSp>
          <p:nvCxnSpPr>
            <p:cNvPr id="45" name="Přímá spojnice 44">
              <a:extLst>
                <a:ext uri="{FF2B5EF4-FFF2-40B4-BE49-F238E27FC236}">
                  <a16:creationId xmlns:a16="http://schemas.microsoft.com/office/drawing/2014/main" id="{05B264C2-7CAA-E937-57F8-AF0E79E69034}"/>
                </a:ext>
              </a:extLst>
            </p:cNvPr>
            <p:cNvCxnSpPr/>
            <p:nvPr/>
          </p:nvCxnSpPr>
          <p:spPr>
            <a:xfrm>
              <a:off x="2030759" y="3064355"/>
              <a:ext cx="156393" cy="13916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Přímá spojnice 45">
              <a:extLst>
                <a:ext uri="{FF2B5EF4-FFF2-40B4-BE49-F238E27FC236}">
                  <a16:creationId xmlns:a16="http://schemas.microsoft.com/office/drawing/2014/main" id="{0F92722F-58BA-41A6-F1C6-F26572D04D63}"/>
                </a:ext>
              </a:extLst>
            </p:cNvPr>
            <p:cNvCxnSpPr/>
            <p:nvPr/>
          </p:nvCxnSpPr>
          <p:spPr>
            <a:xfrm>
              <a:off x="2343583" y="2787735"/>
              <a:ext cx="73921" cy="7679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Přímá spojnice 46">
              <a:extLst>
                <a:ext uri="{FF2B5EF4-FFF2-40B4-BE49-F238E27FC236}">
                  <a16:creationId xmlns:a16="http://schemas.microsoft.com/office/drawing/2014/main" id="{9CB9CC27-207B-500A-1358-061681FF3298}"/>
                </a:ext>
              </a:extLst>
            </p:cNvPr>
            <p:cNvCxnSpPr/>
            <p:nvPr/>
          </p:nvCxnSpPr>
          <p:spPr>
            <a:xfrm>
              <a:off x="2095804" y="2980417"/>
              <a:ext cx="72000" cy="72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Přímá spojnice 47">
              <a:extLst>
                <a:ext uri="{FF2B5EF4-FFF2-40B4-BE49-F238E27FC236}">
                  <a16:creationId xmlns:a16="http://schemas.microsoft.com/office/drawing/2014/main" id="{F65C0932-6064-CC66-65B3-77F4A7C32EC5}"/>
                </a:ext>
              </a:extLst>
            </p:cNvPr>
            <p:cNvCxnSpPr>
              <a:endCxn id="44" idx="0"/>
            </p:cNvCxnSpPr>
            <p:nvPr/>
          </p:nvCxnSpPr>
          <p:spPr>
            <a:xfrm>
              <a:off x="2192697" y="2902062"/>
              <a:ext cx="6576" cy="64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Přímá spojnice 48">
              <a:extLst>
                <a:ext uri="{FF2B5EF4-FFF2-40B4-BE49-F238E27FC236}">
                  <a16:creationId xmlns:a16="http://schemas.microsoft.com/office/drawing/2014/main" id="{269225D2-A94A-9F28-B662-48313314CEBA}"/>
                </a:ext>
              </a:extLst>
            </p:cNvPr>
            <p:cNvCxnSpPr/>
            <p:nvPr/>
          </p:nvCxnSpPr>
          <p:spPr>
            <a:xfrm>
              <a:off x="2200498" y="2910658"/>
              <a:ext cx="36000" cy="36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Volný tvar 33">
            <a:extLst>
              <a:ext uri="{FF2B5EF4-FFF2-40B4-BE49-F238E27FC236}">
                <a16:creationId xmlns:a16="http://schemas.microsoft.com/office/drawing/2014/main" id="{95B86521-E7F2-9673-1397-55C00AE3CE8D}"/>
              </a:ext>
            </a:extLst>
          </p:cNvPr>
          <p:cNvSpPr/>
          <p:nvPr/>
        </p:nvSpPr>
        <p:spPr>
          <a:xfrm>
            <a:off x="9229191" y="6343650"/>
            <a:ext cx="357367" cy="523875"/>
          </a:xfrm>
          <a:custGeom>
            <a:avLst/>
            <a:gdLst>
              <a:gd name="connsiteX0" fmla="*/ 304800 w 357367"/>
              <a:gd name="connsiteY0" fmla="*/ 0 h 523875"/>
              <a:gd name="connsiteX1" fmla="*/ 333375 w 357367"/>
              <a:gd name="connsiteY1" fmla="*/ 180975 h 523875"/>
              <a:gd name="connsiteX2" fmla="*/ 0 w 357367"/>
              <a:gd name="connsiteY2" fmla="*/ 523875 h 5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7367" h="523875">
                <a:moveTo>
                  <a:pt x="304800" y="0"/>
                </a:moveTo>
                <a:cubicBezTo>
                  <a:pt x="344487" y="46831"/>
                  <a:pt x="384175" y="93663"/>
                  <a:pt x="333375" y="180975"/>
                </a:cubicBezTo>
                <a:cubicBezTo>
                  <a:pt x="282575" y="268288"/>
                  <a:pt x="47625" y="482600"/>
                  <a:pt x="0" y="523875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cxnSp>
        <p:nvCxnSpPr>
          <p:cNvPr id="51" name="Přímá spojnice se šipkou 50">
            <a:extLst>
              <a:ext uri="{FF2B5EF4-FFF2-40B4-BE49-F238E27FC236}">
                <a16:creationId xmlns:a16="http://schemas.microsoft.com/office/drawing/2014/main" id="{5701D185-6E99-D44C-171E-3CFB5F1ABBD1}"/>
              </a:ext>
            </a:extLst>
          </p:cNvPr>
          <p:cNvCxnSpPr/>
          <p:nvPr/>
        </p:nvCxnSpPr>
        <p:spPr>
          <a:xfrm flipH="1">
            <a:off x="5167555" y="3664683"/>
            <a:ext cx="620155" cy="6366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délník 51">
            <a:extLst>
              <a:ext uri="{FF2B5EF4-FFF2-40B4-BE49-F238E27FC236}">
                <a16:creationId xmlns:a16="http://schemas.microsoft.com/office/drawing/2014/main" id="{1F34D0C9-21E3-ADFD-9454-6A7F3C0329C6}"/>
              </a:ext>
            </a:extLst>
          </p:cNvPr>
          <p:cNvSpPr/>
          <p:nvPr/>
        </p:nvSpPr>
        <p:spPr>
          <a:xfrm>
            <a:off x="4563146" y="3236581"/>
            <a:ext cx="13450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Rolující papír, na který se promítá elektrický vektor</a:t>
            </a:r>
          </a:p>
        </p:txBody>
      </p:sp>
      <p:sp>
        <p:nvSpPr>
          <p:cNvPr id="55" name="Zástupný obsah 4">
            <a:extLst>
              <a:ext uri="{FF2B5EF4-FFF2-40B4-BE49-F238E27FC236}">
                <a16:creationId xmlns:a16="http://schemas.microsoft.com/office/drawing/2014/main" id="{908B3217-6894-797E-4AA3-594FDF448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156" y="1006451"/>
            <a:ext cx="4057562" cy="52101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1600" b="1" dirty="0">
                <a:solidFill>
                  <a:srgbClr val="0000DC"/>
                </a:solidFill>
              </a:rPr>
              <a:t>Pokud se depolarizace šíří směrem ke kladné elektrodě, změřené napětí je kladné (na EKG je pozitivní výchylka)</a:t>
            </a:r>
            <a:r>
              <a:rPr lang="cs-CZ" sz="1600" dirty="0">
                <a:solidFill>
                  <a:srgbClr val="0000DC"/>
                </a:solidFill>
              </a:rPr>
              <a:t>. A naopak</a:t>
            </a:r>
          </a:p>
          <a:p>
            <a:pPr>
              <a:lnSpc>
                <a:spcPct val="100000"/>
              </a:lnSpc>
            </a:pPr>
            <a:endParaRPr lang="cs-CZ" sz="1600" dirty="0">
              <a:solidFill>
                <a:srgbClr val="0000DC"/>
              </a:solidFill>
            </a:endParaRPr>
          </a:p>
          <a:p>
            <a:pPr>
              <a:lnSpc>
                <a:spcPct val="100000"/>
              </a:lnSpc>
            </a:pPr>
            <a:r>
              <a:rPr lang="cs-CZ" sz="1600" dirty="0"/>
              <a:t>Pokud se depolarizace šíří kolmo ke svodu, nenaměří se skoro žádné napětí.</a:t>
            </a:r>
          </a:p>
          <a:p>
            <a:pPr>
              <a:lnSpc>
                <a:spcPct val="100000"/>
              </a:lnSpc>
            </a:pPr>
            <a:r>
              <a:rPr lang="cs-CZ" sz="1600" dirty="0"/>
              <a:t>Jak vektor během srdečního cyklu opisuje smyčky, svod kontinuálně měří napětí.</a:t>
            </a:r>
          </a:p>
          <a:p>
            <a:pPr>
              <a:lnSpc>
                <a:spcPct val="100000"/>
              </a:lnSpc>
            </a:pPr>
            <a:r>
              <a:rPr lang="cs-CZ" sz="1600" dirty="0"/>
              <a:t>Grafický záznam tohoto napětí – EKG</a:t>
            </a:r>
          </a:p>
          <a:p>
            <a:pPr>
              <a:lnSpc>
                <a:spcPct val="100000"/>
              </a:lnSpc>
            </a:pPr>
            <a:endParaRPr lang="cs-CZ" sz="1600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sz="1600" dirty="0"/>
              <a:t>Tak, jak se v průběhu srdečního cyklu pohybuje el. vektor po smyčce, „vrhá kolmý stín“ na  svod („pohyblivý papír“). Vykresluje tak křivku EKG, což je záznam napěťových změn na daném svodu.</a:t>
            </a:r>
          </a:p>
          <a:p>
            <a:pPr>
              <a:lnSpc>
                <a:spcPct val="100000"/>
              </a:lnSpc>
            </a:pPr>
            <a:endParaRPr lang="cs-CZ" sz="1600" dirty="0"/>
          </a:p>
          <a:p>
            <a:pPr>
              <a:lnSpc>
                <a:spcPct val="100000"/>
              </a:lnSpc>
            </a:pPr>
            <a:endParaRPr lang="cs-CZ" sz="1600" dirty="0"/>
          </a:p>
          <a:p>
            <a:pPr>
              <a:lnSpc>
                <a:spcPct val="100000"/>
              </a:lnSpc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0142875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Jak vzniká EKG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AA05AE7E-8379-EDD6-58AD-99A7725F3736}"/>
              </a:ext>
            </a:extLst>
          </p:cNvPr>
          <p:cNvCxnSpPr/>
          <p:nvPr/>
        </p:nvCxnSpPr>
        <p:spPr>
          <a:xfrm flipH="1" flipV="1">
            <a:off x="8190091" y="3768016"/>
            <a:ext cx="2681421" cy="2247939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B3C3224F-B179-3C4A-2A23-32F3A57E13CF}"/>
              </a:ext>
            </a:extLst>
          </p:cNvPr>
          <p:cNvCxnSpPr/>
          <p:nvPr/>
        </p:nvCxnSpPr>
        <p:spPr>
          <a:xfrm flipH="1" flipV="1">
            <a:off x="7114974" y="2247199"/>
            <a:ext cx="4025114" cy="3414049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Skupina 8">
            <a:extLst>
              <a:ext uri="{FF2B5EF4-FFF2-40B4-BE49-F238E27FC236}">
                <a16:creationId xmlns:a16="http://schemas.microsoft.com/office/drawing/2014/main" id="{6A6FE7E3-7DF7-DE82-4EFB-B5C409A27438}"/>
              </a:ext>
            </a:extLst>
          </p:cNvPr>
          <p:cNvGrpSpPr/>
          <p:nvPr/>
        </p:nvGrpSpPr>
        <p:grpSpPr>
          <a:xfrm>
            <a:off x="7013188" y="2403017"/>
            <a:ext cx="4733524" cy="3064951"/>
            <a:chOff x="1001707" y="803336"/>
            <a:chExt cx="9589446" cy="5564748"/>
          </a:xfrm>
        </p:grpSpPr>
        <p:sp>
          <p:nvSpPr>
            <p:cNvPr id="10" name="Volný tvar 5">
              <a:extLst>
                <a:ext uri="{FF2B5EF4-FFF2-40B4-BE49-F238E27FC236}">
                  <a16:creationId xmlns:a16="http://schemas.microsoft.com/office/drawing/2014/main" id="{D0237E8A-7C9E-9ECE-66E4-4F6508E333D7}"/>
                </a:ext>
              </a:extLst>
            </p:cNvPr>
            <p:cNvSpPr/>
            <p:nvPr/>
          </p:nvSpPr>
          <p:spPr>
            <a:xfrm>
              <a:off x="2771812" y="1531430"/>
              <a:ext cx="4840271" cy="3820048"/>
            </a:xfrm>
            <a:custGeom>
              <a:avLst/>
              <a:gdLst>
                <a:gd name="connsiteX0" fmla="*/ 831277 w 4868887"/>
                <a:gd name="connsiteY0" fmla="*/ 843635 h 3820048"/>
                <a:gd name="connsiteX1" fmla="*/ 95007 w 4868887"/>
                <a:gd name="connsiteY1" fmla="*/ 499251 h 3820048"/>
                <a:gd name="connsiteX2" fmla="*/ 106882 w 4868887"/>
                <a:gd name="connsiteY2" fmla="*/ 1104892 h 3820048"/>
                <a:gd name="connsiteX3" fmla="*/ 985656 w 4868887"/>
                <a:gd name="connsiteY3" fmla="*/ 2066793 h 3820048"/>
                <a:gd name="connsiteX4" fmla="*/ 2410695 w 4868887"/>
                <a:gd name="connsiteY4" fmla="*/ 2458679 h 3820048"/>
                <a:gd name="connsiteX5" fmla="*/ 3847609 w 4868887"/>
                <a:gd name="connsiteY5" fmla="*/ 3064321 h 3820048"/>
                <a:gd name="connsiteX6" fmla="*/ 4868887 w 4868887"/>
                <a:gd name="connsiteY6" fmla="*/ 3764965 h 3820048"/>
                <a:gd name="connsiteX7" fmla="*/ 4868887 w 4868887"/>
                <a:gd name="connsiteY7" fmla="*/ 3658087 h 3820048"/>
                <a:gd name="connsiteX8" fmla="*/ 3847609 w 4868887"/>
                <a:gd name="connsiteY8" fmla="*/ 2731812 h 3820048"/>
                <a:gd name="connsiteX9" fmla="*/ 2897583 w 4868887"/>
                <a:gd name="connsiteY9" fmla="*/ 1520528 h 3820048"/>
                <a:gd name="connsiteX10" fmla="*/ 1626923 w 4868887"/>
                <a:gd name="connsiteY10" fmla="*/ 321121 h 3820048"/>
                <a:gd name="connsiteX11" fmla="*/ 985656 w 4868887"/>
                <a:gd name="connsiteY11" fmla="*/ 487 h 3820048"/>
                <a:gd name="connsiteX12" fmla="*/ 629396 w 4868887"/>
                <a:gd name="connsiteY12" fmla="*/ 261744 h 3820048"/>
                <a:gd name="connsiteX13" fmla="*/ 843152 w 4868887"/>
                <a:gd name="connsiteY13" fmla="*/ 772383 h 3820048"/>
                <a:gd name="connsiteX14" fmla="*/ 1163786 w 4868887"/>
                <a:gd name="connsiteY14" fmla="*/ 1223645 h 3820048"/>
                <a:gd name="connsiteX15" fmla="*/ 1650674 w 4868887"/>
                <a:gd name="connsiteY15" fmla="*/ 1342399 h 3820048"/>
                <a:gd name="connsiteX16" fmla="*/ 1567547 w 4868887"/>
                <a:gd name="connsiteY16" fmla="*/ 1057391 h 3820048"/>
                <a:gd name="connsiteX17" fmla="*/ 1056908 w 4868887"/>
                <a:gd name="connsiteY17" fmla="*/ 796134 h 3820048"/>
                <a:gd name="connsiteX18" fmla="*/ 926279 w 4868887"/>
                <a:gd name="connsiteY18" fmla="*/ 796134 h 3820048"/>
                <a:gd name="connsiteX19" fmla="*/ 997531 w 4868887"/>
                <a:gd name="connsiteY19" fmla="*/ 938638 h 3820048"/>
                <a:gd name="connsiteX20" fmla="*/ 1710051 w 4868887"/>
                <a:gd name="connsiteY20" fmla="*/ 1294897 h 3820048"/>
                <a:gd name="connsiteX21" fmla="*/ 2256316 w 4868887"/>
                <a:gd name="connsiteY21" fmla="*/ 1508653 h 3820048"/>
                <a:gd name="connsiteX22" fmla="*/ 2030685 w 4868887"/>
                <a:gd name="connsiteY22" fmla="*/ 1164269 h 3820048"/>
                <a:gd name="connsiteX23" fmla="*/ 1650674 w 4868887"/>
                <a:gd name="connsiteY23" fmla="*/ 926762 h 3820048"/>
                <a:gd name="connsiteX24" fmla="*/ 1068783 w 4868887"/>
                <a:gd name="connsiteY24" fmla="*/ 796134 h 3820048"/>
                <a:gd name="connsiteX25" fmla="*/ 831277 w 4868887"/>
                <a:gd name="connsiteY25" fmla="*/ 843635 h 3820048"/>
                <a:gd name="connsiteX0" fmla="*/ 802661 w 4840271"/>
                <a:gd name="connsiteY0" fmla="*/ 843635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843635 h 3820048"/>
                <a:gd name="connsiteX0" fmla="*/ 802661 w 4840271"/>
                <a:gd name="connsiteY0" fmla="*/ 814375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814375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831826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929679 w 4840271"/>
                <a:gd name="connsiteY18" fmla="*/ 809434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78298 w 4840271"/>
                <a:gd name="connsiteY17" fmla="*/ 848521 h 3820048"/>
                <a:gd name="connsiteX18" fmla="*/ 929679 w 4840271"/>
                <a:gd name="connsiteY18" fmla="*/ 809434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78298 w 4840271"/>
                <a:gd name="connsiteY17" fmla="*/ 848521 h 3820048"/>
                <a:gd name="connsiteX18" fmla="*/ 908247 w 4840271"/>
                <a:gd name="connsiteY18" fmla="*/ 797528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840271" h="3820048">
                  <a:moveTo>
                    <a:pt x="802661" y="785114"/>
                  </a:moveTo>
                  <a:cubicBezTo>
                    <a:pt x="637927" y="747826"/>
                    <a:pt x="245645" y="555683"/>
                    <a:pt x="124913" y="608979"/>
                  </a:cubicBezTo>
                  <a:cubicBezTo>
                    <a:pt x="4181" y="662275"/>
                    <a:pt x="-60422" y="861923"/>
                    <a:pt x="78266" y="1104892"/>
                  </a:cubicBezTo>
                  <a:cubicBezTo>
                    <a:pt x="216954" y="1347861"/>
                    <a:pt x="573071" y="1841162"/>
                    <a:pt x="957040" y="2066793"/>
                  </a:cubicBezTo>
                  <a:cubicBezTo>
                    <a:pt x="1341009" y="2292424"/>
                    <a:pt x="1905087" y="2292424"/>
                    <a:pt x="2382079" y="2458679"/>
                  </a:cubicBezTo>
                  <a:cubicBezTo>
                    <a:pt x="2859071" y="2624934"/>
                    <a:pt x="3409295" y="2846607"/>
                    <a:pt x="3818993" y="3064321"/>
                  </a:cubicBezTo>
                  <a:cubicBezTo>
                    <a:pt x="4228691" y="3282035"/>
                    <a:pt x="4670058" y="3666004"/>
                    <a:pt x="4840271" y="3764965"/>
                  </a:cubicBezTo>
                  <a:cubicBezTo>
                    <a:pt x="5010484" y="3863926"/>
                    <a:pt x="5010484" y="3830279"/>
                    <a:pt x="4840271" y="3658087"/>
                  </a:cubicBezTo>
                  <a:cubicBezTo>
                    <a:pt x="4670058" y="3485895"/>
                    <a:pt x="4147544" y="3088072"/>
                    <a:pt x="3818993" y="2731812"/>
                  </a:cubicBezTo>
                  <a:cubicBezTo>
                    <a:pt x="3490442" y="2375552"/>
                    <a:pt x="3239081" y="1922310"/>
                    <a:pt x="2868967" y="1520528"/>
                  </a:cubicBezTo>
                  <a:cubicBezTo>
                    <a:pt x="2498853" y="1118746"/>
                    <a:pt x="1916962" y="574461"/>
                    <a:pt x="1598307" y="321121"/>
                  </a:cubicBezTo>
                  <a:cubicBezTo>
                    <a:pt x="1279652" y="67781"/>
                    <a:pt x="1123294" y="10383"/>
                    <a:pt x="957040" y="487"/>
                  </a:cubicBezTo>
                  <a:cubicBezTo>
                    <a:pt x="790786" y="-9409"/>
                    <a:pt x="624531" y="133095"/>
                    <a:pt x="600780" y="261744"/>
                  </a:cubicBezTo>
                  <a:cubicBezTo>
                    <a:pt x="577029" y="390393"/>
                    <a:pt x="737663" y="618162"/>
                    <a:pt x="814536" y="772383"/>
                  </a:cubicBezTo>
                  <a:cubicBezTo>
                    <a:pt x="891409" y="926604"/>
                    <a:pt x="954253" y="1100601"/>
                    <a:pt x="1062018" y="1187069"/>
                  </a:cubicBezTo>
                  <a:cubicBezTo>
                    <a:pt x="1169783" y="1273537"/>
                    <a:pt x="1408460" y="1312806"/>
                    <a:pt x="1461123" y="1291193"/>
                  </a:cubicBezTo>
                  <a:cubicBezTo>
                    <a:pt x="1513786" y="1269580"/>
                    <a:pt x="1441801" y="1131170"/>
                    <a:pt x="1377997" y="1057391"/>
                  </a:cubicBezTo>
                  <a:cubicBezTo>
                    <a:pt x="1314193" y="983612"/>
                    <a:pt x="1156590" y="891831"/>
                    <a:pt x="1078298" y="848521"/>
                  </a:cubicBezTo>
                  <a:cubicBezTo>
                    <a:pt x="1000006" y="805211"/>
                    <a:pt x="940991" y="797528"/>
                    <a:pt x="908247" y="797528"/>
                  </a:cubicBezTo>
                  <a:cubicBezTo>
                    <a:pt x="875503" y="797528"/>
                    <a:pt x="821715" y="772616"/>
                    <a:pt x="831826" y="796134"/>
                  </a:cubicBezTo>
                  <a:cubicBezTo>
                    <a:pt x="841937" y="819652"/>
                    <a:pt x="827314" y="855511"/>
                    <a:pt x="968915" y="938638"/>
                  </a:cubicBezTo>
                  <a:cubicBezTo>
                    <a:pt x="1110516" y="1021765"/>
                    <a:pt x="1471637" y="1199894"/>
                    <a:pt x="1681435" y="1294897"/>
                  </a:cubicBezTo>
                  <a:cubicBezTo>
                    <a:pt x="1891233" y="1389900"/>
                    <a:pt x="2136466" y="1510917"/>
                    <a:pt x="2227700" y="1508653"/>
                  </a:cubicBezTo>
                  <a:cubicBezTo>
                    <a:pt x="2318934" y="1506389"/>
                    <a:pt x="2305396" y="1368540"/>
                    <a:pt x="2228840" y="1281312"/>
                  </a:cubicBezTo>
                  <a:cubicBezTo>
                    <a:pt x="2152284" y="1194084"/>
                    <a:pt x="1928679" y="1046640"/>
                    <a:pt x="1768362" y="985284"/>
                  </a:cubicBezTo>
                  <a:cubicBezTo>
                    <a:pt x="1608045" y="923928"/>
                    <a:pt x="1274269" y="866072"/>
                    <a:pt x="1113319" y="832710"/>
                  </a:cubicBezTo>
                  <a:cubicBezTo>
                    <a:pt x="952369" y="799348"/>
                    <a:pt x="967395" y="822402"/>
                    <a:pt x="802661" y="785114"/>
                  </a:cubicBezTo>
                  <a:close/>
                </a:path>
              </a:pathLst>
            </a:custGeom>
            <a:noFill/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00"/>
            </a:p>
          </p:txBody>
        </p:sp>
        <p:sp>
          <p:nvSpPr>
            <p:cNvPr id="11" name="Šipka dolů 7">
              <a:extLst>
                <a:ext uri="{FF2B5EF4-FFF2-40B4-BE49-F238E27FC236}">
                  <a16:creationId xmlns:a16="http://schemas.microsoft.com/office/drawing/2014/main" id="{8AC83D91-0640-F24C-6518-B422F51D0D98}"/>
                </a:ext>
              </a:extLst>
            </p:cNvPr>
            <p:cNvSpPr/>
            <p:nvPr/>
          </p:nvSpPr>
          <p:spPr>
            <a:xfrm rot="18055351">
              <a:off x="3690424" y="3440174"/>
              <a:ext cx="241842" cy="432048"/>
            </a:xfrm>
            <a:prstGeom prst="downArrow">
              <a:avLst>
                <a:gd name="adj1" fmla="val 34260"/>
                <a:gd name="adj2" fmla="val 50000"/>
              </a:avLst>
            </a:prstGeom>
            <a:solidFill>
              <a:schemeClr val="bg1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00"/>
            </a:p>
          </p:txBody>
        </p:sp>
        <p:cxnSp>
          <p:nvCxnSpPr>
            <p:cNvPr id="12" name="Přímá spojnice se šipkou 11">
              <a:extLst>
                <a:ext uri="{FF2B5EF4-FFF2-40B4-BE49-F238E27FC236}">
                  <a16:creationId xmlns:a16="http://schemas.microsoft.com/office/drawing/2014/main" id="{8AA56716-A478-F944-6F40-A0087763C145}"/>
                </a:ext>
              </a:extLst>
            </p:cNvPr>
            <p:cNvCxnSpPr>
              <a:stCxn id="10" idx="0"/>
            </p:cNvCxnSpPr>
            <p:nvPr/>
          </p:nvCxnSpPr>
          <p:spPr>
            <a:xfrm flipH="1">
              <a:off x="3367502" y="2316543"/>
              <a:ext cx="206972" cy="8794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>
              <a:extLst>
                <a:ext uri="{FF2B5EF4-FFF2-40B4-BE49-F238E27FC236}">
                  <a16:creationId xmlns:a16="http://schemas.microsoft.com/office/drawing/2014/main" id="{579DA7D4-77D9-3E6F-EC38-64D1A2365969}"/>
                </a:ext>
              </a:extLst>
            </p:cNvPr>
            <p:cNvCxnSpPr>
              <a:stCxn id="10" idx="13"/>
            </p:cNvCxnSpPr>
            <p:nvPr/>
          </p:nvCxnSpPr>
          <p:spPr>
            <a:xfrm flipV="1">
              <a:off x="3586348" y="1052736"/>
              <a:ext cx="472455" cy="12510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81330A33-3599-2030-ACA4-06EB557108B4}"/>
                </a:ext>
              </a:extLst>
            </p:cNvPr>
            <p:cNvSpPr/>
            <p:nvPr/>
          </p:nvSpPr>
          <p:spPr>
            <a:xfrm>
              <a:off x="4058803" y="803336"/>
              <a:ext cx="2152905" cy="726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000" dirty="0"/>
                <a:t>Elektrický střed srdce </a:t>
              </a:r>
            </a:p>
          </p:txBody>
        </p:sp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6E4CFC07-08F9-5136-0FBF-04928508D3EF}"/>
                </a:ext>
              </a:extLst>
            </p:cNvPr>
            <p:cNvSpPr/>
            <p:nvPr/>
          </p:nvSpPr>
          <p:spPr>
            <a:xfrm>
              <a:off x="6207669" y="2205998"/>
              <a:ext cx="4383484" cy="4470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000" dirty="0"/>
                <a:t>Depolarizace komor (QRS)</a:t>
              </a:r>
            </a:p>
          </p:txBody>
        </p:sp>
        <p:cxnSp>
          <p:nvCxnSpPr>
            <p:cNvPr id="16" name="Přímá spojnice 15">
              <a:extLst>
                <a:ext uri="{FF2B5EF4-FFF2-40B4-BE49-F238E27FC236}">
                  <a16:creationId xmlns:a16="http://schemas.microsoft.com/office/drawing/2014/main" id="{9777CFB0-3F10-320B-6DB0-F9FA8872DB1A}"/>
                </a:ext>
              </a:extLst>
            </p:cNvPr>
            <p:cNvCxnSpPr/>
            <p:nvPr/>
          </p:nvCxnSpPr>
          <p:spPr>
            <a:xfrm flipV="1">
              <a:off x="6140958" y="2708920"/>
              <a:ext cx="591282" cy="9741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bdélník 16">
              <a:extLst>
                <a:ext uri="{FF2B5EF4-FFF2-40B4-BE49-F238E27FC236}">
                  <a16:creationId xmlns:a16="http://schemas.microsoft.com/office/drawing/2014/main" id="{83B3C2C4-4161-2562-6344-D13ED639B79C}"/>
                </a:ext>
              </a:extLst>
            </p:cNvPr>
            <p:cNvSpPr/>
            <p:nvPr/>
          </p:nvSpPr>
          <p:spPr>
            <a:xfrm>
              <a:off x="4724899" y="1678274"/>
              <a:ext cx="4093223" cy="4470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000" dirty="0" err="1"/>
                <a:t>Repolarizace</a:t>
              </a:r>
              <a:r>
                <a:rPr lang="cs-CZ" sz="1000" dirty="0"/>
                <a:t> komor (vlna T)</a:t>
              </a:r>
            </a:p>
          </p:txBody>
        </p:sp>
        <p:cxnSp>
          <p:nvCxnSpPr>
            <p:cNvPr id="18" name="Přímá spojnice 17">
              <a:extLst>
                <a:ext uri="{FF2B5EF4-FFF2-40B4-BE49-F238E27FC236}">
                  <a16:creationId xmlns:a16="http://schemas.microsoft.com/office/drawing/2014/main" id="{D408E524-A138-A981-63F5-392B55DA36EA}"/>
                </a:ext>
              </a:extLst>
            </p:cNvPr>
            <p:cNvCxnSpPr/>
            <p:nvPr/>
          </p:nvCxnSpPr>
          <p:spPr>
            <a:xfrm flipV="1">
              <a:off x="5004047" y="2181195"/>
              <a:ext cx="650894" cy="8763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bdélník 18">
              <a:extLst>
                <a:ext uri="{FF2B5EF4-FFF2-40B4-BE49-F238E27FC236}">
                  <a16:creationId xmlns:a16="http://schemas.microsoft.com/office/drawing/2014/main" id="{5C47FABD-0360-DE7C-E38F-274CE791F05B}"/>
                </a:ext>
              </a:extLst>
            </p:cNvPr>
            <p:cNvSpPr/>
            <p:nvPr/>
          </p:nvSpPr>
          <p:spPr>
            <a:xfrm>
              <a:off x="3203849" y="5001293"/>
              <a:ext cx="2799427" cy="726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000" dirty="0"/>
                <a:t>Depolarizace síní (vlna P)</a:t>
              </a:r>
            </a:p>
          </p:txBody>
        </p:sp>
        <p:cxnSp>
          <p:nvCxnSpPr>
            <p:cNvPr id="20" name="Přímá spojnice 19">
              <a:extLst>
                <a:ext uri="{FF2B5EF4-FFF2-40B4-BE49-F238E27FC236}">
                  <a16:creationId xmlns:a16="http://schemas.microsoft.com/office/drawing/2014/main" id="{32AA77BA-A731-4274-EDF7-B99D13FAD6B3}"/>
                </a:ext>
              </a:extLst>
            </p:cNvPr>
            <p:cNvCxnSpPr/>
            <p:nvPr/>
          </p:nvCxnSpPr>
          <p:spPr>
            <a:xfrm flipH="1" flipV="1">
              <a:off x="4058803" y="2878999"/>
              <a:ext cx="353963" cy="21726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20">
              <a:extLst>
                <a:ext uri="{FF2B5EF4-FFF2-40B4-BE49-F238E27FC236}">
                  <a16:creationId xmlns:a16="http://schemas.microsoft.com/office/drawing/2014/main" id="{67C74809-ADF1-9923-B9A2-AFA3F0404549}"/>
                </a:ext>
              </a:extLst>
            </p:cNvPr>
            <p:cNvCxnSpPr/>
            <p:nvPr/>
          </p:nvCxnSpPr>
          <p:spPr>
            <a:xfrm>
              <a:off x="2658149" y="2242027"/>
              <a:ext cx="11366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bdélník 21">
              <a:extLst>
                <a:ext uri="{FF2B5EF4-FFF2-40B4-BE49-F238E27FC236}">
                  <a16:creationId xmlns:a16="http://schemas.microsoft.com/office/drawing/2014/main" id="{9B29FA61-D466-8E7A-36A2-67A4DE57F217}"/>
                </a:ext>
              </a:extLst>
            </p:cNvPr>
            <p:cNvSpPr/>
            <p:nvPr/>
          </p:nvSpPr>
          <p:spPr>
            <a:xfrm>
              <a:off x="7150118" y="5613703"/>
              <a:ext cx="1725842" cy="7543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000" b="1" dirty="0">
                  <a:solidFill>
                    <a:srgbClr val="FF0000"/>
                  </a:solidFill>
                </a:rPr>
                <a:t>Kmit R ve II svodu</a:t>
              </a:r>
            </a:p>
          </p:txBody>
        </p:sp>
        <p:sp>
          <p:nvSpPr>
            <p:cNvPr id="23" name="Obdélník 22">
              <a:extLst>
                <a:ext uri="{FF2B5EF4-FFF2-40B4-BE49-F238E27FC236}">
                  <a16:creationId xmlns:a16="http://schemas.microsoft.com/office/drawing/2014/main" id="{88EFE7DC-082F-FEBC-D1C8-7A1DFCE867FD}"/>
                </a:ext>
              </a:extLst>
            </p:cNvPr>
            <p:cNvSpPr/>
            <p:nvPr/>
          </p:nvSpPr>
          <p:spPr>
            <a:xfrm>
              <a:off x="1001707" y="2047606"/>
              <a:ext cx="1725842" cy="6705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900" dirty="0">
                  <a:solidFill>
                    <a:srgbClr val="0000FF"/>
                  </a:solidFill>
                </a:rPr>
                <a:t>Kmit Q ve II svodu</a:t>
              </a:r>
            </a:p>
          </p:txBody>
        </p:sp>
        <p:sp>
          <p:nvSpPr>
            <p:cNvPr id="24" name="Obdélník 23">
              <a:extLst>
                <a:ext uri="{FF2B5EF4-FFF2-40B4-BE49-F238E27FC236}">
                  <a16:creationId xmlns:a16="http://schemas.microsoft.com/office/drawing/2014/main" id="{46C499D2-2EF3-776C-1BCB-DC218A566BD2}"/>
                </a:ext>
              </a:extLst>
            </p:cNvPr>
            <p:cNvSpPr/>
            <p:nvPr/>
          </p:nvSpPr>
          <p:spPr>
            <a:xfrm>
              <a:off x="2285734" y="859217"/>
              <a:ext cx="1725842" cy="6705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900" dirty="0">
                  <a:solidFill>
                    <a:srgbClr val="0000FF"/>
                  </a:solidFill>
                </a:rPr>
                <a:t>Kmit S ve II svodu</a:t>
              </a:r>
            </a:p>
          </p:txBody>
        </p:sp>
        <p:cxnSp>
          <p:nvCxnSpPr>
            <p:cNvPr id="25" name="Přímá spojnice 24">
              <a:extLst>
                <a:ext uri="{FF2B5EF4-FFF2-40B4-BE49-F238E27FC236}">
                  <a16:creationId xmlns:a16="http://schemas.microsoft.com/office/drawing/2014/main" id="{299998AD-663E-C702-3CE0-6DCC9A2294BC}"/>
                </a:ext>
              </a:extLst>
            </p:cNvPr>
            <p:cNvCxnSpPr>
              <a:stCxn id="24" idx="2"/>
            </p:cNvCxnSpPr>
            <p:nvPr/>
          </p:nvCxnSpPr>
          <p:spPr>
            <a:xfrm>
              <a:off x="3148656" y="1529779"/>
              <a:ext cx="437693" cy="1117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římá spojnice 25">
              <a:extLst>
                <a:ext uri="{FF2B5EF4-FFF2-40B4-BE49-F238E27FC236}">
                  <a16:creationId xmlns:a16="http://schemas.microsoft.com/office/drawing/2014/main" id="{C9B7BAFC-8A49-58A6-6874-C5FB39C24AE2}"/>
                </a:ext>
              </a:extLst>
            </p:cNvPr>
            <p:cNvCxnSpPr>
              <a:stCxn id="10" idx="6"/>
            </p:cNvCxnSpPr>
            <p:nvPr/>
          </p:nvCxnSpPr>
          <p:spPr>
            <a:xfrm>
              <a:off x="7612083" y="5296395"/>
              <a:ext cx="0" cy="34806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4606C635-C66C-9C95-F309-8DC0AB83F971}"/>
              </a:ext>
            </a:extLst>
          </p:cNvPr>
          <p:cNvCxnSpPr/>
          <p:nvPr/>
        </p:nvCxnSpPr>
        <p:spPr>
          <a:xfrm flipH="1">
            <a:off x="6171535" y="404664"/>
            <a:ext cx="2438052" cy="30050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Obrázek 27">
            <a:extLst>
              <a:ext uri="{FF2B5EF4-FFF2-40B4-BE49-F238E27FC236}">
                <a16:creationId xmlns:a16="http://schemas.microsoft.com/office/drawing/2014/main" id="{279083B2-163E-66B2-7D5D-33B90F221E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40910">
            <a:off x="10612089" y="5630748"/>
            <a:ext cx="1348027" cy="949534"/>
          </a:xfrm>
          <a:prstGeom prst="rect">
            <a:avLst/>
          </a:prstGeom>
        </p:spPr>
      </p:pic>
      <p:grpSp>
        <p:nvGrpSpPr>
          <p:cNvPr id="29" name="Skupina 28">
            <a:extLst>
              <a:ext uri="{FF2B5EF4-FFF2-40B4-BE49-F238E27FC236}">
                <a16:creationId xmlns:a16="http://schemas.microsoft.com/office/drawing/2014/main" id="{36DD1BC3-F429-372F-992F-688AA41E72B8}"/>
              </a:ext>
            </a:extLst>
          </p:cNvPr>
          <p:cNvGrpSpPr/>
          <p:nvPr/>
        </p:nvGrpSpPr>
        <p:grpSpPr>
          <a:xfrm rot="16200000">
            <a:off x="6945466" y="2091511"/>
            <a:ext cx="428423" cy="388811"/>
            <a:chOff x="3450622" y="3189427"/>
            <a:chExt cx="445086" cy="391869"/>
          </a:xfrm>
        </p:grpSpPr>
        <p:sp>
          <p:nvSpPr>
            <p:cNvPr id="30" name="Oblouk 29">
              <a:extLst>
                <a:ext uri="{FF2B5EF4-FFF2-40B4-BE49-F238E27FC236}">
                  <a16:creationId xmlns:a16="http://schemas.microsoft.com/office/drawing/2014/main" id="{F6D92062-AB5E-2D0D-2CBA-60D2B14BD8F7}"/>
                </a:ext>
              </a:extLst>
            </p:cNvPr>
            <p:cNvSpPr/>
            <p:nvPr/>
          </p:nvSpPr>
          <p:spPr>
            <a:xfrm rot="7368888">
              <a:off x="3477230" y="3162819"/>
              <a:ext cx="391869" cy="445086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60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1" name="Ovál 30">
              <a:extLst>
                <a:ext uri="{FF2B5EF4-FFF2-40B4-BE49-F238E27FC236}">
                  <a16:creationId xmlns:a16="http://schemas.microsoft.com/office/drawing/2014/main" id="{6F68A71E-316A-C68F-F4D9-2542E5006A9F}"/>
                </a:ext>
              </a:extLst>
            </p:cNvPr>
            <p:cNvSpPr/>
            <p:nvPr/>
          </p:nvSpPr>
          <p:spPr>
            <a:xfrm>
              <a:off x="3682563" y="3456917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00">
                <a:ln>
                  <a:solidFill>
                    <a:schemeClr val="tx1"/>
                  </a:solidFill>
                </a:ln>
              </a:endParaRPr>
            </a:p>
          </p:txBody>
        </p:sp>
      </p:grpSp>
      <p:cxnSp>
        <p:nvCxnSpPr>
          <p:cNvPr id="32" name="Přímá spojnice 31">
            <a:extLst>
              <a:ext uri="{FF2B5EF4-FFF2-40B4-BE49-F238E27FC236}">
                <a16:creationId xmlns:a16="http://schemas.microsoft.com/office/drawing/2014/main" id="{E88E08C4-8A29-A72C-0DBE-0E6CA6482F75}"/>
              </a:ext>
            </a:extLst>
          </p:cNvPr>
          <p:cNvCxnSpPr>
            <a:stCxn id="10" idx="23"/>
          </p:cNvCxnSpPr>
          <p:nvPr/>
        </p:nvCxnSpPr>
        <p:spPr>
          <a:xfrm flipH="1" flipV="1">
            <a:off x="5955511" y="990179"/>
            <a:ext cx="3031629" cy="2519578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A6632B2F-A5B3-3CAA-E470-7CCB8323AC7F}"/>
              </a:ext>
            </a:extLst>
          </p:cNvPr>
          <p:cNvCxnSpPr/>
          <p:nvPr/>
        </p:nvCxnSpPr>
        <p:spPr>
          <a:xfrm flipH="1" flipV="1">
            <a:off x="6880207" y="2232863"/>
            <a:ext cx="1502615" cy="1245796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F59F6B98-EA83-5B2A-9EB8-AF50DD067F7F}"/>
              </a:ext>
            </a:extLst>
          </p:cNvPr>
          <p:cNvCxnSpPr/>
          <p:nvPr/>
        </p:nvCxnSpPr>
        <p:spPr>
          <a:xfrm flipH="1" flipV="1">
            <a:off x="5051112" y="1196752"/>
            <a:ext cx="3237902" cy="2665632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11D63780-587F-1CFB-EFD7-E5E03885411D}"/>
              </a:ext>
            </a:extLst>
          </p:cNvPr>
          <p:cNvCxnSpPr/>
          <p:nvPr/>
        </p:nvCxnSpPr>
        <p:spPr>
          <a:xfrm flipH="1" flipV="1">
            <a:off x="6050582" y="820251"/>
            <a:ext cx="2497665" cy="2064664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>
            <a:extLst>
              <a:ext uri="{FF2B5EF4-FFF2-40B4-BE49-F238E27FC236}">
                <a16:creationId xmlns:a16="http://schemas.microsoft.com/office/drawing/2014/main" id="{CA274C86-C6BC-F7A7-BAF4-E73FEA24CC71}"/>
              </a:ext>
            </a:extLst>
          </p:cNvPr>
          <p:cNvCxnSpPr/>
          <p:nvPr/>
        </p:nvCxnSpPr>
        <p:spPr>
          <a:xfrm flipH="1" flipV="1">
            <a:off x="5228008" y="707297"/>
            <a:ext cx="1884044" cy="15475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>
            <a:extLst>
              <a:ext uri="{FF2B5EF4-FFF2-40B4-BE49-F238E27FC236}">
                <a16:creationId xmlns:a16="http://schemas.microsoft.com/office/drawing/2014/main" id="{21775E92-E647-A678-B735-31BAF3F5889F}"/>
              </a:ext>
            </a:extLst>
          </p:cNvPr>
          <p:cNvCxnSpPr>
            <a:endCxn id="43" idx="8"/>
          </p:cNvCxnSpPr>
          <p:nvPr/>
        </p:nvCxnSpPr>
        <p:spPr>
          <a:xfrm flipH="1" flipV="1">
            <a:off x="6260287" y="2149434"/>
            <a:ext cx="1901330" cy="15814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ál 37">
            <a:extLst>
              <a:ext uri="{FF2B5EF4-FFF2-40B4-BE49-F238E27FC236}">
                <a16:creationId xmlns:a16="http://schemas.microsoft.com/office/drawing/2014/main" id="{870CA001-F6C4-C3BE-C0FB-37A949162DE7}"/>
              </a:ext>
            </a:extLst>
          </p:cNvPr>
          <p:cNvSpPr/>
          <p:nvPr/>
        </p:nvSpPr>
        <p:spPr>
          <a:xfrm>
            <a:off x="8142040" y="3713605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9" name="Ovál 38">
            <a:extLst>
              <a:ext uri="{FF2B5EF4-FFF2-40B4-BE49-F238E27FC236}">
                <a16:creationId xmlns:a16="http://schemas.microsoft.com/office/drawing/2014/main" id="{53B24864-70F2-C771-C419-5522F067C0FD}"/>
              </a:ext>
            </a:extLst>
          </p:cNvPr>
          <p:cNvSpPr/>
          <p:nvPr/>
        </p:nvSpPr>
        <p:spPr>
          <a:xfrm>
            <a:off x="6241256" y="2132855"/>
            <a:ext cx="72000" cy="72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E46EDF3A-CD50-644B-5E98-318141A0B291}"/>
              </a:ext>
            </a:extLst>
          </p:cNvPr>
          <p:cNvSpPr txBox="1"/>
          <p:nvPr/>
        </p:nvSpPr>
        <p:spPr>
          <a:xfrm>
            <a:off x="5954006" y="3352263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–</a:t>
            </a:r>
            <a:r>
              <a:rPr lang="cs-CZ" b="1" dirty="0">
                <a:solidFill>
                  <a:srgbClr val="FFFF00"/>
                </a:solidFill>
              </a:rPr>
              <a:t> </a:t>
            </a:r>
            <a:endParaRPr lang="cs-CZ" sz="1600" b="1" dirty="0">
              <a:solidFill>
                <a:srgbClr val="FFFF00"/>
              </a:solidFill>
            </a:endParaRP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8EE6AEC7-BDA5-0860-912B-70A9A96C69E1}"/>
              </a:ext>
            </a:extLst>
          </p:cNvPr>
          <p:cNvSpPr txBox="1"/>
          <p:nvPr/>
        </p:nvSpPr>
        <p:spPr>
          <a:xfrm>
            <a:off x="8549870" y="347861"/>
            <a:ext cx="404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+</a:t>
            </a:r>
            <a:endParaRPr lang="cs-CZ" sz="1600" b="1" dirty="0"/>
          </a:p>
        </p:txBody>
      </p:sp>
      <p:cxnSp>
        <p:nvCxnSpPr>
          <p:cNvPr id="42" name="Přímá spojnice 41">
            <a:extLst>
              <a:ext uri="{FF2B5EF4-FFF2-40B4-BE49-F238E27FC236}">
                <a16:creationId xmlns:a16="http://schemas.microsoft.com/office/drawing/2014/main" id="{958B207D-DD19-5219-05FA-DF59187A9292}"/>
              </a:ext>
            </a:extLst>
          </p:cNvPr>
          <p:cNvCxnSpPr/>
          <p:nvPr/>
        </p:nvCxnSpPr>
        <p:spPr>
          <a:xfrm flipH="1" flipV="1">
            <a:off x="7004032" y="2085231"/>
            <a:ext cx="1502615" cy="1245796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Volný tvar 39">
            <a:extLst>
              <a:ext uri="{FF2B5EF4-FFF2-40B4-BE49-F238E27FC236}">
                <a16:creationId xmlns:a16="http://schemas.microsoft.com/office/drawing/2014/main" id="{136D4307-B571-C910-C024-F3D4E28E50C1}"/>
              </a:ext>
            </a:extLst>
          </p:cNvPr>
          <p:cNvSpPr/>
          <p:nvPr/>
        </p:nvSpPr>
        <p:spPr>
          <a:xfrm>
            <a:off x="5862464" y="1229096"/>
            <a:ext cx="1151906" cy="966147"/>
          </a:xfrm>
          <a:custGeom>
            <a:avLst/>
            <a:gdLst>
              <a:gd name="connsiteX0" fmla="*/ 1151906 w 1151906"/>
              <a:gd name="connsiteY0" fmla="*/ 944088 h 966147"/>
              <a:gd name="connsiteX1" fmla="*/ 1128155 w 1151906"/>
              <a:gd name="connsiteY1" fmla="*/ 843148 h 966147"/>
              <a:gd name="connsiteX2" fmla="*/ 1039090 w 1151906"/>
              <a:gd name="connsiteY2" fmla="*/ 860961 h 966147"/>
              <a:gd name="connsiteX3" fmla="*/ 884711 w 1151906"/>
              <a:gd name="connsiteY3" fmla="*/ 884712 h 966147"/>
              <a:gd name="connsiteX4" fmla="*/ 884711 w 1151906"/>
              <a:gd name="connsiteY4" fmla="*/ 760021 h 966147"/>
              <a:gd name="connsiteX5" fmla="*/ 884711 w 1151906"/>
              <a:gd name="connsiteY5" fmla="*/ 724395 h 966147"/>
              <a:gd name="connsiteX6" fmla="*/ 789709 w 1151906"/>
              <a:gd name="connsiteY6" fmla="*/ 641268 h 966147"/>
              <a:gd name="connsiteX7" fmla="*/ 706581 w 1151906"/>
              <a:gd name="connsiteY7" fmla="*/ 676894 h 966147"/>
              <a:gd name="connsiteX8" fmla="*/ 397823 w 1151906"/>
              <a:gd name="connsiteY8" fmla="*/ 920338 h 966147"/>
              <a:gd name="connsiteX9" fmla="*/ 356259 w 1151906"/>
              <a:gd name="connsiteY9" fmla="*/ 944088 h 966147"/>
              <a:gd name="connsiteX10" fmla="*/ 546264 w 1151906"/>
              <a:gd name="connsiteY10" fmla="*/ 676894 h 966147"/>
              <a:gd name="connsiteX11" fmla="*/ 777833 w 1151906"/>
              <a:gd name="connsiteY11" fmla="*/ 356260 h 966147"/>
              <a:gd name="connsiteX12" fmla="*/ 878774 w 1151906"/>
              <a:gd name="connsiteY12" fmla="*/ 207818 h 966147"/>
              <a:gd name="connsiteX13" fmla="*/ 896587 w 1151906"/>
              <a:gd name="connsiteY13" fmla="*/ 178130 h 966147"/>
              <a:gd name="connsiteX14" fmla="*/ 730332 w 1151906"/>
              <a:gd name="connsiteY14" fmla="*/ 314696 h 966147"/>
              <a:gd name="connsiteX15" fmla="*/ 552202 w 1151906"/>
              <a:gd name="connsiteY15" fmla="*/ 445325 h 966147"/>
              <a:gd name="connsiteX16" fmla="*/ 552202 w 1151906"/>
              <a:gd name="connsiteY16" fmla="*/ 445325 h 966147"/>
              <a:gd name="connsiteX17" fmla="*/ 504701 w 1151906"/>
              <a:gd name="connsiteY17" fmla="*/ 409699 h 966147"/>
              <a:gd name="connsiteX18" fmla="*/ 415636 w 1151906"/>
              <a:gd name="connsiteY18" fmla="*/ 356260 h 966147"/>
              <a:gd name="connsiteX19" fmla="*/ 457200 w 1151906"/>
              <a:gd name="connsiteY19" fmla="*/ 201881 h 966147"/>
              <a:gd name="connsiteX20" fmla="*/ 457200 w 1151906"/>
              <a:gd name="connsiteY20" fmla="*/ 89065 h 966147"/>
              <a:gd name="connsiteX21" fmla="*/ 409698 w 1151906"/>
              <a:gd name="connsiteY21" fmla="*/ 23751 h 966147"/>
              <a:gd name="connsiteX22" fmla="*/ 273132 w 1151906"/>
              <a:gd name="connsiteY22" fmla="*/ 17813 h 966147"/>
              <a:gd name="connsiteX23" fmla="*/ 112815 w 1151906"/>
              <a:gd name="connsiteY23" fmla="*/ 65314 h 966147"/>
              <a:gd name="connsiteX24" fmla="*/ 95002 w 1151906"/>
              <a:gd name="connsiteY24" fmla="*/ 65314 h 966147"/>
              <a:gd name="connsiteX25" fmla="*/ 0 w 1151906"/>
              <a:gd name="connsiteY25" fmla="*/ 0 h 966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1906" h="966147">
                <a:moveTo>
                  <a:pt x="1151906" y="944088"/>
                </a:moveTo>
                <a:cubicBezTo>
                  <a:pt x="1149432" y="900545"/>
                  <a:pt x="1146958" y="857003"/>
                  <a:pt x="1128155" y="843148"/>
                </a:cubicBezTo>
                <a:cubicBezTo>
                  <a:pt x="1109352" y="829293"/>
                  <a:pt x="1079664" y="854034"/>
                  <a:pt x="1039090" y="860961"/>
                </a:cubicBezTo>
                <a:cubicBezTo>
                  <a:pt x="998516" y="867888"/>
                  <a:pt x="910441" y="901535"/>
                  <a:pt x="884711" y="884712"/>
                </a:cubicBezTo>
                <a:cubicBezTo>
                  <a:pt x="858981" y="867889"/>
                  <a:pt x="884711" y="760021"/>
                  <a:pt x="884711" y="760021"/>
                </a:cubicBezTo>
                <a:lnTo>
                  <a:pt x="884711" y="724395"/>
                </a:lnTo>
                <a:cubicBezTo>
                  <a:pt x="868877" y="704603"/>
                  <a:pt x="819397" y="649185"/>
                  <a:pt x="789709" y="641268"/>
                </a:cubicBezTo>
                <a:cubicBezTo>
                  <a:pt x="760021" y="633351"/>
                  <a:pt x="771895" y="630382"/>
                  <a:pt x="706581" y="676894"/>
                </a:cubicBezTo>
                <a:cubicBezTo>
                  <a:pt x="641267" y="723406"/>
                  <a:pt x="456210" y="875806"/>
                  <a:pt x="397823" y="920338"/>
                </a:cubicBezTo>
                <a:cubicBezTo>
                  <a:pt x="339436" y="964870"/>
                  <a:pt x="331519" y="984662"/>
                  <a:pt x="356259" y="944088"/>
                </a:cubicBezTo>
                <a:cubicBezTo>
                  <a:pt x="380999" y="903514"/>
                  <a:pt x="546264" y="676894"/>
                  <a:pt x="546264" y="676894"/>
                </a:cubicBezTo>
                <a:lnTo>
                  <a:pt x="777833" y="356260"/>
                </a:lnTo>
                <a:cubicBezTo>
                  <a:pt x="833251" y="278081"/>
                  <a:pt x="858982" y="237506"/>
                  <a:pt x="878774" y="207818"/>
                </a:cubicBezTo>
                <a:cubicBezTo>
                  <a:pt x="898566" y="178130"/>
                  <a:pt x="921327" y="160317"/>
                  <a:pt x="896587" y="178130"/>
                </a:cubicBezTo>
                <a:cubicBezTo>
                  <a:pt x="871847" y="195943"/>
                  <a:pt x="787729" y="270164"/>
                  <a:pt x="730332" y="314696"/>
                </a:cubicBezTo>
                <a:cubicBezTo>
                  <a:pt x="672935" y="359228"/>
                  <a:pt x="552202" y="445325"/>
                  <a:pt x="552202" y="445325"/>
                </a:cubicBezTo>
                <a:lnTo>
                  <a:pt x="552202" y="445325"/>
                </a:lnTo>
                <a:cubicBezTo>
                  <a:pt x="544285" y="439387"/>
                  <a:pt x="527462" y="424543"/>
                  <a:pt x="504701" y="409699"/>
                </a:cubicBezTo>
                <a:cubicBezTo>
                  <a:pt x="481940" y="394855"/>
                  <a:pt x="423553" y="390896"/>
                  <a:pt x="415636" y="356260"/>
                </a:cubicBezTo>
                <a:cubicBezTo>
                  <a:pt x="407719" y="321624"/>
                  <a:pt x="450273" y="246413"/>
                  <a:pt x="457200" y="201881"/>
                </a:cubicBezTo>
                <a:cubicBezTo>
                  <a:pt x="464127" y="157348"/>
                  <a:pt x="465117" y="118753"/>
                  <a:pt x="457200" y="89065"/>
                </a:cubicBezTo>
                <a:cubicBezTo>
                  <a:pt x="449283" y="59377"/>
                  <a:pt x="440376" y="35626"/>
                  <a:pt x="409698" y="23751"/>
                </a:cubicBezTo>
                <a:cubicBezTo>
                  <a:pt x="379020" y="11876"/>
                  <a:pt x="322612" y="10886"/>
                  <a:pt x="273132" y="17813"/>
                </a:cubicBezTo>
                <a:cubicBezTo>
                  <a:pt x="223652" y="24740"/>
                  <a:pt x="142503" y="57397"/>
                  <a:pt x="112815" y="65314"/>
                </a:cubicBezTo>
                <a:cubicBezTo>
                  <a:pt x="83127" y="73231"/>
                  <a:pt x="113804" y="76200"/>
                  <a:pt x="95002" y="65314"/>
                </a:cubicBezTo>
                <a:cubicBezTo>
                  <a:pt x="76200" y="54428"/>
                  <a:pt x="14844" y="11875"/>
                  <a:pt x="0" y="0"/>
                </a:cubicBez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600"/>
          </a:p>
        </p:txBody>
      </p:sp>
      <p:sp>
        <p:nvSpPr>
          <p:cNvPr id="44" name="Obdélník 43">
            <a:extLst>
              <a:ext uri="{FF2B5EF4-FFF2-40B4-BE49-F238E27FC236}">
                <a16:creationId xmlns:a16="http://schemas.microsoft.com/office/drawing/2014/main" id="{E08C6186-BFE6-FA52-D519-B1B36516DD2D}"/>
              </a:ext>
            </a:extLst>
          </p:cNvPr>
          <p:cNvSpPr/>
          <p:nvPr/>
        </p:nvSpPr>
        <p:spPr>
          <a:xfrm>
            <a:off x="7780087" y="347861"/>
            <a:ext cx="8153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err="1"/>
              <a:t>aVL</a:t>
            </a:r>
            <a:endParaRPr lang="cs-CZ" sz="1600" dirty="0"/>
          </a:p>
        </p:txBody>
      </p:sp>
      <p:sp>
        <p:nvSpPr>
          <p:cNvPr id="45" name="Ovál 44">
            <a:extLst>
              <a:ext uri="{FF2B5EF4-FFF2-40B4-BE49-F238E27FC236}">
                <a16:creationId xmlns:a16="http://schemas.microsoft.com/office/drawing/2014/main" id="{98167108-1EC8-2247-71E0-2B1C005D0C71}"/>
              </a:ext>
            </a:extLst>
          </p:cNvPr>
          <p:cNvSpPr/>
          <p:nvPr/>
        </p:nvSpPr>
        <p:spPr>
          <a:xfrm>
            <a:off x="8144334" y="3717040"/>
            <a:ext cx="72000" cy="72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46" name="Obdélník 45">
            <a:extLst>
              <a:ext uri="{FF2B5EF4-FFF2-40B4-BE49-F238E27FC236}">
                <a16:creationId xmlns:a16="http://schemas.microsoft.com/office/drawing/2014/main" id="{63E6601D-8E3D-313E-C82A-A21AD83FC5A2}"/>
              </a:ext>
            </a:extLst>
          </p:cNvPr>
          <p:cNvSpPr/>
          <p:nvPr/>
        </p:nvSpPr>
        <p:spPr>
          <a:xfrm>
            <a:off x="9640108" y="2187573"/>
            <a:ext cx="8519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1" dirty="0">
                <a:solidFill>
                  <a:srgbClr val="FF0000"/>
                </a:solidFill>
              </a:rPr>
              <a:t>Kmit R ve svodu </a:t>
            </a:r>
            <a:r>
              <a:rPr lang="cs-CZ" sz="1000" b="1" dirty="0" err="1">
                <a:solidFill>
                  <a:srgbClr val="FF0000"/>
                </a:solidFill>
              </a:rPr>
              <a:t>aVL</a:t>
            </a:r>
            <a:endParaRPr lang="cs-CZ" sz="1000" b="1" dirty="0">
              <a:solidFill>
                <a:srgbClr val="FF0000"/>
              </a:solidFill>
            </a:endParaRPr>
          </a:p>
        </p:txBody>
      </p:sp>
      <p:cxnSp>
        <p:nvCxnSpPr>
          <p:cNvPr id="47" name="Přímá spojnice 46">
            <a:extLst>
              <a:ext uri="{FF2B5EF4-FFF2-40B4-BE49-F238E27FC236}">
                <a16:creationId xmlns:a16="http://schemas.microsoft.com/office/drawing/2014/main" id="{717B4C2E-5224-6C41-C402-A05C70EE564A}"/>
              </a:ext>
            </a:extLst>
          </p:cNvPr>
          <p:cNvCxnSpPr/>
          <p:nvPr/>
        </p:nvCxnSpPr>
        <p:spPr>
          <a:xfrm flipH="1">
            <a:off x="8595430" y="2529568"/>
            <a:ext cx="989509" cy="3553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bdélník 47">
            <a:extLst>
              <a:ext uri="{FF2B5EF4-FFF2-40B4-BE49-F238E27FC236}">
                <a16:creationId xmlns:a16="http://schemas.microsoft.com/office/drawing/2014/main" id="{A3CCBF31-6020-52C9-D4F8-0ABAD80A1653}"/>
              </a:ext>
            </a:extLst>
          </p:cNvPr>
          <p:cNvSpPr/>
          <p:nvPr/>
        </p:nvSpPr>
        <p:spPr>
          <a:xfrm>
            <a:off x="6686098" y="965919"/>
            <a:ext cx="8519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1" dirty="0">
                <a:solidFill>
                  <a:srgbClr val="FF0000"/>
                </a:solidFill>
              </a:rPr>
              <a:t>Kmit R</a:t>
            </a:r>
          </a:p>
        </p:txBody>
      </p:sp>
      <p:cxnSp>
        <p:nvCxnSpPr>
          <p:cNvPr id="49" name="Přímá spojnice 48">
            <a:extLst>
              <a:ext uri="{FF2B5EF4-FFF2-40B4-BE49-F238E27FC236}">
                <a16:creationId xmlns:a16="http://schemas.microsoft.com/office/drawing/2014/main" id="{EC72E6D8-3309-105A-027B-83111CC37BC1}"/>
              </a:ext>
            </a:extLst>
          </p:cNvPr>
          <p:cNvCxnSpPr/>
          <p:nvPr/>
        </p:nvCxnSpPr>
        <p:spPr>
          <a:xfrm flipH="1">
            <a:off x="6804660" y="1242918"/>
            <a:ext cx="75547" cy="1315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ástupný obsah 4">
            <a:extLst>
              <a:ext uri="{FF2B5EF4-FFF2-40B4-BE49-F238E27FC236}">
                <a16:creationId xmlns:a16="http://schemas.microsoft.com/office/drawing/2014/main" id="{EE228A70-9D31-E285-6CF5-B2FF3B814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156" y="1006451"/>
            <a:ext cx="4057562" cy="52101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1600" dirty="0"/>
              <a:t>Máme stejné srdce, stejnou elektrickou aktivitu a stejnou </a:t>
            </a:r>
            <a:r>
              <a:rPr lang="cs-CZ" sz="1600" dirty="0" err="1"/>
              <a:t>trojsmyčku</a:t>
            </a:r>
            <a:r>
              <a:rPr lang="cs-CZ" sz="1600" dirty="0"/>
              <a:t> </a:t>
            </a:r>
            <a:r>
              <a:rPr lang="cs-CZ" sz="1600" dirty="0" err="1"/>
              <a:t>opisovaou</a:t>
            </a:r>
            <a:r>
              <a:rPr lang="cs-CZ" sz="1600" dirty="0"/>
              <a:t> elektrickým vektorem</a:t>
            </a:r>
          </a:p>
          <a:p>
            <a:pPr>
              <a:lnSpc>
                <a:spcPct val="100000"/>
              </a:lnSpc>
            </a:pPr>
            <a:r>
              <a:rPr lang="cs-CZ" sz="1600" dirty="0"/>
              <a:t>Pouze jsme dvě elektrody na jiné místo a vznikl nám tak jiný elektrický svod. </a:t>
            </a:r>
          </a:p>
          <a:p>
            <a:pPr>
              <a:lnSpc>
                <a:spcPct val="100000"/>
              </a:lnSpc>
            </a:pPr>
            <a:r>
              <a:rPr lang="cs-CZ" sz="1600" dirty="0"/>
              <a:t>Tento svod se dívá na elektrickou srdeční aktivitu z jiného úhlu. Naměří tedy jinou křivku EKG</a:t>
            </a:r>
          </a:p>
          <a:p>
            <a:pPr>
              <a:lnSpc>
                <a:spcPct val="100000"/>
              </a:lnSpc>
            </a:pPr>
            <a:endParaRPr lang="cs-CZ" sz="1600" dirty="0"/>
          </a:p>
          <a:p>
            <a:pPr>
              <a:lnSpc>
                <a:spcPct val="100000"/>
              </a:lnSpc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3834149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Dva úhly pohledu na el. aktivitu</a:t>
            </a: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75EB6293-493F-0718-641D-58814E26F618}"/>
              </a:ext>
            </a:extLst>
          </p:cNvPr>
          <p:cNvGrpSpPr/>
          <p:nvPr/>
        </p:nvGrpSpPr>
        <p:grpSpPr>
          <a:xfrm>
            <a:off x="7262853" y="2051882"/>
            <a:ext cx="4733524" cy="3066503"/>
            <a:chOff x="1001707" y="803336"/>
            <a:chExt cx="9589446" cy="5567566"/>
          </a:xfrm>
        </p:grpSpPr>
        <p:sp>
          <p:nvSpPr>
            <p:cNvPr id="8" name="Volný tvar 5">
              <a:extLst>
                <a:ext uri="{FF2B5EF4-FFF2-40B4-BE49-F238E27FC236}">
                  <a16:creationId xmlns:a16="http://schemas.microsoft.com/office/drawing/2014/main" id="{8050F9D7-3591-D542-97B8-3C54038FF673}"/>
                </a:ext>
              </a:extLst>
            </p:cNvPr>
            <p:cNvSpPr/>
            <p:nvPr/>
          </p:nvSpPr>
          <p:spPr>
            <a:xfrm>
              <a:off x="2771812" y="1531430"/>
              <a:ext cx="4840271" cy="3820048"/>
            </a:xfrm>
            <a:custGeom>
              <a:avLst/>
              <a:gdLst>
                <a:gd name="connsiteX0" fmla="*/ 831277 w 4868887"/>
                <a:gd name="connsiteY0" fmla="*/ 843635 h 3820048"/>
                <a:gd name="connsiteX1" fmla="*/ 95007 w 4868887"/>
                <a:gd name="connsiteY1" fmla="*/ 499251 h 3820048"/>
                <a:gd name="connsiteX2" fmla="*/ 106882 w 4868887"/>
                <a:gd name="connsiteY2" fmla="*/ 1104892 h 3820048"/>
                <a:gd name="connsiteX3" fmla="*/ 985656 w 4868887"/>
                <a:gd name="connsiteY3" fmla="*/ 2066793 h 3820048"/>
                <a:gd name="connsiteX4" fmla="*/ 2410695 w 4868887"/>
                <a:gd name="connsiteY4" fmla="*/ 2458679 h 3820048"/>
                <a:gd name="connsiteX5" fmla="*/ 3847609 w 4868887"/>
                <a:gd name="connsiteY5" fmla="*/ 3064321 h 3820048"/>
                <a:gd name="connsiteX6" fmla="*/ 4868887 w 4868887"/>
                <a:gd name="connsiteY6" fmla="*/ 3764965 h 3820048"/>
                <a:gd name="connsiteX7" fmla="*/ 4868887 w 4868887"/>
                <a:gd name="connsiteY7" fmla="*/ 3658087 h 3820048"/>
                <a:gd name="connsiteX8" fmla="*/ 3847609 w 4868887"/>
                <a:gd name="connsiteY8" fmla="*/ 2731812 h 3820048"/>
                <a:gd name="connsiteX9" fmla="*/ 2897583 w 4868887"/>
                <a:gd name="connsiteY9" fmla="*/ 1520528 h 3820048"/>
                <a:gd name="connsiteX10" fmla="*/ 1626923 w 4868887"/>
                <a:gd name="connsiteY10" fmla="*/ 321121 h 3820048"/>
                <a:gd name="connsiteX11" fmla="*/ 985656 w 4868887"/>
                <a:gd name="connsiteY11" fmla="*/ 487 h 3820048"/>
                <a:gd name="connsiteX12" fmla="*/ 629396 w 4868887"/>
                <a:gd name="connsiteY12" fmla="*/ 261744 h 3820048"/>
                <a:gd name="connsiteX13" fmla="*/ 843152 w 4868887"/>
                <a:gd name="connsiteY13" fmla="*/ 772383 h 3820048"/>
                <a:gd name="connsiteX14" fmla="*/ 1163786 w 4868887"/>
                <a:gd name="connsiteY14" fmla="*/ 1223645 h 3820048"/>
                <a:gd name="connsiteX15" fmla="*/ 1650674 w 4868887"/>
                <a:gd name="connsiteY15" fmla="*/ 1342399 h 3820048"/>
                <a:gd name="connsiteX16" fmla="*/ 1567547 w 4868887"/>
                <a:gd name="connsiteY16" fmla="*/ 1057391 h 3820048"/>
                <a:gd name="connsiteX17" fmla="*/ 1056908 w 4868887"/>
                <a:gd name="connsiteY17" fmla="*/ 796134 h 3820048"/>
                <a:gd name="connsiteX18" fmla="*/ 926279 w 4868887"/>
                <a:gd name="connsiteY18" fmla="*/ 796134 h 3820048"/>
                <a:gd name="connsiteX19" fmla="*/ 997531 w 4868887"/>
                <a:gd name="connsiteY19" fmla="*/ 938638 h 3820048"/>
                <a:gd name="connsiteX20" fmla="*/ 1710051 w 4868887"/>
                <a:gd name="connsiteY20" fmla="*/ 1294897 h 3820048"/>
                <a:gd name="connsiteX21" fmla="*/ 2256316 w 4868887"/>
                <a:gd name="connsiteY21" fmla="*/ 1508653 h 3820048"/>
                <a:gd name="connsiteX22" fmla="*/ 2030685 w 4868887"/>
                <a:gd name="connsiteY22" fmla="*/ 1164269 h 3820048"/>
                <a:gd name="connsiteX23" fmla="*/ 1650674 w 4868887"/>
                <a:gd name="connsiteY23" fmla="*/ 926762 h 3820048"/>
                <a:gd name="connsiteX24" fmla="*/ 1068783 w 4868887"/>
                <a:gd name="connsiteY24" fmla="*/ 796134 h 3820048"/>
                <a:gd name="connsiteX25" fmla="*/ 831277 w 4868887"/>
                <a:gd name="connsiteY25" fmla="*/ 843635 h 3820048"/>
                <a:gd name="connsiteX0" fmla="*/ 802661 w 4840271"/>
                <a:gd name="connsiteY0" fmla="*/ 843635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843635 h 3820048"/>
                <a:gd name="connsiteX0" fmla="*/ 802661 w 4840271"/>
                <a:gd name="connsiteY0" fmla="*/ 814375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814375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831826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929679 w 4840271"/>
                <a:gd name="connsiteY18" fmla="*/ 809434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78298 w 4840271"/>
                <a:gd name="connsiteY17" fmla="*/ 848521 h 3820048"/>
                <a:gd name="connsiteX18" fmla="*/ 929679 w 4840271"/>
                <a:gd name="connsiteY18" fmla="*/ 809434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78298 w 4840271"/>
                <a:gd name="connsiteY17" fmla="*/ 848521 h 3820048"/>
                <a:gd name="connsiteX18" fmla="*/ 908247 w 4840271"/>
                <a:gd name="connsiteY18" fmla="*/ 797528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840271" h="3820048">
                  <a:moveTo>
                    <a:pt x="802661" y="785114"/>
                  </a:moveTo>
                  <a:cubicBezTo>
                    <a:pt x="637927" y="747826"/>
                    <a:pt x="245645" y="555683"/>
                    <a:pt x="124913" y="608979"/>
                  </a:cubicBezTo>
                  <a:cubicBezTo>
                    <a:pt x="4181" y="662275"/>
                    <a:pt x="-60422" y="861923"/>
                    <a:pt x="78266" y="1104892"/>
                  </a:cubicBezTo>
                  <a:cubicBezTo>
                    <a:pt x="216954" y="1347861"/>
                    <a:pt x="573071" y="1841162"/>
                    <a:pt x="957040" y="2066793"/>
                  </a:cubicBezTo>
                  <a:cubicBezTo>
                    <a:pt x="1341009" y="2292424"/>
                    <a:pt x="1905087" y="2292424"/>
                    <a:pt x="2382079" y="2458679"/>
                  </a:cubicBezTo>
                  <a:cubicBezTo>
                    <a:pt x="2859071" y="2624934"/>
                    <a:pt x="3409295" y="2846607"/>
                    <a:pt x="3818993" y="3064321"/>
                  </a:cubicBezTo>
                  <a:cubicBezTo>
                    <a:pt x="4228691" y="3282035"/>
                    <a:pt x="4670058" y="3666004"/>
                    <a:pt x="4840271" y="3764965"/>
                  </a:cubicBezTo>
                  <a:cubicBezTo>
                    <a:pt x="5010484" y="3863926"/>
                    <a:pt x="5010484" y="3830279"/>
                    <a:pt x="4840271" y="3658087"/>
                  </a:cubicBezTo>
                  <a:cubicBezTo>
                    <a:pt x="4670058" y="3485895"/>
                    <a:pt x="4147544" y="3088072"/>
                    <a:pt x="3818993" y="2731812"/>
                  </a:cubicBezTo>
                  <a:cubicBezTo>
                    <a:pt x="3490442" y="2375552"/>
                    <a:pt x="3239081" y="1922310"/>
                    <a:pt x="2868967" y="1520528"/>
                  </a:cubicBezTo>
                  <a:cubicBezTo>
                    <a:pt x="2498853" y="1118746"/>
                    <a:pt x="1916962" y="574461"/>
                    <a:pt x="1598307" y="321121"/>
                  </a:cubicBezTo>
                  <a:cubicBezTo>
                    <a:pt x="1279652" y="67781"/>
                    <a:pt x="1123294" y="10383"/>
                    <a:pt x="957040" y="487"/>
                  </a:cubicBezTo>
                  <a:cubicBezTo>
                    <a:pt x="790786" y="-9409"/>
                    <a:pt x="624531" y="133095"/>
                    <a:pt x="600780" y="261744"/>
                  </a:cubicBezTo>
                  <a:cubicBezTo>
                    <a:pt x="577029" y="390393"/>
                    <a:pt x="737663" y="618162"/>
                    <a:pt x="814536" y="772383"/>
                  </a:cubicBezTo>
                  <a:cubicBezTo>
                    <a:pt x="891409" y="926604"/>
                    <a:pt x="954253" y="1100601"/>
                    <a:pt x="1062018" y="1187069"/>
                  </a:cubicBezTo>
                  <a:cubicBezTo>
                    <a:pt x="1169783" y="1273537"/>
                    <a:pt x="1408460" y="1312806"/>
                    <a:pt x="1461123" y="1291193"/>
                  </a:cubicBezTo>
                  <a:cubicBezTo>
                    <a:pt x="1513786" y="1269580"/>
                    <a:pt x="1441801" y="1131170"/>
                    <a:pt x="1377997" y="1057391"/>
                  </a:cubicBezTo>
                  <a:cubicBezTo>
                    <a:pt x="1314193" y="983612"/>
                    <a:pt x="1156590" y="891831"/>
                    <a:pt x="1078298" y="848521"/>
                  </a:cubicBezTo>
                  <a:cubicBezTo>
                    <a:pt x="1000006" y="805211"/>
                    <a:pt x="940991" y="797528"/>
                    <a:pt x="908247" y="797528"/>
                  </a:cubicBezTo>
                  <a:cubicBezTo>
                    <a:pt x="875503" y="797528"/>
                    <a:pt x="821715" y="772616"/>
                    <a:pt x="831826" y="796134"/>
                  </a:cubicBezTo>
                  <a:cubicBezTo>
                    <a:pt x="841937" y="819652"/>
                    <a:pt x="827314" y="855511"/>
                    <a:pt x="968915" y="938638"/>
                  </a:cubicBezTo>
                  <a:cubicBezTo>
                    <a:pt x="1110516" y="1021765"/>
                    <a:pt x="1471637" y="1199894"/>
                    <a:pt x="1681435" y="1294897"/>
                  </a:cubicBezTo>
                  <a:cubicBezTo>
                    <a:pt x="1891233" y="1389900"/>
                    <a:pt x="2136466" y="1510917"/>
                    <a:pt x="2227700" y="1508653"/>
                  </a:cubicBezTo>
                  <a:cubicBezTo>
                    <a:pt x="2318934" y="1506389"/>
                    <a:pt x="2305396" y="1368540"/>
                    <a:pt x="2228840" y="1281312"/>
                  </a:cubicBezTo>
                  <a:cubicBezTo>
                    <a:pt x="2152284" y="1194084"/>
                    <a:pt x="1928679" y="1046640"/>
                    <a:pt x="1768362" y="985284"/>
                  </a:cubicBezTo>
                  <a:cubicBezTo>
                    <a:pt x="1608045" y="923928"/>
                    <a:pt x="1274269" y="866072"/>
                    <a:pt x="1113319" y="832710"/>
                  </a:cubicBezTo>
                  <a:cubicBezTo>
                    <a:pt x="952369" y="799348"/>
                    <a:pt x="967395" y="822402"/>
                    <a:pt x="802661" y="785114"/>
                  </a:cubicBezTo>
                  <a:close/>
                </a:path>
              </a:pathLst>
            </a:custGeom>
            <a:noFill/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9" name="Šipka dolů 7">
              <a:extLst>
                <a:ext uri="{FF2B5EF4-FFF2-40B4-BE49-F238E27FC236}">
                  <a16:creationId xmlns:a16="http://schemas.microsoft.com/office/drawing/2014/main" id="{5C6B1F2B-F370-E681-868D-DFDB92663464}"/>
                </a:ext>
              </a:extLst>
            </p:cNvPr>
            <p:cNvSpPr/>
            <p:nvPr/>
          </p:nvSpPr>
          <p:spPr>
            <a:xfrm rot="18055351">
              <a:off x="3690424" y="3440174"/>
              <a:ext cx="241842" cy="432048"/>
            </a:xfrm>
            <a:prstGeom prst="downArrow">
              <a:avLst>
                <a:gd name="adj1" fmla="val 34260"/>
                <a:gd name="adj2" fmla="val 50000"/>
              </a:avLst>
            </a:prstGeom>
            <a:solidFill>
              <a:schemeClr val="bg1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cxnSp>
          <p:nvCxnSpPr>
            <p:cNvPr id="10" name="Přímá spojnice se šipkou 9">
              <a:extLst>
                <a:ext uri="{FF2B5EF4-FFF2-40B4-BE49-F238E27FC236}">
                  <a16:creationId xmlns:a16="http://schemas.microsoft.com/office/drawing/2014/main" id="{87904B85-9DA4-7B19-F727-5DD4CCB1870C}"/>
                </a:ext>
              </a:extLst>
            </p:cNvPr>
            <p:cNvCxnSpPr>
              <a:stCxn id="8" idx="0"/>
            </p:cNvCxnSpPr>
            <p:nvPr/>
          </p:nvCxnSpPr>
          <p:spPr>
            <a:xfrm flipH="1">
              <a:off x="3367502" y="2316543"/>
              <a:ext cx="206972" cy="8794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87562EFA-1F09-8C28-C01A-B69A55593AA1}"/>
                </a:ext>
              </a:extLst>
            </p:cNvPr>
            <p:cNvCxnSpPr>
              <a:stCxn id="8" idx="13"/>
            </p:cNvCxnSpPr>
            <p:nvPr/>
          </p:nvCxnSpPr>
          <p:spPr>
            <a:xfrm flipV="1">
              <a:off x="3586348" y="1052736"/>
              <a:ext cx="472455" cy="12510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2ABC484A-BD08-7729-5BA4-BF475BE17C58}"/>
                </a:ext>
              </a:extLst>
            </p:cNvPr>
            <p:cNvSpPr/>
            <p:nvPr/>
          </p:nvSpPr>
          <p:spPr>
            <a:xfrm>
              <a:off x="4058803" y="803336"/>
              <a:ext cx="2152905" cy="78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050" dirty="0"/>
                <a:t>Elektrický střed srdce </a:t>
              </a:r>
            </a:p>
          </p:txBody>
        </p:sp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0E02F1AE-B29E-1629-45EB-192E45499400}"/>
                </a:ext>
              </a:extLst>
            </p:cNvPr>
            <p:cNvSpPr/>
            <p:nvPr/>
          </p:nvSpPr>
          <p:spPr>
            <a:xfrm>
              <a:off x="6207669" y="2205998"/>
              <a:ext cx="4383484" cy="4749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050" dirty="0"/>
                <a:t>Depolarizace komor (QRS)</a:t>
              </a:r>
            </a:p>
          </p:txBody>
        </p:sp>
        <p:cxnSp>
          <p:nvCxnSpPr>
            <p:cNvPr id="14" name="Přímá spojnice 13">
              <a:extLst>
                <a:ext uri="{FF2B5EF4-FFF2-40B4-BE49-F238E27FC236}">
                  <a16:creationId xmlns:a16="http://schemas.microsoft.com/office/drawing/2014/main" id="{9A3168D9-B3DC-CF62-6918-954349CD61BA}"/>
                </a:ext>
              </a:extLst>
            </p:cNvPr>
            <p:cNvCxnSpPr/>
            <p:nvPr/>
          </p:nvCxnSpPr>
          <p:spPr>
            <a:xfrm flipV="1">
              <a:off x="6140958" y="2708920"/>
              <a:ext cx="591282" cy="9741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7CC6F26B-74EC-B1D0-5F4B-A27549B79C10}"/>
                </a:ext>
              </a:extLst>
            </p:cNvPr>
            <p:cNvSpPr/>
            <p:nvPr/>
          </p:nvSpPr>
          <p:spPr>
            <a:xfrm>
              <a:off x="4724899" y="1678274"/>
              <a:ext cx="4093223" cy="4749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050" dirty="0" err="1"/>
                <a:t>Repolarizace</a:t>
              </a:r>
              <a:r>
                <a:rPr lang="cs-CZ" sz="1050" dirty="0"/>
                <a:t> komor (vlna T)</a:t>
              </a:r>
            </a:p>
          </p:txBody>
        </p:sp>
        <p:cxnSp>
          <p:nvCxnSpPr>
            <p:cNvPr id="16" name="Přímá spojnice 15">
              <a:extLst>
                <a:ext uri="{FF2B5EF4-FFF2-40B4-BE49-F238E27FC236}">
                  <a16:creationId xmlns:a16="http://schemas.microsoft.com/office/drawing/2014/main" id="{376CAFC2-62E3-C38E-0B0B-9B562F2D2D69}"/>
                </a:ext>
              </a:extLst>
            </p:cNvPr>
            <p:cNvCxnSpPr/>
            <p:nvPr/>
          </p:nvCxnSpPr>
          <p:spPr>
            <a:xfrm flipV="1">
              <a:off x="5004047" y="2181195"/>
              <a:ext cx="650894" cy="8763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bdélník 16">
              <a:extLst>
                <a:ext uri="{FF2B5EF4-FFF2-40B4-BE49-F238E27FC236}">
                  <a16:creationId xmlns:a16="http://schemas.microsoft.com/office/drawing/2014/main" id="{B8B39C56-D981-58F0-88DD-013F0CE2916C}"/>
                </a:ext>
              </a:extLst>
            </p:cNvPr>
            <p:cNvSpPr/>
            <p:nvPr/>
          </p:nvSpPr>
          <p:spPr>
            <a:xfrm>
              <a:off x="3203849" y="5001291"/>
              <a:ext cx="2799427" cy="78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050" dirty="0"/>
                <a:t>Depolarizace síní (vlna P)</a:t>
              </a:r>
            </a:p>
          </p:txBody>
        </p:sp>
        <p:cxnSp>
          <p:nvCxnSpPr>
            <p:cNvPr id="18" name="Přímá spojnice 17">
              <a:extLst>
                <a:ext uri="{FF2B5EF4-FFF2-40B4-BE49-F238E27FC236}">
                  <a16:creationId xmlns:a16="http://schemas.microsoft.com/office/drawing/2014/main" id="{CB8D751A-77FB-F0FD-226D-E053B8C809CF}"/>
                </a:ext>
              </a:extLst>
            </p:cNvPr>
            <p:cNvCxnSpPr/>
            <p:nvPr/>
          </p:nvCxnSpPr>
          <p:spPr>
            <a:xfrm flipH="1" flipV="1">
              <a:off x="4058803" y="2878999"/>
              <a:ext cx="353963" cy="21726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>
              <a:extLst>
                <a:ext uri="{FF2B5EF4-FFF2-40B4-BE49-F238E27FC236}">
                  <a16:creationId xmlns:a16="http://schemas.microsoft.com/office/drawing/2014/main" id="{21E6D9DE-190B-5291-CE3D-C4A710BED644}"/>
                </a:ext>
              </a:extLst>
            </p:cNvPr>
            <p:cNvCxnSpPr/>
            <p:nvPr/>
          </p:nvCxnSpPr>
          <p:spPr>
            <a:xfrm>
              <a:off x="2658149" y="2242027"/>
              <a:ext cx="11366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bdélník 19">
              <a:extLst>
                <a:ext uri="{FF2B5EF4-FFF2-40B4-BE49-F238E27FC236}">
                  <a16:creationId xmlns:a16="http://schemas.microsoft.com/office/drawing/2014/main" id="{4273837D-1082-22BA-14A4-51490749ABF6}"/>
                </a:ext>
              </a:extLst>
            </p:cNvPr>
            <p:cNvSpPr/>
            <p:nvPr/>
          </p:nvSpPr>
          <p:spPr>
            <a:xfrm>
              <a:off x="7092280" y="5644459"/>
              <a:ext cx="1725842" cy="726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000" dirty="0">
                  <a:solidFill>
                    <a:srgbClr val="0000FF"/>
                  </a:solidFill>
                </a:rPr>
                <a:t>Kmit R ve II svodu</a:t>
              </a:r>
            </a:p>
          </p:txBody>
        </p:sp>
        <p:sp>
          <p:nvSpPr>
            <p:cNvPr id="21" name="Obdélník 20">
              <a:extLst>
                <a:ext uri="{FF2B5EF4-FFF2-40B4-BE49-F238E27FC236}">
                  <a16:creationId xmlns:a16="http://schemas.microsoft.com/office/drawing/2014/main" id="{A77ED679-036B-3AAB-1684-E5B08E1FF943}"/>
                </a:ext>
              </a:extLst>
            </p:cNvPr>
            <p:cNvSpPr/>
            <p:nvPr/>
          </p:nvSpPr>
          <p:spPr>
            <a:xfrm>
              <a:off x="1001707" y="2047606"/>
              <a:ext cx="1725842" cy="726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000" dirty="0">
                  <a:solidFill>
                    <a:srgbClr val="0000FF"/>
                  </a:solidFill>
                </a:rPr>
                <a:t>Kmit Q ve II svodu</a:t>
              </a:r>
            </a:p>
          </p:txBody>
        </p:sp>
        <p:sp>
          <p:nvSpPr>
            <p:cNvPr id="22" name="Obdélník 21">
              <a:extLst>
                <a:ext uri="{FF2B5EF4-FFF2-40B4-BE49-F238E27FC236}">
                  <a16:creationId xmlns:a16="http://schemas.microsoft.com/office/drawing/2014/main" id="{388F1D14-5FC6-DF88-C17D-A79ED63FB16F}"/>
                </a:ext>
              </a:extLst>
            </p:cNvPr>
            <p:cNvSpPr/>
            <p:nvPr/>
          </p:nvSpPr>
          <p:spPr>
            <a:xfrm>
              <a:off x="2285734" y="859217"/>
              <a:ext cx="1725842" cy="726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000" dirty="0">
                  <a:solidFill>
                    <a:srgbClr val="0000FF"/>
                  </a:solidFill>
                </a:rPr>
                <a:t>Kmit S ve II svodu</a:t>
              </a:r>
            </a:p>
          </p:txBody>
        </p:sp>
        <p:cxnSp>
          <p:nvCxnSpPr>
            <p:cNvPr id="23" name="Přímá spojnice 22">
              <a:extLst>
                <a:ext uri="{FF2B5EF4-FFF2-40B4-BE49-F238E27FC236}">
                  <a16:creationId xmlns:a16="http://schemas.microsoft.com/office/drawing/2014/main" id="{ADF02DDB-58CB-559B-4820-5663807671CA}"/>
                </a:ext>
              </a:extLst>
            </p:cNvPr>
            <p:cNvCxnSpPr>
              <a:stCxn id="22" idx="2"/>
            </p:cNvCxnSpPr>
            <p:nvPr/>
          </p:nvCxnSpPr>
          <p:spPr>
            <a:xfrm>
              <a:off x="3148656" y="1585660"/>
              <a:ext cx="437693" cy="558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23">
              <a:extLst>
                <a:ext uri="{FF2B5EF4-FFF2-40B4-BE49-F238E27FC236}">
                  <a16:creationId xmlns:a16="http://schemas.microsoft.com/office/drawing/2014/main" id="{6AACAD40-86AD-8BF9-6335-B03E78D6C5A6}"/>
                </a:ext>
              </a:extLst>
            </p:cNvPr>
            <p:cNvCxnSpPr>
              <a:stCxn id="8" idx="6"/>
            </p:cNvCxnSpPr>
            <p:nvPr/>
          </p:nvCxnSpPr>
          <p:spPr>
            <a:xfrm>
              <a:off x="7612083" y="5296395"/>
              <a:ext cx="0" cy="34806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Volný tvar 39">
            <a:extLst>
              <a:ext uri="{FF2B5EF4-FFF2-40B4-BE49-F238E27FC236}">
                <a16:creationId xmlns:a16="http://schemas.microsoft.com/office/drawing/2014/main" id="{9187D82B-ABAB-7467-5D1F-F7E858CD462F}"/>
              </a:ext>
            </a:extLst>
          </p:cNvPr>
          <p:cNvSpPr/>
          <p:nvPr/>
        </p:nvSpPr>
        <p:spPr>
          <a:xfrm rot="2140943" flipH="1">
            <a:off x="3481258" y="1625279"/>
            <a:ext cx="2109089" cy="1619721"/>
          </a:xfrm>
          <a:custGeom>
            <a:avLst/>
            <a:gdLst>
              <a:gd name="connsiteX0" fmla="*/ 1151906 w 1151906"/>
              <a:gd name="connsiteY0" fmla="*/ 944088 h 966147"/>
              <a:gd name="connsiteX1" fmla="*/ 1128155 w 1151906"/>
              <a:gd name="connsiteY1" fmla="*/ 843148 h 966147"/>
              <a:gd name="connsiteX2" fmla="*/ 1039090 w 1151906"/>
              <a:gd name="connsiteY2" fmla="*/ 860961 h 966147"/>
              <a:gd name="connsiteX3" fmla="*/ 884711 w 1151906"/>
              <a:gd name="connsiteY3" fmla="*/ 884712 h 966147"/>
              <a:gd name="connsiteX4" fmla="*/ 884711 w 1151906"/>
              <a:gd name="connsiteY4" fmla="*/ 760021 h 966147"/>
              <a:gd name="connsiteX5" fmla="*/ 884711 w 1151906"/>
              <a:gd name="connsiteY5" fmla="*/ 724395 h 966147"/>
              <a:gd name="connsiteX6" fmla="*/ 789709 w 1151906"/>
              <a:gd name="connsiteY6" fmla="*/ 641268 h 966147"/>
              <a:gd name="connsiteX7" fmla="*/ 706581 w 1151906"/>
              <a:gd name="connsiteY7" fmla="*/ 676894 h 966147"/>
              <a:gd name="connsiteX8" fmla="*/ 397823 w 1151906"/>
              <a:gd name="connsiteY8" fmla="*/ 920338 h 966147"/>
              <a:gd name="connsiteX9" fmla="*/ 356259 w 1151906"/>
              <a:gd name="connsiteY9" fmla="*/ 944088 h 966147"/>
              <a:gd name="connsiteX10" fmla="*/ 546264 w 1151906"/>
              <a:gd name="connsiteY10" fmla="*/ 676894 h 966147"/>
              <a:gd name="connsiteX11" fmla="*/ 777833 w 1151906"/>
              <a:gd name="connsiteY11" fmla="*/ 356260 h 966147"/>
              <a:gd name="connsiteX12" fmla="*/ 878774 w 1151906"/>
              <a:gd name="connsiteY12" fmla="*/ 207818 h 966147"/>
              <a:gd name="connsiteX13" fmla="*/ 896587 w 1151906"/>
              <a:gd name="connsiteY13" fmla="*/ 178130 h 966147"/>
              <a:gd name="connsiteX14" fmla="*/ 730332 w 1151906"/>
              <a:gd name="connsiteY14" fmla="*/ 314696 h 966147"/>
              <a:gd name="connsiteX15" fmla="*/ 552202 w 1151906"/>
              <a:gd name="connsiteY15" fmla="*/ 445325 h 966147"/>
              <a:gd name="connsiteX16" fmla="*/ 552202 w 1151906"/>
              <a:gd name="connsiteY16" fmla="*/ 445325 h 966147"/>
              <a:gd name="connsiteX17" fmla="*/ 504701 w 1151906"/>
              <a:gd name="connsiteY17" fmla="*/ 409699 h 966147"/>
              <a:gd name="connsiteX18" fmla="*/ 415636 w 1151906"/>
              <a:gd name="connsiteY18" fmla="*/ 356260 h 966147"/>
              <a:gd name="connsiteX19" fmla="*/ 457200 w 1151906"/>
              <a:gd name="connsiteY19" fmla="*/ 201881 h 966147"/>
              <a:gd name="connsiteX20" fmla="*/ 457200 w 1151906"/>
              <a:gd name="connsiteY20" fmla="*/ 89065 h 966147"/>
              <a:gd name="connsiteX21" fmla="*/ 409698 w 1151906"/>
              <a:gd name="connsiteY21" fmla="*/ 23751 h 966147"/>
              <a:gd name="connsiteX22" fmla="*/ 273132 w 1151906"/>
              <a:gd name="connsiteY22" fmla="*/ 17813 h 966147"/>
              <a:gd name="connsiteX23" fmla="*/ 112815 w 1151906"/>
              <a:gd name="connsiteY23" fmla="*/ 65314 h 966147"/>
              <a:gd name="connsiteX24" fmla="*/ 95002 w 1151906"/>
              <a:gd name="connsiteY24" fmla="*/ 65314 h 966147"/>
              <a:gd name="connsiteX25" fmla="*/ 0 w 1151906"/>
              <a:gd name="connsiteY25" fmla="*/ 0 h 966147"/>
              <a:gd name="connsiteX0" fmla="*/ 1662535 w 1662535"/>
              <a:gd name="connsiteY0" fmla="*/ 1310774 h 1332833"/>
              <a:gd name="connsiteX1" fmla="*/ 1638784 w 1662535"/>
              <a:gd name="connsiteY1" fmla="*/ 1209834 h 1332833"/>
              <a:gd name="connsiteX2" fmla="*/ 1549719 w 1662535"/>
              <a:gd name="connsiteY2" fmla="*/ 1227647 h 1332833"/>
              <a:gd name="connsiteX3" fmla="*/ 1395340 w 1662535"/>
              <a:gd name="connsiteY3" fmla="*/ 1251398 h 1332833"/>
              <a:gd name="connsiteX4" fmla="*/ 1395340 w 1662535"/>
              <a:gd name="connsiteY4" fmla="*/ 1126707 h 1332833"/>
              <a:gd name="connsiteX5" fmla="*/ 1395340 w 1662535"/>
              <a:gd name="connsiteY5" fmla="*/ 1091081 h 1332833"/>
              <a:gd name="connsiteX6" fmla="*/ 1300338 w 1662535"/>
              <a:gd name="connsiteY6" fmla="*/ 1007954 h 1332833"/>
              <a:gd name="connsiteX7" fmla="*/ 1217210 w 1662535"/>
              <a:gd name="connsiteY7" fmla="*/ 1043580 h 1332833"/>
              <a:gd name="connsiteX8" fmla="*/ 908452 w 1662535"/>
              <a:gd name="connsiteY8" fmla="*/ 1287024 h 1332833"/>
              <a:gd name="connsiteX9" fmla="*/ 866888 w 1662535"/>
              <a:gd name="connsiteY9" fmla="*/ 1310774 h 1332833"/>
              <a:gd name="connsiteX10" fmla="*/ 1056893 w 1662535"/>
              <a:gd name="connsiteY10" fmla="*/ 1043580 h 1332833"/>
              <a:gd name="connsiteX11" fmla="*/ 1288462 w 1662535"/>
              <a:gd name="connsiteY11" fmla="*/ 722946 h 1332833"/>
              <a:gd name="connsiteX12" fmla="*/ 1389403 w 1662535"/>
              <a:gd name="connsiteY12" fmla="*/ 574504 h 1332833"/>
              <a:gd name="connsiteX13" fmla="*/ 1407216 w 1662535"/>
              <a:gd name="connsiteY13" fmla="*/ 544816 h 1332833"/>
              <a:gd name="connsiteX14" fmla="*/ 1240961 w 1662535"/>
              <a:gd name="connsiteY14" fmla="*/ 681382 h 1332833"/>
              <a:gd name="connsiteX15" fmla="*/ 1062831 w 1662535"/>
              <a:gd name="connsiteY15" fmla="*/ 812011 h 1332833"/>
              <a:gd name="connsiteX16" fmla="*/ 1062831 w 1662535"/>
              <a:gd name="connsiteY16" fmla="*/ 812011 h 1332833"/>
              <a:gd name="connsiteX17" fmla="*/ 1015330 w 1662535"/>
              <a:gd name="connsiteY17" fmla="*/ 776385 h 1332833"/>
              <a:gd name="connsiteX18" fmla="*/ 926265 w 1662535"/>
              <a:gd name="connsiteY18" fmla="*/ 722946 h 1332833"/>
              <a:gd name="connsiteX19" fmla="*/ 967829 w 1662535"/>
              <a:gd name="connsiteY19" fmla="*/ 568567 h 1332833"/>
              <a:gd name="connsiteX20" fmla="*/ 967829 w 1662535"/>
              <a:gd name="connsiteY20" fmla="*/ 455751 h 1332833"/>
              <a:gd name="connsiteX21" fmla="*/ 920327 w 1662535"/>
              <a:gd name="connsiteY21" fmla="*/ 390437 h 1332833"/>
              <a:gd name="connsiteX22" fmla="*/ 783761 w 1662535"/>
              <a:gd name="connsiteY22" fmla="*/ 384499 h 1332833"/>
              <a:gd name="connsiteX23" fmla="*/ 623444 w 1662535"/>
              <a:gd name="connsiteY23" fmla="*/ 432000 h 1332833"/>
              <a:gd name="connsiteX24" fmla="*/ 605631 w 1662535"/>
              <a:gd name="connsiteY24" fmla="*/ 432000 h 1332833"/>
              <a:gd name="connsiteX25" fmla="*/ 0 w 1662535"/>
              <a:gd name="connsiteY25" fmla="*/ 0 h 1332833"/>
              <a:gd name="connsiteX0" fmla="*/ 1662535 w 1662535"/>
              <a:gd name="connsiteY0" fmla="*/ 1310774 h 1332833"/>
              <a:gd name="connsiteX1" fmla="*/ 1638784 w 1662535"/>
              <a:gd name="connsiteY1" fmla="*/ 1209834 h 1332833"/>
              <a:gd name="connsiteX2" fmla="*/ 1549719 w 1662535"/>
              <a:gd name="connsiteY2" fmla="*/ 1227647 h 1332833"/>
              <a:gd name="connsiteX3" fmla="*/ 1395340 w 1662535"/>
              <a:gd name="connsiteY3" fmla="*/ 1251398 h 1332833"/>
              <a:gd name="connsiteX4" fmla="*/ 1395340 w 1662535"/>
              <a:gd name="connsiteY4" fmla="*/ 1126707 h 1332833"/>
              <a:gd name="connsiteX5" fmla="*/ 1395340 w 1662535"/>
              <a:gd name="connsiteY5" fmla="*/ 1091081 h 1332833"/>
              <a:gd name="connsiteX6" fmla="*/ 1300338 w 1662535"/>
              <a:gd name="connsiteY6" fmla="*/ 1007954 h 1332833"/>
              <a:gd name="connsiteX7" fmla="*/ 1217210 w 1662535"/>
              <a:gd name="connsiteY7" fmla="*/ 1043580 h 1332833"/>
              <a:gd name="connsiteX8" fmla="*/ 908452 w 1662535"/>
              <a:gd name="connsiteY8" fmla="*/ 1287024 h 1332833"/>
              <a:gd name="connsiteX9" fmla="*/ 866888 w 1662535"/>
              <a:gd name="connsiteY9" fmla="*/ 1310774 h 1332833"/>
              <a:gd name="connsiteX10" fmla="*/ 1056893 w 1662535"/>
              <a:gd name="connsiteY10" fmla="*/ 1043580 h 1332833"/>
              <a:gd name="connsiteX11" fmla="*/ 1288462 w 1662535"/>
              <a:gd name="connsiteY11" fmla="*/ 722946 h 1332833"/>
              <a:gd name="connsiteX12" fmla="*/ 1389403 w 1662535"/>
              <a:gd name="connsiteY12" fmla="*/ 574504 h 1332833"/>
              <a:gd name="connsiteX13" fmla="*/ 1407216 w 1662535"/>
              <a:gd name="connsiteY13" fmla="*/ 544816 h 1332833"/>
              <a:gd name="connsiteX14" fmla="*/ 1240961 w 1662535"/>
              <a:gd name="connsiteY14" fmla="*/ 681382 h 1332833"/>
              <a:gd name="connsiteX15" fmla="*/ 1062831 w 1662535"/>
              <a:gd name="connsiteY15" fmla="*/ 812011 h 1332833"/>
              <a:gd name="connsiteX16" fmla="*/ 1062831 w 1662535"/>
              <a:gd name="connsiteY16" fmla="*/ 812011 h 1332833"/>
              <a:gd name="connsiteX17" fmla="*/ 1015330 w 1662535"/>
              <a:gd name="connsiteY17" fmla="*/ 776385 h 1332833"/>
              <a:gd name="connsiteX18" fmla="*/ 926265 w 1662535"/>
              <a:gd name="connsiteY18" fmla="*/ 722946 h 1332833"/>
              <a:gd name="connsiteX19" fmla="*/ 967829 w 1662535"/>
              <a:gd name="connsiteY19" fmla="*/ 568567 h 1332833"/>
              <a:gd name="connsiteX20" fmla="*/ 967829 w 1662535"/>
              <a:gd name="connsiteY20" fmla="*/ 455751 h 1332833"/>
              <a:gd name="connsiteX21" fmla="*/ 920327 w 1662535"/>
              <a:gd name="connsiteY21" fmla="*/ 390437 h 1332833"/>
              <a:gd name="connsiteX22" fmla="*/ 783761 w 1662535"/>
              <a:gd name="connsiteY22" fmla="*/ 384499 h 1332833"/>
              <a:gd name="connsiteX23" fmla="*/ 623444 w 1662535"/>
              <a:gd name="connsiteY23" fmla="*/ 432000 h 1332833"/>
              <a:gd name="connsiteX24" fmla="*/ 214429 w 1662535"/>
              <a:gd name="connsiteY24" fmla="*/ 127623 h 1332833"/>
              <a:gd name="connsiteX25" fmla="*/ 0 w 1662535"/>
              <a:gd name="connsiteY25" fmla="*/ 0 h 1332833"/>
              <a:gd name="connsiteX0" fmla="*/ 1662535 w 1662535"/>
              <a:gd name="connsiteY0" fmla="*/ 1310774 h 1332833"/>
              <a:gd name="connsiteX1" fmla="*/ 1638784 w 1662535"/>
              <a:gd name="connsiteY1" fmla="*/ 1209834 h 1332833"/>
              <a:gd name="connsiteX2" fmla="*/ 1549719 w 1662535"/>
              <a:gd name="connsiteY2" fmla="*/ 1227647 h 1332833"/>
              <a:gd name="connsiteX3" fmla="*/ 1395340 w 1662535"/>
              <a:gd name="connsiteY3" fmla="*/ 1251398 h 1332833"/>
              <a:gd name="connsiteX4" fmla="*/ 1395340 w 1662535"/>
              <a:gd name="connsiteY4" fmla="*/ 1126707 h 1332833"/>
              <a:gd name="connsiteX5" fmla="*/ 1395340 w 1662535"/>
              <a:gd name="connsiteY5" fmla="*/ 1091081 h 1332833"/>
              <a:gd name="connsiteX6" fmla="*/ 1300338 w 1662535"/>
              <a:gd name="connsiteY6" fmla="*/ 1007954 h 1332833"/>
              <a:gd name="connsiteX7" fmla="*/ 1217210 w 1662535"/>
              <a:gd name="connsiteY7" fmla="*/ 1043580 h 1332833"/>
              <a:gd name="connsiteX8" fmla="*/ 908452 w 1662535"/>
              <a:gd name="connsiteY8" fmla="*/ 1287024 h 1332833"/>
              <a:gd name="connsiteX9" fmla="*/ 866888 w 1662535"/>
              <a:gd name="connsiteY9" fmla="*/ 1310774 h 1332833"/>
              <a:gd name="connsiteX10" fmla="*/ 1056893 w 1662535"/>
              <a:gd name="connsiteY10" fmla="*/ 1043580 h 1332833"/>
              <a:gd name="connsiteX11" fmla="*/ 1288462 w 1662535"/>
              <a:gd name="connsiteY11" fmla="*/ 722946 h 1332833"/>
              <a:gd name="connsiteX12" fmla="*/ 1389403 w 1662535"/>
              <a:gd name="connsiteY12" fmla="*/ 574504 h 1332833"/>
              <a:gd name="connsiteX13" fmla="*/ 1407216 w 1662535"/>
              <a:gd name="connsiteY13" fmla="*/ 544816 h 1332833"/>
              <a:gd name="connsiteX14" fmla="*/ 1240961 w 1662535"/>
              <a:gd name="connsiteY14" fmla="*/ 681382 h 1332833"/>
              <a:gd name="connsiteX15" fmla="*/ 1062831 w 1662535"/>
              <a:gd name="connsiteY15" fmla="*/ 812011 h 1332833"/>
              <a:gd name="connsiteX16" fmla="*/ 1062831 w 1662535"/>
              <a:gd name="connsiteY16" fmla="*/ 812011 h 1332833"/>
              <a:gd name="connsiteX17" fmla="*/ 1015330 w 1662535"/>
              <a:gd name="connsiteY17" fmla="*/ 776385 h 1332833"/>
              <a:gd name="connsiteX18" fmla="*/ 926265 w 1662535"/>
              <a:gd name="connsiteY18" fmla="*/ 722946 h 1332833"/>
              <a:gd name="connsiteX19" fmla="*/ 967829 w 1662535"/>
              <a:gd name="connsiteY19" fmla="*/ 568567 h 1332833"/>
              <a:gd name="connsiteX20" fmla="*/ 967829 w 1662535"/>
              <a:gd name="connsiteY20" fmla="*/ 455751 h 1332833"/>
              <a:gd name="connsiteX21" fmla="*/ 920327 w 1662535"/>
              <a:gd name="connsiteY21" fmla="*/ 390437 h 1332833"/>
              <a:gd name="connsiteX22" fmla="*/ 783761 w 1662535"/>
              <a:gd name="connsiteY22" fmla="*/ 384499 h 1332833"/>
              <a:gd name="connsiteX23" fmla="*/ 382823 w 1662535"/>
              <a:gd name="connsiteY23" fmla="*/ 130217 h 1332833"/>
              <a:gd name="connsiteX24" fmla="*/ 214429 w 1662535"/>
              <a:gd name="connsiteY24" fmla="*/ 127623 h 1332833"/>
              <a:gd name="connsiteX25" fmla="*/ 0 w 1662535"/>
              <a:gd name="connsiteY25" fmla="*/ 0 h 1332833"/>
              <a:gd name="connsiteX0" fmla="*/ 1662535 w 1662535"/>
              <a:gd name="connsiteY0" fmla="*/ 1310774 h 1332833"/>
              <a:gd name="connsiteX1" fmla="*/ 1638784 w 1662535"/>
              <a:gd name="connsiteY1" fmla="*/ 1209834 h 1332833"/>
              <a:gd name="connsiteX2" fmla="*/ 1549719 w 1662535"/>
              <a:gd name="connsiteY2" fmla="*/ 1227647 h 1332833"/>
              <a:gd name="connsiteX3" fmla="*/ 1395340 w 1662535"/>
              <a:gd name="connsiteY3" fmla="*/ 1251398 h 1332833"/>
              <a:gd name="connsiteX4" fmla="*/ 1395340 w 1662535"/>
              <a:gd name="connsiteY4" fmla="*/ 1126707 h 1332833"/>
              <a:gd name="connsiteX5" fmla="*/ 1395340 w 1662535"/>
              <a:gd name="connsiteY5" fmla="*/ 1091081 h 1332833"/>
              <a:gd name="connsiteX6" fmla="*/ 1300338 w 1662535"/>
              <a:gd name="connsiteY6" fmla="*/ 1007954 h 1332833"/>
              <a:gd name="connsiteX7" fmla="*/ 1217210 w 1662535"/>
              <a:gd name="connsiteY7" fmla="*/ 1043580 h 1332833"/>
              <a:gd name="connsiteX8" fmla="*/ 908452 w 1662535"/>
              <a:gd name="connsiteY8" fmla="*/ 1287024 h 1332833"/>
              <a:gd name="connsiteX9" fmla="*/ 866888 w 1662535"/>
              <a:gd name="connsiteY9" fmla="*/ 1310774 h 1332833"/>
              <a:gd name="connsiteX10" fmla="*/ 1056893 w 1662535"/>
              <a:gd name="connsiteY10" fmla="*/ 1043580 h 1332833"/>
              <a:gd name="connsiteX11" fmla="*/ 1288462 w 1662535"/>
              <a:gd name="connsiteY11" fmla="*/ 722946 h 1332833"/>
              <a:gd name="connsiteX12" fmla="*/ 1389403 w 1662535"/>
              <a:gd name="connsiteY12" fmla="*/ 574504 h 1332833"/>
              <a:gd name="connsiteX13" fmla="*/ 1407216 w 1662535"/>
              <a:gd name="connsiteY13" fmla="*/ 544816 h 1332833"/>
              <a:gd name="connsiteX14" fmla="*/ 1240961 w 1662535"/>
              <a:gd name="connsiteY14" fmla="*/ 681382 h 1332833"/>
              <a:gd name="connsiteX15" fmla="*/ 1062831 w 1662535"/>
              <a:gd name="connsiteY15" fmla="*/ 812011 h 1332833"/>
              <a:gd name="connsiteX16" fmla="*/ 1062831 w 1662535"/>
              <a:gd name="connsiteY16" fmla="*/ 812011 h 1332833"/>
              <a:gd name="connsiteX17" fmla="*/ 1015330 w 1662535"/>
              <a:gd name="connsiteY17" fmla="*/ 776385 h 1332833"/>
              <a:gd name="connsiteX18" fmla="*/ 926265 w 1662535"/>
              <a:gd name="connsiteY18" fmla="*/ 722946 h 1332833"/>
              <a:gd name="connsiteX19" fmla="*/ 967829 w 1662535"/>
              <a:gd name="connsiteY19" fmla="*/ 568567 h 1332833"/>
              <a:gd name="connsiteX20" fmla="*/ 967829 w 1662535"/>
              <a:gd name="connsiteY20" fmla="*/ 455751 h 1332833"/>
              <a:gd name="connsiteX21" fmla="*/ 920327 w 1662535"/>
              <a:gd name="connsiteY21" fmla="*/ 390437 h 1332833"/>
              <a:gd name="connsiteX22" fmla="*/ 559808 w 1662535"/>
              <a:gd name="connsiteY22" fmla="*/ 59505 h 1332833"/>
              <a:gd name="connsiteX23" fmla="*/ 382823 w 1662535"/>
              <a:gd name="connsiteY23" fmla="*/ 130217 h 1332833"/>
              <a:gd name="connsiteX24" fmla="*/ 214429 w 1662535"/>
              <a:gd name="connsiteY24" fmla="*/ 127623 h 1332833"/>
              <a:gd name="connsiteX25" fmla="*/ 0 w 1662535"/>
              <a:gd name="connsiteY25" fmla="*/ 0 h 1332833"/>
              <a:gd name="connsiteX0" fmla="*/ 1662535 w 1662535"/>
              <a:gd name="connsiteY0" fmla="*/ 1310774 h 1332833"/>
              <a:gd name="connsiteX1" fmla="*/ 1638784 w 1662535"/>
              <a:gd name="connsiteY1" fmla="*/ 1209834 h 1332833"/>
              <a:gd name="connsiteX2" fmla="*/ 1549719 w 1662535"/>
              <a:gd name="connsiteY2" fmla="*/ 1227647 h 1332833"/>
              <a:gd name="connsiteX3" fmla="*/ 1395340 w 1662535"/>
              <a:gd name="connsiteY3" fmla="*/ 1251398 h 1332833"/>
              <a:gd name="connsiteX4" fmla="*/ 1395340 w 1662535"/>
              <a:gd name="connsiteY4" fmla="*/ 1126707 h 1332833"/>
              <a:gd name="connsiteX5" fmla="*/ 1395340 w 1662535"/>
              <a:gd name="connsiteY5" fmla="*/ 1091081 h 1332833"/>
              <a:gd name="connsiteX6" fmla="*/ 1300338 w 1662535"/>
              <a:gd name="connsiteY6" fmla="*/ 1007954 h 1332833"/>
              <a:gd name="connsiteX7" fmla="*/ 1217210 w 1662535"/>
              <a:gd name="connsiteY7" fmla="*/ 1043580 h 1332833"/>
              <a:gd name="connsiteX8" fmla="*/ 908452 w 1662535"/>
              <a:gd name="connsiteY8" fmla="*/ 1287024 h 1332833"/>
              <a:gd name="connsiteX9" fmla="*/ 866888 w 1662535"/>
              <a:gd name="connsiteY9" fmla="*/ 1310774 h 1332833"/>
              <a:gd name="connsiteX10" fmla="*/ 1056893 w 1662535"/>
              <a:gd name="connsiteY10" fmla="*/ 1043580 h 1332833"/>
              <a:gd name="connsiteX11" fmla="*/ 1288462 w 1662535"/>
              <a:gd name="connsiteY11" fmla="*/ 722946 h 1332833"/>
              <a:gd name="connsiteX12" fmla="*/ 1389403 w 1662535"/>
              <a:gd name="connsiteY12" fmla="*/ 574504 h 1332833"/>
              <a:gd name="connsiteX13" fmla="*/ 1407216 w 1662535"/>
              <a:gd name="connsiteY13" fmla="*/ 544816 h 1332833"/>
              <a:gd name="connsiteX14" fmla="*/ 1240961 w 1662535"/>
              <a:gd name="connsiteY14" fmla="*/ 681382 h 1332833"/>
              <a:gd name="connsiteX15" fmla="*/ 1062831 w 1662535"/>
              <a:gd name="connsiteY15" fmla="*/ 812011 h 1332833"/>
              <a:gd name="connsiteX16" fmla="*/ 1062831 w 1662535"/>
              <a:gd name="connsiteY16" fmla="*/ 812011 h 1332833"/>
              <a:gd name="connsiteX17" fmla="*/ 1015330 w 1662535"/>
              <a:gd name="connsiteY17" fmla="*/ 776385 h 1332833"/>
              <a:gd name="connsiteX18" fmla="*/ 926265 w 1662535"/>
              <a:gd name="connsiteY18" fmla="*/ 722946 h 1332833"/>
              <a:gd name="connsiteX19" fmla="*/ 967829 w 1662535"/>
              <a:gd name="connsiteY19" fmla="*/ 568567 h 1332833"/>
              <a:gd name="connsiteX20" fmla="*/ 967829 w 1662535"/>
              <a:gd name="connsiteY20" fmla="*/ 455751 h 1332833"/>
              <a:gd name="connsiteX21" fmla="*/ 692792 w 1662535"/>
              <a:gd name="connsiteY21" fmla="*/ 168410 h 1332833"/>
              <a:gd name="connsiteX22" fmla="*/ 559808 w 1662535"/>
              <a:gd name="connsiteY22" fmla="*/ 59505 h 1332833"/>
              <a:gd name="connsiteX23" fmla="*/ 382823 w 1662535"/>
              <a:gd name="connsiteY23" fmla="*/ 130217 h 1332833"/>
              <a:gd name="connsiteX24" fmla="*/ 214429 w 1662535"/>
              <a:gd name="connsiteY24" fmla="*/ 127623 h 1332833"/>
              <a:gd name="connsiteX25" fmla="*/ 0 w 1662535"/>
              <a:gd name="connsiteY25" fmla="*/ 0 h 1332833"/>
              <a:gd name="connsiteX0" fmla="*/ 1662535 w 1662535"/>
              <a:gd name="connsiteY0" fmla="*/ 1310774 h 1332833"/>
              <a:gd name="connsiteX1" fmla="*/ 1638784 w 1662535"/>
              <a:gd name="connsiteY1" fmla="*/ 1209834 h 1332833"/>
              <a:gd name="connsiteX2" fmla="*/ 1549719 w 1662535"/>
              <a:gd name="connsiteY2" fmla="*/ 1227647 h 1332833"/>
              <a:gd name="connsiteX3" fmla="*/ 1395340 w 1662535"/>
              <a:gd name="connsiteY3" fmla="*/ 1251398 h 1332833"/>
              <a:gd name="connsiteX4" fmla="*/ 1395340 w 1662535"/>
              <a:gd name="connsiteY4" fmla="*/ 1126707 h 1332833"/>
              <a:gd name="connsiteX5" fmla="*/ 1395340 w 1662535"/>
              <a:gd name="connsiteY5" fmla="*/ 1091081 h 1332833"/>
              <a:gd name="connsiteX6" fmla="*/ 1300338 w 1662535"/>
              <a:gd name="connsiteY6" fmla="*/ 1007954 h 1332833"/>
              <a:gd name="connsiteX7" fmla="*/ 1217210 w 1662535"/>
              <a:gd name="connsiteY7" fmla="*/ 1043580 h 1332833"/>
              <a:gd name="connsiteX8" fmla="*/ 908452 w 1662535"/>
              <a:gd name="connsiteY8" fmla="*/ 1287024 h 1332833"/>
              <a:gd name="connsiteX9" fmla="*/ 866888 w 1662535"/>
              <a:gd name="connsiteY9" fmla="*/ 1310774 h 1332833"/>
              <a:gd name="connsiteX10" fmla="*/ 1056893 w 1662535"/>
              <a:gd name="connsiteY10" fmla="*/ 1043580 h 1332833"/>
              <a:gd name="connsiteX11" fmla="*/ 1288462 w 1662535"/>
              <a:gd name="connsiteY11" fmla="*/ 722946 h 1332833"/>
              <a:gd name="connsiteX12" fmla="*/ 1389403 w 1662535"/>
              <a:gd name="connsiteY12" fmla="*/ 574504 h 1332833"/>
              <a:gd name="connsiteX13" fmla="*/ 1407216 w 1662535"/>
              <a:gd name="connsiteY13" fmla="*/ 544816 h 1332833"/>
              <a:gd name="connsiteX14" fmla="*/ 1240961 w 1662535"/>
              <a:gd name="connsiteY14" fmla="*/ 681382 h 1332833"/>
              <a:gd name="connsiteX15" fmla="*/ 1062831 w 1662535"/>
              <a:gd name="connsiteY15" fmla="*/ 812011 h 1332833"/>
              <a:gd name="connsiteX16" fmla="*/ 1062831 w 1662535"/>
              <a:gd name="connsiteY16" fmla="*/ 812011 h 1332833"/>
              <a:gd name="connsiteX17" fmla="*/ 1015330 w 1662535"/>
              <a:gd name="connsiteY17" fmla="*/ 776385 h 1332833"/>
              <a:gd name="connsiteX18" fmla="*/ 926265 w 1662535"/>
              <a:gd name="connsiteY18" fmla="*/ 722946 h 1332833"/>
              <a:gd name="connsiteX19" fmla="*/ 967829 w 1662535"/>
              <a:gd name="connsiteY19" fmla="*/ 568567 h 1332833"/>
              <a:gd name="connsiteX20" fmla="*/ 771034 w 1662535"/>
              <a:gd name="connsiteY20" fmla="*/ 337885 h 1332833"/>
              <a:gd name="connsiteX21" fmla="*/ 692792 w 1662535"/>
              <a:gd name="connsiteY21" fmla="*/ 168410 h 1332833"/>
              <a:gd name="connsiteX22" fmla="*/ 559808 w 1662535"/>
              <a:gd name="connsiteY22" fmla="*/ 59505 h 1332833"/>
              <a:gd name="connsiteX23" fmla="*/ 382823 w 1662535"/>
              <a:gd name="connsiteY23" fmla="*/ 130217 h 1332833"/>
              <a:gd name="connsiteX24" fmla="*/ 214429 w 1662535"/>
              <a:gd name="connsiteY24" fmla="*/ 127623 h 1332833"/>
              <a:gd name="connsiteX25" fmla="*/ 0 w 1662535"/>
              <a:gd name="connsiteY25" fmla="*/ 0 h 1332833"/>
              <a:gd name="connsiteX0" fmla="*/ 1662535 w 1662535"/>
              <a:gd name="connsiteY0" fmla="*/ 1310774 h 1332833"/>
              <a:gd name="connsiteX1" fmla="*/ 1638784 w 1662535"/>
              <a:gd name="connsiteY1" fmla="*/ 1209834 h 1332833"/>
              <a:gd name="connsiteX2" fmla="*/ 1549719 w 1662535"/>
              <a:gd name="connsiteY2" fmla="*/ 1227647 h 1332833"/>
              <a:gd name="connsiteX3" fmla="*/ 1395340 w 1662535"/>
              <a:gd name="connsiteY3" fmla="*/ 1251398 h 1332833"/>
              <a:gd name="connsiteX4" fmla="*/ 1395340 w 1662535"/>
              <a:gd name="connsiteY4" fmla="*/ 1126707 h 1332833"/>
              <a:gd name="connsiteX5" fmla="*/ 1395340 w 1662535"/>
              <a:gd name="connsiteY5" fmla="*/ 1091081 h 1332833"/>
              <a:gd name="connsiteX6" fmla="*/ 1300338 w 1662535"/>
              <a:gd name="connsiteY6" fmla="*/ 1007954 h 1332833"/>
              <a:gd name="connsiteX7" fmla="*/ 1217210 w 1662535"/>
              <a:gd name="connsiteY7" fmla="*/ 1043580 h 1332833"/>
              <a:gd name="connsiteX8" fmla="*/ 908452 w 1662535"/>
              <a:gd name="connsiteY8" fmla="*/ 1287024 h 1332833"/>
              <a:gd name="connsiteX9" fmla="*/ 866888 w 1662535"/>
              <a:gd name="connsiteY9" fmla="*/ 1310774 h 1332833"/>
              <a:gd name="connsiteX10" fmla="*/ 1056893 w 1662535"/>
              <a:gd name="connsiteY10" fmla="*/ 1043580 h 1332833"/>
              <a:gd name="connsiteX11" fmla="*/ 1288462 w 1662535"/>
              <a:gd name="connsiteY11" fmla="*/ 722946 h 1332833"/>
              <a:gd name="connsiteX12" fmla="*/ 1389403 w 1662535"/>
              <a:gd name="connsiteY12" fmla="*/ 574504 h 1332833"/>
              <a:gd name="connsiteX13" fmla="*/ 1407216 w 1662535"/>
              <a:gd name="connsiteY13" fmla="*/ 544816 h 1332833"/>
              <a:gd name="connsiteX14" fmla="*/ 1240961 w 1662535"/>
              <a:gd name="connsiteY14" fmla="*/ 681382 h 1332833"/>
              <a:gd name="connsiteX15" fmla="*/ 1062831 w 1662535"/>
              <a:gd name="connsiteY15" fmla="*/ 812011 h 1332833"/>
              <a:gd name="connsiteX16" fmla="*/ 1062831 w 1662535"/>
              <a:gd name="connsiteY16" fmla="*/ 812011 h 1332833"/>
              <a:gd name="connsiteX17" fmla="*/ 1015330 w 1662535"/>
              <a:gd name="connsiteY17" fmla="*/ 776385 h 1332833"/>
              <a:gd name="connsiteX18" fmla="*/ 926265 w 1662535"/>
              <a:gd name="connsiteY18" fmla="*/ 722946 h 1332833"/>
              <a:gd name="connsiteX19" fmla="*/ 740866 w 1662535"/>
              <a:gd name="connsiteY19" fmla="*/ 558028 h 1332833"/>
              <a:gd name="connsiteX20" fmla="*/ 771034 w 1662535"/>
              <a:gd name="connsiteY20" fmla="*/ 337885 h 1332833"/>
              <a:gd name="connsiteX21" fmla="*/ 692792 w 1662535"/>
              <a:gd name="connsiteY21" fmla="*/ 168410 h 1332833"/>
              <a:gd name="connsiteX22" fmla="*/ 559808 w 1662535"/>
              <a:gd name="connsiteY22" fmla="*/ 59505 h 1332833"/>
              <a:gd name="connsiteX23" fmla="*/ 382823 w 1662535"/>
              <a:gd name="connsiteY23" fmla="*/ 130217 h 1332833"/>
              <a:gd name="connsiteX24" fmla="*/ 214429 w 1662535"/>
              <a:gd name="connsiteY24" fmla="*/ 127623 h 1332833"/>
              <a:gd name="connsiteX25" fmla="*/ 0 w 1662535"/>
              <a:gd name="connsiteY25" fmla="*/ 0 h 1332833"/>
              <a:gd name="connsiteX0" fmla="*/ 1662535 w 1662535"/>
              <a:gd name="connsiteY0" fmla="*/ 1310774 h 1332833"/>
              <a:gd name="connsiteX1" fmla="*/ 1638784 w 1662535"/>
              <a:gd name="connsiteY1" fmla="*/ 1209834 h 1332833"/>
              <a:gd name="connsiteX2" fmla="*/ 1549719 w 1662535"/>
              <a:gd name="connsiteY2" fmla="*/ 1227647 h 1332833"/>
              <a:gd name="connsiteX3" fmla="*/ 1395340 w 1662535"/>
              <a:gd name="connsiteY3" fmla="*/ 1251398 h 1332833"/>
              <a:gd name="connsiteX4" fmla="*/ 1395340 w 1662535"/>
              <a:gd name="connsiteY4" fmla="*/ 1126707 h 1332833"/>
              <a:gd name="connsiteX5" fmla="*/ 1395340 w 1662535"/>
              <a:gd name="connsiteY5" fmla="*/ 1091081 h 1332833"/>
              <a:gd name="connsiteX6" fmla="*/ 1300338 w 1662535"/>
              <a:gd name="connsiteY6" fmla="*/ 1007954 h 1332833"/>
              <a:gd name="connsiteX7" fmla="*/ 1217210 w 1662535"/>
              <a:gd name="connsiteY7" fmla="*/ 1043580 h 1332833"/>
              <a:gd name="connsiteX8" fmla="*/ 908452 w 1662535"/>
              <a:gd name="connsiteY8" fmla="*/ 1287024 h 1332833"/>
              <a:gd name="connsiteX9" fmla="*/ 866888 w 1662535"/>
              <a:gd name="connsiteY9" fmla="*/ 1310774 h 1332833"/>
              <a:gd name="connsiteX10" fmla="*/ 1056893 w 1662535"/>
              <a:gd name="connsiteY10" fmla="*/ 1043580 h 1332833"/>
              <a:gd name="connsiteX11" fmla="*/ 1288462 w 1662535"/>
              <a:gd name="connsiteY11" fmla="*/ 722946 h 1332833"/>
              <a:gd name="connsiteX12" fmla="*/ 1389403 w 1662535"/>
              <a:gd name="connsiteY12" fmla="*/ 574504 h 1332833"/>
              <a:gd name="connsiteX13" fmla="*/ 1407216 w 1662535"/>
              <a:gd name="connsiteY13" fmla="*/ 544816 h 1332833"/>
              <a:gd name="connsiteX14" fmla="*/ 1240961 w 1662535"/>
              <a:gd name="connsiteY14" fmla="*/ 681382 h 1332833"/>
              <a:gd name="connsiteX15" fmla="*/ 1062831 w 1662535"/>
              <a:gd name="connsiteY15" fmla="*/ 812011 h 1332833"/>
              <a:gd name="connsiteX16" fmla="*/ 1062831 w 1662535"/>
              <a:gd name="connsiteY16" fmla="*/ 812011 h 1332833"/>
              <a:gd name="connsiteX17" fmla="*/ 1015330 w 1662535"/>
              <a:gd name="connsiteY17" fmla="*/ 776385 h 1332833"/>
              <a:gd name="connsiteX18" fmla="*/ 926265 w 1662535"/>
              <a:gd name="connsiteY18" fmla="*/ 722946 h 1332833"/>
              <a:gd name="connsiteX19" fmla="*/ 740866 w 1662535"/>
              <a:gd name="connsiteY19" fmla="*/ 558028 h 1332833"/>
              <a:gd name="connsiteX20" fmla="*/ 720044 w 1662535"/>
              <a:gd name="connsiteY20" fmla="*/ 359902 h 1332833"/>
              <a:gd name="connsiteX21" fmla="*/ 692792 w 1662535"/>
              <a:gd name="connsiteY21" fmla="*/ 168410 h 1332833"/>
              <a:gd name="connsiteX22" fmla="*/ 559808 w 1662535"/>
              <a:gd name="connsiteY22" fmla="*/ 59505 h 1332833"/>
              <a:gd name="connsiteX23" fmla="*/ 382823 w 1662535"/>
              <a:gd name="connsiteY23" fmla="*/ 130217 h 1332833"/>
              <a:gd name="connsiteX24" fmla="*/ 214429 w 1662535"/>
              <a:gd name="connsiteY24" fmla="*/ 127623 h 1332833"/>
              <a:gd name="connsiteX25" fmla="*/ 0 w 1662535"/>
              <a:gd name="connsiteY25" fmla="*/ 0 h 1332833"/>
              <a:gd name="connsiteX0" fmla="*/ 2109089 w 2109089"/>
              <a:gd name="connsiteY0" fmla="*/ 1619721 h 1619721"/>
              <a:gd name="connsiteX1" fmla="*/ 1638784 w 2109089"/>
              <a:gd name="connsiteY1" fmla="*/ 1209834 h 1619721"/>
              <a:gd name="connsiteX2" fmla="*/ 1549719 w 2109089"/>
              <a:gd name="connsiteY2" fmla="*/ 1227647 h 1619721"/>
              <a:gd name="connsiteX3" fmla="*/ 1395340 w 2109089"/>
              <a:gd name="connsiteY3" fmla="*/ 1251398 h 1619721"/>
              <a:gd name="connsiteX4" fmla="*/ 1395340 w 2109089"/>
              <a:gd name="connsiteY4" fmla="*/ 1126707 h 1619721"/>
              <a:gd name="connsiteX5" fmla="*/ 1395340 w 2109089"/>
              <a:gd name="connsiteY5" fmla="*/ 1091081 h 1619721"/>
              <a:gd name="connsiteX6" fmla="*/ 1300338 w 2109089"/>
              <a:gd name="connsiteY6" fmla="*/ 1007954 h 1619721"/>
              <a:gd name="connsiteX7" fmla="*/ 1217210 w 2109089"/>
              <a:gd name="connsiteY7" fmla="*/ 1043580 h 1619721"/>
              <a:gd name="connsiteX8" fmla="*/ 908452 w 2109089"/>
              <a:gd name="connsiteY8" fmla="*/ 1287024 h 1619721"/>
              <a:gd name="connsiteX9" fmla="*/ 866888 w 2109089"/>
              <a:gd name="connsiteY9" fmla="*/ 1310774 h 1619721"/>
              <a:gd name="connsiteX10" fmla="*/ 1056893 w 2109089"/>
              <a:gd name="connsiteY10" fmla="*/ 1043580 h 1619721"/>
              <a:gd name="connsiteX11" fmla="*/ 1288462 w 2109089"/>
              <a:gd name="connsiteY11" fmla="*/ 722946 h 1619721"/>
              <a:gd name="connsiteX12" fmla="*/ 1389403 w 2109089"/>
              <a:gd name="connsiteY12" fmla="*/ 574504 h 1619721"/>
              <a:gd name="connsiteX13" fmla="*/ 1407216 w 2109089"/>
              <a:gd name="connsiteY13" fmla="*/ 544816 h 1619721"/>
              <a:gd name="connsiteX14" fmla="*/ 1240961 w 2109089"/>
              <a:gd name="connsiteY14" fmla="*/ 681382 h 1619721"/>
              <a:gd name="connsiteX15" fmla="*/ 1062831 w 2109089"/>
              <a:gd name="connsiteY15" fmla="*/ 812011 h 1619721"/>
              <a:gd name="connsiteX16" fmla="*/ 1062831 w 2109089"/>
              <a:gd name="connsiteY16" fmla="*/ 812011 h 1619721"/>
              <a:gd name="connsiteX17" fmla="*/ 1015330 w 2109089"/>
              <a:gd name="connsiteY17" fmla="*/ 776385 h 1619721"/>
              <a:gd name="connsiteX18" fmla="*/ 926265 w 2109089"/>
              <a:gd name="connsiteY18" fmla="*/ 722946 h 1619721"/>
              <a:gd name="connsiteX19" fmla="*/ 740866 w 2109089"/>
              <a:gd name="connsiteY19" fmla="*/ 558028 h 1619721"/>
              <a:gd name="connsiteX20" fmla="*/ 720044 w 2109089"/>
              <a:gd name="connsiteY20" fmla="*/ 359902 h 1619721"/>
              <a:gd name="connsiteX21" fmla="*/ 692792 w 2109089"/>
              <a:gd name="connsiteY21" fmla="*/ 168410 h 1619721"/>
              <a:gd name="connsiteX22" fmla="*/ 559808 w 2109089"/>
              <a:gd name="connsiteY22" fmla="*/ 59505 h 1619721"/>
              <a:gd name="connsiteX23" fmla="*/ 382823 w 2109089"/>
              <a:gd name="connsiteY23" fmla="*/ 130217 h 1619721"/>
              <a:gd name="connsiteX24" fmla="*/ 214429 w 2109089"/>
              <a:gd name="connsiteY24" fmla="*/ 127623 h 1619721"/>
              <a:gd name="connsiteX25" fmla="*/ 0 w 2109089"/>
              <a:gd name="connsiteY25" fmla="*/ 0 h 1619721"/>
              <a:gd name="connsiteX0" fmla="*/ 2109089 w 2109089"/>
              <a:gd name="connsiteY0" fmla="*/ 1619721 h 1619721"/>
              <a:gd name="connsiteX1" fmla="*/ 1989328 w 2109089"/>
              <a:gd name="connsiteY1" fmla="*/ 1391203 h 1619721"/>
              <a:gd name="connsiteX2" fmla="*/ 1549719 w 2109089"/>
              <a:gd name="connsiteY2" fmla="*/ 1227647 h 1619721"/>
              <a:gd name="connsiteX3" fmla="*/ 1395340 w 2109089"/>
              <a:gd name="connsiteY3" fmla="*/ 1251398 h 1619721"/>
              <a:gd name="connsiteX4" fmla="*/ 1395340 w 2109089"/>
              <a:gd name="connsiteY4" fmla="*/ 1126707 h 1619721"/>
              <a:gd name="connsiteX5" fmla="*/ 1395340 w 2109089"/>
              <a:gd name="connsiteY5" fmla="*/ 1091081 h 1619721"/>
              <a:gd name="connsiteX6" fmla="*/ 1300338 w 2109089"/>
              <a:gd name="connsiteY6" fmla="*/ 1007954 h 1619721"/>
              <a:gd name="connsiteX7" fmla="*/ 1217210 w 2109089"/>
              <a:gd name="connsiteY7" fmla="*/ 1043580 h 1619721"/>
              <a:gd name="connsiteX8" fmla="*/ 908452 w 2109089"/>
              <a:gd name="connsiteY8" fmla="*/ 1287024 h 1619721"/>
              <a:gd name="connsiteX9" fmla="*/ 866888 w 2109089"/>
              <a:gd name="connsiteY9" fmla="*/ 1310774 h 1619721"/>
              <a:gd name="connsiteX10" fmla="*/ 1056893 w 2109089"/>
              <a:gd name="connsiteY10" fmla="*/ 1043580 h 1619721"/>
              <a:gd name="connsiteX11" fmla="*/ 1288462 w 2109089"/>
              <a:gd name="connsiteY11" fmla="*/ 722946 h 1619721"/>
              <a:gd name="connsiteX12" fmla="*/ 1389403 w 2109089"/>
              <a:gd name="connsiteY12" fmla="*/ 574504 h 1619721"/>
              <a:gd name="connsiteX13" fmla="*/ 1407216 w 2109089"/>
              <a:gd name="connsiteY13" fmla="*/ 544816 h 1619721"/>
              <a:gd name="connsiteX14" fmla="*/ 1240961 w 2109089"/>
              <a:gd name="connsiteY14" fmla="*/ 681382 h 1619721"/>
              <a:gd name="connsiteX15" fmla="*/ 1062831 w 2109089"/>
              <a:gd name="connsiteY15" fmla="*/ 812011 h 1619721"/>
              <a:gd name="connsiteX16" fmla="*/ 1062831 w 2109089"/>
              <a:gd name="connsiteY16" fmla="*/ 812011 h 1619721"/>
              <a:gd name="connsiteX17" fmla="*/ 1015330 w 2109089"/>
              <a:gd name="connsiteY17" fmla="*/ 776385 h 1619721"/>
              <a:gd name="connsiteX18" fmla="*/ 926265 w 2109089"/>
              <a:gd name="connsiteY18" fmla="*/ 722946 h 1619721"/>
              <a:gd name="connsiteX19" fmla="*/ 740866 w 2109089"/>
              <a:gd name="connsiteY19" fmla="*/ 558028 h 1619721"/>
              <a:gd name="connsiteX20" fmla="*/ 720044 w 2109089"/>
              <a:gd name="connsiteY20" fmla="*/ 359902 h 1619721"/>
              <a:gd name="connsiteX21" fmla="*/ 692792 w 2109089"/>
              <a:gd name="connsiteY21" fmla="*/ 168410 h 1619721"/>
              <a:gd name="connsiteX22" fmla="*/ 559808 w 2109089"/>
              <a:gd name="connsiteY22" fmla="*/ 59505 h 1619721"/>
              <a:gd name="connsiteX23" fmla="*/ 382823 w 2109089"/>
              <a:gd name="connsiteY23" fmla="*/ 130217 h 1619721"/>
              <a:gd name="connsiteX24" fmla="*/ 214429 w 2109089"/>
              <a:gd name="connsiteY24" fmla="*/ 127623 h 1619721"/>
              <a:gd name="connsiteX25" fmla="*/ 0 w 2109089"/>
              <a:gd name="connsiteY25" fmla="*/ 0 h 1619721"/>
              <a:gd name="connsiteX0" fmla="*/ 2109089 w 2109089"/>
              <a:gd name="connsiteY0" fmla="*/ 1619721 h 1619721"/>
              <a:gd name="connsiteX1" fmla="*/ 1989328 w 2109089"/>
              <a:gd name="connsiteY1" fmla="*/ 1391203 h 1619721"/>
              <a:gd name="connsiteX2" fmla="*/ 1835201 w 2109089"/>
              <a:gd name="connsiteY2" fmla="*/ 1303662 h 1619721"/>
              <a:gd name="connsiteX3" fmla="*/ 1395340 w 2109089"/>
              <a:gd name="connsiteY3" fmla="*/ 1251398 h 1619721"/>
              <a:gd name="connsiteX4" fmla="*/ 1395340 w 2109089"/>
              <a:gd name="connsiteY4" fmla="*/ 1126707 h 1619721"/>
              <a:gd name="connsiteX5" fmla="*/ 1395340 w 2109089"/>
              <a:gd name="connsiteY5" fmla="*/ 1091081 h 1619721"/>
              <a:gd name="connsiteX6" fmla="*/ 1300338 w 2109089"/>
              <a:gd name="connsiteY6" fmla="*/ 1007954 h 1619721"/>
              <a:gd name="connsiteX7" fmla="*/ 1217210 w 2109089"/>
              <a:gd name="connsiteY7" fmla="*/ 1043580 h 1619721"/>
              <a:gd name="connsiteX8" fmla="*/ 908452 w 2109089"/>
              <a:gd name="connsiteY8" fmla="*/ 1287024 h 1619721"/>
              <a:gd name="connsiteX9" fmla="*/ 866888 w 2109089"/>
              <a:gd name="connsiteY9" fmla="*/ 1310774 h 1619721"/>
              <a:gd name="connsiteX10" fmla="*/ 1056893 w 2109089"/>
              <a:gd name="connsiteY10" fmla="*/ 1043580 h 1619721"/>
              <a:gd name="connsiteX11" fmla="*/ 1288462 w 2109089"/>
              <a:gd name="connsiteY11" fmla="*/ 722946 h 1619721"/>
              <a:gd name="connsiteX12" fmla="*/ 1389403 w 2109089"/>
              <a:gd name="connsiteY12" fmla="*/ 574504 h 1619721"/>
              <a:gd name="connsiteX13" fmla="*/ 1407216 w 2109089"/>
              <a:gd name="connsiteY13" fmla="*/ 544816 h 1619721"/>
              <a:gd name="connsiteX14" fmla="*/ 1240961 w 2109089"/>
              <a:gd name="connsiteY14" fmla="*/ 681382 h 1619721"/>
              <a:gd name="connsiteX15" fmla="*/ 1062831 w 2109089"/>
              <a:gd name="connsiteY15" fmla="*/ 812011 h 1619721"/>
              <a:gd name="connsiteX16" fmla="*/ 1062831 w 2109089"/>
              <a:gd name="connsiteY16" fmla="*/ 812011 h 1619721"/>
              <a:gd name="connsiteX17" fmla="*/ 1015330 w 2109089"/>
              <a:gd name="connsiteY17" fmla="*/ 776385 h 1619721"/>
              <a:gd name="connsiteX18" fmla="*/ 926265 w 2109089"/>
              <a:gd name="connsiteY18" fmla="*/ 722946 h 1619721"/>
              <a:gd name="connsiteX19" fmla="*/ 740866 w 2109089"/>
              <a:gd name="connsiteY19" fmla="*/ 558028 h 1619721"/>
              <a:gd name="connsiteX20" fmla="*/ 720044 w 2109089"/>
              <a:gd name="connsiteY20" fmla="*/ 359902 h 1619721"/>
              <a:gd name="connsiteX21" fmla="*/ 692792 w 2109089"/>
              <a:gd name="connsiteY21" fmla="*/ 168410 h 1619721"/>
              <a:gd name="connsiteX22" fmla="*/ 559808 w 2109089"/>
              <a:gd name="connsiteY22" fmla="*/ 59505 h 1619721"/>
              <a:gd name="connsiteX23" fmla="*/ 382823 w 2109089"/>
              <a:gd name="connsiteY23" fmla="*/ 130217 h 1619721"/>
              <a:gd name="connsiteX24" fmla="*/ 214429 w 2109089"/>
              <a:gd name="connsiteY24" fmla="*/ 127623 h 1619721"/>
              <a:gd name="connsiteX25" fmla="*/ 0 w 2109089"/>
              <a:gd name="connsiteY25" fmla="*/ 0 h 1619721"/>
              <a:gd name="connsiteX0" fmla="*/ 2109089 w 2109089"/>
              <a:gd name="connsiteY0" fmla="*/ 1619721 h 1619721"/>
              <a:gd name="connsiteX1" fmla="*/ 1989328 w 2109089"/>
              <a:gd name="connsiteY1" fmla="*/ 1391203 h 1619721"/>
              <a:gd name="connsiteX2" fmla="*/ 1835201 w 2109089"/>
              <a:gd name="connsiteY2" fmla="*/ 1303662 h 1619721"/>
              <a:gd name="connsiteX3" fmla="*/ 1610983 w 2109089"/>
              <a:gd name="connsiteY3" fmla="*/ 1359347 h 1619721"/>
              <a:gd name="connsiteX4" fmla="*/ 1395340 w 2109089"/>
              <a:gd name="connsiteY4" fmla="*/ 1126707 h 1619721"/>
              <a:gd name="connsiteX5" fmla="*/ 1395340 w 2109089"/>
              <a:gd name="connsiteY5" fmla="*/ 1091081 h 1619721"/>
              <a:gd name="connsiteX6" fmla="*/ 1300338 w 2109089"/>
              <a:gd name="connsiteY6" fmla="*/ 1007954 h 1619721"/>
              <a:gd name="connsiteX7" fmla="*/ 1217210 w 2109089"/>
              <a:gd name="connsiteY7" fmla="*/ 1043580 h 1619721"/>
              <a:gd name="connsiteX8" fmla="*/ 908452 w 2109089"/>
              <a:gd name="connsiteY8" fmla="*/ 1287024 h 1619721"/>
              <a:gd name="connsiteX9" fmla="*/ 866888 w 2109089"/>
              <a:gd name="connsiteY9" fmla="*/ 1310774 h 1619721"/>
              <a:gd name="connsiteX10" fmla="*/ 1056893 w 2109089"/>
              <a:gd name="connsiteY10" fmla="*/ 1043580 h 1619721"/>
              <a:gd name="connsiteX11" fmla="*/ 1288462 w 2109089"/>
              <a:gd name="connsiteY11" fmla="*/ 722946 h 1619721"/>
              <a:gd name="connsiteX12" fmla="*/ 1389403 w 2109089"/>
              <a:gd name="connsiteY12" fmla="*/ 574504 h 1619721"/>
              <a:gd name="connsiteX13" fmla="*/ 1407216 w 2109089"/>
              <a:gd name="connsiteY13" fmla="*/ 544816 h 1619721"/>
              <a:gd name="connsiteX14" fmla="*/ 1240961 w 2109089"/>
              <a:gd name="connsiteY14" fmla="*/ 681382 h 1619721"/>
              <a:gd name="connsiteX15" fmla="*/ 1062831 w 2109089"/>
              <a:gd name="connsiteY15" fmla="*/ 812011 h 1619721"/>
              <a:gd name="connsiteX16" fmla="*/ 1062831 w 2109089"/>
              <a:gd name="connsiteY16" fmla="*/ 812011 h 1619721"/>
              <a:gd name="connsiteX17" fmla="*/ 1015330 w 2109089"/>
              <a:gd name="connsiteY17" fmla="*/ 776385 h 1619721"/>
              <a:gd name="connsiteX18" fmla="*/ 926265 w 2109089"/>
              <a:gd name="connsiteY18" fmla="*/ 722946 h 1619721"/>
              <a:gd name="connsiteX19" fmla="*/ 740866 w 2109089"/>
              <a:gd name="connsiteY19" fmla="*/ 558028 h 1619721"/>
              <a:gd name="connsiteX20" fmla="*/ 720044 w 2109089"/>
              <a:gd name="connsiteY20" fmla="*/ 359902 h 1619721"/>
              <a:gd name="connsiteX21" fmla="*/ 692792 w 2109089"/>
              <a:gd name="connsiteY21" fmla="*/ 168410 h 1619721"/>
              <a:gd name="connsiteX22" fmla="*/ 559808 w 2109089"/>
              <a:gd name="connsiteY22" fmla="*/ 59505 h 1619721"/>
              <a:gd name="connsiteX23" fmla="*/ 382823 w 2109089"/>
              <a:gd name="connsiteY23" fmla="*/ 130217 h 1619721"/>
              <a:gd name="connsiteX24" fmla="*/ 214429 w 2109089"/>
              <a:gd name="connsiteY24" fmla="*/ 127623 h 1619721"/>
              <a:gd name="connsiteX25" fmla="*/ 0 w 2109089"/>
              <a:gd name="connsiteY25" fmla="*/ 0 h 1619721"/>
              <a:gd name="connsiteX0" fmla="*/ 2109089 w 2109089"/>
              <a:gd name="connsiteY0" fmla="*/ 1619721 h 1619721"/>
              <a:gd name="connsiteX1" fmla="*/ 1989328 w 2109089"/>
              <a:gd name="connsiteY1" fmla="*/ 1391203 h 1619721"/>
              <a:gd name="connsiteX2" fmla="*/ 1835201 w 2109089"/>
              <a:gd name="connsiteY2" fmla="*/ 1303662 h 1619721"/>
              <a:gd name="connsiteX3" fmla="*/ 1610983 w 2109089"/>
              <a:gd name="connsiteY3" fmla="*/ 1359347 h 1619721"/>
              <a:gd name="connsiteX4" fmla="*/ 1511392 w 2109089"/>
              <a:gd name="connsiteY4" fmla="*/ 1210043 h 1619721"/>
              <a:gd name="connsiteX5" fmla="*/ 1395340 w 2109089"/>
              <a:gd name="connsiteY5" fmla="*/ 1091081 h 1619721"/>
              <a:gd name="connsiteX6" fmla="*/ 1300338 w 2109089"/>
              <a:gd name="connsiteY6" fmla="*/ 1007954 h 1619721"/>
              <a:gd name="connsiteX7" fmla="*/ 1217210 w 2109089"/>
              <a:gd name="connsiteY7" fmla="*/ 1043580 h 1619721"/>
              <a:gd name="connsiteX8" fmla="*/ 908452 w 2109089"/>
              <a:gd name="connsiteY8" fmla="*/ 1287024 h 1619721"/>
              <a:gd name="connsiteX9" fmla="*/ 866888 w 2109089"/>
              <a:gd name="connsiteY9" fmla="*/ 1310774 h 1619721"/>
              <a:gd name="connsiteX10" fmla="*/ 1056893 w 2109089"/>
              <a:gd name="connsiteY10" fmla="*/ 1043580 h 1619721"/>
              <a:gd name="connsiteX11" fmla="*/ 1288462 w 2109089"/>
              <a:gd name="connsiteY11" fmla="*/ 722946 h 1619721"/>
              <a:gd name="connsiteX12" fmla="*/ 1389403 w 2109089"/>
              <a:gd name="connsiteY12" fmla="*/ 574504 h 1619721"/>
              <a:gd name="connsiteX13" fmla="*/ 1407216 w 2109089"/>
              <a:gd name="connsiteY13" fmla="*/ 544816 h 1619721"/>
              <a:gd name="connsiteX14" fmla="*/ 1240961 w 2109089"/>
              <a:gd name="connsiteY14" fmla="*/ 681382 h 1619721"/>
              <a:gd name="connsiteX15" fmla="*/ 1062831 w 2109089"/>
              <a:gd name="connsiteY15" fmla="*/ 812011 h 1619721"/>
              <a:gd name="connsiteX16" fmla="*/ 1062831 w 2109089"/>
              <a:gd name="connsiteY16" fmla="*/ 812011 h 1619721"/>
              <a:gd name="connsiteX17" fmla="*/ 1015330 w 2109089"/>
              <a:gd name="connsiteY17" fmla="*/ 776385 h 1619721"/>
              <a:gd name="connsiteX18" fmla="*/ 926265 w 2109089"/>
              <a:gd name="connsiteY18" fmla="*/ 722946 h 1619721"/>
              <a:gd name="connsiteX19" fmla="*/ 740866 w 2109089"/>
              <a:gd name="connsiteY19" fmla="*/ 558028 h 1619721"/>
              <a:gd name="connsiteX20" fmla="*/ 720044 w 2109089"/>
              <a:gd name="connsiteY20" fmla="*/ 359902 h 1619721"/>
              <a:gd name="connsiteX21" fmla="*/ 692792 w 2109089"/>
              <a:gd name="connsiteY21" fmla="*/ 168410 h 1619721"/>
              <a:gd name="connsiteX22" fmla="*/ 559808 w 2109089"/>
              <a:gd name="connsiteY22" fmla="*/ 59505 h 1619721"/>
              <a:gd name="connsiteX23" fmla="*/ 382823 w 2109089"/>
              <a:gd name="connsiteY23" fmla="*/ 130217 h 1619721"/>
              <a:gd name="connsiteX24" fmla="*/ 214429 w 2109089"/>
              <a:gd name="connsiteY24" fmla="*/ 127623 h 1619721"/>
              <a:gd name="connsiteX25" fmla="*/ 0 w 2109089"/>
              <a:gd name="connsiteY25" fmla="*/ 0 h 1619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109089" h="1619721">
                <a:moveTo>
                  <a:pt x="2109089" y="1619721"/>
                </a:moveTo>
                <a:cubicBezTo>
                  <a:pt x="2106615" y="1576178"/>
                  <a:pt x="2034976" y="1443879"/>
                  <a:pt x="1989328" y="1391203"/>
                </a:cubicBezTo>
                <a:cubicBezTo>
                  <a:pt x="1943680" y="1338527"/>
                  <a:pt x="1898259" y="1308971"/>
                  <a:pt x="1835201" y="1303662"/>
                </a:cubicBezTo>
                <a:cubicBezTo>
                  <a:pt x="1772144" y="1298353"/>
                  <a:pt x="1664951" y="1374950"/>
                  <a:pt x="1610983" y="1359347"/>
                </a:cubicBezTo>
                <a:cubicBezTo>
                  <a:pt x="1557015" y="1343744"/>
                  <a:pt x="1547332" y="1254754"/>
                  <a:pt x="1511392" y="1210043"/>
                </a:cubicBezTo>
                <a:cubicBezTo>
                  <a:pt x="1475452" y="1165332"/>
                  <a:pt x="1430516" y="1124763"/>
                  <a:pt x="1395340" y="1091081"/>
                </a:cubicBezTo>
                <a:cubicBezTo>
                  <a:pt x="1360164" y="1057399"/>
                  <a:pt x="1330026" y="1015871"/>
                  <a:pt x="1300338" y="1007954"/>
                </a:cubicBezTo>
                <a:cubicBezTo>
                  <a:pt x="1270650" y="1000037"/>
                  <a:pt x="1282524" y="997068"/>
                  <a:pt x="1217210" y="1043580"/>
                </a:cubicBezTo>
                <a:cubicBezTo>
                  <a:pt x="1151896" y="1090092"/>
                  <a:pt x="966839" y="1242492"/>
                  <a:pt x="908452" y="1287024"/>
                </a:cubicBezTo>
                <a:cubicBezTo>
                  <a:pt x="850065" y="1331556"/>
                  <a:pt x="842148" y="1351348"/>
                  <a:pt x="866888" y="1310774"/>
                </a:cubicBezTo>
                <a:cubicBezTo>
                  <a:pt x="891628" y="1270200"/>
                  <a:pt x="1056893" y="1043580"/>
                  <a:pt x="1056893" y="1043580"/>
                </a:cubicBezTo>
                <a:lnTo>
                  <a:pt x="1288462" y="722946"/>
                </a:lnTo>
                <a:cubicBezTo>
                  <a:pt x="1343880" y="644767"/>
                  <a:pt x="1369611" y="604192"/>
                  <a:pt x="1389403" y="574504"/>
                </a:cubicBezTo>
                <a:cubicBezTo>
                  <a:pt x="1409195" y="544816"/>
                  <a:pt x="1431956" y="527003"/>
                  <a:pt x="1407216" y="544816"/>
                </a:cubicBezTo>
                <a:cubicBezTo>
                  <a:pt x="1382476" y="562629"/>
                  <a:pt x="1298358" y="636850"/>
                  <a:pt x="1240961" y="681382"/>
                </a:cubicBezTo>
                <a:cubicBezTo>
                  <a:pt x="1183564" y="725914"/>
                  <a:pt x="1062831" y="812011"/>
                  <a:pt x="1062831" y="812011"/>
                </a:cubicBezTo>
                <a:lnTo>
                  <a:pt x="1062831" y="812011"/>
                </a:lnTo>
                <a:cubicBezTo>
                  <a:pt x="1054914" y="806073"/>
                  <a:pt x="1038091" y="791229"/>
                  <a:pt x="1015330" y="776385"/>
                </a:cubicBezTo>
                <a:cubicBezTo>
                  <a:pt x="992569" y="761541"/>
                  <a:pt x="972009" y="759339"/>
                  <a:pt x="926265" y="722946"/>
                </a:cubicBezTo>
                <a:cubicBezTo>
                  <a:pt x="880521" y="686553"/>
                  <a:pt x="775236" y="618535"/>
                  <a:pt x="740866" y="558028"/>
                </a:cubicBezTo>
                <a:cubicBezTo>
                  <a:pt x="706496" y="497521"/>
                  <a:pt x="728056" y="424838"/>
                  <a:pt x="720044" y="359902"/>
                </a:cubicBezTo>
                <a:cubicBezTo>
                  <a:pt x="712032" y="294966"/>
                  <a:pt x="719498" y="218476"/>
                  <a:pt x="692792" y="168410"/>
                </a:cubicBezTo>
                <a:cubicBezTo>
                  <a:pt x="666086" y="118344"/>
                  <a:pt x="611469" y="65870"/>
                  <a:pt x="559808" y="59505"/>
                </a:cubicBezTo>
                <a:cubicBezTo>
                  <a:pt x="508147" y="53140"/>
                  <a:pt x="440386" y="118864"/>
                  <a:pt x="382823" y="130217"/>
                </a:cubicBezTo>
                <a:cubicBezTo>
                  <a:pt x="325260" y="141570"/>
                  <a:pt x="278233" y="149326"/>
                  <a:pt x="214429" y="127623"/>
                </a:cubicBezTo>
                <a:cubicBezTo>
                  <a:pt x="150625" y="105920"/>
                  <a:pt x="14844" y="11875"/>
                  <a:pt x="0" y="0"/>
                </a:cubicBezTo>
              </a:path>
            </a:pathLst>
          </a:cu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6" name="Volný tvar 40">
            <a:extLst>
              <a:ext uri="{FF2B5EF4-FFF2-40B4-BE49-F238E27FC236}">
                <a16:creationId xmlns:a16="http://schemas.microsoft.com/office/drawing/2014/main" id="{7505F478-B468-6F1B-DD59-BCB9FEC0799C}"/>
              </a:ext>
            </a:extLst>
          </p:cNvPr>
          <p:cNvSpPr/>
          <p:nvPr/>
        </p:nvSpPr>
        <p:spPr>
          <a:xfrm rot="13382354">
            <a:off x="3079796" y="4046869"/>
            <a:ext cx="2836189" cy="2650374"/>
          </a:xfrm>
          <a:custGeom>
            <a:avLst/>
            <a:gdLst>
              <a:gd name="connsiteX0" fmla="*/ 1785668 w 2956242"/>
              <a:gd name="connsiteY0" fmla="*/ 0 h 2741288"/>
              <a:gd name="connsiteX1" fmla="*/ 1923691 w 2956242"/>
              <a:gd name="connsiteY1" fmla="*/ 353683 h 2741288"/>
              <a:gd name="connsiteX2" fmla="*/ 1768415 w 2956242"/>
              <a:gd name="connsiteY2" fmla="*/ 560717 h 2741288"/>
              <a:gd name="connsiteX3" fmla="*/ 1406106 w 2956242"/>
              <a:gd name="connsiteY3" fmla="*/ 396815 h 2741288"/>
              <a:gd name="connsiteX4" fmla="*/ 1302589 w 2956242"/>
              <a:gd name="connsiteY4" fmla="*/ 448574 h 2741288"/>
              <a:gd name="connsiteX5" fmla="*/ 1233578 w 2956242"/>
              <a:gd name="connsiteY5" fmla="*/ 534838 h 2741288"/>
              <a:gd name="connsiteX6" fmla="*/ 1017917 w 2956242"/>
              <a:gd name="connsiteY6" fmla="*/ 370936 h 2741288"/>
              <a:gd name="connsiteX7" fmla="*/ 1069676 w 2956242"/>
              <a:gd name="connsiteY7" fmla="*/ 500332 h 2741288"/>
              <a:gd name="connsiteX8" fmla="*/ 1285336 w 2956242"/>
              <a:gd name="connsiteY8" fmla="*/ 810883 h 2741288"/>
              <a:gd name="connsiteX9" fmla="*/ 2872596 w 2956242"/>
              <a:gd name="connsiteY9" fmla="*/ 2596551 h 2741288"/>
              <a:gd name="connsiteX10" fmla="*/ 2536166 w 2956242"/>
              <a:gd name="connsiteY10" fmla="*/ 2415396 h 2741288"/>
              <a:gd name="connsiteX11" fmla="*/ 845389 w 2956242"/>
              <a:gd name="connsiteY11" fmla="*/ 672861 h 2741288"/>
              <a:gd name="connsiteX12" fmla="*/ 810883 w 2956242"/>
              <a:gd name="connsiteY12" fmla="*/ 810883 h 2741288"/>
              <a:gd name="connsiteX13" fmla="*/ 854015 w 2956242"/>
              <a:gd name="connsiteY13" fmla="*/ 931653 h 2741288"/>
              <a:gd name="connsiteX14" fmla="*/ 759125 w 2956242"/>
              <a:gd name="connsiteY14" fmla="*/ 1078302 h 2741288"/>
              <a:gd name="connsiteX15" fmla="*/ 923027 w 2956242"/>
              <a:gd name="connsiteY15" fmla="*/ 1725283 h 2741288"/>
              <a:gd name="connsiteX16" fmla="*/ 828136 w 2956242"/>
              <a:gd name="connsiteY16" fmla="*/ 2070340 h 2741288"/>
              <a:gd name="connsiteX17" fmla="*/ 405442 w 2956242"/>
              <a:gd name="connsiteY17" fmla="*/ 2044461 h 2741288"/>
              <a:gd name="connsiteX18" fmla="*/ 0 w 2956242"/>
              <a:gd name="connsiteY18" fmla="*/ 1837427 h 2741288"/>
              <a:gd name="connsiteX0" fmla="*/ 1777000 w 2956242"/>
              <a:gd name="connsiteY0" fmla="*/ 0 h 2754289"/>
              <a:gd name="connsiteX1" fmla="*/ 1923691 w 2956242"/>
              <a:gd name="connsiteY1" fmla="*/ 366684 h 2754289"/>
              <a:gd name="connsiteX2" fmla="*/ 1768415 w 2956242"/>
              <a:gd name="connsiteY2" fmla="*/ 573718 h 2754289"/>
              <a:gd name="connsiteX3" fmla="*/ 1406106 w 2956242"/>
              <a:gd name="connsiteY3" fmla="*/ 409816 h 2754289"/>
              <a:gd name="connsiteX4" fmla="*/ 1302589 w 2956242"/>
              <a:gd name="connsiteY4" fmla="*/ 461575 h 2754289"/>
              <a:gd name="connsiteX5" fmla="*/ 1233578 w 2956242"/>
              <a:gd name="connsiteY5" fmla="*/ 547839 h 2754289"/>
              <a:gd name="connsiteX6" fmla="*/ 1017917 w 2956242"/>
              <a:gd name="connsiteY6" fmla="*/ 383937 h 2754289"/>
              <a:gd name="connsiteX7" fmla="*/ 1069676 w 2956242"/>
              <a:gd name="connsiteY7" fmla="*/ 513333 h 2754289"/>
              <a:gd name="connsiteX8" fmla="*/ 1285336 w 2956242"/>
              <a:gd name="connsiteY8" fmla="*/ 823884 h 2754289"/>
              <a:gd name="connsiteX9" fmla="*/ 2872596 w 2956242"/>
              <a:gd name="connsiteY9" fmla="*/ 2609552 h 2754289"/>
              <a:gd name="connsiteX10" fmla="*/ 2536166 w 2956242"/>
              <a:gd name="connsiteY10" fmla="*/ 2428397 h 2754289"/>
              <a:gd name="connsiteX11" fmla="*/ 845389 w 2956242"/>
              <a:gd name="connsiteY11" fmla="*/ 685862 h 2754289"/>
              <a:gd name="connsiteX12" fmla="*/ 810883 w 2956242"/>
              <a:gd name="connsiteY12" fmla="*/ 823884 h 2754289"/>
              <a:gd name="connsiteX13" fmla="*/ 854015 w 2956242"/>
              <a:gd name="connsiteY13" fmla="*/ 944654 h 2754289"/>
              <a:gd name="connsiteX14" fmla="*/ 759125 w 2956242"/>
              <a:gd name="connsiteY14" fmla="*/ 1091303 h 2754289"/>
              <a:gd name="connsiteX15" fmla="*/ 923027 w 2956242"/>
              <a:gd name="connsiteY15" fmla="*/ 1738284 h 2754289"/>
              <a:gd name="connsiteX16" fmla="*/ 828136 w 2956242"/>
              <a:gd name="connsiteY16" fmla="*/ 2083341 h 2754289"/>
              <a:gd name="connsiteX17" fmla="*/ 405442 w 2956242"/>
              <a:gd name="connsiteY17" fmla="*/ 2057462 h 2754289"/>
              <a:gd name="connsiteX18" fmla="*/ 0 w 2956242"/>
              <a:gd name="connsiteY18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06106 w 2956242"/>
              <a:gd name="connsiteY3" fmla="*/ 409816 h 2754289"/>
              <a:gd name="connsiteX4" fmla="*/ 1302589 w 2956242"/>
              <a:gd name="connsiteY4" fmla="*/ 461575 h 2754289"/>
              <a:gd name="connsiteX5" fmla="*/ 1233578 w 2956242"/>
              <a:gd name="connsiteY5" fmla="*/ 547839 h 2754289"/>
              <a:gd name="connsiteX6" fmla="*/ 1017917 w 2956242"/>
              <a:gd name="connsiteY6" fmla="*/ 383937 h 2754289"/>
              <a:gd name="connsiteX7" fmla="*/ 1069676 w 2956242"/>
              <a:gd name="connsiteY7" fmla="*/ 513333 h 2754289"/>
              <a:gd name="connsiteX8" fmla="*/ 1285336 w 2956242"/>
              <a:gd name="connsiteY8" fmla="*/ 823884 h 2754289"/>
              <a:gd name="connsiteX9" fmla="*/ 2872596 w 2956242"/>
              <a:gd name="connsiteY9" fmla="*/ 2609552 h 2754289"/>
              <a:gd name="connsiteX10" fmla="*/ 2536166 w 2956242"/>
              <a:gd name="connsiteY10" fmla="*/ 2428397 h 2754289"/>
              <a:gd name="connsiteX11" fmla="*/ 845389 w 2956242"/>
              <a:gd name="connsiteY11" fmla="*/ 685862 h 2754289"/>
              <a:gd name="connsiteX12" fmla="*/ 810883 w 2956242"/>
              <a:gd name="connsiteY12" fmla="*/ 823884 h 2754289"/>
              <a:gd name="connsiteX13" fmla="*/ 854015 w 2956242"/>
              <a:gd name="connsiteY13" fmla="*/ 944654 h 2754289"/>
              <a:gd name="connsiteX14" fmla="*/ 759125 w 2956242"/>
              <a:gd name="connsiteY14" fmla="*/ 1091303 h 2754289"/>
              <a:gd name="connsiteX15" fmla="*/ 923027 w 2956242"/>
              <a:gd name="connsiteY15" fmla="*/ 1738284 h 2754289"/>
              <a:gd name="connsiteX16" fmla="*/ 828136 w 2956242"/>
              <a:gd name="connsiteY16" fmla="*/ 2083341 h 2754289"/>
              <a:gd name="connsiteX17" fmla="*/ 405442 w 2956242"/>
              <a:gd name="connsiteY17" fmla="*/ 2057462 h 2754289"/>
              <a:gd name="connsiteX18" fmla="*/ 0 w 2956242"/>
              <a:gd name="connsiteY18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02589 w 2956242"/>
              <a:gd name="connsiteY4" fmla="*/ 461575 h 2754289"/>
              <a:gd name="connsiteX5" fmla="*/ 1233578 w 2956242"/>
              <a:gd name="connsiteY5" fmla="*/ 547839 h 2754289"/>
              <a:gd name="connsiteX6" fmla="*/ 1017917 w 2956242"/>
              <a:gd name="connsiteY6" fmla="*/ 383937 h 2754289"/>
              <a:gd name="connsiteX7" fmla="*/ 1069676 w 2956242"/>
              <a:gd name="connsiteY7" fmla="*/ 513333 h 2754289"/>
              <a:gd name="connsiteX8" fmla="*/ 1285336 w 2956242"/>
              <a:gd name="connsiteY8" fmla="*/ 823884 h 2754289"/>
              <a:gd name="connsiteX9" fmla="*/ 2872596 w 2956242"/>
              <a:gd name="connsiteY9" fmla="*/ 2609552 h 2754289"/>
              <a:gd name="connsiteX10" fmla="*/ 2536166 w 2956242"/>
              <a:gd name="connsiteY10" fmla="*/ 2428397 h 2754289"/>
              <a:gd name="connsiteX11" fmla="*/ 845389 w 2956242"/>
              <a:gd name="connsiteY11" fmla="*/ 685862 h 2754289"/>
              <a:gd name="connsiteX12" fmla="*/ 810883 w 2956242"/>
              <a:gd name="connsiteY12" fmla="*/ 823884 h 2754289"/>
              <a:gd name="connsiteX13" fmla="*/ 854015 w 2956242"/>
              <a:gd name="connsiteY13" fmla="*/ 944654 h 2754289"/>
              <a:gd name="connsiteX14" fmla="*/ 759125 w 2956242"/>
              <a:gd name="connsiteY14" fmla="*/ 1091303 h 2754289"/>
              <a:gd name="connsiteX15" fmla="*/ 923027 w 2956242"/>
              <a:gd name="connsiteY15" fmla="*/ 1738284 h 2754289"/>
              <a:gd name="connsiteX16" fmla="*/ 828136 w 2956242"/>
              <a:gd name="connsiteY16" fmla="*/ 2083341 h 2754289"/>
              <a:gd name="connsiteX17" fmla="*/ 405442 w 2956242"/>
              <a:gd name="connsiteY17" fmla="*/ 2057462 h 2754289"/>
              <a:gd name="connsiteX18" fmla="*/ 0 w 2956242"/>
              <a:gd name="connsiteY18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52017 w 2956242"/>
              <a:gd name="connsiteY4" fmla="*/ 422655 h 2754289"/>
              <a:gd name="connsiteX5" fmla="*/ 1302589 w 2956242"/>
              <a:gd name="connsiteY5" fmla="*/ 461575 h 2754289"/>
              <a:gd name="connsiteX6" fmla="*/ 1233578 w 2956242"/>
              <a:gd name="connsiteY6" fmla="*/ 547839 h 2754289"/>
              <a:gd name="connsiteX7" fmla="*/ 1017917 w 2956242"/>
              <a:gd name="connsiteY7" fmla="*/ 383937 h 2754289"/>
              <a:gd name="connsiteX8" fmla="*/ 1069676 w 2956242"/>
              <a:gd name="connsiteY8" fmla="*/ 513333 h 2754289"/>
              <a:gd name="connsiteX9" fmla="*/ 1285336 w 2956242"/>
              <a:gd name="connsiteY9" fmla="*/ 823884 h 2754289"/>
              <a:gd name="connsiteX10" fmla="*/ 2872596 w 2956242"/>
              <a:gd name="connsiteY10" fmla="*/ 2609552 h 2754289"/>
              <a:gd name="connsiteX11" fmla="*/ 2536166 w 2956242"/>
              <a:gd name="connsiteY11" fmla="*/ 2428397 h 2754289"/>
              <a:gd name="connsiteX12" fmla="*/ 845389 w 2956242"/>
              <a:gd name="connsiteY12" fmla="*/ 685862 h 2754289"/>
              <a:gd name="connsiteX13" fmla="*/ 810883 w 2956242"/>
              <a:gd name="connsiteY13" fmla="*/ 823884 h 2754289"/>
              <a:gd name="connsiteX14" fmla="*/ 854015 w 2956242"/>
              <a:gd name="connsiteY14" fmla="*/ 944654 h 2754289"/>
              <a:gd name="connsiteX15" fmla="*/ 759125 w 2956242"/>
              <a:gd name="connsiteY15" fmla="*/ 1091303 h 2754289"/>
              <a:gd name="connsiteX16" fmla="*/ 923027 w 2956242"/>
              <a:gd name="connsiteY16" fmla="*/ 1738284 h 2754289"/>
              <a:gd name="connsiteX17" fmla="*/ 828136 w 2956242"/>
              <a:gd name="connsiteY17" fmla="*/ 2083341 h 2754289"/>
              <a:gd name="connsiteX18" fmla="*/ 405442 w 2956242"/>
              <a:gd name="connsiteY18" fmla="*/ 2057462 h 2754289"/>
              <a:gd name="connsiteX19" fmla="*/ 0 w 2956242"/>
              <a:gd name="connsiteY19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52017 w 2956242"/>
              <a:gd name="connsiteY4" fmla="*/ 422655 h 2754289"/>
              <a:gd name="connsiteX5" fmla="*/ 1293922 w 2956242"/>
              <a:gd name="connsiteY5" fmla="*/ 487577 h 2754289"/>
              <a:gd name="connsiteX6" fmla="*/ 1233578 w 2956242"/>
              <a:gd name="connsiteY6" fmla="*/ 547839 h 2754289"/>
              <a:gd name="connsiteX7" fmla="*/ 1017917 w 2956242"/>
              <a:gd name="connsiteY7" fmla="*/ 383937 h 2754289"/>
              <a:gd name="connsiteX8" fmla="*/ 1069676 w 2956242"/>
              <a:gd name="connsiteY8" fmla="*/ 513333 h 2754289"/>
              <a:gd name="connsiteX9" fmla="*/ 1285336 w 2956242"/>
              <a:gd name="connsiteY9" fmla="*/ 823884 h 2754289"/>
              <a:gd name="connsiteX10" fmla="*/ 2872596 w 2956242"/>
              <a:gd name="connsiteY10" fmla="*/ 2609552 h 2754289"/>
              <a:gd name="connsiteX11" fmla="*/ 2536166 w 2956242"/>
              <a:gd name="connsiteY11" fmla="*/ 2428397 h 2754289"/>
              <a:gd name="connsiteX12" fmla="*/ 845389 w 2956242"/>
              <a:gd name="connsiteY12" fmla="*/ 685862 h 2754289"/>
              <a:gd name="connsiteX13" fmla="*/ 810883 w 2956242"/>
              <a:gd name="connsiteY13" fmla="*/ 823884 h 2754289"/>
              <a:gd name="connsiteX14" fmla="*/ 854015 w 2956242"/>
              <a:gd name="connsiteY14" fmla="*/ 944654 h 2754289"/>
              <a:gd name="connsiteX15" fmla="*/ 759125 w 2956242"/>
              <a:gd name="connsiteY15" fmla="*/ 1091303 h 2754289"/>
              <a:gd name="connsiteX16" fmla="*/ 923027 w 2956242"/>
              <a:gd name="connsiteY16" fmla="*/ 1738284 h 2754289"/>
              <a:gd name="connsiteX17" fmla="*/ 828136 w 2956242"/>
              <a:gd name="connsiteY17" fmla="*/ 2083341 h 2754289"/>
              <a:gd name="connsiteX18" fmla="*/ 405442 w 2956242"/>
              <a:gd name="connsiteY18" fmla="*/ 2057462 h 2754289"/>
              <a:gd name="connsiteX19" fmla="*/ 0 w 2956242"/>
              <a:gd name="connsiteY19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52017 w 2956242"/>
              <a:gd name="connsiteY4" fmla="*/ 422655 h 2754289"/>
              <a:gd name="connsiteX5" fmla="*/ 1293922 w 2956242"/>
              <a:gd name="connsiteY5" fmla="*/ 487577 h 2754289"/>
              <a:gd name="connsiteX6" fmla="*/ 1233578 w 2956242"/>
              <a:gd name="connsiteY6" fmla="*/ 547839 h 2754289"/>
              <a:gd name="connsiteX7" fmla="*/ 1004916 w 2956242"/>
              <a:gd name="connsiteY7" fmla="*/ 379603 h 2754289"/>
              <a:gd name="connsiteX8" fmla="*/ 1069676 w 2956242"/>
              <a:gd name="connsiteY8" fmla="*/ 513333 h 2754289"/>
              <a:gd name="connsiteX9" fmla="*/ 1285336 w 2956242"/>
              <a:gd name="connsiteY9" fmla="*/ 823884 h 2754289"/>
              <a:gd name="connsiteX10" fmla="*/ 2872596 w 2956242"/>
              <a:gd name="connsiteY10" fmla="*/ 2609552 h 2754289"/>
              <a:gd name="connsiteX11" fmla="*/ 2536166 w 2956242"/>
              <a:gd name="connsiteY11" fmla="*/ 2428397 h 2754289"/>
              <a:gd name="connsiteX12" fmla="*/ 845389 w 2956242"/>
              <a:gd name="connsiteY12" fmla="*/ 685862 h 2754289"/>
              <a:gd name="connsiteX13" fmla="*/ 810883 w 2956242"/>
              <a:gd name="connsiteY13" fmla="*/ 823884 h 2754289"/>
              <a:gd name="connsiteX14" fmla="*/ 854015 w 2956242"/>
              <a:gd name="connsiteY14" fmla="*/ 944654 h 2754289"/>
              <a:gd name="connsiteX15" fmla="*/ 759125 w 2956242"/>
              <a:gd name="connsiteY15" fmla="*/ 1091303 h 2754289"/>
              <a:gd name="connsiteX16" fmla="*/ 923027 w 2956242"/>
              <a:gd name="connsiteY16" fmla="*/ 1738284 h 2754289"/>
              <a:gd name="connsiteX17" fmla="*/ 828136 w 2956242"/>
              <a:gd name="connsiteY17" fmla="*/ 2083341 h 2754289"/>
              <a:gd name="connsiteX18" fmla="*/ 405442 w 2956242"/>
              <a:gd name="connsiteY18" fmla="*/ 2057462 h 2754289"/>
              <a:gd name="connsiteX19" fmla="*/ 0 w 2956242"/>
              <a:gd name="connsiteY19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52017 w 2956242"/>
              <a:gd name="connsiteY4" fmla="*/ 422655 h 2754289"/>
              <a:gd name="connsiteX5" fmla="*/ 1293922 w 2956242"/>
              <a:gd name="connsiteY5" fmla="*/ 487577 h 2754289"/>
              <a:gd name="connsiteX6" fmla="*/ 1233578 w 2956242"/>
              <a:gd name="connsiteY6" fmla="*/ 547839 h 2754289"/>
              <a:gd name="connsiteX7" fmla="*/ 1004916 w 2956242"/>
              <a:gd name="connsiteY7" fmla="*/ 379603 h 2754289"/>
              <a:gd name="connsiteX8" fmla="*/ 1069676 w 2956242"/>
              <a:gd name="connsiteY8" fmla="*/ 543668 h 2754289"/>
              <a:gd name="connsiteX9" fmla="*/ 1285336 w 2956242"/>
              <a:gd name="connsiteY9" fmla="*/ 823884 h 2754289"/>
              <a:gd name="connsiteX10" fmla="*/ 2872596 w 2956242"/>
              <a:gd name="connsiteY10" fmla="*/ 2609552 h 2754289"/>
              <a:gd name="connsiteX11" fmla="*/ 2536166 w 2956242"/>
              <a:gd name="connsiteY11" fmla="*/ 2428397 h 2754289"/>
              <a:gd name="connsiteX12" fmla="*/ 845389 w 2956242"/>
              <a:gd name="connsiteY12" fmla="*/ 685862 h 2754289"/>
              <a:gd name="connsiteX13" fmla="*/ 810883 w 2956242"/>
              <a:gd name="connsiteY13" fmla="*/ 823884 h 2754289"/>
              <a:gd name="connsiteX14" fmla="*/ 854015 w 2956242"/>
              <a:gd name="connsiteY14" fmla="*/ 944654 h 2754289"/>
              <a:gd name="connsiteX15" fmla="*/ 759125 w 2956242"/>
              <a:gd name="connsiteY15" fmla="*/ 1091303 h 2754289"/>
              <a:gd name="connsiteX16" fmla="*/ 923027 w 2956242"/>
              <a:gd name="connsiteY16" fmla="*/ 1738284 h 2754289"/>
              <a:gd name="connsiteX17" fmla="*/ 828136 w 2956242"/>
              <a:gd name="connsiteY17" fmla="*/ 2083341 h 2754289"/>
              <a:gd name="connsiteX18" fmla="*/ 405442 w 2956242"/>
              <a:gd name="connsiteY18" fmla="*/ 2057462 h 2754289"/>
              <a:gd name="connsiteX19" fmla="*/ 0 w 2956242"/>
              <a:gd name="connsiteY19" fmla="*/ 1850428 h 2754289"/>
              <a:gd name="connsiteX0" fmla="*/ 1777000 w 2842843"/>
              <a:gd name="connsiteY0" fmla="*/ 0 h 2659410"/>
              <a:gd name="connsiteX1" fmla="*/ 1858686 w 2842843"/>
              <a:gd name="connsiteY1" fmla="*/ 366684 h 2659410"/>
              <a:gd name="connsiteX2" fmla="*/ 1768415 w 2842843"/>
              <a:gd name="connsiteY2" fmla="*/ 573718 h 2659410"/>
              <a:gd name="connsiteX3" fmla="*/ 1458110 w 2842843"/>
              <a:gd name="connsiteY3" fmla="*/ 440151 h 2659410"/>
              <a:gd name="connsiteX4" fmla="*/ 1352017 w 2842843"/>
              <a:gd name="connsiteY4" fmla="*/ 422655 h 2659410"/>
              <a:gd name="connsiteX5" fmla="*/ 1293922 w 2842843"/>
              <a:gd name="connsiteY5" fmla="*/ 487577 h 2659410"/>
              <a:gd name="connsiteX6" fmla="*/ 1233578 w 2842843"/>
              <a:gd name="connsiteY6" fmla="*/ 547839 h 2659410"/>
              <a:gd name="connsiteX7" fmla="*/ 1004916 w 2842843"/>
              <a:gd name="connsiteY7" fmla="*/ 379603 h 2659410"/>
              <a:gd name="connsiteX8" fmla="*/ 1069676 w 2842843"/>
              <a:gd name="connsiteY8" fmla="*/ 543668 h 2659410"/>
              <a:gd name="connsiteX9" fmla="*/ 1285336 w 2842843"/>
              <a:gd name="connsiteY9" fmla="*/ 823884 h 2659410"/>
              <a:gd name="connsiteX10" fmla="*/ 2729585 w 2842843"/>
              <a:gd name="connsiteY10" fmla="*/ 2466542 h 2659410"/>
              <a:gd name="connsiteX11" fmla="*/ 2536166 w 2842843"/>
              <a:gd name="connsiteY11" fmla="*/ 2428397 h 2659410"/>
              <a:gd name="connsiteX12" fmla="*/ 845389 w 2842843"/>
              <a:gd name="connsiteY12" fmla="*/ 685862 h 2659410"/>
              <a:gd name="connsiteX13" fmla="*/ 810883 w 2842843"/>
              <a:gd name="connsiteY13" fmla="*/ 823884 h 2659410"/>
              <a:gd name="connsiteX14" fmla="*/ 854015 w 2842843"/>
              <a:gd name="connsiteY14" fmla="*/ 944654 h 2659410"/>
              <a:gd name="connsiteX15" fmla="*/ 759125 w 2842843"/>
              <a:gd name="connsiteY15" fmla="*/ 1091303 h 2659410"/>
              <a:gd name="connsiteX16" fmla="*/ 923027 w 2842843"/>
              <a:gd name="connsiteY16" fmla="*/ 1738284 h 2659410"/>
              <a:gd name="connsiteX17" fmla="*/ 828136 w 2842843"/>
              <a:gd name="connsiteY17" fmla="*/ 2083341 h 2659410"/>
              <a:gd name="connsiteX18" fmla="*/ 405442 w 2842843"/>
              <a:gd name="connsiteY18" fmla="*/ 2057462 h 2659410"/>
              <a:gd name="connsiteX19" fmla="*/ 0 w 2842843"/>
              <a:gd name="connsiteY19" fmla="*/ 1850428 h 2659410"/>
              <a:gd name="connsiteX0" fmla="*/ 1777000 w 2888499"/>
              <a:gd name="connsiteY0" fmla="*/ 0 h 2676423"/>
              <a:gd name="connsiteX1" fmla="*/ 1858686 w 2888499"/>
              <a:gd name="connsiteY1" fmla="*/ 366684 h 2676423"/>
              <a:gd name="connsiteX2" fmla="*/ 1768415 w 2888499"/>
              <a:gd name="connsiteY2" fmla="*/ 573718 h 2676423"/>
              <a:gd name="connsiteX3" fmla="*/ 1458110 w 2888499"/>
              <a:gd name="connsiteY3" fmla="*/ 440151 h 2676423"/>
              <a:gd name="connsiteX4" fmla="*/ 1352017 w 2888499"/>
              <a:gd name="connsiteY4" fmla="*/ 422655 h 2676423"/>
              <a:gd name="connsiteX5" fmla="*/ 1293922 w 2888499"/>
              <a:gd name="connsiteY5" fmla="*/ 487577 h 2676423"/>
              <a:gd name="connsiteX6" fmla="*/ 1233578 w 2888499"/>
              <a:gd name="connsiteY6" fmla="*/ 547839 h 2676423"/>
              <a:gd name="connsiteX7" fmla="*/ 1004916 w 2888499"/>
              <a:gd name="connsiteY7" fmla="*/ 379603 h 2676423"/>
              <a:gd name="connsiteX8" fmla="*/ 1069676 w 2888499"/>
              <a:gd name="connsiteY8" fmla="*/ 543668 h 2676423"/>
              <a:gd name="connsiteX9" fmla="*/ 1285336 w 2888499"/>
              <a:gd name="connsiteY9" fmla="*/ 823884 h 2676423"/>
              <a:gd name="connsiteX10" fmla="*/ 2729585 w 2888499"/>
              <a:gd name="connsiteY10" fmla="*/ 2466542 h 2676423"/>
              <a:gd name="connsiteX11" fmla="*/ 2829792 w 2888499"/>
              <a:gd name="connsiteY11" fmla="*/ 2650150 h 2676423"/>
              <a:gd name="connsiteX12" fmla="*/ 2536166 w 2888499"/>
              <a:gd name="connsiteY12" fmla="*/ 2428397 h 2676423"/>
              <a:gd name="connsiteX13" fmla="*/ 845389 w 2888499"/>
              <a:gd name="connsiteY13" fmla="*/ 685862 h 2676423"/>
              <a:gd name="connsiteX14" fmla="*/ 810883 w 2888499"/>
              <a:gd name="connsiteY14" fmla="*/ 823884 h 2676423"/>
              <a:gd name="connsiteX15" fmla="*/ 854015 w 2888499"/>
              <a:gd name="connsiteY15" fmla="*/ 944654 h 2676423"/>
              <a:gd name="connsiteX16" fmla="*/ 759125 w 2888499"/>
              <a:gd name="connsiteY16" fmla="*/ 1091303 h 2676423"/>
              <a:gd name="connsiteX17" fmla="*/ 923027 w 2888499"/>
              <a:gd name="connsiteY17" fmla="*/ 1738284 h 2676423"/>
              <a:gd name="connsiteX18" fmla="*/ 828136 w 2888499"/>
              <a:gd name="connsiteY18" fmla="*/ 2083341 h 2676423"/>
              <a:gd name="connsiteX19" fmla="*/ 405442 w 2888499"/>
              <a:gd name="connsiteY19" fmla="*/ 2057462 h 2676423"/>
              <a:gd name="connsiteX20" fmla="*/ 0 w 2888499"/>
              <a:gd name="connsiteY20" fmla="*/ 1850428 h 2676423"/>
              <a:gd name="connsiteX0" fmla="*/ 1777000 w 2898054"/>
              <a:gd name="connsiteY0" fmla="*/ 0 h 2678215"/>
              <a:gd name="connsiteX1" fmla="*/ 1858686 w 2898054"/>
              <a:gd name="connsiteY1" fmla="*/ 366684 h 2678215"/>
              <a:gd name="connsiteX2" fmla="*/ 1768415 w 2898054"/>
              <a:gd name="connsiteY2" fmla="*/ 573718 h 2678215"/>
              <a:gd name="connsiteX3" fmla="*/ 1458110 w 2898054"/>
              <a:gd name="connsiteY3" fmla="*/ 440151 h 2678215"/>
              <a:gd name="connsiteX4" fmla="*/ 1352017 w 2898054"/>
              <a:gd name="connsiteY4" fmla="*/ 422655 h 2678215"/>
              <a:gd name="connsiteX5" fmla="*/ 1293922 w 2898054"/>
              <a:gd name="connsiteY5" fmla="*/ 487577 h 2678215"/>
              <a:gd name="connsiteX6" fmla="*/ 1233578 w 2898054"/>
              <a:gd name="connsiteY6" fmla="*/ 547839 h 2678215"/>
              <a:gd name="connsiteX7" fmla="*/ 1004916 w 2898054"/>
              <a:gd name="connsiteY7" fmla="*/ 379603 h 2678215"/>
              <a:gd name="connsiteX8" fmla="*/ 1069676 w 2898054"/>
              <a:gd name="connsiteY8" fmla="*/ 543668 h 2678215"/>
              <a:gd name="connsiteX9" fmla="*/ 1285336 w 2898054"/>
              <a:gd name="connsiteY9" fmla="*/ 823884 h 2678215"/>
              <a:gd name="connsiteX10" fmla="*/ 2746919 w 2898054"/>
              <a:gd name="connsiteY10" fmla="*/ 2470876 h 2678215"/>
              <a:gd name="connsiteX11" fmla="*/ 2829792 w 2898054"/>
              <a:gd name="connsiteY11" fmla="*/ 2650150 h 2678215"/>
              <a:gd name="connsiteX12" fmla="*/ 2536166 w 2898054"/>
              <a:gd name="connsiteY12" fmla="*/ 2428397 h 2678215"/>
              <a:gd name="connsiteX13" fmla="*/ 845389 w 2898054"/>
              <a:gd name="connsiteY13" fmla="*/ 685862 h 2678215"/>
              <a:gd name="connsiteX14" fmla="*/ 810883 w 2898054"/>
              <a:gd name="connsiteY14" fmla="*/ 823884 h 2678215"/>
              <a:gd name="connsiteX15" fmla="*/ 854015 w 2898054"/>
              <a:gd name="connsiteY15" fmla="*/ 944654 h 2678215"/>
              <a:gd name="connsiteX16" fmla="*/ 759125 w 2898054"/>
              <a:gd name="connsiteY16" fmla="*/ 1091303 h 2678215"/>
              <a:gd name="connsiteX17" fmla="*/ 923027 w 2898054"/>
              <a:gd name="connsiteY17" fmla="*/ 1738284 h 2678215"/>
              <a:gd name="connsiteX18" fmla="*/ 828136 w 2898054"/>
              <a:gd name="connsiteY18" fmla="*/ 2083341 h 2678215"/>
              <a:gd name="connsiteX19" fmla="*/ 405442 w 2898054"/>
              <a:gd name="connsiteY19" fmla="*/ 2057462 h 2678215"/>
              <a:gd name="connsiteX20" fmla="*/ 0 w 2898054"/>
              <a:gd name="connsiteY20" fmla="*/ 1850428 h 2678215"/>
              <a:gd name="connsiteX0" fmla="*/ 1777000 w 2836189"/>
              <a:gd name="connsiteY0" fmla="*/ 0 h 2663638"/>
              <a:gd name="connsiteX1" fmla="*/ 1858686 w 2836189"/>
              <a:gd name="connsiteY1" fmla="*/ 366684 h 2663638"/>
              <a:gd name="connsiteX2" fmla="*/ 1768415 w 2836189"/>
              <a:gd name="connsiteY2" fmla="*/ 573718 h 2663638"/>
              <a:gd name="connsiteX3" fmla="*/ 1458110 w 2836189"/>
              <a:gd name="connsiteY3" fmla="*/ 440151 h 2663638"/>
              <a:gd name="connsiteX4" fmla="*/ 1352017 w 2836189"/>
              <a:gd name="connsiteY4" fmla="*/ 422655 h 2663638"/>
              <a:gd name="connsiteX5" fmla="*/ 1293922 w 2836189"/>
              <a:gd name="connsiteY5" fmla="*/ 487577 h 2663638"/>
              <a:gd name="connsiteX6" fmla="*/ 1233578 w 2836189"/>
              <a:gd name="connsiteY6" fmla="*/ 547839 h 2663638"/>
              <a:gd name="connsiteX7" fmla="*/ 1004916 w 2836189"/>
              <a:gd name="connsiteY7" fmla="*/ 379603 h 2663638"/>
              <a:gd name="connsiteX8" fmla="*/ 1069676 w 2836189"/>
              <a:gd name="connsiteY8" fmla="*/ 543668 h 2663638"/>
              <a:gd name="connsiteX9" fmla="*/ 1285336 w 2836189"/>
              <a:gd name="connsiteY9" fmla="*/ 823884 h 2663638"/>
              <a:gd name="connsiteX10" fmla="*/ 2517236 w 2836189"/>
              <a:gd name="connsiteY10" fmla="*/ 2223858 h 2663638"/>
              <a:gd name="connsiteX11" fmla="*/ 2829792 w 2836189"/>
              <a:gd name="connsiteY11" fmla="*/ 2650150 h 2663638"/>
              <a:gd name="connsiteX12" fmla="*/ 2536166 w 2836189"/>
              <a:gd name="connsiteY12" fmla="*/ 2428397 h 2663638"/>
              <a:gd name="connsiteX13" fmla="*/ 845389 w 2836189"/>
              <a:gd name="connsiteY13" fmla="*/ 685862 h 2663638"/>
              <a:gd name="connsiteX14" fmla="*/ 810883 w 2836189"/>
              <a:gd name="connsiteY14" fmla="*/ 823884 h 2663638"/>
              <a:gd name="connsiteX15" fmla="*/ 854015 w 2836189"/>
              <a:gd name="connsiteY15" fmla="*/ 944654 h 2663638"/>
              <a:gd name="connsiteX16" fmla="*/ 759125 w 2836189"/>
              <a:gd name="connsiteY16" fmla="*/ 1091303 h 2663638"/>
              <a:gd name="connsiteX17" fmla="*/ 923027 w 2836189"/>
              <a:gd name="connsiteY17" fmla="*/ 1738284 h 2663638"/>
              <a:gd name="connsiteX18" fmla="*/ 828136 w 2836189"/>
              <a:gd name="connsiteY18" fmla="*/ 2083341 h 2663638"/>
              <a:gd name="connsiteX19" fmla="*/ 405442 w 2836189"/>
              <a:gd name="connsiteY19" fmla="*/ 2057462 h 2663638"/>
              <a:gd name="connsiteX20" fmla="*/ 0 w 2836189"/>
              <a:gd name="connsiteY20" fmla="*/ 1850428 h 2663638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759125 w 2836189"/>
              <a:gd name="connsiteY16" fmla="*/ 1091303 h 2650374"/>
              <a:gd name="connsiteX17" fmla="*/ 923027 w 2836189"/>
              <a:gd name="connsiteY17" fmla="*/ 1738284 h 2650374"/>
              <a:gd name="connsiteX18" fmla="*/ 828136 w 2836189"/>
              <a:gd name="connsiteY18" fmla="*/ 2083341 h 2650374"/>
              <a:gd name="connsiteX19" fmla="*/ 405442 w 2836189"/>
              <a:gd name="connsiteY19" fmla="*/ 2057462 h 2650374"/>
              <a:gd name="connsiteX20" fmla="*/ 0 w 2836189"/>
              <a:gd name="connsiteY20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20448 w 2836189"/>
              <a:gd name="connsiteY16" fmla="*/ 1225646 h 2650374"/>
              <a:gd name="connsiteX17" fmla="*/ 923027 w 2836189"/>
              <a:gd name="connsiteY17" fmla="*/ 1738284 h 2650374"/>
              <a:gd name="connsiteX18" fmla="*/ 828136 w 2836189"/>
              <a:gd name="connsiteY18" fmla="*/ 2083341 h 2650374"/>
              <a:gd name="connsiteX19" fmla="*/ 405442 w 2836189"/>
              <a:gd name="connsiteY19" fmla="*/ 2057462 h 2650374"/>
              <a:gd name="connsiteX20" fmla="*/ 0 w 2836189"/>
              <a:gd name="connsiteY20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20448 w 2836189"/>
              <a:gd name="connsiteY17" fmla="*/ 1225646 h 2650374"/>
              <a:gd name="connsiteX18" fmla="*/ 923027 w 2836189"/>
              <a:gd name="connsiteY18" fmla="*/ 1738284 h 2650374"/>
              <a:gd name="connsiteX19" fmla="*/ 828136 w 2836189"/>
              <a:gd name="connsiteY19" fmla="*/ 2083341 h 2650374"/>
              <a:gd name="connsiteX20" fmla="*/ 405442 w 2836189"/>
              <a:gd name="connsiteY20" fmla="*/ 2057462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923027 w 2836189"/>
              <a:gd name="connsiteY18" fmla="*/ 1738284 h 2650374"/>
              <a:gd name="connsiteX19" fmla="*/ 828136 w 2836189"/>
              <a:gd name="connsiteY19" fmla="*/ 2083341 h 2650374"/>
              <a:gd name="connsiteX20" fmla="*/ 405442 w 2836189"/>
              <a:gd name="connsiteY20" fmla="*/ 2057462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405442 w 2836189"/>
              <a:gd name="connsiteY20" fmla="*/ 2057462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07576 w 2836189"/>
              <a:gd name="connsiteY6" fmla="*/ 582508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185908 w 2836189"/>
              <a:gd name="connsiteY6" fmla="*/ 569507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185908 w 2836189"/>
              <a:gd name="connsiteY6" fmla="*/ 569507 h 2650374"/>
              <a:gd name="connsiteX7" fmla="*/ 978914 w 2836189"/>
              <a:gd name="connsiteY7" fmla="*/ 414272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185908 w 2836189"/>
              <a:gd name="connsiteY6" fmla="*/ 569507 h 2650374"/>
              <a:gd name="connsiteX7" fmla="*/ 978914 w 2836189"/>
              <a:gd name="connsiteY7" fmla="*/ 414272 h 2650374"/>
              <a:gd name="connsiteX8" fmla="*/ 1100012 w 2836189"/>
              <a:gd name="connsiteY8" fmla="*/ 595671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36189" h="2650374">
                <a:moveTo>
                  <a:pt x="1777000" y="0"/>
                </a:moveTo>
                <a:cubicBezTo>
                  <a:pt x="1847449" y="130115"/>
                  <a:pt x="1860117" y="271064"/>
                  <a:pt x="1858686" y="366684"/>
                </a:cubicBezTo>
                <a:cubicBezTo>
                  <a:pt x="1857255" y="462304"/>
                  <a:pt x="1835178" y="561474"/>
                  <a:pt x="1768415" y="573718"/>
                </a:cubicBezTo>
                <a:cubicBezTo>
                  <a:pt x="1701652" y="585962"/>
                  <a:pt x="1527510" y="465328"/>
                  <a:pt x="1458110" y="440151"/>
                </a:cubicBezTo>
                <a:cubicBezTo>
                  <a:pt x="1388710" y="414974"/>
                  <a:pt x="1377937" y="419084"/>
                  <a:pt x="1352017" y="422655"/>
                </a:cubicBezTo>
                <a:cubicBezTo>
                  <a:pt x="1326097" y="426226"/>
                  <a:pt x="1321607" y="463102"/>
                  <a:pt x="1293922" y="487577"/>
                </a:cubicBezTo>
                <a:cubicBezTo>
                  <a:pt x="1266237" y="512052"/>
                  <a:pt x="1238409" y="581724"/>
                  <a:pt x="1185908" y="569507"/>
                </a:cubicBezTo>
                <a:cubicBezTo>
                  <a:pt x="1133407" y="557290"/>
                  <a:pt x="993230" y="409911"/>
                  <a:pt x="978914" y="414272"/>
                </a:cubicBezTo>
                <a:cubicBezTo>
                  <a:pt x="964598" y="418633"/>
                  <a:pt x="1048942" y="527402"/>
                  <a:pt x="1100012" y="595671"/>
                </a:cubicBezTo>
                <a:cubicBezTo>
                  <a:pt x="1151082" y="663940"/>
                  <a:pt x="1049132" y="552520"/>
                  <a:pt x="1285336" y="823884"/>
                </a:cubicBezTo>
                <a:cubicBezTo>
                  <a:pt x="1521540" y="1095249"/>
                  <a:pt x="2259827" y="1919480"/>
                  <a:pt x="2517236" y="2223858"/>
                </a:cubicBezTo>
                <a:cubicBezTo>
                  <a:pt x="2774645" y="2528236"/>
                  <a:pt x="2862028" y="2656507"/>
                  <a:pt x="2829792" y="2650150"/>
                </a:cubicBezTo>
                <a:cubicBezTo>
                  <a:pt x="2797556" y="2643793"/>
                  <a:pt x="2715223" y="2565098"/>
                  <a:pt x="2384489" y="2237717"/>
                </a:cubicBezTo>
                <a:cubicBezTo>
                  <a:pt x="2053755" y="1910336"/>
                  <a:pt x="1098989" y="923668"/>
                  <a:pt x="845389" y="685862"/>
                </a:cubicBezTo>
                <a:cubicBezTo>
                  <a:pt x="591789" y="448056"/>
                  <a:pt x="857116" y="772807"/>
                  <a:pt x="862887" y="810883"/>
                </a:cubicBezTo>
                <a:cubicBezTo>
                  <a:pt x="868658" y="848959"/>
                  <a:pt x="910448" y="859126"/>
                  <a:pt x="880017" y="914319"/>
                </a:cubicBezTo>
                <a:cubicBezTo>
                  <a:pt x="849586" y="969512"/>
                  <a:pt x="719230" y="1095209"/>
                  <a:pt x="680302" y="1142041"/>
                </a:cubicBezTo>
                <a:cubicBezTo>
                  <a:pt x="641374" y="1188873"/>
                  <a:pt x="630553" y="1188388"/>
                  <a:pt x="655117" y="1290651"/>
                </a:cubicBezTo>
                <a:cubicBezTo>
                  <a:pt x="679681" y="1392914"/>
                  <a:pt x="798851" y="1623504"/>
                  <a:pt x="827687" y="1755619"/>
                </a:cubicBezTo>
                <a:cubicBezTo>
                  <a:pt x="856523" y="1887734"/>
                  <a:pt x="899954" y="2038090"/>
                  <a:pt x="828136" y="2083341"/>
                </a:cubicBezTo>
                <a:cubicBezTo>
                  <a:pt x="756318" y="2128592"/>
                  <a:pt x="534798" y="2065945"/>
                  <a:pt x="396775" y="2027126"/>
                </a:cubicBezTo>
                <a:cubicBezTo>
                  <a:pt x="258752" y="1988307"/>
                  <a:pt x="67574" y="1874869"/>
                  <a:pt x="0" y="1850428"/>
                </a:cubicBezTo>
              </a:path>
            </a:pathLst>
          </a:cu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617B0ED4-758A-A329-F68F-E2F2CBE232B6}"/>
              </a:ext>
            </a:extLst>
          </p:cNvPr>
          <p:cNvSpPr/>
          <p:nvPr/>
        </p:nvSpPr>
        <p:spPr>
          <a:xfrm>
            <a:off x="2995377" y="4877262"/>
            <a:ext cx="815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/>
              <a:t>II svod</a:t>
            </a:r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7C40E1BD-C32E-2078-ED19-FAF99AFF3B09}"/>
              </a:ext>
            </a:extLst>
          </p:cNvPr>
          <p:cNvSpPr/>
          <p:nvPr/>
        </p:nvSpPr>
        <p:spPr>
          <a:xfrm>
            <a:off x="3085350" y="1834991"/>
            <a:ext cx="815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 err="1"/>
              <a:t>aVL</a:t>
            </a:r>
            <a:endParaRPr lang="cs-CZ" sz="1800" dirty="0"/>
          </a:p>
        </p:txBody>
      </p: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71E1B1D4-21DC-28E8-A2CA-FE64425B3F0D}"/>
              </a:ext>
            </a:extLst>
          </p:cNvPr>
          <p:cNvCxnSpPr/>
          <p:nvPr/>
        </p:nvCxnSpPr>
        <p:spPr>
          <a:xfrm flipH="1">
            <a:off x="7063805" y="1280653"/>
            <a:ext cx="1352822" cy="16410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D588DDBC-D45A-ED2A-C7F3-FBE93FD40027}"/>
              </a:ext>
            </a:extLst>
          </p:cNvPr>
          <p:cNvSpPr txBox="1"/>
          <p:nvPr/>
        </p:nvSpPr>
        <p:spPr>
          <a:xfrm>
            <a:off x="6640781" y="2261695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–</a:t>
            </a:r>
            <a:r>
              <a:rPr lang="cs-CZ" sz="2800" b="1" dirty="0">
                <a:solidFill>
                  <a:srgbClr val="FFFF00"/>
                </a:solidFill>
              </a:rPr>
              <a:t> </a:t>
            </a:r>
            <a:endParaRPr lang="cs-CZ" sz="1800" b="1" dirty="0">
              <a:solidFill>
                <a:srgbClr val="FFFF00"/>
              </a:solidFill>
            </a:endParaRP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79F2200E-CADB-3839-9897-926F97AEA66A}"/>
              </a:ext>
            </a:extLst>
          </p:cNvPr>
          <p:cNvSpPr txBox="1"/>
          <p:nvPr/>
        </p:nvSpPr>
        <p:spPr>
          <a:xfrm>
            <a:off x="8430652" y="1031258"/>
            <a:ext cx="404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800" b="1" dirty="0"/>
          </a:p>
        </p:txBody>
      </p:sp>
      <p:cxnSp>
        <p:nvCxnSpPr>
          <p:cNvPr id="32" name="Přímá spojnice 31">
            <a:extLst>
              <a:ext uri="{FF2B5EF4-FFF2-40B4-BE49-F238E27FC236}">
                <a16:creationId xmlns:a16="http://schemas.microsoft.com/office/drawing/2014/main" id="{7F78B303-8394-D20E-0865-63A24991A4A5}"/>
              </a:ext>
            </a:extLst>
          </p:cNvPr>
          <p:cNvCxnSpPr/>
          <p:nvPr/>
        </p:nvCxnSpPr>
        <p:spPr>
          <a:xfrm flipH="1" flipV="1">
            <a:off x="6851845" y="3932492"/>
            <a:ext cx="3093768" cy="243987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7F8F2043-9C88-FE4D-68D1-DB251B3F6727}"/>
              </a:ext>
            </a:extLst>
          </p:cNvPr>
          <p:cNvSpPr txBox="1"/>
          <p:nvPr/>
        </p:nvSpPr>
        <p:spPr>
          <a:xfrm>
            <a:off x="6428920" y="3609326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–</a:t>
            </a:r>
            <a:r>
              <a:rPr lang="cs-CZ" sz="2800" b="1" dirty="0">
                <a:solidFill>
                  <a:srgbClr val="FFFF00"/>
                </a:solidFill>
              </a:rPr>
              <a:t> </a:t>
            </a:r>
            <a:endParaRPr lang="cs-CZ" sz="1800" b="1" dirty="0">
              <a:solidFill>
                <a:srgbClr val="FFFF00"/>
              </a:solidFill>
            </a:endParaRP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D6F75346-40E0-35CF-0025-B03777187730}"/>
              </a:ext>
            </a:extLst>
          </p:cNvPr>
          <p:cNvSpPr txBox="1"/>
          <p:nvPr/>
        </p:nvSpPr>
        <p:spPr>
          <a:xfrm>
            <a:off x="9945613" y="5945508"/>
            <a:ext cx="404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800" b="1" dirty="0"/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DC8B4F05-9DBF-034E-ED30-857B0F812667}"/>
              </a:ext>
            </a:extLst>
          </p:cNvPr>
          <p:cNvCxnSpPr/>
          <p:nvPr/>
        </p:nvCxnSpPr>
        <p:spPr>
          <a:xfrm flipH="1">
            <a:off x="5659673" y="1939675"/>
            <a:ext cx="1944216" cy="142985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>
            <a:extLst>
              <a:ext uri="{FF2B5EF4-FFF2-40B4-BE49-F238E27FC236}">
                <a16:creationId xmlns:a16="http://schemas.microsoft.com/office/drawing/2014/main" id="{4D1F975B-F06F-DBF1-8D3D-E6D35F6DD411}"/>
              </a:ext>
            </a:extLst>
          </p:cNvPr>
          <p:cNvCxnSpPr/>
          <p:nvPr/>
        </p:nvCxnSpPr>
        <p:spPr>
          <a:xfrm flipH="1">
            <a:off x="5864755" y="5061928"/>
            <a:ext cx="2171158" cy="184666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bdélník 36">
            <a:extLst>
              <a:ext uri="{FF2B5EF4-FFF2-40B4-BE49-F238E27FC236}">
                <a16:creationId xmlns:a16="http://schemas.microsoft.com/office/drawing/2014/main" id="{A0EC79E9-CB38-5FA8-A19A-C795F15C5827}"/>
              </a:ext>
            </a:extLst>
          </p:cNvPr>
          <p:cNvSpPr/>
          <p:nvPr/>
        </p:nvSpPr>
        <p:spPr>
          <a:xfrm>
            <a:off x="4109848" y="1534909"/>
            <a:ext cx="85190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>
                <a:solidFill>
                  <a:srgbClr val="0000FF"/>
                </a:solidFill>
              </a:rPr>
              <a:t>R kmit</a:t>
            </a:r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id="{DD71D370-457D-6521-DB22-36EB5666A9DC}"/>
              </a:ext>
            </a:extLst>
          </p:cNvPr>
          <p:cNvSpPr/>
          <p:nvPr/>
        </p:nvSpPr>
        <p:spPr>
          <a:xfrm>
            <a:off x="4071936" y="3122410"/>
            <a:ext cx="85190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>
                <a:solidFill>
                  <a:srgbClr val="0000FF"/>
                </a:solidFill>
              </a:rPr>
              <a:t>R kmit</a:t>
            </a:r>
          </a:p>
        </p:txBody>
      </p:sp>
      <p:sp>
        <p:nvSpPr>
          <p:cNvPr id="39" name="Obdélník 38">
            <a:extLst>
              <a:ext uri="{FF2B5EF4-FFF2-40B4-BE49-F238E27FC236}">
                <a16:creationId xmlns:a16="http://schemas.microsoft.com/office/drawing/2014/main" id="{BB3B6125-5CB1-3DB0-79BA-44E06DD3C816}"/>
              </a:ext>
            </a:extLst>
          </p:cNvPr>
          <p:cNvSpPr/>
          <p:nvPr/>
        </p:nvSpPr>
        <p:spPr>
          <a:xfrm>
            <a:off x="8771891" y="5810712"/>
            <a:ext cx="815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/>
              <a:t>II svod</a:t>
            </a:r>
          </a:p>
        </p:txBody>
      </p:sp>
      <p:sp>
        <p:nvSpPr>
          <p:cNvPr id="40" name="Obdélník 39">
            <a:extLst>
              <a:ext uri="{FF2B5EF4-FFF2-40B4-BE49-F238E27FC236}">
                <a16:creationId xmlns:a16="http://schemas.microsoft.com/office/drawing/2014/main" id="{8604534C-C21F-9D4E-471E-7D83C4665779}"/>
              </a:ext>
            </a:extLst>
          </p:cNvPr>
          <p:cNvSpPr/>
          <p:nvPr/>
        </p:nvSpPr>
        <p:spPr>
          <a:xfrm>
            <a:off x="7824260" y="907178"/>
            <a:ext cx="815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 err="1"/>
              <a:t>aVL</a:t>
            </a:r>
            <a:endParaRPr lang="cs-CZ" sz="1800" dirty="0"/>
          </a:p>
        </p:txBody>
      </p:sp>
      <p:sp>
        <p:nvSpPr>
          <p:cNvPr id="41" name="Zástupný obsah 4">
            <a:extLst>
              <a:ext uri="{FF2B5EF4-FFF2-40B4-BE49-F238E27FC236}">
                <a16:creationId xmlns:a16="http://schemas.microsoft.com/office/drawing/2014/main" id="{BD7063F1-E73C-881C-C6E7-843F51AAF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013" y="1246868"/>
            <a:ext cx="2568530" cy="571998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1600" dirty="0"/>
              <a:t>Srovnání dvou křivek EKG ze dvou na sebe kolmých svodů: II a </a:t>
            </a:r>
            <a:r>
              <a:rPr lang="cs-CZ" sz="1600" dirty="0" err="1"/>
              <a:t>aVL</a:t>
            </a:r>
            <a:endParaRPr lang="cs-CZ" sz="1600" dirty="0"/>
          </a:p>
          <a:p>
            <a:pPr>
              <a:lnSpc>
                <a:spcPct val="100000"/>
              </a:lnSpc>
            </a:pPr>
            <a:r>
              <a:rPr lang="cs-CZ" sz="1600" dirty="0"/>
              <a:t>Vidíte, že II svod se dívá na elektrickou aktivitu z nejvýhodnějšího úhlu, proto měří největší napětí.</a:t>
            </a:r>
          </a:p>
          <a:p>
            <a:pPr>
              <a:lnSpc>
                <a:spcPct val="100000"/>
              </a:lnSpc>
            </a:pPr>
            <a:r>
              <a:rPr lang="cs-CZ" sz="1600" dirty="0"/>
              <a:t>Svod </a:t>
            </a:r>
            <a:r>
              <a:rPr lang="cs-CZ" sz="1600" dirty="0" err="1"/>
              <a:t>aVL</a:t>
            </a:r>
            <a:r>
              <a:rPr lang="cs-CZ" sz="1600" dirty="0"/>
              <a:t> se dívá na elektrickou aktivitu srdce z nejméně výhodného úhlu. (El. Vektor je většinou kolmý na vektor). Měří menší napětí.</a:t>
            </a:r>
          </a:p>
          <a:p>
            <a:pPr>
              <a:lnSpc>
                <a:spcPct val="100000"/>
              </a:lnSpc>
            </a:pPr>
            <a:endParaRPr lang="cs-CZ" sz="1600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sz="1600" b="1" dirty="0"/>
              <a:t>Pro popis elektrické aktivity srdce potřebujeme více svodů – jsou zaváděny svodové systémy</a:t>
            </a:r>
          </a:p>
          <a:p>
            <a:pPr marL="72000" indent="0">
              <a:lnSpc>
                <a:spcPct val="100000"/>
              </a:lnSpc>
              <a:buNone/>
            </a:pPr>
            <a:endParaRPr lang="cs-CZ" sz="1600" dirty="0"/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C7AE138F-DAAF-42EB-35C2-282F8F15C8D7}"/>
              </a:ext>
            </a:extLst>
          </p:cNvPr>
          <p:cNvSpPr txBox="1"/>
          <p:nvPr/>
        </p:nvSpPr>
        <p:spPr>
          <a:xfrm>
            <a:off x="2096744" y="6363877"/>
            <a:ext cx="61526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200" dirty="0"/>
              <a:t>Co z toho ještě vyplývá? – To, co je ve dvou svodech popsané jako kmit R, je odrazem depolarizace dvou různých míst srdeční svaloviny.</a:t>
            </a:r>
          </a:p>
        </p:txBody>
      </p:sp>
    </p:spTree>
    <p:extLst>
      <p:ext uri="{BB962C8B-B14F-4D97-AF65-F5344CB8AC3E}">
        <p14:creationId xmlns:p14="http://schemas.microsoft.com/office/powerpoint/2010/main" val="4265883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Histologie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093" y="1135063"/>
            <a:ext cx="12124604" cy="1975145"/>
          </a:xfrm>
        </p:spPr>
        <p:txBody>
          <a:bodyPr/>
          <a:lstStyle/>
          <a:p>
            <a:r>
              <a:rPr lang="cs-CZ" dirty="0"/>
              <a:t>Vlastnosti srdečních buněk: </a:t>
            </a:r>
            <a:r>
              <a:rPr lang="cs-CZ" b="1" dirty="0"/>
              <a:t>excitabilita, kontraktilita, vodivost, automatičnost, rytmičnost</a:t>
            </a:r>
          </a:p>
          <a:p>
            <a:pPr lvl="1"/>
            <a:r>
              <a:rPr lang="cs-CZ" b="1" dirty="0"/>
              <a:t>Buňky převodního systému </a:t>
            </a:r>
            <a:r>
              <a:rPr lang="cs-CZ" dirty="0"/>
              <a:t>(primárně tvorba a přednostní vedení vzruchu)</a:t>
            </a:r>
          </a:p>
          <a:p>
            <a:pPr lvl="1"/>
            <a:r>
              <a:rPr lang="cs-CZ" b="1" dirty="0"/>
              <a:t>Buňky pracovního myokardu </a:t>
            </a:r>
            <a:r>
              <a:rPr lang="cs-CZ" dirty="0"/>
              <a:t>síňového a komorového (kontrakce a vedení vzruchu)</a:t>
            </a:r>
          </a:p>
          <a:p>
            <a:pPr lvl="1"/>
            <a:r>
              <a:rPr lang="cs-CZ" dirty="0"/>
              <a:t>Další pojivové tkáně, vlákna (kolagenní, elastická), cévy,…</a:t>
            </a: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2" name="Zástupný obsah 4">
            <a:extLst>
              <a:ext uri="{FF2B5EF4-FFF2-40B4-BE49-F238E27FC236}">
                <a16:creationId xmlns:a16="http://schemas.microsoft.com/office/drawing/2014/main" id="{64BEE33A-1526-5A0C-46F3-B3B58D09C533}"/>
              </a:ext>
            </a:extLst>
          </p:cNvPr>
          <p:cNvSpPr txBox="1">
            <a:spLocks/>
          </p:cNvSpPr>
          <p:nvPr/>
        </p:nvSpPr>
        <p:spPr>
          <a:xfrm>
            <a:off x="309093" y="3158541"/>
            <a:ext cx="6036782" cy="37359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/>
              <a:t>Myokard</a:t>
            </a:r>
          </a:p>
          <a:p>
            <a:pPr lvl="1"/>
            <a:r>
              <a:rPr lang="cs-CZ" b="1" kern="0" dirty="0"/>
              <a:t>Příčně pruhovaný srdeční sval </a:t>
            </a:r>
            <a:r>
              <a:rPr lang="cs-CZ" kern="0" dirty="0"/>
              <a:t>(aktin a myozin, mnoho mitochondrií, sarkoplazmatické retikulum s Ca2+)</a:t>
            </a:r>
          </a:p>
          <a:p>
            <a:pPr lvl="1"/>
            <a:r>
              <a:rPr lang="cs-CZ" kern="0" dirty="0"/>
              <a:t>Interkalární disky - spojení svalových vláken</a:t>
            </a:r>
          </a:p>
          <a:p>
            <a:pPr lvl="1"/>
            <a:r>
              <a:rPr lang="cs-CZ" kern="0" dirty="0"/>
              <a:t>Obsahuje </a:t>
            </a:r>
            <a:r>
              <a:rPr lang="cs-CZ" b="1" kern="0" dirty="0"/>
              <a:t>nexy</a:t>
            </a:r>
            <a:r>
              <a:rPr lang="cs-CZ" kern="0" dirty="0"/>
              <a:t> (gap </a:t>
            </a:r>
            <a:r>
              <a:rPr lang="cs-CZ" kern="0" dirty="0" err="1"/>
              <a:t>junction</a:t>
            </a:r>
            <a:r>
              <a:rPr lang="cs-CZ" kern="0" dirty="0"/>
              <a:t>) – kanály mezi buňkami umožňující průtok iontů - vedení vzruchu z buňky na buňku </a:t>
            </a:r>
          </a:p>
          <a:p>
            <a:pPr marL="324000" lvl="1" indent="0">
              <a:buNone/>
            </a:pPr>
            <a:r>
              <a:rPr lang="cs-CZ" kern="0" dirty="0"/>
              <a:t>= </a:t>
            </a:r>
            <a:r>
              <a:rPr lang="cs-CZ" b="1" kern="0" dirty="0"/>
              <a:t>funkční </a:t>
            </a:r>
            <a:r>
              <a:rPr lang="cs-CZ" b="1" kern="0" dirty="0" err="1"/>
              <a:t>syncytium</a:t>
            </a:r>
            <a:r>
              <a:rPr lang="cs-CZ" b="1" kern="0" dirty="0"/>
              <a:t> </a:t>
            </a:r>
          </a:p>
          <a:p>
            <a:pPr marL="324000" lvl="1" indent="0">
              <a:buNone/>
            </a:pPr>
            <a:r>
              <a:rPr lang="cs-CZ" kern="0" dirty="0"/>
              <a:t>Důsledek: srdeční sval se stahuje najednou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E609FE04-F251-43C7-AF55-3C06979D1676}"/>
              </a:ext>
            </a:extLst>
          </p:cNvPr>
          <p:cNvSpPr/>
          <p:nvPr/>
        </p:nvSpPr>
        <p:spPr>
          <a:xfrm>
            <a:off x="6421537" y="6473914"/>
            <a:ext cx="60121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http://medcell.med.yale.edu/histology/muscle_lab/images/quiz5.jpg</a:t>
            </a: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2F1029B7-2D74-3DD6-7D4B-6B3AA6C4E362}"/>
              </a:ext>
            </a:extLst>
          </p:cNvPr>
          <p:cNvGrpSpPr/>
          <p:nvPr/>
        </p:nvGrpSpPr>
        <p:grpSpPr>
          <a:xfrm>
            <a:off x="6887617" y="3212976"/>
            <a:ext cx="5080000" cy="3340100"/>
            <a:chOff x="4028504" y="3401268"/>
            <a:chExt cx="5080000" cy="3340100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853C25AE-21CE-0B8A-B163-D48B6BBD0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8504" y="3401268"/>
              <a:ext cx="5080000" cy="3340100"/>
            </a:xfrm>
            <a:prstGeom prst="rect">
              <a:avLst/>
            </a:prstGeom>
          </p:spPr>
        </p:pic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3887CF8D-B02C-F441-B213-4CE376EF46CD}"/>
                </a:ext>
              </a:extLst>
            </p:cNvPr>
            <p:cNvSpPr txBox="1"/>
            <p:nvPr/>
          </p:nvSpPr>
          <p:spPr>
            <a:xfrm>
              <a:off x="7006104" y="5877272"/>
              <a:ext cx="2030392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/>
                <a:t>Interkalární disk</a:t>
              </a:r>
            </a:p>
          </p:txBody>
        </p:sp>
        <p:grpSp>
          <p:nvGrpSpPr>
            <p:cNvPr id="10" name="Skupina 9">
              <a:extLst>
                <a:ext uri="{FF2B5EF4-FFF2-40B4-BE49-F238E27FC236}">
                  <a16:creationId xmlns:a16="http://schemas.microsoft.com/office/drawing/2014/main" id="{A346BB2E-055A-AE09-4CF7-9C1193DC9175}"/>
                </a:ext>
              </a:extLst>
            </p:cNvPr>
            <p:cNvGrpSpPr/>
            <p:nvPr/>
          </p:nvGrpSpPr>
          <p:grpSpPr>
            <a:xfrm>
              <a:off x="7308303" y="3648884"/>
              <a:ext cx="720080" cy="1210032"/>
              <a:chOff x="8564337" y="1412777"/>
              <a:chExt cx="978923" cy="1800200"/>
            </a:xfrm>
          </p:grpSpPr>
          <p:sp>
            <p:nvSpPr>
              <p:cNvPr id="16" name="Obdélník 15">
                <a:extLst>
                  <a:ext uri="{FF2B5EF4-FFF2-40B4-BE49-F238E27FC236}">
                    <a16:creationId xmlns:a16="http://schemas.microsoft.com/office/drawing/2014/main" id="{8487796F-3088-8DC4-D98F-9D1F13084EEF}"/>
                  </a:ext>
                </a:extLst>
              </p:cNvPr>
              <p:cNvSpPr/>
              <p:nvPr/>
            </p:nvSpPr>
            <p:spPr>
              <a:xfrm>
                <a:off x="8564337" y="1412777"/>
                <a:ext cx="978923" cy="1800200"/>
              </a:xfrm>
              <a:prstGeom prst="rect">
                <a:avLst/>
              </a:prstGeom>
              <a:solidFill>
                <a:srgbClr val="FF66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7" name="Volný tvar 10">
                <a:extLst>
                  <a:ext uri="{FF2B5EF4-FFF2-40B4-BE49-F238E27FC236}">
                    <a16:creationId xmlns:a16="http://schemas.microsoft.com/office/drawing/2014/main" id="{653C57A3-7373-2734-2C5E-D6AEFAC21935}"/>
                  </a:ext>
                </a:extLst>
              </p:cNvPr>
              <p:cNvSpPr/>
              <p:nvPr/>
            </p:nvSpPr>
            <p:spPr>
              <a:xfrm>
                <a:off x="8633637" y="1435395"/>
                <a:ext cx="807766" cy="1711842"/>
              </a:xfrm>
              <a:custGeom>
                <a:avLst/>
                <a:gdLst>
                  <a:gd name="connsiteX0" fmla="*/ 0 w 807766"/>
                  <a:gd name="connsiteY0" fmla="*/ 0 h 1711842"/>
                  <a:gd name="connsiteX1" fmla="*/ 159489 w 807766"/>
                  <a:gd name="connsiteY1" fmla="*/ 212652 h 1711842"/>
                  <a:gd name="connsiteX2" fmla="*/ 414670 w 807766"/>
                  <a:gd name="connsiteY2" fmla="*/ 212652 h 1711842"/>
                  <a:gd name="connsiteX3" fmla="*/ 531628 w 807766"/>
                  <a:gd name="connsiteY3" fmla="*/ 159489 h 1711842"/>
                  <a:gd name="connsiteX4" fmla="*/ 659219 w 807766"/>
                  <a:gd name="connsiteY4" fmla="*/ 244549 h 1711842"/>
                  <a:gd name="connsiteX5" fmla="*/ 616689 w 807766"/>
                  <a:gd name="connsiteY5" fmla="*/ 414670 h 1711842"/>
                  <a:gd name="connsiteX6" fmla="*/ 414670 w 807766"/>
                  <a:gd name="connsiteY6" fmla="*/ 404038 h 1711842"/>
                  <a:gd name="connsiteX7" fmla="*/ 202019 w 807766"/>
                  <a:gd name="connsiteY7" fmla="*/ 425303 h 1711842"/>
                  <a:gd name="connsiteX8" fmla="*/ 85061 w 807766"/>
                  <a:gd name="connsiteY8" fmla="*/ 595424 h 1711842"/>
                  <a:gd name="connsiteX9" fmla="*/ 244549 w 807766"/>
                  <a:gd name="connsiteY9" fmla="*/ 616689 h 1711842"/>
                  <a:gd name="connsiteX10" fmla="*/ 414670 w 807766"/>
                  <a:gd name="connsiteY10" fmla="*/ 531628 h 1711842"/>
                  <a:gd name="connsiteX11" fmla="*/ 542261 w 807766"/>
                  <a:gd name="connsiteY11" fmla="*/ 552893 h 1711842"/>
                  <a:gd name="connsiteX12" fmla="*/ 584791 w 807766"/>
                  <a:gd name="connsiteY12" fmla="*/ 680484 h 1711842"/>
                  <a:gd name="connsiteX13" fmla="*/ 499730 w 807766"/>
                  <a:gd name="connsiteY13" fmla="*/ 712382 h 1711842"/>
                  <a:gd name="connsiteX14" fmla="*/ 372140 w 807766"/>
                  <a:gd name="connsiteY14" fmla="*/ 701749 h 1711842"/>
                  <a:gd name="connsiteX15" fmla="*/ 287079 w 807766"/>
                  <a:gd name="connsiteY15" fmla="*/ 733647 h 1711842"/>
                  <a:gd name="connsiteX16" fmla="*/ 223284 w 807766"/>
                  <a:gd name="connsiteY16" fmla="*/ 797442 h 1711842"/>
                  <a:gd name="connsiteX17" fmla="*/ 318977 w 807766"/>
                  <a:gd name="connsiteY17" fmla="*/ 978196 h 1711842"/>
                  <a:gd name="connsiteX18" fmla="*/ 542261 w 807766"/>
                  <a:gd name="connsiteY18" fmla="*/ 967563 h 1711842"/>
                  <a:gd name="connsiteX19" fmla="*/ 648586 w 807766"/>
                  <a:gd name="connsiteY19" fmla="*/ 935665 h 1711842"/>
                  <a:gd name="connsiteX20" fmla="*/ 765544 w 807766"/>
                  <a:gd name="connsiteY20" fmla="*/ 1063256 h 1711842"/>
                  <a:gd name="connsiteX21" fmla="*/ 680484 w 807766"/>
                  <a:gd name="connsiteY21" fmla="*/ 1148317 h 1711842"/>
                  <a:gd name="connsiteX22" fmla="*/ 574158 w 807766"/>
                  <a:gd name="connsiteY22" fmla="*/ 1095154 h 1711842"/>
                  <a:gd name="connsiteX23" fmla="*/ 457200 w 807766"/>
                  <a:gd name="connsiteY23" fmla="*/ 1095154 h 1711842"/>
                  <a:gd name="connsiteX24" fmla="*/ 329610 w 807766"/>
                  <a:gd name="connsiteY24" fmla="*/ 1148317 h 1711842"/>
                  <a:gd name="connsiteX25" fmla="*/ 329610 w 807766"/>
                  <a:gd name="connsiteY25" fmla="*/ 1254642 h 1711842"/>
                  <a:gd name="connsiteX26" fmla="*/ 425303 w 807766"/>
                  <a:gd name="connsiteY26" fmla="*/ 1201479 h 1711842"/>
                  <a:gd name="connsiteX27" fmla="*/ 510363 w 807766"/>
                  <a:gd name="connsiteY27" fmla="*/ 1201479 h 1711842"/>
                  <a:gd name="connsiteX28" fmla="*/ 616689 w 807766"/>
                  <a:gd name="connsiteY28" fmla="*/ 1201479 h 1711842"/>
                  <a:gd name="connsiteX29" fmla="*/ 659219 w 807766"/>
                  <a:gd name="connsiteY29" fmla="*/ 1307805 h 1711842"/>
                  <a:gd name="connsiteX30" fmla="*/ 584791 w 807766"/>
                  <a:gd name="connsiteY30" fmla="*/ 1392865 h 1711842"/>
                  <a:gd name="connsiteX31" fmla="*/ 478465 w 807766"/>
                  <a:gd name="connsiteY31" fmla="*/ 1329070 h 1711842"/>
                  <a:gd name="connsiteX32" fmla="*/ 340242 w 807766"/>
                  <a:gd name="connsiteY32" fmla="*/ 1339703 h 1711842"/>
                  <a:gd name="connsiteX33" fmla="*/ 340242 w 807766"/>
                  <a:gd name="connsiteY33" fmla="*/ 1477926 h 1711842"/>
                  <a:gd name="connsiteX34" fmla="*/ 446568 w 807766"/>
                  <a:gd name="connsiteY34" fmla="*/ 1446028 h 1711842"/>
                  <a:gd name="connsiteX35" fmla="*/ 691116 w 807766"/>
                  <a:gd name="connsiteY35" fmla="*/ 1499191 h 1711842"/>
                  <a:gd name="connsiteX36" fmla="*/ 797442 w 807766"/>
                  <a:gd name="connsiteY36" fmla="*/ 1594884 h 1711842"/>
                  <a:gd name="connsiteX37" fmla="*/ 786810 w 807766"/>
                  <a:gd name="connsiteY37" fmla="*/ 1690577 h 1711842"/>
                  <a:gd name="connsiteX38" fmla="*/ 648586 w 807766"/>
                  <a:gd name="connsiteY38" fmla="*/ 1669312 h 1711842"/>
                  <a:gd name="connsiteX39" fmla="*/ 563526 w 807766"/>
                  <a:gd name="connsiteY39" fmla="*/ 1573619 h 1711842"/>
                  <a:gd name="connsiteX40" fmla="*/ 382772 w 807766"/>
                  <a:gd name="connsiteY40" fmla="*/ 1616149 h 1711842"/>
                  <a:gd name="connsiteX41" fmla="*/ 297712 w 807766"/>
                  <a:gd name="connsiteY41" fmla="*/ 1711842 h 1711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807766" h="1711842">
                    <a:moveTo>
                      <a:pt x="0" y="0"/>
                    </a:moveTo>
                    <a:cubicBezTo>
                      <a:pt x="45188" y="88605"/>
                      <a:pt x="90377" y="177210"/>
                      <a:pt x="159489" y="212652"/>
                    </a:cubicBezTo>
                    <a:cubicBezTo>
                      <a:pt x="228601" y="248094"/>
                      <a:pt x="352647" y="221512"/>
                      <a:pt x="414670" y="212652"/>
                    </a:cubicBezTo>
                    <a:cubicBezTo>
                      <a:pt x="476693" y="203792"/>
                      <a:pt x="490870" y="154173"/>
                      <a:pt x="531628" y="159489"/>
                    </a:cubicBezTo>
                    <a:cubicBezTo>
                      <a:pt x="572386" y="164805"/>
                      <a:pt x="645042" y="202019"/>
                      <a:pt x="659219" y="244549"/>
                    </a:cubicBezTo>
                    <a:cubicBezTo>
                      <a:pt x="673396" y="287079"/>
                      <a:pt x="657447" y="388089"/>
                      <a:pt x="616689" y="414670"/>
                    </a:cubicBezTo>
                    <a:cubicBezTo>
                      <a:pt x="575931" y="441251"/>
                      <a:pt x="483782" y="402266"/>
                      <a:pt x="414670" y="404038"/>
                    </a:cubicBezTo>
                    <a:cubicBezTo>
                      <a:pt x="345558" y="405810"/>
                      <a:pt x="256954" y="393405"/>
                      <a:pt x="202019" y="425303"/>
                    </a:cubicBezTo>
                    <a:cubicBezTo>
                      <a:pt x="147084" y="457201"/>
                      <a:pt x="77973" y="563526"/>
                      <a:pt x="85061" y="595424"/>
                    </a:cubicBezTo>
                    <a:cubicBezTo>
                      <a:pt x="92149" y="627322"/>
                      <a:pt x="189614" y="627322"/>
                      <a:pt x="244549" y="616689"/>
                    </a:cubicBezTo>
                    <a:cubicBezTo>
                      <a:pt x="299484" y="606056"/>
                      <a:pt x="365051" y="542261"/>
                      <a:pt x="414670" y="531628"/>
                    </a:cubicBezTo>
                    <a:cubicBezTo>
                      <a:pt x="464289" y="520995"/>
                      <a:pt x="513907" y="528084"/>
                      <a:pt x="542261" y="552893"/>
                    </a:cubicBezTo>
                    <a:cubicBezTo>
                      <a:pt x="570615" y="577702"/>
                      <a:pt x="591880" y="653903"/>
                      <a:pt x="584791" y="680484"/>
                    </a:cubicBezTo>
                    <a:cubicBezTo>
                      <a:pt x="577703" y="707066"/>
                      <a:pt x="535172" y="708838"/>
                      <a:pt x="499730" y="712382"/>
                    </a:cubicBezTo>
                    <a:cubicBezTo>
                      <a:pt x="464288" y="715926"/>
                      <a:pt x="407582" y="698205"/>
                      <a:pt x="372140" y="701749"/>
                    </a:cubicBezTo>
                    <a:cubicBezTo>
                      <a:pt x="336698" y="705293"/>
                      <a:pt x="311888" y="717698"/>
                      <a:pt x="287079" y="733647"/>
                    </a:cubicBezTo>
                    <a:cubicBezTo>
                      <a:pt x="262270" y="749596"/>
                      <a:pt x="217968" y="756684"/>
                      <a:pt x="223284" y="797442"/>
                    </a:cubicBezTo>
                    <a:cubicBezTo>
                      <a:pt x="228600" y="838200"/>
                      <a:pt x="265814" y="949843"/>
                      <a:pt x="318977" y="978196"/>
                    </a:cubicBezTo>
                    <a:cubicBezTo>
                      <a:pt x="372140" y="1006549"/>
                      <a:pt x="487326" y="974652"/>
                      <a:pt x="542261" y="967563"/>
                    </a:cubicBezTo>
                    <a:cubicBezTo>
                      <a:pt x="597196" y="960475"/>
                      <a:pt x="611372" y="919716"/>
                      <a:pt x="648586" y="935665"/>
                    </a:cubicBezTo>
                    <a:cubicBezTo>
                      <a:pt x="685800" y="951614"/>
                      <a:pt x="760228" y="1027814"/>
                      <a:pt x="765544" y="1063256"/>
                    </a:cubicBezTo>
                    <a:cubicBezTo>
                      <a:pt x="770860" y="1098698"/>
                      <a:pt x="712382" y="1143001"/>
                      <a:pt x="680484" y="1148317"/>
                    </a:cubicBezTo>
                    <a:cubicBezTo>
                      <a:pt x="648586" y="1153633"/>
                      <a:pt x="611372" y="1104014"/>
                      <a:pt x="574158" y="1095154"/>
                    </a:cubicBezTo>
                    <a:cubicBezTo>
                      <a:pt x="536944" y="1086294"/>
                      <a:pt x="497958" y="1086294"/>
                      <a:pt x="457200" y="1095154"/>
                    </a:cubicBezTo>
                    <a:cubicBezTo>
                      <a:pt x="416442" y="1104014"/>
                      <a:pt x="350875" y="1121736"/>
                      <a:pt x="329610" y="1148317"/>
                    </a:cubicBezTo>
                    <a:cubicBezTo>
                      <a:pt x="308345" y="1174898"/>
                      <a:pt x="313661" y="1245782"/>
                      <a:pt x="329610" y="1254642"/>
                    </a:cubicBezTo>
                    <a:cubicBezTo>
                      <a:pt x="345559" y="1263502"/>
                      <a:pt x="395178" y="1210340"/>
                      <a:pt x="425303" y="1201479"/>
                    </a:cubicBezTo>
                    <a:cubicBezTo>
                      <a:pt x="455429" y="1192619"/>
                      <a:pt x="510363" y="1201479"/>
                      <a:pt x="510363" y="1201479"/>
                    </a:cubicBezTo>
                    <a:cubicBezTo>
                      <a:pt x="542261" y="1201479"/>
                      <a:pt x="591880" y="1183758"/>
                      <a:pt x="616689" y="1201479"/>
                    </a:cubicBezTo>
                    <a:cubicBezTo>
                      <a:pt x="641498" y="1219200"/>
                      <a:pt x="664535" y="1275907"/>
                      <a:pt x="659219" y="1307805"/>
                    </a:cubicBezTo>
                    <a:cubicBezTo>
                      <a:pt x="653903" y="1339703"/>
                      <a:pt x="614917" y="1389321"/>
                      <a:pt x="584791" y="1392865"/>
                    </a:cubicBezTo>
                    <a:cubicBezTo>
                      <a:pt x="554665" y="1396409"/>
                      <a:pt x="519223" y="1337930"/>
                      <a:pt x="478465" y="1329070"/>
                    </a:cubicBezTo>
                    <a:cubicBezTo>
                      <a:pt x="437707" y="1320210"/>
                      <a:pt x="363279" y="1314894"/>
                      <a:pt x="340242" y="1339703"/>
                    </a:cubicBezTo>
                    <a:cubicBezTo>
                      <a:pt x="317205" y="1364512"/>
                      <a:pt x="322521" y="1460205"/>
                      <a:pt x="340242" y="1477926"/>
                    </a:cubicBezTo>
                    <a:cubicBezTo>
                      <a:pt x="357963" y="1495647"/>
                      <a:pt x="388089" y="1442484"/>
                      <a:pt x="446568" y="1446028"/>
                    </a:cubicBezTo>
                    <a:cubicBezTo>
                      <a:pt x="505047" y="1449572"/>
                      <a:pt x="632637" y="1474382"/>
                      <a:pt x="691116" y="1499191"/>
                    </a:cubicBezTo>
                    <a:cubicBezTo>
                      <a:pt x="749595" y="1524000"/>
                      <a:pt x="781493" y="1562986"/>
                      <a:pt x="797442" y="1594884"/>
                    </a:cubicBezTo>
                    <a:cubicBezTo>
                      <a:pt x="813391" y="1626782"/>
                      <a:pt x="811619" y="1678172"/>
                      <a:pt x="786810" y="1690577"/>
                    </a:cubicBezTo>
                    <a:cubicBezTo>
                      <a:pt x="762001" y="1702982"/>
                      <a:pt x="685800" y="1688805"/>
                      <a:pt x="648586" y="1669312"/>
                    </a:cubicBezTo>
                    <a:cubicBezTo>
                      <a:pt x="611372" y="1649819"/>
                      <a:pt x="607828" y="1582480"/>
                      <a:pt x="563526" y="1573619"/>
                    </a:cubicBezTo>
                    <a:cubicBezTo>
                      <a:pt x="519224" y="1564759"/>
                      <a:pt x="427074" y="1593112"/>
                      <a:pt x="382772" y="1616149"/>
                    </a:cubicBezTo>
                    <a:cubicBezTo>
                      <a:pt x="338470" y="1639186"/>
                      <a:pt x="318091" y="1675514"/>
                      <a:pt x="297712" y="1711842"/>
                    </a:cubicBezTo>
                  </a:path>
                </a:pathLst>
              </a:custGeom>
              <a:noFill/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FDE70F69-969D-09A5-E46C-D9FAB9842A1C}"/>
                </a:ext>
              </a:extLst>
            </p:cNvPr>
            <p:cNvCxnSpPr/>
            <p:nvPr/>
          </p:nvCxnSpPr>
          <p:spPr>
            <a:xfrm>
              <a:off x="8028384" y="3664087"/>
              <a:ext cx="538378" cy="8261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89F96B9F-ED6D-7245-B528-90BBBF223E20}"/>
                </a:ext>
              </a:extLst>
            </p:cNvPr>
            <p:cNvCxnSpPr>
              <a:endCxn id="15" idx="2"/>
            </p:cNvCxnSpPr>
            <p:nvPr/>
          </p:nvCxnSpPr>
          <p:spPr>
            <a:xfrm flipV="1">
              <a:off x="8028384" y="4685495"/>
              <a:ext cx="592638" cy="17342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>
              <a:extLst>
                <a:ext uri="{FF2B5EF4-FFF2-40B4-BE49-F238E27FC236}">
                  <a16:creationId xmlns:a16="http://schemas.microsoft.com/office/drawing/2014/main" id="{4059C618-2387-DC2E-2598-8B2E2DFA4046}"/>
                </a:ext>
              </a:extLst>
            </p:cNvPr>
            <p:cNvCxnSpPr/>
            <p:nvPr/>
          </p:nvCxnSpPr>
          <p:spPr>
            <a:xfrm flipV="1">
              <a:off x="8316416" y="5071318"/>
              <a:ext cx="288032" cy="805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13">
              <a:extLst>
                <a:ext uri="{FF2B5EF4-FFF2-40B4-BE49-F238E27FC236}">
                  <a16:creationId xmlns:a16="http://schemas.microsoft.com/office/drawing/2014/main" id="{308A2D8B-5F36-F486-578F-2660F6F6D3C2}"/>
                </a:ext>
              </a:extLst>
            </p:cNvPr>
            <p:cNvCxnSpPr/>
            <p:nvPr/>
          </p:nvCxnSpPr>
          <p:spPr>
            <a:xfrm flipH="1" flipV="1">
              <a:off x="7781795" y="5589240"/>
              <a:ext cx="388816" cy="31136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72DBAAF1-5197-FFCB-F1A9-1700E0897845}"/>
                </a:ext>
              </a:extLst>
            </p:cNvPr>
            <p:cNvSpPr/>
            <p:nvPr/>
          </p:nvSpPr>
          <p:spPr>
            <a:xfrm>
              <a:off x="8566762" y="4490277"/>
              <a:ext cx="108520" cy="1952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40567585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5" y="326083"/>
            <a:ext cx="12200331" cy="451576"/>
          </a:xfrm>
        </p:spPr>
        <p:txBody>
          <a:bodyPr/>
          <a:lstStyle/>
          <a:p>
            <a:r>
              <a:rPr lang="cs-CZ" sz="4000" b="1" dirty="0" err="1"/>
              <a:t>Einthovenovy</a:t>
            </a:r>
            <a:r>
              <a:rPr lang="cs-CZ" sz="4000" b="1" dirty="0"/>
              <a:t> svody, trojúhelník</a:t>
            </a:r>
            <a:br>
              <a:rPr lang="cs-CZ" sz="4000" b="1" dirty="0"/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092" y="1135063"/>
            <a:ext cx="4101883" cy="442971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b="1" dirty="0">
                <a:solidFill>
                  <a:srgbClr val="FF0000"/>
                </a:solidFill>
              </a:rPr>
              <a:t>R – elektroda na pravé ruce</a:t>
            </a:r>
          </a:p>
          <a:p>
            <a:pPr>
              <a:lnSpc>
                <a:spcPct val="100000"/>
              </a:lnSpc>
            </a:pPr>
            <a:r>
              <a:rPr lang="cs-CZ" sz="2000" dirty="0">
                <a:highlight>
                  <a:srgbClr val="FFFF00"/>
                </a:highlight>
              </a:rPr>
              <a:t>L – elektroda na levé ruce</a:t>
            </a:r>
          </a:p>
          <a:p>
            <a:pPr>
              <a:lnSpc>
                <a:spcPct val="100000"/>
              </a:lnSpc>
            </a:pPr>
            <a:r>
              <a:rPr lang="cs-CZ" sz="2000" b="1" dirty="0">
                <a:solidFill>
                  <a:srgbClr val="009900"/>
                </a:solidFill>
              </a:rPr>
              <a:t>F – elektroda na levé noze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Dále je zdě černá (zemnící) elektroda na pravé noze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Barvy elektrod jsou standardní</a:t>
            </a:r>
          </a:p>
          <a:p>
            <a:pPr marL="72000" indent="0">
              <a:lnSpc>
                <a:spcPct val="100000"/>
              </a:lnSpc>
              <a:buNone/>
            </a:pPr>
            <a:endParaRPr lang="cs-CZ" sz="2000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sz="2000" b="1" dirty="0"/>
              <a:t>Standardní končetinové svody:</a:t>
            </a:r>
          </a:p>
          <a:p>
            <a:pPr>
              <a:lnSpc>
                <a:spcPct val="100000"/>
              </a:lnSpc>
            </a:pPr>
            <a:r>
              <a:rPr lang="cs-CZ" sz="2000" b="1" dirty="0"/>
              <a:t>Svod I</a:t>
            </a:r>
            <a:r>
              <a:rPr lang="cs-CZ" sz="2000" dirty="0"/>
              <a:t>:  spojení R a L elektrody</a:t>
            </a:r>
          </a:p>
          <a:p>
            <a:pPr>
              <a:lnSpc>
                <a:spcPct val="100000"/>
              </a:lnSpc>
            </a:pPr>
            <a:r>
              <a:rPr lang="cs-CZ" sz="2000" b="1" dirty="0"/>
              <a:t>Svod II</a:t>
            </a:r>
            <a:r>
              <a:rPr lang="cs-CZ" sz="2000" dirty="0"/>
              <a:t>: spojení R a F elektrody</a:t>
            </a:r>
          </a:p>
          <a:p>
            <a:pPr>
              <a:lnSpc>
                <a:spcPct val="100000"/>
              </a:lnSpc>
            </a:pPr>
            <a:r>
              <a:rPr lang="cs-CZ" sz="2000" b="1" dirty="0"/>
              <a:t>Svod III</a:t>
            </a:r>
            <a:r>
              <a:rPr lang="cs-CZ" sz="2000" dirty="0"/>
              <a:t>: spojení L a F elektrody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dirty="0"/>
              <a:t>Svody jsou bipolární – obě elektrody jsou aktivní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sp>
        <p:nvSpPr>
          <p:cNvPr id="2" name="Rovnoramenný trojúhelník 1">
            <a:extLst>
              <a:ext uri="{FF2B5EF4-FFF2-40B4-BE49-F238E27FC236}">
                <a16:creationId xmlns:a16="http://schemas.microsoft.com/office/drawing/2014/main" id="{B01E562A-3A63-CE8F-2E69-A200762793E2}"/>
              </a:ext>
            </a:extLst>
          </p:cNvPr>
          <p:cNvSpPr/>
          <p:nvPr/>
        </p:nvSpPr>
        <p:spPr>
          <a:xfrm rot="10800000">
            <a:off x="5577247" y="1772816"/>
            <a:ext cx="5472608" cy="4176464"/>
          </a:xfrm>
          <a:prstGeom prst="triangle">
            <a:avLst/>
          </a:prstGeom>
          <a:solidFill>
            <a:srgbClr val="FFFF66"/>
          </a:solidFill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C3B3273-31D0-94A3-7D60-BC0D8F64F18D}"/>
              </a:ext>
            </a:extLst>
          </p:cNvPr>
          <p:cNvSpPr txBox="1"/>
          <p:nvPr/>
        </p:nvSpPr>
        <p:spPr>
          <a:xfrm>
            <a:off x="5809801" y="1126485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FF1927A-8661-9937-FD65-63DB4EA045DA}"/>
              </a:ext>
            </a:extLst>
          </p:cNvPr>
          <p:cNvSpPr txBox="1"/>
          <p:nvPr/>
        </p:nvSpPr>
        <p:spPr>
          <a:xfrm>
            <a:off x="5377753" y="1925216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B6870CE-B354-08AD-2FFA-C83FB64F4A1B}"/>
              </a:ext>
            </a:extLst>
          </p:cNvPr>
          <p:cNvSpPr txBox="1"/>
          <p:nvPr/>
        </p:nvSpPr>
        <p:spPr>
          <a:xfrm>
            <a:off x="10833831" y="2077616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9A42D56-9B6E-C083-5B26-6208A21883D6}"/>
              </a:ext>
            </a:extLst>
          </p:cNvPr>
          <p:cNvSpPr txBox="1"/>
          <p:nvPr/>
        </p:nvSpPr>
        <p:spPr>
          <a:xfrm>
            <a:off x="8834137" y="5302950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5318699-9C0A-78BE-8D9F-F924510FADB8}"/>
              </a:ext>
            </a:extLst>
          </p:cNvPr>
          <p:cNvSpPr txBox="1"/>
          <p:nvPr/>
        </p:nvSpPr>
        <p:spPr>
          <a:xfrm>
            <a:off x="7321969" y="5302949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BFD14BB-4718-2B28-AB83-9E2AF6D3110D}"/>
              </a:ext>
            </a:extLst>
          </p:cNvPr>
          <p:cNvSpPr txBox="1"/>
          <p:nvPr/>
        </p:nvSpPr>
        <p:spPr>
          <a:xfrm>
            <a:off x="10429248" y="1124310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7025423-4594-AC24-203E-9915BBFB8008}"/>
              </a:ext>
            </a:extLst>
          </p:cNvPr>
          <p:cNvSpPr txBox="1"/>
          <p:nvPr/>
        </p:nvSpPr>
        <p:spPr>
          <a:xfrm>
            <a:off x="8111258" y="997888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I</a:t>
            </a:r>
            <a:endParaRPr lang="cs-CZ" b="1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BDAD9C7-C4B3-EAA0-C7DD-C8E4F7457B40}"/>
              </a:ext>
            </a:extLst>
          </p:cNvPr>
          <p:cNvSpPr txBox="1"/>
          <p:nvPr/>
        </p:nvSpPr>
        <p:spPr>
          <a:xfrm>
            <a:off x="6025825" y="3537828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II</a:t>
            </a:r>
            <a:endParaRPr lang="cs-CZ" b="1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926CCB8-B2DF-F316-6CF0-F54A41CE405D}"/>
              </a:ext>
            </a:extLst>
          </p:cNvPr>
          <p:cNvSpPr txBox="1"/>
          <p:nvPr/>
        </p:nvSpPr>
        <p:spPr>
          <a:xfrm>
            <a:off x="9720126" y="3541078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III</a:t>
            </a:r>
            <a:endParaRPr lang="cs-CZ" b="1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E922E87E-2E3E-FEA8-8955-DE072E093141}"/>
              </a:ext>
            </a:extLst>
          </p:cNvPr>
          <p:cNvSpPr txBox="1"/>
          <p:nvPr/>
        </p:nvSpPr>
        <p:spPr>
          <a:xfrm>
            <a:off x="4553191" y="128574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R</a:t>
            </a:r>
            <a:endParaRPr lang="cs-CZ" b="1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BA408184-C712-AE57-5874-0D7E4094870D}"/>
              </a:ext>
            </a:extLst>
          </p:cNvPr>
          <p:cNvSpPr txBox="1"/>
          <p:nvPr/>
        </p:nvSpPr>
        <p:spPr>
          <a:xfrm>
            <a:off x="11260144" y="127888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L</a:t>
            </a:r>
            <a:endParaRPr lang="cs-CZ" b="1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E0DED91F-805E-BD07-4729-87BBE06FBB81}"/>
              </a:ext>
            </a:extLst>
          </p:cNvPr>
          <p:cNvSpPr txBox="1"/>
          <p:nvPr/>
        </p:nvSpPr>
        <p:spPr>
          <a:xfrm>
            <a:off x="7850965" y="5949281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F</a:t>
            </a:r>
            <a:endParaRPr lang="cs-CZ" b="1" dirty="0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A0EF4B38-C55A-8648-95C0-124E1AE355A3}"/>
              </a:ext>
            </a:extLst>
          </p:cNvPr>
          <p:cNvSpPr/>
          <p:nvPr/>
        </p:nvSpPr>
        <p:spPr>
          <a:xfrm>
            <a:off x="5453309" y="1602144"/>
            <a:ext cx="360000" cy="36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76D1A0EF-BF90-FE04-08E8-3BC9CC9AA28B}"/>
              </a:ext>
            </a:extLst>
          </p:cNvPr>
          <p:cNvSpPr/>
          <p:nvPr/>
        </p:nvSpPr>
        <p:spPr>
          <a:xfrm>
            <a:off x="10832070" y="1586875"/>
            <a:ext cx="360000" cy="36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D5E2056E-8D06-C23D-6966-D87861691F00}"/>
              </a:ext>
            </a:extLst>
          </p:cNvPr>
          <p:cNvSpPr/>
          <p:nvPr/>
        </p:nvSpPr>
        <p:spPr>
          <a:xfrm>
            <a:off x="8132717" y="5733296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1" name="Picture 2" descr="EKG/Katalog metod v biofyzice – WikiSkripta">
            <a:extLst>
              <a:ext uri="{FF2B5EF4-FFF2-40B4-BE49-F238E27FC236}">
                <a16:creationId xmlns:a16="http://schemas.microsoft.com/office/drawing/2014/main" id="{E5E2647B-9819-C73C-8FDF-120AD1E5B5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12600" r="22439" b="8651"/>
          <a:stretch/>
        </p:blipFill>
        <p:spPr bwMode="auto">
          <a:xfrm>
            <a:off x="3840807" y="4409248"/>
            <a:ext cx="2559632" cy="234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0285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Historie EKG</a:t>
            </a:r>
          </a:p>
        </p:txBody>
      </p:sp>
      <p:pic>
        <p:nvPicPr>
          <p:cNvPr id="7" name="Picture 3" descr="D:\záloha některých dat a výsledků\historie ECG\obrázky a materiály\14383-60427-1-PB.gif">
            <a:extLst>
              <a:ext uri="{FF2B5EF4-FFF2-40B4-BE49-F238E27FC236}">
                <a16:creationId xmlns:a16="http://schemas.microsoft.com/office/drawing/2014/main" id="{C844EBFC-08FF-F710-0174-A8385084B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705" y="878160"/>
            <a:ext cx="4562475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D:\záloha některých dat a výsledků\historie ECG\obrázky a materiály\F1.large.jpg">
            <a:extLst>
              <a:ext uri="{FF2B5EF4-FFF2-40B4-BE49-F238E27FC236}">
                <a16:creationId xmlns:a16="http://schemas.microsoft.com/office/drawing/2014/main" id="{18E2A99A-373E-6048-3BFF-B98338C8E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35" y="1308273"/>
            <a:ext cx="3960440" cy="458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3078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Historie EKG</a:t>
            </a:r>
          </a:p>
        </p:txBody>
      </p:sp>
      <p:pic>
        <p:nvPicPr>
          <p:cNvPr id="7" name="Picture 2" descr="D:\záloha některých dat a výsledků\historie ECG\obrázky a materiály\000088-05v (1).jpg">
            <a:extLst>
              <a:ext uri="{FF2B5EF4-FFF2-40B4-BE49-F238E27FC236}">
                <a16:creationId xmlns:a16="http://schemas.microsoft.com/office/drawing/2014/main" id="{87EE883D-A426-E35A-1746-C47E485B0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450" y="2072187"/>
            <a:ext cx="3546475" cy="463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záloha některých dat a výsledků\historie ECG\obrázky a materiály\09761_gr7.jpeg">
            <a:extLst>
              <a:ext uri="{FF2B5EF4-FFF2-40B4-BE49-F238E27FC236}">
                <a16:creationId xmlns:a16="http://schemas.microsoft.com/office/drawing/2014/main" id="{77E09824-68D1-82D8-5896-8A82D1908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46" y="1020553"/>
            <a:ext cx="4938732" cy="559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71755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Wilsonova svorka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093" y="1135063"/>
            <a:ext cx="4001650" cy="52101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dirty="0"/>
              <a:t>Vzniká spojením končetinových elektrod přes odpory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elektricky představuje střed srdce (reálně je vyvedena stranou nebo dopočítána)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Pasivní elektroda (konstantní potenciál)</a:t>
            </a:r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sp>
        <p:nvSpPr>
          <p:cNvPr id="2" name="Rovnoramenný trojúhelník 1">
            <a:extLst>
              <a:ext uri="{FF2B5EF4-FFF2-40B4-BE49-F238E27FC236}">
                <a16:creationId xmlns:a16="http://schemas.microsoft.com/office/drawing/2014/main" id="{66A3EBBD-8DC8-EA68-F179-694B482C4D9E}"/>
              </a:ext>
            </a:extLst>
          </p:cNvPr>
          <p:cNvSpPr/>
          <p:nvPr/>
        </p:nvSpPr>
        <p:spPr>
          <a:xfrm rot="10800000">
            <a:off x="4288376" y="1772816"/>
            <a:ext cx="5472608" cy="4176464"/>
          </a:xfrm>
          <a:prstGeom prst="triangle">
            <a:avLst/>
          </a:prstGeom>
          <a:solidFill>
            <a:srgbClr val="FFFF66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C024FE12-C6AB-F69A-6B56-1C60A8FAA0E7}"/>
              </a:ext>
            </a:extLst>
          </p:cNvPr>
          <p:cNvCxnSpPr>
            <a:stCxn id="2" idx="2"/>
          </p:cNvCxnSpPr>
          <p:nvPr/>
        </p:nvCxnSpPr>
        <p:spPr>
          <a:xfrm flipH="1">
            <a:off x="7024680" y="1772816"/>
            <a:ext cx="2736304" cy="144016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23A5D66D-D389-9380-5D83-7B8941FDA611}"/>
              </a:ext>
            </a:extLst>
          </p:cNvPr>
          <p:cNvCxnSpPr/>
          <p:nvPr/>
        </p:nvCxnSpPr>
        <p:spPr>
          <a:xfrm>
            <a:off x="7024680" y="3212976"/>
            <a:ext cx="17787" cy="2555413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46956CBF-2366-6596-2D6B-9F2635193F80}"/>
              </a:ext>
            </a:extLst>
          </p:cNvPr>
          <p:cNvCxnSpPr/>
          <p:nvPr/>
        </p:nvCxnSpPr>
        <p:spPr>
          <a:xfrm>
            <a:off x="4276398" y="1772816"/>
            <a:ext cx="2748282" cy="144016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id="{91C95A76-5D20-0C7E-1289-B8F8D62F94DC}"/>
              </a:ext>
            </a:extLst>
          </p:cNvPr>
          <p:cNvSpPr txBox="1"/>
          <p:nvPr/>
        </p:nvSpPr>
        <p:spPr>
          <a:xfrm>
            <a:off x="5712997" y="3297178"/>
            <a:ext cx="1346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/>
              <a:t>Wilsonova svorka</a:t>
            </a:r>
            <a:endParaRPr lang="cs-CZ" sz="900" b="1" dirty="0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8EAD82C8-E489-23C9-7B30-F6D1D2D45D0C}"/>
              </a:ext>
            </a:extLst>
          </p:cNvPr>
          <p:cNvGrpSpPr/>
          <p:nvPr/>
        </p:nvGrpSpPr>
        <p:grpSpPr>
          <a:xfrm>
            <a:off x="6804166" y="2936248"/>
            <a:ext cx="432048" cy="461665"/>
            <a:chOff x="2604758" y="1419143"/>
            <a:chExt cx="432048" cy="461665"/>
          </a:xfrm>
        </p:grpSpPr>
        <p:sp>
          <p:nvSpPr>
            <p:cNvPr id="11" name="Ovál 10">
              <a:extLst>
                <a:ext uri="{FF2B5EF4-FFF2-40B4-BE49-F238E27FC236}">
                  <a16:creationId xmlns:a16="http://schemas.microsoft.com/office/drawing/2014/main" id="{5E14AF72-BFCF-0A20-26C5-A6C9A79A36E1}"/>
                </a:ext>
              </a:extLst>
            </p:cNvPr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00"/>
            </a:p>
          </p:txBody>
        </p: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1AD256BE-F17E-A250-DAA0-A54E905E326A}"/>
                </a:ext>
              </a:extLst>
            </p:cNvPr>
            <p:cNvSpPr txBox="1"/>
            <p:nvPr/>
          </p:nvSpPr>
          <p:spPr>
            <a:xfrm>
              <a:off x="2604758" y="1419143"/>
              <a:ext cx="432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>
                  <a:solidFill>
                    <a:srgbClr val="FFFF00"/>
                  </a:solidFill>
                </a:rPr>
                <a:t>- </a:t>
              </a:r>
              <a:endParaRPr lang="cs-CZ" sz="1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531A107E-095C-BACB-80A9-9A406DA439E8}"/>
              </a:ext>
            </a:extLst>
          </p:cNvPr>
          <p:cNvGrpSpPr/>
          <p:nvPr/>
        </p:nvGrpSpPr>
        <p:grpSpPr>
          <a:xfrm>
            <a:off x="9533085" y="1561305"/>
            <a:ext cx="432048" cy="461665"/>
            <a:chOff x="6382390" y="303287"/>
            <a:chExt cx="432048" cy="461665"/>
          </a:xfrm>
        </p:grpSpPr>
        <p:sp>
          <p:nvSpPr>
            <p:cNvPr id="14" name="Ovál 13">
              <a:extLst>
                <a:ext uri="{FF2B5EF4-FFF2-40B4-BE49-F238E27FC236}">
                  <a16:creationId xmlns:a16="http://schemas.microsoft.com/office/drawing/2014/main" id="{AFF7087C-1C83-AC31-3278-A6613CD8823A}"/>
                </a:ext>
              </a:extLst>
            </p:cNvPr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00"/>
            </a:p>
          </p:txBody>
        </p:sp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25EAADBA-6EBD-0D30-FF40-E8A74F450B9A}"/>
                </a:ext>
              </a:extLst>
            </p:cNvPr>
            <p:cNvSpPr txBox="1"/>
            <p:nvPr/>
          </p:nvSpPr>
          <p:spPr>
            <a:xfrm>
              <a:off x="6382390" y="303287"/>
              <a:ext cx="432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FFFF00"/>
                  </a:solidFill>
                </a:rPr>
                <a:t>+</a:t>
              </a:r>
              <a:endParaRPr lang="cs-CZ" sz="1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58B8B6ED-85CF-E9FE-4B4F-7C38A34399F0}"/>
              </a:ext>
            </a:extLst>
          </p:cNvPr>
          <p:cNvGrpSpPr/>
          <p:nvPr/>
        </p:nvGrpSpPr>
        <p:grpSpPr>
          <a:xfrm>
            <a:off x="6786852" y="5513780"/>
            <a:ext cx="432048" cy="461665"/>
            <a:chOff x="6365077" y="295322"/>
            <a:chExt cx="432048" cy="461665"/>
          </a:xfrm>
        </p:grpSpPr>
        <p:sp>
          <p:nvSpPr>
            <p:cNvPr id="17" name="Ovál 16">
              <a:extLst>
                <a:ext uri="{FF2B5EF4-FFF2-40B4-BE49-F238E27FC236}">
                  <a16:creationId xmlns:a16="http://schemas.microsoft.com/office/drawing/2014/main" id="{F7007D3F-CCE3-9550-00CC-6B0AA9CF19BE}"/>
                </a:ext>
              </a:extLst>
            </p:cNvPr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00"/>
            </a:p>
          </p:txBody>
        </p: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268518AD-99D4-A65A-308A-38DAD330FD56}"/>
                </a:ext>
              </a:extLst>
            </p:cNvPr>
            <p:cNvSpPr txBox="1"/>
            <p:nvPr/>
          </p:nvSpPr>
          <p:spPr>
            <a:xfrm>
              <a:off x="6365077" y="295322"/>
              <a:ext cx="432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FFFF00"/>
                  </a:solidFill>
                </a:rPr>
                <a:t>+</a:t>
              </a:r>
              <a:endParaRPr lang="cs-CZ" sz="1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81649324-A15C-D656-6793-3B002F148340}"/>
              </a:ext>
            </a:extLst>
          </p:cNvPr>
          <p:cNvGrpSpPr/>
          <p:nvPr/>
        </p:nvGrpSpPr>
        <p:grpSpPr>
          <a:xfrm>
            <a:off x="4062040" y="1484313"/>
            <a:ext cx="432048" cy="461665"/>
            <a:chOff x="6384056" y="296563"/>
            <a:chExt cx="432048" cy="461665"/>
          </a:xfrm>
        </p:grpSpPr>
        <p:sp>
          <p:nvSpPr>
            <p:cNvPr id="20" name="Ovál 19">
              <a:extLst>
                <a:ext uri="{FF2B5EF4-FFF2-40B4-BE49-F238E27FC236}">
                  <a16:creationId xmlns:a16="http://schemas.microsoft.com/office/drawing/2014/main" id="{8D2BA17E-2791-FF00-60DC-6A2A40716B1F}"/>
                </a:ext>
              </a:extLst>
            </p:cNvPr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00"/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938967DE-C3ED-6CEF-B11B-5C15F2040D53}"/>
                </a:ext>
              </a:extLst>
            </p:cNvPr>
            <p:cNvSpPr txBox="1"/>
            <p:nvPr/>
          </p:nvSpPr>
          <p:spPr>
            <a:xfrm>
              <a:off x="6384056" y="296563"/>
              <a:ext cx="432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FFFF00"/>
                  </a:solidFill>
                </a:rPr>
                <a:t>+</a:t>
              </a:r>
              <a:endParaRPr lang="cs-CZ" sz="16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22" name="Obdélník 21">
            <a:extLst>
              <a:ext uri="{FF2B5EF4-FFF2-40B4-BE49-F238E27FC236}">
                <a16:creationId xmlns:a16="http://schemas.microsoft.com/office/drawing/2014/main" id="{31957474-6BA8-772B-86B8-FA9175CA4B9A}"/>
              </a:ext>
            </a:extLst>
          </p:cNvPr>
          <p:cNvSpPr/>
          <p:nvPr/>
        </p:nvSpPr>
        <p:spPr>
          <a:xfrm rot="1688240">
            <a:off x="5420873" y="2406419"/>
            <a:ext cx="778355" cy="32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/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7B475D39-63EC-D39C-0216-6F22C59E157A}"/>
              </a:ext>
            </a:extLst>
          </p:cNvPr>
          <p:cNvSpPr/>
          <p:nvPr/>
        </p:nvSpPr>
        <p:spPr>
          <a:xfrm rot="9019058">
            <a:off x="7776506" y="2419895"/>
            <a:ext cx="778355" cy="32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A347BC2D-7B7C-88DC-3C4F-5100DDBA1297}"/>
              </a:ext>
            </a:extLst>
          </p:cNvPr>
          <p:cNvSpPr/>
          <p:nvPr/>
        </p:nvSpPr>
        <p:spPr>
          <a:xfrm rot="5161516">
            <a:off x="6624180" y="4329098"/>
            <a:ext cx="778355" cy="32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/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441A50EA-F8CA-A7BD-30D1-8D0DCE3DBB08}"/>
              </a:ext>
            </a:extLst>
          </p:cNvPr>
          <p:cNvSpPr/>
          <p:nvPr/>
        </p:nvSpPr>
        <p:spPr>
          <a:xfrm>
            <a:off x="8195938" y="4091385"/>
            <a:ext cx="33238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b="1" dirty="0"/>
              <a:t>Pasivní elektroda </a:t>
            </a:r>
            <a:r>
              <a:rPr lang="cs-CZ" sz="1600" dirty="0"/>
              <a:t>(neaktivní): </a:t>
            </a:r>
            <a:br>
              <a:rPr lang="cs-CZ" sz="1600" dirty="0"/>
            </a:br>
            <a:r>
              <a:rPr lang="cs-CZ" sz="1600" dirty="0"/>
              <a:t>konstantní potenciál – vždy záporná vzhledem k aktivní elektrodě</a:t>
            </a:r>
            <a:endParaRPr lang="cs-CZ" sz="800" dirty="0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0463C5E9-3E52-5334-DEDE-1BB2206E29DD}"/>
              </a:ext>
            </a:extLst>
          </p:cNvPr>
          <p:cNvSpPr/>
          <p:nvPr/>
        </p:nvSpPr>
        <p:spPr>
          <a:xfrm>
            <a:off x="7184456" y="5929550"/>
            <a:ext cx="36220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b="1" dirty="0"/>
              <a:t>Aktivní elektroda: </a:t>
            </a:r>
            <a:br>
              <a:rPr lang="cs-CZ" sz="1600" dirty="0"/>
            </a:br>
            <a:r>
              <a:rPr lang="cs-CZ" sz="1600" dirty="0"/>
              <a:t>proměnný potenciál – vždy kladná</a:t>
            </a:r>
          </a:p>
        </p:txBody>
      </p: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F432F74B-DF72-EF1F-0981-E2A039B23EE8}"/>
              </a:ext>
            </a:extLst>
          </p:cNvPr>
          <p:cNvCxnSpPr>
            <a:cxnSpLocks/>
          </p:cNvCxnSpPr>
          <p:nvPr/>
        </p:nvCxnSpPr>
        <p:spPr>
          <a:xfrm flipH="1" flipV="1">
            <a:off x="7236214" y="3357843"/>
            <a:ext cx="1276998" cy="10411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C948246F-73EF-EB1A-643E-94667F966DC7}"/>
              </a:ext>
            </a:extLst>
          </p:cNvPr>
          <p:cNvCxnSpPr>
            <a:cxnSpLocks/>
          </p:cNvCxnSpPr>
          <p:nvPr/>
        </p:nvCxnSpPr>
        <p:spPr>
          <a:xfrm flipH="1" flipV="1">
            <a:off x="7200189" y="5929550"/>
            <a:ext cx="345077" cy="1620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06841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Wilsonova svorka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093" y="1135063"/>
            <a:ext cx="4001650" cy="52101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dirty="0"/>
              <a:t>Vzniká spojením končetinových elektrod přes odpory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elektricky představuje střed srdce (reálně je vyvedena stranou nebo dopočítána)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Pasivní elektroda (konstantní potenciál)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dirty="0"/>
              <a:t>Referenční elektroda k hrudním svodům</a:t>
            </a:r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sp>
        <p:nvSpPr>
          <p:cNvPr id="29" name="Rovnoramenný trojúhelník 28">
            <a:extLst>
              <a:ext uri="{FF2B5EF4-FFF2-40B4-BE49-F238E27FC236}">
                <a16:creationId xmlns:a16="http://schemas.microsoft.com/office/drawing/2014/main" id="{6844B82C-570F-0FE8-B913-65E66CB2A54E}"/>
              </a:ext>
            </a:extLst>
          </p:cNvPr>
          <p:cNvSpPr/>
          <p:nvPr/>
        </p:nvSpPr>
        <p:spPr>
          <a:xfrm rot="10800000">
            <a:off x="4549634" y="1772816"/>
            <a:ext cx="5472608" cy="4176464"/>
          </a:xfrm>
          <a:prstGeom prst="triangle">
            <a:avLst/>
          </a:prstGeom>
          <a:solidFill>
            <a:srgbClr val="FFFF66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/>
          </a:p>
        </p:txBody>
      </p: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B548C72B-F5ED-DF83-40EC-20B7B1AB80E2}"/>
              </a:ext>
            </a:extLst>
          </p:cNvPr>
          <p:cNvCxnSpPr>
            <a:stCxn id="29" idx="2"/>
          </p:cNvCxnSpPr>
          <p:nvPr/>
        </p:nvCxnSpPr>
        <p:spPr>
          <a:xfrm flipH="1">
            <a:off x="7285938" y="1772816"/>
            <a:ext cx="2736304" cy="144016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399635AF-0549-D161-05CA-F3172690ADA3}"/>
              </a:ext>
            </a:extLst>
          </p:cNvPr>
          <p:cNvCxnSpPr/>
          <p:nvPr/>
        </p:nvCxnSpPr>
        <p:spPr>
          <a:xfrm>
            <a:off x="7285938" y="3212976"/>
            <a:ext cx="17787" cy="2555413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>
            <a:extLst>
              <a:ext uri="{FF2B5EF4-FFF2-40B4-BE49-F238E27FC236}">
                <a16:creationId xmlns:a16="http://schemas.microsoft.com/office/drawing/2014/main" id="{1DEEAF67-5B51-BCBF-B02E-09476DE9623A}"/>
              </a:ext>
            </a:extLst>
          </p:cNvPr>
          <p:cNvCxnSpPr/>
          <p:nvPr/>
        </p:nvCxnSpPr>
        <p:spPr>
          <a:xfrm>
            <a:off x="4537656" y="1772816"/>
            <a:ext cx="2748282" cy="144016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4DCAC861-233F-A0A0-F725-8F1E23DE1410}"/>
              </a:ext>
            </a:extLst>
          </p:cNvPr>
          <p:cNvSpPr txBox="1"/>
          <p:nvPr/>
        </p:nvSpPr>
        <p:spPr>
          <a:xfrm>
            <a:off x="5974255" y="3297178"/>
            <a:ext cx="1346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/>
              <a:t>Wilsonova svorka</a:t>
            </a:r>
            <a:endParaRPr lang="cs-CZ" sz="900" b="1" dirty="0"/>
          </a:p>
        </p:txBody>
      </p:sp>
      <p:grpSp>
        <p:nvGrpSpPr>
          <p:cNvPr id="34" name="Skupina 33">
            <a:extLst>
              <a:ext uri="{FF2B5EF4-FFF2-40B4-BE49-F238E27FC236}">
                <a16:creationId xmlns:a16="http://schemas.microsoft.com/office/drawing/2014/main" id="{D00666A9-7727-09BF-1320-C9BC1F7A59FA}"/>
              </a:ext>
            </a:extLst>
          </p:cNvPr>
          <p:cNvGrpSpPr/>
          <p:nvPr/>
        </p:nvGrpSpPr>
        <p:grpSpPr>
          <a:xfrm>
            <a:off x="7069914" y="2894747"/>
            <a:ext cx="432048" cy="503166"/>
            <a:chOff x="2609248" y="1377642"/>
            <a:chExt cx="432048" cy="503166"/>
          </a:xfrm>
        </p:grpSpPr>
        <p:sp>
          <p:nvSpPr>
            <p:cNvPr id="35" name="Ovál 34">
              <a:extLst>
                <a:ext uri="{FF2B5EF4-FFF2-40B4-BE49-F238E27FC236}">
                  <a16:creationId xmlns:a16="http://schemas.microsoft.com/office/drawing/2014/main" id="{012138E3-8589-FA43-4FB2-23C58B24D02E}"/>
                </a:ext>
              </a:extLst>
            </p:cNvPr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00"/>
            </a:p>
          </p:txBody>
        </p:sp>
        <p:sp>
          <p:nvSpPr>
            <p:cNvPr id="36" name="TextovéPole 35">
              <a:extLst>
                <a:ext uri="{FF2B5EF4-FFF2-40B4-BE49-F238E27FC236}">
                  <a16:creationId xmlns:a16="http://schemas.microsoft.com/office/drawing/2014/main" id="{F0B10336-5291-A259-67B2-5310E508F4D0}"/>
                </a:ext>
              </a:extLst>
            </p:cNvPr>
            <p:cNvSpPr txBox="1"/>
            <p:nvPr/>
          </p:nvSpPr>
          <p:spPr>
            <a:xfrm>
              <a:off x="2609248" y="1377642"/>
              <a:ext cx="432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>
                  <a:solidFill>
                    <a:srgbClr val="FFFF00"/>
                  </a:solidFill>
                </a:rPr>
                <a:t>- </a:t>
              </a:r>
              <a:endParaRPr lang="cs-CZ" sz="1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7" name="Skupina 36">
            <a:extLst>
              <a:ext uri="{FF2B5EF4-FFF2-40B4-BE49-F238E27FC236}">
                <a16:creationId xmlns:a16="http://schemas.microsoft.com/office/drawing/2014/main" id="{44498791-1BCB-B3DE-71BE-21117F3B9BB5}"/>
              </a:ext>
            </a:extLst>
          </p:cNvPr>
          <p:cNvGrpSpPr/>
          <p:nvPr/>
        </p:nvGrpSpPr>
        <p:grpSpPr>
          <a:xfrm>
            <a:off x="9810143" y="1519308"/>
            <a:ext cx="432048" cy="468641"/>
            <a:chOff x="6398190" y="269999"/>
            <a:chExt cx="432048" cy="468641"/>
          </a:xfrm>
        </p:grpSpPr>
        <p:sp>
          <p:nvSpPr>
            <p:cNvPr id="38" name="Ovál 37">
              <a:extLst>
                <a:ext uri="{FF2B5EF4-FFF2-40B4-BE49-F238E27FC236}">
                  <a16:creationId xmlns:a16="http://schemas.microsoft.com/office/drawing/2014/main" id="{7626482D-0675-E689-5173-9561D7C3026F}"/>
                </a:ext>
              </a:extLst>
            </p:cNvPr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00"/>
            </a:p>
          </p:txBody>
        </p:sp>
        <p:sp>
          <p:nvSpPr>
            <p:cNvPr id="39" name="TextovéPole 38">
              <a:extLst>
                <a:ext uri="{FF2B5EF4-FFF2-40B4-BE49-F238E27FC236}">
                  <a16:creationId xmlns:a16="http://schemas.microsoft.com/office/drawing/2014/main" id="{C52B96F1-6CC0-9502-FF6B-D1CEF91FD732}"/>
                </a:ext>
              </a:extLst>
            </p:cNvPr>
            <p:cNvSpPr txBox="1"/>
            <p:nvPr/>
          </p:nvSpPr>
          <p:spPr>
            <a:xfrm>
              <a:off x="6398190" y="269999"/>
              <a:ext cx="432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FFFF00"/>
                  </a:solidFill>
                </a:rPr>
                <a:t>+</a:t>
              </a:r>
              <a:endParaRPr lang="cs-CZ" sz="1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40" name="Skupina 39">
            <a:extLst>
              <a:ext uri="{FF2B5EF4-FFF2-40B4-BE49-F238E27FC236}">
                <a16:creationId xmlns:a16="http://schemas.microsoft.com/office/drawing/2014/main" id="{8A40BB9E-92FD-DD9A-F23D-C7A2E4671437}"/>
              </a:ext>
            </a:extLst>
          </p:cNvPr>
          <p:cNvGrpSpPr/>
          <p:nvPr/>
        </p:nvGrpSpPr>
        <p:grpSpPr>
          <a:xfrm>
            <a:off x="7065423" y="5497231"/>
            <a:ext cx="432048" cy="461665"/>
            <a:chOff x="6382390" y="287482"/>
            <a:chExt cx="432048" cy="461665"/>
          </a:xfrm>
        </p:grpSpPr>
        <p:sp>
          <p:nvSpPr>
            <p:cNvPr id="41" name="Ovál 40">
              <a:extLst>
                <a:ext uri="{FF2B5EF4-FFF2-40B4-BE49-F238E27FC236}">
                  <a16:creationId xmlns:a16="http://schemas.microsoft.com/office/drawing/2014/main" id="{5AC8461F-6B80-A280-E4BC-5D5D3D4A0EB5}"/>
                </a:ext>
              </a:extLst>
            </p:cNvPr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00"/>
            </a:p>
          </p:txBody>
        </p:sp>
        <p:sp>
          <p:nvSpPr>
            <p:cNvPr id="42" name="TextovéPole 41">
              <a:extLst>
                <a:ext uri="{FF2B5EF4-FFF2-40B4-BE49-F238E27FC236}">
                  <a16:creationId xmlns:a16="http://schemas.microsoft.com/office/drawing/2014/main" id="{00D397B9-BDDA-CA0E-6FDB-231A3E638320}"/>
                </a:ext>
              </a:extLst>
            </p:cNvPr>
            <p:cNvSpPr txBox="1"/>
            <p:nvPr/>
          </p:nvSpPr>
          <p:spPr>
            <a:xfrm>
              <a:off x="6382390" y="287482"/>
              <a:ext cx="432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FFFF00"/>
                  </a:solidFill>
                </a:rPr>
                <a:t>+</a:t>
              </a:r>
              <a:endParaRPr lang="cs-CZ" sz="1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43" name="Skupina 42">
            <a:extLst>
              <a:ext uri="{FF2B5EF4-FFF2-40B4-BE49-F238E27FC236}">
                <a16:creationId xmlns:a16="http://schemas.microsoft.com/office/drawing/2014/main" id="{8552BABD-4015-D79C-471A-2C7F9AC86A51}"/>
              </a:ext>
            </a:extLst>
          </p:cNvPr>
          <p:cNvGrpSpPr/>
          <p:nvPr/>
        </p:nvGrpSpPr>
        <p:grpSpPr>
          <a:xfrm>
            <a:off x="4321632" y="1457781"/>
            <a:ext cx="432048" cy="461665"/>
            <a:chOff x="6382390" y="278740"/>
            <a:chExt cx="432048" cy="461665"/>
          </a:xfrm>
        </p:grpSpPr>
        <p:sp>
          <p:nvSpPr>
            <p:cNvPr id="44" name="Ovál 43">
              <a:extLst>
                <a:ext uri="{FF2B5EF4-FFF2-40B4-BE49-F238E27FC236}">
                  <a16:creationId xmlns:a16="http://schemas.microsoft.com/office/drawing/2014/main" id="{BA99B685-2F40-9639-6515-8C2196F9A950}"/>
                </a:ext>
              </a:extLst>
            </p:cNvPr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00"/>
            </a:p>
          </p:txBody>
        </p:sp>
        <p:sp>
          <p:nvSpPr>
            <p:cNvPr id="45" name="TextovéPole 44">
              <a:extLst>
                <a:ext uri="{FF2B5EF4-FFF2-40B4-BE49-F238E27FC236}">
                  <a16:creationId xmlns:a16="http://schemas.microsoft.com/office/drawing/2014/main" id="{7A470EF8-89EE-F661-EA16-A492934D500C}"/>
                </a:ext>
              </a:extLst>
            </p:cNvPr>
            <p:cNvSpPr txBox="1"/>
            <p:nvPr/>
          </p:nvSpPr>
          <p:spPr>
            <a:xfrm>
              <a:off x="6382390" y="278740"/>
              <a:ext cx="432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FFFF00"/>
                  </a:solidFill>
                </a:rPr>
                <a:t>+</a:t>
              </a:r>
              <a:endParaRPr lang="cs-CZ" sz="16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46" name="Obdélník 45">
            <a:extLst>
              <a:ext uri="{FF2B5EF4-FFF2-40B4-BE49-F238E27FC236}">
                <a16:creationId xmlns:a16="http://schemas.microsoft.com/office/drawing/2014/main" id="{3DCE993B-BF9F-4147-15DB-24523A9BF584}"/>
              </a:ext>
            </a:extLst>
          </p:cNvPr>
          <p:cNvSpPr/>
          <p:nvPr/>
        </p:nvSpPr>
        <p:spPr>
          <a:xfrm rot="1688240">
            <a:off x="5682131" y="2406419"/>
            <a:ext cx="778355" cy="32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/>
          </a:p>
        </p:txBody>
      </p:sp>
      <p:sp>
        <p:nvSpPr>
          <p:cNvPr id="47" name="Obdélník 46">
            <a:extLst>
              <a:ext uri="{FF2B5EF4-FFF2-40B4-BE49-F238E27FC236}">
                <a16:creationId xmlns:a16="http://schemas.microsoft.com/office/drawing/2014/main" id="{6265FAEF-9137-DDFB-BC33-D5E6602A6080}"/>
              </a:ext>
            </a:extLst>
          </p:cNvPr>
          <p:cNvSpPr/>
          <p:nvPr/>
        </p:nvSpPr>
        <p:spPr>
          <a:xfrm rot="9019058">
            <a:off x="8037764" y="2419895"/>
            <a:ext cx="778355" cy="32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/>
          </a:p>
        </p:txBody>
      </p:sp>
      <p:sp>
        <p:nvSpPr>
          <p:cNvPr id="48" name="Obdélník 47">
            <a:extLst>
              <a:ext uri="{FF2B5EF4-FFF2-40B4-BE49-F238E27FC236}">
                <a16:creationId xmlns:a16="http://schemas.microsoft.com/office/drawing/2014/main" id="{E485A6BA-4310-ED7A-DC42-08B50ACAF44B}"/>
              </a:ext>
            </a:extLst>
          </p:cNvPr>
          <p:cNvSpPr/>
          <p:nvPr/>
        </p:nvSpPr>
        <p:spPr>
          <a:xfrm rot="5161516">
            <a:off x="6885438" y="4329098"/>
            <a:ext cx="778355" cy="32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/>
          </a:p>
        </p:txBody>
      </p:sp>
      <p:sp>
        <p:nvSpPr>
          <p:cNvPr id="49" name="Volný tvar 1">
            <a:extLst>
              <a:ext uri="{FF2B5EF4-FFF2-40B4-BE49-F238E27FC236}">
                <a16:creationId xmlns:a16="http://schemas.microsoft.com/office/drawing/2014/main" id="{35A04EC9-3807-3B08-A39A-A420BDB99B5C}"/>
              </a:ext>
            </a:extLst>
          </p:cNvPr>
          <p:cNvSpPr/>
          <p:nvPr/>
        </p:nvSpPr>
        <p:spPr>
          <a:xfrm>
            <a:off x="4510786" y="688312"/>
            <a:ext cx="6307897" cy="3748800"/>
          </a:xfrm>
          <a:custGeom>
            <a:avLst/>
            <a:gdLst>
              <a:gd name="connsiteX0" fmla="*/ 0 w 6307897"/>
              <a:gd name="connsiteY0" fmla="*/ 910066 h 3748800"/>
              <a:gd name="connsiteX1" fmla="*/ 3002508 w 6307897"/>
              <a:gd name="connsiteY1" fmla="*/ 254973 h 3748800"/>
              <a:gd name="connsiteX2" fmla="*/ 5895833 w 6307897"/>
              <a:gd name="connsiteY2" fmla="*/ 295917 h 3748800"/>
              <a:gd name="connsiteX3" fmla="*/ 6223379 w 6307897"/>
              <a:gd name="connsiteY3" fmla="*/ 3748800 h 374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07897" h="3748800">
                <a:moveTo>
                  <a:pt x="0" y="910066"/>
                </a:moveTo>
                <a:cubicBezTo>
                  <a:pt x="1009934" y="633698"/>
                  <a:pt x="2019869" y="357331"/>
                  <a:pt x="3002508" y="254973"/>
                </a:cubicBezTo>
                <a:cubicBezTo>
                  <a:pt x="3985147" y="152615"/>
                  <a:pt x="5359021" y="-286387"/>
                  <a:pt x="5895833" y="295917"/>
                </a:cubicBezTo>
                <a:cubicBezTo>
                  <a:pt x="6432645" y="878221"/>
                  <a:pt x="6328012" y="2313510"/>
                  <a:pt x="6223379" y="37488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/>
          </a:p>
        </p:txBody>
      </p:sp>
      <p:sp>
        <p:nvSpPr>
          <p:cNvPr id="50" name="Volný tvar 4">
            <a:extLst>
              <a:ext uri="{FF2B5EF4-FFF2-40B4-BE49-F238E27FC236}">
                <a16:creationId xmlns:a16="http://schemas.microsoft.com/office/drawing/2014/main" id="{DDDA7962-C1B5-68ED-180F-99FB1DC68154}"/>
              </a:ext>
            </a:extLst>
          </p:cNvPr>
          <p:cNvSpPr/>
          <p:nvPr/>
        </p:nvSpPr>
        <p:spPr>
          <a:xfrm>
            <a:off x="10120016" y="1965278"/>
            <a:ext cx="641445" cy="2470244"/>
          </a:xfrm>
          <a:custGeom>
            <a:avLst/>
            <a:gdLst>
              <a:gd name="connsiteX0" fmla="*/ 0 w 641445"/>
              <a:gd name="connsiteY0" fmla="*/ 0 h 2470244"/>
              <a:gd name="connsiteX1" fmla="*/ 382137 w 641445"/>
              <a:gd name="connsiteY1" fmla="*/ 832513 h 2470244"/>
              <a:gd name="connsiteX2" fmla="*/ 450376 w 641445"/>
              <a:gd name="connsiteY2" fmla="*/ 2033516 h 2470244"/>
              <a:gd name="connsiteX3" fmla="*/ 641445 w 641445"/>
              <a:gd name="connsiteY3" fmla="*/ 2470244 h 2470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1445" h="2470244">
                <a:moveTo>
                  <a:pt x="0" y="0"/>
                </a:moveTo>
                <a:cubicBezTo>
                  <a:pt x="153537" y="246797"/>
                  <a:pt x="307074" y="493594"/>
                  <a:pt x="382137" y="832513"/>
                </a:cubicBezTo>
                <a:cubicBezTo>
                  <a:pt x="457200" y="1171432"/>
                  <a:pt x="407158" y="1760561"/>
                  <a:pt x="450376" y="2033516"/>
                </a:cubicBezTo>
                <a:cubicBezTo>
                  <a:pt x="493594" y="2306471"/>
                  <a:pt x="641445" y="2470244"/>
                  <a:pt x="641445" y="247024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/>
          </a:p>
        </p:txBody>
      </p:sp>
      <p:sp>
        <p:nvSpPr>
          <p:cNvPr id="51" name="Volný tvar 5">
            <a:extLst>
              <a:ext uri="{FF2B5EF4-FFF2-40B4-BE49-F238E27FC236}">
                <a16:creationId xmlns:a16="http://schemas.microsoft.com/office/drawing/2014/main" id="{7C550A1D-2E46-717A-7666-5E753113406B}"/>
              </a:ext>
            </a:extLst>
          </p:cNvPr>
          <p:cNvSpPr/>
          <p:nvPr/>
        </p:nvSpPr>
        <p:spPr>
          <a:xfrm>
            <a:off x="7404112" y="4394579"/>
            <a:ext cx="3316406" cy="1473958"/>
          </a:xfrm>
          <a:custGeom>
            <a:avLst/>
            <a:gdLst>
              <a:gd name="connsiteX0" fmla="*/ 0 w 3316406"/>
              <a:gd name="connsiteY0" fmla="*/ 1473958 h 1473958"/>
              <a:gd name="connsiteX1" fmla="*/ 736979 w 3316406"/>
              <a:gd name="connsiteY1" fmla="*/ 1091821 h 1473958"/>
              <a:gd name="connsiteX2" fmla="*/ 2033516 w 3316406"/>
              <a:gd name="connsiteY2" fmla="*/ 532263 h 1473958"/>
              <a:gd name="connsiteX3" fmla="*/ 2920621 w 3316406"/>
              <a:gd name="connsiteY3" fmla="*/ 368490 h 1473958"/>
              <a:gd name="connsiteX4" fmla="*/ 3316406 w 3316406"/>
              <a:gd name="connsiteY4" fmla="*/ 0 h 1473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6406" h="1473958">
                <a:moveTo>
                  <a:pt x="0" y="1473958"/>
                </a:moveTo>
                <a:cubicBezTo>
                  <a:pt x="199030" y="1361364"/>
                  <a:pt x="398060" y="1248770"/>
                  <a:pt x="736979" y="1091821"/>
                </a:cubicBezTo>
                <a:cubicBezTo>
                  <a:pt x="1075898" y="934872"/>
                  <a:pt x="1669576" y="652818"/>
                  <a:pt x="2033516" y="532263"/>
                </a:cubicBezTo>
                <a:cubicBezTo>
                  <a:pt x="2397456" y="411708"/>
                  <a:pt x="2706806" y="457200"/>
                  <a:pt x="2920621" y="368490"/>
                </a:cubicBezTo>
                <a:cubicBezTo>
                  <a:pt x="3134436" y="279779"/>
                  <a:pt x="3316406" y="0"/>
                  <a:pt x="3316406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/>
          </a:p>
        </p:txBody>
      </p:sp>
      <p:grpSp>
        <p:nvGrpSpPr>
          <p:cNvPr id="52" name="Skupina 51">
            <a:extLst>
              <a:ext uri="{FF2B5EF4-FFF2-40B4-BE49-F238E27FC236}">
                <a16:creationId xmlns:a16="http://schemas.microsoft.com/office/drawing/2014/main" id="{EDFD41E1-D65E-92C2-2B72-C4840437A8D6}"/>
              </a:ext>
            </a:extLst>
          </p:cNvPr>
          <p:cNvGrpSpPr/>
          <p:nvPr/>
        </p:nvGrpSpPr>
        <p:grpSpPr>
          <a:xfrm>
            <a:off x="10545437" y="4167515"/>
            <a:ext cx="432048" cy="503166"/>
            <a:chOff x="2609248" y="1377642"/>
            <a:chExt cx="432048" cy="503166"/>
          </a:xfrm>
        </p:grpSpPr>
        <p:sp>
          <p:nvSpPr>
            <p:cNvPr id="53" name="Ovál 52">
              <a:extLst>
                <a:ext uri="{FF2B5EF4-FFF2-40B4-BE49-F238E27FC236}">
                  <a16:creationId xmlns:a16="http://schemas.microsoft.com/office/drawing/2014/main" id="{74D216DF-F49B-09DB-786A-2CA04BAFD920}"/>
                </a:ext>
              </a:extLst>
            </p:cNvPr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00"/>
            </a:p>
          </p:txBody>
        </p:sp>
        <p:sp>
          <p:nvSpPr>
            <p:cNvPr id="54" name="TextovéPole 53">
              <a:extLst>
                <a:ext uri="{FF2B5EF4-FFF2-40B4-BE49-F238E27FC236}">
                  <a16:creationId xmlns:a16="http://schemas.microsoft.com/office/drawing/2014/main" id="{BFD9A940-D1D2-F436-0487-E26D5E23352A}"/>
                </a:ext>
              </a:extLst>
            </p:cNvPr>
            <p:cNvSpPr txBox="1"/>
            <p:nvPr/>
          </p:nvSpPr>
          <p:spPr>
            <a:xfrm>
              <a:off x="2609248" y="1377642"/>
              <a:ext cx="432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>
                  <a:solidFill>
                    <a:srgbClr val="FFFF00"/>
                  </a:solidFill>
                </a:rPr>
                <a:t>- </a:t>
              </a:r>
              <a:endParaRPr lang="cs-CZ" sz="16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55" name="TextovéPole 54">
            <a:extLst>
              <a:ext uri="{FF2B5EF4-FFF2-40B4-BE49-F238E27FC236}">
                <a16:creationId xmlns:a16="http://schemas.microsoft.com/office/drawing/2014/main" id="{D41E912D-5170-BBA0-EF92-14C3B218B86E}"/>
              </a:ext>
            </a:extLst>
          </p:cNvPr>
          <p:cNvSpPr txBox="1"/>
          <p:nvPr/>
        </p:nvSpPr>
        <p:spPr>
          <a:xfrm>
            <a:off x="10182102" y="4813846"/>
            <a:ext cx="13461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/>
              <a:t>Wilsonova svorka</a:t>
            </a:r>
          </a:p>
          <a:p>
            <a:pPr algn="ctr"/>
            <a:r>
              <a:rPr lang="cs-CZ" sz="1400" b="1" dirty="0"/>
              <a:t>reálně</a:t>
            </a:r>
            <a:endParaRPr lang="cs-CZ" sz="900" b="1" dirty="0"/>
          </a:p>
        </p:txBody>
      </p:sp>
      <p:grpSp>
        <p:nvGrpSpPr>
          <p:cNvPr id="56" name="Skupina 55">
            <a:extLst>
              <a:ext uri="{FF2B5EF4-FFF2-40B4-BE49-F238E27FC236}">
                <a16:creationId xmlns:a16="http://schemas.microsoft.com/office/drawing/2014/main" id="{FF299184-30F0-6A82-4507-36158BCE3369}"/>
              </a:ext>
            </a:extLst>
          </p:cNvPr>
          <p:cNvGrpSpPr/>
          <p:nvPr/>
        </p:nvGrpSpPr>
        <p:grpSpPr>
          <a:xfrm>
            <a:off x="7058591" y="2927845"/>
            <a:ext cx="432048" cy="470068"/>
            <a:chOff x="2597925" y="1410740"/>
            <a:chExt cx="432048" cy="470068"/>
          </a:xfrm>
        </p:grpSpPr>
        <p:sp>
          <p:nvSpPr>
            <p:cNvPr id="57" name="Ovál 56">
              <a:extLst>
                <a:ext uri="{FF2B5EF4-FFF2-40B4-BE49-F238E27FC236}">
                  <a16:creationId xmlns:a16="http://schemas.microsoft.com/office/drawing/2014/main" id="{6384D18A-D99A-7965-FB5A-8FE0BA14DF80}"/>
                </a:ext>
              </a:extLst>
            </p:cNvPr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00"/>
            </a:p>
          </p:txBody>
        </p:sp>
        <p:sp>
          <p:nvSpPr>
            <p:cNvPr id="58" name="TextovéPole 57">
              <a:extLst>
                <a:ext uri="{FF2B5EF4-FFF2-40B4-BE49-F238E27FC236}">
                  <a16:creationId xmlns:a16="http://schemas.microsoft.com/office/drawing/2014/main" id="{A3EDCDF8-94A5-9578-5703-59BAF3FEF921}"/>
                </a:ext>
              </a:extLst>
            </p:cNvPr>
            <p:cNvSpPr txBox="1"/>
            <p:nvPr/>
          </p:nvSpPr>
          <p:spPr>
            <a:xfrm>
              <a:off x="2597925" y="1410740"/>
              <a:ext cx="432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>
                  <a:solidFill>
                    <a:srgbClr val="FFFF00"/>
                  </a:solidFill>
                </a:rPr>
                <a:t>- </a:t>
              </a:r>
              <a:endParaRPr lang="cs-CZ" sz="1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59" name="Skupina 58">
            <a:extLst>
              <a:ext uri="{FF2B5EF4-FFF2-40B4-BE49-F238E27FC236}">
                <a16:creationId xmlns:a16="http://schemas.microsoft.com/office/drawing/2014/main" id="{32A9C776-C6C3-4FE0-7FE0-8B0E03B8274D}"/>
              </a:ext>
            </a:extLst>
          </p:cNvPr>
          <p:cNvGrpSpPr/>
          <p:nvPr/>
        </p:nvGrpSpPr>
        <p:grpSpPr>
          <a:xfrm>
            <a:off x="10528255" y="4195177"/>
            <a:ext cx="432048" cy="461665"/>
            <a:chOff x="2615502" y="1432981"/>
            <a:chExt cx="432048" cy="461665"/>
          </a:xfrm>
        </p:grpSpPr>
        <p:sp>
          <p:nvSpPr>
            <p:cNvPr id="60" name="Ovál 59">
              <a:extLst>
                <a:ext uri="{FF2B5EF4-FFF2-40B4-BE49-F238E27FC236}">
                  <a16:creationId xmlns:a16="http://schemas.microsoft.com/office/drawing/2014/main" id="{9B4DB374-7503-4F65-0C4B-E3294E136BEB}"/>
                </a:ext>
              </a:extLst>
            </p:cNvPr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00"/>
            </a:p>
          </p:txBody>
        </p:sp>
        <p:sp>
          <p:nvSpPr>
            <p:cNvPr id="61" name="TextovéPole 60">
              <a:extLst>
                <a:ext uri="{FF2B5EF4-FFF2-40B4-BE49-F238E27FC236}">
                  <a16:creationId xmlns:a16="http://schemas.microsoft.com/office/drawing/2014/main" id="{CB279685-83BB-EEDF-BB8A-7281197BEB40}"/>
                </a:ext>
              </a:extLst>
            </p:cNvPr>
            <p:cNvSpPr txBox="1"/>
            <p:nvPr/>
          </p:nvSpPr>
          <p:spPr>
            <a:xfrm>
              <a:off x="2615502" y="1432981"/>
              <a:ext cx="432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>
                  <a:solidFill>
                    <a:srgbClr val="FFFF00"/>
                  </a:solidFill>
                </a:rPr>
                <a:t>- </a:t>
              </a:r>
              <a:endParaRPr lang="cs-CZ" sz="16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36391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 err="1"/>
              <a:t>augmentované</a:t>
            </a:r>
            <a:r>
              <a:rPr lang="cs-CZ" dirty="0"/>
              <a:t> </a:t>
            </a:r>
            <a:r>
              <a:rPr lang="cs-CZ" dirty="0" err="1"/>
              <a:t>Golbergerovy</a:t>
            </a:r>
            <a:r>
              <a:rPr lang="cs-CZ" dirty="0"/>
              <a:t> svody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117" y="990891"/>
            <a:ext cx="3792777" cy="453421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dirty="0" err="1"/>
              <a:t>aVL</a:t>
            </a:r>
            <a:r>
              <a:rPr lang="cs-CZ" sz="2000" dirty="0"/>
              <a:t>, </a:t>
            </a:r>
            <a:r>
              <a:rPr lang="cs-CZ" sz="2000" dirty="0" err="1"/>
              <a:t>aVR</a:t>
            </a:r>
            <a:r>
              <a:rPr lang="cs-CZ" sz="2000" dirty="0"/>
              <a:t>, </a:t>
            </a:r>
            <a:r>
              <a:rPr lang="cs-CZ" sz="2000" dirty="0" err="1"/>
              <a:t>aVF</a:t>
            </a:r>
            <a:r>
              <a:rPr lang="cs-CZ" sz="2000" dirty="0"/>
              <a:t>: unipolární končetinové svody</a:t>
            </a:r>
          </a:p>
          <a:p>
            <a:pPr>
              <a:lnSpc>
                <a:spcPct val="100000"/>
              </a:lnSpc>
            </a:pPr>
            <a:r>
              <a:rPr lang="cs-CZ" sz="2000" b="1" dirty="0"/>
              <a:t>Aktivní elektroda </a:t>
            </a:r>
            <a:r>
              <a:rPr lang="cs-CZ" sz="2000" dirty="0"/>
              <a:t>je ta reálná na končetině – </a:t>
            </a:r>
            <a:r>
              <a:rPr lang="cs-CZ" sz="2000" b="1" dirty="0"/>
              <a:t>kladná</a:t>
            </a:r>
          </a:p>
          <a:p>
            <a:pPr>
              <a:lnSpc>
                <a:spcPct val="100000"/>
              </a:lnSpc>
            </a:pPr>
            <a:r>
              <a:rPr lang="cs-CZ" sz="2000" b="1" dirty="0"/>
              <a:t>Neaktivní</a:t>
            </a:r>
            <a:r>
              <a:rPr lang="cs-CZ" sz="2000" dirty="0"/>
              <a:t> </a:t>
            </a:r>
            <a:r>
              <a:rPr lang="cs-CZ" sz="2000" b="1" dirty="0"/>
              <a:t>elektroda</a:t>
            </a:r>
            <a:r>
              <a:rPr lang="cs-CZ" sz="2000" dirty="0"/>
              <a:t> je uměle vytvořená spojením zbylých dvou svodů (přes odpor) - </a:t>
            </a:r>
            <a:r>
              <a:rPr lang="cs-CZ" sz="2000" b="1" dirty="0"/>
              <a:t>záporná</a:t>
            </a:r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sp>
        <p:nvSpPr>
          <p:cNvPr id="2" name="Rovnoramenný trojúhelník 1">
            <a:extLst>
              <a:ext uri="{FF2B5EF4-FFF2-40B4-BE49-F238E27FC236}">
                <a16:creationId xmlns:a16="http://schemas.microsoft.com/office/drawing/2014/main" id="{F045E9BD-57E7-5891-4932-BD3050F01C49}"/>
              </a:ext>
            </a:extLst>
          </p:cNvPr>
          <p:cNvSpPr/>
          <p:nvPr/>
        </p:nvSpPr>
        <p:spPr>
          <a:xfrm rot="10800000">
            <a:off x="5585957" y="1772816"/>
            <a:ext cx="5472608" cy="4176464"/>
          </a:xfrm>
          <a:prstGeom prst="triangle">
            <a:avLst/>
          </a:prstGeom>
          <a:solidFill>
            <a:srgbClr val="FFFF66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084A2F26-1BC6-1AF9-4E55-88DEE48BACAF}"/>
              </a:ext>
            </a:extLst>
          </p:cNvPr>
          <p:cNvCxnSpPr>
            <a:endCxn id="2" idx="1"/>
          </p:cNvCxnSpPr>
          <p:nvPr/>
        </p:nvCxnSpPr>
        <p:spPr>
          <a:xfrm>
            <a:off x="5573979" y="1772816"/>
            <a:ext cx="4116434" cy="2088232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Skupina 6">
            <a:extLst>
              <a:ext uri="{FF2B5EF4-FFF2-40B4-BE49-F238E27FC236}">
                <a16:creationId xmlns:a16="http://schemas.microsoft.com/office/drawing/2014/main" id="{6CB20231-CB60-9E2D-F6F7-5B4EB047969A}"/>
              </a:ext>
            </a:extLst>
          </p:cNvPr>
          <p:cNvGrpSpPr/>
          <p:nvPr/>
        </p:nvGrpSpPr>
        <p:grpSpPr>
          <a:xfrm>
            <a:off x="9474389" y="3607185"/>
            <a:ext cx="432048" cy="503166"/>
            <a:chOff x="2609248" y="1377642"/>
            <a:chExt cx="432048" cy="503166"/>
          </a:xfrm>
        </p:grpSpPr>
        <p:sp>
          <p:nvSpPr>
            <p:cNvPr id="8" name="Ovál 7">
              <a:extLst>
                <a:ext uri="{FF2B5EF4-FFF2-40B4-BE49-F238E27FC236}">
                  <a16:creationId xmlns:a16="http://schemas.microsoft.com/office/drawing/2014/main" id="{A321A8D9-A1BE-F108-2E47-266B0B43E6DA}"/>
                </a:ext>
              </a:extLst>
            </p:cNvPr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00"/>
            </a:p>
          </p:txBody>
        </p: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C27B23DC-6A48-3649-8252-F21EF50C9CD8}"/>
                </a:ext>
              </a:extLst>
            </p:cNvPr>
            <p:cNvSpPr txBox="1"/>
            <p:nvPr/>
          </p:nvSpPr>
          <p:spPr>
            <a:xfrm>
              <a:off x="2609248" y="1377642"/>
              <a:ext cx="432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>
                  <a:solidFill>
                    <a:srgbClr val="FFFF00"/>
                  </a:solidFill>
                </a:rPr>
                <a:t>- </a:t>
              </a:r>
              <a:endParaRPr lang="cs-CZ" sz="1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5E02E32F-72F4-B226-656E-46CDAA48579C}"/>
              </a:ext>
            </a:extLst>
          </p:cNvPr>
          <p:cNvGrpSpPr/>
          <p:nvPr/>
        </p:nvGrpSpPr>
        <p:grpSpPr>
          <a:xfrm>
            <a:off x="5357955" y="1414516"/>
            <a:ext cx="432048" cy="503165"/>
            <a:chOff x="6382390" y="235475"/>
            <a:chExt cx="432048" cy="503165"/>
          </a:xfrm>
        </p:grpSpPr>
        <p:sp>
          <p:nvSpPr>
            <p:cNvPr id="11" name="Ovál 10">
              <a:extLst>
                <a:ext uri="{FF2B5EF4-FFF2-40B4-BE49-F238E27FC236}">
                  <a16:creationId xmlns:a16="http://schemas.microsoft.com/office/drawing/2014/main" id="{7218E6B9-B077-1022-2AC8-B1E41555DFF6}"/>
                </a:ext>
              </a:extLst>
            </p:cNvPr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00"/>
            </a:p>
          </p:txBody>
        </p: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C885FA65-AD86-A0C5-284B-B76A26FA7CF5}"/>
                </a:ext>
              </a:extLst>
            </p:cNvPr>
            <p:cNvSpPr txBox="1"/>
            <p:nvPr/>
          </p:nvSpPr>
          <p:spPr>
            <a:xfrm>
              <a:off x="6382390" y="235475"/>
              <a:ext cx="432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FFFF00"/>
                  </a:solidFill>
                </a:rPr>
                <a:t>+</a:t>
              </a:r>
              <a:endParaRPr lang="cs-CZ" sz="16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62F7280-F8EE-71BB-B8AB-D50310329834}"/>
              </a:ext>
            </a:extLst>
          </p:cNvPr>
          <p:cNvSpPr txBox="1"/>
          <p:nvPr/>
        </p:nvSpPr>
        <p:spPr>
          <a:xfrm>
            <a:off x="4561901" y="1285745"/>
            <a:ext cx="925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R</a:t>
            </a:r>
            <a:endParaRPr lang="cs-CZ" sz="1600" b="1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54FF098-C6D3-9327-D1C6-8452B2868F50}"/>
              </a:ext>
            </a:extLst>
          </p:cNvPr>
          <p:cNvSpPr txBox="1"/>
          <p:nvPr/>
        </p:nvSpPr>
        <p:spPr>
          <a:xfrm>
            <a:off x="11268854" y="1278885"/>
            <a:ext cx="925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L</a:t>
            </a:r>
            <a:endParaRPr lang="cs-CZ" sz="1600" b="1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3FA919B4-80B8-426B-6561-CBF983C0A199}"/>
              </a:ext>
            </a:extLst>
          </p:cNvPr>
          <p:cNvSpPr txBox="1"/>
          <p:nvPr/>
        </p:nvSpPr>
        <p:spPr>
          <a:xfrm>
            <a:off x="7859675" y="5949281"/>
            <a:ext cx="925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F</a:t>
            </a:r>
            <a:endParaRPr lang="cs-CZ" sz="1600" b="1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18CA0AB4-EC07-5283-3C89-589BAE17E253}"/>
              </a:ext>
            </a:extLst>
          </p:cNvPr>
          <p:cNvSpPr txBox="1"/>
          <p:nvPr/>
        </p:nvSpPr>
        <p:spPr>
          <a:xfrm>
            <a:off x="6682607" y="1844824"/>
            <a:ext cx="1535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aVR</a:t>
            </a:r>
            <a:endParaRPr lang="cs-CZ" sz="1600" b="1" dirty="0"/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7412EA6D-3D5B-F04C-1E9F-C6FC2FC5C9A3}"/>
              </a:ext>
            </a:extLst>
          </p:cNvPr>
          <p:cNvCxnSpPr>
            <a:endCxn id="2" idx="5"/>
          </p:cNvCxnSpPr>
          <p:nvPr/>
        </p:nvCxnSpPr>
        <p:spPr>
          <a:xfrm flipH="1">
            <a:off x="6954109" y="1772816"/>
            <a:ext cx="4092582" cy="2088232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6C6622A3-FCEE-7196-D851-4706519BFE3F}"/>
              </a:ext>
            </a:extLst>
          </p:cNvPr>
          <p:cNvGrpSpPr/>
          <p:nvPr/>
        </p:nvGrpSpPr>
        <p:grpSpPr>
          <a:xfrm>
            <a:off x="6681333" y="3553935"/>
            <a:ext cx="432048" cy="503166"/>
            <a:chOff x="2609248" y="1377642"/>
            <a:chExt cx="432048" cy="503166"/>
          </a:xfrm>
        </p:grpSpPr>
        <p:sp>
          <p:nvSpPr>
            <p:cNvPr id="19" name="Ovál 18">
              <a:extLst>
                <a:ext uri="{FF2B5EF4-FFF2-40B4-BE49-F238E27FC236}">
                  <a16:creationId xmlns:a16="http://schemas.microsoft.com/office/drawing/2014/main" id="{2D5F19E4-9DBA-D410-07AB-4D5D9F45A391}"/>
                </a:ext>
              </a:extLst>
            </p:cNvPr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00"/>
            </a:p>
          </p:txBody>
        </p: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74582F0B-C937-5C6A-0552-8574BB3F48E1}"/>
                </a:ext>
              </a:extLst>
            </p:cNvPr>
            <p:cNvSpPr txBox="1"/>
            <p:nvPr/>
          </p:nvSpPr>
          <p:spPr>
            <a:xfrm>
              <a:off x="2609248" y="1377642"/>
              <a:ext cx="432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>
                  <a:solidFill>
                    <a:srgbClr val="FFFF00"/>
                  </a:solidFill>
                </a:rPr>
                <a:t>- </a:t>
              </a:r>
              <a:endParaRPr lang="cs-CZ" sz="1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2C042B4E-1CC7-2A98-2797-E5DDBDFC7865}"/>
              </a:ext>
            </a:extLst>
          </p:cNvPr>
          <p:cNvGrpSpPr/>
          <p:nvPr/>
        </p:nvGrpSpPr>
        <p:grpSpPr>
          <a:xfrm>
            <a:off x="10830666" y="1484784"/>
            <a:ext cx="432048" cy="503165"/>
            <a:chOff x="6382390" y="235475"/>
            <a:chExt cx="432048" cy="503165"/>
          </a:xfrm>
        </p:grpSpPr>
        <p:sp>
          <p:nvSpPr>
            <p:cNvPr id="22" name="Ovál 21">
              <a:extLst>
                <a:ext uri="{FF2B5EF4-FFF2-40B4-BE49-F238E27FC236}">
                  <a16:creationId xmlns:a16="http://schemas.microsoft.com/office/drawing/2014/main" id="{05F074C5-D82F-7F52-EEED-D5E8851534EC}"/>
                </a:ext>
              </a:extLst>
            </p:cNvPr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00"/>
            </a:p>
          </p:txBody>
        </p:sp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FC5A366A-AE0A-978F-2819-8E4B749DBF7B}"/>
                </a:ext>
              </a:extLst>
            </p:cNvPr>
            <p:cNvSpPr txBox="1"/>
            <p:nvPr/>
          </p:nvSpPr>
          <p:spPr>
            <a:xfrm>
              <a:off x="6382390" y="235475"/>
              <a:ext cx="432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FFFF00"/>
                  </a:solidFill>
                </a:rPr>
                <a:t>+</a:t>
              </a:r>
              <a:endParaRPr lang="cs-CZ" sz="1600" b="1" dirty="0">
                <a:solidFill>
                  <a:srgbClr val="FFFF00"/>
                </a:solidFill>
              </a:endParaRPr>
            </a:p>
          </p:txBody>
        </p:sp>
      </p:grp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E30E38EC-01D4-10F7-C692-4D3C9DA0A727}"/>
              </a:ext>
            </a:extLst>
          </p:cNvPr>
          <p:cNvCxnSpPr>
            <a:stCxn id="2" idx="3"/>
          </p:cNvCxnSpPr>
          <p:nvPr/>
        </p:nvCxnSpPr>
        <p:spPr>
          <a:xfrm flipH="1">
            <a:off x="8317771" y="1772816"/>
            <a:ext cx="4490" cy="3995573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B8BCD83F-EC0A-EE5A-EAA9-3DA10BF81B30}"/>
              </a:ext>
            </a:extLst>
          </p:cNvPr>
          <p:cNvGrpSpPr/>
          <p:nvPr/>
        </p:nvGrpSpPr>
        <p:grpSpPr>
          <a:xfrm>
            <a:off x="8127072" y="1484784"/>
            <a:ext cx="432048" cy="503166"/>
            <a:chOff x="2609248" y="1377642"/>
            <a:chExt cx="432048" cy="503166"/>
          </a:xfrm>
        </p:grpSpPr>
        <p:sp>
          <p:nvSpPr>
            <p:cNvPr id="26" name="Ovál 25">
              <a:extLst>
                <a:ext uri="{FF2B5EF4-FFF2-40B4-BE49-F238E27FC236}">
                  <a16:creationId xmlns:a16="http://schemas.microsoft.com/office/drawing/2014/main" id="{508EA93B-37EB-2607-74DB-838574995910}"/>
                </a:ext>
              </a:extLst>
            </p:cNvPr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00"/>
            </a:p>
          </p:txBody>
        </p:sp>
        <p:sp>
          <p:nvSpPr>
            <p:cNvPr id="27" name="TextovéPole 26">
              <a:extLst>
                <a:ext uri="{FF2B5EF4-FFF2-40B4-BE49-F238E27FC236}">
                  <a16:creationId xmlns:a16="http://schemas.microsoft.com/office/drawing/2014/main" id="{D97F1537-A12D-B1FC-3E9D-7A5A9C46FC3A}"/>
                </a:ext>
              </a:extLst>
            </p:cNvPr>
            <p:cNvSpPr txBox="1"/>
            <p:nvPr/>
          </p:nvSpPr>
          <p:spPr>
            <a:xfrm>
              <a:off x="2609248" y="1377642"/>
              <a:ext cx="432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>
                  <a:solidFill>
                    <a:srgbClr val="FFFF00"/>
                  </a:solidFill>
                </a:rPr>
                <a:t>- </a:t>
              </a:r>
              <a:endParaRPr lang="cs-CZ" sz="1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DACC877D-C5BB-7B2E-65FC-4AAFEC67BAF4}"/>
              </a:ext>
            </a:extLst>
          </p:cNvPr>
          <p:cNvGrpSpPr/>
          <p:nvPr/>
        </p:nvGrpSpPr>
        <p:grpSpPr>
          <a:xfrm>
            <a:off x="8101746" y="5445224"/>
            <a:ext cx="432048" cy="503165"/>
            <a:chOff x="6382390" y="235475"/>
            <a:chExt cx="432048" cy="503165"/>
          </a:xfrm>
        </p:grpSpPr>
        <p:sp>
          <p:nvSpPr>
            <p:cNvPr id="29" name="Ovál 28">
              <a:extLst>
                <a:ext uri="{FF2B5EF4-FFF2-40B4-BE49-F238E27FC236}">
                  <a16:creationId xmlns:a16="http://schemas.microsoft.com/office/drawing/2014/main" id="{A194D887-12FE-6102-5CC5-B1079B94ACDB}"/>
                </a:ext>
              </a:extLst>
            </p:cNvPr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00"/>
            </a:p>
          </p:txBody>
        </p:sp>
        <p:sp>
          <p:nvSpPr>
            <p:cNvPr id="30" name="TextovéPole 29">
              <a:extLst>
                <a:ext uri="{FF2B5EF4-FFF2-40B4-BE49-F238E27FC236}">
                  <a16:creationId xmlns:a16="http://schemas.microsoft.com/office/drawing/2014/main" id="{54F22CBE-1423-9097-49C8-D4569570A441}"/>
                </a:ext>
              </a:extLst>
            </p:cNvPr>
            <p:cNvSpPr txBox="1"/>
            <p:nvPr/>
          </p:nvSpPr>
          <p:spPr>
            <a:xfrm>
              <a:off x="6382390" y="235475"/>
              <a:ext cx="432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FFFF00"/>
                  </a:solidFill>
                </a:rPr>
                <a:t>+</a:t>
              </a:r>
              <a:endParaRPr lang="cs-CZ" sz="16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1910FEC2-F6D7-EE4C-F409-AE8D88CE86AC}"/>
              </a:ext>
            </a:extLst>
          </p:cNvPr>
          <p:cNvSpPr txBox="1"/>
          <p:nvPr/>
        </p:nvSpPr>
        <p:spPr>
          <a:xfrm>
            <a:off x="8819318" y="1916832"/>
            <a:ext cx="1535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aVL</a:t>
            </a:r>
            <a:endParaRPr lang="cs-CZ" sz="1600" b="1" dirty="0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9FBB4800-1776-AA2F-61FC-07889692D73D}"/>
              </a:ext>
            </a:extLst>
          </p:cNvPr>
          <p:cNvSpPr txBox="1"/>
          <p:nvPr/>
        </p:nvSpPr>
        <p:spPr>
          <a:xfrm>
            <a:off x="8266783" y="4006805"/>
            <a:ext cx="1535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aVF</a:t>
            </a:r>
            <a:endParaRPr lang="cs-CZ" sz="1600" b="1" dirty="0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0160E676-75E1-DAE7-AF0C-46D629706C6E}"/>
              </a:ext>
            </a:extLst>
          </p:cNvPr>
          <p:cNvSpPr txBox="1"/>
          <p:nvPr/>
        </p:nvSpPr>
        <p:spPr>
          <a:xfrm>
            <a:off x="4847949" y="3896182"/>
            <a:ext cx="2162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Umělé, dopočítané elektrody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039E84A6-8F0B-14E0-06B4-6AC33FEF7F06}"/>
              </a:ext>
            </a:extLst>
          </p:cNvPr>
          <p:cNvSpPr txBox="1"/>
          <p:nvPr/>
        </p:nvSpPr>
        <p:spPr>
          <a:xfrm>
            <a:off x="3946303" y="1915439"/>
            <a:ext cx="1876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Reálné elektrody, na těle</a:t>
            </a:r>
          </a:p>
        </p:txBody>
      </p:sp>
      <p:grpSp>
        <p:nvGrpSpPr>
          <p:cNvPr id="57" name="Skupina 56">
            <a:extLst>
              <a:ext uri="{FF2B5EF4-FFF2-40B4-BE49-F238E27FC236}">
                <a16:creationId xmlns:a16="http://schemas.microsoft.com/office/drawing/2014/main" id="{E9D6FF3D-C2EE-A9C5-44ED-E9F7F4D06359}"/>
              </a:ext>
            </a:extLst>
          </p:cNvPr>
          <p:cNvGrpSpPr/>
          <p:nvPr/>
        </p:nvGrpSpPr>
        <p:grpSpPr>
          <a:xfrm>
            <a:off x="919487" y="3511943"/>
            <a:ext cx="3524151" cy="3007989"/>
            <a:chOff x="939126" y="270856"/>
            <a:chExt cx="8204874" cy="6370923"/>
          </a:xfrm>
        </p:grpSpPr>
        <p:sp>
          <p:nvSpPr>
            <p:cNvPr id="35" name="TextovéPole 34">
              <a:extLst>
                <a:ext uri="{FF2B5EF4-FFF2-40B4-BE49-F238E27FC236}">
                  <a16:creationId xmlns:a16="http://schemas.microsoft.com/office/drawing/2014/main" id="{4D6E0D07-8F4B-560A-7086-7E089A0B844F}"/>
                </a:ext>
              </a:extLst>
            </p:cNvPr>
            <p:cNvSpPr txBox="1"/>
            <p:nvPr/>
          </p:nvSpPr>
          <p:spPr>
            <a:xfrm>
              <a:off x="6407696" y="3910296"/>
              <a:ext cx="27363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/>
                <a:t>Neaktivní elektroda</a:t>
              </a:r>
            </a:p>
          </p:txBody>
        </p:sp>
        <p:sp>
          <p:nvSpPr>
            <p:cNvPr id="36" name="Rovnoramenný trojúhelník 35">
              <a:extLst>
                <a:ext uri="{FF2B5EF4-FFF2-40B4-BE49-F238E27FC236}">
                  <a16:creationId xmlns:a16="http://schemas.microsoft.com/office/drawing/2014/main" id="{31EAB019-342F-4C21-6A46-FC814B7F8D9C}"/>
                </a:ext>
              </a:extLst>
            </p:cNvPr>
            <p:cNvSpPr/>
            <p:nvPr/>
          </p:nvSpPr>
          <p:spPr>
            <a:xfrm rot="10800000">
              <a:off x="1963182" y="1772816"/>
              <a:ext cx="5472608" cy="4176464"/>
            </a:xfrm>
            <a:prstGeom prst="triangle">
              <a:avLst/>
            </a:prstGeom>
            <a:solidFill>
              <a:srgbClr val="FFFF66"/>
            </a:solidFill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00"/>
            </a:p>
          </p:txBody>
        </p:sp>
        <p:cxnSp>
          <p:nvCxnSpPr>
            <p:cNvPr id="37" name="Přímá spojnice 36">
              <a:extLst>
                <a:ext uri="{FF2B5EF4-FFF2-40B4-BE49-F238E27FC236}">
                  <a16:creationId xmlns:a16="http://schemas.microsoft.com/office/drawing/2014/main" id="{C4FF278E-3D05-2794-3027-B9FC350E6B5C}"/>
                </a:ext>
              </a:extLst>
            </p:cNvPr>
            <p:cNvCxnSpPr>
              <a:endCxn id="36" idx="1"/>
            </p:cNvCxnSpPr>
            <p:nvPr/>
          </p:nvCxnSpPr>
          <p:spPr>
            <a:xfrm>
              <a:off x="1951204" y="1772816"/>
              <a:ext cx="4116434" cy="2088232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Skupina 37">
              <a:extLst>
                <a:ext uri="{FF2B5EF4-FFF2-40B4-BE49-F238E27FC236}">
                  <a16:creationId xmlns:a16="http://schemas.microsoft.com/office/drawing/2014/main" id="{40D4548D-2E81-3651-4A49-0BE1340D520E}"/>
                </a:ext>
              </a:extLst>
            </p:cNvPr>
            <p:cNvGrpSpPr/>
            <p:nvPr/>
          </p:nvGrpSpPr>
          <p:grpSpPr>
            <a:xfrm>
              <a:off x="5855071" y="3426121"/>
              <a:ext cx="432048" cy="684230"/>
              <a:chOff x="2612705" y="1196578"/>
              <a:chExt cx="432048" cy="684230"/>
            </a:xfrm>
          </p:grpSpPr>
          <p:sp>
            <p:nvSpPr>
              <p:cNvPr id="39" name="Ovál 38">
                <a:extLst>
                  <a:ext uri="{FF2B5EF4-FFF2-40B4-BE49-F238E27FC236}">
                    <a16:creationId xmlns:a16="http://schemas.microsoft.com/office/drawing/2014/main" id="{6A0B792A-6306-6398-5458-38BF7A2F7DA5}"/>
                  </a:ext>
                </a:extLst>
              </p:cNvPr>
              <p:cNvSpPr/>
              <p:nvPr/>
            </p:nvSpPr>
            <p:spPr>
              <a:xfrm>
                <a:off x="2645272" y="1520808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600"/>
              </a:p>
            </p:txBody>
          </p:sp>
          <p:sp>
            <p:nvSpPr>
              <p:cNvPr id="40" name="TextovéPole 39">
                <a:extLst>
                  <a:ext uri="{FF2B5EF4-FFF2-40B4-BE49-F238E27FC236}">
                    <a16:creationId xmlns:a16="http://schemas.microsoft.com/office/drawing/2014/main" id="{04D5781F-492A-D77A-FA6A-D207DAA5D7A2}"/>
                  </a:ext>
                </a:extLst>
              </p:cNvPr>
              <p:cNvSpPr txBox="1"/>
              <p:nvPr/>
            </p:nvSpPr>
            <p:spPr>
              <a:xfrm>
                <a:off x="2612705" y="1196578"/>
                <a:ext cx="432048" cy="461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b="1" dirty="0">
                    <a:solidFill>
                      <a:srgbClr val="FFFF00"/>
                    </a:solidFill>
                  </a:rPr>
                  <a:t>- </a:t>
                </a:r>
                <a:endParaRPr lang="cs-CZ" sz="1600" b="1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41" name="Skupina 40">
              <a:extLst>
                <a:ext uri="{FF2B5EF4-FFF2-40B4-BE49-F238E27FC236}">
                  <a16:creationId xmlns:a16="http://schemas.microsoft.com/office/drawing/2014/main" id="{7C3CEE86-F3C8-9333-0811-ED7F044F0965}"/>
                </a:ext>
              </a:extLst>
            </p:cNvPr>
            <p:cNvGrpSpPr/>
            <p:nvPr/>
          </p:nvGrpSpPr>
          <p:grpSpPr>
            <a:xfrm>
              <a:off x="6938652" y="1248777"/>
              <a:ext cx="665263" cy="977807"/>
              <a:chOff x="6113151" y="-532"/>
              <a:chExt cx="665263" cy="977807"/>
            </a:xfrm>
          </p:grpSpPr>
          <p:sp>
            <p:nvSpPr>
              <p:cNvPr id="42" name="Ovál 41">
                <a:extLst>
                  <a:ext uri="{FF2B5EF4-FFF2-40B4-BE49-F238E27FC236}">
                    <a16:creationId xmlns:a16="http://schemas.microsoft.com/office/drawing/2014/main" id="{FE33B12E-D6D7-EEE2-0B7D-E6CB21AF6866}"/>
                  </a:ext>
                </a:extLst>
              </p:cNvPr>
              <p:cNvSpPr/>
              <p:nvPr/>
            </p:nvSpPr>
            <p:spPr>
              <a:xfrm>
                <a:off x="6418414" y="378640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600"/>
              </a:p>
            </p:txBody>
          </p:sp>
          <p:sp>
            <p:nvSpPr>
              <p:cNvPr id="43" name="TextovéPole 42">
                <a:extLst>
                  <a:ext uri="{FF2B5EF4-FFF2-40B4-BE49-F238E27FC236}">
                    <a16:creationId xmlns:a16="http://schemas.microsoft.com/office/drawing/2014/main" id="{046580F8-F980-0C56-A8F3-0544A90545CF}"/>
                  </a:ext>
                </a:extLst>
              </p:cNvPr>
              <p:cNvSpPr txBox="1"/>
              <p:nvPr/>
            </p:nvSpPr>
            <p:spPr>
              <a:xfrm>
                <a:off x="6113151" y="-532"/>
                <a:ext cx="432048" cy="977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>
                    <a:solidFill>
                      <a:srgbClr val="FFFF00"/>
                    </a:solidFill>
                  </a:rPr>
                  <a:t>+</a:t>
                </a:r>
                <a:endParaRPr lang="cs-CZ" sz="1600" b="1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44" name="Skupina 43">
              <a:extLst>
                <a:ext uri="{FF2B5EF4-FFF2-40B4-BE49-F238E27FC236}">
                  <a16:creationId xmlns:a16="http://schemas.microsoft.com/office/drawing/2014/main" id="{244DA162-6AB2-4E97-A396-E80F165C6106}"/>
                </a:ext>
              </a:extLst>
            </p:cNvPr>
            <p:cNvGrpSpPr/>
            <p:nvPr/>
          </p:nvGrpSpPr>
          <p:grpSpPr>
            <a:xfrm>
              <a:off x="4215099" y="5256336"/>
              <a:ext cx="659896" cy="692053"/>
              <a:chOff x="6118518" y="46587"/>
              <a:chExt cx="659896" cy="692053"/>
            </a:xfrm>
          </p:grpSpPr>
          <p:sp>
            <p:nvSpPr>
              <p:cNvPr id="45" name="Ovál 44">
                <a:extLst>
                  <a:ext uri="{FF2B5EF4-FFF2-40B4-BE49-F238E27FC236}">
                    <a16:creationId xmlns:a16="http://schemas.microsoft.com/office/drawing/2014/main" id="{5E8379BF-AE4C-CE99-1871-A32B4806820D}"/>
                  </a:ext>
                </a:extLst>
              </p:cNvPr>
              <p:cNvSpPr/>
              <p:nvPr/>
            </p:nvSpPr>
            <p:spPr>
              <a:xfrm>
                <a:off x="6418414" y="378640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600"/>
              </a:p>
            </p:txBody>
          </p:sp>
          <p:sp>
            <p:nvSpPr>
              <p:cNvPr id="46" name="TextovéPole 45">
                <a:extLst>
                  <a:ext uri="{FF2B5EF4-FFF2-40B4-BE49-F238E27FC236}">
                    <a16:creationId xmlns:a16="http://schemas.microsoft.com/office/drawing/2014/main" id="{CBC39EF3-4440-4C18-DF35-FB91865BA3BD}"/>
                  </a:ext>
                </a:extLst>
              </p:cNvPr>
              <p:cNvSpPr txBox="1"/>
              <p:nvPr/>
            </p:nvSpPr>
            <p:spPr>
              <a:xfrm>
                <a:off x="6118518" y="46587"/>
                <a:ext cx="4320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>
                    <a:solidFill>
                      <a:srgbClr val="FFFF00"/>
                    </a:solidFill>
                  </a:rPr>
                  <a:t>+</a:t>
                </a:r>
                <a:endParaRPr lang="cs-CZ" sz="1600" b="1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47" name="Skupina 46">
              <a:extLst>
                <a:ext uri="{FF2B5EF4-FFF2-40B4-BE49-F238E27FC236}">
                  <a16:creationId xmlns:a16="http://schemas.microsoft.com/office/drawing/2014/main" id="{1E9261E5-95F8-88FC-1E02-72161A488201}"/>
                </a:ext>
              </a:extLst>
            </p:cNvPr>
            <p:cNvGrpSpPr/>
            <p:nvPr/>
          </p:nvGrpSpPr>
          <p:grpSpPr>
            <a:xfrm>
              <a:off x="1437236" y="1215047"/>
              <a:ext cx="957107" cy="977807"/>
              <a:chOff x="6084446" y="36006"/>
              <a:chExt cx="957107" cy="977807"/>
            </a:xfrm>
          </p:grpSpPr>
          <p:sp>
            <p:nvSpPr>
              <p:cNvPr id="48" name="Ovál 47">
                <a:extLst>
                  <a:ext uri="{FF2B5EF4-FFF2-40B4-BE49-F238E27FC236}">
                    <a16:creationId xmlns:a16="http://schemas.microsoft.com/office/drawing/2014/main" id="{EDFCDE56-5D01-655E-6373-A9957ABDED02}"/>
                  </a:ext>
                </a:extLst>
              </p:cNvPr>
              <p:cNvSpPr/>
              <p:nvPr/>
            </p:nvSpPr>
            <p:spPr>
              <a:xfrm>
                <a:off x="6418414" y="378640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600"/>
              </a:p>
            </p:txBody>
          </p:sp>
          <p:sp>
            <p:nvSpPr>
              <p:cNvPr id="49" name="TextovéPole 48">
                <a:extLst>
                  <a:ext uri="{FF2B5EF4-FFF2-40B4-BE49-F238E27FC236}">
                    <a16:creationId xmlns:a16="http://schemas.microsoft.com/office/drawing/2014/main" id="{DA084555-393B-B734-0160-15B61A0AED6E}"/>
                  </a:ext>
                </a:extLst>
              </p:cNvPr>
              <p:cNvSpPr txBox="1"/>
              <p:nvPr/>
            </p:nvSpPr>
            <p:spPr>
              <a:xfrm>
                <a:off x="6084446" y="36006"/>
                <a:ext cx="957107" cy="977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>
                    <a:solidFill>
                      <a:srgbClr val="FFFF00"/>
                    </a:solidFill>
                  </a:rPr>
                  <a:t>+</a:t>
                </a:r>
                <a:endParaRPr lang="cs-CZ" sz="1600" b="1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50" name="TextovéPole 49">
              <a:extLst>
                <a:ext uri="{FF2B5EF4-FFF2-40B4-BE49-F238E27FC236}">
                  <a16:creationId xmlns:a16="http://schemas.microsoft.com/office/drawing/2014/main" id="{2592DBBB-A1A9-1D6A-A656-39CD6ED5A44F}"/>
                </a:ext>
              </a:extLst>
            </p:cNvPr>
            <p:cNvSpPr txBox="1"/>
            <p:nvPr/>
          </p:nvSpPr>
          <p:spPr>
            <a:xfrm>
              <a:off x="939126" y="1285745"/>
              <a:ext cx="9251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/>
                <a:t>R</a:t>
              </a:r>
              <a:endParaRPr lang="cs-CZ" sz="1600" b="1" dirty="0"/>
            </a:p>
          </p:txBody>
        </p:sp>
        <p:sp>
          <p:nvSpPr>
            <p:cNvPr id="51" name="TextovéPole 50">
              <a:extLst>
                <a:ext uri="{FF2B5EF4-FFF2-40B4-BE49-F238E27FC236}">
                  <a16:creationId xmlns:a16="http://schemas.microsoft.com/office/drawing/2014/main" id="{F91635F0-135D-6807-ADC9-D8FD97A20F4C}"/>
                </a:ext>
              </a:extLst>
            </p:cNvPr>
            <p:cNvSpPr txBox="1"/>
            <p:nvPr/>
          </p:nvSpPr>
          <p:spPr>
            <a:xfrm>
              <a:off x="7646079" y="1278885"/>
              <a:ext cx="9251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/>
                <a:t>L</a:t>
              </a:r>
              <a:endParaRPr lang="cs-CZ" sz="1600" b="1" dirty="0"/>
            </a:p>
          </p:txBody>
        </p:sp>
        <p:sp>
          <p:nvSpPr>
            <p:cNvPr id="52" name="TextovéPole 51">
              <a:extLst>
                <a:ext uri="{FF2B5EF4-FFF2-40B4-BE49-F238E27FC236}">
                  <a16:creationId xmlns:a16="http://schemas.microsoft.com/office/drawing/2014/main" id="{7966192C-A390-BD8C-DDB0-3119FF6D4E4D}"/>
                </a:ext>
              </a:extLst>
            </p:cNvPr>
            <p:cNvSpPr txBox="1"/>
            <p:nvPr/>
          </p:nvSpPr>
          <p:spPr>
            <a:xfrm>
              <a:off x="4245677" y="6180114"/>
              <a:ext cx="9251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/>
                <a:t>F</a:t>
              </a:r>
              <a:endParaRPr lang="cs-CZ" sz="1600" b="1" dirty="0"/>
            </a:p>
          </p:txBody>
        </p:sp>
        <p:sp>
          <p:nvSpPr>
            <p:cNvPr id="53" name="TextovéPole 52">
              <a:extLst>
                <a:ext uri="{FF2B5EF4-FFF2-40B4-BE49-F238E27FC236}">
                  <a16:creationId xmlns:a16="http://schemas.microsoft.com/office/drawing/2014/main" id="{0D96E867-26FE-9966-6F9F-30E127C319DE}"/>
                </a:ext>
              </a:extLst>
            </p:cNvPr>
            <p:cNvSpPr txBox="1"/>
            <p:nvPr/>
          </p:nvSpPr>
          <p:spPr>
            <a:xfrm>
              <a:off x="3400648" y="1917682"/>
              <a:ext cx="1761421" cy="782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800" b="1" dirty="0" err="1"/>
                <a:t>aVR</a:t>
              </a:r>
              <a:endParaRPr lang="cs-CZ" sz="1200" b="1" dirty="0"/>
            </a:p>
          </p:txBody>
        </p:sp>
        <p:sp>
          <p:nvSpPr>
            <p:cNvPr id="54" name="Obdélník 53">
              <a:extLst>
                <a:ext uri="{FF2B5EF4-FFF2-40B4-BE49-F238E27FC236}">
                  <a16:creationId xmlns:a16="http://schemas.microsoft.com/office/drawing/2014/main" id="{DAE4D8C0-478E-2F49-88B7-44291EC2DD61}"/>
                </a:ext>
              </a:extLst>
            </p:cNvPr>
            <p:cNvSpPr/>
            <p:nvPr/>
          </p:nvSpPr>
          <p:spPr>
            <a:xfrm rot="7461366">
              <a:off x="6332062" y="2655348"/>
              <a:ext cx="778355" cy="3231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00"/>
            </a:p>
          </p:txBody>
        </p:sp>
        <p:sp>
          <p:nvSpPr>
            <p:cNvPr id="55" name="Obdélník 54">
              <a:extLst>
                <a:ext uri="{FF2B5EF4-FFF2-40B4-BE49-F238E27FC236}">
                  <a16:creationId xmlns:a16="http://schemas.microsoft.com/office/drawing/2014/main" id="{5C29F689-81B5-EF2B-D9AC-1DEF4B668480}"/>
                </a:ext>
              </a:extLst>
            </p:cNvPr>
            <p:cNvSpPr/>
            <p:nvPr/>
          </p:nvSpPr>
          <p:spPr>
            <a:xfrm rot="7461366">
              <a:off x="5183915" y="4504403"/>
              <a:ext cx="778355" cy="3231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600"/>
            </a:p>
          </p:txBody>
        </p:sp>
        <p:sp>
          <p:nvSpPr>
            <p:cNvPr id="56" name="TextovéPole 55">
              <a:extLst>
                <a:ext uri="{FF2B5EF4-FFF2-40B4-BE49-F238E27FC236}">
                  <a16:creationId xmlns:a16="http://schemas.microsoft.com/office/drawing/2014/main" id="{2C3FD69F-3A94-84C1-EBA6-D54C2C186B9C}"/>
                </a:ext>
              </a:extLst>
            </p:cNvPr>
            <p:cNvSpPr txBox="1"/>
            <p:nvPr/>
          </p:nvSpPr>
          <p:spPr>
            <a:xfrm>
              <a:off x="939126" y="270856"/>
              <a:ext cx="27363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/>
                <a:t>aktivní elektroda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570037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Nejdůležitější obrázek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66" y="964788"/>
            <a:ext cx="11151070" cy="4222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dirty="0"/>
              <a:t>Končetinové svody – elektrická aktivita srdce ve frontální rovině</a:t>
            </a:r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sp>
        <p:nvSpPr>
          <p:cNvPr id="2" name="Rovnoramenný trojúhelník 1">
            <a:extLst>
              <a:ext uri="{FF2B5EF4-FFF2-40B4-BE49-F238E27FC236}">
                <a16:creationId xmlns:a16="http://schemas.microsoft.com/office/drawing/2014/main" id="{63B533E0-A671-0C8B-5CE5-898D2768EDBA}"/>
              </a:ext>
            </a:extLst>
          </p:cNvPr>
          <p:cNvSpPr/>
          <p:nvPr/>
        </p:nvSpPr>
        <p:spPr>
          <a:xfrm rot="10800000">
            <a:off x="3000245" y="2085049"/>
            <a:ext cx="5472608" cy="4176464"/>
          </a:xfrm>
          <a:prstGeom prst="triangle">
            <a:avLst/>
          </a:prstGeom>
          <a:solidFill>
            <a:srgbClr val="FFFF66"/>
          </a:solidFill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4A93BC3-6927-C860-AE66-8B8086CAF0F4}"/>
              </a:ext>
            </a:extLst>
          </p:cNvPr>
          <p:cNvSpPr txBox="1"/>
          <p:nvPr/>
        </p:nvSpPr>
        <p:spPr>
          <a:xfrm>
            <a:off x="6168323" y="5577455"/>
            <a:ext cx="404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00FF"/>
                </a:solidFill>
              </a:rPr>
              <a:t>+</a:t>
            </a:r>
            <a:endParaRPr lang="cs-CZ" sz="1800" b="1" dirty="0">
              <a:solidFill>
                <a:srgbClr val="0000FF"/>
              </a:solidFill>
            </a:endParaRP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E2C419F9-B171-A5E8-2A32-809A1CA01F5B}"/>
              </a:ext>
            </a:extLst>
          </p:cNvPr>
          <p:cNvCxnSpPr>
            <a:endCxn id="2" idx="1"/>
          </p:cNvCxnSpPr>
          <p:nvPr/>
        </p:nvCxnSpPr>
        <p:spPr>
          <a:xfrm>
            <a:off x="2988267" y="2085049"/>
            <a:ext cx="4116434" cy="208823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ál 7">
            <a:extLst>
              <a:ext uri="{FF2B5EF4-FFF2-40B4-BE49-F238E27FC236}">
                <a16:creationId xmlns:a16="http://schemas.microsoft.com/office/drawing/2014/main" id="{A13803D1-04EB-ED29-7DFE-A7B51EA3C1A2}"/>
              </a:ext>
            </a:extLst>
          </p:cNvPr>
          <p:cNvSpPr/>
          <p:nvPr/>
        </p:nvSpPr>
        <p:spPr>
          <a:xfrm>
            <a:off x="6924701" y="4062584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7F9B7162-665C-EE0F-A8BD-853A87AF43E7}"/>
              </a:ext>
            </a:extLst>
          </p:cNvPr>
          <p:cNvSpPr/>
          <p:nvPr/>
        </p:nvSpPr>
        <p:spPr>
          <a:xfrm>
            <a:off x="2808267" y="1869914"/>
            <a:ext cx="360000" cy="36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404157F-C046-F5EA-ABBC-E0DBE954E2AD}"/>
              </a:ext>
            </a:extLst>
          </p:cNvPr>
          <p:cNvSpPr txBox="1"/>
          <p:nvPr/>
        </p:nvSpPr>
        <p:spPr>
          <a:xfrm>
            <a:off x="1976189" y="1597978"/>
            <a:ext cx="92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R</a:t>
            </a:r>
            <a:endParaRPr lang="cs-CZ" sz="1800" b="1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94B521E-69E6-F8A0-EF38-4320EB9BA3FC}"/>
              </a:ext>
            </a:extLst>
          </p:cNvPr>
          <p:cNvSpPr txBox="1"/>
          <p:nvPr/>
        </p:nvSpPr>
        <p:spPr>
          <a:xfrm>
            <a:off x="8683142" y="1591118"/>
            <a:ext cx="92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L</a:t>
            </a:r>
            <a:endParaRPr lang="cs-CZ" sz="1800" b="1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CCE6069-3443-B29F-FFF1-126E9D6C2DB2}"/>
              </a:ext>
            </a:extLst>
          </p:cNvPr>
          <p:cNvSpPr txBox="1"/>
          <p:nvPr/>
        </p:nvSpPr>
        <p:spPr>
          <a:xfrm>
            <a:off x="5273963" y="6261514"/>
            <a:ext cx="92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F</a:t>
            </a:r>
            <a:endParaRPr lang="cs-CZ" sz="1800" b="1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936939A-F862-DE55-63D1-FF09582AC792}"/>
              </a:ext>
            </a:extLst>
          </p:cNvPr>
          <p:cNvSpPr txBox="1"/>
          <p:nvPr/>
        </p:nvSpPr>
        <p:spPr>
          <a:xfrm>
            <a:off x="4196361" y="2526187"/>
            <a:ext cx="961777" cy="523220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aVR</a:t>
            </a:r>
            <a:endParaRPr lang="cs-CZ" sz="1800" b="1" dirty="0"/>
          </a:p>
        </p:txBody>
      </p: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C861A084-3B18-6138-D4E1-5103D3C15D28}"/>
              </a:ext>
            </a:extLst>
          </p:cNvPr>
          <p:cNvCxnSpPr>
            <a:endCxn id="2" idx="5"/>
          </p:cNvCxnSpPr>
          <p:nvPr/>
        </p:nvCxnSpPr>
        <p:spPr>
          <a:xfrm flipH="1">
            <a:off x="4368397" y="2085049"/>
            <a:ext cx="4092582" cy="208823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ál 14">
            <a:extLst>
              <a:ext uri="{FF2B5EF4-FFF2-40B4-BE49-F238E27FC236}">
                <a16:creationId xmlns:a16="http://schemas.microsoft.com/office/drawing/2014/main" id="{289E8F96-BDBD-AC7B-4813-82A45D791D9F}"/>
              </a:ext>
            </a:extLst>
          </p:cNvPr>
          <p:cNvSpPr/>
          <p:nvPr/>
        </p:nvSpPr>
        <p:spPr>
          <a:xfrm>
            <a:off x="4132919" y="3956407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BF462DB9-6898-5DF8-C3CF-807BD2B256F5}"/>
              </a:ext>
            </a:extLst>
          </p:cNvPr>
          <p:cNvSpPr/>
          <p:nvPr/>
        </p:nvSpPr>
        <p:spPr>
          <a:xfrm>
            <a:off x="8280978" y="1940182"/>
            <a:ext cx="360000" cy="36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5E2B2E2C-F7E2-BBF8-0530-B3CCA7A37E2C}"/>
              </a:ext>
            </a:extLst>
          </p:cNvPr>
          <p:cNvCxnSpPr>
            <a:stCxn id="2" idx="3"/>
          </p:cNvCxnSpPr>
          <p:nvPr/>
        </p:nvCxnSpPr>
        <p:spPr>
          <a:xfrm flipH="1">
            <a:off x="5732059" y="2085049"/>
            <a:ext cx="4490" cy="399557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ál 17">
            <a:extLst>
              <a:ext uri="{FF2B5EF4-FFF2-40B4-BE49-F238E27FC236}">
                <a16:creationId xmlns:a16="http://schemas.microsoft.com/office/drawing/2014/main" id="{78B35BE7-F428-1743-8225-20E6F4409277}"/>
              </a:ext>
            </a:extLst>
          </p:cNvPr>
          <p:cNvSpPr/>
          <p:nvPr/>
        </p:nvSpPr>
        <p:spPr>
          <a:xfrm>
            <a:off x="5577384" y="1940183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A1C2E928-6803-36C7-7D90-22B0CD0A24BB}"/>
              </a:ext>
            </a:extLst>
          </p:cNvPr>
          <p:cNvSpPr/>
          <p:nvPr/>
        </p:nvSpPr>
        <p:spPr>
          <a:xfrm>
            <a:off x="5552059" y="5957566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D38DDE9D-B163-F373-E7AD-330B3C157F2C}"/>
              </a:ext>
            </a:extLst>
          </p:cNvPr>
          <p:cNvSpPr txBox="1"/>
          <p:nvPr/>
        </p:nvSpPr>
        <p:spPr>
          <a:xfrm>
            <a:off x="6306345" y="2587290"/>
            <a:ext cx="938169" cy="523220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aVL</a:t>
            </a:r>
            <a:endParaRPr lang="cs-CZ" sz="1800" b="1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035BFFEF-8CAC-6812-3719-7E78D09A11F5}"/>
              </a:ext>
            </a:extLst>
          </p:cNvPr>
          <p:cNvSpPr txBox="1"/>
          <p:nvPr/>
        </p:nvSpPr>
        <p:spPr>
          <a:xfrm>
            <a:off x="5244557" y="4240602"/>
            <a:ext cx="1036919" cy="523220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aVF</a:t>
            </a:r>
            <a:endParaRPr lang="cs-CZ" sz="1800" b="1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4606A4EC-A201-CF37-8D1A-125398377528}"/>
              </a:ext>
            </a:extLst>
          </p:cNvPr>
          <p:cNvSpPr txBox="1"/>
          <p:nvPr/>
        </p:nvSpPr>
        <p:spPr>
          <a:xfrm>
            <a:off x="2800751" y="2237449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00FF"/>
                </a:solidFill>
              </a:rPr>
              <a:t>– </a:t>
            </a:r>
            <a:endParaRPr lang="cs-CZ" sz="1800" b="1" dirty="0">
              <a:solidFill>
                <a:srgbClr val="0000FF"/>
              </a:solidFill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E52906EA-F8F8-964A-6572-0E165A7647E2}"/>
              </a:ext>
            </a:extLst>
          </p:cNvPr>
          <p:cNvSpPr txBox="1"/>
          <p:nvPr/>
        </p:nvSpPr>
        <p:spPr>
          <a:xfrm>
            <a:off x="3225553" y="1473851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00FF"/>
                </a:solidFill>
              </a:rPr>
              <a:t>– </a:t>
            </a:r>
            <a:endParaRPr lang="cs-CZ" sz="1800" b="1" dirty="0">
              <a:solidFill>
                <a:srgbClr val="0000FF"/>
              </a:solidFill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E3238B8A-7F6F-4B96-0F5C-A490279FD235}"/>
              </a:ext>
            </a:extLst>
          </p:cNvPr>
          <p:cNvSpPr txBox="1"/>
          <p:nvPr/>
        </p:nvSpPr>
        <p:spPr>
          <a:xfrm>
            <a:off x="4954520" y="5577455"/>
            <a:ext cx="269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00FF"/>
                </a:solidFill>
              </a:rPr>
              <a:t>+</a:t>
            </a:r>
            <a:endParaRPr lang="cs-CZ" sz="1800" b="1" dirty="0">
              <a:solidFill>
                <a:srgbClr val="0000FF"/>
              </a:solidFill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1DEDB3E2-C9D2-2E4C-681F-F960BB5EE7EF}"/>
              </a:ext>
            </a:extLst>
          </p:cNvPr>
          <p:cNvSpPr txBox="1"/>
          <p:nvPr/>
        </p:nvSpPr>
        <p:spPr>
          <a:xfrm>
            <a:off x="7773894" y="1546748"/>
            <a:ext cx="404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00FF"/>
                </a:solidFill>
              </a:rPr>
              <a:t>+</a:t>
            </a:r>
            <a:endParaRPr lang="cs-CZ" sz="1800" b="1" dirty="0">
              <a:solidFill>
                <a:srgbClr val="0000FF"/>
              </a:solidFill>
            </a:endParaRP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A5123A0C-DA2F-DFCC-2C2F-1DE4F22E3A36}"/>
              </a:ext>
            </a:extLst>
          </p:cNvPr>
          <p:cNvSpPr txBox="1"/>
          <p:nvPr/>
        </p:nvSpPr>
        <p:spPr>
          <a:xfrm>
            <a:off x="8295943" y="2210982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00FF"/>
                </a:solidFill>
              </a:rPr>
              <a:t>– </a:t>
            </a:r>
            <a:endParaRPr lang="cs-CZ" sz="1800" b="1" dirty="0">
              <a:solidFill>
                <a:srgbClr val="0000FF"/>
              </a:solidFill>
            </a:endParaRP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051A06FC-3FE3-7EBA-A78B-7F1854EDA2FF}"/>
              </a:ext>
            </a:extLst>
          </p:cNvPr>
          <p:cNvSpPr txBox="1"/>
          <p:nvPr/>
        </p:nvSpPr>
        <p:spPr>
          <a:xfrm>
            <a:off x="5294799" y="1165406"/>
            <a:ext cx="92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0000FF"/>
                </a:solidFill>
              </a:rPr>
              <a:t>I</a:t>
            </a:r>
            <a:endParaRPr lang="cs-CZ" sz="1800" b="1" dirty="0">
              <a:solidFill>
                <a:srgbClr val="0000FF"/>
              </a:solidFill>
            </a:endParaRP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1AD0465F-8A0D-1705-CB88-F6B9C9FCD8EA}"/>
              </a:ext>
            </a:extLst>
          </p:cNvPr>
          <p:cNvSpPr txBox="1"/>
          <p:nvPr/>
        </p:nvSpPr>
        <p:spPr>
          <a:xfrm>
            <a:off x="6693104" y="4512935"/>
            <a:ext cx="92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0000FF"/>
                </a:solidFill>
              </a:rPr>
              <a:t>III</a:t>
            </a:r>
            <a:endParaRPr lang="cs-CZ" sz="1800" b="1" dirty="0">
              <a:solidFill>
                <a:srgbClr val="0000FF"/>
              </a:solidFill>
            </a:endParaRP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AF592BF1-95A7-2405-6868-593D23259D19}"/>
              </a:ext>
            </a:extLst>
          </p:cNvPr>
          <p:cNvSpPr txBox="1"/>
          <p:nvPr/>
        </p:nvSpPr>
        <p:spPr>
          <a:xfrm>
            <a:off x="3794880" y="4580273"/>
            <a:ext cx="92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0000FF"/>
                </a:solidFill>
              </a:rPr>
              <a:t>II</a:t>
            </a:r>
            <a:endParaRPr lang="cs-CZ" sz="1800" b="1" dirty="0">
              <a:solidFill>
                <a:srgbClr val="0000FF"/>
              </a:solidFill>
            </a:endParaRP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564EB8B2-7B3A-0260-8CD4-4F4D33F1C3EB}"/>
              </a:ext>
            </a:extLst>
          </p:cNvPr>
          <p:cNvSpPr/>
          <p:nvPr/>
        </p:nvSpPr>
        <p:spPr>
          <a:xfrm>
            <a:off x="479256" y="4566824"/>
            <a:ext cx="266611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0000FF"/>
                </a:solidFill>
              </a:rPr>
              <a:t>I, II, III, </a:t>
            </a:r>
            <a:br>
              <a:rPr lang="cs-CZ" sz="2800" b="1" dirty="0">
                <a:solidFill>
                  <a:srgbClr val="0000FF"/>
                </a:solidFill>
              </a:rPr>
            </a:br>
            <a:r>
              <a:rPr lang="cs-CZ" sz="2800" b="1" dirty="0" err="1"/>
              <a:t>aVL</a:t>
            </a:r>
            <a:r>
              <a:rPr lang="cs-CZ" sz="2800" b="1" dirty="0"/>
              <a:t>, </a:t>
            </a:r>
            <a:r>
              <a:rPr lang="cs-CZ" sz="2800" b="1" dirty="0" err="1"/>
              <a:t>aVR</a:t>
            </a:r>
            <a:r>
              <a:rPr lang="cs-CZ" sz="2800" b="1" dirty="0"/>
              <a:t>, </a:t>
            </a:r>
            <a:r>
              <a:rPr lang="cs-CZ" sz="2800" b="1" dirty="0" err="1"/>
              <a:t>aVF</a:t>
            </a:r>
            <a:endParaRPr lang="cs-CZ" sz="2800" b="1" dirty="0"/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42969F94-9F70-FA87-6F70-56BA8196479A}"/>
              </a:ext>
            </a:extLst>
          </p:cNvPr>
          <p:cNvSpPr txBox="1"/>
          <p:nvPr/>
        </p:nvSpPr>
        <p:spPr>
          <a:xfrm>
            <a:off x="5328932" y="4912262"/>
            <a:ext cx="404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800" b="1" dirty="0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993581C7-EBD1-B57A-2BB5-4EB851AE3F58}"/>
              </a:ext>
            </a:extLst>
          </p:cNvPr>
          <p:cNvSpPr txBox="1"/>
          <p:nvPr/>
        </p:nvSpPr>
        <p:spPr>
          <a:xfrm>
            <a:off x="7508266" y="2337223"/>
            <a:ext cx="404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800" b="1" dirty="0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EBB4D90A-6B42-8822-9C64-0A9A4B00FBEC}"/>
              </a:ext>
            </a:extLst>
          </p:cNvPr>
          <p:cNvSpPr txBox="1"/>
          <p:nvPr/>
        </p:nvSpPr>
        <p:spPr>
          <a:xfrm>
            <a:off x="3580720" y="2421444"/>
            <a:ext cx="404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800" b="1" dirty="0"/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C9944CD3-2D54-D244-95F9-B8F526130E75}"/>
              </a:ext>
            </a:extLst>
          </p:cNvPr>
          <p:cNvSpPr txBox="1"/>
          <p:nvPr/>
        </p:nvSpPr>
        <p:spPr>
          <a:xfrm>
            <a:off x="5805423" y="2105463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–</a:t>
            </a:r>
            <a:r>
              <a:rPr lang="cs-CZ" sz="2800" b="1" dirty="0">
                <a:solidFill>
                  <a:srgbClr val="FFFF00"/>
                </a:solidFill>
              </a:rPr>
              <a:t> </a:t>
            </a:r>
            <a:endParaRPr lang="cs-CZ" sz="1800" b="1" dirty="0">
              <a:solidFill>
                <a:srgbClr val="FFFF00"/>
              </a:solidFill>
            </a:endParaRP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A19B2968-A00E-DAB6-DAFC-EDEDD11FFC4A}"/>
              </a:ext>
            </a:extLst>
          </p:cNvPr>
          <p:cNvSpPr txBox="1"/>
          <p:nvPr/>
        </p:nvSpPr>
        <p:spPr>
          <a:xfrm>
            <a:off x="4404464" y="3562864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–</a:t>
            </a:r>
            <a:r>
              <a:rPr lang="cs-CZ" sz="2800" b="1" dirty="0">
                <a:solidFill>
                  <a:srgbClr val="FFFF00"/>
                </a:solidFill>
              </a:rPr>
              <a:t> </a:t>
            </a:r>
            <a:endParaRPr lang="cs-CZ" sz="1800" b="1" dirty="0">
              <a:solidFill>
                <a:srgbClr val="FFFF00"/>
              </a:solidFill>
            </a:endParaRP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39BD5922-C2F5-E370-F615-7513029528BB}"/>
              </a:ext>
            </a:extLst>
          </p:cNvPr>
          <p:cNvSpPr txBox="1"/>
          <p:nvPr/>
        </p:nvSpPr>
        <p:spPr>
          <a:xfrm>
            <a:off x="6668163" y="3494189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–</a:t>
            </a:r>
            <a:r>
              <a:rPr lang="cs-CZ" sz="2800" b="1" dirty="0">
                <a:solidFill>
                  <a:srgbClr val="FFFF00"/>
                </a:solidFill>
              </a:rPr>
              <a:t> </a:t>
            </a:r>
            <a:endParaRPr lang="cs-CZ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9763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Nejdůležitější obrázek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66" y="964788"/>
            <a:ext cx="11151070" cy="4222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dirty="0"/>
              <a:t>Končetinové svody – elektrická aktivita srdce ve frontální rovině</a:t>
            </a:r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sp>
        <p:nvSpPr>
          <p:cNvPr id="2" name="Rovnoramenný trojúhelník 1">
            <a:extLst>
              <a:ext uri="{FF2B5EF4-FFF2-40B4-BE49-F238E27FC236}">
                <a16:creationId xmlns:a16="http://schemas.microsoft.com/office/drawing/2014/main" id="{63B533E0-A671-0C8B-5CE5-898D2768EDBA}"/>
              </a:ext>
            </a:extLst>
          </p:cNvPr>
          <p:cNvSpPr/>
          <p:nvPr/>
        </p:nvSpPr>
        <p:spPr>
          <a:xfrm rot="10800000">
            <a:off x="3000245" y="2085049"/>
            <a:ext cx="5472608" cy="4176464"/>
          </a:xfrm>
          <a:prstGeom prst="triangle">
            <a:avLst/>
          </a:prstGeom>
          <a:solidFill>
            <a:srgbClr val="FFFF66"/>
          </a:solidFill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4A93BC3-6927-C860-AE66-8B8086CAF0F4}"/>
              </a:ext>
            </a:extLst>
          </p:cNvPr>
          <p:cNvSpPr txBox="1"/>
          <p:nvPr/>
        </p:nvSpPr>
        <p:spPr>
          <a:xfrm>
            <a:off x="6168323" y="5577455"/>
            <a:ext cx="404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00FF"/>
                </a:solidFill>
              </a:rPr>
              <a:t>+</a:t>
            </a:r>
            <a:endParaRPr lang="cs-CZ" sz="1800" b="1" dirty="0">
              <a:solidFill>
                <a:srgbClr val="0000FF"/>
              </a:solidFill>
            </a:endParaRP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E2C419F9-B171-A5E8-2A32-809A1CA01F5B}"/>
              </a:ext>
            </a:extLst>
          </p:cNvPr>
          <p:cNvCxnSpPr>
            <a:endCxn id="2" idx="1"/>
          </p:cNvCxnSpPr>
          <p:nvPr/>
        </p:nvCxnSpPr>
        <p:spPr>
          <a:xfrm>
            <a:off x="2988267" y="2085049"/>
            <a:ext cx="4116434" cy="208823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ál 7">
            <a:extLst>
              <a:ext uri="{FF2B5EF4-FFF2-40B4-BE49-F238E27FC236}">
                <a16:creationId xmlns:a16="http://schemas.microsoft.com/office/drawing/2014/main" id="{A13803D1-04EB-ED29-7DFE-A7B51EA3C1A2}"/>
              </a:ext>
            </a:extLst>
          </p:cNvPr>
          <p:cNvSpPr/>
          <p:nvPr/>
        </p:nvSpPr>
        <p:spPr>
          <a:xfrm>
            <a:off x="6924701" y="4062584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7F9B7162-665C-EE0F-A8BD-853A87AF43E7}"/>
              </a:ext>
            </a:extLst>
          </p:cNvPr>
          <p:cNvSpPr/>
          <p:nvPr/>
        </p:nvSpPr>
        <p:spPr>
          <a:xfrm>
            <a:off x="2808267" y="1869914"/>
            <a:ext cx="360000" cy="36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404157F-C046-F5EA-ABBC-E0DBE954E2AD}"/>
              </a:ext>
            </a:extLst>
          </p:cNvPr>
          <p:cNvSpPr txBox="1"/>
          <p:nvPr/>
        </p:nvSpPr>
        <p:spPr>
          <a:xfrm>
            <a:off x="1976189" y="1597978"/>
            <a:ext cx="92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R</a:t>
            </a:r>
            <a:endParaRPr lang="cs-CZ" sz="1800" b="1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94B521E-69E6-F8A0-EF38-4320EB9BA3FC}"/>
              </a:ext>
            </a:extLst>
          </p:cNvPr>
          <p:cNvSpPr txBox="1"/>
          <p:nvPr/>
        </p:nvSpPr>
        <p:spPr>
          <a:xfrm>
            <a:off x="8683142" y="1591118"/>
            <a:ext cx="92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L</a:t>
            </a:r>
            <a:endParaRPr lang="cs-CZ" sz="1800" b="1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CCE6069-3443-B29F-FFF1-126E9D6C2DB2}"/>
              </a:ext>
            </a:extLst>
          </p:cNvPr>
          <p:cNvSpPr txBox="1"/>
          <p:nvPr/>
        </p:nvSpPr>
        <p:spPr>
          <a:xfrm>
            <a:off x="5273963" y="6261514"/>
            <a:ext cx="92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F</a:t>
            </a:r>
            <a:endParaRPr lang="cs-CZ" sz="1800" b="1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936939A-F862-DE55-63D1-FF09582AC792}"/>
              </a:ext>
            </a:extLst>
          </p:cNvPr>
          <p:cNvSpPr txBox="1"/>
          <p:nvPr/>
        </p:nvSpPr>
        <p:spPr>
          <a:xfrm>
            <a:off x="4196361" y="2526187"/>
            <a:ext cx="961777" cy="523220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aVR</a:t>
            </a:r>
            <a:endParaRPr lang="cs-CZ" sz="1800" b="1" dirty="0"/>
          </a:p>
        </p:txBody>
      </p: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C861A084-3B18-6138-D4E1-5103D3C15D28}"/>
              </a:ext>
            </a:extLst>
          </p:cNvPr>
          <p:cNvCxnSpPr>
            <a:endCxn id="2" idx="5"/>
          </p:cNvCxnSpPr>
          <p:nvPr/>
        </p:nvCxnSpPr>
        <p:spPr>
          <a:xfrm flipH="1">
            <a:off x="4368397" y="2085049"/>
            <a:ext cx="4092582" cy="208823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ál 14">
            <a:extLst>
              <a:ext uri="{FF2B5EF4-FFF2-40B4-BE49-F238E27FC236}">
                <a16:creationId xmlns:a16="http://schemas.microsoft.com/office/drawing/2014/main" id="{289E8F96-BDBD-AC7B-4813-82A45D791D9F}"/>
              </a:ext>
            </a:extLst>
          </p:cNvPr>
          <p:cNvSpPr/>
          <p:nvPr/>
        </p:nvSpPr>
        <p:spPr>
          <a:xfrm>
            <a:off x="4132919" y="3956407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BF462DB9-6898-5DF8-C3CF-807BD2B256F5}"/>
              </a:ext>
            </a:extLst>
          </p:cNvPr>
          <p:cNvSpPr/>
          <p:nvPr/>
        </p:nvSpPr>
        <p:spPr>
          <a:xfrm>
            <a:off x="8280978" y="1940182"/>
            <a:ext cx="360000" cy="36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5E2B2E2C-F7E2-BBF8-0530-B3CCA7A37E2C}"/>
              </a:ext>
            </a:extLst>
          </p:cNvPr>
          <p:cNvCxnSpPr>
            <a:stCxn id="2" idx="3"/>
          </p:cNvCxnSpPr>
          <p:nvPr/>
        </p:nvCxnSpPr>
        <p:spPr>
          <a:xfrm flipH="1">
            <a:off x="5732059" y="2085049"/>
            <a:ext cx="4490" cy="399557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ál 17">
            <a:extLst>
              <a:ext uri="{FF2B5EF4-FFF2-40B4-BE49-F238E27FC236}">
                <a16:creationId xmlns:a16="http://schemas.microsoft.com/office/drawing/2014/main" id="{78B35BE7-F428-1743-8225-20E6F4409277}"/>
              </a:ext>
            </a:extLst>
          </p:cNvPr>
          <p:cNvSpPr/>
          <p:nvPr/>
        </p:nvSpPr>
        <p:spPr>
          <a:xfrm>
            <a:off x="5577384" y="1940183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A1C2E928-6803-36C7-7D90-22B0CD0A24BB}"/>
              </a:ext>
            </a:extLst>
          </p:cNvPr>
          <p:cNvSpPr/>
          <p:nvPr/>
        </p:nvSpPr>
        <p:spPr>
          <a:xfrm>
            <a:off x="5552059" y="5957566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D38DDE9D-B163-F373-E7AD-330B3C157F2C}"/>
              </a:ext>
            </a:extLst>
          </p:cNvPr>
          <p:cNvSpPr txBox="1"/>
          <p:nvPr/>
        </p:nvSpPr>
        <p:spPr>
          <a:xfrm>
            <a:off x="6306345" y="2587290"/>
            <a:ext cx="938169" cy="523220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aVL</a:t>
            </a:r>
            <a:endParaRPr lang="cs-CZ" sz="1800" b="1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035BFFEF-8CAC-6812-3719-7E78D09A11F5}"/>
              </a:ext>
            </a:extLst>
          </p:cNvPr>
          <p:cNvSpPr txBox="1"/>
          <p:nvPr/>
        </p:nvSpPr>
        <p:spPr>
          <a:xfrm>
            <a:off x="5244557" y="4240602"/>
            <a:ext cx="1036919" cy="523220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aVF</a:t>
            </a:r>
            <a:endParaRPr lang="cs-CZ" sz="1800" b="1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4606A4EC-A201-CF37-8D1A-125398377528}"/>
              </a:ext>
            </a:extLst>
          </p:cNvPr>
          <p:cNvSpPr txBox="1"/>
          <p:nvPr/>
        </p:nvSpPr>
        <p:spPr>
          <a:xfrm>
            <a:off x="2800751" y="2237449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00FF"/>
                </a:solidFill>
              </a:rPr>
              <a:t>– </a:t>
            </a:r>
            <a:endParaRPr lang="cs-CZ" sz="1800" b="1" dirty="0">
              <a:solidFill>
                <a:srgbClr val="0000FF"/>
              </a:solidFill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E52906EA-F8F8-964A-6572-0E165A7647E2}"/>
              </a:ext>
            </a:extLst>
          </p:cNvPr>
          <p:cNvSpPr txBox="1"/>
          <p:nvPr/>
        </p:nvSpPr>
        <p:spPr>
          <a:xfrm>
            <a:off x="3225553" y="1473851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00FF"/>
                </a:solidFill>
              </a:rPr>
              <a:t>– </a:t>
            </a:r>
            <a:endParaRPr lang="cs-CZ" sz="1800" b="1" dirty="0">
              <a:solidFill>
                <a:srgbClr val="0000FF"/>
              </a:solidFill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E3238B8A-7F6F-4B96-0F5C-A490279FD235}"/>
              </a:ext>
            </a:extLst>
          </p:cNvPr>
          <p:cNvSpPr txBox="1"/>
          <p:nvPr/>
        </p:nvSpPr>
        <p:spPr>
          <a:xfrm>
            <a:off x="4954520" y="5577455"/>
            <a:ext cx="269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00FF"/>
                </a:solidFill>
              </a:rPr>
              <a:t>+</a:t>
            </a:r>
            <a:endParaRPr lang="cs-CZ" sz="1800" b="1" dirty="0">
              <a:solidFill>
                <a:srgbClr val="0000FF"/>
              </a:solidFill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1DEDB3E2-C9D2-2E4C-681F-F960BB5EE7EF}"/>
              </a:ext>
            </a:extLst>
          </p:cNvPr>
          <p:cNvSpPr txBox="1"/>
          <p:nvPr/>
        </p:nvSpPr>
        <p:spPr>
          <a:xfrm>
            <a:off x="7773894" y="1546748"/>
            <a:ext cx="404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00FF"/>
                </a:solidFill>
              </a:rPr>
              <a:t>+</a:t>
            </a:r>
            <a:endParaRPr lang="cs-CZ" sz="1800" b="1" dirty="0">
              <a:solidFill>
                <a:srgbClr val="0000FF"/>
              </a:solidFill>
            </a:endParaRP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A5123A0C-DA2F-DFCC-2C2F-1DE4F22E3A36}"/>
              </a:ext>
            </a:extLst>
          </p:cNvPr>
          <p:cNvSpPr txBox="1"/>
          <p:nvPr/>
        </p:nvSpPr>
        <p:spPr>
          <a:xfrm>
            <a:off x="8295943" y="2210982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00FF"/>
                </a:solidFill>
              </a:rPr>
              <a:t>– </a:t>
            </a:r>
            <a:endParaRPr lang="cs-CZ" sz="1800" b="1" dirty="0">
              <a:solidFill>
                <a:srgbClr val="0000FF"/>
              </a:solidFill>
            </a:endParaRP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051A06FC-3FE3-7EBA-A78B-7F1854EDA2FF}"/>
              </a:ext>
            </a:extLst>
          </p:cNvPr>
          <p:cNvSpPr txBox="1"/>
          <p:nvPr/>
        </p:nvSpPr>
        <p:spPr>
          <a:xfrm>
            <a:off x="5294799" y="1165406"/>
            <a:ext cx="92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0000FF"/>
                </a:solidFill>
              </a:rPr>
              <a:t>I</a:t>
            </a:r>
            <a:endParaRPr lang="cs-CZ" sz="1800" b="1" dirty="0">
              <a:solidFill>
                <a:srgbClr val="0000FF"/>
              </a:solidFill>
            </a:endParaRP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1AD0465F-8A0D-1705-CB88-F6B9C9FCD8EA}"/>
              </a:ext>
            </a:extLst>
          </p:cNvPr>
          <p:cNvSpPr txBox="1"/>
          <p:nvPr/>
        </p:nvSpPr>
        <p:spPr>
          <a:xfrm>
            <a:off x="6693104" y="4512935"/>
            <a:ext cx="92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0000FF"/>
                </a:solidFill>
              </a:rPr>
              <a:t>III</a:t>
            </a:r>
            <a:endParaRPr lang="cs-CZ" sz="1800" b="1" dirty="0">
              <a:solidFill>
                <a:srgbClr val="0000FF"/>
              </a:solidFill>
            </a:endParaRP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AF592BF1-95A7-2405-6868-593D23259D19}"/>
              </a:ext>
            </a:extLst>
          </p:cNvPr>
          <p:cNvSpPr txBox="1"/>
          <p:nvPr/>
        </p:nvSpPr>
        <p:spPr>
          <a:xfrm>
            <a:off x="3794880" y="4580273"/>
            <a:ext cx="92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0000FF"/>
                </a:solidFill>
              </a:rPr>
              <a:t>II</a:t>
            </a:r>
            <a:endParaRPr lang="cs-CZ" sz="1800" b="1" dirty="0">
              <a:solidFill>
                <a:srgbClr val="0000FF"/>
              </a:solidFill>
            </a:endParaRP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564EB8B2-7B3A-0260-8CD4-4F4D33F1C3EB}"/>
              </a:ext>
            </a:extLst>
          </p:cNvPr>
          <p:cNvSpPr/>
          <p:nvPr/>
        </p:nvSpPr>
        <p:spPr>
          <a:xfrm>
            <a:off x="479256" y="4566824"/>
            <a:ext cx="266611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0000FF"/>
                </a:solidFill>
              </a:rPr>
              <a:t>I, II, III, </a:t>
            </a:r>
            <a:br>
              <a:rPr lang="cs-CZ" sz="2800" b="1" dirty="0">
                <a:solidFill>
                  <a:srgbClr val="0000FF"/>
                </a:solidFill>
              </a:rPr>
            </a:br>
            <a:r>
              <a:rPr lang="cs-CZ" sz="2800" b="1" dirty="0" err="1"/>
              <a:t>aVL</a:t>
            </a:r>
            <a:r>
              <a:rPr lang="cs-CZ" sz="2800" b="1" dirty="0"/>
              <a:t>, </a:t>
            </a:r>
            <a:r>
              <a:rPr lang="cs-CZ" sz="2800" b="1" dirty="0" err="1"/>
              <a:t>aVR</a:t>
            </a:r>
            <a:r>
              <a:rPr lang="cs-CZ" sz="2800" b="1" dirty="0"/>
              <a:t>, </a:t>
            </a:r>
            <a:r>
              <a:rPr lang="cs-CZ" sz="2800" b="1" dirty="0" err="1"/>
              <a:t>aVF</a:t>
            </a:r>
            <a:endParaRPr lang="cs-CZ" sz="2800" b="1" dirty="0"/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42969F94-9F70-FA87-6F70-56BA8196479A}"/>
              </a:ext>
            </a:extLst>
          </p:cNvPr>
          <p:cNvSpPr txBox="1"/>
          <p:nvPr/>
        </p:nvSpPr>
        <p:spPr>
          <a:xfrm>
            <a:off x="5328932" y="4912262"/>
            <a:ext cx="404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800" b="1" dirty="0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993581C7-EBD1-B57A-2BB5-4EB851AE3F58}"/>
              </a:ext>
            </a:extLst>
          </p:cNvPr>
          <p:cNvSpPr txBox="1"/>
          <p:nvPr/>
        </p:nvSpPr>
        <p:spPr>
          <a:xfrm>
            <a:off x="7508266" y="2337223"/>
            <a:ext cx="404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800" b="1" dirty="0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EBB4D90A-6B42-8822-9C64-0A9A4B00FBEC}"/>
              </a:ext>
            </a:extLst>
          </p:cNvPr>
          <p:cNvSpPr txBox="1"/>
          <p:nvPr/>
        </p:nvSpPr>
        <p:spPr>
          <a:xfrm>
            <a:off x="3580720" y="2421444"/>
            <a:ext cx="404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800" b="1" dirty="0"/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C9944CD3-2D54-D244-95F9-B8F526130E75}"/>
              </a:ext>
            </a:extLst>
          </p:cNvPr>
          <p:cNvSpPr txBox="1"/>
          <p:nvPr/>
        </p:nvSpPr>
        <p:spPr>
          <a:xfrm>
            <a:off x="5805423" y="2105463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–</a:t>
            </a:r>
            <a:r>
              <a:rPr lang="cs-CZ" sz="2800" b="1" dirty="0">
                <a:solidFill>
                  <a:srgbClr val="FFFF00"/>
                </a:solidFill>
              </a:rPr>
              <a:t> </a:t>
            </a:r>
            <a:endParaRPr lang="cs-CZ" sz="1800" b="1" dirty="0">
              <a:solidFill>
                <a:srgbClr val="FFFF00"/>
              </a:solidFill>
            </a:endParaRP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A19B2968-A00E-DAB6-DAFC-EDEDD11FFC4A}"/>
              </a:ext>
            </a:extLst>
          </p:cNvPr>
          <p:cNvSpPr txBox="1"/>
          <p:nvPr/>
        </p:nvSpPr>
        <p:spPr>
          <a:xfrm>
            <a:off x="4404464" y="3562864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–</a:t>
            </a:r>
            <a:r>
              <a:rPr lang="cs-CZ" sz="2800" b="1" dirty="0">
                <a:solidFill>
                  <a:srgbClr val="FFFF00"/>
                </a:solidFill>
              </a:rPr>
              <a:t> </a:t>
            </a:r>
            <a:endParaRPr lang="cs-CZ" sz="1800" b="1" dirty="0">
              <a:solidFill>
                <a:srgbClr val="FFFF00"/>
              </a:solidFill>
            </a:endParaRP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39BD5922-C2F5-E370-F615-7513029528BB}"/>
              </a:ext>
            </a:extLst>
          </p:cNvPr>
          <p:cNvSpPr txBox="1"/>
          <p:nvPr/>
        </p:nvSpPr>
        <p:spPr>
          <a:xfrm>
            <a:off x="6668163" y="3494189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–</a:t>
            </a:r>
            <a:r>
              <a:rPr lang="cs-CZ" sz="2800" b="1" dirty="0">
                <a:solidFill>
                  <a:srgbClr val="FFFF00"/>
                </a:solidFill>
              </a:rPr>
              <a:t> </a:t>
            </a:r>
            <a:endParaRPr lang="cs-CZ" sz="1800" b="1" dirty="0">
              <a:solidFill>
                <a:srgbClr val="FFFF00"/>
              </a:solidFill>
            </a:endParaRPr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id="{E12831CB-5DF3-07D5-8249-64DF32EAA36A}"/>
              </a:ext>
            </a:extLst>
          </p:cNvPr>
          <p:cNvSpPr/>
          <p:nvPr/>
        </p:nvSpPr>
        <p:spPr>
          <a:xfrm>
            <a:off x="8146542" y="3301883"/>
            <a:ext cx="37489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Za neznalost tohoto obrázku Srdcová královna vyhazuje!</a:t>
            </a:r>
            <a:endParaRPr lang="cs-CZ" sz="2800" dirty="0">
              <a:solidFill>
                <a:srgbClr val="FF0000"/>
              </a:solidFill>
            </a:endParaRPr>
          </a:p>
        </p:txBody>
      </p:sp>
      <p:pic>
        <p:nvPicPr>
          <p:cNvPr id="38" name="Obrázek 37" descr="Obsah obrázku osoba, interiér, nošení, držení&#10;&#10;Popis byl vytvořen automaticky">
            <a:extLst>
              <a:ext uri="{FF2B5EF4-FFF2-40B4-BE49-F238E27FC236}">
                <a16:creationId xmlns:a16="http://schemas.microsoft.com/office/drawing/2014/main" id="{9A4A0B70-D235-AC0E-1F81-552ED484A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859" y="385345"/>
            <a:ext cx="3449531" cy="609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56047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Růžice svodů podle </a:t>
            </a:r>
            <a:r>
              <a:rPr lang="cs-CZ" dirty="0" err="1"/>
              <a:t>Cabrery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093" y="1135063"/>
            <a:ext cx="2356048" cy="3388235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sz="2000" dirty="0"/>
              <a:t>Směry končetinových svodů jsou zachované. Jsou pouze přeskládané tak, aby se protínaly ve středu.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2000" dirty="0"/>
              <a:t>Usnadní vám pohled na EKG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0C8F98EE-E843-127D-78CA-53B70B205680}"/>
              </a:ext>
            </a:extLst>
          </p:cNvPr>
          <p:cNvSpPr/>
          <p:nvPr/>
        </p:nvSpPr>
        <p:spPr>
          <a:xfrm>
            <a:off x="7731913" y="3304798"/>
            <a:ext cx="3080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I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C94889F7-6CB2-7C85-9F94-8133EE363CDE}"/>
              </a:ext>
            </a:extLst>
          </p:cNvPr>
          <p:cNvGrpSpPr>
            <a:grpSpLocks noChangeAspect="1"/>
          </p:cNvGrpSpPr>
          <p:nvPr/>
        </p:nvGrpSpPr>
        <p:grpSpPr>
          <a:xfrm>
            <a:off x="8282228" y="116632"/>
            <a:ext cx="3161979" cy="2386561"/>
            <a:chOff x="939126" y="820251"/>
            <a:chExt cx="7632123" cy="5760482"/>
          </a:xfrm>
        </p:grpSpPr>
        <p:sp>
          <p:nvSpPr>
            <p:cNvPr id="7" name="Rovnoramenný trojúhelník 6">
              <a:extLst>
                <a:ext uri="{FF2B5EF4-FFF2-40B4-BE49-F238E27FC236}">
                  <a16:creationId xmlns:a16="http://schemas.microsoft.com/office/drawing/2014/main" id="{302C358C-8828-EA60-30A2-139E3AFB4771}"/>
                </a:ext>
              </a:extLst>
            </p:cNvPr>
            <p:cNvSpPr/>
            <p:nvPr/>
          </p:nvSpPr>
          <p:spPr>
            <a:xfrm rot="10800000">
              <a:off x="1963182" y="1772816"/>
              <a:ext cx="5472608" cy="4176464"/>
            </a:xfrm>
            <a:prstGeom prst="triangle">
              <a:avLst/>
            </a:prstGeom>
            <a:solidFill>
              <a:srgbClr val="FFFF66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600"/>
            </a:p>
          </p:txBody>
        </p: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82A7207C-8695-E144-0860-9FE3A6EDE91C}"/>
                </a:ext>
              </a:extLst>
            </p:cNvPr>
            <p:cNvSpPr txBox="1"/>
            <p:nvPr/>
          </p:nvSpPr>
          <p:spPr>
            <a:xfrm>
              <a:off x="5162069" y="5265221"/>
              <a:ext cx="404582" cy="63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50" b="1" dirty="0"/>
                <a:t>+</a:t>
              </a:r>
              <a:endParaRPr lang="cs-CZ" sz="600" b="1" dirty="0"/>
            </a:p>
          </p:txBody>
        </p:sp>
        <p:cxnSp>
          <p:nvCxnSpPr>
            <p:cNvPr id="9" name="Přímá spojnice 8">
              <a:extLst>
                <a:ext uri="{FF2B5EF4-FFF2-40B4-BE49-F238E27FC236}">
                  <a16:creationId xmlns:a16="http://schemas.microsoft.com/office/drawing/2014/main" id="{30D1BD95-3E30-7B3A-9FEF-5252B3E38643}"/>
                </a:ext>
              </a:extLst>
            </p:cNvPr>
            <p:cNvCxnSpPr>
              <a:endCxn id="7" idx="1"/>
            </p:cNvCxnSpPr>
            <p:nvPr/>
          </p:nvCxnSpPr>
          <p:spPr>
            <a:xfrm>
              <a:off x="1951204" y="1772816"/>
              <a:ext cx="4116434" cy="2088232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Skupina 9">
              <a:extLst>
                <a:ext uri="{FF2B5EF4-FFF2-40B4-BE49-F238E27FC236}">
                  <a16:creationId xmlns:a16="http://schemas.microsoft.com/office/drawing/2014/main" id="{092E144A-DA5C-3620-D0ED-76F8844F1ADA}"/>
                </a:ext>
              </a:extLst>
            </p:cNvPr>
            <p:cNvGrpSpPr/>
            <p:nvPr/>
          </p:nvGrpSpPr>
          <p:grpSpPr>
            <a:xfrm>
              <a:off x="5851614" y="3607185"/>
              <a:ext cx="432048" cy="631453"/>
              <a:chOff x="2609248" y="1377642"/>
              <a:chExt cx="432048" cy="631453"/>
            </a:xfrm>
          </p:grpSpPr>
          <p:sp>
            <p:nvSpPr>
              <p:cNvPr id="42" name="Ovál 41">
                <a:extLst>
                  <a:ext uri="{FF2B5EF4-FFF2-40B4-BE49-F238E27FC236}">
                    <a16:creationId xmlns:a16="http://schemas.microsoft.com/office/drawing/2014/main" id="{91A1F0FC-002F-29CB-8A25-FC084145E3B3}"/>
                  </a:ext>
                </a:extLst>
              </p:cNvPr>
              <p:cNvSpPr/>
              <p:nvPr/>
            </p:nvSpPr>
            <p:spPr>
              <a:xfrm>
                <a:off x="2645272" y="1520808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600"/>
              </a:p>
            </p:txBody>
          </p:sp>
          <p:sp>
            <p:nvSpPr>
              <p:cNvPr id="43" name="TextovéPole 42">
                <a:extLst>
                  <a:ext uri="{FF2B5EF4-FFF2-40B4-BE49-F238E27FC236}">
                    <a16:creationId xmlns:a16="http://schemas.microsoft.com/office/drawing/2014/main" id="{4AD5EE81-01E7-9875-230E-0C22661E6B48}"/>
                  </a:ext>
                </a:extLst>
              </p:cNvPr>
              <p:cNvSpPr txBox="1"/>
              <p:nvPr/>
            </p:nvSpPr>
            <p:spPr>
              <a:xfrm>
                <a:off x="2609248" y="1377642"/>
                <a:ext cx="432048" cy="6314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050" b="1" dirty="0">
                    <a:solidFill>
                      <a:srgbClr val="FFFF00"/>
                    </a:solidFill>
                  </a:rPr>
                  <a:t>- </a:t>
                </a:r>
                <a:endParaRPr lang="cs-CZ" sz="600" b="1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1" name="Skupina 10">
              <a:extLst>
                <a:ext uri="{FF2B5EF4-FFF2-40B4-BE49-F238E27FC236}">
                  <a16:creationId xmlns:a16="http://schemas.microsoft.com/office/drawing/2014/main" id="{8B89660D-C9A2-F208-5D90-F35E1974142C}"/>
                </a:ext>
              </a:extLst>
            </p:cNvPr>
            <p:cNvGrpSpPr/>
            <p:nvPr/>
          </p:nvGrpSpPr>
          <p:grpSpPr>
            <a:xfrm>
              <a:off x="1735180" y="1414516"/>
              <a:ext cx="432048" cy="631452"/>
              <a:chOff x="6382390" y="235475"/>
              <a:chExt cx="432048" cy="631452"/>
            </a:xfrm>
          </p:grpSpPr>
          <p:sp>
            <p:nvSpPr>
              <p:cNvPr id="40" name="Ovál 39">
                <a:extLst>
                  <a:ext uri="{FF2B5EF4-FFF2-40B4-BE49-F238E27FC236}">
                    <a16:creationId xmlns:a16="http://schemas.microsoft.com/office/drawing/2014/main" id="{B271E9F9-459E-EFC3-A16C-1BCE542EF37E}"/>
                  </a:ext>
                </a:extLst>
              </p:cNvPr>
              <p:cNvSpPr/>
              <p:nvPr/>
            </p:nvSpPr>
            <p:spPr>
              <a:xfrm>
                <a:off x="6418414" y="378640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600"/>
              </a:p>
            </p:txBody>
          </p:sp>
          <p:sp>
            <p:nvSpPr>
              <p:cNvPr id="41" name="TextovéPole 40">
                <a:extLst>
                  <a:ext uri="{FF2B5EF4-FFF2-40B4-BE49-F238E27FC236}">
                    <a16:creationId xmlns:a16="http://schemas.microsoft.com/office/drawing/2014/main" id="{B94B3984-46DF-FAF6-10C3-C3C316CF8EF7}"/>
                  </a:ext>
                </a:extLst>
              </p:cNvPr>
              <p:cNvSpPr txBox="1"/>
              <p:nvPr/>
            </p:nvSpPr>
            <p:spPr>
              <a:xfrm>
                <a:off x="6382390" y="235475"/>
                <a:ext cx="432048" cy="631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050" b="1" dirty="0">
                    <a:solidFill>
                      <a:srgbClr val="FFFF00"/>
                    </a:solidFill>
                  </a:rPr>
                  <a:t>+</a:t>
                </a:r>
                <a:endParaRPr lang="cs-CZ" sz="600" b="1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8B43F90B-100B-454D-54E3-CFD7E2625823}"/>
                </a:ext>
              </a:extLst>
            </p:cNvPr>
            <p:cNvSpPr txBox="1"/>
            <p:nvPr/>
          </p:nvSpPr>
          <p:spPr>
            <a:xfrm>
              <a:off x="939126" y="1285746"/>
              <a:ext cx="925171" cy="63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b="1" dirty="0"/>
                <a:t>R</a:t>
              </a:r>
              <a:endParaRPr lang="cs-CZ" sz="600" b="1" dirty="0"/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3721AA1B-CA68-C694-0A7E-378D06F28C30}"/>
                </a:ext>
              </a:extLst>
            </p:cNvPr>
            <p:cNvSpPr txBox="1"/>
            <p:nvPr/>
          </p:nvSpPr>
          <p:spPr>
            <a:xfrm>
              <a:off x="7646078" y="1278886"/>
              <a:ext cx="925171" cy="63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b="1" dirty="0"/>
                <a:t>L</a:t>
              </a:r>
              <a:endParaRPr lang="cs-CZ" sz="600" b="1" dirty="0"/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4058173C-DC19-955E-425F-8A5958527A8E}"/>
                </a:ext>
              </a:extLst>
            </p:cNvPr>
            <p:cNvSpPr txBox="1"/>
            <p:nvPr/>
          </p:nvSpPr>
          <p:spPr>
            <a:xfrm>
              <a:off x="4236901" y="5949281"/>
              <a:ext cx="925171" cy="63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b="1" dirty="0"/>
                <a:t>F</a:t>
              </a:r>
              <a:endParaRPr lang="cs-CZ" sz="600" b="1" dirty="0"/>
            </a:p>
          </p:txBody>
        </p:sp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E594238A-33AB-F412-6C6D-3013FC537212}"/>
                </a:ext>
              </a:extLst>
            </p:cNvPr>
            <p:cNvSpPr txBox="1"/>
            <p:nvPr/>
          </p:nvSpPr>
          <p:spPr>
            <a:xfrm>
              <a:off x="3059832" y="1844823"/>
              <a:ext cx="1535696" cy="63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50" b="1" dirty="0" err="1"/>
                <a:t>aVR</a:t>
              </a:r>
              <a:endParaRPr lang="cs-CZ" sz="600" b="1" dirty="0"/>
            </a:p>
          </p:txBody>
        </p:sp>
        <p:cxnSp>
          <p:nvCxnSpPr>
            <p:cNvPr id="16" name="Přímá spojnice 15">
              <a:extLst>
                <a:ext uri="{FF2B5EF4-FFF2-40B4-BE49-F238E27FC236}">
                  <a16:creationId xmlns:a16="http://schemas.microsoft.com/office/drawing/2014/main" id="{BE6F7353-ADE5-8AAE-B48A-8BB160C191EB}"/>
                </a:ext>
              </a:extLst>
            </p:cNvPr>
            <p:cNvCxnSpPr>
              <a:endCxn id="7" idx="5"/>
            </p:cNvCxnSpPr>
            <p:nvPr/>
          </p:nvCxnSpPr>
          <p:spPr>
            <a:xfrm flipH="1">
              <a:off x="3331334" y="1772816"/>
              <a:ext cx="4092582" cy="2088232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Skupina 16">
              <a:extLst>
                <a:ext uri="{FF2B5EF4-FFF2-40B4-BE49-F238E27FC236}">
                  <a16:creationId xmlns:a16="http://schemas.microsoft.com/office/drawing/2014/main" id="{BA542FBC-401E-7C36-E4BA-0ED7591CF8A3}"/>
                </a:ext>
              </a:extLst>
            </p:cNvPr>
            <p:cNvGrpSpPr/>
            <p:nvPr/>
          </p:nvGrpSpPr>
          <p:grpSpPr>
            <a:xfrm>
              <a:off x="3059832" y="3501008"/>
              <a:ext cx="432048" cy="631453"/>
              <a:chOff x="2609248" y="1377642"/>
              <a:chExt cx="432048" cy="631453"/>
            </a:xfrm>
          </p:grpSpPr>
          <p:sp>
            <p:nvSpPr>
              <p:cNvPr id="38" name="Ovál 37">
                <a:extLst>
                  <a:ext uri="{FF2B5EF4-FFF2-40B4-BE49-F238E27FC236}">
                    <a16:creationId xmlns:a16="http://schemas.microsoft.com/office/drawing/2014/main" id="{31991E12-60A0-0DC2-0F10-ACC3CE1D78BB}"/>
                  </a:ext>
                </a:extLst>
              </p:cNvPr>
              <p:cNvSpPr/>
              <p:nvPr/>
            </p:nvSpPr>
            <p:spPr>
              <a:xfrm>
                <a:off x="2645272" y="1520808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600"/>
              </a:p>
            </p:txBody>
          </p:sp>
          <p:sp>
            <p:nvSpPr>
              <p:cNvPr id="39" name="TextovéPole 38">
                <a:extLst>
                  <a:ext uri="{FF2B5EF4-FFF2-40B4-BE49-F238E27FC236}">
                    <a16:creationId xmlns:a16="http://schemas.microsoft.com/office/drawing/2014/main" id="{3C3E9335-1066-09E7-CEF8-0CBDA5FDD35E}"/>
                  </a:ext>
                </a:extLst>
              </p:cNvPr>
              <p:cNvSpPr txBox="1"/>
              <p:nvPr/>
            </p:nvSpPr>
            <p:spPr>
              <a:xfrm>
                <a:off x="2609248" y="1377642"/>
                <a:ext cx="432048" cy="6314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050" b="1" dirty="0">
                    <a:solidFill>
                      <a:srgbClr val="FFFF00"/>
                    </a:solidFill>
                  </a:rPr>
                  <a:t>- </a:t>
                </a:r>
                <a:endParaRPr lang="cs-CZ" sz="600" b="1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8" name="Skupina 17">
              <a:extLst>
                <a:ext uri="{FF2B5EF4-FFF2-40B4-BE49-F238E27FC236}">
                  <a16:creationId xmlns:a16="http://schemas.microsoft.com/office/drawing/2014/main" id="{C81B9B23-AD57-7FE3-0DBF-EBEAE299D3B1}"/>
                </a:ext>
              </a:extLst>
            </p:cNvPr>
            <p:cNvGrpSpPr/>
            <p:nvPr/>
          </p:nvGrpSpPr>
          <p:grpSpPr>
            <a:xfrm>
              <a:off x="7207891" y="1484784"/>
              <a:ext cx="432048" cy="631452"/>
              <a:chOff x="6382390" y="235475"/>
              <a:chExt cx="432048" cy="631452"/>
            </a:xfrm>
          </p:grpSpPr>
          <p:sp>
            <p:nvSpPr>
              <p:cNvPr id="36" name="Ovál 35">
                <a:extLst>
                  <a:ext uri="{FF2B5EF4-FFF2-40B4-BE49-F238E27FC236}">
                    <a16:creationId xmlns:a16="http://schemas.microsoft.com/office/drawing/2014/main" id="{E592FAD0-BEB0-650E-C919-8CF55B832EA6}"/>
                  </a:ext>
                </a:extLst>
              </p:cNvPr>
              <p:cNvSpPr/>
              <p:nvPr/>
            </p:nvSpPr>
            <p:spPr>
              <a:xfrm>
                <a:off x="6418414" y="378640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600"/>
              </a:p>
            </p:txBody>
          </p:sp>
          <p:sp>
            <p:nvSpPr>
              <p:cNvPr id="37" name="TextovéPole 36">
                <a:extLst>
                  <a:ext uri="{FF2B5EF4-FFF2-40B4-BE49-F238E27FC236}">
                    <a16:creationId xmlns:a16="http://schemas.microsoft.com/office/drawing/2014/main" id="{13F362EE-F3D7-E5E2-2B30-F2F80ACB7754}"/>
                  </a:ext>
                </a:extLst>
              </p:cNvPr>
              <p:cNvSpPr txBox="1"/>
              <p:nvPr/>
            </p:nvSpPr>
            <p:spPr>
              <a:xfrm>
                <a:off x="6382390" y="235475"/>
                <a:ext cx="432048" cy="631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050" b="1" dirty="0">
                    <a:solidFill>
                      <a:srgbClr val="FFFF00"/>
                    </a:solidFill>
                  </a:rPr>
                  <a:t>+</a:t>
                </a:r>
                <a:endParaRPr lang="cs-CZ" sz="600" b="1" dirty="0">
                  <a:solidFill>
                    <a:srgbClr val="FFFF00"/>
                  </a:solidFill>
                </a:endParaRPr>
              </a:p>
            </p:txBody>
          </p:sp>
        </p:grpSp>
        <p:cxnSp>
          <p:nvCxnSpPr>
            <p:cNvPr id="19" name="Přímá spojnice 18">
              <a:extLst>
                <a:ext uri="{FF2B5EF4-FFF2-40B4-BE49-F238E27FC236}">
                  <a16:creationId xmlns:a16="http://schemas.microsoft.com/office/drawing/2014/main" id="{33029ECB-D962-8739-1B12-A7276442B051}"/>
                </a:ext>
              </a:extLst>
            </p:cNvPr>
            <p:cNvCxnSpPr>
              <a:stCxn id="7" idx="3"/>
            </p:cNvCxnSpPr>
            <p:nvPr/>
          </p:nvCxnSpPr>
          <p:spPr>
            <a:xfrm flipH="1">
              <a:off x="4694996" y="1772816"/>
              <a:ext cx="4490" cy="3995573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Skupina 19">
              <a:extLst>
                <a:ext uri="{FF2B5EF4-FFF2-40B4-BE49-F238E27FC236}">
                  <a16:creationId xmlns:a16="http://schemas.microsoft.com/office/drawing/2014/main" id="{71C03769-3187-AE0B-DFA1-7F7021A00C23}"/>
                </a:ext>
              </a:extLst>
            </p:cNvPr>
            <p:cNvGrpSpPr/>
            <p:nvPr/>
          </p:nvGrpSpPr>
          <p:grpSpPr>
            <a:xfrm>
              <a:off x="4504297" y="1484784"/>
              <a:ext cx="432048" cy="631453"/>
              <a:chOff x="2609248" y="1377642"/>
              <a:chExt cx="432048" cy="631453"/>
            </a:xfrm>
          </p:grpSpPr>
          <p:sp>
            <p:nvSpPr>
              <p:cNvPr id="34" name="Ovál 33">
                <a:extLst>
                  <a:ext uri="{FF2B5EF4-FFF2-40B4-BE49-F238E27FC236}">
                    <a16:creationId xmlns:a16="http://schemas.microsoft.com/office/drawing/2014/main" id="{868A46F6-F4C0-476E-FBC9-8E8E57865726}"/>
                  </a:ext>
                </a:extLst>
              </p:cNvPr>
              <p:cNvSpPr/>
              <p:nvPr/>
            </p:nvSpPr>
            <p:spPr>
              <a:xfrm>
                <a:off x="2645272" y="1520808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600"/>
              </a:p>
            </p:txBody>
          </p:sp>
          <p:sp>
            <p:nvSpPr>
              <p:cNvPr id="35" name="TextovéPole 34">
                <a:extLst>
                  <a:ext uri="{FF2B5EF4-FFF2-40B4-BE49-F238E27FC236}">
                    <a16:creationId xmlns:a16="http://schemas.microsoft.com/office/drawing/2014/main" id="{3C06A024-9147-56CD-D4F4-062373F6216E}"/>
                  </a:ext>
                </a:extLst>
              </p:cNvPr>
              <p:cNvSpPr txBox="1"/>
              <p:nvPr/>
            </p:nvSpPr>
            <p:spPr>
              <a:xfrm>
                <a:off x="2609248" y="1377642"/>
                <a:ext cx="432048" cy="6314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050" b="1" dirty="0">
                    <a:solidFill>
                      <a:srgbClr val="FFFF00"/>
                    </a:solidFill>
                  </a:rPr>
                  <a:t>- </a:t>
                </a:r>
                <a:endParaRPr lang="cs-CZ" sz="600" b="1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2D3080CF-BB43-F826-ABA8-FC234EDCBF45}"/>
                </a:ext>
              </a:extLst>
            </p:cNvPr>
            <p:cNvGrpSpPr/>
            <p:nvPr/>
          </p:nvGrpSpPr>
          <p:grpSpPr>
            <a:xfrm>
              <a:off x="4478971" y="5445224"/>
              <a:ext cx="432048" cy="631452"/>
              <a:chOff x="6382390" y="235475"/>
              <a:chExt cx="432048" cy="631452"/>
            </a:xfrm>
          </p:grpSpPr>
          <p:sp>
            <p:nvSpPr>
              <p:cNvPr id="32" name="Ovál 31">
                <a:extLst>
                  <a:ext uri="{FF2B5EF4-FFF2-40B4-BE49-F238E27FC236}">
                    <a16:creationId xmlns:a16="http://schemas.microsoft.com/office/drawing/2014/main" id="{E91F6CF6-3C40-0DE7-BDA1-021AF02F24F3}"/>
                  </a:ext>
                </a:extLst>
              </p:cNvPr>
              <p:cNvSpPr/>
              <p:nvPr/>
            </p:nvSpPr>
            <p:spPr>
              <a:xfrm>
                <a:off x="6418414" y="378640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600"/>
              </a:p>
            </p:txBody>
          </p:sp>
          <p:sp>
            <p:nvSpPr>
              <p:cNvPr id="33" name="TextovéPole 32">
                <a:extLst>
                  <a:ext uri="{FF2B5EF4-FFF2-40B4-BE49-F238E27FC236}">
                    <a16:creationId xmlns:a16="http://schemas.microsoft.com/office/drawing/2014/main" id="{51330D7E-3739-5768-2C16-4BF618060417}"/>
                  </a:ext>
                </a:extLst>
              </p:cNvPr>
              <p:cNvSpPr txBox="1"/>
              <p:nvPr/>
            </p:nvSpPr>
            <p:spPr>
              <a:xfrm>
                <a:off x="6382390" y="235475"/>
                <a:ext cx="432048" cy="631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050" b="1" dirty="0">
                    <a:solidFill>
                      <a:srgbClr val="FFFF00"/>
                    </a:solidFill>
                  </a:rPr>
                  <a:t>+</a:t>
                </a:r>
                <a:endParaRPr lang="cs-CZ" sz="600" b="1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1E2462DD-2B91-C24E-2955-F3732B6AE04B}"/>
                </a:ext>
              </a:extLst>
            </p:cNvPr>
            <p:cNvSpPr txBox="1"/>
            <p:nvPr/>
          </p:nvSpPr>
          <p:spPr>
            <a:xfrm>
              <a:off x="5196544" y="1916831"/>
              <a:ext cx="1535696" cy="63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50" b="1" dirty="0" err="1"/>
                <a:t>aVL</a:t>
              </a:r>
              <a:endParaRPr lang="cs-CZ" sz="600" b="1" dirty="0"/>
            </a:p>
          </p:txBody>
        </p:sp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5DC7A99A-CEC3-94C3-3241-C291359C4809}"/>
                </a:ext>
              </a:extLst>
            </p:cNvPr>
            <p:cNvSpPr txBox="1"/>
            <p:nvPr/>
          </p:nvSpPr>
          <p:spPr>
            <a:xfrm>
              <a:off x="4644008" y="4006806"/>
              <a:ext cx="1535696" cy="63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50" b="1" dirty="0" err="1"/>
                <a:t>aVF</a:t>
              </a:r>
              <a:endParaRPr lang="cs-CZ" sz="600" b="1" dirty="0"/>
            </a:p>
          </p:txBody>
        </p:sp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AE908819-373E-DD52-52AB-CB8AFB22C71D}"/>
                </a:ext>
              </a:extLst>
            </p:cNvPr>
            <p:cNvSpPr txBox="1"/>
            <p:nvPr/>
          </p:nvSpPr>
          <p:spPr>
            <a:xfrm>
              <a:off x="1763688" y="1925217"/>
              <a:ext cx="432048" cy="63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50" b="1" dirty="0"/>
                <a:t>–</a:t>
              </a:r>
              <a:r>
                <a:rPr lang="cs-CZ" sz="1050" b="1" dirty="0">
                  <a:solidFill>
                    <a:srgbClr val="FFFF00"/>
                  </a:solidFill>
                </a:rPr>
                <a:t> </a:t>
              </a:r>
              <a:endParaRPr lang="cs-CZ" sz="600" b="1" dirty="0">
                <a:solidFill>
                  <a:srgbClr val="FFFF00"/>
                </a:solidFill>
              </a:endParaRPr>
            </a:p>
          </p:txBody>
        </p: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96E79B17-3929-D50F-EAAD-033FADF77D14}"/>
                </a:ext>
              </a:extLst>
            </p:cNvPr>
            <p:cNvSpPr txBox="1"/>
            <p:nvPr/>
          </p:nvSpPr>
          <p:spPr>
            <a:xfrm>
              <a:off x="2348136" y="1060223"/>
              <a:ext cx="432048" cy="63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50" b="1" dirty="0"/>
                <a:t>–</a:t>
              </a:r>
              <a:r>
                <a:rPr lang="cs-CZ" sz="1050" b="1" dirty="0">
                  <a:solidFill>
                    <a:srgbClr val="FFFF00"/>
                  </a:solidFill>
                </a:rPr>
                <a:t> </a:t>
              </a:r>
              <a:endParaRPr lang="cs-CZ" sz="600" b="1" dirty="0">
                <a:solidFill>
                  <a:srgbClr val="FFFF00"/>
                </a:solidFill>
              </a:endParaRPr>
            </a:p>
          </p:txBody>
        </p:sp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id="{8BAB7349-CAFF-C887-4489-026423A4098E}"/>
                </a:ext>
              </a:extLst>
            </p:cNvPr>
            <p:cNvSpPr txBox="1"/>
            <p:nvPr/>
          </p:nvSpPr>
          <p:spPr>
            <a:xfrm>
              <a:off x="3860303" y="5455350"/>
              <a:ext cx="404582" cy="63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50" b="1" dirty="0"/>
                <a:t>+</a:t>
              </a:r>
              <a:endParaRPr lang="cs-CZ" sz="600" b="1" dirty="0"/>
            </a:p>
          </p:txBody>
        </p:sp>
        <p:sp>
          <p:nvSpPr>
            <p:cNvPr id="27" name="TextovéPole 26">
              <a:extLst>
                <a:ext uri="{FF2B5EF4-FFF2-40B4-BE49-F238E27FC236}">
                  <a16:creationId xmlns:a16="http://schemas.microsoft.com/office/drawing/2014/main" id="{A68F9034-5C15-E725-01D2-5A677591A688}"/>
                </a:ext>
              </a:extLst>
            </p:cNvPr>
            <p:cNvSpPr txBox="1"/>
            <p:nvPr/>
          </p:nvSpPr>
          <p:spPr>
            <a:xfrm>
              <a:off x="6803307" y="1091350"/>
              <a:ext cx="404582" cy="63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50" b="1" dirty="0"/>
                <a:t>+</a:t>
              </a:r>
              <a:endParaRPr lang="cs-CZ" sz="600" b="1" dirty="0"/>
            </a:p>
          </p:txBody>
        </p:sp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B5B17D67-DF25-9A18-D48B-D3C52B3A9EDE}"/>
                </a:ext>
              </a:extLst>
            </p:cNvPr>
            <p:cNvSpPr txBox="1"/>
            <p:nvPr/>
          </p:nvSpPr>
          <p:spPr>
            <a:xfrm>
              <a:off x="7243915" y="1956957"/>
              <a:ext cx="432048" cy="63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50" b="1" dirty="0"/>
                <a:t>–</a:t>
              </a:r>
              <a:r>
                <a:rPr lang="cs-CZ" sz="1050" b="1" dirty="0">
                  <a:solidFill>
                    <a:srgbClr val="FFFF00"/>
                  </a:solidFill>
                </a:rPr>
                <a:t> </a:t>
              </a:r>
              <a:endParaRPr lang="cs-CZ" sz="600" b="1" dirty="0">
                <a:solidFill>
                  <a:srgbClr val="FFFF00"/>
                </a:solidFill>
              </a:endParaRPr>
            </a:p>
          </p:txBody>
        </p:sp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9DF2413E-BB71-2C61-2D4E-EAC5997B5EDB}"/>
                </a:ext>
              </a:extLst>
            </p:cNvPr>
            <p:cNvSpPr txBox="1"/>
            <p:nvPr/>
          </p:nvSpPr>
          <p:spPr>
            <a:xfrm>
              <a:off x="4319242" y="820251"/>
              <a:ext cx="925171" cy="63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b="1" dirty="0"/>
                <a:t>I</a:t>
              </a:r>
              <a:endParaRPr lang="cs-CZ" sz="600" b="1" dirty="0"/>
            </a:p>
          </p:txBody>
        </p:sp>
        <p:sp>
          <p:nvSpPr>
            <p:cNvPr id="30" name="TextovéPole 29">
              <a:extLst>
                <a:ext uri="{FF2B5EF4-FFF2-40B4-BE49-F238E27FC236}">
                  <a16:creationId xmlns:a16="http://schemas.microsoft.com/office/drawing/2014/main" id="{F0BAF99D-5957-8FFF-A9DD-4ACE4778AC20}"/>
                </a:ext>
              </a:extLst>
            </p:cNvPr>
            <p:cNvSpPr txBox="1"/>
            <p:nvPr/>
          </p:nvSpPr>
          <p:spPr>
            <a:xfrm>
              <a:off x="6292251" y="3658707"/>
              <a:ext cx="925171" cy="61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b="1" dirty="0"/>
                <a:t>III</a:t>
              </a:r>
              <a:endParaRPr lang="cs-CZ" sz="600" b="1" dirty="0"/>
            </a:p>
          </p:txBody>
        </p:sp>
        <p:sp>
          <p:nvSpPr>
            <p:cNvPr id="31" name="TextovéPole 30">
              <a:extLst>
                <a:ext uri="{FF2B5EF4-FFF2-40B4-BE49-F238E27FC236}">
                  <a16:creationId xmlns:a16="http://schemas.microsoft.com/office/drawing/2014/main" id="{6F6857BC-1F41-A6F6-AA83-9B446DF166DF}"/>
                </a:ext>
              </a:extLst>
            </p:cNvPr>
            <p:cNvSpPr txBox="1"/>
            <p:nvPr/>
          </p:nvSpPr>
          <p:spPr>
            <a:xfrm>
              <a:off x="1979711" y="3787184"/>
              <a:ext cx="925171" cy="63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50" b="1" dirty="0"/>
                <a:t>II</a:t>
              </a:r>
              <a:endParaRPr lang="cs-CZ" sz="600" b="1" dirty="0"/>
            </a:p>
          </p:txBody>
        </p:sp>
      </p:grpSp>
      <p:grpSp>
        <p:nvGrpSpPr>
          <p:cNvPr id="44" name="Skupina 43">
            <a:extLst>
              <a:ext uri="{FF2B5EF4-FFF2-40B4-BE49-F238E27FC236}">
                <a16:creationId xmlns:a16="http://schemas.microsoft.com/office/drawing/2014/main" id="{2C301D76-4366-001B-F579-7CDEC4148C84}"/>
              </a:ext>
            </a:extLst>
          </p:cNvPr>
          <p:cNvGrpSpPr/>
          <p:nvPr/>
        </p:nvGrpSpPr>
        <p:grpSpPr>
          <a:xfrm>
            <a:off x="3256495" y="1406410"/>
            <a:ext cx="4320000" cy="4320000"/>
            <a:chOff x="764200" y="1177810"/>
            <a:chExt cx="4320000" cy="4320000"/>
          </a:xfrm>
        </p:grpSpPr>
        <p:cxnSp>
          <p:nvCxnSpPr>
            <p:cNvPr id="45" name="Přímá spojnice 44">
              <a:extLst>
                <a:ext uri="{FF2B5EF4-FFF2-40B4-BE49-F238E27FC236}">
                  <a16:creationId xmlns:a16="http://schemas.microsoft.com/office/drawing/2014/main" id="{A2B06880-173E-86E8-B6A6-2A188D0A7F6E}"/>
                </a:ext>
              </a:extLst>
            </p:cNvPr>
            <p:cNvCxnSpPr/>
            <p:nvPr/>
          </p:nvCxnSpPr>
          <p:spPr>
            <a:xfrm flipH="1">
              <a:off x="2924200" y="1177810"/>
              <a:ext cx="0" cy="432000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Přímá spojnice 45">
              <a:extLst>
                <a:ext uri="{FF2B5EF4-FFF2-40B4-BE49-F238E27FC236}">
                  <a16:creationId xmlns:a16="http://schemas.microsoft.com/office/drawing/2014/main" id="{19DD1342-766E-6F24-ECE1-7B5DD4E51F18}"/>
                </a:ext>
              </a:extLst>
            </p:cNvPr>
            <p:cNvCxnSpPr/>
            <p:nvPr/>
          </p:nvCxnSpPr>
          <p:spPr>
            <a:xfrm rot="16200000" flipH="1">
              <a:off x="2924200" y="1177811"/>
              <a:ext cx="0" cy="432000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Skupina 46">
            <a:extLst>
              <a:ext uri="{FF2B5EF4-FFF2-40B4-BE49-F238E27FC236}">
                <a16:creationId xmlns:a16="http://schemas.microsoft.com/office/drawing/2014/main" id="{2809C22E-1F4B-8F27-4431-026409A60220}"/>
              </a:ext>
            </a:extLst>
          </p:cNvPr>
          <p:cNvGrpSpPr/>
          <p:nvPr/>
        </p:nvGrpSpPr>
        <p:grpSpPr>
          <a:xfrm rot="1800000">
            <a:off x="3256495" y="1406410"/>
            <a:ext cx="4320000" cy="4320000"/>
            <a:chOff x="764200" y="1177810"/>
            <a:chExt cx="4320000" cy="4320000"/>
          </a:xfrm>
        </p:grpSpPr>
        <p:cxnSp>
          <p:nvCxnSpPr>
            <p:cNvPr id="48" name="Přímá spojnice 47">
              <a:extLst>
                <a:ext uri="{FF2B5EF4-FFF2-40B4-BE49-F238E27FC236}">
                  <a16:creationId xmlns:a16="http://schemas.microsoft.com/office/drawing/2014/main" id="{1EA50EF5-C497-A23E-5B7B-78280DBDB235}"/>
                </a:ext>
              </a:extLst>
            </p:cNvPr>
            <p:cNvCxnSpPr/>
            <p:nvPr/>
          </p:nvCxnSpPr>
          <p:spPr>
            <a:xfrm flipH="1">
              <a:off x="2924200" y="1177810"/>
              <a:ext cx="0" cy="432000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Přímá spojnice 48">
              <a:extLst>
                <a:ext uri="{FF2B5EF4-FFF2-40B4-BE49-F238E27FC236}">
                  <a16:creationId xmlns:a16="http://schemas.microsoft.com/office/drawing/2014/main" id="{B4F84399-74FE-1D5A-3F83-4D510D137ADA}"/>
                </a:ext>
              </a:extLst>
            </p:cNvPr>
            <p:cNvCxnSpPr/>
            <p:nvPr/>
          </p:nvCxnSpPr>
          <p:spPr>
            <a:xfrm rot="16200000" flipH="1">
              <a:off x="2924200" y="1177811"/>
              <a:ext cx="0" cy="432000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Skupina 49">
            <a:extLst>
              <a:ext uri="{FF2B5EF4-FFF2-40B4-BE49-F238E27FC236}">
                <a16:creationId xmlns:a16="http://schemas.microsoft.com/office/drawing/2014/main" id="{0A69FAC1-A800-EF30-B9B1-E1A4D7501BB4}"/>
              </a:ext>
            </a:extLst>
          </p:cNvPr>
          <p:cNvGrpSpPr/>
          <p:nvPr/>
        </p:nvGrpSpPr>
        <p:grpSpPr>
          <a:xfrm rot="19800000" flipV="1">
            <a:off x="3256495" y="1406410"/>
            <a:ext cx="4320000" cy="4320000"/>
            <a:chOff x="764200" y="1177810"/>
            <a:chExt cx="4320000" cy="4320000"/>
          </a:xfrm>
        </p:grpSpPr>
        <p:cxnSp>
          <p:nvCxnSpPr>
            <p:cNvPr id="51" name="Přímá spojnice 50">
              <a:extLst>
                <a:ext uri="{FF2B5EF4-FFF2-40B4-BE49-F238E27FC236}">
                  <a16:creationId xmlns:a16="http://schemas.microsoft.com/office/drawing/2014/main" id="{D9F54BBE-A81A-A165-363E-25AC06937A67}"/>
                </a:ext>
              </a:extLst>
            </p:cNvPr>
            <p:cNvCxnSpPr/>
            <p:nvPr/>
          </p:nvCxnSpPr>
          <p:spPr>
            <a:xfrm flipH="1">
              <a:off x="2924200" y="1177810"/>
              <a:ext cx="0" cy="432000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Přímá spojnice 51">
              <a:extLst>
                <a:ext uri="{FF2B5EF4-FFF2-40B4-BE49-F238E27FC236}">
                  <a16:creationId xmlns:a16="http://schemas.microsoft.com/office/drawing/2014/main" id="{54DA99A5-0C60-B6B2-0C23-76B839CA1B2F}"/>
                </a:ext>
              </a:extLst>
            </p:cNvPr>
            <p:cNvCxnSpPr/>
            <p:nvPr/>
          </p:nvCxnSpPr>
          <p:spPr>
            <a:xfrm rot="16200000" flipH="1">
              <a:off x="2924200" y="1177811"/>
              <a:ext cx="0" cy="432000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Obdélník 52">
            <a:extLst>
              <a:ext uri="{FF2B5EF4-FFF2-40B4-BE49-F238E27FC236}">
                <a16:creationId xmlns:a16="http://schemas.microsoft.com/office/drawing/2014/main" id="{F7AAC74D-4CB1-7F52-5961-4F2B1D8377C0}"/>
              </a:ext>
            </a:extLst>
          </p:cNvPr>
          <p:cNvSpPr/>
          <p:nvPr/>
        </p:nvSpPr>
        <p:spPr>
          <a:xfrm>
            <a:off x="5046842" y="5700830"/>
            <a:ext cx="660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err="1"/>
              <a:t>aVF</a:t>
            </a:r>
            <a:endParaRPr lang="cs-CZ" sz="2000" b="1" dirty="0"/>
          </a:p>
        </p:txBody>
      </p:sp>
      <p:sp>
        <p:nvSpPr>
          <p:cNvPr id="54" name="Obdélník 53">
            <a:extLst>
              <a:ext uri="{FF2B5EF4-FFF2-40B4-BE49-F238E27FC236}">
                <a16:creationId xmlns:a16="http://schemas.microsoft.com/office/drawing/2014/main" id="{811A924C-42B9-61DA-A531-449F4F847E98}"/>
              </a:ext>
            </a:extLst>
          </p:cNvPr>
          <p:cNvSpPr/>
          <p:nvPr/>
        </p:nvSpPr>
        <p:spPr>
          <a:xfrm>
            <a:off x="6547663" y="5301208"/>
            <a:ext cx="4315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II</a:t>
            </a:r>
          </a:p>
        </p:txBody>
      </p:sp>
      <p:sp>
        <p:nvSpPr>
          <p:cNvPr id="55" name="Obdélník 54">
            <a:extLst>
              <a:ext uri="{FF2B5EF4-FFF2-40B4-BE49-F238E27FC236}">
                <a16:creationId xmlns:a16="http://schemas.microsoft.com/office/drawing/2014/main" id="{BABBB70C-461E-CCC7-2FCB-CAAEF071F08F}"/>
              </a:ext>
            </a:extLst>
          </p:cNvPr>
          <p:cNvSpPr/>
          <p:nvPr/>
        </p:nvSpPr>
        <p:spPr>
          <a:xfrm>
            <a:off x="3914217" y="5445224"/>
            <a:ext cx="5549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III</a:t>
            </a:r>
          </a:p>
        </p:txBody>
      </p:sp>
      <p:sp>
        <p:nvSpPr>
          <p:cNvPr id="56" name="Obdélník 55">
            <a:extLst>
              <a:ext uri="{FF2B5EF4-FFF2-40B4-BE49-F238E27FC236}">
                <a16:creationId xmlns:a16="http://schemas.microsoft.com/office/drawing/2014/main" id="{E1D82DF3-6720-4C91-6815-4C7D46BF99C4}"/>
              </a:ext>
            </a:extLst>
          </p:cNvPr>
          <p:cNvSpPr/>
          <p:nvPr/>
        </p:nvSpPr>
        <p:spPr>
          <a:xfrm>
            <a:off x="7346937" y="4437112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err="1"/>
              <a:t>aVR</a:t>
            </a:r>
            <a:endParaRPr lang="cs-CZ" sz="2000" b="1" dirty="0"/>
          </a:p>
        </p:txBody>
      </p:sp>
      <p:sp>
        <p:nvSpPr>
          <p:cNvPr id="57" name="Obdélník 56">
            <a:extLst>
              <a:ext uri="{FF2B5EF4-FFF2-40B4-BE49-F238E27FC236}">
                <a16:creationId xmlns:a16="http://schemas.microsoft.com/office/drawing/2014/main" id="{00ED1624-8B3E-AC3D-38DE-FA72B32808F4}"/>
              </a:ext>
            </a:extLst>
          </p:cNvPr>
          <p:cNvSpPr/>
          <p:nvPr/>
        </p:nvSpPr>
        <p:spPr>
          <a:xfrm>
            <a:off x="7403296" y="2138985"/>
            <a:ext cx="7344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err="1"/>
              <a:t>aVL</a:t>
            </a:r>
            <a:r>
              <a:rPr lang="cs-CZ" sz="2000" b="1" dirty="0"/>
              <a:t> </a:t>
            </a:r>
          </a:p>
        </p:txBody>
      </p:sp>
      <p:sp>
        <p:nvSpPr>
          <p:cNvPr id="58" name="TextovéPole 57">
            <a:extLst>
              <a:ext uri="{FF2B5EF4-FFF2-40B4-BE49-F238E27FC236}">
                <a16:creationId xmlns:a16="http://schemas.microsoft.com/office/drawing/2014/main" id="{2F75E872-55B7-98ED-03FF-DEE33A7BB643}"/>
              </a:ext>
            </a:extLst>
          </p:cNvPr>
          <p:cNvSpPr txBox="1"/>
          <p:nvPr/>
        </p:nvSpPr>
        <p:spPr>
          <a:xfrm>
            <a:off x="4370294" y="1342509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–</a:t>
            </a:r>
            <a:r>
              <a:rPr lang="cs-CZ" sz="2800" b="1" dirty="0">
                <a:solidFill>
                  <a:srgbClr val="FFFF00"/>
                </a:solidFill>
              </a:rPr>
              <a:t> </a:t>
            </a:r>
            <a:endParaRPr lang="cs-CZ" sz="1800" b="1" dirty="0">
              <a:solidFill>
                <a:srgbClr val="FFFF00"/>
              </a:solidFill>
            </a:endParaRPr>
          </a:p>
        </p:txBody>
      </p:sp>
      <p:sp>
        <p:nvSpPr>
          <p:cNvPr id="59" name="TextovéPole 58">
            <a:extLst>
              <a:ext uri="{FF2B5EF4-FFF2-40B4-BE49-F238E27FC236}">
                <a16:creationId xmlns:a16="http://schemas.microsoft.com/office/drawing/2014/main" id="{4CFACED6-DB26-0D18-E381-E0092F44623F}"/>
              </a:ext>
            </a:extLst>
          </p:cNvPr>
          <p:cNvSpPr txBox="1"/>
          <p:nvPr/>
        </p:nvSpPr>
        <p:spPr>
          <a:xfrm>
            <a:off x="6403647" y="4726885"/>
            <a:ext cx="404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800" b="1" dirty="0"/>
          </a:p>
        </p:txBody>
      </p:sp>
      <p:sp>
        <p:nvSpPr>
          <p:cNvPr id="60" name="TextovéPole 59">
            <a:extLst>
              <a:ext uri="{FF2B5EF4-FFF2-40B4-BE49-F238E27FC236}">
                <a16:creationId xmlns:a16="http://schemas.microsoft.com/office/drawing/2014/main" id="{91E045E2-C100-F084-221B-A5246349AF28}"/>
              </a:ext>
            </a:extLst>
          </p:cNvPr>
          <p:cNvSpPr txBox="1"/>
          <p:nvPr/>
        </p:nvSpPr>
        <p:spPr>
          <a:xfrm>
            <a:off x="6838535" y="4000078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–</a:t>
            </a:r>
            <a:r>
              <a:rPr lang="cs-CZ" sz="2800" b="1" dirty="0">
                <a:solidFill>
                  <a:srgbClr val="FFFF00"/>
                </a:solidFill>
              </a:rPr>
              <a:t> </a:t>
            </a:r>
            <a:endParaRPr lang="cs-CZ" sz="1800" b="1" dirty="0">
              <a:solidFill>
                <a:srgbClr val="FFFF00"/>
              </a:solidFill>
            </a:endParaRPr>
          </a:p>
        </p:txBody>
      </p:sp>
      <p:sp>
        <p:nvSpPr>
          <p:cNvPr id="61" name="TextovéPole 60">
            <a:extLst>
              <a:ext uri="{FF2B5EF4-FFF2-40B4-BE49-F238E27FC236}">
                <a16:creationId xmlns:a16="http://schemas.microsoft.com/office/drawing/2014/main" id="{A0596AAA-CBED-563E-54B3-230A053521BE}"/>
              </a:ext>
            </a:extLst>
          </p:cNvPr>
          <p:cNvSpPr txBox="1"/>
          <p:nvPr/>
        </p:nvSpPr>
        <p:spPr>
          <a:xfrm>
            <a:off x="7189969" y="2998693"/>
            <a:ext cx="404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800" b="1" dirty="0"/>
          </a:p>
        </p:txBody>
      </p:sp>
      <p:sp>
        <p:nvSpPr>
          <p:cNvPr id="62" name="TextovéPole 61">
            <a:extLst>
              <a:ext uri="{FF2B5EF4-FFF2-40B4-BE49-F238E27FC236}">
                <a16:creationId xmlns:a16="http://schemas.microsoft.com/office/drawing/2014/main" id="{BD4A3C9E-C537-883A-8336-6D0D0EF20492}"/>
              </a:ext>
            </a:extLst>
          </p:cNvPr>
          <p:cNvSpPr txBox="1"/>
          <p:nvPr/>
        </p:nvSpPr>
        <p:spPr>
          <a:xfrm>
            <a:off x="5417022" y="5230941"/>
            <a:ext cx="404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800" b="1" dirty="0"/>
          </a:p>
        </p:txBody>
      </p:sp>
      <p:sp>
        <p:nvSpPr>
          <p:cNvPr id="63" name="TextovéPole 62">
            <a:extLst>
              <a:ext uri="{FF2B5EF4-FFF2-40B4-BE49-F238E27FC236}">
                <a16:creationId xmlns:a16="http://schemas.microsoft.com/office/drawing/2014/main" id="{236614E7-D7C9-D09D-B060-92FFD809DA53}"/>
              </a:ext>
            </a:extLst>
          </p:cNvPr>
          <p:cNvSpPr txBox="1"/>
          <p:nvPr/>
        </p:nvSpPr>
        <p:spPr>
          <a:xfrm>
            <a:off x="4353579" y="4968354"/>
            <a:ext cx="404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800" b="1" dirty="0"/>
          </a:p>
        </p:txBody>
      </p:sp>
      <p:sp>
        <p:nvSpPr>
          <p:cNvPr id="64" name="TextovéPole 63">
            <a:extLst>
              <a:ext uri="{FF2B5EF4-FFF2-40B4-BE49-F238E27FC236}">
                <a16:creationId xmlns:a16="http://schemas.microsoft.com/office/drawing/2014/main" id="{8B3A947B-B746-F7F3-04EB-4BCCD7674171}"/>
              </a:ext>
            </a:extLst>
          </p:cNvPr>
          <p:cNvSpPr txBox="1"/>
          <p:nvPr/>
        </p:nvSpPr>
        <p:spPr>
          <a:xfrm>
            <a:off x="6952654" y="2015874"/>
            <a:ext cx="404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800" b="1" dirty="0"/>
          </a:p>
        </p:txBody>
      </p:sp>
      <p:sp>
        <p:nvSpPr>
          <p:cNvPr id="65" name="TextovéPole 64">
            <a:extLst>
              <a:ext uri="{FF2B5EF4-FFF2-40B4-BE49-F238E27FC236}">
                <a16:creationId xmlns:a16="http://schemas.microsoft.com/office/drawing/2014/main" id="{414BC775-DE1A-7E07-56C6-4F087BFC2B4F}"/>
              </a:ext>
            </a:extLst>
          </p:cNvPr>
          <p:cNvSpPr txBox="1"/>
          <p:nvPr/>
        </p:nvSpPr>
        <p:spPr>
          <a:xfrm>
            <a:off x="3545880" y="2077429"/>
            <a:ext cx="404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800" b="1" dirty="0"/>
          </a:p>
        </p:txBody>
      </p:sp>
      <p:sp>
        <p:nvSpPr>
          <p:cNvPr id="66" name="TextovéPole 65">
            <a:extLst>
              <a:ext uri="{FF2B5EF4-FFF2-40B4-BE49-F238E27FC236}">
                <a16:creationId xmlns:a16="http://schemas.microsoft.com/office/drawing/2014/main" id="{AEF1DE65-75A0-15BD-4C1B-67FC736CF302}"/>
              </a:ext>
            </a:extLst>
          </p:cNvPr>
          <p:cNvSpPr txBox="1"/>
          <p:nvPr/>
        </p:nvSpPr>
        <p:spPr>
          <a:xfrm>
            <a:off x="5395535" y="1196752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–</a:t>
            </a:r>
            <a:r>
              <a:rPr lang="cs-CZ" sz="2800" b="1" dirty="0">
                <a:solidFill>
                  <a:srgbClr val="FFFF00"/>
                </a:solidFill>
              </a:rPr>
              <a:t> </a:t>
            </a:r>
            <a:endParaRPr lang="cs-CZ" sz="1800" b="1" dirty="0">
              <a:solidFill>
                <a:srgbClr val="FFFF00"/>
              </a:solidFill>
            </a:endParaRPr>
          </a:p>
        </p:txBody>
      </p:sp>
      <p:sp>
        <p:nvSpPr>
          <p:cNvPr id="67" name="TextovéPole 66">
            <a:extLst>
              <a:ext uri="{FF2B5EF4-FFF2-40B4-BE49-F238E27FC236}">
                <a16:creationId xmlns:a16="http://schemas.microsoft.com/office/drawing/2014/main" id="{350BBC07-A858-8EDB-35BE-13D9EA96E539}"/>
              </a:ext>
            </a:extLst>
          </p:cNvPr>
          <p:cNvSpPr txBox="1"/>
          <p:nvPr/>
        </p:nvSpPr>
        <p:spPr>
          <a:xfrm>
            <a:off x="6331639" y="1702549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–</a:t>
            </a:r>
            <a:r>
              <a:rPr lang="cs-CZ" sz="2800" b="1" dirty="0">
                <a:solidFill>
                  <a:srgbClr val="FFFF00"/>
                </a:solidFill>
              </a:rPr>
              <a:t> </a:t>
            </a:r>
            <a:endParaRPr lang="cs-CZ" sz="1800" b="1" dirty="0">
              <a:solidFill>
                <a:srgbClr val="FFFF00"/>
              </a:solidFill>
            </a:endParaRPr>
          </a:p>
        </p:txBody>
      </p:sp>
      <p:sp>
        <p:nvSpPr>
          <p:cNvPr id="68" name="TextovéPole 67">
            <a:extLst>
              <a:ext uri="{FF2B5EF4-FFF2-40B4-BE49-F238E27FC236}">
                <a16:creationId xmlns:a16="http://schemas.microsoft.com/office/drawing/2014/main" id="{DB32C8F6-9714-F837-690F-73B84FED9222}"/>
              </a:ext>
            </a:extLst>
          </p:cNvPr>
          <p:cNvSpPr txBox="1"/>
          <p:nvPr/>
        </p:nvSpPr>
        <p:spPr>
          <a:xfrm>
            <a:off x="3235295" y="2996952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–</a:t>
            </a:r>
            <a:r>
              <a:rPr lang="cs-CZ" sz="2800" b="1" dirty="0">
                <a:solidFill>
                  <a:srgbClr val="FFFF00"/>
                </a:solidFill>
              </a:rPr>
              <a:t> </a:t>
            </a:r>
            <a:endParaRPr lang="cs-CZ" sz="1800" b="1" dirty="0">
              <a:solidFill>
                <a:srgbClr val="FFFF00"/>
              </a:solidFill>
            </a:endParaRPr>
          </a:p>
        </p:txBody>
      </p:sp>
      <p:sp>
        <p:nvSpPr>
          <p:cNvPr id="69" name="TextovéPole 68">
            <a:extLst>
              <a:ext uri="{FF2B5EF4-FFF2-40B4-BE49-F238E27FC236}">
                <a16:creationId xmlns:a16="http://schemas.microsoft.com/office/drawing/2014/main" id="{1773EAAE-F78A-5A0C-673C-C2D49E4B9126}"/>
              </a:ext>
            </a:extLst>
          </p:cNvPr>
          <p:cNvSpPr txBox="1"/>
          <p:nvPr/>
        </p:nvSpPr>
        <p:spPr>
          <a:xfrm>
            <a:off x="3379311" y="4078813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–</a:t>
            </a:r>
            <a:r>
              <a:rPr lang="cs-CZ" sz="2800" b="1" dirty="0">
                <a:solidFill>
                  <a:srgbClr val="FFFF00"/>
                </a:solidFill>
              </a:rPr>
              <a:t> </a:t>
            </a:r>
            <a:endParaRPr lang="cs-CZ" sz="1800" b="1" dirty="0">
              <a:solidFill>
                <a:srgbClr val="FFFF00"/>
              </a:solidFill>
            </a:endParaRPr>
          </a:p>
        </p:txBody>
      </p:sp>
      <p:sp>
        <p:nvSpPr>
          <p:cNvPr id="70" name="Obdélník 69">
            <a:extLst>
              <a:ext uri="{FF2B5EF4-FFF2-40B4-BE49-F238E27FC236}">
                <a16:creationId xmlns:a16="http://schemas.microsoft.com/office/drawing/2014/main" id="{EFDF5E82-8BD2-9035-18F9-4AA3E6A275DE}"/>
              </a:ext>
            </a:extLst>
          </p:cNvPr>
          <p:cNvSpPr/>
          <p:nvPr/>
        </p:nvSpPr>
        <p:spPr>
          <a:xfrm>
            <a:off x="3402010" y="5968444"/>
            <a:ext cx="8082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120°</a:t>
            </a:r>
            <a:endParaRPr lang="cs-CZ" sz="2000" dirty="0"/>
          </a:p>
        </p:txBody>
      </p:sp>
      <p:sp>
        <p:nvSpPr>
          <p:cNvPr id="71" name="Obdélník 70">
            <a:extLst>
              <a:ext uri="{FF2B5EF4-FFF2-40B4-BE49-F238E27FC236}">
                <a16:creationId xmlns:a16="http://schemas.microsoft.com/office/drawing/2014/main" id="{D7C81BF8-0163-99C2-10D4-C6504B2CDE9B}"/>
              </a:ext>
            </a:extLst>
          </p:cNvPr>
          <p:cNvSpPr/>
          <p:nvPr/>
        </p:nvSpPr>
        <p:spPr>
          <a:xfrm>
            <a:off x="5154001" y="6230054"/>
            <a:ext cx="6447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90°</a:t>
            </a:r>
          </a:p>
        </p:txBody>
      </p:sp>
      <p:sp>
        <p:nvSpPr>
          <p:cNvPr id="72" name="Obdélník 71">
            <a:extLst>
              <a:ext uri="{FF2B5EF4-FFF2-40B4-BE49-F238E27FC236}">
                <a16:creationId xmlns:a16="http://schemas.microsoft.com/office/drawing/2014/main" id="{293F9370-AEF4-4494-E44A-5C624452A242}"/>
              </a:ext>
            </a:extLst>
          </p:cNvPr>
          <p:cNvSpPr/>
          <p:nvPr/>
        </p:nvSpPr>
        <p:spPr>
          <a:xfrm>
            <a:off x="6862237" y="5824428"/>
            <a:ext cx="6447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60°</a:t>
            </a:r>
          </a:p>
        </p:txBody>
      </p:sp>
      <p:sp>
        <p:nvSpPr>
          <p:cNvPr id="73" name="Obdélník 72">
            <a:extLst>
              <a:ext uri="{FF2B5EF4-FFF2-40B4-BE49-F238E27FC236}">
                <a16:creationId xmlns:a16="http://schemas.microsoft.com/office/drawing/2014/main" id="{40D7FD7C-CD12-90E5-820C-510537CF9792}"/>
              </a:ext>
            </a:extLst>
          </p:cNvPr>
          <p:cNvSpPr/>
          <p:nvPr/>
        </p:nvSpPr>
        <p:spPr>
          <a:xfrm>
            <a:off x="8144282" y="4768299"/>
            <a:ext cx="6447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30°</a:t>
            </a:r>
          </a:p>
        </p:txBody>
      </p:sp>
      <p:sp>
        <p:nvSpPr>
          <p:cNvPr id="74" name="Obdélník 73">
            <a:extLst>
              <a:ext uri="{FF2B5EF4-FFF2-40B4-BE49-F238E27FC236}">
                <a16:creationId xmlns:a16="http://schemas.microsoft.com/office/drawing/2014/main" id="{825588A4-65E6-7905-B92A-D2C59DDD6606}"/>
              </a:ext>
            </a:extLst>
          </p:cNvPr>
          <p:cNvSpPr/>
          <p:nvPr/>
        </p:nvSpPr>
        <p:spPr>
          <a:xfrm>
            <a:off x="8117447" y="3285211"/>
            <a:ext cx="4812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0°</a:t>
            </a:r>
          </a:p>
        </p:txBody>
      </p:sp>
      <p:sp>
        <p:nvSpPr>
          <p:cNvPr id="75" name="Obdélník 74">
            <a:extLst>
              <a:ext uri="{FF2B5EF4-FFF2-40B4-BE49-F238E27FC236}">
                <a16:creationId xmlns:a16="http://schemas.microsoft.com/office/drawing/2014/main" id="{EE6BFF43-BF01-5AFF-9111-6473C6A6BAEF}"/>
              </a:ext>
            </a:extLst>
          </p:cNvPr>
          <p:cNvSpPr/>
          <p:nvPr/>
        </p:nvSpPr>
        <p:spPr>
          <a:xfrm>
            <a:off x="8117447" y="2118472"/>
            <a:ext cx="7553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-30°</a:t>
            </a:r>
          </a:p>
        </p:txBody>
      </p:sp>
      <p:sp>
        <p:nvSpPr>
          <p:cNvPr id="76" name="Šipka doprava 76">
            <a:extLst>
              <a:ext uri="{FF2B5EF4-FFF2-40B4-BE49-F238E27FC236}">
                <a16:creationId xmlns:a16="http://schemas.microsoft.com/office/drawing/2014/main" id="{50B2B1BC-65E7-A1C5-F5A7-B28E706252C0}"/>
              </a:ext>
            </a:extLst>
          </p:cNvPr>
          <p:cNvSpPr/>
          <p:nvPr/>
        </p:nvSpPr>
        <p:spPr>
          <a:xfrm rot="8038403">
            <a:off x="7710440" y="1336986"/>
            <a:ext cx="1023040" cy="2458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428643547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z="1100" smtClean="0"/>
              <a:pPr/>
              <a:t>79</a:t>
            </a:fld>
            <a:endParaRPr lang="cs-CZ" altLang="cs-CZ" sz="110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05" y="90104"/>
            <a:ext cx="10753200" cy="451576"/>
          </a:xfrm>
        </p:spPr>
        <p:txBody>
          <a:bodyPr/>
          <a:lstStyle/>
          <a:p>
            <a:r>
              <a:rPr lang="cs-CZ" sz="2800" dirty="0"/>
              <a:t>EKG v končetinových svodech</a:t>
            </a:r>
          </a:p>
        </p:txBody>
      </p:sp>
      <p:pic>
        <p:nvPicPr>
          <p:cNvPr id="8" name="Picture 2" descr="C:\Users\Johanka\Desktop\výuka\seminář\EKG\EKG scan\EKG 1.jpg">
            <a:extLst>
              <a:ext uri="{FF2B5EF4-FFF2-40B4-BE49-F238E27FC236}">
                <a16:creationId xmlns:a16="http://schemas.microsoft.com/office/drawing/2014/main" id="{3A56114E-ECE9-CD88-E7A4-D6CEB98F37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5" t="9882" r="50886" b="33006"/>
          <a:stretch/>
        </p:blipFill>
        <p:spPr bwMode="auto">
          <a:xfrm>
            <a:off x="269034" y="705502"/>
            <a:ext cx="6272010" cy="58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á složená závorka 4">
            <a:extLst>
              <a:ext uri="{FF2B5EF4-FFF2-40B4-BE49-F238E27FC236}">
                <a16:creationId xmlns:a16="http://schemas.microsoft.com/office/drawing/2014/main" id="{A9421858-15BF-1BD9-CB21-D84710585266}"/>
              </a:ext>
            </a:extLst>
          </p:cNvPr>
          <p:cNvSpPr/>
          <p:nvPr/>
        </p:nvSpPr>
        <p:spPr bwMode="auto">
          <a:xfrm>
            <a:off x="6735337" y="3169092"/>
            <a:ext cx="334536" cy="942743"/>
          </a:xfrm>
          <a:prstGeom prst="righ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" name="Pravá složená závorka 5">
            <a:extLst>
              <a:ext uri="{FF2B5EF4-FFF2-40B4-BE49-F238E27FC236}">
                <a16:creationId xmlns:a16="http://schemas.microsoft.com/office/drawing/2014/main" id="{FA3647DB-03B2-6058-849C-8538A2F748A3}"/>
              </a:ext>
            </a:extLst>
          </p:cNvPr>
          <p:cNvSpPr/>
          <p:nvPr/>
        </p:nvSpPr>
        <p:spPr bwMode="auto">
          <a:xfrm>
            <a:off x="7201981" y="2226349"/>
            <a:ext cx="334536" cy="3037027"/>
          </a:xfrm>
          <a:prstGeom prst="righ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Pravá složená závorka 6">
            <a:extLst>
              <a:ext uri="{FF2B5EF4-FFF2-40B4-BE49-F238E27FC236}">
                <a16:creationId xmlns:a16="http://schemas.microsoft.com/office/drawing/2014/main" id="{23F933F6-A36A-3AC0-AF7B-FB38448925CE}"/>
              </a:ext>
            </a:extLst>
          </p:cNvPr>
          <p:cNvSpPr/>
          <p:nvPr/>
        </p:nvSpPr>
        <p:spPr bwMode="auto">
          <a:xfrm>
            <a:off x="7945395" y="1125538"/>
            <a:ext cx="334536" cy="5219700"/>
          </a:xfrm>
          <a:prstGeom prst="righ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2514E274-FE18-7218-4078-53E653C20405}"/>
              </a:ext>
            </a:extLst>
          </p:cNvPr>
          <p:cNvSpPr/>
          <p:nvPr/>
        </p:nvSpPr>
        <p:spPr>
          <a:xfrm>
            <a:off x="8474224" y="3429000"/>
            <a:ext cx="35579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Na sebe kolmé svody</a:t>
            </a:r>
          </a:p>
          <a:p>
            <a:r>
              <a:rPr lang="cs-CZ" sz="2000" dirty="0"/>
              <a:t>Pokud je jeden svod výrazný, ten druhý bude slabý </a:t>
            </a:r>
            <a:br>
              <a:rPr lang="cs-CZ" sz="2000" dirty="0"/>
            </a:br>
            <a:r>
              <a:rPr lang="cs-CZ" sz="2000" dirty="0"/>
              <a:t>(např II a </a:t>
            </a:r>
            <a:r>
              <a:rPr lang="cs-CZ" sz="2000" dirty="0" err="1"/>
              <a:t>aVL</a:t>
            </a:r>
            <a:r>
              <a:rPr lang="cs-CZ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16837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Metabolické nároky srdce a ischemie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093" y="1135063"/>
            <a:ext cx="11668259" cy="5523314"/>
          </a:xfrm>
        </p:spPr>
        <p:txBody>
          <a:bodyPr/>
          <a:lstStyle/>
          <a:p>
            <a:r>
              <a:rPr lang="cs-CZ" dirty="0"/>
              <a:t>Srdce je jako domácí prasátko, zpracuje, co je k dispozici</a:t>
            </a:r>
          </a:p>
          <a:p>
            <a:r>
              <a:rPr lang="cs-CZ" dirty="0"/>
              <a:t>V klidu </a:t>
            </a:r>
          </a:p>
          <a:p>
            <a:pPr lvl="1"/>
            <a:r>
              <a:rPr lang="cs-CZ" dirty="0"/>
              <a:t>60 % volné mastné kyseliny, triglyceridy</a:t>
            </a:r>
          </a:p>
          <a:p>
            <a:pPr lvl="1"/>
            <a:r>
              <a:rPr lang="cs-CZ" dirty="0"/>
              <a:t>35 % sacharidy</a:t>
            </a:r>
          </a:p>
          <a:p>
            <a:pPr lvl="1"/>
            <a:r>
              <a:rPr lang="cs-CZ" dirty="0"/>
              <a:t>5% ketolátky</a:t>
            </a:r>
          </a:p>
          <a:p>
            <a:r>
              <a:rPr lang="cs-CZ" dirty="0">
                <a:solidFill>
                  <a:srgbClr val="FF0000"/>
                </a:solidFill>
              </a:rPr>
              <a:t>Srdce správně pracuje jen při dostatku O2</a:t>
            </a:r>
          </a:p>
          <a:p>
            <a:pPr lvl="1"/>
            <a:r>
              <a:rPr lang="cs-CZ" dirty="0"/>
              <a:t>fyziologicky jen oxidativní fosforylace – maximalizace tvorby ATP </a:t>
            </a:r>
            <a:br>
              <a:rPr lang="cs-CZ" dirty="0"/>
            </a:br>
            <a:r>
              <a:rPr lang="cs-CZ" dirty="0"/>
              <a:t>(vysoké množství mitochondrií)</a:t>
            </a:r>
          </a:p>
          <a:p>
            <a:r>
              <a:rPr lang="cs-CZ" dirty="0"/>
              <a:t>Ischémie (např. při uzávěru koronárních tepen) </a:t>
            </a:r>
          </a:p>
          <a:p>
            <a:pPr lvl="1"/>
            <a:r>
              <a:rPr lang="cs-CZ" dirty="0"/>
              <a:t>nastupuje anaerobní glykolýza - patologické</a:t>
            </a:r>
          </a:p>
          <a:p>
            <a:pPr lvl="1"/>
            <a:r>
              <a:rPr lang="cs-CZ" dirty="0"/>
              <a:t>Stačí malá ischemie pro narušení metabolismu</a:t>
            </a:r>
          </a:p>
          <a:p>
            <a:pPr lvl="1"/>
            <a:r>
              <a:rPr lang="cs-CZ" dirty="0">
                <a:solidFill>
                  <a:srgbClr val="FF0000"/>
                </a:solidFill>
              </a:rPr>
              <a:t>Ztráta kontraktilní funkce, arytmie, smrt buněk</a:t>
            </a:r>
          </a:p>
          <a:p>
            <a:pPr lvl="1"/>
            <a:r>
              <a:rPr lang="cs-CZ" dirty="0"/>
              <a:t>Uvolnění troponinu </a:t>
            </a:r>
            <a:r>
              <a:rPr lang="cs-CZ" dirty="0" err="1"/>
              <a:t>cTnT</a:t>
            </a:r>
            <a:r>
              <a:rPr lang="cs-CZ" dirty="0"/>
              <a:t> z cytoplazmy </a:t>
            </a:r>
            <a:r>
              <a:rPr lang="cs-CZ" dirty="0" err="1"/>
              <a:t>myocytů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– marker infarktu myokardu</a:t>
            </a:r>
          </a:p>
        </p:txBody>
      </p:sp>
      <p:pic>
        <p:nvPicPr>
          <p:cNvPr id="2" name="Picture 2" descr="PANEL Prasátko zdraví (16x11cm) | STJ šitý výrobek - srdeční záležitost">
            <a:extLst>
              <a:ext uri="{FF2B5EF4-FFF2-40B4-BE49-F238E27FC236}">
                <a16:creationId xmlns:a16="http://schemas.microsoft.com/office/drawing/2014/main" id="{4D73D6C2-8EC5-917E-4ED7-28A3CBA9C6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" t="21651" r="14301" b="15350"/>
          <a:stretch/>
        </p:blipFill>
        <p:spPr bwMode="auto">
          <a:xfrm>
            <a:off x="9703073" y="216279"/>
            <a:ext cx="2296961" cy="183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5272AF1-771D-65C8-92EE-D07D38C01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984" y="2542653"/>
            <a:ext cx="3312368" cy="3180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734885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EKG v růžici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093" y="1135063"/>
            <a:ext cx="3755393" cy="146009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dirty="0"/>
              <a:t>Podívejte se, který svod má nejvýraznější kmity R – ten bude za sebou „táhnout“ osu</a:t>
            </a:r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049CECAB-7DF4-7158-3BDA-87562B76F826}"/>
              </a:ext>
            </a:extLst>
          </p:cNvPr>
          <p:cNvGrpSpPr>
            <a:grpSpLocks noChangeAspect="1"/>
          </p:cNvGrpSpPr>
          <p:nvPr/>
        </p:nvGrpSpPr>
        <p:grpSpPr>
          <a:xfrm>
            <a:off x="4760427" y="542174"/>
            <a:ext cx="5441038" cy="5149059"/>
            <a:chOff x="227483" y="559259"/>
            <a:chExt cx="6539013" cy="6188115"/>
          </a:xfrm>
        </p:grpSpPr>
        <p:grpSp>
          <p:nvGrpSpPr>
            <p:cNvPr id="6" name="Skupina 5">
              <a:extLst>
                <a:ext uri="{FF2B5EF4-FFF2-40B4-BE49-F238E27FC236}">
                  <a16:creationId xmlns:a16="http://schemas.microsoft.com/office/drawing/2014/main" id="{336CA404-E699-3134-0A5A-38035E880C0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7483" y="559259"/>
              <a:ext cx="6539013" cy="6188115"/>
              <a:chOff x="1433397" y="46093"/>
              <a:chExt cx="7205172" cy="6818525"/>
            </a:xfrm>
          </p:grpSpPr>
          <p:grpSp>
            <p:nvGrpSpPr>
              <p:cNvPr id="27" name="Skupina 26">
                <a:extLst>
                  <a:ext uri="{FF2B5EF4-FFF2-40B4-BE49-F238E27FC236}">
                    <a16:creationId xmlns:a16="http://schemas.microsoft.com/office/drawing/2014/main" id="{34F7E1A1-BA3A-464D-F4C5-3C05B503FF4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433397" y="46093"/>
                <a:ext cx="6611421" cy="6395550"/>
                <a:chOff x="1427766" y="66617"/>
                <a:chExt cx="11323142" cy="10953429"/>
              </a:xfrm>
            </p:grpSpPr>
            <p:cxnSp>
              <p:nvCxnSpPr>
                <p:cNvPr id="42" name="Přímá spojnice 41">
                  <a:extLst>
                    <a:ext uri="{FF2B5EF4-FFF2-40B4-BE49-F238E27FC236}">
                      <a16:creationId xmlns:a16="http://schemas.microsoft.com/office/drawing/2014/main" id="{6DCF5E2A-D7ED-93FD-DF54-80AA71EF8106}"/>
                    </a:ext>
                  </a:extLst>
                </p:cNvPr>
                <p:cNvCxnSpPr/>
                <p:nvPr/>
              </p:nvCxnSpPr>
              <p:spPr>
                <a:xfrm rot="600000">
                  <a:off x="1431587" y="5113556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Přímá spojnice 42">
                  <a:extLst>
                    <a:ext uri="{FF2B5EF4-FFF2-40B4-BE49-F238E27FC236}">
                      <a16:creationId xmlns:a16="http://schemas.microsoft.com/office/drawing/2014/main" id="{F2E23D17-68EE-EB55-6BA0-30A15F95C8F5}"/>
                    </a:ext>
                  </a:extLst>
                </p:cNvPr>
                <p:cNvCxnSpPr/>
                <p:nvPr/>
              </p:nvCxnSpPr>
              <p:spPr>
                <a:xfrm rot="600000">
                  <a:off x="6471587" y="73556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Přímá spojnice 43">
                  <a:extLst>
                    <a:ext uri="{FF2B5EF4-FFF2-40B4-BE49-F238E27FC236}">
                      <a16:creationId xmlns:a16="http://schemas.microsoft.com/office/drawing/2014/main" id="{721B476E-4A26-DC58-E0BC-811EE83AB34A}"/>
                    </a:ext>
                  </a:extLst>
                </p:cNvPr>
                <p:cNvCxnSpPr/>
                <p:nvPr/>
              </p:nvCxnSpPr>
              <p:spPr>
                <a:xfrm rot="2400000">
                  <a:off x="1429985" y="5111268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Přímá spojnice 44">
                  <a:extLst>
                    <a:ext uri="{FF2B5EF4-FFF2-40B4-BE49-F238E27FC236}">
                      <a16:creationId xmlns:a16="http://schemas.microsoft.com/office/drawing/2014/main" id="{CAC2762F-ED40-892D-07C8-65740D52326D}"/>
                    </a:ext>
                  </a:extLst>
                </p:cNvPr>
                <p:cNvCxnSpPr/>
                <p:nvPr/>
              </p:nvCxnSpPr>
              <p:spPr>
                <a:xfrm rot="2400000">
                  <a:off x="6469985" y="71268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Přímá spojnice 45">
                  <a:extLst>
                    <a:ext uri="{FF2B5EF4-FFF2-40B4-BE49-F238E27FC236}">
                      <a16:creationId xmlns:a16="http://schemas.microsoft.com/office/drawing/2014/main" id="{C90E793F-76F9-2298-DF70-BE1B67ADB915}"/>
                    </a:ext>
                  </a:extLst>
                </p:cNvPr>
                <p:cNvCxnSpPr/>
                <p:nvPr/>
              </p:nvCxnSpPr>
              <p:spPr>
                <a:xfrm rot="20400000" flipV="1">
                  <a:off x="1428383" y="5108980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Přímá spojnice 46">
                  <a:extLst>
                    <a:ext uri="{FF2B5EF4-FFF2-40B4-BE49-F238E27FC236}">
                      <a16:creationId xmlns:a16="http://schemas.microsoft.com/office/drawing/2014/main" id="{83531F51-D5B5-5454-B5C4-02CF98DD1534}"/>
                    </a:ext>
                  </a:extLst>
                </p:cNvPr>
                <p:cNvCxnSpPr/>
                <p:nvPr/>
              </p:nvCxnSpPr>
              <p:spPr>
                <a:xfrm rot="20400000" flipV="1">
                  <a:off x="6468383" y="68980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Přímá spojnice 47">
                  <a:extLst>
                    <a:ext uri="{FF2B5EF4-FFF2-40B4-BE49-F238E27FC236}">
                      <a16:creationId xmlns:a16="http://schemas.microsoft.com/office/drawing/2014/main" id="{79EF1562-CBC5-8F95-7948-90C1A929B930}"/>
                    </a:ext>
                  </a:extLst>
                </p:cNvPr>
                <p:cNvCxnSpPr/>
                <p:nvPr/>
              </p:nvCxnSpPr>
              <p:spPr>
                <a:xfrm rot="1200000">
                  <a:off x="1431149" y="5111679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Přímá spojnice 48">
                  <a:extLst>
                    <a:ext uri="{FF2B5EF4-FFF2-40B4-BE49-F238E27FC236}">
                      <a16:creationId xmlns:a16="http://schemas.microsoft.com/office/drawing/2014/main" id="{1A33F1A8-3494-57D8-44D5-F22B76060BC2}"/>
                    </a:ext>
                  </a:extLst>
                </p:cNvPr>
                <p:cNvCxnSpPr/>
                <p:nvPr/>
              </p:nvCxnSpPr>
              <p:spPr>
                <a:xfrm rot="1200000">
                  <a:off x="6471149" y="71679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Přímá spojnice 49">
                  <a:extLst>
                    <a:ext uri="{FF2B5EF4-FFF2-40B4-BE49-F238E27FC236}">
                      <a16:creationId xmlns:a16="http://schemas.microsoft.com/office/drawing/2014/main" id="{1D3CFF92-B7C3-940E-E28C-7667345BCC0D}"/>
                    </a:ext>
                  </a:extLst>
                </p:cNvPr>
                <p:cNvCxnSpPr/>
                <p:nvPr/>
              </p:nvCxnSpPr>
              <p:spPr>
                <a:xfrm rot="3000000">
                  <a:off x="1429969" y="5109148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Přímá spojnice 50">
                  <a:extLst>
                    <a:ext uri="{FF2B5EF4-FFF2-40B4-BE49-F238E27FC236}">
                      <a16:creationId xmlns:a16="http://schemas.microsoft.com/office/drawing/2014/main" id="{AC388FDB-3A49-A923-BB56-DC0528B86985}"/>
                    </a:ext>
                  </a:extLst>
                </p:cNvPr>
                <p:cNvCxnSpPr/>
                <p:nvPr/>
              </p:nvCxnSpPr>
              <p:spPr>
                <a:xfrm rot="3000000">
                  <a:off x="6469969" y="69148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Přímá spojnice 51">
                  <a:extLst>
                    <a:ext uri="{FF2B5EF4-FFF2-40B4-BE49-F238E27FC236}">
                      <a16:creationId xmlns:a16="http://schemas.microsoft.com/office/drawing/2014/main" id="{693A3E67-1DCF-DF40-3672-AE385F6F3E51}"/>
                    </a:ext>
                  </a:extLst>
                </p:cNvPr>
                <p:cNvCxnSpPr/>
                <p:nvPr/>
              </p:nvCxnSpPr>
              <p:spPr>
                <a:xfrm rot="21000000" flipV="1">
                  <a:off x="1428789" y="5106617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Přímá spojnice 52">
                  <a:extLst>
                    <a:ext uri="{FF2B5EF4-FFF2-40B4-BE49-F238E27FC236}">
                      <a16:creationId xmlns:a16="http://schemas.microsoft.com/office/drawing/2014/main" id="{70B4F1A2-306A-9FB6-7748-6C8BB3EEF019}"/>
                    </a:ext>
                  </a:extLst>
                </p:cNvPr>
                <p:cNvCxnSpPr/>
                <p:nvPr/>
              </p:nvCxnSpPr>
              <p:spPr>
                <a:xfrm rot="21000000" flipV="1">
                  <a:off x="6468789" y="66617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Ovál 53">
                  <a:extLst>
                    <a:ext uri="{FF2B5EF4-FFF2-40B4-BE49-F238E27FC236}">
                      <a16:creationId xmlns:a16="http://schemas.microsoft.com/office/drawing/2014/main" id="{B3AA4675-1B6E-F654-ACFC-DED227025036}"/>
                    </a:ext>
                  </a:extLst>
                </p:cNvPr>
                <p:cNvSpPr/>
                <p:nvPr/>
              </p:nvSpPr>
              <p:spPr>
                <a:xfrm>
                  <a:off x="1431716" y="72083"/>
                  <a:ext cx="10080000" cy="10080000"/>
                </a:xfrm>
                <a:prstGeom prst="ellipse">
                  <a:avLst/>
                </a:pr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400"/>
                </a:p>
              </p:txBody>
            </p:sp>
            <p:sp>
              <p:nvSpPr>
                <p:cNvPr id="55" name="Ovál 54">
                  <a:extLst>
                    <a:ext uri="{FF2B5EF4-FFF2-40B4-BE49-F238E27FC236}">
                      <a16:creationId xmlns:a16="http://schemas.microsoft.com/office/drawing/2014/main" id="{CFA6C6E2-80EF-6B63-22A7-C7355041DD1C}"/>
                    </a:ext>
                  </a:extLst>
                </p:cNvPr>
                <p:cNvSpPr/>
                <p:nvPr/>
              </p:nvSpPr>
              <p:spPr>
                <a:xfrm>
                  <a:off x="1971715" y="612083"/>
                  <a:ext cx="8999999" cy="8999999"/>
                </a:xfrm>
                <a:prstGeom prst="ellipse">
                  <a:avLst/>
                </a:pr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400"/>
                </a:p>
              </p:txBody>
            </p:sp>
            <p:cxnSp>
              <p:nvCxnSpPr>
                <p:cNvPr id="56" name="Přímá spojnice 55">
                  <a:extLst>
                    <a:ext uri="{FF2B5EF4-FFF2-40B4-BE49-F238E27FC236}">
                      <a16:creationId xmlns:a16="http://schemas.microsoft.com/office/drawing/2014/main" id="{7609541E-8BDA-A9D2-6E49-7E3D14529FAB}"/>
                    </a:ext>
                  </a:extLst>
                </p:cNvPr>
                <p:cNvCxnSpPr>
                  <a:stCxn id="54" idx="2"/>
                  <a:endCxn id="54" idx="6"/>
                </p:cNvCxnSpPr>
                <p:nvPr/>
              </p:nvCxnSpPr>
              <p:spPr>
                <a:xfrm>
                  <a:off x="1431716" y="5112083"/>
                  <a:ext cx="10080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Přímá spojnice 56">
                  <a:extLst>
                    <a:ext uri="{FF2B5EF4-FFF2-40B4-BE49-F238E27FC236}">
                      <a16:creationId xmlns:a16="http://schemas.microsoft.com/office/drawing/2014/main" id="{828ECD75-1FBF-FB59-C161-AE28F0CAA0FF}"/>
                    </a:ext>
                  </a:extLst>
                </p:cNvPr>
                <p:cNvCxnSpPr/>
                <p:nvPr/>
              </p:nvCxnSpPr>
              <p:spPr>
                <a:xfrm rot="19800000" flipV="1">
                  <a:off x="6467766" y="68133"/>
                  <a:ext cx="0" cy="100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Přímá spojnice 57">
                  <a:extLst>
                    <a:ext uri="{FF2B5EF4-FFF2-40B4-BE49-F238E27FC236}">
                      <a16:creationId xmlns:a16="http://schemas.microsoft.com/office/drawing/2014/main" id="{17E0EC9A-0786-1AF8-8F5F-E568ABA06B74}"/>
                    </a:ext>
                  </a:extLst>
                </p:cNvPr>
                <p:cNvCxnSpPr/>
                <p:nvPr/>
              </p:nvCxnSpPr>
              <p:spPr>
                <a:xfrm rot="1800000">
                  <a:off x="6469741" y="70108"/>
                  <a:ext cx="0" cy="100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TextovéPole 58">
                  <a:extLst>
                    <a:ext uri="{FF2B5EF4-FFF2-40B4-BE49-F238E27FC236}">
                      <a16:creationId xmlns:a16="http://schemas.microsoft.com/office/drawing/2014/main" id="{BF9860F3-7012-433A-A33A-7F4AA437CD67}"/>
                    </a:ext>
                  </a:extLst>
                </p:cNvPr>
                <p:cNvSpPr txBox="1"/>
                <p:nvPr/>
              </p:nvSpPr>
              <p:spPr>
                <a:xfrm>
                  <a:off x="11631488" y="4794796"/>
                  <a:ext cx="1000958" cy="907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2000" dirty="0"/>
                    <a:t>I</a:t>
                  </a:r>
                </a:p>
              </p:txBody>
            </p:sp>
            <p:sp>
              <p:nvSpPr>
                <p:cNvPr id="60" name="TextovéPole 59">
                  <a:extLst>
                    <a:ext uri="{FF2B5EF4-FFF2-40B4-BE49-F238E27FC236}">
                      <a16:creationId xmlns:a16="http://schemas.microsoft.com/office/drawing/2014/main" id="{F0FB8CED-BAAF-04A1-EB68-7ECB20A828BA}"/>
                    </a:ext>
                  </a:extLst>
                </p:cNvPr>
                <p:cNvSpPr txBox="1"/>
                <p:nvPr/>
              </p:nvSpPr>
              <p:spPr>
                <a:xfrm>
                  <a:off x="10998272" y="7444699"/>
                  <a:ext cx="1752636" cy="907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2000" dirty="0" err="1"/>
                    <a:t>aVR</a:t>
                  </a:r>
                  <a:endParaRPr lang="cs-CZ" sz="2000" dirty="0"/>
                </a:p>
              </p:txBody>
            </p:sp>
            <p:sp>
              <p:nvSpPr>
                <p:cNvPr id="61" name="TextovéPole 60">
                  <a:extLst>
                    <a:ext uri="{FF2B5EF4-FFF2-40B4-BE49-F238E27FC236}">
                      <a16:creationId xmlns:a16="http://schemas.microsoft.com/office/drawing/2014/main" id="{5B5FF741-DE02-058B-F568-1F5D54A73225}"/>
                    </a:ext>
                  </a:extLst>
                </p:cNvPr>
                <p:cNvSpPr txBox="1"/>
                <p:nvPr/>
              </p:nvSpPr>
              <p:spPr>
                <a:xfrm>
                  <a:off x="8929091" y="9472903"/>
                  <a:ext cx="1401758" cy="907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2000" dirty="0"/>
                    <a:t>II </a:t>
                  </a:r>
                </a:p>
              </p:txBody>
            </p:sp>
            <p:sp>
              <p:nvSpPr>
                <p:cNvPr id="62" name="TextovéPole 61">
                  <a:extLst>
                    <a:ext uri="{FF2B5EF4-FFF2-40B4-BE49-F238E27FC236}">
                      <a16:creationId xmlns:a16="http://schemas.microsoft.com/office/drawing/2014/main" id="{E9BB8D0E-21C5-C0DE-541C-96E05D99BB10}"/>
                    </a:ext>
                  </a:extLst>
                </p:cNvPr>
                <p:cNvSpPr txBox="1"/>
                <p:nvPr/>
              </p:nvSpPr>
              <p:spPr>
                <a:xfrm>
                  <a:off x="5381048" y="10112614"/>
                  <a:ext cx="2262595" cy="907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2000" dirty="0" err="1"/>
                    <a:t>aVF</a:t>
                  </a:r>
                  <a:endParaRPr lang="cs-CZ" sz="2000" dirty="0"/>
                </a:p>
              </p:txBody>
            </p:sp>
            <p:sp>
              <p:nvSpPr>
                <p:cNvPr id="63" name="TextovéPole 62">
                  <a:extLst>
                    <a:ext uri="{FF2B5EF4-FFF2-40B4-BE49-F238E27FC236}">
                      <a16:creationId xmlns:a16="http://schemas.microsoft.com/office/drawing/2014/main" id="{48282A58-3319-71F9-2621-ECF6ABF78905}"/>
                    </a:ext>
                  </a:extLst>
                </p:cNvPr>
                <p:cNvSpPr txBox="1"/>
                <p:nvPr/>
              </p:nvSpPr>
              <p:spPr>
                <a:xfrm>
                  <a:off x="10998272" y="2122059"/>
                  <a:ext cx="1634176" cy="907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2000" dirty="0" err="1"/>
                    <a:t>aVL</a:t>
                  </a:r>
                  <a:endParaRPr lang="cs-CZ" sz="2000" dirty="0"/>
                </a:p>
              </p:txBody>
            </p:sp>
            <p:sp>
              <p:nvSpPr>
                <p:cNvPr id="64" name="TextovéPole 63">
                  <a:extLst>
                    <a:ext uri="{FF2B5EF4-FFF2-40B4-BE49-F238E27FC236}">
                      <a16:creationId xmlns:a16="http://schemas.microsoft.com/office/drawing/2014/main" id="{2728477F-05D9-1CE8-3C15-80ED03D3B2DA}"/>
                    </a:ext>
                  </a:extLst>
                </p:cNvPr>
                <p:cNvSpPr txBox="1"/>
                <p:nvPr/>
              </p:nvSpPr>
              <p:spPr>
                <a:xfrm>
                  <a:off x="3600500" y="9546829"/>
                  <a:ext cx="1332102" cy="907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2000" dirty="0"/>
                    <a:t>III</a:t>
                  </a:r>
                </a:p>
              </p:txBody>
            </p:sp>
            <p:cxnSp>
              <p:nvCxnSpPr>
                <p:cNvPr id="65" name="Přímá spojnice 64">
                  <a:extLst>
                    <a:ext uri="{FF2B5EF4-FFF2-40B4-BE49-F238E27FC236}">
                      <a16:creationId xmlns:a16="http://schemas.microsoft.com/office/drawing/2014/main" id="{61352353-72E1-8025-9DE4-1608E0649062}"/>
                    </a:ext>
                  </a:extLst>
                </p:cNvPr>
                <p:cNvCxnSpPr>
                  <a:stCxn id="54" idx="0"/>
                  <a:endCxn id="54" idx="4"/>
                </p:cNvCxnSpPr>
                <p:nvPr/>
              </p:nvCxnSpPr>
              <p:spPr>
                <a:xfrm>
                  <a:off x="6471716" y="72083"/>
                  <a:ext cx="0" cy="100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Přímá spojnice 65">
                  <a:extLst>
                    <a:ext uri="{FF2B5EF4-FFF2-40B4-BE49-F238E27FC236}">
                      <a16:creationId xmlns:a16="http://schemas.microsoft.com/office/drawing/2014/main" id="{8EFA52BC-BB11-9C7F-30CB-25E386AB1DFF}"/>
                    </a:ext>
                  </a:extLst>
                </p:cNvPr>
                <p:cNvCxnSpPr/>
                <p:nvPr/>
              </p:nvCxnSpPr>
              <p:spPr>
                <a:xfrm rot="1800000">
                  <a:off x="1429741" y="5110108"/>
                  <a:ext cx="10080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Přímá spojnice 66">
                  <a:extLst>
                    <a:ext uri="{FF2B5EF4-FFF2-40B4-BE49-F238E27FC236}">
                      <a16:creationId xmlns:a16="http://schemas.microsoft.com/office/drawing/2014/main" id="{BE9ADA45-345A-14DB-ABA1-AF7EC229E35B}"/>
                    </a:ext>
                  </a:extLst>
                </p:cNvPr>
                <p:cNvCxnSpPr/>
                <p:nvPr/>
              </p:nvCxnSpPr>
              <p:spPr>
                <a:xfrm rot="19800000" flipV="1">
                  <a:off x="1427766" y="5108133"/>
                  <a:ext cx="10080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" name="TextovéPole 27">
                <a:extLst>
                  <a:ext uri="{FF2B5EF4-FFF2-40B4-BE49-F238E27FC236}">
                    <a16:creationId xmlns:a16="http://schemas.microsoft.com/office/drawing/2014/main" id="{E1D0FEC6-E42D-2EC1-85BB-DF1B7F285F3E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912198" y="2736770"/>
                <a:ext cx="608455" cy="52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0°</a:t>
                </a:r>
              </a:p>
            </p:txBody>
          </p:sp>
          <p:sp>
            <p:nvSpPr>
              <p:cNvPr id="29" name="TextovéPole 28">
                <a:extLst>
                  <a:ext uri="{FF2B5EF4-FFF2-40B4-BE49-F238E27FC236}">
                    <a16:creationId xmlns:a16="http://schemas.microsoft.com/office/drawing/2014/main" id="{C6147427-AD61-0D1B-EEF0-0A26A44E854E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794283" y="4593677"/>
                <a:ext cx="844286" cy="52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30°</a:t>
                </a:r>
              </a:p>
            </p:txBody>
          </p:sp>
          <p:sp>
            <p:nvSpPr>
              <p:cNvPr id="30" name="TextovéPole 29">
                <a:extLst>
                  <a:ext uri="{FF2B5EF4-FFF2-40B4-BE49-F238E27FC236}">
                    <a16:creationId xmlns:a16="http://schemas.microsoft.com/office/drawing/2014/main" id="{0C7916B1-4F41-6803-FDDB-0CA7D81E77A3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5971690" y="5934852"/>
                <a:ext cx="1091791" cy="52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60°</a:t>
                </a:r>
              </a:p>
            </p:txBody>
          </p:sp>
          <p:sp>
            <p:nvSpPr>
              <p:cNvPr id="31" name="TextovéPole 30">
                <a:extLst>
                  <a:ext uri="{FF2B5EF4-FFF2-40B4-BE49-F238E27FC236}">
                    <a16:creationId xmlns:a16="http://schemas.microsoft.com/office/drawing/2014/main" id="{40252D87-2FA7-EC26-F8DA-E200EED4497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648697" y="1256780"/>
                <a:ext cx="968495" cy="52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-30°</a:t>
                </a:r>
              </a:p>
            </p:txBody>
          </p:sp>
          <p:sp>
            <p:nvSpPr>
              <p:cNvPr id="32" name="TextovéPole 31">
                <a:extLst>
                  <a:ext uri="{FF2B5EF4-FFF2-40B4-BE49-F238E27FC236}">
                    <a16:creationId xmlns:a16="http://schemas.microsoft.com/office/drawing/2014/main" id="{9240C9E5-07D9-28F7-C94C-E5A308E4815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106580" y="6176763"/>
                <a:ext cx="968495" cy="52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120°</a:t>
                </a:r>
              </a:p>
            </p:txBody>
          </p:sp>
          <p:sp>
            <p:nvSpPr>
              <p:cNvPr id="33" name="TextovéPole 32">
                <a:extLst>
                  <a:ext uri="{FF2B5EF4-FFF2-40B4-BE49-F238E27FC236}">
                    <a16:creationId xmlns:a16="http://schemas.microsoft.com/office/drawing/2014/main" id="{7F351819-5A50-8AFF-94CB-D3B7CE32791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128616" y="6334781"/>
                <a:ext cx="968495" cy="52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90°</a:t>
                </a:r>
              </a:p>
            </p:txBody>
          </p:sp>
          <p:cxnSp>
            <p:nvCxnSpPr>
              <p:cNvPr id="41" name="Přímá spojnice se šipkou 40">
                <a:extLst>
                  <a:ext uri="{FF2B5EF4-FFF2-40B4-BE49-F238E27FC236}">
                    <a16:creationId xmlns:a16="http://schemas.microsoft.com/office/drawing/2014/main" id="{3C683200-6F33-31E0-72C7-442C17512191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4359352" y="2998381"/>
                <a:ext cx="1036800" cy="2757188"/>
              </a:xfrm>
              <a:prstGeom prst="straightConnector1">
                <a:avLst/>
              </a:prstGeom>
              <a:ln w="5715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290A74D4-6F0A-B192-A36B-61F006A1F058}"/>
                </a:ext>
              </a:extLst>
            </p:cNvPr>
            <p:cNvSpPr txBox="1"/>
            <p:nvPr/>
          </p:nvSpPr>
          <p:spPr>
            <a:xfrm>
              <a:off x="465774" y="2855234"/>
              <a:ext cx="432048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– 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68CE292C-6BF2-7825-A52B-58D70A8B396F}"/>
                </a:ext>
              </a:extLst>
            </p:cNvPr>
            <p:cNvSpPr txBox="1"/>
            <p:nvPr/>
          </p:nvSpPr>
          <p:spPr>
            <a:xfrm>
              <a:off x="871020" y="4225653"/>
              <a:ext cx="432048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– 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0342B71A-6C64-4970-F9D0-E38D33ED2626}"/>
                </a:ext>
              </a:extLst>
            </p:cNvPr>
            <p:cNvSpPr txBox="1"/>
            <p:nvPr/>
          </p:nvSpPr>
          <p:spPr>
            <a:xfrm>
              <a:off x="1772332" y="1048829"/>
              <a:ext cx="432048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– 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3C70877C-7FC0-D081-4891-70A3C7BC17DC}"/>
                </a:ext>
              </a:extLst>
            </p:cNvPr>
            <p:cNvSpPr txBox="1"/>
            <p:nvPr/>
          </p:nvSpPr>
          <p:spPr>
            <a:xfrm>
              <a:off x="2882917" y="769287"/>
              <a:ext cx="432048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– 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D40796C5-BB69-70A5-D748-B521755767D2}"/>
                </a:ext>
              </a:extLst>
            </p:cNvPr>
            <p:cNvSpPr txBox="1"/>
            <p:nvPr/>
          </p:nvSpPr>
          <p:spPr>
            <a:xfrm>
              <a:off x="3930318" y="1198834"/>
              <a:ext cx="432048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– 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FE2C46E3-2697-6393-7CE3-EC1F632B2F57}"/>
                </a:ext>
              </a:extLst>
            </p:cNvPr>
            <p:cNvSpPr txBox="1"/>
            <p:nvPr/>
          </p:nvSpPr>
          <p:spPr>
            <a:xfrm>
              <a:off x="937106" y="1791740"/>
              <a:ext cx="404583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+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2A16964D-1F15-9615-0A48-5517D0F465CF}"/>
                </a:ext>
              </a:extLst>
            </p:cNvPr>
            <p:cNvSpPr txBox="1"/>
            <p:nvPr/>
          </p:nvSpPr>
          <p:spPr>
            <a:xfrm>
              <a:off x="4657692" y="2036584"/>
              <a:ext cx="404583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+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1509432C-1F21-386D-4FE4-B1776BC3BB39}"/>
                </a:ext>
              </a:extLst>
            </p:cNvPr>
            <p:cNvSpPr txBox="1"/>
            <p:nvPr/>
          </p:nvSpPr>
          <p:spPr>
            <a:xfrm>
              <a:off x="4821716" y="2857958"/>
              <a:ext cx="404583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+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372101B0-5656-A5C8-2190-B0606FF4E79F}"/>
                </a:ext>
              </a:extLst>
            </p:cNvPr>
            <p:cNvSpPr txBox="1"/>
            <p:nvPr/>
          </p:nvSpPr>
          <p:spPr>
            <a:xfrm>
              <a:off x="3848470" y="4740733"/>
              <a:ext cx="404583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+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1FFF99EE-3601-6112-5176-2CF49AC3CC21}"/>
                </a:ext>
              </a:extLst>
            </p:cNvPr>
            <p:cNvSpPr txBox="1"/>
            <p:nvPr/>
          </p:nvSpPr>
          <p:spPr>
            <a:xfrm>
              <a:off x="2506948" y="5160623"/>
              <a:ext cx="404583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+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0EF8B3D1-A7A2-7332-13F4-8732DA02D46D}"/>
                </a:ext>
              </a:extLst>
            </p:cNvPr>
            <p:cNvSpPr txBox="1"/>
            <p:nvPr/>
          </p:nvSpPr>
          <p:spPr>
            <a:xfrm>
              <a:off x="1401316" y="4816525"/>
              <a:ext cx="404583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+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B1C183A9-7DF3-3BBA-4077-7EDE53B5AA04}"/>
                </a:ext>
              </a:extLst>
            </p:cNvPr>
            <p:cNvSpPr txBox="1"/>
            <p:nvPr/>
          </p:nvSpPr>
          <p:spPr>
            <a:xfrm>
              <a:off x="4669538" y="3926181"/>
              <a:ext cx="432048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– 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68" name="Picture 2" descr="C:\Users\Johanka\Desktop\výuka\seminář\EKG\EKG scan\EKG 1.jpg">
            <a:extLst>
              <a:ext uri="{FF2B5EF4-FFF2-40B4-BE49-F238E27FC236}">
                <a16:creationId xmlns:a16="http://schemas.microsoft.com/office/drawing/2014/main" id="{0191AB18-F526-141D-A6AD-AF7D8A5B74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" t="55869" r="79598" b="34489"/>
          <a:stretch/>
        </p:blipFill>
        <p:spPr bwMode="auto">
          <a:xfrm>
            <a:off x="6273784" y="5762080"/>
            <a:ext cx="2077278" cy="9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C:\Users\Johanka\Desktop\výuka\seminář\EKG\EKG scan\EKG 1.jpg">
            <a:extLst>
              <a:ext uri="{FF2B5EF4-FFF2-40B4-BE49-F238E27FC236}">
                <a16:creationId xmlns:a16="http://schemas.microsoft.com/office/drawing/2014/main" id="{A9900B0E-154B-D0DE-DB91-28203FD68E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2" t="49362" r="82426" b="43471"/>
          <a:stretch/>
        </p:blipFill>
        <p:spPr bwMode="auto">
          <a:xfrm>
            <a:off x="9340583" y="719796"/>
            <a:ext cx="1630017" cy="73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C:\Users\Johanka\Desktop\výuka\seminář\EKG\EKG scan\EKG 1.jpg">
            <a:extLst>
              <a:ext uri="{FF2B5EF4-FFF2-40B4-BE49-F238E27FC236}">
                <a16:creationId xmlns:a16="http://schemas.microsoft.com/office/drawing/2014/main" id="{24A6B77E-6BE2-1D60-BEC2-942DDC434C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3" t="38438" r="79849" b="50691"/>
          <a:stretch/>
        </p:blipFill>
        <p:spPr bwMode="auto">
          <a:xfrm>
            <a:off x="10204580" y="3849932"/>
            <a:ext cx="2027583" cy="111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C:\Users\Johanka\Desktop\výuka\seminář\EKG\EKG scan\EKG 1.jpg">
            <a:extLst>
              <a:ext uri="{FF2B5EF4-FFF2-40B4-BE49-F238E27FC236}">
                <a16:creationId xmlns:a16="http://schemas.microsoft.com/office/drawing/2014/main" id="{4BB6B1EB-994A-5553-1A8F-F16BAA806C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" t="27997" r="80693" b="63045"/>
          <a:stretch/>
        </p:blipFill>
        <p:spPr bwMode="auto">
          <a:xfrm>
            <a:off x="4105091" y="5581099"/>
            <a:ext cx="1889556" cy="92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C:\Users\Johanka\Desktop\výuka\seminář\EKG\EKG scan\EKG 1.jpg">
            <a:extLst>
              <a:ext uri="{FF2B5EF4-FFF2-40B4-BE49-F238E27FC236}">
                <a16:creationId xmlns:a16="http://schemas.microsoft.com/office/drawing/2014/main" id="{190552D0-38C7-3250-7046-94BDF7C1D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9" t="15806" r="79834" b="73486"/>
          <a:stretch/>
        </p:blipFill>
        <p:spPr bwMode="auto">
          <a:xfrm>
            <a:off x="8659544" y="5491178"/>
            <a:ext cx="1986794" cy="110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C:\Users\Johanka\Desktop\výuka\seminář\EKG\EKG scan\EKG 1.jpg">
            <a:extLst>
              <a:ext uri="{FF2B5EF4-FFF2-40B4-BE49-F238E27FC236}">
                <a16:creationId xmlns:a16="http://schemas.microsoft.com/office/drawing/2014/main" id="{19FE21F0-45C0-91A6-85B3-AB04C4967D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4" t="9883" r="80788" b="84164"/>
          <a:stretch/>
        </p:blipFill>
        <p:spPr bwMode="auto">
          <a:xfrm>
            <a:off x="10232202" y="2516492"/>
            <a:ext cx="1838739" cy="61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ovéPole 73">
            <a:extLst>
              <a:ext uri="{FF2B5EF4-FFF2-40B4-BE49-F238E27FC236}">
                <a16:creationId xmlns:a16="http://schemas.microsoft.com/office/drawing/2014/main" id="{6AAFC0B5-425B-E309-D9ED-72E1720A74C6}"/>
              </a:ext>
            </a:extLst>
          </p:cNvPr>
          <p:cNvSpPr txBox="1"/>
          <p:nvPr/>
        </p:nvSpPr>
        <p:spPr>
          <a:xfrm>
            <a:off x="9440708" y="-5683"/>
            <a:ext cx="29130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Exaktní matematická metoda Kouknu a Vidím</a:t>
            </a:r>
            <a:endParaRPr lang="cs-CZ" dirty="0"/>
          </a:p>
        </p:txBody>
      </p:sp>
      <p:sp>
        <p:nvSpPr>
          <p:cNvPr id="76" name="Volný tvar 5">
            <a:extLst>
              <a:ext uri="{FF2B5EF4-FFF2-40B4-BE49-F238E27FC236}">
                <a16:creationId xmlns:a16="http://schemas.microsoft.com/office/drawing/2014/main" id="{54E2C950-CDAE-3F15-E497-98BADB1B3EB7}"/>
              </a:ext>
            </a:extLst>
          </p:cNvPr>
          <p:cNvSpPr/>
          <p:nvPr/>
        </p:nvSpPr>
        <p:spPr>
          <a:xfrm rot="1636134">
            <a:off x="6462422" y="2639554"/>
            <a:ext cx="1499603" cy="1515100"/>
          </a:xfrm>
          <a:custGeom>
            <a:avLst/>
            <a:gdLst>
              <a:gd name="connsiteX0" fmla="*/ 831277 w 4868887"/>
              <a:gd name="connsiteY0" fmla="*/ 843635 h 3820048"/>
              <a:gd name="connsiteX1" fmla="*/ 95007 w 4868887"/>
              <a:gd name="connsiteY1" fmla="*/ 499251 h 3820048"/>
              <a:gd name="connsiteX2" fmla="*/ 106882 w 4868887"/>
              <a:gd name="connsiteY2" fmla="*/ 1104892 h 3820048"/>
              <a:gd name="connsiteX3" fmla="*/ 985656 w 4868887"/>
              <a:gd name="connsiteY3" fmla="*/ 2066793 h 3820048"/>
              <a:gd name="connsiteX4" fmla="*/ 2410695 w 4868887"/>
              <a:gd name="connsiteY4" fmla="*/ 2458679 h 3820048"/>
              <a:gd name="connsiteX5" fmla="*/ 3847609 w 4868887"/>
              <a:gd name="connsiteY5" fmla="*/ 3064321 h 3820048"/>
              <a:gd name="connsiteX6" fmla="*/ 4868887 w 4868887"/>
              <a:gd name="connsiteY6" fmla="*/ 3764965 h 3820048"/>
              <a:gd name="connsiteX7" fmla="*/ 4868887 w 4868887"/>
              <a:gd name="connsiteY7" fmla="*/ 3658087 h 3820048"/>
              <a:gd name="connsiteX8" fmla="*/ 3847609 w 4868887"/>
              <a:gd name="connsiteY8" fmla="*/ 2731812 h 3820048"/>
              <a:gd name="connsiteX9" fmla="*/ 2897583 w 4868887"/>
              <a:gd name="connsiteY9" fmla="*/ 1520528 h 3820048"/>
              <a:gd name="connsiteX10" fmla="*/ 1626923 w 4868887"/>
              <a:gd name="connsiteY10" fmla="*/ 321121 h 3820048"/>
              <a:gd name="connsiteX11" fmla="*/ 985656 w 4868887"/>
              <a:gd name="connsiteY11" fmla="*/ 487 h 3820048"/>
              <a:gd name="connsiteX12" fmla="*/ 629396 w 4868887"/>
              <a:gd name="connsiteY12" fmla="*/ 261744 h 3820048"/>
              <a:gd name="connsiteX13" fmla="*/ 843152 w 4868887"/>
              <a:gd name="connsiteY13" fmla="*/ 772383 h 3820048"/>
              <a:gd name="connsiteX14" fmla="*/ 1163786 w 4868887"/>
              <a:gd name="connsiteY14" fmla="*/ 1223645 h 3820048"/>
              <a:gd name="connsiteX15" fmla="*/ 1650674 w 4868887"/>
              <a:gd name="connsiteY15" fmla="*/ 1342399 h 3820048"/>
              <a:gd name="connsiteX16" fmla="*/ 1567547 w 4868887"/>
              <a:gd name="connsiteY16" fmla="*/ 1057391 h 3820048"/>
              <a:gd name="connsiteX17" fmla="*/ 1056908 w 4868887"/>
              <a:gd name="connsiteY17" fmla="*/ 796134 h 3820048"/>
              <a:gd name="connsiteX18" fmla="*/ 926279 w 4868887"/>
              <a:gd name="connsiteY18" fmla="*/ 796134 h 3820048"/>
              <a:gd name="connsiteX19" fmla="*/ 997531 w 4868887"/>
              <a:gd name="connsiteY19" fmla="*/ 938638 h 3820048"/>
              <a:gd name="connsiteX20" fmla="*/ 1710051 w 4868887"/>
              <a:gd name="connsiteY20" fmla="*/ 1294897 h 3820048"/>
              <a:gd name="connsiteX21" fmla="*/ 2256316 w 4868887"/>
              <a:gd name="connsiteY21" fmla="*/ 1508653 h 3820048"/>
              <a:gd name="connsiteX22" fmla="*/ 2030685 w 4868887"/>
              <a:gd name="connsiteY22" fmla="*/ 1164269 h 3820048"/>
              <a:gd name="connsiteX23" fmla="*/ 1650674 w 4868887"/>
              <a:gd name="connsiteY23" fmla="*/ 926762 h 3820048"/>
              <a:gd name="connsiteX24" fmla="*/ 1068783 w 4868887"/>
              <a:gd name="connsiteY24" fmla="*/ 796134 h 3820048"/>
              <a:gd name="connsiteX25" fmla="*/ 831277 w 4868887"/>
              <a:gd name="connsiteY25" fmla="*/ 843635 h 3820048"/>
              <a:gd name="connsiteX0" fmla="*/ 802661 w 4840271"/>
              <a:gd name="connsiteY0" fmla="*/ 843635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843635 h 3820048"/>
              <a:gd name="connsiteX0" fmla="*/ 802661 w 4840271"/>
              <a:gd name="connsiteY0" fmla="*/ 814375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814375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831826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929679 w 4840271"/>
              <a:gd name="connsiteY18" fmla="*/ 809434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78298 w 4840271"/>
              <a:gd name="connsiteY17" fmla="*/ 848521 h 3820048"/>
              <a:gd name="connsiteX18" fmla="*/ 929679 w 4840271"/>
              <a:gd name="connsiteY18" fmla="*/ 809434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78298 w 4840271"/>
              <a:gd name="connsiteY17" fmla="*/ 848521 h 3820048"/>
              <a:gd name="connsiteX18" fmla="*/ 908247 w 4840271"/>
              <a:gd name="connsiteY18" fmla="*/ 797528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0271" h="3820048">
                <a:moveTo>
                  <a:pt x="802661" y="785114"/>
                </a:moveTo>
                <a:cubicBezTo>
                  <a:pt x="637927" y="747826"/>
                  <a:pt x="245645" y="555683"/>
                  <a:pt x="124913" y="608979"/>
                </a:cubicBezTo>
                <a:cubicBezTo>
                  <a:pt x="4181" y="662275"/>
                  <a:pt x="-60422" y="861923"/>
                  <a:pt x="78266" y="1104892"/>
                </a:cubicBezTo>
                <a:cubicBezTo>
                  <a:pt x="216954" y="1347861"/>
                  <a:pt x="573071" y="1841162"/>
                  <a:pt x="957040" y="2066793"/>
                </a:cubicBezTo>
                <a:cubicBezTo>
                  <a:pt x="1341009" y="2292424"/>
                  <a:pt x="1905087" y="2292424"/>
                  <a:pt x="2382079" y="2458679"/>
                </a:cubicBezTo>
                <a:cubicBezTo>
                  <a:pt x="2859071" y="2624934"/>
                  <a:pt x="3409295" y="2846607"/>
                  <a:pt x="3818993" y="3064321"/>
                </a:cubicBezTo>
                <a:cubicBezTo>
                  <a:pt x="4228691" y="3282035"/>
                  <a:pt x="4670058" y="3666004"/>
                  <a:pt x="4840271" y="3764965"/>
                </a:cubicBezTo>
                <a:cubicBezTo>
                  <a:pt x="5010484" y="3863926"/>
                  <a:pt x="5010484" y="3830279"/>
                  <a:pt x="4840271" y="3658087"/>
                </a:cubicBezTo>
                <a:cubicBezTo>
                  <a:pt x="4670058" y="3485895"/>
                  <a:pt x="4147544" y="3088072"/>
                  <a:pt x="3818993" y="2731812"/>
                </a:cubicBezTo>
                <a:cubicBezTo>
                  <a:pt x="3490442" y="2375552"/>
                  <a:pt x="3239081" y="1922310"/>
                  <a:pt x="2868967" y="1520528"/>
                </a:cubicBezTo>
                <a:cubicBezTo>
                  <a:pt x="2498853" y="1118746"/>
                  <a:pt x="1916962" y="574461"/>
                  <a:pt x="1598307" y="321121"/>
                </a:cubicBezTo>
                <a:cubicBezTo>
                  <a:pt x="1279652" y="67781"/>
                  <a:pt x="1123294" y="10383"/>
                  <a:pt x="957040" y="487"/>
                </a:cubicBezTo>
                <a:cubicBezTo>
                  <a:pt x="790786" y="-9409"/>
                  <a:pt x="624531" y="133095"/>
                  <a:pt x="600780" y="261744"/>
                </a:cubicBezTo>
                <a:cubicBezTo>
                  <a:pt x="577029" y="390393"/>
                  <a:pt x="737663" y="618162"/>
                  <a:pt x="814536" y="772383"/>
                </a:cubicBezTo>
                <a:cubicBezTo>
                  <a:pt x="891409" y="926604"/>
                  <a:pt x="954253" y="1100601"/>
                  <a:pt x="1062018" y="1187069"/>
                </a:cubicBezTo>
                <a:cubicBezTo>
                  <a:pt x="1169783" y="1273537"/>
                  <a:pt x="1408460" y="1312806"/>
                  <a:pt x="1461123" y="1291193"/>
                </a:cubicBezTo>
                <a:cubicBezTo>
                  <a:pt x="1513786" y="1269580"/>
                  <a:pt x="1441801" y="1131170"/>
                  <a:pt x="1377997" y="1057391"/>
                </a:cubicBezTo>
                <a:cubicBezTo>
                  <a:pt x="1314193" y="983612"/>
                  <a:pt x="1156590" y="891831"/>
                  <a:pt x="1078298" y="848521"/>
                </a:cubicBezTo>
                <a:cubicBezTo>
                  <a:pt x="1000006" y="805211"/>
                  <a:pt x="940991" y="797528"/>
                  <a:pt x="908247" y="797528"/>
                </a:cubicBezTo>
                <a:cubicBezTo>
                  <a:pt x="875503" y="797528"/>
                  <a:pt x="821715" y="772616"/>
                  <a:pt x="831826" y="796134"/>
                </a:cubicBezTo>
                <a:cubicBezTo>
                  <a:pt x="841937" y="819652"/>
                  <a:pt x="827314" y="855511"/>
                  <a:pt x="968915" y="938638"/>
                </a:cubicBezTo>
                <a:cubicBezTo>
                  <a:pt x="1110516" y="1021765"/>
                  <a:pt x="1471637" y="1199894"/>
                  <a:pt x="1681435" y="1294897"/>
                </a:cubicBezTo>
                <a:cubicBezTo>
                  <a:pt x="1891233" y="1389900"/>
                  <a:pt x="2136466" y="1510917"/>
                  <a:pt x="2227700" y="1508653"/>
                </a:cubicBezTo>
                <a:cubicBezTo>
                  <a:pt x="2318934" y="1506389"/>
                  <a:pt x="2305396" y="1368540"/>
                  <a:pt x="2228840" y="1281312"/>
                </a:cubicBezTo>
                <a:cubicBezTo>
                  <a:pt x="2152284" y="1194084"/>
                  <a:pt x="1928679" y="1046640"/>
                  <a:pt x="1768362" y="985284"/>
                </a:cubicBezTo>
                <a:cubicBezTo>
                  <a:pt x="1608045" y="923928"/>
                  <a:pt x="1274269" y="866072"/>
                  <a:pt x="1113319" y="832710"/>
                </a:cubicBezTo>
                <a:cubicBezTo>
                  <a:pt x="952369" y="799348"/>
                  <a:pt x="967395" y="822402"/>
                  <a:pt x="802661" y="785114"/>
                </a:cubicBezTo>
                <a:close/>
              </a:path>
            </a:pathLst>
          </a:custGeom>
          <a:noFill/>
          <a:ln w="28575">
            <a:solidFill>
              <a:srgbClr val="F019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77" name="Ovál 76">
            <a:extLst>
              <a:ext uri="{FF2B5EF4-FFF2-40B4-BE49-F238E27FC236}">
                <a16:creationId xmlns:a16="http://schemas.microsoft.com/office/drawing/2014/main" id="{32CA0383-805B-159C-60E8-7C86B5D33811}"/>
              </a:ext>
            </a:extLst>
          </p:cNvPr>
          <p:cNvSpPr/>
          <p:nvPr/>
        </p:nvSpPr>
        <p:spPr>
          <a:xfrm>
            <a:off x="7913526" y="4354090"/>
            <a:ext cx="932177" cy="1062645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8" name="Ovál 77">
            <a:extLst>
              <a:ext uri="{FF2B5EF4-FFF2-40B4-BE49-F238E27FC236}">
                <a16:creationId xmlns:a16="http://schemas.microsoft.com/office/drawing/2014/main" id="{CB00AEFA-0CF9-9006-081B-72C82E25B1A7}"/>
              </a:ext>
            </a:extLst>
          </p:cNvPr>
          <p:cNvSpPr/>
          <p:nvPr/>
        </p:nvSpPr>
        <p:spPr>
          <a:xfrm>
            <a:off x="8771883" y="3652396"/>
            <a:ext cx="1380595" cy="1062645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20795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Elektrická osa srdeční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00" y="935241"/>
            <a:ext cx="5155860" cy="600081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dirty="0"/>
              <a:t>Elektrická osa srdeční: </a:t>
            </a:r>
            <a:r>
              <a:rPr lang="cs-CZ" sz="2000" dirty="0">
                <a:solidFill>
                  <a:srgbClr val="FF0000"/>
                </a:solidFill>
              </a:rPr>
              <a:t>průměrný směr elektrického vektoru srdečního v průběhu depolarizace komor </a:t>
            </a:r>
            <a:r>
              <a:rPr lang="cs-CZ" sz="2000" dirty="0"/>
              <a:t>: QRS komplexu (lze přibližně odhadnout podle velikosti kmitu R)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Srdeční osa fyziologicky směřuje dolu, doleva, dozadu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b="1" dirty="0"/>
              <a:t>Rozmezí fyziologické: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Střední typ 0° – 90°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Levý typ -30° - 0°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Pravý typ 90° - 120°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b="1" dirty="0"/>
              <a:t>Deviace doprava: </a:t>
            </a:r>
            <a:r>
              <a:rPr lang="en-US" sz="2000" b="1" dirty="0"/>
              <a:t>&gt;</a:t>
            </a:r>
            <a:r>
              <a:rPr lang="cs-CZ" sz="2000" b="1" dirty="0"/>
              <a:t> 120 °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(</a:t>
            </a:r>
            <a:r>
              <a:rPr lang="cs-CZ" sz="2000" dirty="0" err="1"/>
              <a:t>hypetrofie</a:t>
            </a:r>
            <a:r>
              <a:rPr lang="cs-CZ" sz="2000" dirty="0"/>
              <a:t> PK, dextrokardie, blok pravého </a:t>
            </a:r>
            <a:r>
              <a:rPr lang="cs-CZ" sz="2000" dirty="0" err="1"/>
              <a:t>Rawara</a:t>
            </a:r>
            <a:r>
              <a:rPr lang="cs-CZ" sz="2000" dirty="0"/>
              <a:t>), stav po IM</a:t>
            </a:r>
          </a:p>
          <a:p>
            <a:pPr>
              <a:lnSpc>
                <a:spcPct val="100000"/>
              </a:lnSpc>
            </a:pPr>
            <a:r>
              <a:rPr lang="cs-CZ" sz="2000" b="1" dirty="0"/>
              <a:t>Deviace doleva:</a:t>
            </a:r>
            <a:r>
              <a:rPr lang="en-US" sz="2000" b="1" dirty="0"/>
              <a:t> &lt;</a:t>
            </a:r>
            <a:r>
              <a:rPr lang="cs-CZ" sz="2000" b="1" dirty="0"/>
              <a:t> -30° 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(</a:t>
            </a:r>
            <a:r>
              <a:rPr lang="cs-CZ" sz="2000" dirty="0" err="1"/>
              <a:t>hypetrofie</a:t>
            </a:r>
            <a:r>
              <a:rPr lang="cs-CZ" sz="2000" dirty="0"/>
              <a:t> LK, těhotenství, obezita, blok levého </a:t>
            </a:r>
            <a:r>
              <a:rPr lang="cs-CZ" sz="2000" dirty="0" err="1"/>
              <a:t>Tawara</a:t>
            </a:r>
            <a:r>
              <a:rPr lang="cs-CZ" sz="2000" dirty="0"/>
              <a:t>), stav po IM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sp>
        <p:nvSpPr>
          <p:cNvPr id="2" name="Volný tvar 5">
            <a:extLst>
              <a:ext uri="{FF2B5EF4-FFF2-40B4-BE49-F238E27FC236}">
                <a16:creationId xmlns:a16="http://schemas.microsoft.com/office/drawing/2014/main" id="{12C9F648-F250-6CA1-7038-495BA40DBD2C}"/>
              </a:ext>
            </a:extLst>
          </p:cNvPr>
          <p:cNvSpPr/>
          <p:nvPr/>
        </p:nvSpPr>
        <p:spPr>
          <a:xfrm>
            <a:off x="8095869" y="3181038"/>
            <a:ext cx="1569209" cy="1514013"/>
          </a:xfrm>
          <a:custGeom>
            <a:avLst/>
            <a:gdLst>
              <a:gd name="connsiteX0" fmla="*/ 831277 w 4868887"/>
              <a:gd name="connsiteY0" fmla="*/ 843635 h 3820048"/>
              <a:gd name="connsiteX1" fmla="*/ 95007 w 4868887"/>
              <a:gd name="connsiteY1" fmla="*/ 499251 h 3820048"/>
              <a:gd name="connsiteX2" fmla="*/ 106882 w 4868887"/>
              <a:gd name="connsiteY2" fmla="*/ 1104892 h 3820048"/>
              <a:gd name="connsiteX3" fmla="*/ 985656 w 4868887"/>
              <a:gd name="connsiteY3" fmla="*/ 2066793 h 3820048"/>
              <a:gd name="connsiteX4" fmla="*/ 2410695 w 4868887"/>
              <a:gd name="connsiteY4" fmla="*/ 2458679 h 3820048"/>
              <a:gd name="connsiteX5" fmla="*/ 3847609 w 4868887"/>
              <a:gd name="connsiteY5" fmla="*/ 3064321 h 3820048"/>
              <a:gd name="connsiteX6" fmla="*/ 4868887 w 4868887"/>
              <a:gd name="connsiteY6" fmla="*/ 3764965 h 3820048"/>
              <a:gd name="connsiteX7" fmla="*/ 4868887 w 4868887"/>
              <a:gd name="connsiteY7" fmla="*/ 3658087 h 3820048"/>
              <a:gd name="connsiteX8" fmla="*/ 3847609 w 4868887"/>
              <a:gd name="connsiteY8" fmla="*/ 2731812 h 3820048"/>
              <a:gd name="connsiteX9" fmla="*/ 2897583 w 4868887"/>
              <a:gd name="connsiteY9" fmla="*/ 1520528 h 3820048"/>
              <a:gd name="connsiteX10" fmla="*/ 1626923 w 4868887"/>
              <a:gd name="connsiteY10" fmla="*/ 321121 h 3820048"/>
              <a:gd name="connsiteX11" fmla="*/ 985656 w 4868887"/>
              <a:gd name="connsiteY11" fmla="*/ 487 h 3820048"/>
              <a:gd name="connsiteX12" fmla="*/ 629396 w 4868887"/>
              <a:gd name="connsiteY12" fmla="*/ 261744 h 3820048"/>
              <a:gd name="connsiteX13" fmla="*/ 843152 w 4868887"/>
              <a:gd name="connsiteY13" fmla="*/ 772383 h 3820048"/>
              <a:gd name="connsiteX14" fmla="*/ 1163786 w 4868887"/>
              <a:gd name="connsiteY14" fmla="*/ 1223645 h 3820048"/>
              <a:gd name="connsiteX15" fmla="*/ 1650674 w 4868887"/>
              <a:gd name="connsiteY15" fmla="*/ 1342399 h 3820048"/>
              <a:gd name="connsiteX16" fmla="*/ 1567547 w 4868887"/>
              <a:gd name="connsiteY16" fmla="*/ 1057391 h 3820048"/>
              <a:gd name="connsiteX17" fmla="*/ 1056908 w 4868887"/>
              <a:gd name="connsiteY17" fmla="*/ 796134 h 3820048"/>
              <a:gd name="connsiteX18" fmla="*/ 926279 w 4868887"/>
              <a:gd name="connsiteY18" fmla="*/ 796134 h 3820048"/>
              <a:gd name="connsiteX19" fmla="*/ 997531 w 4868887"/>
              <a:gd name="connsiteY19" fmla="*/ 938638 h 3820048"/>
              <a:gd name="connsiteX20" fmla="*/ 1710051 w 4868887"/>
              <a:gd name="connsiteY20" fmla="*/ 1294897 h 3820048"/>
              <a:gd name="connsiteX21" fmla="*/ 2256316 w 4868887"/>
              <a:gd name="connsiteY21" fmla="*/ 1508653 h 3820048"/>
              <a:gd name="connsiteX22" fmla="*/ 2030685 w 4868887"/>
              <a:gd name="connsiteY22" fmla="*/ 1164269 h 3820048"/>
              <a:gd name="connsiteX23" fmla="*/ 1650674 w 4868887"/>
              <a:gd name="connsiteY23" fmla="*/ 926762 h 3820048"/>
              <a:gd name="connsiteX24" fmla="*/ 1068783 w 4868887"/>
              <a:gd name="connsiteY24" fmla="*/ 796134 h 3820048"/>
              <a:gd name="connsiteX25" fmla="*/ 831277 w 4868887"/>
              <a:gd name="connsiteY25" fmla="*/ 843635 h 3820048"/>
              <a:gd name="connsiteX0" fmla="*/ 802661 w 4840271"/>
              <a:gd name="connsiteY0" fmla="*/ 843635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843635 h 3820048"/>
              <a:gd name="connsiteX0" fmla="*/ 802661 w 4840271"/>
              <a:gd name="connsiteY0" fmla="*/ 814375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814375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831826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929679 w 4840271"/>
              <a:gd name="connsiteY18" fmla="*/ 809434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78298 w 4840271"/>
              <a:gd name="connsiteY17" fmla="*/ 848521 h 3820048"/>
              <a:gd name="connsiteX18" fmla="*/ 929679 w 4840271"/>
              <a:gd name="connsiteY18" fmla="*/ 809434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78298 w 4840271"/>
              <a:gd name="connsiteY17" fmla="*/ 848521 h 3820048"/>
              <a:gd name="connsiteX18" fmla="*/ 908247 w 4840271"/>
              <a:gd name="connsiteY18" fmla="*/ 797528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64119"/>
              <a:gd name="connsiteY0" fmla="*/ 785114 h 3768893"/>
              <a:gd name="connsiteX1" fmla="*/ 124913 w 4864119"/>
              <a:gd name="connsiteY1" fmla="*/ 608979 h 3768893"/>
              <a:gd name="connsiteX2" fmla="*/ 78266 w 4864119"/>
              <a:gd name="connsiteY2" fmla="*/ 1104892 h 3768893"/>
              <a:gd name="connsiteX3" fmla="*/ 957040 w 4864119"/>
              <a:gd name="connsiteY3" fmla="*/ 2066793 h 3768893"/>
              <a:gd name="connsiteX4" fmla="*/ 2382079 w 4864119"/>
              <a:gd name="connsiteY4" fmla="*/ 2458679 h 3768893"/>
              <a:gd name="connsiteX5" fmla="*/ 3818993 w 4864119"/>
              <a:gd name="connsiteY5" fmla="*/ 3064321 h 3768893"/>
              <a:gd name="connsiteX6" fmla="*/ 4840271 w 4864119"/>
              <a:gd name="connsiteY6" fmla="*/ 3764965 h 3768893"/>
              <a:gd name="connsiteX7" fmla="*/ 4481301 w 4864119"/>
              <a:gd name="connsiteY7" fmla="*/ 3320321 h 3768893"/>
              <a:gd name="connsiteX8" fmla="*/ 3818993 w 4864119"/>
              <a:gd name="connsiteY8" fmla="*/ 2731812 h 3768893"/>
              <a:gd name="connsiteX9" fmla="*/ 2868967 w 4864119"/>
              <a:gd name="connsiteY9" fmla="*/ 1520528 h 3768893"/>
              <a:gd name="connsiteX10" fmla="*/ 1598307 w 4864119"/>
              <a:gd name="connsiteY10" fmla="*/ 321121 h 3768893"/>
              <a:gd name="connsiteX11" fmla="*/ 957040 w 4864119"/>
              <a:gd name="connsiteY11" fmla="*/ 487 h 3768893"/>
              <a:gd name="connsiteX12" fmla="*/ 600780 w 4864119"/>
              <a:gd name="connsiteY12" fmla="*/ 261744 h 3768893"/>
              <a:gd name="connsiteX13" fmla="*/ 814536 w 4864119"/>
              <a:gd name="connsiteY13" fmla="*/ 772383 h 3768893"/>
              <a:gd name="connsiteX14" fmla="*/ 1062018 w 4864119"/>
              <a:gd name="connsiteY14" fmla="*/ 1187069 h 3768893"/>
              <a:gd name="connsiteX15" fmla="*/ 1461123 w 4864119"/>
              <a:gd name="connsiteY15" fmla="*/ 1291193 h 3768893"/>
              <a:gd name="connsiteX16" fmla="*/ 1377997 w 4864119"/>
              <a:gd name="connsiteY16" fmla="*/ 1057391 h 3768893"/>
              <a:gd name="connsiteX17" fmla="*/ 1078298 w 4864119"/>
              <a:gd name="connsiteY17" fmla="*/ 848521 h 3768893"/>
              <a:gd name="connsiteX18" fmla="*/ 908247 w 4864119"/>
              <a:gd name="connsiteY18" fmla="*/ 797528 h 3768893"/>
              <a:gd name="connsiteX19" fmla="*/ 831826 w 4864119"/>
              <a:gd name="connsiteY19" fmla="*/ 796134 h 3768893"/>
              <a:gd name="connsiteX20" fmla="*/ 968915 w 4864119"/>
              <a:gd name="connsiteY20" fmla="*/ 938638 h 3768893"/>
              <a:gd name="connsiteX21" fmla="*/ 1681435 w 4864119"/>
              <a:gd name="connsiteY21" fmla="*/ 1294897 h 3768893"/>
              <a:gd name="connsiteX22" fmla="*/ 2227700 w 4864119"/>
              <a:gd name="connsiteY22" fmla="*/ 1508653 h 3768893"/>
              <a:gd name="connsiteX23" fmla="*/ 2228840 w 4864119"/>
              <a:gd name="connsiteY23" fmla="*/ 1281312 h 3768893"/>
              <a:gd name="connsiteX24" fmla="*/ 1768362 w 4864119"/>
              <a:gd name="connsiteY24" fmla="*/ 985284 h 3768893"/>
              <a:gd name="connsiteX25" fmla="*/ 1113319 w 4864119"/>
              <a:gd name="connsiteY25" fmla="*/ 832710 h 3768893"/>
              <a:gd name="connsiteX26" fmla="*/ 802661 w 4864119"/>
              <a:gd name="connsiteY26" fmla="*/ 785114 h 3768893"/>
              <a:gd name="connsiteX0" fmla="*/ 802661 w 4486203"/>
              <a:gd name="connsiteY0" fmla="*/ 785114 h 3355698"/>
              <a:gd name="connsiteX1" fmla="*/ 124913 w 4486203"/>
              <a:gd name="connsiteY1" fmla="*/ 608979 h 3355698"/>
              <a:gd name="connsiteX2" fmla="*/ 78266 w 4486203"/>
              <a:gd name="connsiteY2" fmla="*/ 1104892 h 3355698"/>
              <a:gd name="connsiteX3" fmla="*/ 957040 w 4486203"/>
              <a:gd name="connsiteY3" fmla="*/ 2066793 h 3355698"/>
              <a:gd name="connsiteX4" fmla="*/ 2382079 w 4486203"/>
              <a:gd name="connsiteY4" fmla="*/ 2458679 h 3355698"/>
              <a:gd name="connsiteX5" fmla="*/ 3818993 w 4486203"/>
              <a:gd name="connsiteY5" fmla="*/ 3064321 h 3355698"/>
              <a:gd name="connsiteX6" fmla="*/ 4105234 w 4486203"/>
              <a:gd name="connsiteY6" fmla="*/ 3265070 h 3355698"/>
              <a:gd name="connsiteX7" fmla="*/ 4481301 w 4486203"/>
              <a:gd name="connsiteY7" fmla="*/ 3320321 h 3355698"/>
              <a:gd name="connsiteX8" fmla="*/ 3818993 w 4486203"/>
              <a:gd name="connsiteY8" fmla="*/ 2731812 h 3355698"/>
              <a:gd name="connsiteX9" fmla="*/ 2868967 w 4486203"/>
              <a:gd name="connsiteY9" fmla="*/ 1520528 h 3355698"/>
              <a:gd name="connsiteX10" fmla="*/ 1598307 w 4486203"/>
              <a:gd name="connsiteY10" fmla="*/ 321121 h 3355698"/>
              <a:gd name="connsiteX11" fmla="*/ 957040 w 4486203"/>
              <a:gd name="connsiteY11" fmla="*/ 487 h 3355698"/>
              <a:gd name="connsiteX12" fmla="*/ 600780 w 4486203"/>
              <a:gd name="connsiteY12" fmla="*/ 261744 h 3355698"/>
              <a:gd name="connsiteX13" fmla="*/ 814536 w 4486203"/>
              <a:gd name="connsiteY13" fmla="*/ 772383 h 3355698"/>
              <a:gd name="connsiteX14" fmla="*/ 1062018 w 4486203"/>
              <a:gd name="connsiteY14" fmla="*/ 1187069 h 3355698"/>
              <a:gd name="connsiteX15" fmla="*/ 1461123 w 4486203"/>
              <a:gd name="connsiteY15" fmla="*/ 1291193 h 3355698"/>
              <a:gd name="connsiteX16" fmla="*/ 1377997 w 4486203"/>
              <a:gd name="connsiteY16" fmla="*/ 1057391 h 3355698"/>
              <a:gd name="connsiteX17" fmla="*/ 1078298 w 4486203"/>
              <a:gd name="connsiteY17" fmla="*/ 848521 h 3355698"/>
              <a:gd name="connsiteX18" fmla="*/ 908247 w 4486203"/>
              <a:gd name="connsiteY18" fmla="*/ 797528 h 3355698"/>
              <a:gd name="connsiteX19" fmla="*/ 831826 w 4486203"/>
              <a:gd name="connsiteY19" fmla="*/ 796134 h 3355698"/>
              <a:gd name="connsiteX20" fmla="*/ 968915 w 4486203"/>
              <a:gd name="connsiteY20" fmla="*/ 938638 h 3355698"/>
              <a:gd name="connsiteX21" fmla="*/ 1681435 w 4486203"/>
              <a:gd name="connsiteY21" fmla="*/ 1294897 h 3355698"/>
              <a:gd name="connsiteX22" fmla="*/ 2227700 w 4486203"/>
              <a:gd name="connsiteY22" fmla="*/ 1508653 h 3355698"/>
              <a:gd name="connsiteX23" fmla="*/ 2228840 w 4486203"/>
              <a:gd name="connsiteY23" fmla="*/ 1281312 h 3355698"/>
              <a:gd name="connsiteX24" fmla="*/ 1768362 w 4486203"/>
              <a:gd name="connsiteY24" fmla="*/ 985284 h 3355698"/>
              <a:gd name="connsiteX25" fmla="*/ 1113319 w 4486203"/>
              <a:gd name="connsiteY25" fmla="*/ 832710 h 3355698"/>
              <a:gd name="connsiteX26" fmla="*/ 802661 w 4486203"/>
              <a:gd name="connsiteY26" fmla="*/ 785114 h 3355698"/>
              <a:gd name="connsiteX0" fmla="*/ 802661 w 4488583"/>
              <a:gd name="connsiteY0" fmla="*/ 785114 h 3365695"/>
              <a:gd name="connsiteX1" fmla="*/ 124913 w 4488583"/>
              <a:gd name="connsiteY1" fmla="*/ 608979 h 3365695"/>
              <a:gd name="connsiteX2" fmla="*/ 78266 w 4488583"/>
              <a:gd name="connsiteY2" fmla="*/ 1104892 h 3365695"/>
              <a:gd name="connsiteX3" fmla="*/ 957040 w 4488583"/>
              <a:gd name="connsiteY3" fmla="*/ 2066793 h 3365695"/>
              <a:gd name="connsiteX4" fmla="*/ 2382079 w 4488583"/>
              <a:gd name="connsiteY4" fmla="*/ 2458679 h 3365695"/>
              <a:gd name="connsiteX5" fmla="*/ 3101052 w 4488583"/>
              <a:gd name="connsiteY5" fmla="*/ 2780596 h 3365695"/>
              <a:gd name="connsiteX6" fmla="*/ 4105234 w 4488583"/>
              <a:gd name="connsiteY6" fmla="*/ 3265070 h 3365695"/>
              <a:gd name="connsiteX7" fmla="*/ 4481301 w 4488583"/>
              <a:gd name="connsiteY7" fmla="*/ 3320321 h 3365695"/>
              <a:gd name="connsiteX8" fmla="*/ 3818993 w 4488583"/>
              <a:gd name="connsiteY8" fmla="*/ 2731812 h 3365695"/>
              <a:gd name="connsiteX9" fmla="*/ 2868967 w 4488583"/>
              <a:gd name="connsiteY9" fmla="*/ 1520528 h 3365695"/>
              <a:gd name="connsiteX10" fmla="*/ 1598307 w 4488583"/>
              <a:gd name="connsiteY10" fmla="*/ 321121 h 3365695"/>
              <a:gd name="connsiteX11" fmla="*/ 957040 w 4488583"/>
              <a:gd name="connsiteY11" fmla="*/ 487 h 3365695"/>
              <a:gd name="connsiteX12" fmla="*/ 600780 w 4488583"/>
              <a:gd name="connsiteY12" fmla="*/ 261744 h 3365695"/>
              <a:gd name="connsiteX13" fmla="*/ 814536 w 4488583"/>
              <a:gd name="connsiteY13" fmla="*/ 772383 h 3365695"/>
              <a:gd name="connsiteX14" fmla="*/ 1062018 w 4488583"/>
              <a:gd name="connsiteY14" fmla="*/ 1187069 h 3365695"/>
              <a:gd name="connsiteX15" fmla="*/ 1461123 w 4488583"/>
              <a:gd name="connsiteY15" fmla="*/ 1291193 h 3365695"/>
              <a:gd name="connsiteX16" fmla="*/ 1377997 w 4488583"/>
              <a:gd name="connsiteY16" fmla="*/ 1057391 h 3365695"/>
              <a:gd name="connsiteX17" fmla="*/ 1078298 w 4488583"/>
              <a:gd name="connsiteY17" fmla="*/ 848521 h 3365695"/>
              <a:gd name="connsiteX18" fmla="*/ 908247 w 4488583"/>
              <a:gd name="connsiteY18" fmla="*/ 797528 h 3365695"/>
              <a:gd name="connsiteX19" fmla="*/ 831826 w 4488583"/>
              <a:gd name="connsiteY19" fmla="*/ 796134 h 3365695"/>
              <a:gd name="connsiteX20" fmla="*/ 968915 w 4488583"/>
              <a:gd name="connsiteY20" fmla="*/ 938638 h 3365695"/>
              <a:gd name="connsiteX21" fmla="*/ 1681435 w 4488583"/>
              <a:gd name="connsiteY21" fmla="*/ 1294897 h 3365695"/>
              <a:gd name="connsiteX22" fmla="*/ 2227700 w 4488583"/>
              <a:gd name="connsiteY22" fmla="*/ 1508653 h 3365695"/>
              <a:gd name="connsiteX23" fmla="*/ 2228840 w 4488583"/>
              <a:gd name="connsiteY23" fmla="*/ 1281312 h 3365695"/>
              <a:gd name="connsiteX24" fmla="*/ 1768362 w 4488583"/>
              <a:gd name="connsiteY24" fmla="*/ 985284 h 3365695"/>
              <a:gd name="connsiteX25" fmla="*/ 1113319 w 4488583"/>
              <a:gd name="connsiteY25" fmla="*/ 832710 h 3365695"/>
              <a:gd name="connsiteX26" fmla="*/ 802661 w 4488583"/>
              <a:gd name="connsiteY26" fmla="*/ 785114 h 3365695"/>
              <a:gd name="connsiteX0" fmla="*/ 802661 w 4503876"/>
              <a:gd name="connsiteY0" fmla="*/ 785114 h 3406632"/>
              <a:gd name="connsiteX1" fmla="*/ 124913 w 4503876"/>
              <a:gd name="connsiteY1" fmla="*/ 608979 h 3406632"/>
              <a:gd name="connsiteX2" fmla="*/ 78266 w 4503876"/>
              <a:gd name="connsiteY2" fmla="*/ 1104892 h 3406632"/>
              <a:gd name="connsiteX3" fmla="*/ 957040 w 4503876"/>
              <a:gd name="connsiteY3" fmla="*/ 2066793 h 3406632"/>
              <a:gd name="connsiteX4" fmla="*/ 2382079 w 4503876"/>
              <a:gd name="connsiteY4" fmla="*/ 2458679 h 3406632"/>
              <a:gd name="connsiteX5" fmla="*/ 3101052 w 4503876"/>
              <a:gd name="connsiteY5" fmla="*/ 2780596 h 3406632"/>
              <a:gd name="connsiteX6" fmla="*/ 4105234 w 4503876"/>
              <a:gd name="connsiteY6" fmla="*/ 3265070 h 3406632"/>
              <a:gd name="connsiteX7" fmla="*/ 4481301 w 4503876"/>
              <a:gd name="connsiteY7" fmla="*/ 3320321 h 3406632"/>
              <a:gd name="connsiteX8" fmla="*/ 3511302 w 4503876"/>
              <a:gd name="connsiteY8" fmla="*/ 2177875 h 3406632"/>
              <a:gd name="connsiteX9" fmla="*/ 2868967 w 4503876"/>
              <a:gd name="connsiteY9" fmla="*/ 1520528 h 3406632"/>
              <a:gd name="connsiteX10" fmla="*/ 1598307 w 4503876"/>
              <a:gd name="connsiteY10" fmla="*/ 321121 h 3406632"/>
              <a:gd name="connsiteX11" fmla="*/ 957040 w 4503876"/>
              <a:gd name="connsiteY11" fmla="*/ 487 h 3406632"/>
              <a:gd name="connsiteX12" fmla="*/ 600780 w 4503876"/>
              <a:gd name="connsiteY12" fmla="*/ 261744 h 3406632"/>
              <a:gd name="connsiteX13" fmla="*/ 814536 w 4503876"/>
              <a:gd name="connsiteY13" fmla="*/ 772383 h 3406632"/>
              <a:gd name="connsiteX14" fmla="*/ 1062018 w 4503876"/>
              <a:gd name="connsiteY14" fmla="*/ 1187069 h 3406632"/>
              <a:gd name="connsiteX15" fmla="*/ 1461123 w 4503876"/>
              <a:gd name="connsiteY15" fmla="*/ 1291193 h 3406632"/>
              <a:gd name="connsiteX16" fmla="*/ 1377997 w 4503876"/>
              <a:gd name="connsiteY16" fmla="*/ 1057391 h 3406632"/>
              <a:gd name="connsiteX17" fmla="*/ 1078298 w 4503876"/>
              <a:gd name="connsiteY17" fmla="*/ 848521 h 3406632"/>
              <a:gd name="connsiteX18" fmla="*/ 908247 w 4503876"/>
              <a:gd name="connsiteY18" fmla="*/ 797528 h 3406632"/>
              <a:gd name="connsiteX19" fmla="*/ 831826 w 4503876"/>
              <a:gd name="connsiteY19" fmla="*/ 796134 h 3406632"/>
              <a:gd name="connsiteX20" fmla="*/ 968915 w 4503876"/>
              <a:gd name="connsiteY20" fmla="*/ 938638 h 3406632"/>
              <a:gd name="connsiteX21" fmla="*/ 1681435 w 4503876"/>
              <a:gd name="connsiteY21" fmla="*/ 1294897 h 3406632"/>
              <a:gd name="connsiteX22" fmla="*/ 2227700 w 4503876"/>
              <a:gd name="connsiteY22" fmla="*/ 1508653 h 3406632"/>
              <a:gd name="connsiteX23" fmla="*/ 2228840 w 4503876"/>
              <a:gd name="connsiteY23" fmla="*/ 1281312 h 3406632"/>
              <a:gd name="connsiteX24" fmla="*/ 1768362 w 4503876"/>
              <a:gd name="connsiteY24" fmla="*/ 985284 h 3406632"/>
              <a:gd name="connsiteX25" fmla="*/ 1113319 w 4503876"/>
              <a:gd name="connsiteY25" fmla="*/ 832710 h 3406632"/>
              <a:gd name="connsiteX26" fmla="*/ 802661 w 4503876"/>
              <a:gd name="connsiteY26" fmla="*/ 785114 h 3406632"/>
              <a:gd name="connsiteX0" fmla="*/ 802661 w 4483307"/>
              <a:gd name="connsiteY0" fmla="*/ 785114 h 3349985"/>
              <a:gd name="connsiteX1" fmla="*/ 124913 w 4483307"/>
              <a:gd name="connsiteY1" fmla="*/ 608979 h 3349985"/>
              <a:gd name="connsiteX2" fmla="*/ 78266 w 4483307"/>
              <a:gd name="connsiteY2" fmla="*/ 1104892 h 3349985"/>
              <a:gd name="connsiteX3" fmla="*/ 957040 w 4483307"/>
              <a:gd name="connsiteY3" fmla="*/ 2066793 h 3349985"/>
              <a:gd name="connsiteX4" fmla="*/ 2382079 w 4483307"/>
              <a:gd name="connsiteY4" fmla="*/ 2458679 h 3349985"/>
              <a:gd name="connsiteX5" fmla="*/ 3101052 w 4483307"/>
              <a:gd name="connsiteY5" fmla="*/ 2780596 h 3349985"/>
              <a:gd name="connsiteX6" fmla="*/ 3746261 w 4483307"/>
              <a:gd name="connsiteY6" fmla="*/ 2994857 h 3349985"/>
              <a:gd name="connsiteX7" fmla="*/ 4481301 w 4483307"/>
              <a:gd name="connsiteY7" fmla="*/ 3320321 h 3349985"/>
              <a:gd name="connsiteX8" fmla="*/ 3511302 w 4483307"/>
              <a:gd name="connsiteY8" fmla="*/ 2177875 h 3349985"/>
              <a:gd name="connsiteX9" fmla="*/ 2868967 w 4483307"/>
              <a:gd name="connsiteY9" fmla="*/ 1520528 h 3349985"/>
              <a:gd name="connsiteX10" fmla="*/ 1598307 w 4483307"/>
              <a:gd name="connsiteY10" fmla="*/ 321121 h 3349985"/>
              <a:gd name="connsiteX11" fmla="*/ 957040 w 4483307"/>
              <a:gd name="connsiteY11" fmla="*/ 487 h 3349985"/>
              <a:gd name="connsiteX12" fmla="*/ 600780 w 4483307"/>
              <a:gd name="connsiteY12" fmla="*/ 261744 h 3349985"/>
              <a:gd name="connsiteX13" fmla="*/ 814536 w 4483307"/>
              <a:gd name="connsiteY13" fmla="*/ 772383 h 3349985"/>
              <a:gd name="connsiteX14" fmla="*/ 1062018 w 4483307"/>
              <a:gd name="connsiteY14" fmla="*/ 1187069 h 3349985"/>
              <a:gd name="connsiteX15" fmla="*/ 1461123 w 4483307"/>
              <a:gd name="connsiteY15" fmla="*/ 1291193 h 3349985"/>
              <a:gd name="connsiteX16" fmla="*/ 1377997 w 4483307"/>
              <a:gd name="connsiteY16" fmla="*/ 1057391 h 3349985"/>
              <a:gd name="connsiteX17" fmla="*/ 1078298 w 4483307"/>
              <a:gd name="connsiteY17" fmla="*/ 848521 h 3349985"/>
              <a:gd name="connsiteX18" fmla="*/ 908247 w 4483307"/>
              <a:gd name="connsiteY18" fmla="*/ 797528 h 3349985"/>
              <a:gd name="connsiteX19" fmla="*/ 831826 w 4483307"/>
              <a:gd name="connsiteY19" fmla="*/ 796134 h 3349985"/>
              <a:gd name="connsiteX20" fmla="*/ 968915 w 4483307"/>
              <a:gd name="connsiteY20" fmla="*/ 938638 h 3349985"/>
              <a:gd name="connsiteX21" fmla="*/ 1681435 w 4483307"/>
              <a:gd name="connsiteY21" fmla="*/ 1294897 h 3349985"/>
              <a:gd name="connsiteX22" fmla="*/ 2227700 w 4483307"/>
              <a:gd name="connsiteY22" fmla="*/ 1508653 h 3349985"/>
              <a:gd name="connsiteX23" fmla="*/ 2228840 w 4483307"/>
              <a:gd name="connsiteY23" fmla="*/ 1281312 h 3349985"/>
              <a:gd name="connsiteX24" fmla="*/ 1768362 w 4483307"/>
              <a:gd name="connsiteY24" fmla="*/ 985284 h 3349985"/>
              <a:gd name="connsiteX25" fmla="*/ 1113319 w 4483307"/>
              <a:gd name="connsiteY25" fmla="*/ 832710 h 3349985"/>
              <a:gd name="connsiteX26" fmla="*/ 802661 w 4483307"/>
              <a:gd name="connsiteY26" fmla="*/ 785114 h 3349985"/>
              <a:gd name="connsiteX0" fmla="*/ 802661 w 3867501"/>
              <a:gd name="connsiteY0" fmla="*/ 785114 h 2997607"/>
              <a:gd name="connsiteX1" fmla="*/ 124913 w 3867501"/>
              <a:gd name="connsiteY1" fmla="*/ 608979 h 2997607"/>
              <a:gd name="connsiteX2" fmla="*/ 78266 w 3867501"/>
              <a:gd name="connsiteY2" fmla="*/ 1104892 h 2997607"/>
              <a:gd name="connsiteX3" fmla="*/ 957040 w 3867501"/>
              <a:gd name="connsiteY3" fmla="*/ 2066793 h 2997607"/>
              <a:gd name="connsiteX4" fmla="*/ 2382079 w 3867501"/>
              <a:gd name="connsiteY4" fmla="*/ 2458679 h 2997607"/>
              <a:gd name="connsiteX5" fmla="*/ 3101052 w 3867501"/>
              <a:gd name="connsiteY5" fmla="*/ 2780596 h 2997607"/>
              <a:gd name="connsiteX6" fmla="*/ 3746261 w 3867501"/>
              <a:gd name="connsiteY6" fmla="*/ 2994857 h 2997607"/>
              <a:gd name="connsiteX7" fmla="*/ 3848826 w 3867501"/>
              <a:gd name="connsiteY7" fmla="*/ 2631278 h 2997607"/>
              <a:gd name="connsiteX8" fmla="*/ 3511302 w 3867501"/>
              <a:gd name="connsiteY8" fmla="*/ 2177875 h 2997607"/>
              <a:gd name="connsiteX9" fmla="*/ 2868967 w 3867501"/>
              <a:gd name="connsiteY9" fmla="*/ 1520528 h 2997607"/>
              <a:gd name="connsiteX10" fmla="*/ 1598307 w 3867501"/>
              <a:gd name="connsiteY10" fmla="*/ 321121 h 2997607"/>
              <a:gd name="connsiteX11" fmla="*/ 957040 w 3867501"/>
              <a:gd name="connsiteY11" fmla="*/ 487 h 2997607"/>
              <a:gd name="connsiteX12" fmla="*/ 600780 w 3867501"/>
              <a:gd name="connsiteY12" fmla="*/ 261744 h 2997607"/>
              <a:gd name="connsiteX13" fmla="*/ 814536 w 3867501"/>
              <a:gd name="connsiteY13" fmla="*/ 772383 h 2997607"/>
              <a:gd name="connsiteX14" fmla="*/ 1062018 w 3867501"/>
              <a:gd name="connsiteY14" fmla="*/ 1187069 h 2997607"/>
              <a:gd name="connsiteX15" fmla="*/ 1461123 w 3867501"/>
              <a:gd name="connsiteY15" fmla="*/ 1291193 h 2997607"/>
              <a:gd name="connsiteX16" fmla="*/ 1377997 w 3867501"/>
              <a:gd name="connsiteY16" fmla="*/ 1057391 h 2997607"/>
              <a:gd name="connsiteX17" fmla="*/ 1078298 w 3867501"/>
              <a:gd name="connsiteY17" fmla="*/ 848521 h 2997607"/>
              <a:gd name="connsiteX18" fmla="*/ 908247 w 3867501"/>
              <a:gd name="connsiteY18" fmla="*/ 797528 h 2997607"/>
              <a:gd name="connsiteX19" fmla="*/ 831826 w 3867501"/>
              <a:gd name="connsiteY19" fmla="*/ 796134 h 2997607"/>
              <a:gd name="connsiteX20" fmla="*/ 968915 w 3867501"/>
              <a:gd name="connsiteY20" fmla="*/ 938638 h 2997607"/>
              <a:gd name="connsiteX21" fmla="*/ 1681435 w 3867501"/>
              <a:gd name="connsiteY21" fmla="*/ 1294897 h 2997607"/>
              <a:gd name="connsiteX22" fmla="*/ 2227700 w 3867501"/>
              <a:gd name="connsiteY22" fmla="*/ 1508653 h 2997607"/>
              <a:gd name="connsiteX23" fmla="*/ 2228840 w 3867501"/>
              <a:gd name="connsiteY23" fmla="*/ 1281312 h 2997607"/>
              <a:gd name="connsiteX24" fmla="*/ 1768362 w 3867501"/>
              <a:gd name="connsiteY24" fmla="*/ 985284 h 2997607"/>
              <a:gd name="connsiteX25" fmla="*/ 1113319 w 3867501"/>
              <a:gd name="connsiteY25" fmla="*/ 832710 h 2997607"/>
              <a:gd name="connsiteX26" fmla="*/ 802661 w 3867501"/>
              <a:gd name="connsiteY26" fmla="*/ 785114 h 2997607"/>
              <a:gd name="connsiteX0" fmla="*/ 802661 w 3930880"/>
              <a:gd name="connsiteY0" fmla="*/ 785114 h 2997607"/>
              <a:gd name="connsiteX1" fmla="*/ 124913 w 3930880"/>
              <a:gd name="connsiteY1" fmla="*/ 608979 h 2997607"/>
              <a:gd name="connsiteX2" fmla="*/ 78266 w 3930880"/>
              <a:gd name="connsiteY2" fmla="*/ 1104892 h 2997607"/>
              <a:gd name="connsiteX3" fmla="*/ 957040 w 3930880"/>
              <a:gd name="connsiteY3" fmla="*/ 2066793 h 2997607"/>
              <a:gd name="connsiteX4" fmla="*/ 2382079 w 3930880"/>
              <a:gd name="connsiteY4" fmla="*/ 2458679 h 2997607"/>
              <a:gd name="connsiteX5" fmla="*/ 3101052 w 3930880"/>
              <a:gd name="connsiteY5" fmla="*/ 2780596 h 2997607"/>
              <a:gd name="connsiteX6" fmla="*/ 3865918 w 3930880"/>
              <a:gd name="connsiteY6" fmla="*/ 2994857 h 2997607"/>
              <a:gd name="connsiteX7" fmla="*/ 3848826 w 3930880"/>
              <a:gd name="connsiteY7" fmla="*/ 2631278 h 2997607"/>
              <a:gd name="connsiteX8" fmla="*/ 3511302 w 3930880"/>
              <a:gd name="connsiteY8" fmla="*/ 2177875 h 2997607"/>
              <a:gd name="connsiteX9" fmla="*/ 2868967 w 3930880"/>
              <a:gd name="connsiteY9" fmla="*/ 1520528 h 2997607"/>
              <a:gd name="connsiteX10" fmla="*/ 1598307 w 3930880"/>
              <a:gd name="connsiteY10" fmla="*/ 321121 h 2997607"/>
              <a:gd name="connsiteX11" fmla="*/ 957040 w 3930880"/>
              <a:gd name="connsiteY11" fmla="*/ 487 h 2997607"/>
              <a:gd name="connsiteX12" fmla="*/ 600780 w 3930880"/>
              <a:gd name="connsiteY12" fmla="*/ 261744 h 2997607"/>
              <a:gd name="connsiteX13" fmla="*/ 814536 w 3930880"/>
              <a:gd name="connsiteY13" fmla="*/ 772383 h 2997607"/>
              <a:gd name="connsiteX14" fmla="*/ 1062018 w 3930880"/>
              <a:gd name="connsiteY14" fmla="*/ 1187069 h 2997607"/>
              <a:gd name="connsiteX15" fmla="*/ 1461123 w 3930880"/>
              <a:gd name="connsiteY15" fmla="*/ 1291193 h 2997607"/>
              <a:gd name="connsiteX16" fmla="*/ 1377997 w 3930880"/>
              <a:gd name="connsiteY16" fmla="*/ 1057391 h 2997607"/>
              <a:gd name="connsiteX17" fmla="*/ 1078298 w 3930880"/>
              <a:gd name="connsiteY17" fmla="*/ 848521 h 2997607"/>
              <a:gd name="connsiteX18" fmla="*/ 908247 w 3930880"/>
              <a:gd name="connsiteY18" fmla="*/ 797528 h 2997607"/>
              <a:gd name="connsiteX19" fmla="*/ 831826 w 3930880"/>
              <a:gd name="connsiteY19" fmla="*/ 796134 h 2997607"/>
              <a:gd name="connsiteX20" fmla="*/ 968915 w 3930880"/>
              <a:gd name="connsiteY20" fmla="*/ 938638 h 2997607"/>
              <a:gd name="connsiteX21" fmla="*/ 1681435 w 3930880"/>
              <a:gd name="connsiteY21" fmla="*/ 1294897 h 2997607"/>
              <a:gd name="connsiteX22" fmla="*/ 2227700 w 3930880"/>
              <a:gd name="connsiteY22" fmla="*/ 1508653 h 2997607"/>
              <a:gd name="connsiteX23" fmla="*/ 2228840 w 3930880"/>
              <a:gd name="connsiteY23" fmla="*/ 1281312 h 2997607"/>
              <a:gd name="connsiteX24" fmla="*/ 1768362 w 3930880"/>
              <a:gd name="connsiteY24" fmla="*/ 985284 h 2997607"/>
              <a:gd name="connsiteX25" fmla="*/ 1113319 w 3930880"/>
              <a:gd name="connsiteY25" fmla="*/ 832710 h 2997607"/>
              <a:gd name="connsiteX26" fmla="*/ 802661 w 3930880"/>
              <a:gd name="connsiteY26" fmla="*/ 785114 h 2997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30880" h="2997607">
                <a:moveTo>
                  <a:pt x="802661" y="785114"/>
                </a:moveTo>
                <a:cubicBezTo>
                  <a:pt x="637927" y="747826"/>
                  <a:pt x="245645" y="555683"/>
                  <a:pt x="124913" y="608979"/>
                </a:cubicBezTo>
                <a:cubicBezTo>
                  <a:pt x="4181" y="662275"/>
                  <a:pt x="-60422" y="861923"/>
                  <a:pt x="78266" y="1104892"/>
                </a:cubicBezTo>
                <a:cubicBezTo>
                  <a:pt x="216954" y="1347861"/>
                  <a:pt x="573071" y="1841162"/>
                  <a:pt x="957040" y="2066793"/>
                </a:cubicBezTo>
                <a:cubicBezTo>
                  <a:pt x="1341009" y="2292424"/>
                  <a:pt x="2024744" y="2339712"/>
                  <a:pt x="2382079" y="2458679"/>
                </a:cubicBezTo>
                <a:cubicBezTo>
                  <a:pt x="2739414" y="2577646"/>
                  <a:pt x="2853746" y="2691233"/>
                  <a:pt x="3101052" y="2780596"/>
                </a:cubicBezTo>
                <a:cubicBezTo>
                  <a:pt x="3348359" y="2869959"/>
                  <a:pt x="3741289" y="3019743"/>
                  <a:pt x="3865918" y="2994857"/>
                </a:cubicBezTo>
                <a:cubicBezTo>
                  <a:pt x="3990547" y="2969971"/>
                  <a:pt x="3907929" y="2767442"/>
                  <a:pt x="3848826" y="2631278"/>
                </a:cubicBezTo>
                <a:cubicBezTo>
                  <a:pt x="3789723" y="2495114"/>
                  <a:pt x="3674612" y="2363000"/>
                  <a:pt x="3511302" y="2177875"/>
                </a:cubicBezTo>
                <a:cubicBezTo>
                  <a:pt x="3347992" y="1992750"/>
                  <a:pt x="3187799" y="1829987"/>
                  <a:pt x="2868967" y="1520528"/>
                </a:cubicBezTo>
                <a:cubicBezTo>
                  <a:pt x="2550135" y="1211069"/>
                  <a:pt x="1916962" y="574461"/>
                  <a:pt x="1598307" y="321121"/>
                </a:cubicBezTo>
                <a:cubicBezTo>
                  <a:pt x="1279652" y="67781"/>
                  <a:pt x="1123294" y="10383"/>
                  <a:pt x="957040" y="487"/>
                </a:cubicBezTo>
                <a:cubicBezTo>
                  <a:pt x="790786" y="-9409"/>
                  <a:pt x="624531" y="133095"/>
                  <a:pt x="600780" y="261744"/>
                </a:cubicBezTo>
                <a:cubicBezTo>
                  <a:pt x="577029" y="390393"/>
                  <a:pt x="737663" y="618162"/>
                  <a:pt x="814536" y="772383"/>
                </a:cubicBezTo>
                <a:cubicBezTo>
                  <a:pt x="891409" y="926604"/>
                  <a:pt x="954253" y="1100601"/>
                  <a:pt x="1062018" y="1187069"/>
                </a:cubicBezTo>
                <a:cubicBezTo>
                  <a:pt x="1169783" y="1273537"/>
                  <a:pt x="1408460" y="1312806"/>
                  <a:pt x="1461123" y="1291193"/>
                </a:cubicBezTo>
                <a:cubicBezTo>
                  <a:pt x="1513786" y="1269580"/>
                  <a:pt x="1441801" y="1131170"/>
                  <a:pt x="1377997" y="1057391"/>
                </a:cubicBezTo>
                <a:cubicBezTo>
                  <a:pt x="1314193" y="983612"/>
                  <a:pt x="1156590" y="891831"/>
                  <a:pt x="1078298" y="848521"/>
                </a:cubicBezTo>
                <a:cubicBezTo>
                  <a:pt x="1000006" y="805211"/>
                  <a:pt x="940991" y="797528"/>
                  <a:pt x="908247" y="797528"/>
                </a:cubicBezTo>
                <a:cubicBezTo>
                  <a:pt x="875503" y="797528"/>
                  <a:pt x="821715" y="772616"/>
                  <a:pt x="831826" y="796134"/>
                </a:cubicBezTo>
                <a:cubicBezTo>
                  <a:pt x="841937" y="819652"/>
                  <a:pt x="827314" y="855511"/>
                  <a:pt x="968915" y="938638"/>
                </a:cubicBezTo>
                <a:cubicBezTo>
                  <a:pt x="1110516" y="1021765"/>
                  <a:pt x="1471637" y="1199894"/>
                  <a:pt x="1681435" y="1294897"/>
                </a:cubicBezTo>
                <a:cubicBezTo>
                  <a:pt x="1891233" y="1389900"/>
                  <a:pt x="2136466" y="1510917"/>
                  <a:pt x="2227700" y="1508653"/>
                </a:cubicBezTo>
                <a:cubicBezTo>
                  <a:pt x="2318934" y="1506389"/>
                  <a:pt x="2305396" y="1368540"/>
                  <a:pt x="2228840" y="1281312"/>
                </a:cubicBezTo>
                <a:cubicBezTo>
                  <a:pt x="2152284" y="1194084"/>
                  <a:pt x="1928679" y="1046640"/>
                  <a:pt x="1768362" y="985284"/>
                </a:cubicBezTo>
                <a:cubicBezTo>
                  <a:pt x="1608045" y="923928"/>
                  <a:pt x="1274269" y="866072"/>
                  <a:pt x="1113319" y="832710"/>
                </a:cubicBezTo>
                <a:cubicBezTo>
                  <a:pt x="952369" y="799348"/>
                  <a:pt x="967395" y="822402"/>
                  <a:pt x="802661" y="785114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 dirty="0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8B243F57-CB90-6F3F-2050-5103FF8FB682}"/>
              </a:ext>
            </a:extLst>
          </p:cNvPr>
          <p:cNvGrpSpPr/>
          <p:nvPr/>
        </p:nvGrpSpPr>
        <p:grpSpPr>
          <a:xfrm>
            <a:off x="6228193" y="1196752"/>
            <a:ext cx="5637487" cy="5433412"/>
            <a:chOff x="228847" y="1196752"/>
            <a:chExt cx="5637487" cy="5433412"/>
          </a:xfrm>
        </p:grpSpPr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2DE59F9C-8485-86A5-3CAA-CC03099949C1}"/>
                </a:ext>
              </a:extLst>
            </p:cNvPr>
            <p:cNvSpPr/>
            <p:nvPr/>
          </p:nvSpPr>
          <p:spPr>
            <a:xfrm>
              <a:off x="4725465" y="3304798"/>
              <a:ext cx="30809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/>
                <a:t>I</a:t>
              </a:r>
            </a:p>
          </p:txBody>
        </p:sp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061E5CE5-C1F1-5FD9-9B14-20A79184D1F8}"/>
                </a:ext>
              </a:extLst>
            </p:cNvPr>
            <p:cNvSpPr/>
            <p:nvPr/>
          </p:nvSpPr>
          <p:spPr>
            <a:xfrm>
              <a:off x="2040394" y="5700830"/>
              <a:ext cx="66075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 err="1"/>
                <a:t>aVF</a:t>
              </a:r>
              <a:endParaRPr lang="cs-CZ" sz="2000" b="1" dirty="0"/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C292B58E-7BC7-9C39-1700-C0DA25B6B07B}"/>
                </a:ext>
              </a:extLst>
            </p:cNvPr>
            <p:cNvSpPr/>
            <p:nvPr/>
          </p:nvSpPr>
          <p:spPr>
            <a:xfrm>
              <a:off x="3541215" y="5301208"/>
              <a:ext cx="43152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/>
                <a:t>II</a:t>
              </a:r>
            </a:p>
          </p:txBody>
        </p:sp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73EB5271-5541-AE08-2247-7F971570E5EF}"/>
                </a:ext>
              </a:extLst>
            </p:cNvPr>
            <p:cNvSpPr/>
            <p:nvPr/>
          </p:nvSpPr>
          <p:spPr>
            <a:xfrm>
              <a:off x="907769" y="5445224"/>
              <a:ext cx="55496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/>
                <a:t>III</a:t>
              </a:r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E9D20A3D-0792-3189-43F2-9B5B360A8474}"/>
                </a:ext>
              </a:extLst>
            </p:cNvPr>
            <p:cNvSpPr/>
            <p:nvPr/>
          </p:nvSpPr>
          <p:spPr>
            <a:xfrm>
              <a:off x="4340489" y="4437112"/>
              <a:ext cx="69762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 err="1"/>
                <a:t>aVR</a:t>
              </a:r>
              <a:endParaRPr lang="cs-CZ" sz="2000" b="1" dirty="0"/>
            </a:p>
          </p:txBody>
        </p:sp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12F90B81-C5A1-509C-4970-91FDC3395D04}"/>
                </a:ext>
              </a:extLst>
            </p:cNvPr>
            <p:cNvSpPr/>
            <p:nvPr/>
          </p:nvSpPr>
          <p:spPr>
            <a:xfrm>
              <a:off x="4396848" y="2138985"/>
              <a:ext cx="73449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 err="1"/>
                <a:t>aVL</a:t>
              </a:r>
              <a:r>
                <a:rPr lang="cs-CZ" sz="2000" b="1" dirty="0"/>
                <a:t> </a:t>
              </a:r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B48AD73A-26D1-DE74-7A0E-275FBE84EB6F}"/>
                </a:ext>
              </a:extLst>
            </p:cNvPr>
            <p:cNvSpPr txBox="1"/>
            <p:nvPr/>
          </p:nvSpPr>
          <p:spPr>
            <a:xfrm>
              <a:off x="1363846" y="1342509"/>
              <a:ext cx="4320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/>
                <a:t>–</a:t>
              </a:r>
              <a:r>
                <a:rPr lang="cs-CZ" sz="2800" b="1" dirty="0">
                  <a:solidFill>
                    <a:srgbClr val="FFFF00"/>
                  </a:solidFill>
                </a:rPr>
                <a:t> </a:t>
              </a:r>
              <a:endParaRPr lang="cs-CZ" sz="1800" b="1" dirty="0">
                <a:solidFill>
                  <a:srgbClr val="FFFF00"/>
                </a:solidFill>
              </a:endParaRPr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09237AE2-FB58-FAA5-1830-60779017950B}"/>
                </a:ext>
              </a:extLst>
            </p:cNvPr>
            <p:cNvSpPr txBox="1"/>
            <p:nvPr/>
          </p:nvSpPr>
          <p:spPr>
            <a:xfrm>
              <a:off x="3397199" y="4726885"/>
              <a:ext cx="4045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/>
                <a:t>+</a:t>
              </a:r>
              <a:endParaRPr lang="cs-CZ" sz="1800" b="1" dirty="0"/>
            </a:p>
          </p:txBody>
        </p:sp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B5F476C3-CBCA-3E82-8FDD-8D3F5D3CA0C2}"/>
                </a:ext>
              </a:extLst>
            </p:cNvPr>
            <p:cNvSpPr txBox="1"/>
            <p:nvPr/>
          </p:nvSpPr>
          <p:spPr>
            <a:xfrm>
              <a:off x="3832087" y="4000078"/>
              <a:ext cx="4320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/>
                <a:t>–</a:t>
              </a:r>
              <a:r>
                <a:rPr lang="cs-CZ" sz="2800" b="1" dirty="0">
                  <a:solidFill>
                    <a:srgbClr val="FFFF00"/>
                  </a:solidFill>
                </a:rPr>
                <a:t> </a:t>
              </a:r>
              <a:endParaRPr lang="cs-CZ" sz="1800" b="1" dirty="0">
                <a:solidFill>
                  <a:srgbClr val="FFFF00"/>
                </a:solidFill>
              </a:endParaRPr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B2682F12-1DAF-2046-C563-BF44B7ABC8F4}"/>
                </a:ext>
              </a:extLst>
            </p:cNvPr>
            <p:cNvSpPr txBox="1"/>
            <p:nvPr/>
          </p:nvSpPr>
          <p:spPr>
            <a:xfrm>
              <a:off x="4183521" y="2998693"/>
              <a:ext cx="4045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/>
                <a:t>+</a:t>
              </a:r>
              <a:endParaRPr lang="cs-CZ" sz="1800" b="1" dirty="0"/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A7334125-AAB3-D5E6-BF83-D276B468C808}"/>
                </a:ext>
              </a:extLst>
            </p:cNvPr>
            <p:cNvSpPr txBox="1"/>
            <p:nvPr/>
          </p:nvSpPr>
          <p:spPr>
            <a:xfrm>
              <a:off x="2410574" y="5230941"/>
              <a:ext cx="4045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/>
                <a:t>+</a:t>
              </a:r>
              <a:endParaRPr lang="cs-CZ" sz="1800" b="1" dirty="0"/>
            </a:p>
          </p:txBody>
        </p: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D385D994-E387-67ED-9F96-5314E0208C97}"/>
                </a:ext>
              </a:extLst>
            </p:cNvPr>
            <p:cNvSpPr txBox="1"/>
            <p:nvPr/>
          </p:nvSpPr>
          <p:spPr>
            <a:xfrm>
              <a:off x="1347131" y="4968354"/>
              <a:ext cx="4045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/>
                <a:t>+</a:t>
              </a:r>
              <a:endParaRPr lang="cs-CZ" sz="1800" b="1" dirty="0"/>
            </a:p>
          </p:txBody>
        </p: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C0602055-677A-F70B-AC1E-F9380FC17B61}"/>
                </a:ext>
              </a:extLst>
            </p:cNvPr>
            <p:cNvSpPr txBox="1"/>
            <p:nvPr/>
          </p:nvSpPr>
          <p:spPr>
            <a:xfrm>
              <a:off x="3852785" y="2163244"/>
              <a:ext cx="4045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/>
                <a:t>+</a:t>
              </a:r>
              <a:endParaRPr lang="cs-CZ" sz="1800" b="1" dirty="0"/>
            </a:p>
          </p:txBody>
        </p: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40E3EE84-C0D0-0FD6-B565-DE9A86D9D21B}"/>
                </a:ext>
              </a:extLst>
            </p:cNvPr>
            <p:cNvSpPr txBox="1"/>
            <p:nvPr/>
          </p:nvSpPr>
          <p:spPr>
            <a:xfrm>
              <a:off x="539432" y="2077429"/>
              <a:ext cx="4045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/>
                <a:t>+</a:t>
              </a:r>
              <a:endParaRPr lang="cs-CZ" sz="1800" b="1" dirty="0"/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A65EA1AB-DA0A-0EDB-520A-9B895D64195A}"/>
                </a:ext>
              </a:extLst>
            </p:cNvPr>
            <p:cNvSpPr txBox="1"/>
            <p:nvPr/>
          </p:nvSpPr>
          <p:spPr>
            <a:xfrm>
              <a:off x="2389087" y="1196752"/>
              <a:ext cx="4320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/>
                <a:t>–</a:t>
              </a:r>
              <a:r>
                <a:rPr lang="cs-CZ" sz="2800" b="1" dirty="0">
                  <a:solidFill>
                    <a:srgbClr val="FFFF00"/>
                  </a:solidFill>
                </a:rPr>
                <a:t> </a:t>
              </a:r>
              <a:endParaRPr lang="cs-CZ" sz="1800" b="1" dirty="0">
                <a:solidFill>
                  <a:srgbClr val="FFFF00"/>
                </a:solidFill>
              </a:endParaRPr>
            </a:p>
          </p:txBody>
        </p:sp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41A8881C-6E9B-5D97-51A3-AFF66F97719E}"/>
                </a:ext>
              </a:extLst>
            </p:cNvPr>
            <p:cNvSpPr txBox="1"/>
            <p:nvPr/>
          </p:nvSpPr>
          <p:spPr>
            <a:xfrm>
              <a:off x="3325191" y="1702549"/>
              <a:ext cx="4320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/>
                <a:t>–</a:t>
              </a:r>
              <a:r>
                <a:rPr lang="cs-CZ" sz="2800" b="1" dirty="0">
                  <a:solidFill>
                    <a:srgbClr val="FFFF00"/>
                  </a:solidFill>
                </a:rPr>
                <a:t> </a:t>
              </a:r>
              <a:endParaRPr lang="cs-CZ" sz="1800" b="1" dirty="0">
                <a:solidFill>
                  <a:srgbClr val="FFFF00"/>
                </a:solidFill>
              </a:endParaRPr>
            </a:p>
          </p:txBody>
        </p:sp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3952AB98-77A7-0A5C-3878-4B488B28BDF5}"/>
                </a:ext>
              </a:extLst>
            </p:cNvPr>
            <p:cNvSpPr txBox="1"/>
            <p:nvPr/>
          </p:nvSpPr>
          <p:spPr>
            <a:xfrm>
              <a:off x="228847" y="2996952"/>
              <a:ext cx="4320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/>
                <a:t>–</a:t>
              </a:r>
              <a:r>
                <a:rPr lang="cs-CZ" sz="2800" b="1" dirty="0">
                  <a:solidFill>
                    <a:srgbClr val="FFFF00"/>
                  </a:solidFill>
                </a:rPr>
                <a:t> </a:t>
              </a:r>
              <a:endParaRPr lang="cs-CZ" sz="1800" b="1" dirty="0">
                <a:solidFill>
                  <a:srgbClr val="FFFF00"/>
                </a:solidFill>
              </a:endParaRPr>
            </a:p>
          </p:txBody>
        </p:sp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31B69015-71BB-1649-3014-04D1D4342AD3}"/>
                </a:ext>
              </a:extLst>
            </p:cNvPr>
            <p:cNvSpPr txBox="1"/>
            <p:nvPr/>
          </p:nvSpPr>
          <p:spPr>
            <a:xfrm>
              <a:off x="372863" y="4078813"/>
              <a:ext cx="4320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/>
                <a:t>–</a:t>
              </a:r>
              <a:r>
                <a:rPr lang="cs-CZ" sz="2800" b="1" dirty="0">
                  <a:solidFill>
                    <a:srgbClr val="FFFF00"/>
                  </a:solidFill>
                </a:rPr>
                <a:t> </a:t>
              </a:r>
              <a:endParaRPr lang="cs-CZ" sz="1800" b="1" dirty="0">
                <a:solidFill>
                  <a:srgbClr val="FFFF00"/>
                </a:solidFill>
              </a:endParaRPr>
            </a:p>
          </p:txBody>
        </p:sp>
        <p:sp>
          <p:nvSpPr>
            <p:cNvPr id="25" name="Obdélník 24">
              <a:extLst>
                <a:ext uri="{FF2B5EF4-FFF2-40B4-BE49-F238E27FC236}">
                  <a16:creationId xmlns:a16="http://schemas.microsoft.com/office/drawing/2014/main" id="{EDBE9348-816A-67EF-A5E9-860208239DAD}"/>
                </a:ext>
              </a:extLst>
            </p:cNvPr>
            <p:cNvSpPr/>
            <p:nvPr/>
          </p:nvSpPr>
          <p:spPr>
            <a:xfrm>
              <a:off x="395562" y="5968444"/>
              <a:ext cx="80823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/>
                <a:t>120°</a:t>
              </a:r>
              <a:endParaRPr lang="cs-CZ" sz="2000" dirty="0"/>
            </a:p>
          </p:txBody>
        </p:sp>
        <p:sp>
          <p:nvSpPr>
            <p:cNvPr id="26" name="Obdélník 25">
              <a:extLst>
                <a:ext uri="{FF2B5EF4-FFF2-40B4-BE49-F238E27FC236}">
                  <a16:creationId xmlns:a16="http://schemas.microsoft.com/office/drawing/2014/main" id="{F2C5734F-36C4-9BD0-DCA1-529AC039B64F}"/>
                </a:ext>
              </a:extLst>
            </p:cNvPr>
            <p:cNvSpPr/>
            <p:nvPr/>
          </p:nvSpPr>
          <p:spPr>
            <a:xfrm>
              <a:off x="2147553" y="6230054"/>
              <a:ext cx="64472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/>
                <a:t>90°</a:t>
              </a:r>
            </a:p>
          </p:txBody>
        </p:sp>
        <p:sp>
          <p:nvSpPr>
            <p:cNvPr id="27" name="Obdélník 26">
              <a:extLst>
                <a:ext uri="{FF2B5EF4-FFF2-40B4-BE49-F238E27FC236}">
                  <a16:creationId xmlns:a16="http://schemas.microsoft.com/office/drawing/2014/main" id="{9610902B-8F03-7EC1-EA6E-41AFA0EE7E1A}"/>
                </a:ext>
              </a:extLst>
            </p:cNvPr>
            <p:cNvSpPr/>
            <p:nvPr/>
          </p:nvSpPr>
          <p:spPr>
            <a:xfrm>
              <a:off x="3855789" y="5824428"/>
              <a:ext cx="64472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/>
                <a:t>60°</a:t>
              </a:r>
            </a:p>
          </p:txBody>
        </p:sp>
        <p:sp>
          <p:nvSpPr>
            <p:cNvPr id="28" name="Obdélník 27">
              <a:extLst>
                <a:ext uri="{FF2B5EF4-FFF2-40B4-BE49-F238E27FC236}">
                  <a16:creationId xmlns:a16="http://schemas.microsoft.com/office/drawing/2014/main" id="{34D6F5D2-1681-2BB1-4E89-013CB594ECAA}"/>
                </a:ext>
              </a:extLst>
            </p:cNvPr>
            <p:cNvSpPr/>
            <p:nvPr/>
          </p:nvSpPr>
          <p:spPr>
            <a:xfrm>
              <a:off x="5137834" y="4768299"/>
              <a:ext cx="64472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/>
                <a:t>30°</a:t>
              </a:r>
            </a:p>
          </p:txBody>
        </p:sp>
        <p:sp>
          <p:nvSpPr>
            <p:cNvPr id="29" name="Obdélník 28">
              <a:extLst>
                <a:ext uri="{FF2B5EF4-FFF2-40B4-BE49-F238E27FC236}">
                  <a16:creationId xmlns:a16="http://schemas.microsoft.com/office/drawing/2014/main" id="{FA674E17-534D-10A5-EF64-075B1B6111C9}"/>
                </a:ext>
              </a:extLst>
            </p:cNvPr>
            <p:cNvSpPr/>
            <p:nvPr/>
          </p:nvSpPr>
          <p:spPr>
            <a:xfrm>
              <a:off x="5110999" y="3285211"/>
              <a:ext cx="48122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/>
                <a:t>0°</a:t>
              </a:r>
            </a:p>
          </p:txBody>
        </p:sp>
        <p:sp>
          <p:nvSpPr>
            <p:cNvPr id="30" name="Obdélník 29">
              <a:extLst>
                <a:ext uri="{FF2B5EF4-FFF2-40B4-BE49-F238E27FC236}">
                  <a16:creationId xmlns:a16="http://schemas.microsoft.com/office/drawing/2014/main" id="{EC0B4767-B9B2-B12E-6855-C224F38AB5EE}"/>
                </a:ext>
              </a:extLst>
            </p:cNvPr>
            <p:cNvSpPr/>
            <p:nvPr/>
          </p:nvSpPr>
          <p:spPr>
            <a:xfrm>
              <a:off x="5110999" y="2118472"/>
              <a:ext cx="75533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/>
                <a:t>-30°</a:t>
              </a:r>
            </a:p>
          </p:txBody>
        </p:sp>
        <p:grpSp>
          <p:nvGrpSpPr>
            <p:cNvPr id="31" name="Skupina 30">
              <a:extLst>
                <a:ext uri="{FF2B5EF4-FFF2-40B4-BE49-F238E27FC236}">
                  <a16:creationId xmlns:a16="http://schemas.microsoft.com/office/drawing/2014/main" id="{704612C9-DB32-3163-DCB8-5FE8D4FF4DDE}"/>
                </a:ext>
              </a:extLst>
            </p:cNvPr>
            <p:cNvGrpSpPr/>
            <p:nvPr/>
          </p:nvGrpSpPr>
          <p:grpSpPr>
            <a:xfrm>
              <a:off x="250047" y="1406410"/>
              <a:ext cx="4320000" cy="4320000"/>
              <a:chOff x="250047" y="1406410"/>
              <a:chExt cx="4320000" cy="4320000"/>
            </a:xfrm>
          </p:grpSpPr>
          <p:cxnSp>
            <p:nvCxnSpPr>
              <p:cNvPr id="32" name="Přímá spojnice 31">
                <a:extLst>
                  <a:ext uri="{FF2B5EF4-FFF2-40B4-BE49-F238E27FC236}">
                    <a16:creationId xmlns:a16="http://schemas.microsoft.com/office/drawing/2014/main" id="{DD67C648-E05D-79CC-840B-6EE549EA9573}"/>
                  </a:ext>
                </a:extLst>
              </p:cNvPr>
              <p:cNvCxnSpPr/>
              <p:nvPr/>
            </p:nvCxnSpPr>
            <p:spPr>
              <a:xfrm flipH="1">
                <a:off x="2410047" y="1406410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Přímá spojnice 32">
                <a:extLst>
                  <a:ext uri="{FF2B5EF4-FFF2-40B4-BE49-F238E27FC236}">
                    <a16:creationId xmlns:a16="http://schemas.microsoft.com/office/drawing/2014/main" id="{45402F29-1FD4-D098-CF60-53D9A224312D}"/>
                  </a:ext>
                </a:extLst>
              </p:cNvPr>
              <p:cNvCxnSpPr/>
              <p:nvPr/>
            </p:nvCxnSpPr>
            <p:spPr>
              <a:xfrm rot="16200000" flipH="1">
                <a:off x="2410047" y="1406411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Přímá spojnice 33">
                <a:extLst>
                  <a:ext uri="{FF2B5EF4-FFF2-40B4-BE49-F238E27FC236}">
                    <a16:creationId xmlns:a16="http://schemas.microsoft.com/office/drawing/2014/main" id="{78DE4915-99EC-6C50-1A26-E2FE8FB11212}"/>
                  </a:ext>
                </a:extLst>
              </p:cNvPr>
              <p:cNvCxnSpPr/>
              <p:nvPr/>
            </p:nvCxnSpPr>
            <p:spPr>
              <a:xfrm rot="1800000" flipH="1">
                <a:off x="2410047" y="1406410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Přímá spojnice 34">
                <a:extLst>
                  <a:ext uri="{FF2B5EF4-FFF2-40B4-BE49-F238E27FC236}">
                    <a16:creationId xmlns:a16="http://schemas.microsoft.com/office/drawing/2014/main" id="{AD0ADF76-BA6C-EEAA-1A63-32C1684E5671}"/>
                  </a:ext>
                </a:extLst>
              </p:cNvPr>
              <p:cNvCxnSpPr/>
              <p:nvPr/>
            </p:nvCxnSpPr>
            <p:spPr>
              <a:xfrm rot="18000000" flipH="1">
                <a:off x="2410047" y="1406411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Přímá spojnice 35">
                <a:extLst>
                  <a:ext uri="{FF2B5EF4-FFF2-40B4-BE49-F238E27FC236}">
                    <a16:creationId xmlns:a16="http://schemas.microsoft.com/office/drawing/2014/main" id="{20D908B1-ED6E-55F5-5309-79D494C064E2}"/>
                  </a:ext>
                </a:extLst>
              </p:cNvPr>
              <p:cNvCxnSpPr/>
              <p:nvPr/>
            </p:nvCxnSpPr>
            <p:spPr>
              <a:xfrm rot="19800000" flipH="1" flipV="1">
                <a:off x="2410047" y="1406410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Přímá spojnice 36">
                <a:extLst>
                  <a:ext uri="{FF2B5EF4-FFF2-40B4-BE49-F238E27FC236}">
                    <a16:creationId xmlns:a16="http://schemas.microsoft.com/office/drawing/2014/main" id="{C6BEFB48-0AFD-DC5F-B088-80CBB256E0BB}"/>
                  </a:ext>
                </a:extLst>
              </p:cNvPr>
              <p:cNvCxnSpPr/>
              <p:nvPr/>
            </p:nvCxnSpPr>
            <p:spPr>
              <a:xfrm rot="3600000" flipH="1" flipV="1">
                <a:off x="2410047" y="1406409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ovéPole 37">
                <a:extLst>
                  <a:ext uri="{FF2B5EF4-FFF2-40B4-BE49-F238E27FC236}">
                    <a16:creationId xmlns:a16="http://schemas.microsoft.com/office/drawing/2014/main" id="{525937B8-636A-C289-C4A2-7ABB3FF0C5C3}"/>
                  </a:ext>
                </a:extLst>
              </p:cNvPr>
              <p:cNvSpPr txBox="1"/>
              <p:nvPr/>
            </p:nvSpPr>
            <p:spPr>
              <a:xfrm>
                <a:off x="2368472" y="3781035"/>
                <a:ext cx="47540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600" dirty="0"/>
                  <a:t>P</a:t>
                </a:r>
              </a:p>
            </p:txBody>
          </p:sp>
          <p:sp>
            <p:nvSpPr>
              <p:cNvPr id="39" name="TextovéPole 38">
                <a:extLst>
                  <a:ext uri="{FF2B5EF4-FFF2-40B4-BE49-F238E27FC236}">
                    <a16:creationId xmlns:a16="http://schemas.microsoft.com/office/drawing/2014/main" id="{F34B3613-8538-23FD-4047-6A9866474389}"/>
                  </a:ext>
                </a:extLst>
              </p:cNvPr>
              <p:cNvSpPr txBox="1"/>
              <p:nvPr/>
            </p:nvSpPr>
            <p:spPr>
              <a:xfrm>
                <a:off x="3535332" y="3642753"/>
                <a:ext cx="47540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600" dirty="0"/>
                  <a:t>R</a:t>
                </a:r>
              </a:p>
            </p:txBody>
          </p:sp>
          <p:sp>
            <p:nvSpPr>
              <p:cNvPr id="40" name="TextovéPole 39">
                <a:extLst>
                  <a:ext uri="{FF2B5EF4-FFF2-40B4-BE49-F238E27FC236}">
                    <a16:creationId xmlns:a16="http://schemas.microsoft.com/office/drawing/2014/main" id="{128836F7-5A2D-B417-90B7-F9B26EDD3529}"/>
                  </a:ext>
                </a:extLst>
              </p:cNvPr>
              <p:cNvSpPr txBox="1"/>
              <p:nvPr/>
            </p:nvSpPr>
            <p:spPr>
              <a:xfrm>
                <a:off x="1741015" y="3427539"/>
                <a:ext cx="47540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600" dirty="0"/>
                  <a:t>Q</a:t>
                </a:r>
              </a:p>
            </p:txBody>
          </p:sp>
          <p:sp>
            <p:nvSpPr>
              <p:cNvPr id="41" name="TextovéPole 40">
                <a:extLst>
                  <a:ext uri="{FF2B5EF4-FFF2-40B4-BE49-F238E27FC236}">
                    <a16:creationId xmlns:a16="http://schemas.microsoft.com/office/drawing/2014/main" id="{40CBF451-CA59-6ACA-2147-F50921833350}"/>
                  </a:ext>
                </a:extLst>
              </p:cNvPr>
              <p:cNvSpPr txBox="1"/>
              <p:nvPr/>
            </p:nvSpPr>
            <p:spPr>
              <a:xfrm>
                <a:off x="2402820" y="2780928"/>
                <a:ext cx="47540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600" dirty="0"/>
                  <a:t>S</a:t>
                </a:r>
              </a:p>
            </p:txBody>
          </p:sp>
          <p:sp>
            <p:nvSpPr>
              <p:cNvPr id="42" name="TextovéPole 41">
                <a:extLst>
                  <a:ext uri="{FF2B5EF4-FFF2-40B4-BE49-F238E27FC236}">
                    <a16:creationId xmlns:a16="http://schemas.microsoft.com/office/drawing/2014/main" id="{E92DF756-99B4-9A39-9B78-BE26E301917B}"/>
                  </a:ext>
                </a:extLst>
              </p:cNvPr>
              <p:cNvSpPr txBox="1"/>
              <p:nvPr/>
            </p:nvSpPr>
            <p:spPr>
              <a:xfrm>
                <a:off x="2624574" y="3332160"/>
                <a:ext cx="47540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600" dirty="0"/>
                  <a:t>T</a:t>
                </a:r>
              </a:p>
            </p:txBody>
          </p:sp>
          <p:cxnSp>
            <p:nvCxnSpPr>
              <p:cNvPr id="43" name="Přímá spojnice se šipkou 42">
                <a:extLst>
                  <a:ext uri="{FF2B5EF4-FFF2-40B4-BE49-F238E27FC236}">
                    <a16:creationId xmlns:a16="http://schemas.microsoft.com/office/drawing/2014/main" id="{0C834278-427E-3D64-5238-EB62B312B06D}"/>
                  </a:ext>
                </a:extLst>
              </p:cNvPr>
              <p:cNvCxnSpPr/>
              <p:nvPr/>
            </p:nvCxnSpPr>
            <p:spPr>
              <a:xfrm>
                <a:off x="2403583" y="3580855"/>
                <a:ext cx="859484" cy="742388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18813704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Přidáme třetí rozměr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093" y="1135063"/>
            <a:ext cx="4170440" cy="384790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dirty="0"/>
              <a:t>EKG v jednom svodu je jedním úhlem pohledu na 3D elektrickou srdeční aktivitu. Je to kolmý zápis 3D el. aktivity srdce do 1D svodu.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Proto je třeba více svodů – více úhlů pohledu - abychom se mohli podívat na srdeční elektrickou aktivitu komplexně v celé její trojrozměrné kráse.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400" b="1" dirty="0"/>
              <a:t>Vznikají hrudní svody</a:t>
            </a:r>
            <a:br>
              <a:rPr lang="cs-CZ" sz="2400" b="1" dirty="0"/>
            </a:br>
            <a:r>
              <a:rPr lang="cs-CZ" sz="2400" b="1" dirty="0"/>
              <a:t>V1 – V6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sz="2000" dirty="0"/>
              <a:t>A na polaritě svodu záleží. Je rozdíl, jestli se na elektrickou aktivitu díváte vzhůru nohama</a:t>
            </a:r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1B8FDFE-AED9-2DAA-86AA-A3BC9610C2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60" y="1495693"/>
            <a:ext cx="5881215" cy="5589240"/>
          </a:xfrm>
          <a:prstGeom prst="rect">
            <a:avLst/>
          </a:prstGeom>
        </p:spPr>
      </p:pic>
      <p:pic>
        <p:nvPicPr>
          <p:cNvPr id="6" name="Obrázek 5" descr="Obsah obrázku zvíře, hledání, pes, ležící&#10;&#10;Popis byl vytvořen automaticky">
            <a:extLst>
              <a:ext uri="{FF2B5EF4-FFF2-40B4-BE49-F238E27FC236}">
                <a16:creationId xmlns:a16="http://schemas.microsoft.com/office/drawing/2014/main" id="{8E668520-2000-0D4D-74D6-8122981FDC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533" y="2942284"/>
            <a:ext cx="1916683" cy="3194472"/>
          </a:xfrm>
          <a:prstGeom prst="rect">
            <a:avLst/>
          </a:prstGeom>
        </p:spPr>
      </p:pic>
      <p:pic>
        <p:nvPicPr>
          <p:cNvPr id="7" name="Obrázek 6" descr="Obsah obrázku kočka, interiér, zvíře, hledání&#10;&#10;Popis byl vytvořen automaticky">
            <a:extLst>
              <a:ext uri="{FF2B5EF4-FFF2-40B4-BE49-F238E27FC236}">
                <a16:creationId xmlns:a16="http://schemas.microsoft.com/office/drawing/2014/main" id="{9F536F6D-DF41-9244-7955-B7B2E1FD25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923" y="0"/>
            <a:ext cx="3221352" cy="180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0717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83</a:t>
            </a:fld>
            <a:endParaRPr lang="cs-CZ" altLang="cs-CZ" dirty="0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57A70376-4D8E-A622-1C5C-B7CCEA37243F}"/>
              </a:ext>
            </a:extLst>
          </p:cNvPr>
          <p:cNvGrpSpPr/>
          <p:nvPr/>
        </p:nvGrpSpPr>
        <p:grpSpPr>
          <a:xfrm>
            <a:off x="1274625" y="280986"/>
            <a:ext cx="8715375" cy="6296025"/>
            <a:chOff x="236937" y="280986"/>
            <a:chExt cx="8715375" cy="6296025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BAFF3116-9C6D-571E-6E9F-829B5FB3C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37" y="280986"/>
              <a:ext cx="8715375" cy="6296025"/>
            </a:xfrm>
            <a:prstGeom prst="rect">
              <a:avLst/>
            </a:prstGeom>
          </p:spPr>
        </p:pic>
        <p:sp>
          <p:nvSpPr>
            <p:cNvPr id="9" name="Zaoblený obdélníkový popisek 8">
              <a:extLst>
                <a:ext uri="{FF2B5EF4-FFF2-40B4-BE49-F238E27FC236}">
                  <a16:creationId xmlns:a16="http://schemas.microsoft.com/office/drawing/2014/main" id="{C4547D69-27A5-67DB-B3CB-C6FEEEBF3A58}"/>
                </a:ext>
              </a:extLst>
            </p:cNvPr>
            <p:cNvSpPr/>
            <p:nvPr/>
          </p:nvSpPr>
          <p:spPr>
            <a:xfrm>
              <a:off x="1331641" y="2213248"/>
              <a:ext cx="1125100" cy="699792"/>
            </a:xfrm>
            <a:prstGeom prst="wedgeRoundRectCallout">
              <a:avLst>
                <a:gd name="adj1" fmla="val 62200"/>
                <a:gd name="adj2" fmla="val 102129"/>
                <a:gd name="adj3" fmla="val 166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10" name="Zaoblený obdélníkový popisek 9">
              <a:extLst>
                <a:ext uri="{FF2B5EF4-FFF2-40B4-BE49-F238E27FC236}">
                  <a16:creationId xmlns:a16="http://schemas.microsoft.com/office/drawing/2014/main" id="{EFEEC03B-E3BC-B32F-FC8D-34B4E073B153}"/>
                </a:ext>
              </a:extLst>
            </p:cNvPr>
            <p:cNvSpPr/>
            <p:nvPr/>
          </p:nvSpPr>
          <p:spPr>
            <a:xfrm>
              <a:off x="2878394" y="1844824"/>
              <a:ext cx="1716232" cy="1008112"/>
            </a:xfrm>
            <a:prstGeom prst="wedgeRoundRectCallout">
              <a:avLst>
                <a:gd name="adj1" fmla="val 19848"/>
                <a:gd name="adj2" fmla="val 120743"/>
                <a:gd name="adj3" fmla="val 166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11" name="Zaoblený obdélníkový popisek 10">
              <a:extLst>
                <a:ext uri="{FF2B5EF4-FFF2-40B4-BE49-F238E27FC236}">
                  <a16:creationId xmlns:a16="http://schemas.microsoft.com/office/drawing/2014/main" id="{309D382A-2B15-E988-2552-35347518CCEB}"/>
                </a:ext>
              </a:extLst>
            </p:cNvPr>
            <p:cNvSpPr/>
            <p:nvPr/>
          </p:nvSpPr>
          <p:spPr>
            <a:xfrm>
              <a:off x="6281479" y="2389828"/>
              <a:ext cx="1030737" cy="576064"/>
            </a:xfrm>
            <a:prstGeom prst="wedgeRoundRectCallout">
              <a:avLst>
                <a:gd name="adj1" fmla="val -29161"/>
                <a:gd name="adj2" fmla="val 118713"/>
                <a:gd name="adj3" fmla="val 166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CDE80FA2-DCB5-76DD-A1B1-656D324E2105}"/>
                </a:ext>
              </a:extLst>
            </p:cNvPr>
            <p:cNvSpPr txBox="1"/>
            <p:nvPr/>
          </p:nvSpPr>
          <p:spPr>
            <a:xfrm>
              <a:off x="1343735" y="2378478"/>
              <a:ext cx="9361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800" dirty="0"/>
                <a:t>WTF?</a:t>
              </a:r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F4EFFA5A-F8B5-396C-F4A2-631A4D44847E}"/>
                </a:ext>
              </a:extLst>
            </p:cNvPr>
            <p:cNvSpPr txBox="1"/>
            <p:nvPr/>
          </p:nvSpPr>
          <p:spPr>
            <a:xfrm>
              <a:off x="2878393" y="1844824"/>
              <a:ext cx="1716232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800" dirty="0"/>
                <a:t>Držíte to vzhůru nohama, pane doktore</a:t>
              </a:r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EF644913-EC89-64B2-FA77-AC3F48E55988}"/>
                </a:ext>
              </a:extLst>
            </p:cNvPr>
            <p:cNvSpPr txBox="1"/>
            <p:nvPr/>
          </p:nvSpPr>
          <p:spPr>
            <a:xfrm>
              <a:off x="6372200" y="2492896"/>
              <a:ext cx="9361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800" dirty="0"/>
                <a:t>WTF?</a:t>
              </a:r>
            </a:p>
          </p:txBody>
        </p:sp>
        <p:sp>
          <p:nvSpPr>
            <p:cNvPr id="15" name="Zaoblený obdélníkový popisek 11">
              <a:extLst>
                <a:ext uri="{FF2B5EF4-FFF2-40B4-BE49-F238E27FC236}">
                  <a16:creationId xmlns:a16="http://schemas.microsoft.com/office/drawing/2014/main" id="{C14AF936-808C-FEC8-0AA4-2B93C8AA3465}"/>
                </a:ext>
              </a:extLst>
            </p:cNvPr>
            <p:cNvSpPr/>
            <p:nvPr/>
          </p:nvSpPr>
          <p:spPr>
            <a:xfrm>
              <a:off x="4716463" y="954276"/>
              <a:ext cx="1944663" cy="1253810"/>
            </a:xfrm>
            <a:prstGeom prst="wedgeRoundRectCallout">
              <a:avLst>
                <a:gd name="adj1" fmla="val -24122"/>
                <a:gd name="adj2" fmla="val 87978"/>
                <a:gd name="adj3" fmla="val 166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 dirty="0"/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C0CA2C97-CF8A-1802-573D-AD910912BFA8}"/>
                </a:ext>
              </a:extLst>
            </p:cNvPr>
            <p:cNvSpPr txBox="1"/>
            <p:nvPr/>
          </p:nvSpPr>
          <p:spPr>
            <a:xfrm>
              <a:off x="4993844" y="1097448"/>
              <a:ext cx="146778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800" dirty="0"/>
                <a:t>Že by blokáda?</a:t>
              </a:r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3EDC32C0-2B66-DB26-D15B-8CB5E80B7ECA}"/>
                </a:ext>
              </a:extLst>
            </p:cNvPr>
            <p:cNvSpPr txBox="1"/>
            <p:nvPr/>
          </p:nvSpPr>
          <p:spPr>
            <a:xfrm>
              <a:off x="1942289" y="4725144"/>
              <a:ext cx="9361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800" dirty="0"/>
                <a:t>medik</a:t>
              </a:r>
            </a:p>
          </p:txBody>
        </p: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FEC72F6A-8ECD-F651-6F90-B62612C2B4D8}"/>
                </a:ext>
              </a:extLst>
            </p:cNvPr>
            <p:cNvSpPr txBox="1"/>
            <p:nvPr/>
          </p:nvSpPr>
          <p:spPr>
            <a:xfrm>
              <a:off x="3919195" y="4771310"/>
              <a:ext cx="135086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800" dirty="0"/>
                <a:t>zdravotní sestra</a:t>
              </a:r>
            </a:p>
          </p:txBody>
        </p: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89C197AC-9224-74CE-C95C-36EA2114F214}"/>
                </a:ext>
              </a:extLst>
            </p:cNvPr>
            <p:cNvSpPr txBox="1"/>
            <p:nvPr/>
          </p:nvSpPr>
          <p:spPr>
            <a:xfrm>
              <a:off x="5471394" y="4586644"/>
              <a:ext cx="190865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800" dirty="0"/>
                <a:t>biomedicínský technik</a:t>
              </a:r>
            </a:p>
          </p:txBody>
        </p:sp>
      </p:grp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BF026853-17C7-B8F9-E041-8396FE261BDF}"/>
              </a:ext>
            </a:extLst>
          </p:cNvPr>
          <p:cNvSpPr txBox="1"/>
          <p:nvPr/>
        </p:nvSpPr>
        <p:spPr>
          <a:xfrm>
            <a:off x="6010672" y="3586076"/>
            <a:ext cx="7827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lékař</a:t>
            </a:r>
          </a:p>
        </p:txBody>
      </p:sp>
    </p:spTree>
    <p:extLst>
      <p:ext uri="{BB962C8B-B14F-4D97-AF65-F5344CB8AC3E}">
        <p14:creationId xmlns:p14="http://schemas.microsoft.com/office/powerpoint/2010/main" val="378066760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Hrudní svody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092" y="1135063"/>
            <a:ext cx="3801195" cy="31184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dirty="0"/>
              <a:t>Spojení hrudní elektrody (aktivní, kladné) s Wilsonovou svorkou (záporná, neaktivní, elektrická 0 srdce)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dirty="0"/>
              <a:t>6 hrudních svodů – V1,… V6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5720432-F24D-8952-B7B4-D7BBCE1BDF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3" r="55937" b="11656"/>
          <a:stretch/>
        </p:blipFill>
        <p:spPr>
          <a:xfrm>
            <a:off x="4272404" y="477749"/>
            <a:ext cx="4029075" cy="403611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2494D37-9193-DE50-5668-EAF96A91A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639" y="1135063"/>
            <a:ext cx="2916648" cy="21842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328A261-BC74-7783-5C45-CD42828D91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288" y="4362195"/>
            <a:ext cx="6341987" cy="218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21996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Hrudní svody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81CE069-DE85-9686-51E3-9D2272A4A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356" y="3820641"/>
            <a:ext cx="7162800" cy="2466975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0B57951C-6500-AD1E-9247-372849744298}"/>
              </a:ext>
            </a:extLst>
          </p:cNvPr>
          <p:cNvSpPr/>
          <p:nvPr/>
        </p:nvSpPr>
        <p:spPr>
          <a:xfrm>
            <a:off x="3808328" y="333415"/>
            <a:ext cx="4463555" cy="2387885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181D3D0E-98DC-3D03-8B8D-2BC1DD073FE4}"/>
              </a:ext>
            </a:extLst>
          </p:cNvPr>
          <p:cNvSpPr/>
          <p:nvPr/>
        </p:nvSpPr>
        <p:spPr>
          <a:xfrm>
            <a:off x="5666710" y="2638430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DC7AB420-F60A-3FAA-F48D-8AB9AC71BF7B}"/>
              </a:ext>
            </a:extLst>
          </p:cNvPr>
          <p:cNvSpPr/>
          <p:nvPr/>
        </p:nvSpPr>
        <p:spPr>
          <a:xfrm>
            <a:off x="6436882" y="2625785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06B9B36E-526E-BBF4-2E21-61565F4284CC}"/>
              </a:ext>
            </a:extLst>
          </p:cNvPr>
          <p:cNvSpPr/>
          <p:nvPr/>
        </p:nvSpPr>
        <p:spPr>
          <a:xfrm>
            <a:off x="8196063" y="1454331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E93818A7-D20E-3815-EF8A-49E9393F58C7}"/>
              </a:ext>
            </a:extLst>
          </p:cNvPr>
          <p:cNvSpPr/>
          <p:nvPr/>
        </p:nvSpPr>
        <p:spPr>
          <a:xfrm>
            <a:off x="7577552" y="2291497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6DA0DE19-4C83-3CD1-9CE2-38CF28134434}"/>
              </a:ext>
            </a:extLst>
          </p:cNvPr>
          <p:cNvSpPr/>
          <p:nvPr/>
        </p:nvSpPr>
        <p:spPr>
          <a:xfrm>
            <a:off x="8023924" y="1957177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DCF661A1-A06A-AAAB-1945-4D2110F8A467}"/>
              </a:ext>
            </a:extLst>
          </p:cNvPr>
          <p:cNvSpPr/>
          <p:nvPr/>
        </p:nvSpPr>
        <p:spPr>
          <a:xfrm>
            <a:off x="7081602" y="2482528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 dirty="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D3B52EC0-B1CB-D280-06DA-1F6E3C3685F2}"/>
              </a:ext>
            </a:extLst>
          </p:cNvPr>
          <p:cNvCxnSpPr>
            <a:endCxn id="9" idx="7"/>
          </p:cNvCxnSpPr>
          <p:nvPr/>
        </p:nvCxnSpPr>
        <p:spPr>
          <a:xfrm flipH="1">
            <a:off x="5793692" y="333415"/>
            <a:ext cx="545112" cy="23259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28A2F75F-F217-B050-0F0E-BBA7FDE90A41}"/>
              </a:ext>
            </a:extLst>
          </p:cNvPr>
          <p:cNvCxnSpPr>
            <a:endCxn id="10" idx="7"/>
          </p:cNvCxnSpPr>
          <p:nvPr/>
        </p:nvCxnSpPr>
        <p:spPr>
          <a:xfrm>
            <a:off x="5741094" y="476672"/>
            <a:ext cx="822770" cy="21700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3977A96E-CC97-04D4-62FE-4B066C940F82}"/>
              </a:ext>
            </a:extLst>
          </p:cNvPr>
          <p:cNvCxnSpPr>
            <a:endCxn id="14" idx="1"/>
          </p:cNvCxnSpPr>
          <p:nvPr/>
        </p:nvCxnSpPr>
        <p:spPr>
          <a:xfrm>
            <a:off x="5321210" y="620688"/>
            <a:ext cx="1782179" cy="18828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89B7C2B8-1A7A-CCB7-8209-8C232DD87632}"/>
              </a:ext>
            </a:extLst>
          </p:cNvPr>
          <p:cNvCxnSpPr>
            <a:endCxn id="8" idx="5"/>
          </p:cNvCxnSpPr>
          <p:nvPr/>
        </p:nvCxnSpPr>
        <p:spPr>
          <a:xfrm>
            <a:off x="5105186" y="764704"/>
            <a:ext cx="2513025" cy="16068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67F63C3F-8881-EF55-010C-6245E17448BD}"/>
              </a:ext>
            </a:extLst>
          </p:cNvPr>
          <p:cNvCxnSpPr>
            <a:endCxn id="13" idx="1"/>
          </p:cNvCxnSpPr>
          <p:nvPr/>
        </p:nvCxnSpPr>
        <p:spPr>
          <a:xfrm>
            <a:off x="4961170" y="1052736"/>
            <a:ext cx="3084541" cy="9254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8190DE27-5E04-13DF-1C89-2F1DD336D9D4}"/>
              </a:ext>
            </a:extLst>
          </p:cNvPr>
          <p:cNvCxnSpPr>
            <a:endCxn id="11" idx="2"/>
          </p:cNvCxnSpPr>
          <p:nvPr/>
        </p:nvCxnSpPr>
        <p:spPr>
          <a:xfrm>
            <a:off x="4745146" y="1378189"/>
            <a:ext cx="3450917" cy="1477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bdélník 20">
            <a:extLst>
              <a:ext uri="{FF2B5EF4-FFF2-40B4-BE49-F238E27FC236}">
                <a16:creationId xmlns:a16="http://schemas.microsoft.com/office/drawing/2014/main" id="{A04D6788-87C8-8FA5-8FA0-BAE1A178E10C}"/>
              </a:ext>
            </a:extLst>
          </p:cNvPr>
          <p:cNvSpPr/>
          <p:nvPr/>
        </p:nvSpPr>
        <p:spPr>
          <a:xfrm>
            <a:off x="5524528" y="2889176"/>
            <a:ext cx="449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dirty="0"/>
              <a:t>V1</a:t>
            </a:r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178C1E84-4230-92D9-9358-822314DAFAB7}"/>
              </a:ext>
            </a:extLst>
          </p:cNvPr>
          <p:cNvSpPr/>
          <p:nvPr/>
        </p:nvSpPr>
        <p:spPr>
          <a:xfrm>
            <a:off x="6329716" y="2851929"/>
            <a:ext cx="449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dirty="0"/>
              <a:t>V2</a:t>
            </a: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5BBEF919-79B3-B477-F1DD-B7B45CDDBCF3}"/>
              </a:ext>
            </a:extLst>
          </p:cNvPr>
          <p:cNvSpPr/>
          <p:nvPr/>
        </p:nvSpPr>
        <p:spPr>
          <a:xfrm>
            <a:off x="7081602" y="2677483"/>
            <a:ext cx="449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dirty="0"/>
              <a:t>V3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11022DA3-05A2-77B5-4D0A-A3E31825A3A8}"/>
              </a:ext>
            </a:extLst>
          </p:cNvPr>
          <p:cNvSpPr/>
          <p:nvPr/>
        </p:nvSpPr>
        <p:spPr>
          <a:xfrm>
            <a:off x="7665176" y="2503508"/>
            <a:ext cx="449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dirty="0"/>
              <a:t>V4</a:t>
            </a: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22A7C064-9D52-0B9D-2FBD-8531CBE1DB7B}"/>
              </a:ext>
            </a:extLst>
          </p:cNvPr>
          <p:cNvSpPr/>
          <p:nvPr/>
        </p:nvSpPr>
        <p:spPr>
          <a:xfrm>
            <a:off x="8271883" y="2058040"/>
            <a:ext cx="449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dirty="0"/>
              <a:t>V5</a:t>
            </a:r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91021B2E-C444-6D7A-4599-F9BE0BDE4716}"/>
              </a:ext>
            </a:extLst>
          </p:cNvPr>
          <p:cNvSpPr/>
          <p:nvPr/>
        </p:nvSpPr>
        <p:spPr>
          <a:xfrm>
            <a:off x="8561570" y="1269665"/>
            <a:ext cx="449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dirty="0"/>
              <a:t>V6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85D78160-7265-8FF0-BCC8-AD95A3BF19C5}"/>
              </a:ext>
            </a:extLst>
          </p:cNvPr>
          <p:cNvSpPr txBox="1"/>
          <p:nvPr/>
        </p:nvSpPr>
        <p:spPr>
          <a:xfrm>
            <a:off x="4952209" y="178991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/>
              <a:t>–</a:t>
            </a:r>
            <a:r>
              <a:rPr lang="cs-CZ" sz="2800" b="1" dirty="0">
                <a:solidFill>
                  <a:srgbClr val="FFFF00"/>
                </a:solidFill>
              </a:rPr>
              <a:t> </a:t>
            </a:r>
            <a:endParaRPr lang="cs-CZ" sz="1800" b="1" dirty="0">
              <a:solidFill>
                <a:srgbClr val="FFFF00"/>
              </a:solidFill>
            </a:endParaRP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E2CA4745-6B91-A4C8-F6BB-295F91D678C3}"/>
              </a:ext>
            </a:extLst>
          </p:cNvPr>
          <p:cNvSpPr txBox="1"/>
          <p:nvPr/>
        </p:nvSpPr>
        <p:spPr>
          <a:xfrm>
            <a:off x="7821632" y="1066480"/>
            <a:ext cx="3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+</a:t>
            </a:r>
            <a:endParaRPr lang="cs-CZ" sz="1100" b="1" dirty="0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185380A5-0A8F-51A3-D1F6-5E107414ADAA}"/>
              </a:ext>
            </a:extLst>
          </p:cNvPr>
          <p:cNvSpPr txBox="1"/>
          <p:nvPr/>
        </p:nvSpPr>
        <p:spPr>
          <a:xfrm>
            <a:off x="7848693" y="1490137"/>
            <a:ext cx="3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+</a:t>
            </a:r>
            <a:endParaRPr lang="cs-CZ" sz="1100" b="1" dirty="0"/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AC5EE446-AF32-96BE-EE3C-C469945662A0}"/>
              </a:ext>
            </a:extLst>
          </p:cNvPr>
          <p:cNvSpPr txBox="1"/>
          <p:nvPr/>
        </p:nvSpPr>
        <p:spPr>
          <a:xfrm>
            <a:off x="7456211" y="1872461"/>
            <a:ext cx="3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+</a:t>
            </a:r>
            <a:endParaRPr lang="cs-CZ" sz="1100" b="1" dirty="0"/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75CA4264-F132-1D93-3271-967AB8EF9E53}"/>
              </a:ext>
            </a:extLst>
          </p:cNvPr>
          <p:cNvSpPr txBox="1"/>
          <p:nvPr/>
        </p:nvSpPr>
        <p:spPr>
          <a:xfrm>
            <a:off x="6932441" y="2058040"/>
            <a:ext cx="3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+</a:t>
            </a:r>
            <a:endParaRPr lang="cs-CZ" sz="1100" b="1" dirty="0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7B1036FB-B842-3C4F-E166-4F335834F624}"/>
              </a:ext>
            </a:extLst>
          </p:cNvPr>
          <p:cNvSpPr txBox="1"/>
          <p:nvPr/>
        </p:nvSpPr>
        <p:spPr>
          <a:xfrm>
            <a:off x="6417137" y="2177298"/>
            <a:ext cx="3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+</a:t>
            </a:r>
            <a:endParaRPr lang="cs-CZ" sz="1100" b="1" dirty="0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EF05663F-488C-B5E0-C374-B51D3FB4013C}"/>
              </a:ext>
            </a:extLst>
          </p:cNvPr>
          <p:cNvSpPr txBox="1"/>
          <p:nvPr/>
        </p:nvSpPr>
        <p:spPr>
          <a:xfrm>
            <a:off x="5789745" y="2256432"/>
            <a:ext cx="3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+</a:t>
            </a:r>
            <a:endParaRPr lang="cs-CZ" sz="1100" b="1" dirty="0"/>
          </a:p>
        </p:txBody>
      </p:sp>
      <p:sp>
        <p:nvSpPr>
          <p:cNvPr id="34" name="Volný tvar 88">
            <a:extLst>
              <a:ext uri="{FF2B5EF4-FFF2-40B4-BE49-F238E27FC236}">
                <a16:creationId xmlns:a16="http://schemas.microsoft.com/office/drawing/2014/main" id="{6ECB7974-0764-B853-E23C-2984F882BAD3}"/>
              </a:ext>
            </a:extLst>
          </p:cNvPr>
          <p:cNvSpPr/>
          <p:nvPr/>
        </p:nvSpPr>
        <p:spPr>
          <a:xfrm>
            <a:off x="5915503" y="765758"/>
            <a:ext cx="1127077" cy="947421"/>
          </a:xfrm>
          <a:custGeom>
            <a:avLst/>
            <a:gdLst>
              <a:gd name="connsiteX0" fmla="*/ 252223 w 1184468"/>
              <a:gd name="connsiteY0" fmla="*/ 747448 h 943605"/>
              <a:gd name="connsiteX1" fmla="*/ 276076 w 1184468"/>
              <a:gd name="connsiteY1" fmla="*/ 914426 h 943605"/>
              <a:gd name="connsiteX2" fmla="*/ 586177 w 1184468"/>
              <a:gd name="connsiteY2" fmla="*/ 906474 h 943605"/>
              <a:gd name="connsiteX3" fmla="*/ 983743 w 1184468"/>
              <a:gd name="connsiteY3" fmla="*/ 548666 h 943605"/>
              <a:gd name="connsiteX4" fmla="*/ 1182525 w 1184468"/>
              <a:gd name="connsiteY4" fmla="*/ 159052 h 943605"/>
              <a:gd name="connsiteX5" fmla="*/ 872424 w 1184468"/>
              <a:gd name="connsiteY5" fmla="*/ 26 h 943605"/>
              <a:gd name="connsiteX6" fmla="*/ 85245 w 1184468"/>
              <a:gd name="connsiteY6" fmla="*/ 151100 h 943605"/>
              <a:gd name="connsiteX7" fmla="*/ 45489 w 1184468"/>
              <a:gd name="connsiteY7" fmla="*/ 628179 h 943605"/>
              <a:gd name="connsiteX8" fmla="*/ 299930 w 1184468"/>
              <a:gd name="connsiteY8" fmla="*/ 699740 h 943605"/>
              <a:gd name="connsiteX0" fmla="*/ 263722 w 1195967"/>
              <a:gd name="connsiteY0" fmla="*/ 747442 h 943599"/>
              <a:gd name="connsiteX1" fmla="*/ 287575 w 1195967"/>
              <a:gd name="connsiteY1" fmla="*/ 914420 h 943599"/>
              <a:gd name="connsiteX2" fmla="*/ 597676 w 1195967"/>
              <a:gd name="connsiteY2" fmla="*/ 906468 h 943599"/>
              <a:gd name="connsiteX3" fmla="*/ 995242 w 1195967"/>
              <a:gd name="connsiteY3" fmla="*/ 548660 h 943599"/>
              <a:gd name="connsiteX4" fmla="*/ 1194024 w 1195967"/>
              <a:gd name="connsiteY4" fmla="*/ 159046 h 943599"/>
              <a:gd name="connsiteX5" fmla="*/ 883923 w 1195967"/>
              <a:gd name="connsiteY5" fmla="*/ 20 h 943599"/>
              <a:gd name="connsiteX6" fmla="*/ 96744 w 1195967"/>
              <a:gd name="connsiteY6" fmla="*/ 151094 h 943599"/>
              <a:gd name="connsiteX7" fmla="*/ 36300 w 1195967"/>
              <a:gd name="connsiteY7" fmla="*/ 516459 h 943599"/>
              <a:gd name="connsiteX8" fmla="*/ 311429 w 1195967"/>
              <a:gd name="connsiteY8" fmla="*/ 699734 h 943599"/>
              <a:gd name="connsiteX0" fmla="*/ 259468 w 1191713"/>
              <a:gd name="connsiteY0" fmla="*/ 747442 h 943599"/>
              <a:gd name="connsiteX1" fmla="*/ 283321 w 1191713"/>
              <a:gd name="connsiteY1" fmla="*/ 914420 h 943599"/>
              <a:gd name="connsiteX2" fmla="*/ 593422 w 1191713"/>
              <a:gd name="connsiteY2" fmla="*/ 906468 h 943599"/>
              <a:gd name="connsiteX3" fmla="*/ 990988 w 1191713"/>
              <a:gd name="connsiteY3" fmla="*/ 548660 h 943599"/>
              <a:gd name="connsiteX4" fmla="*/ 1189770 w 1191713"/>
              <a:gd name="connsiteY4" fmla="*/ 159046 h 943599"/>
              <a:gd name="connsiteX5" fmla="*/ 879669 w 1191713"/>
              <a:gd name="connsiteY5" fmla="*/ 20 h 943599"/>
              <a:gd name="connsiteX6" fmla="*/ 92490 w 1191713"/>
              <a:gd name="connsiteY6" fmla="*/ 151094 h 943599"/>
              <a:gd name="connsiteX7" fmla="*/ 32046 w 1191713"/>
              <a:gd name="connsiteY7" fmla="*/ 516459 h 943599"/>
              <a:gd name="connsiteX8" fmla="*/ 240974 w 1191713"/>
              <a:gd name="connsiteY8" fmla="*/ 579745 h 943599"/>
              <a:gd name="connsiteX0" fmla="*/ 205680 w 1191713"/>
              <a:gd name="connsiteY0" fmla="*/ 681241 h 947434"/>
              <a:gd name="connsiteX1" fmla="*/ 283321 w 1191713"/>
              <a:gd name="connsiteY1" fmla="*/ 914420 h 947434"/>
              <a:gd name="connsiteX2" fmla="*/ 593422 w 1191713"/>
              <a:gd name="connsiteY2" fmla="*/ 906468 h 947434"/>
              <a:gd name="connsiteX3" fmla="*/ 990988 w 1191713"/>
              <a:gd name="connsiteY3" fmla="*/ 548660 h 947434"/>
              <a:gd name="connsiteX4" fmla="*/ 1189770 w 1191713"/>
              <a:gd name="connsiteY4" fmla="*/ 159046 h 947434"/>
              <a:gd name="connsiteX5" fmla="*/ 879669 w 1191713"/>
              <a:gd name="connsiteY5" fmla="*/ 20 h 947434"/>
              <a:gd name="connsiteX6" fmla="*/ 92490 w 1191713"/>
              <a:gd name="connsiteY6" fmla="*/ 151094 h 947434"/>
              <a:gd name="connsiteX7" fmla="*/ 32046 w 1191713"/>
              <a:gd name="connsiteY7" fmla="*/ 516459 h 947434"/>
              <a:gd name="connsiteX8" fmla="*/ 240974 w 1191713"/>
              <a:gd name="connsiteY8" fmla="*/ 579745 h 947434"/>
              <a:gd name="connsiteX0" fmla="*/ 204118 w 1190151"/>
              <a:gd name="connsiteY0" fmla="*/ 681241 h 947434"/>
              <a:gd name="connsiteX1" fmla="*/ 281759 w 1190151"/>
              <a:gd name="connsiteY1" fmla="*/ 914420 h 947434"/>
              <a:gd name="connsiteX2" fmla="*/ 591860 w 1190151"/>
              <a:gd name="connsiteY2" fmla="*/ 906468 h 947434"/>
              <a:gd name="connsiteX3" fmla="*/ 989426 w 1190151"/>
              <a:gd name="connsiteY3" fmla="*/ 548660 h 947434"/>
              <a:gd name="connsiteX4" fmla="*/ 1188208 w 1190151"/>
              <a:gd name="connsiteY4" fmla="*/ 159046 h 947434"/>
              <a:gd name="connsiteX5" fmla="*/ 878107 w 1190151"/>
              <a:gd name="connsiteY5" fmla="*/ 20 h 947434"/>
              <a:gd name="connsiteX6" fmla="*/ 90928 w 1190151"/>
              <a:gd name="connsiteY6" fmla="*/ 151094 h 947434"/>
              <a:gd name="connsiteX7" fmla="*/ 30484 w 1190151"/>
              <a:gd name="connsiteY7" fmla="*/ 516459 h 947434"/>
              <a:gd name="connsiteX8" fmla="*/ 214587 w 1190151"/>
              <a:gd name="connsiteY8" fmla="*/ 683184 h 947434"/>
              <a:gd name="connsiteX0" fmla="*/ 196660 w 1187568"/>
              <a:gd name="connsiteY0" fmla="*/ 681241 h 947434"/>
              <a:gd name="connsiteX1" fmla="*/ 274301 w 1187568"/>
              <a:gd name="connsiteY1" fmla="*/ 914420 h 947434"/>
              <a:gd name="connsiteX2" fmla="*/ 584402 w 1187568"/>
              <a:gd name="connsiteY2" fmla="*/ 906468 h 947434"/>
              <a:gd name="connsiteX3" fmla="*/ 981968 w 1187568"/>
              <a:gd name="connsiteY3" fmla="*/ 548660 h 947434"/>
              <a:gd name="connsiteX4" fmla="*/ 1180750 w 1187568"/>
              <a:gd name="connsiteY4" fmla="*/ 159046 h 947434"/>
              <a:gd name="connsiteX5" fmla="*/ 746522 w 1187568"/>
              <a:gd name="connsiteY5" fmla="*/ 20 h 947434"/>
              <a:gd name="connsiteX6" fmla="*/ 83470 w 1187568"/>
              <a:gd name="connsiteY6" fmla="*/ 151094 h 947434"/>
              <a:gd name="connsiteX7" fmla="*/ 23026 w 1187568"/>
              <a:gd name="connsiteY7" fmla="*/ 516459 h 947434"/>
              <a:gd name="connsiteX8" fmla="*/ 207129 w 1187568"/>
              <a:gd name="connsiteY8" fmla="*/ 683184 h 947434"/>
              <a:gd name="connsiteX0" fmla="*/ 196660 w 1143953"/>
              <a:gd name="connsiteY0" fmla="*/ 681342 h 947535"/>
              <a:gd name="connsiteX1" fmla="*/ 274301 w 1143953"/>
              <a:gd name="connsiteY1" fmla="*/ 914521 h 947535"/>
              <a:gd name="connsiteX2" fmla="*/ 584402 w 1143953"/>
              <a:gd name="connsiteY2" fmla="*/ 906569 h 947535"/>
              <a:gd name="connsiteX3" fmla="*/ 981968 w 1143953"/>
              <a:gd name="connsiteY3" fmla="*/ 548761 h 947535"/>
              <a:gd name="connsiteX4" fmla="*/ 1135237 w 1143953"/>
              <a:gd name="connsiteY4" fmla="*/ 171560 h 947535"/>
              <a:gd name="connsiteX5" fmla="*/ 746522 w 1143953"/>
              <a:gd name="connsiteY5" fmla="*/ 121 h 947535"/>
              <a:gd name="connsiteX6" fmla="*/ 83470 w 1143953"/>
              <a:gd name="connsiteY6" fmla="*/ 151195 h 947535"/>
              <a:gd name="connsiteX7" fmla="*/ 23026 w 1143953"/>
              <a:gd name="connsiteY7" fmla="*/ 516560 h 947535"/>
              <a:gd name="connsiteX8" fmla="*/ 207129 w 1143953"/>
              <a:gd name="connsiteY8" fmla="*/ 683285 h 947535"/>
              <a:gd name="connsiteX0" fmla="*/ 179784 w 1127077"/>
              <a:gd name="connsiteY0" fmla="*/ 681228 h 947421"/>
              <a:gd name="connsiteX1" fmla="*/ 257425 w 1127077"/>
              <a:gd name="connsiteY1" fmla="*/ 914407 h 947421"/>
              <a:gd name="connsiteX2" fmla="*/ 567526 w 1127077"/>
              <a:gd name="connsiteY2" fmla="*/ 906455 h 947421"/>
              <a:gd name="connsiteX3" fmla="*/ 965092 w 1127077"/>
              <a:gd name="connsiteY3" fmla="*/ 548647 h 947421"/>
              <a:gd name="connsiteX4" fmla="*/ 1118361 w 1127077"/>
              <a:gd name="connsiteY4" fmla="*/ 171446 h 947421"/>
              <a:gd name="connsiteX5" fmla="*/ 729646 w 1127077"/>
              <a:gd name="connsiteY5" fmla="*/ 7 h 947421"/>
              <a:gd name="connsiteX6" fmla="*/ 111044 w 1127077"/>
              <a:gd name="connsiteY6" fmla="*/ 176481 h 947421"/>
              <a:gd name="connsiteX7" fmla="*/ 6150 w 1127077"/>
              <a:gd name="connsiteY7" fmla="*/ 516446 h 947421"/>
              <a:gd name="connsiteX8" fmla="*/ 190253 w 1127077"/>
              <a:gd name="connsiteY8" fmla="*/ 683171 h 947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077" h="947421">
                <a:moveTo>
                  <a:pt x="179784" y="681228"/>
                </a:moveTo>
                <a:cubicBezTo>
                  <a:pt x="163881" y="751465"/>
                  <a:pt x="192801" y="876869"/>
                  <a:pt x="257425" y="914407"/>
                </a:cubicBezTo>
                <a:cubicBezTo>
                  <a:pt x="322049" y="951945"/>
                  <a:pt x="449582" y="967415"/>
                  <a:pt x="567526" y="906455"/>
                </a:cubicBezTo>
                <a:cubicBezTo>
                  <a:pt x="685470" y="845495"/>
                  <a:pt x="873286" y="671148"/>
                  <a:pt x="965092" y="548647"/>
                </a:cubicBezTo>
                <a:cubicBezTo>
                  <a:pt x="1056898" y="426146"/>
                  <a:pt x="1157602" y="262886"/>
                  <a:pt x="1118361" y="171446"/>
                </a:cubicBezTo>
                <a:cubicBezTo>
                  <a:pt x="1079120" y="80006"/>
                  <a:pt x="897532" y="-832"/>
                  <a:pt x="729646" y="7"/>
                </a:cubicBezTo>
                <a:cubicBezTo>
                  <a:pt x="561760" y="846"/>
                  <a:pt x="231627" y="90408"/>
                  <a:pt x="111044" y="176481"/>
                </a:cubicBezTo>
                <a:cubicBezTo>
                  <a:pt x="-9539" y="262554"/>
                  <a:pt x="-7051" y="431998"/>
                  <a:pt x="6150" y="516446"/>
                </a:cubicBezTo>
                <a:cubicBezTo>
                  <a:pt x="19351" y="600894"/>
                  <a:pt x="158448" y="661968"/>
                  <a:pt x="190253" y="683171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56870116-F910-3638-6965-13FD9D8E6DA7}"/>
              </a:ext>
            </a:extLst>
          </p:cNvPr>
          <p:cNvSpPr/>
          <p:nvPr/>
        </p:nvSpPr>
        <p:spPr>
          <a:xfrm>
            <a:off x="801955" y="919996"/>
            <a:ext cx="23377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/>
              <a:t>Řez hrudníkem (hlava je před obrazovkou, nohy za obrazovkou)</a:t>
            </a:r>
          </a:p>
        </p:txBody>
      </p:sp>
      <p:cxnSp>
        <p:nvCxnSpPr>
          <p:cNvPr id="36" name="Přímá spojnice 35">
            <a:extLst>
              <a:ext uri="{FF2B5EF4-FFF2-40B4-BE49-F238E27FC236}">
                <a16:creationId xmlns:a16="http://schemas.microsoft.com/office/drawing/2014/main" id="{8A5EE2E3-AF34-3CCB-3934-A14AB458DC9D}"/>
              </a:ext>
            </a:extLst>
          </p:cNvPr>
          <p:cNvCxnSpPr/>
          <p:nvPr/>
        </p:nvCxnSpPr>
        <p:spPr>
          <a:xfrm flipH="1">
            <a:off x="3466508" y="1454331"/>
            <a:ext cx="2599740" cy="158226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bdélník 36">
            <a:extLst>
              <a:ext uri="{FF2B5EF4-FFF2-40B4-BE49-F238E27FC236}">
                <a16:creationId xmlns:a16="http://schemas.microsoft.com/office/drawing/2014/main" id="{79E92BAD-EAF3-0398-71D5-372519B46C2E}"/>
              </a:ext>
            </a:extLst>
          </p:cNvPr>
          <p:cNvSpPr/>
          <p:nvPr/>
        </p:nvSpPr>
        <p:spPr>
          <a:xfrm>
            <a:off x="1188314" y="3139926"/>
            <a:ext cx="4386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dirty="0"/>
              <a:t>Wilsonova svorka – el. střed hrudníku (0)</a:t>
            </a:r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id="{1DEDF3F6-EFBB-5748-DB93-D8E2473E7070}"/>
              </a:ext>
            </a:extLst>
          </p:cNvPr>
          <p:cNvSpPr/>
          <p:nvPr/>
        </p:nvSpPr>
        <p:spPr>
          <a:xfrm>
            <a:off x="5720578" y="1412922"/>
            <a:ext cx="393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dirty="0"/>
              <a:t>W</a:t>
            </a:r>
          </a:p>
        </p:txBody>
      </p: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id="{5F653C6F-633E-F0BE-0F5A-707473D337F9}"/>
              </a:ext>
            </a:extLst>
          </p:cNvPr>
          <p:cNvCxnSpPr/>
          <p:nvPr/>
        </p:nvCxnSpPr>
        <p:spPr>
          <a:xfrm flipH="1">
            <a:off x="7042580" y="704915"/>
            <a:ext cx="1445869" cy="1852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bdélník 39">
            <a:extLst>
              <a:ext uri="{FF2B5EF4-FFF2-40B4-BE49-F238E27FC236}">
                <a16:creationId xmlns:a16="http://schemas.microsoft.com/office/drawing/2014/main" id="{43338D78-E20B-3703-9DAB-A051BDCF9C39}"/>
              </a:ext>
            </a:extLst>
          </p:cNvPr>
          <p:cNvSpPr/>
          <p:nvPr/>
        </p:nvSpPr>
        <p:spPr>
          <a:xfrm>
            <a:off x="8561570" y="164539"/>
            <a:ext cx="2088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El. smyčka v průběhu depolarizace komor v (transverzální rovině)</a:t>
            </a:r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EF2D091D-FE1E-D783-8A83-2406004649EE}"/>
              </a:ext>
            </a:extLst>
          </p:cNvPr>
          <p:cNvSpPr/>
          <p:nvPr/>
        </p:nvSpPr>
        <p:spPr>
          <a:xfrm>
            <a:off x="2160814" y="6287616"/>
            <a:ext cx="8730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dirty="0"/>
              <a:t>EKG v hrudních svodech – všimněte si změn QRS od záporného po kladný charakter</a:t>
            </a:r>
          </a:p>
        </p:txBody>
      </p:sp>
      <p:sp>
        <p:nvSpPr>
          <p:cNvPr id="42" name="Volný tvar 9">
            <a:extLst>
              <a:ext uri="{FF2B5EF4-FFF2-40B4-BE49-F238E27FC236}">
                <a16:creationId xmlns:a16="http://schemas.microsoft.com/office/drawing/2014/main" id="{E191E957-08F4-1D96-E281-8E60C2E7273B}"/>
              </a:ext>
            </a:extLst>
          </p:cNvPr>
          <p:cNvSpPr/>
          <p:nvPr/>
        </p:nvSpPr>
        <p:spPr>
          <a:xfrm>
            <a:off x="5931182" y="2228850"/>
            <a:ext cx="3124200" cy="1235418"/>
          </a:xfrm>
          <a:custGeom>
            <a:avLst/>
            <a:gdLst>
              <a:gd name="connsiteX0" fmla="*/ 0 w 3124200"/>
              <a:gd name="connsiteY0" fmla="*/ 1228725 h 1228725"/>
              <a:gd name="connsiteX1" fmla="*/ 1657350 w 3124200"/>
              <a:gd name="connsiteY1" fmla="*/ 1104900 h 1228725"/>
              <a:gd name="connsiteX2" fmla="*/ 3124200 w 3124200"/>
              <a:gd name="connsiteY2" fmla="*/ 0 h 1228725"/>
              <a:gd name="connsiteX0" fmla="*/ 0 w 3124200"/>
              <a:gd name="connsiteY0" fmla="*/ 1228725 h 1228725"/>
              <a:gd name="connsiteX1" fmla="*/ 1781175 w 3124200"/>
              <a:gd name="connsiteY1" fmla="*/ 1066800 h 1228725"/>
              <a:gd name="connsiteX2" fmla="*/ 3124200 w 3124200"/>
              <a:gd name="connsiteY2" fmla="*/ 0 h 1228725"/>
              <a:gd name="connsiteX0" fmla="*/ 0 w 3124200"/>
              <a:gd name="connsiteY0" fmla="*/ 1228725 h 1228725"/>
              <a:gd name="connsiteX1" fmla="*/ 1781175 w 3124200"/>
              <a:gd name="connsiteY1" fmla="*/ 1066800 h 1228725"/>
              <a:gd name="connsiteX2" fmla="*/ 3124200 w 3124200"/>
              <a:gd name="connsiteY2" fmla="*/ 0 h 1228725"/>
              <a:gd name="connsiteX0" fmla="*/ 0 w 3124200"/>
              <a:gd name="connsiteY0" fmla="*/ 1228725 h 1228725"/>
              <a:gd name="connsiteX1" fmla="*/ 1781175 w 3124200"/>
              <a:gd name="connsiteY1" fmla="*/ 1066800 h 1228725"/>
              <a:gd name="connsiteX2" fmla="*/ 3124200 w 3124200"/>
              <a:gd name="connsiteY2" fmla="*/ 0 h 1228725"/>
              <a:gd name="connsiteX0" fmla="*/ 0 w 3124200"/>
              <a:gd name="connsiteY0" fmla="*/ 1228725 h 1233363"/>
              <a:gd name="connsiteX1" fmla="*/ 1781175 w 3124200"/>
              <a:gd name="connsiteY1" fmla="*/ 1066800 h 1233363"/>
              <a:gd name="connsiteX2" fmla="*/ 3124200 w 3124200"/>
              <a:gd name="connsiteY2" fmla="*/ 0 h 1233363"/>
              <a:gd name="connsiteX0" fmla="*/ 0 w 3124200"/>
              <a:gd name="connsiteY0" fmla="*/ 1228725 h 1232168"/>
              <a:gd name="connsiteX1" fmla="*/ 1933575 w 3124200"/>
              <a:gd name="connsiteY1" fmla="*/ 1009650 h 1232168"/>
              <a:gd name="connsiteX2" fmla="*/ 3124200 w 3124200"/>
              <a:gd name="connsiteY2" fmla="*/ 0 h 1232168"/>
              <a:gd name="connsiteX0" fmla="*/ 0 w 3124200"/>
              <a:gd name="connsiteY0" fmla="*/ 1228725 h 1235418"/>
              <a:gd name="connsiteX1" fmla="*/ 1933575 w 3124200"/>
              <a:gd name="connsiteY1" fmla="*/ 1009650 h 1235418"/>
              <a:gd name="connsiteX2" fmla="*/ 3124200 w 3124200"/>
              <a:gd name="connsiteY2" fmla="*/ 0 h 123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24200" h="1235418">
                <a:moveTo>
                  <a:pt x="0" y="1228725"/>
                </a:moveTo>
                <a:cubicBezTo>
                  <a:pt x="603250" y="1260475"/>
                  <a:pt x="1349375" y="1177925"/>
                  <a:pt x="1933575" y="1009650"/>
                </a:cubicBezTo>
                <a:cubicBezTo>
                  <a:pt x="2517775" y="841375"/>
                  <a:pt x="2808288" y="441325"/>
                  <a:pt x="3124200" y="0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43" name="Volný tvar 43">
            <a:extLst>
              <a:ext uri="{FF2B5EF4-FFF2-40B4-BE49-F238E27FC236}">
                <a16:creationId xmlns:a16="http://schemas.microsoft.com/office/drawing/2014/main" id="{428CB297-C9B6-E382-9288-CEE386A9EF79}"/>
              </a:ext>
            </a:extLst>
          </p:cNvPr>
          <p:cNvSpPr/>
          <p:nvPr/>
        </p:nvSpPr>
        <p:spPr>
          <a:xfrm rot="393987">
            <a:off x="3370317" y="3931202"/>
            <a:ext cx="3771900" cy="457200"/>
          </a:xfrm>
          <a:custGeom>
            <a:avLst/>
            <a:gdLst>
              <a:gd name="connsiteX0" fmla="*/ 0 w 3124200"/>
              <a:gd name="connsiteY0" fmla="*/ 1228725 h 1228725"/>
              <a:gd name="connsiteX1" fmla="*/ 1657350 w 3124200"/>
              <a:gd name="connsiteY1" fmla="*/ 1104900 h 1228725"/>
              <a:gd name="connsiteX2" fmla="*/ 3124200 w 3124200"/>
              <a:gd name="connsiteY2" fmla="*/ 0 h 1228725"/>
              <a:gd name="connsiteX0" fmla="*/ 0 w 3124200"/>
              <a:gd name="connsiteY0" fmla="*/ 1228725 h 1228725"/>
              <a:gd name="connsiteX1" fmla="*/ 1781175 w 3124200"/>
              <a:gd name="connsiteY1" fmla="*/ 1066800 h 1228725"/>
              <a:gd name="connsiteX2" fmla="*/ 3124200 w 3124200"/>
              <a:gd name="connsiteY2" fmla="*/ 0 h 1228725"/>
              <a:gd name="connsiteX0" fmla="*/ 0 w 3124200"/>
              <a:gd name="connsiteY0" fmla="*/ 1228725 h 1228725"/>
              <a:gd name="connsiteX1" fmla="*/ 1781175 w 3124200"/>
              <a:gd name="connsiteY1" fmla="*/ 1066800 h 1228725"/>
              <a:gd name="connsiteX2" fmla="*/ 3124200 w 3124200"/>
              <a:gd name="connsiteY2" fmla="*/ 0 h 1228725"/>
              <a:gd name="connsiteX0" fmla="*/ 0 w 3124200"/>
              <a:gd name="connsiteY0" fmla="*/ 1228725 h 1228725"/>
              <a:gd name="connsiteX1" fmla="*/ 1781175 w 3124200"/>
              <a:gd name="connsiteY1" fmla="*/ 1066800 h 1228725"/>
              <a:gd name="connsiteX2" fmla="*/ 3124200 w 3124200"/>
              <a:gd name="connsiteY2" fmla="*/ 0 h 1228725"/>
              <a:gd name="connsiteX0" fmla="*/ 0 w 3124200"/>
              <a:gd name="connsiteY0" fmla="*/ 1228725 h 1233363"/>
              <a:gd name="connsiteX1" fmla="*/ 1781175 w 3124200"/>
              <a:gd name="connsiteY1" fmla="*/ 1066800 h 1233363"/>
              <a:gd name="connsiteX2" fmla="*/ 3124200 w 3124200"/>
              <a:gd name="connsiteY2" fmla="*/ 0 h 1233363"/>
              <a:gd name="connsiteX0" fmla="*/ 0 w 3124200"/>
              <a:gd name="connsiteY0" fmla="*/ 1228725 h 1232168"/>
              <a:gd name="connsiteX1" fmla="*/ 1933575 w 3124200"/>
              <a:gd name="connsiteY1" fmla="*/ 1009650 h 1232168"/>
              <a:gd name="connsiteX2" fmla="*/ 3124200 w 3124200"/>
              <a:gd name="connsiteY2" fmla="*/ 0 h 1232168"/>
              <a:gd name="connsiteX0" fmla="*/ 0 w 3124200"/>
              <a:gd name="connsiteY0" fmla="*/ 1228725 h 1235418"/>
              <a:gd name="connsiteX1" fmla="*/ 1933575 w 3124200"/>
              <a:gd name="connsiteY1" fmla="*/ 1009650 h 1235418"/>
              <a:gd name="connsiteX2" fmla="*/ 3124200 w 3124200"/>
              <a:gd name="connsiteY2" fmla="*/ 0 h 1235418"/>
              <a:gd name="connsiteX0" fmla="*/ 0 w 3771900"/>
              <a:gd name="connsiteY0" fmla="*/ 457200 h 461015"/>
              <a:gd name="connsiteX1" fmla="*/ 1933575 w 3771900"/>
              <a:gd name="connsiteY1" fmla="*/ 238125 h 461015"/>
              <a:gd name="connsiteX2" fmla="*/ 3771900 w 3771900"/>
              <a:gd name="connsiteY2" fmla="*/ 0 h 461015"/>
              <a:gd name="connsiteX0" fmla="*/ 0 w 3771900"/>
              <a:gd name="connsiteY0" fmla="*/ 457200 h 462196"/>
              <a:gd name="connsiteX1" fmla="*/ 1676400 w 3771900"/>
              <a:gd name="connsiteY1" fmla="*/ 285750 h 462196"/>
              <a:gd name="connsiteX2" fmla="*/ 3771900 w 3771900"/>
              <a:gd name="connsiteY2" fmla="*/ 0 h 462196"/>
              <a:gd name="connsiteX0" fmla="*/ 0 w 3771900"/>
              <a:gd name="connsiteY0" fmla="*/ 457200 h 457200"/>
              <a:gd name="connsiteX1" fmla="*/ 643608 w 3771900"/>
              <a:gd name="connsiteY1" fmla="*/ 368012 h 457200"/>
              <a:gd name="connsiteX2" fmla="*/ 1676400 w 3771900"/>
              <a:gd name="connsiteY2" fmla="*/ 285750 h 457200"/>
              <a:gd name="connsiteX3" fmla="*/ 3771900 w 3771900"/>
              <a:gd name="connsiteY3" fmla="*/ 0 h 457200"/>
              <a:gd name="connsiteX0" fmla="*/ 0 w 3771900"/>
              <a:gd name="connsiteY0" fmla="*/ 457200 h 457200"/>
              <a:gd name="connsiteX1" fmla="*/ 643608 w 3771900"/>
              <a:gd name="connsiteY1" fmla="*/ 368012 h 457200"/>
              <a:gd name="connsiteX2" fmla="*/ 1676400 w 3771900"/>
              <a:gd name="connsiteY2" fmla="*/ 285750 h 457200"/>
              <a:gd name="connsiteX3" fmla="*/ 2253333 w 3771900"/>
              <a:gd name="connsiteY3" fmla="*/ 177512 h 457200"/>
              <a:gd name="connsiteX4" fmla="*/ 3771900 w 3771900"/>
              <a:gd name="connsiteY4" fmla="*/ 0 h 457200"/>
              <a:gd name="connsiteX0" fmla="*/ 0 w 3771900"/>
              <a:gd name="connsiteY0" fmla="*/ 457200 h 457200"/>
              <a:gd name="connsiteX1" fmla="*/ 643608 w 3771900"/>
              <a:gd name="connsiteY1" fmla="*/ 368012 h 457200"/>
              <a:gd name="connsiteX2" fmla="*/ 1676400 w 3771900"/>
              <a:gd name="connsiteY2" fmla="*/ 285750 h 457200"/>
              <a:gd name="connsiteX3" fmla="*/ 2424783 w 3771900"/>
              <a:gd name="connsiteY3" fmla="*/ 187037 h 457200"/>
              <a:gd name="connsiteX4" fmla="*/ 3771900 w 3771900"/>
              <a:gd name="connsiteY4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1900" h="457200">
                <a:moveTo>
                  <a:pt x="0" y="457200"/>
                </a:moveTo>
                <a:cubicBezTo>
                  <a:pt x="99330" y="455035"/>
                  <a:pt x="364208" y="396587"/>
                  <a:pt x="643608" y="368012"/>
                </a:cubicBezTo>
                <a:cubicBezTo>
                  <a:pt x="923008" y="339437"/>
                  <a:pt x="1379538" y="315912"/>
                  <a:pt x="1676400" y="285750"/>
                </a:cubicBezTo>
                <a:cubicBezTo>
                  <a:pt x="1973262" y="255588"/>
                  <a:pt x="2075533" y="234662"/>
                  <a:pt x="2424783" y="187037"/>
                </a:cubicBezTo>
                <a:lnTo>
                  <a:pt x="3771900" y="0"/>
                </a:ln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180288594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86</a:t>
            </a:fld>
            <a:endParaRPr lang="cs-CZ" altLang="cs-CZ" dirty="0"/>
          </a:p>
        </p:txBody>
      </p:sp>
      <p:pic>
        <p:nvPicPr>
          <p:cNvPr id="7" name="Picture 2" descr="C:\Users\Johanka\Desktop\výuka\seminář\EKG\EKG scan\EKG 3 vysledky.jpg">
            <a:extLst>
              <a:ext uri="{FF2B5EF4-FFF2-40B4-BE49-F238E27FC236}">
                <a16:creationId xmlns:a16="http://schemas.microsoft.com/office/drawing/2014/main" id="{C1369F55-803F-E0F7-32EA-76F843805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174" r="7365" b="11564"/>
          <a:stretch/>
        </p:blipFill>
        <p:spPr bwMode="auto">
          <a:xfrm>
            <a:off x="1397282" y="61379"/>
            <a:ext cx="9863194" cy="682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5B77EF45-0D4C-7FCC-F01D-2FD84AD728EC}"/>
              </a:ext>
            </a:extLst>
          </p:cNvPr>
          <p:cNvSpPr/>
          <p:nvPr/>
        </p:nvSpPr>
        <p:spPr>
          <a:xfrm>
            <a:off x="5512726" y="5131902"/>
            <a:ext cx="1008112" cy="216024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EF1CCF99-E11B-6B37-65AC-76BA9A16A24C}"/>
              </a:ext>
            </a:extLst>
          </p:cNvPr>
          <p:cNvSpPr/>
          <p:nvPr/>
        </p:nvSpPr>
        <p:spPr>
          <a:xfrm>
            <a:off x="7658068" y="4997499"/>
            <a:ext cx="497252" cy="369332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cs-CZ" dirty="0"/>
              <a:t>72°</a:t>
            </a:r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F51F413C-4912-57FD-EC47-5E2D29AFC66D}"/>
              </a:ext>
            </a:extLst>
          </p:cNvPr>
          <p:cNvCxnSpPr/>
          <p:nvPr/>
        </p:nvCxnSpPr>
        <p:spPr>
          <a:xfrm flipH="1">
            <a:off x="6617354" y="5239914"/>
            <a:ext cx="936104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7FDCCB1-0971-60A8-45D5-6594D77006E7}"/>
              </a:ext>
            </a:extLst>
          </p:cNvPr>
          <p:cNvSpPr txBox="1"/>
          <p:nvPr/>
        </p:nvSpPr>
        <p:spPr>
          <a:xfrm>
            <a:off x="6617354" y="4495705"/>
            <a:ext cx="392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el. osa pro depolarizaci síní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91B325C-EF1D-022A-7389-5B4125A63B53}"/>
              </a:ext>
            </a:extLst>
          </p:cNvPr>
          <p:cNvSpPr txBox="1"/>
          <p:nvPr/>
        </p:nvSpPr>
        <p:spPr>
          <a:xfrm>
            <a:off x="7073531" y="5363142"/>
            <a:ext cx="3455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el. osa pro </a:t>
            </a:r>
            <a:r>
              <a:rPr lang="cs-CZ" dirty="0" err="1"/>
              <a:t>repolarizaci</a:t>
            </a:r>
            <a:r>
              <a:rPr lang="cs-CZ" dirty="0"/>
              <a:t> komor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699B0BD9-D754-02F0-51D8-3165D56D966E}"/>
              </a:ext>
            </a:extLst>
          </p:cNvPr>
          <p:cNvCxnSpPr/>
          <p:nvPr/>
        </p:nvCxnSpPr>
        <p:spPr>
          <a:xfrm flipH="1">
            <a:off x="6474096" y="4860012"/>
            <a:ext cx="360040" cy="17537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01664677-9295-4E6B-F6F1-FF6761C9C518}"/>
              </a:ext>
            </a:extLst>
          </p:cNvPr>
          <p:cNvCxnSpPr>
            <a:stCxn id="12" idx="1"/>
          </p:cNvCxnSpPr>
          <p:nvPr/>
        </p:nvCxnSpPr>
        <p:spPr>
          <a:xfrm flipH="1" flipV="1">
            <a:off x="6461463" y="5475800"/>
            <a:ext cx="612068" cy="7200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E85ABD8-DCAB-A6EE-D700-3F9375D0C734}"/>
              </a:ext>
            </a:extLst>
          </p:cNvPr>
          <p:cNvSpPr txBox="1"/>
          <p:nvPr/>
        </p:nvSpPr>
        <p:spPr>
          <a:xfrm>
            <a:off x="8129522" y="4833736"/>
            <a:ext cx="2303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el. osa pro depolarizaci komor</a:t>
            </a:r>
          </a:p>
        </p:txBody>
      </p:sp>
      <p:pic>
        <p:nvPicPr>
          <p:cNvPr id="16" name="Picture 2" descr="C:\Users\Johanka\Desktop\FRMU 2018\Prezentace\podzim téma 1 - reflexy, nystagmus, reakční doba\podklady\69658181_2464399753885409_8948417061017616384_n.jpg">
            <a:extLst>
              <a:ext uri="{FF2B5EF4-FFF2-40B4-BE49-F238E27FC236}">
                <a16:creationId xmlns:a16="http://schemas.microsoft.com/office/drawing/2014/main" id="{2C30B6E9-5694-6219-BD66-EDDE21898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914" y="1215442"/>
            <a:ext cx="7432905" cy="483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789" y="85835"/>
            <a:ext cx="3979341" cy="451576"/>
          </a:xfrm>
          <a:solidFill>
            <a:schemeClr val="bg1"/>
          </a:solidFill>
        </p:spPr>
        <p:txBody>
          <a:bodyPr/>
          <a:lstStyle/>
          <a:p>
            <a:r>
              <a:rPr lang="cs-CZ" dirty="0"/>
              <a:t>Rozměření EKG</a:t>
            </a:r>
          </a:p>
        </p:txBody>
      </p:sp>
    </p:spTree>
    <p:extLst>
      <p:ext uri="{BB962C8B-B14F-4D97-AF65-F5344CB8AC3E}">
        <p14:creationId xmlns:p14="http://schemas.microsoft.com/office/powerpoint/2010/main" val="332096069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Rozměření EKG….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093" y="1135063"/>
            <a:ext cx="6605415" cy="5092937"/>
          </a:xfrm>
        </p:spPr>
        <p:txBody>
          <a:bodyPr/>
          <a:lstStyle/>
          <a:p>
            <a:pPr marL="529200" indent="-457200">
              <a:lnSpc>
                <a:spcPct val="100000"/>
              </a:lnSpc>
              <a:buFont typeface="+mj-lt"/>
              <a:buAutoNum type="arabicPeriod"/>
            </a:pPr>
            <a:r>
              <a:rPr lang="cs-CZ" sz="2000" dirty="0"/>
              <a:t>Srdeční akce</a:t>
            </a:r>
          </a:p>
          <a:p>
            <a:pPr marL="529200" indent="-457200">
              <a:lnSpc>
                <a:spcPct val="100000"/>
              </a:lnSpc>
              <a:buFont typeface="+mj-lt"/>
              <a:buAutoNum type="arabicPeriod"/>
            </a:pPr>
            <a:r>
              <a:rPr lang="cs-CZ" sz="2000" dirty="0"/>
              <a:t>Srdeční rytmus</a:t>
            </a:r>
          </a:p>
          <a:p>
            <a:pPr marL="529200" indent="-457200">
              <a:lnSpc>
                <a:spcPct val="100000"/>
              </a:lnSpc>
              <a:buFont typeface="+mj-lt"/>
              <a:buAutoNum type="arabicPeriod"/>
            </a:pPr>
            <a:r>
              <a:rPr lang="cs-CZ" sz="2000" dirty="0"/>
              <a:t>Srdeční frekvence</a:t>
            </a:r>
          </a:p>
          <a:p>
            <a:pPr marL="529200" indent="-457200">
              <a:lnSpc>
                <a:spcPct val="100000"/>
              </a:lnSpc>
              <a:buFont typeface="+mj-lt"/>
              <a:buAutoNum type="arabicPeriod"/>
            </a:pPr>
            <a:r>
              <a:rPr lang="cs-CZ" sz="2000" dirty="0"/>
              <a:t>Vlny, kmity, úseky a intervaly</a:t>
            </a:r>
          </a:p>
          <a:p>
            <a:pPr lvl="1"/>
            <a:r>
              <a:rPr lang="cs-CZ" sz="1800" dirty="0"/>
              <a:t>P vlna</a:t>
            </a:r>
          </a:p>
          <a:p>
            <a:pPr lvl="1"/>
            <a:r>
              <a:rPr lang="cs-CZ" sz="1800" dirty="0"/>
              <a:t>PQ interval</a:t>
            </a:r>
          </a:p>
          <a:p>
            <a:pPr lvl="1"/>
            <a:r>
              <a:rPr lang="cs-CZ" sz="1800" dirty="0"/>
              <a:t>QRS komplex</a:t>
            </a:r>
          </a:p>
          <a:p>
            <a:pPr lvl="1"/>
            <a:r>
              <a:rPr lang="cs-CZ" sz="1800" dirty="0"/>
              <a:t>ST úsek</a:t>
            </a:r>
          </a:p>
          <a:p>
            <a:pPr lvl="1"/>
            <a:r>
              <a:rPr lang="cs-CZ" sz="1800" dirty="0"/>
              <a:t>T vlna</a:t>
            </a:r>
          </a:p>
          <a:p>
            <a:pPr lvl="1"/>
            <a:r>
              <a:rPr lang="cs-CZ" sz="1800" dirty="0"/>
              <a:t>QT interval</a:t>
            </a:r>
          </a:p>
          <a:p>
            <a:pPr marL="529200" indent="-457200">
              <a:lnSpc>
                <a:spcPct val="100000"/>
              </a:lnSpc>
              <a:buFont typeface="+mj-lt"/>
              <a:buAutoNum type="arabicPeriod"/>
            </a:pPr>
            <a:r>
              <a:rPr lang="cs-CZ" sz="2000" dirty="0"/>
              <a:t>Elektrická osa srdeční</a:t>
            </a:r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sp>
        <p:nvSpPr>
          <p:cNvPr id="2" name="Volný tvar 16">
            <a:extLst>
              <a:ext uri="{FF2B5EF4-FFF2-40B4-BE49-F238E27FC236}">
                <a16:creationId xmlns:a16="http://schemas.microsoft.com/office/drawing/2014/main" id="{E6483AA8-71DC-FCF0-A0A1-CE9BD96BF22D}"/>
              </a:ext>
            </a:extLst>
          </p:cNvPr>
          <p:cNvSpPr/>
          <p:nvPr/>
        </p:nvSpPr>
        <p:spPr>
          <a:xfrm>
            <a:off x="5740298" y="2540959"/>
            <a:ext cx="3843273" cy="1669316"/>
          </a:xfrm>
          <a:custGeom>
            <a:avLst/>
            <a:gdLst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97631 w 2957513"/>
              <a:gd name="connsiteY2" fmla="*/ 519379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69386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52463 w 2955132"/>
              <a:gd name="connsiteY18" fmla="*/ 564623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7219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31106 w 2955132"/>
              <a:gd name="connsiteY21" fmla="*/ 476517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9863 w 2955132"/>
              <a:gd name="connsiteY26" fmla="*/ 552717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45594 w 2955132"/>
              <a:gd name="connsiteY28" fmla="*/ 481279 h 807513"/>
              <a:gd name="connsiteX29" fmla="*/ 2955132 w 2955132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57500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93873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75279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843213"/>
              <a:gd name="connsiteY0" fmla="*/ 555099 h 807513"/>
              <a:gd name="connsiteX1" fmla="*/ 66675 w 2843213"/>
              <a:gd name="connsiteY1" fmla="*/ 562242 h 807513"/>
              <a:gd name="connsiteX2" fmla="*/ 111919 w 2843213"/>
              <a:gd name="connsiteY2" fmla="*/ 516998 h 807513"/>
              <a:gd name="connsiteX3" fmla="*/ 169068 w 2843213"/>
              <a:gd name="connsiteY3" fmla="*/ 505091 h 807513"/>
              <a:gd name="connsiteX4" fmla="*/ 230982 w 2843213"/>
              <a:gd name="connsiteY4" fmla="*/ 559861 h 807513"/>
              <a:gd name="connsiteX5" fmla="*/ 278607 w 2843213"/>
              <a:gd name="connsiteY5" fmla="*/ 564623 h 807513"/>
              <a:gd name="connsiteX6" fmla="*/ 359569 w 2843213"/>
              <a:gd name="connsiteY6" fmla="*/ 555098 h 807513"/>
              <a:gd name="connsiteX7" fmla="*/ 411957 w 2843213"/>
              <a:gd name="connsiteY7" fmla="*/ 555097 h 807513"/>
              <a:gd name="connsiteX8" fmla="*/ 457200 w 2843213"/>
              <a:gd name="connsiteY8" fmla="*/ 619392 h 807513"/>
              <a:gd name="connsiteX9" fmla="*/ 464344 w 2843213"/>
              <a:gd name="connsiteY9" fmla="*/ 526523 h 807513"/>
              <a:gd name="connsiteX10" fmla="*/ 495300 w 2843213"/>
              <a:gd name="connsiteY10" fmla="*/ 159811 h 807513"/>
              <a:gd name="connsiteX11" fmla="*/ 514350 w 2843213"/>
              <a:gd name="connsiteY11" fmla="*/ 5029 h 807513"/>
              <a:gd name="connsiteX12" fmla="*/ 523875 w 2843213"/>
              <a:gd name="connsiteY12" fmla="*/ 83611 h 807513"/>
              <a:gd name="connsiteX13" fmla="*/ 554832 w 2843213"/>
              <a:gd name="connsiteY13" fmla="*/ 514617 h 807513"/>
              <a:gd name="connsiteX14" fmla="*/ 564357 w 2843213"/>
              <a:gd name="connsiteY14" fmla="*/ 714642 h 807513"/>
              <a:gd name="connsiteX15" fmla="*/ 571500 w 2843213"/>
              <a:gd name="connsiteY15" fmla="*/ 807511 h 807513"/>
              <a:gd name="connsiteX16" fmla="*/ 581025 w 2843213"/>
              <a:gd name="connsiteY16" fmla="*/ 717023 h 807513"/>
              <a:gd name="connsiteX17" fmla="*/ 595313 w 2843213"/>
              <a:gd name="connsiteY17" fmla="*/ 569386 h 807513"/>
              <a:gd name="connsiteX18" fmla="*/ 697707 w 2843213"/>
              <a:gd name="connsiteY18" fmla="*/ 559860 h 807513"/>
              <a:gd name="connsiteX19" fmla="*/ 859632 w 2843213"/>
              <a:gd name="connsiteY19" fmla="*/ 559861 h 807513"/>
              <a:gd name="connsiteX20" fmla="*/ 1067240 w 2843213"/>
              <a:gd name="connsiteY20" fmla="*/ 548440 h 807513"/>
              <a:gd name="connsiteX21" fmla="*/ 1228725 w 2843213"/>
              <a:gd name="connsiteY21" fmla="*/ 452705 h 807513"/>
              <a:gd name="connsiteX22" fmla="*/ 1401539 w 2843213"/>
              <a:gd name="connsiteY22" fmla="*/ 437054 h 807513"/>
              <a:gd name="connsiteX23" fmla="*/ 1575279 w 2843213"/>
              <a:gd name="connsiteY23" fmla="*/ 550821 h 807513"/>
              <a:gd name="connsiteX24" fmla="*/ 1709738 w 2843213"/>
              <a:gd name="connsiteY24" fmla="*/ 559861 h 807513"/>
              <a:gd name="connsiteX25" fmla="*/ 2426494 w 2843213"/>
              <a:gd name="connsiteY25" fmla="*/ 552717 h 807513"/>
              <a:gd name="connsiteX26" fmla="*/ 2700338 w 2843213"/>
              <a:gd name="connsiteY26" fmla="*/ 557480 h 807513"/>
              <a:gd name="connsiteX27" fmla="*/ 2752725 w 2843213"/>
              <a:gd name="connsiteY27" fmla="*/ 509854 h 807513"/>
              <a:gd name="connsiteX28" fmla="*/ 2843213 w 2843213"/>
              <a:gd name="connsiteY28" fmla="*/ 478897 h 807513"/>
              <a:gd name="connsiteX0" fmla="*/ 0 w 2752725"/>
              <a:gd name="connsiteY0" fmla="*/ 555099 h 807513"/>
              <a:gd name="connsiteX1" fmla="*/ 66675 w 2752725"/>
              <a:gd name="connsiteY1" fmla="*/ 562242 h 807513"/>
              <a:gd name="connsiteX2" fmla="*/ 111919 w 2752725"/>
              <a:gd name="connsiteY2" fmla="*/ 516998 h 807513"/>
              <a:gd name="connsiteX3" fmla="*/ 169068 w 2752725"/>
              <a:gd name="connsiteY3" fmla="*/ 505091 h 807513"/>
              <a:gd name="connsiteX4" fmla="*/ 230982 w 2752725"/>
              <a:gd name="connsiteY4" fmla="*/ 559861 h 807513"/>
              <a:gd name="connsiteX5" fmla="*/ 278607 w 2752725"/>
              <a:gd name="connsiteY5" fmla="*/ 564623 h 807513"/>
              <a:gd name="connsiteX6" fmla="*/ 359569 w 2752725"/>
              <a:gd name="connsiteY6" fmla="*/ 555098 h 807513"/>
              <a:gd name="connsiteX7" fmla="*/ 411957 w 2752725"/>
              <a:gd name="connsiteY7" fmla="*/ 555097 h 807513"/>
              <a:gd name="connsiteX8" fmla="*/ 457200 w 2752725"/>
              <a:gd name="connsiteY8" fmla="*/ 619392 h 807513"/>
              <a:gd name="connsiteX9" fmla="*/ 464344 w 2752725"/>
              <a:gd name="connsiteY9" fmla="*/ 526523 h 807513"/>
              <a:gd name="connsiteX10" fmla="*/ 495300 w 2752725"/>
              <a:gd name="connsiteY10" fmla="*/ 159811 h 807513"/>
              <a:gd name="connsiteX11" fmla="*/ 514350 w 2752725"/>
              <a:gd name="connsiteY11" fmla="*/ 5029 h 807513"/>
              <a:gd name="connsiteX12" fmla="*/ 523875 w 2752725"/>
              <a:gd name="connsiteY12" fmla="*/ 83611 h 807513"/>
              <a:gd name="connsiteX13" fmla="*/ 554832 w 2752725"/>
              <a:gd name="connsiteY13" fmla="*/ 514617 h 807513"/>
              <a:gd name="connsiteX14" fmla="*/ 564357 w 2752725"/>
              <a:gd name="connsiteY14" fmla="*/ 714642 h 807513"/>
              <a:gd name="connsiteX15" fmla="*/ 571500 w 2752725"/>
              <a:gd name="connsiteY15" fmla="*/ 807511 h 807513"/>
              <a:gd name="connsiteX16" fmla="*/ 581025 w 2752725"/>
              <a:gd name="connsiteY16" fmla="*/ 717023 h 807513"/>
              <a:gd name="connsiteX17" fmla="*/ 595313 w 2752725"/>
              <a:gd name="connsiteY17" fmla="*/ 569386 h 807513"/>
              <a:gd name="connsiteX18" fmla="*/ 697707 w 2752725"/>
              <a:gd name="connsiteY18" fmla="*/ 559860 h 807513"/>
              <a:gd name="connsiteX19" fmla="*/ 859632 w 2752725"/>
              <a:gd name="connsiteY19" fmla="*/ 559861 h 807513"/>
              <a:gd name="connsiteX20" fmla="*/ 1067240 w 2752725"/>
              <a:gd name="connsiteY20" fmla="*/ 548440 h 807513"/>
              <a:gd name="connsiteX21" fmla="*/ 1228725 w 2752725"/>
              <a:gd name="connsiteY21" fmla="*/ 452705 h 807513"/>
              <a:gd name="connsiteX22" fmla="*/ 1401539 w 2752725"/>
              <a:gd name="connsiteY22" fmla="*/ 437054 h 807513"/>
              <a:gd name="connsiteX23" fmla="*/ 1575279 w 2752725"/>
              <a:gd name="connsiteY23" fmla="*/ 550821 h 807513"/>
              <a:gd name="connsiteX24" fmla="*/ 1709738 w 2752725"/>
              <a:gd name="connsiteY24" fmla="*/ 559861 h 807513"/>
              <a:gd name="connsiteX25" fmla="*/ 2426494 w 2752725"/>
              <a:gd name="connsiteY25" fmla="*/ 552717 h 807513"/>
              <a:gd name="connsiteX26" fmla="*/ 2700338 w 2752725"/>
              <a:gd name="connsiteY26" fmla="*/ 557480 h 807513"/>
              <a:gd name="connsiteX27" fmla="*/ 2752725 w 2752725"/>
              <a:gd name="connsiteY27" fmla="*/ 509854 h 807513"/>
              <a:gd name="connsiteX0" fmla="*/ 0 w 2700338"/>
              <a:gd name="connsiteY0" fmla="*/ 555099 h 807513"/>
              <a:gd name="connsiteX1" fmla="*/ 66675 w 2700338"/>
              <a:gd name="connsiteY1" fmla="*/ 562242 h 807513"/>
              <a:gd name="connsiteX2" fmla="*/ 111919 w 2700338"/>
              <a:gd name="connsiteY2" fmla="*/ 516998 h 807513"/>
              <a:gd name="connsiteX3" fmla="*/ 169068 w 2700338"/>
              <a:gd name="connsiteY3" fmla="*/ 505091 h 807513"/>
              <a:gd name="connsiteX4" fmla="*/ 230982 w 2700338"/>
              <a:gd name="connsiteY4" fmla="*/ 559861 h 807513"/>
              <a:gd name="connsiteX5" fmla="*/ 278607 w 2700338"/>
              <a:gd name="connsiteY5" fmla="*/ 564623 h 807513"/>
              <a:gd name="connsiteX6" fmla="*/ 359569 w 2700338"/>
              <a:gd name="connsiteY6" fmla="*/ 555098 h 807513"/>
              <a:gd name="connsiteX7" fmla="*/ 411957 w 2700338"/>
              <a:gd name="connsiteY7" fmla="*/ 555097 h 807513"/>
              <a:gd name="connsiteX8" fmla="*/ 457200 w 2700338"/>
              <a:gd name="connsiteY8" fmla="*/ 619392 h 807513"/>
              <a:gd name="connsiteX9" fmla="*/ 464344 w 2700338"/>
              <a:gd name="connsiteY9" fmla="*/ 526523 h 807513"/>
              <a:gd name="connsiteX10" fmla="*/ 495300 w 2700338"/>
              <a:gd name="connsiteY10" fmla="*/ 159811 h 807513"/>
              <a:gd name="connsiteX11" fmla="*/ 514350 w 2700338"/>
              <a:gd name="connsiteY11" fmla="*/ 5029 h 807513"/>
              <a:gd name="connsiteX12" fmla="*/ 523875 w 2700338"/>
              <a:gd name="connsiteY12" fmla="*/ 83611 h 807513"/>
              <a:gd name="connsiteX13" fmla="*/ 554832 w 2700338"/>
              <a:gd name="connsiteY13" fmla="*/ 514617 h 807513"/>
              <a:gd name="connsiteX14" fmla="*/ 564357 w 2700338"/>
              <a:gd name="connsiteY14" fmla="*/ 714642 h 807513"/>
              <a:gd name="connsiteX15" fmla="*/ 571500 w 2700338"/>
              <a:gd name="connsiteY15" fmla="*/ 807511 h 807513"/>
              <a:gd name="connsiteX16" fmla="*/ 581025 w 2700338"/>
              <a:gd name="connsiteY16" fmla="*/ 717023 h 807513"/>
              <a:gd name="connsiteX17" fmla="*/ 595313 w 2700338"/>
              <a:gd name="connsiteY17" fmla="*/ 569386 h 807513"/>
              <a:gd name="connsiteX18" fmla="*/ 697707 w 2700338"/>
              <a:gd name="connsiteY18" fmla="*/ 559860 h 807513"/>
              <a:gd name="connsiteX19" fmla="*/ 859632 w 2700338"/>
              <a:gd name="connsiteY19" fmla="*/ 559861 h 807513"/>
              <a:gd name="connsiteX20" fmla="*/ 1067240 w 2700338"/>
              <a:gd name="connsiteY20" fmla="*/ 548440 h 807513"/>
              <a:gd name="connsiteX21" fmla="*/ 1228725 w 2700338"/>
              <a:gd name="connsiteY21" fmla="*/ 452705 h 807513"/>
              <a:gd name="connsiteX22" fmla="*/ 1401539 w 2700338"/>
              <a:gd name="connsiteY22" fmla="*/ 437054 h 807513"/>
              <a:gd name="connsiteX23" fmla="*/ 1575279 w 2700338"/>
              <a:gd name="connsiteY23" fmla="*/ 550821 h 807513"/>
              <a:gd name="connsiteX24" fmla="*/ 1709738 w 2700338"/>
              <a:gd name="connsiteY24" fmla="*/ 559861 h 807513"/>
              <a:gd name="connsiteX25" fmla="*/ 2426494 w 2700338"/>
              <a:gd name="connsiteY25" fmla="*/ 552717 h 807513"/>
              <a:gd name="connsiteX26" fmla="*/ 2700338 w 2700338"/>
              <a:gd name="connsiteY26" fmla="*/ 557480 h 807513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59632 w 2700338"/>
              <a:gd name="connsiteY19" fmla="*/ 559861 h 738985"/>
              <a:gd name="connsiteX20" fmla="*/ 1067240 w 2700338"/>
              <a:gd name="connsiteY20" fmla="*/ 548440 h 738985"/>
              <a:gd name="connsiteX21" fmla="*/ 1228725 w 2700338"/>
              <a:gd name="connsiteY21" fmla="*/ 452705 h 738985"/>
              <a:gd name="connsiteX22" fmla="*/ 1401539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42556"/>
              <a:gd name="connsiteX1" fmla="*/ 66675 w 2700338"/>
              <a:gd name="connsiteY1" fmla="*/ 562242 h 742556"/>
              <a:gd name="connsiteX2" fmla="*/ 111919 w 2700338"/>
              <a:gd name="connsiteY2" fmla="*/ 516998 h 742556"/>
              <a:gd name="connsiteX3" fmla="*/ 169068 w 2700338"/>
              <a:gd name="connsiteY3" fmla="*/ 505091 h 742556"/>
              <a:gd name="connsiteX4" fmla="*/ 230982 w 2700338"/>
              <a:gd name="connsiteY4" fmla="*/ 559861 h 742556"/>
              <a:gd name="connsiteX5" fmla="*/ 278607 w 2700338"/>
              <a:gd name="connsiteY5" fmla="*/ 564623 h 742556"/>
              <a:gd name="connsiteX6" fmla="*/ 359569 w 2700338"/>
              <a:gd name="connsiteY6" fmla="*/ 555098 h 742556"/>
              <a:gd name="connsiteX7" fmla="*/ 411957 w 2700338"/>
              <a:gd name="connsiteY7" fmla="*/ 555097 h 742556"/>
              <a:gd name="connsiteX8" fmla="*/ 457200 w 2700338"/>
              <a:gd name="connsiteY8" fmla="*/ 619392 h 742556"/>
              <a:gd name="connsiteX9" fmla="*/ 464344 w 2700338"/>
              <a:gd name="connsiteY9" fmla="*/ 526523 h 742556"/>
              <a:gd name="connsiteX10" fmla="*/ 495300 w 2700338"/>
              <a:gd name="connsiteY10" fmla="*/ 159811 h 742556"/>
              <a:gd name="connsiteX11" fmla="*/ 514350 w 2700338"/>
              <a:gd name="connsiteY11" fmla="*/ 5029 h 742556"/>
              <a:gd name="connsiteX12" fmla="*/ 523875 w 2700338"/>
              <a:gd name="connsiteY12" fmla="*/ 83611 h 742556"/>
              <a:gd name="connsiteX13" fmla="*/ 554832 w 2700338"/>
              <a:gd name="connsiteY13" fmla="*/ 514617 h 742556"/>
              <a:gd name="connsiteX14" fmla="*/ 564357 w 2700338"/>
              <a:gd name="connsiteY14" fmla="*/ 714642 h 742556"/>
              <a:gd name="connsiteX15" fmla="*/ 577103 w 2700338"/>
              <a:gd name="connsiteY15" fmla="*/ 735834 h 742556"/>
              <a:gd name="connsiteX16" fmla="*/ 581025 w 2700338"/>
              <a:gd name="connsiteY16" fmla="*/ 665375 h 742556"/>
              <a:gd name="connsiteX17" fmla="*/ 595313 w 2700338"/>
              <a:gd name="connsiteY17" fmla="*/ 569386 h 742556"/>
              <a:gd name="connsiteX18" fmla="*/ 697707 w 2700338"/>
              <a:gd name="connsiteY18" fmla="*/ 559860 h 742556"/>
              <a:gd name="connsiteX19" fmla="*/ 859632 w 2700338"/>
              <a:gd name="connsiteY19" fmla="*/ 559861 h 742556"/>
              <a:gd name="connsiteX20" fmla="*/ 1067240 w 2700338"/>
              <a:gd name="connsiteY20" fmla="*/ 548440 h 742556"/>
              <a:gd name="connsiteX21" fmla="*/ 1228725 w 2700338"/>
              <a:gd name="connsiteY21" fmla="*/ 452705 h 742556"/>
              <a:gd name="connsiteX22" fmla="*/ 1401539 w 2700338"/>
              <a:gd name="connsiteY22" fmla="*/ 437054 h 742556"/>
              <a:gd name="connsiteX23" fmla="*/ 1575279 w 2700338"/>
              <a:gd name="connsiteY23" fmla="*/ 550821 h 742556"/>
              <a:gd name="connsiteX24" fmla="*/ 1709738 w 2700338"/>
              <a:gd name="connsiteY24" fmla="*/ 559861 h 742556"/>
              <a:gd name="connsiteX25" fmla="*/ 2426494 w 2700338"/>
              <a:gd name="connsiteY25" fmla="*/ 552717 h 742556"/>
              <a:gd name="connsiteX26" fmla="*/ 2700338 w 2700338"/>
              <a:gd name="connsiteY26" fmla="*/ 557480 h 742556"/>
              <a:gd name="connsiteX0" fmla="*/ 0 w 2700338"/>
              <a:gd name="connsiteY0" fmla="*/ 555099 h 735854"/>
              <a:gd name="connsiteX1" fmla="*/ 66675 w 2700338"/>
              <a:gd name="connsiteY1" fmla="*/ 562242 h 735854"/>
              <a:gd name="connsiteX2" fmla="*/ 111919 w 2700338"/>
              <a:gd name="connsiteY2" fmla="*/ 516998 h 735854"/>
              <a:gd name="connsiteX3" fmla="*/ 169068 w 2700338"/>
              <a:gd name="connsiteY3" fmla="*/ 505091 h 735854"/>
              <a:gd name="connsiteX4" fmla="*/ 230982 w 2700338"/>
              <a:gd name="connsiteY4" fmla="*/ 559861 h 735854"/>
              <a:gd name="connsiteX5" fmla="*/ 278607 w 2700338"/>
              <a:gd name="connsiteY5" fmla="*/ 564623 h 735854"/>
              <a:gd name="connsiteX6" fmla="*/ 359569 w 2700338"/>
              <a:gd name="connsiteY6" fmla="*/ 555098 h 735854"/>
              <a:gd name="connsiteX7" fmla="*/ 411957 w 2700338"/>
              <a:gd name="connsiteY7" fmla="*/ 555097 h 735854"/>
              <a:gd name="connsiteX8" fmla="*/ 457200 w 2700338"/>
              <a:gd name="connsiteY8" fmla="*/ 619392 h 735854"/>
              <a:gd name="connsiteX9" fmla="*/ 464344 w 2700338"/>
              <a:gd name="connsiteY9" fmla="*/ 526523 h 735854"/>
              <a:gd name="connsiteX10" fmla="*/ 495300 w 2700338"/>
              <a:gd name="connsiteY10" fmla="*/ 159811 h 735854"/>
              <a:gd name="connsiteX11" fmla="*/ 514350 w 2700338"/>
              <a:gd name="connsiteY11" fmla="*/ 5029 h 735854"/>
              <a:gd name="connsiteX12" fmla="*/ 523875 w 2700338"/>
              <a:gd name="connsiteY12" fmla="*/ 83611 h 735854"/>
              <a:gd name="connsiteX13" fmla="*/ 554832 w 2700338"/>
              <a:gd name="connsiteY13" fmla="*/ 514617 h 735854"/>
              <a:gd name="connsiteX14" fmla="*/ 564357 w 2700338"/>
              <a:gd name="connsiteY14" fmla="*/ 658807 h 735854"/>
              <a:gd name="connsiteX15" fmla="*/ 577103 w 2700338"/>
              <a:gd name="connsiteY15" fmla="*/ 735834 h 735854"/>
              <a:gd name="connsiteX16" fmla="*/ 581025 w 2700338"/>
              <a:gd name="connsiteY16" fmla="*/ 665375 h 735854"/>
              <a:gd name="connsiteX17" fmla="*/ 595313 w 2700338"/>
              <a:gd name="connsiteY17" fmla="*/ 569386 h 735854"/>
              <a:gd name="connsiteX18" fmla="*/ 697707 w 2700338"/>
              <a:gd name="connsiteY18" fmla="*/ 559860 h 735854"/>
              <a:gd name="connsiteX19" fmla="*/ 859632 w 2700338"/>
              <a:gd name="connsiteY19" fmla="*/ 559861 h 735854"/>
              <a:gd name="connsiteX20" fmla="*/ 1067240 w 2700338"/>
              <a:gd name="connsiteY20" fmla="*/ 548440 h 735854"/>
              <a:gd name="connsiteX21" fmla="*/ 1228725 w 2700338"/>
              <a:gd name="connsiteY21" fmla="*/ 452705 h 735854"/>
              <a:gd name="connsiteX22" fmla="*/ 1401539 w 2700338"/>
              <a:gd name="connsiteY22" fmla="*/ 437054 h 735854"/>
              <a:gd name="connsiteX23" fmla="*/ 1575279 w 2700338"/>
              <a:gd name="connsiteY23" fmla="*/ 550821 h 735854"/>
              <a:gd name="connsiteX24" fmla="*/ 1709738 w 2700338"/>
              <a:gd name="connsiteY24" fmla="*/ 559861 h 735854"/>
              <a:gd name="connsiteX25" fmla="*/ 2426494 w 2700338"/>
              <a:gd name="connsiteY25" fmla="*/ 552717 h 735854"/>
              <a:gd name="connsiteX26" fmla="*/ 2700338 w 2700338"/>
              <a:gd name="connsiteY26" fmla="*/ 557480 h 735854"/>
              <a:gd name="connsiteX0" fmla="*/ 0 w 2700338"/>
              <a:gd name="connsiteY0" fmla="*/ 555099 h 685825"/>
              <a:gd name="connsiteX1" fmla="*/ 66675 w 2700338"/>
              <a:gd name="connsiteY1" fmla="*/ 562242 h 685825"/>
              <a:gd name="connsiteX2" fmla="*/ 111919 w 2700338"/>
              <a:gd name="connsiteY2" fmla="*/ 516998 h 685825"/>
              <a:gd name="connsiteX3" fmla="*/ 169068 w 2700338"/>
              <a:gd name="connsiteY3" fmla="*/ 505091 h 685825"/>
              <a:gd name="connsiteX4" fmla="*/ 230982 w 2700338"/>
              <a:gd name="connsiteY4" fmla="*/ 559861 h 685825"/>
              <a:gd name="connsiteX5" fmla="*/ 278607 w 2700338"/>
              <a:gd name="connsiteY5" fmla="*/ 564623 h 685825"/>
              <a:gd name="connsiteX6" fmla="*/ 359569 w 2700338"/>
              <a:gd name="connsiteY6" fmla="*/ 555098 h 685825"/>
              <a:gd name="connsiteX7" fmla="*/ 411957 w 2700338"/>
              <a:gd name="connsiteY7" fmla="*/ 555097 h 685825"/>
              <a:gd name="connsiteX8" fmla="*/ 457200 w 2700338"/>
              <a:gd name="connsiteY8" fmla="*/ 619392 h 685825"/>
              <a:gd name="connsiteX9" fmla="*/ 464344 w 2700338"/>
              <a:gd name="connsiteY9" fmla="*/ 526523 h 685825"/>
              <a:gd name="connsiteX10" fmla="*/ 495300 w 2700338"/>
              <a:gd name="connsiteY10" fmla="*/ 159811 h 685825"/>
              <a:gd name="connsiteX11" fmla="*/ 514350 w 2700338"/>
              <a:gd name="connsiteY11" fmla="*/ 5029 h 685825"/>
              <a:gd name="connsiteX12" fmla="*/ 523875 w 2700338"/>
              <a:gd name="connsiteY12" fmla="*/ 83611 h 685825"/>
              <a:gd name="connsiteX13" fmla="*/ 554832 w 2700338"/>
              <a:gd name="connsiteY13" fmla="*/ 514617 h 685825"/>
              <a:gd name="connsiteX14" fmla="*/ 564357 w 2700338"/>
              <a:gd name="connsiteY14" fmla="*/ 658807 h 685825"/>
              <a:gd name="connsiteX15" fmla="*/ 573338 w 2700338"/>
              <a:gd name="connsiteY15" fmla="*/ 685583 h 685825"/>
              <a:gd name="connsiteX16" fmla="*/ 581025 w 2700338"/>
              <a:gd name="connsiteY16" fmla="*/ 665375 h 685825"/>
              <a:gd name="connsiteX17" fmla="*/ 595313 w 2700338"/>
              <a:gd name="connsiteY17" fmla="*/ 569386 h 685825"/>
              <a:gd name="connsiteX18" fmla="*/ 697707 w 2700338"/>
              <a:gd name="connsiteY18" fmla="*/ 559860 h 685825"/>
              <a:gd name="connsiteX19" fmla="*/ 859632 w 2700338"/>
              <a:gd name="connsiteY19" fmla="*/ 559861 h 685825"/>
              <a:gd name="connsiteX20" fmla="*/ 1067240 w 2700338"/>
              <a:gd name="connsiteY20" fmla="*/ 548440 h 685825"/>
              <a:gd name="connsiteX21" fmla="*/ 1228725 w 2700338"/>
              <a:gd name="connsiteY21" fmla="*/ 452705 h 685825"/>
              <a:gd name="connsiteX22" fmla="*/ 1401539 w 2700338"/>
              <a:gd name="connsiteY22" fmla="*/ 437054 h 685825"/>
              <a:gd name="connsiteX23" fmla="*/ 1575279 w 2700338"/>
              <a:gd name="connsiteY23" fmla="*/ 550821 h 685825"/>
              <a:gd name="connsiteX24" fmla="*/ 1709738 w 2700338"/>
              <a:gd name="connsiteY24" fmla="*/ 559861 h 685825"/>
              <a:gd name="connsiteX25" fmla="*/ 2426494 w 2700338"/>
              <a:gd name="connsiteY25" fmla="*/ 552717 h 685825"/>
              <a:gd name="connsiteX26" fmla="*/ 2700338 w 2700338"/>
              <a:gd name="connsiteY26" fmla="*/ 557480 h 685825"/>
              <a:gd name="connsiteX0" fmla="*/ 0 w 2700338"/>
              <a:gd name="connsiteY0" fmla="*/ 555099 h 685926"/>
              <a:gd name="connsiteX1" fmla="*/ 66675 w 2700338"/>
              <a:gd name="connsiteY1" fmla="*/ 562242 h 685926"/>
              <a:gd name="connsiteX2" fmla="*/ 111919 w 2700338"/>
              <a:gd name="connsiteY2" fmla="*/ 516998 h 685926"/>
              <a:gd name="connsiteX3" fmla="*/ 169068 w 2700338"/>
              <a:gd name="connsiteY3" fmla="*/ 505091 h 685926"/>
              <a:gd name="connsiteX4" fmla="*/ 230982 w 2700338"/>
              <a:gd name="connsiteY4" fmla="*/ 559861 h 685926"/>
              <a:gd name="connsiteX5" fmla="*/ 278607 w 2700338"/>
              <a:gd name="connsiteY5" fmla="*/ 564623 h 685926"/>
              <a:gd name="connsiteX6" fmla="*/ 359569 w 2700338"/>
              <a:gd name="connsiteY6" fmla="*/ 555098 h 685926"/>
              <a:gd name="connsiteX7" fmla="*/ 411957 w 2700338"/>
              <a:gd name="connsiteY7" fmla="*/ 555097 h 685926"/>
              <a:gd name="connsiteX8" fmla="*/ 457200 w 2700338"/>
              <a:gd name="connsiteY8" fmla="*/ 619392 h 685926"/>
              <a:gd name="connsiteX9" fmla="*/ 464344 w 2700338"/>
              <a:gd name="connsiteY9" fmla="*/ 526523 h 685926"/>
              <a:gd name="connsiteX10" fmla="*/ 495300 w 2700338"/>
              <a:gd name="connsiteY10" fmla="*/ 159811 h 685926"/>
              <a:gd name="connsiteX11" fmla="*/ 514350 w 2700338"/>
              <a:gd name="connsiteY11" fmla="*/ 5029 h 685926"/>
              <a:gd name="connsiteX12" fmla="*/ 523875 w 2700338"/>
              <a:gd name="connsiteY12" fmla="*/ 83611 h 685926"/>
              <a:gd name="connsiteX13" fmla="*/ 554832 w 2700338"/>
              <a:gd name="connsiteY13" fmla="*/ 514617 h 685926"/>
              <a:gd name="connsiteX14" fmla="*/ 564357 w 2700338"/>
              <a:gd name="connsiteY14" fmla="*/ 658807 h 685926"/>
              <a:gd name="connsiteX15" fmla="*/ 573338 w 2700338"/>
              <a:gd name="connsiteY15" fmla="*/ 685583 h 685926"/>
              <a:gd name="connsiteX16" fmla="*/ 582280 w 2700338"/>
              <a:gd name="connsiteY16" fmla="*/ 652812 h 685926"/>
              <a:gd name="connsiteX17" fmla="*/ 595313 w 2700338"/>
              <a:gd name="connsiteY17" fmla="*/ 569386 h 685926"/>
              <a:gd name="connsiteX18" fmla="*/ 697707 w 2700338"/>
              <a:gd name="connsiteY18" fmla="*/ 559860 h 685926"/>
              <a:gd name="connsiteX19" fmla="*/ 859632 w 2700338"/>
              <a:gd name="connsiteY19" fmla="*/ 559861 h 685926"/>
              <a:gd name="connsiteX20" fmla="*/ 1067240 w 2700338"/>
              <a:gd name="connsiteY20" fmla="*/ 548440 h 685926"/>
              <a:gd name="connsiteX21" fmla="*/ 1228725 w 2700338"/>
              <a:gd name="connsiteY21" fmla="*/ 452705 h 685926"/>
              <a:gd name="connsiteX22" fmla="*/ 1401539 w 2700338"/>
              <a:gd name="connsiteY22" fmla="*/ 437054 h 685926"/>
              <a:gd name="connsiteX23" fmla="*/ 1575279 w 2700338"/>
              <a:gd name="connsiteY23" fmla="*/ 550821 h 685926"/>
              <a:gd name="connsiteX24" fmla="*/ 1709738 w 2700338"/>
              <a:gd name="connsiteY24" fmla="*/ 559861 h 685926"/>
              <a:gd name="connsiteX25" fmla="*/ 2426494 w 2700338"/>
              <a:gd name="connsiteY25" fmla="*/ 552717 h 685926"/>
              <a:gd name="connsiteX26" fmla="*/ 2700338 w 2700338"/>
              <a:gd name="connsiteY26" fmla="*/ 557480 h 685926"/>
              <a:gd name="connsiteX0" fmla="*/ 0 w 2700338"/>
              <a:gd name="connsiteY0" fmla="*/ 555099 h 687937"/>
              <a:gd name="connsiteX1" fmla="*/ 66675 w 2700338"/>
              <a:gd name="connsiteY1" fmla="*/ 562242 h 687937"/>
              <a:gd name="connsiteX2" fmla="*/ 111919 w 2700338"/>
              <a:gd name="connsiteY2" fmla="*/ 516998 h 687937"/>
              <a:gd name="connsiteX3" fmla="*/ 169068 w 2700338"/>
              <a:gd name="connsiteY3" fmla="*/ 505091 h 687937"/>
              <a:gd name="connsiteX4" fmla="*/ 230982 w 2700338"/>
              <a:gd name="connsiteY4" fmla="*/ 559861 h 687937"/>
              <a:gd name="connsiteX5" fmla="*/ 278607 w 2700338"/>
              <a:gd name="connsiteY5" fmla="*/ 564623 h 687937"/>
              <a:gd name="connsiteX6" fmla="*/ 359569 w 2700338"/>
              <a:gd name="connsiteY6" fmla="*/ 555098 h 687937"/>
              <a:gd name="connsiteX7" fmla="*/ 411957 w 2700338"/>
              <a:gd name="connsiteY7" fmla="*/ 555097 h 687937"/>
              <a:gd name="connsiteX8" fmla="*/ 457200 w 2700338"/>
              <a:gd name="connsiteY8" fmla="*/ 619392 h 687937"/>
              <a:gd name="connsiteX9" fmla="*/ 464344 w 2700338"/>
              <a:gd name="connsiteY9" fmla="*/ 526523 h 687937"/>
              <a:gd name="connsiteX10" fmla="*/ 495300 w 2700338"/>
              <a:gd name="connsiteY10" fmla="*/ 159811 h 687937"/>
              <a:gd name="connsiteX11" fmla="*/ 514350 w 2700338"/>
              <a:gd name="connsiteY11" fmla="*/ 5029 h 687937"/>
              <a:gd name="connsiteX12" fmla="*/ 523875 w 2700338"/>
              <a:gd name="connsiteY12" fmla="*/ 83611 h 687937"/>
              <a:gd name="connsiteX13" fmla="*/ 554832 w 2700338"/>
              <a:gd name="connsiteY13" fmla="*/ 514617 h 687937"/>
              <a:gd name="connsiteX14" fmla="*/ 564357 w 2700338"/>
              <a:gd name="connsiteY14" fmla="*/ 658807 h 687937"/>
              <a:gd name="connsiteX15" fmla="*/ 573338 w 2700338"/>
              <a:gd name="connsiteY15" fmla="*/ 685583 h 687937"/>
              <a:gd name="connsiteX16" fmla="*/ 582280 w 2700338"/>
              <a:gd name="connsiteY16" fmla="*/ 622801 h 687937"/>
              <a:gd name="connsiteX17" fmla="*/ 595313 w 2700338"/>
              <a:gd name="connsiteY17" fmla="*/ 569386 h 687937"/>
              <a:gd name="connsiteX18" fmla="*/ 697707 w 2700338"/>
              <a:gd name="connsiteY18" fmla="*/ 559860 h 687937"/>
              <a:gd name="connsiteX19" fmla="*/ 859632 w 2700338"/>
              <a:gd name="connsiteY19" fmla="*/ 559861 h 687937"/>
              <a:gd name="connsiteX20" fmla="*/ 1067240 w 2700338"/>
              <a:gd name="connsiteY20" fmla="*/ 548440 h 687937"/>
              <a:gd name="connsiteX21" fmla="*/ 1228725 w 2700338"/>
              <a:gd name="connsiteY21" fmla="*/ 452705 h 687937"/>
              <a:gd name="connsiteX22" fmla="*/ 1401539 w 2700338"/>
              <a:gd name="connsiteY22" fmla="*/ 437054 h 687937"/>
              <a:gd name="connsiteX23" fmla="*/ 1575279 w 2700338"/>
              <a:gd name="connsiteY23" fmla="*/ 550821 h 687937"/>
              <a:gd name="connsiteX24" fmla="*/ 1709738 w 2700338"/>
              <a:gd name="connsiteY24" fmla="*/ 559861 h 687937"/>
              <a:gd name="connsiteX25" fmla="*/ 2426494 w 2700338"/>
              <a:gd name="connsiteY25" fmla="*/ 552717 h 687937"/>
              <a:gd name="connsiteX26" fmla="*/ 2700338 w 2700338"/>
              <a:gd name="connsiteY26" fmla="*/ 557480 h 687937"/>
              <a:gd name="connsiteX0" fmla="*/ 0 w 2700338"/>
              <a:gd name="connsiteY0" fmla="*/ 555099 h 685662"/>
              <a:gd name="connsiteX1" fmla="*/ 66675 w 2700338"/>
              <a:gd name="connsiteY1" fmla="*/ 562242 h 685662"/>
              <a:gd name="connsiteX2" fmla="*/ 111919 w 2700338"/>
              <a:gd name="connsiteY2" fmla="*/ 516998 h 685662"/>
              <a:gd name="connsiteX3" fmla="*/ 169068 w 2700338"/>
              <a:gd name="connsiteY3" fmla="*/ 505091 h 685662"/>
              <a:gd name="connsiteX4" fmla="*/ 230982 w 2700338"/>
              <a:gd name="connsiteY4" fmla="*/ 559861 h 685662"/>
              <a:gd name="connsiteX5" fmla="*/ 278607 w 2700338"/>
              <a:gd name="connsiteY5" fmla="*/ 564623 h 685662"/>
              <a:gd name="connsiteX6" fmla="*/ 359569 w 2700338"/>
              <a:gd name="connsiteY6" fmla="*/ 555098 h 685662"/>
              <a:gd name="connsiteX7" fmla="*/ 411957 w 2700338"/>
              <a:gd name="connsiteY7" fmla="*/ 555097 h 685662"/>
              <a:gd name="connsiteX8" fmla="*/ 457200 w 2700338"/>
              <a:gd name="connsiteY8" fmla="*/ 619392 h 685662"/>
              <a:gd name="connsiteX9" fmla="*/ 464344 w 2700338"/>
              <a:gd name="connsiteY9" fmla="*/ 526523 h 685662"/>
              <a:gd name="connsiteX10" fmla="*/ 495300 w 2700338"/>
              <a:gd name="connsiteY10" fmla="*/ 159811 h 685662"/>
              <a:gd name="connsiteX11" fmla="*/ 514350 w 2700338"/>
              <a:gd name="connsiteY11" fmla="*/ 5029 h 685662"/>
              <a:gd name="connsiteX12" fmla="*/ 523875 w 2700338"/>
              <a:gd name="connsiteY12" fmla="*/ 83611 h 685662"/>
              <a:gd name="connsiteX13" fmla="*/ 554832 w 2700338"/>
              <a:gd name="connsiteY13" fmla="*/ 514617 h 685662"/>
              <a:gd name="connsiteX14" fmla="*/ 560592 w 2700338"/>
              <a:gd name="connsiteY14" fmla="*/ 632983 h 685662"/>
              <a:gd name="connsiteX15" fmla="*/ 573338 w 2700338"/>
              <a:gd name="connsiteY15" fmla="*/ 685583 h 685662"/>
              <a:gd name="connsiteX16" fmla="*/ 582280 w 2700338"/>
              <a:gd name="connsiteY16" fmla="*/ 622801 h 685662"/>
              <a:gd name="connsiteX17" fmla="*/ 595313 w 2700338"/>
              <a:gd name="connsiteY17" fmla="*/ 569386 h 685662"/>
              <a:gd name="connsiteX18" fmla="*/ 697707 w 2700338"/>
              <a:gd name="connsiteY18" fmla="*/ 559860 h 685662"/>
              <a:gd name="connsiteX19" fmla="*/ 859632 w 2700338"/>
              <a:gd name="connsiteY19" fmla="*/ 559861 h 685662"/>
              <a:gd name="connsiteX20" fmla="*/ 1067240 w 2700338"/>
              <a:gd name="connsiteY20" fmla="*/ 548440 h 685662"/>
              <a:gd name="connsiteX21" fmla="*/ 1228725 w 2700338"/>
              <a:gd name="connsiteY21" fmla="*/ 452705 h 685662"/>
              <a:gd name="connsiteX22" fmla="*/ 1401539 w 2700338"/>
              <a:gd name="connsiteY22" fmla="*/ 437054 h 685662"/>
              <a:gd name="connsiteX23" fmla="*/ 1575279 w 2700338"/>
              <a:gd name="connsiteY23" fmla="*/ 550821 h 685662"/>
              <a:gd name="connsiteX24" fmla="*/ 1709738 w 2700338"/>
              <a:gd name="connsiteY24" fmla="*/ 559861 h 685662"/>
              <a:gd name="connsiteX25" fmla="*/ 2426494 w 2700338"/>
              <a:gd name="connsiteY25" fmla="*/ 552717 h 685662"/>
              <a:gd name="connsiteX26" fmla="*/ 2700338 w 2700338"/>
              <a:gd name="connsiteY26" fmla="*/ 557480 h 685662"/>
              <a:gd name="connsiteX0" fmla="*/ 0 w 2700338"/>
              <a:gd name="connsiteY0" fmla="*/ 555099 h 651899"/>
              <a:gd name="connsiteX1" fmla="*/ 66675 w 2700338"/>
              <a:gd name="connsiteY1" fmla="*/ 562242 h 651899"/>
              <a:gd name="connsiteX2" fmla="*/ 111919 w 2700338"/>
              <a:gd name="connsiteY2" fmla="*/ 516998 h 651899"/>
              <a:gd name="connsiteX3" fmla="*/ 169068 w 2700338"/>
              <a:gd name="connsiteY3" fmla="*/ 505091 h 651899"/>
              <a:gd name="connsiteX4" fmla="*/ 230982 w 2700338"/>
              <a:gd name="connsiteY4" fmla="*/ 559861 h 651899"/>
              <a:gd name="connsiteX5" fmla="*/ 278607 w 2700338"/>
              <a:gd name="connsiteY5" fmla="*/ 564623 h 651899"/>
              <a:gd name="connsiteX6" fmla="*/ 359569 w 2700338"/>
              <a:gd name="connsiteY6" fmla="*/ 555098 h 651899"/>
              <a:gd name="connsiteX7" fmla="*/ 411957 w 2700338"/>
              <a:gd name="connsiteY7" fmla="*/ 555097 h 651899"/>
              <a:gd name="connsiteX8" fmla="*/ 457200 w 2700338"/>
              <a:gd name="connsiteY8" fmla="*/ 619392 h 651899"/>
              <a:gd name="connsiteX9" fmla="*/ 464344 w 2700338"/>
              <a:gd name="connsiteY9" fmla="*/ 526523 h 651899"/>
              <a:gd name="connsiteX10" fmla="*/ 495300 w 2700338"/>
              <a:gd name="connsiteY10" fmla="*/ 159811 h 651899"/>
              <a:gd name="connsiteX11" fmla="*/ 514350 w 2700338"/>
              <a:gd name="connsiteY11" fmla="*/ 5029 h 651899"/>
              <a:gd name="connsiteX12" fmla="*/ 523875 w 2700338"/>
              <a:gd name="connsiteY12" fmla="*/ 83611 h 651899"/>
              <a:gd name="connsiteX13" fmla="*/ 554832 w 2700338"/>
              <a:gd name="connsiteY13" fmla="*/ 514617 h 651899"/>
              <a:gd name="connsiteX14" fmla="*/ 560592 w 2700338"/>
              <a:gd name="connsiteY14" fmla="*/ 632983 h 651899"/>
              <a:gd name="connsiteX15" fmla="*/ 567064 w 2700338"/>
              <a:gd name="connsiteY15" fmla="*/ 650686 h 651899"/>
              <a:gd name="connsiteX16" fmla="*/ 582280 w 2700338"/>
              <a:gd name="connsiteY16" fmla="*/ 622801 h 651899"/>
              <a:gd name="connsiteX17" fmla="*/ 595313 w 2700338"/>
              <a:gd name="connsiteY17" fmla="*/ 569386 h 651899"/>
              <a:gd name="connsiteX18" fmla="*/ 697707 w 2700338"/>
              <a:gd name="connsiteY18" fmla="*/ 559860 h 651899"/>
              <a:gd name="connsiteX19" fmla="*/ 859632 w 2700338"/>
              <a:gd name="connsiteY19" fmla="*/ 559861 h 651899"/>
              <a:gd name="connsiteX20" fmla="*/ 1067240 w 2700338"/>
              <a:gd name="connsiteY20" fmla="*/ 548440 h 651899"/>
              <a:gd name="connsiteX21" fmla="*/ 1228725 w 2700338"/>
              <a:gd name="connsiteY21" fmla="*/ 452705 h 651899"/>
              <a:gd name="connsiteX22" fmla="*/ 1401539 w 2700338"/>
              <a:gd name="connsiteY22" fmla="*/ 437054 h 651899"/>
              <a:gd name="connsiteX23" fmla="*/ 1575279 w 2700338"/>
              <a:gd name="connsiteY23" fmla="*/ 550821 h 651899"/>
              <a:gd name="connsiteX24" fmla="*/ 1709738 w 2700338"/>
              <a:gd name="connsiteY24" fmla="*/ 559861 h 651899"/>
              <a:gd name="connsiteX25" fmla="*/ 2426494 w 2700338"/>
              <a:gd name="connsiteY25" fmla="*/ 552717 h 651899"/>
              <a:gd name="connsiteX26" fmla="*/ 2700338 w 2700338"/>
              <a:gd name="connsiteY26" fmla="*/ 557480 h 651899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11957 w 2700338"/>
              <a:gd name="connsiteY7" fmla="*/ 555097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38639 w 2700338"/>
              <a:gd name="connsiteY7" fmla="*/ 555097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24513 w 2700338"/>
              <a:gd name="connsiteY7" fmla="*/ 560335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24513 w 2700338"/>
              <a:gd name="connsiteY7" fmla="*/ 560335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72125 w 2700338"/>
              <a:gd name="connsiteY6" fmla="*/ 558590 h 652363"/>
              <a:gd name="connsiteX7" fmla="*/ 424513 w 2700338"/>
              <a:gd name="connsiteY7" fmla="*/ 560335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700338" h="652363">
                <a:moveTo>
                  <a:pt x="0" y="555099"/>
                </a:moveTo>
                <a:cubicBezTo>
                  <a:pt x="26392" y="559663"/>
                  <a:pt x="48022" y="568592"/>
                  <a:pt x="66675" y="562242"/>
                </a:cubicBezTo>
                <a:cubicBezTo>
                  <a:pt x="85328" y="555892"/>
                  <a:pt x="94854" y="526523"/>
                  <a:pt x="111919" y="516998"/>
                </a:cubicBezTo>
                <a:cubicBezTo>
                  <a:pt x="128984" y="507473"/>
                  <a:pt x="149224" y="497947"/>
                  <a:pt x="169068" y="505091"/>
                </a:cubicBezTo>
                <a:cubicBezTo>
                  <a:pt x="188912" y="512235"/>
                  <a:pt x="212726" y="549939"/>
                  <a:pt x="230982" y="559861"/>
                </a:cubicBezTo>
                <a:cubicBezTo>
                  <a:pt x="249238" y="569783"/>
                  <a:pt x="255083" y="564835"/>
                  <a:pt x="278607" y="564623"/>
                </a:cubicBezTo>
                <a:cubicBezTo>
                  <a:pt x="302131" y="564411"/>
                  <a:pt x="347807" y="559305"/>
                  <a:pt x="372125" y="558590"/>
                </a:cubicBezTo>
                <a:cubicBezTo>
                  <a:pt x="396443" y="557875"/>
                  <a:pt x="410334" y="550201"/>
                  <a:pt x="424513" y="560335"/>
                </a:cubicBezTo>
                <a:cubicBezTo>
                  <a:pt x="438692" y="570469"/>
                  <a:pt x="450562" y="625027"/>
                  <a:pt x="457200" y="619392"/>
                </a:cubicBezTo>
                <a:cubicBezTo>
                  <a:pt x="463838" y="613757"/>
                  <a:pt x="457994" y="603120"/>
                  <a:pt x="464344" y="526523"/>
                </a:cubicBezTo>
                <a:cubicBezTo>
                  <a:pt x="470694" y="449926"/>
                  <a:pt x="486966" y="246727"/>
                  <a:pt x="495300" y="159811"/>
                </a:cubicBezTo>
                <a:cubicBezTo>
                  <a:pt x="503634" y="72895"/>
                  <a:pt x="509587" y="17729"/>
                  <a:pt x="514350" y="5029"/>
                </a:cubicBezTo>
                <a:cubicBezTo>
                  <a:pt x="519113" y="-7671"/>
                  <a:pt x="517128" y="-1320"/>
                  <a:pt x="523875" y="83611"/>
                </a:cubicBezTo>
                <a:cubicBezTo>
                  <a:pt x="530622" y="168542"/>
                  <a:pt x="548713" y="423055"/>
                  <a:pt x="554832" y="514617"/>
                </a:cubicBezTo>
                <a:cubicBezTo>
                  <a:pt x="560952" y="606179"/>
                  <a:pt x="558553" y="610305"/>
                  <a:pt x="560592" y="632983"/>
                </a:cubicBezTo>
                <a:cubicBezTo>
                  <a:pt x="562631" y="655661"/>
                  <a:pt x="564913" y="653430"/>
                  <a:pt x="567064" y="650686"/>
                </a:cubicBezTo>
                <a:cubicBezTo>
                  <a:pt x="569215" y="647942"/>
                  <a:pt x="568788" y="630069"/>
                  <a:pt x="573496" y="616519"/>
                </a:cubicBezTo>
                <a:cubicBezTo>
                  <a:pt x="578204" y="602969"/>
                  <a:pt x="574611" y="578829"/>
                  <a:pt x="595313" y="569386"/>
                </a:cubicBezTo>
                <a:cubicBezTo>
                  <a:pt x="616015" y="559943"/>
                  <a:pt x="653654" y="561447"/>
                  <a:pt x="697707" y="559860"/>
                </a:cubicBezTo>
                <a:cubicBezTo>
                  <a:pt x="741760" y="558273"/>
                  <a:pt x="798043" y="561764"/>
                  <a:pt x="859632" y="559861"/>
                </a:cubicBezTo>
                <a:cubicBezTo>
                  <a:pt x="921221" y="557958"/>
                  <a:pt x="1005725" y="566299"/>
                  <a:pt x="1067240" y="548440"/>
                </a:cubicBezTo>
                <a:cubicBezTo>
                  <a:pt x="1128756" y="530581"/>
                  <a:pt x="1173009" y="471269"/>
                  <a:pt x="1228725" y="452705"/>
                </a:cubicBezTo>
                <a:cubicBezTo>
                  <a:pt x="1284442" y="434141"/>
                  <a:pt x="1343780" y="420701"/>
                  <a:pt x="1401539" y="437054"/>
                </a:cubicBezTo>
                <a:cubicBezTo>
                  <a:pt x="1459298" y="453407"/>
                  <a:pt x="1523913" y="530353"/>
                  <a:pt x="1575279" y="550821"/>
                </a:cubicBezTo>
                <a:cubicBezTo>
                  <a:pt x="1626646" y="571289"/>
                  <a:pt x="1567869" y="559545"/>
                  <a:pt x="1709738" y="559861"/>
                </a:cubicBezTo>
                <a:lnTo>
                  <a:pt x="2426494" y="552717"/>
                </a:lnTo>
                <a:cubicBezTo>
                  <a:pt x="2591594" y="552320"/>
                  <a:pt x="2667397" y="564624"/>
                  <a:pt x="2700338" y="557480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75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B0DFB3A3-C7A2-EE58-A316-1852D739C784}"/>
              </a:ext>
            </a:extLst>
          </p:cNvPr>
          <p:cNvSpPr/>
          <p:nvPr/>
        </p:nvSpPr>
        <p:spPr>
          <a:xfrm>
            <a:off x="5876956" y="3527164"/>
            <a:ext cx="2648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P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75A63CD5-B30F-2E39-B8CD-6D064800B377}"/>
              </a:ext>
            </a:extLst>
          </p:cNvPr>
          <p:cNvSpPr/>
          <p:nvPr/>
        </p:nvSpPr>
        <p:spPr>
          <a:xfrm>
            <a:off x="6222524" y="4175236"/>
            <a:ext cx="2888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Q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0BAFC5C0-D576-6183-3D9A-4415CADA36A3}"/>
              </a:ext>
            </a:extLst>
          </p:cNvPr>
          <p:cNvSpPr/>
          <p:nvPr/>
        </p:nvSpPr>
        <p:spPr>
          <a:xfrm>
            <a:off x="6350083" y="2263960"/>
            <a:ext cx="2680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R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68316036-7D72-3247-DB51-74C9037B7BA9}"/>
              </a:ext>
            </a:extLst>
          </p:cNvPr>
          <p:cNvSpPr/>
          <p:nvPr/>
        </p:nvSpPr>
        <p:spPr>
          <a:xfrm>
            <a:off x="6511789" y="4210275"/>
            <a:ext cx="2551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S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B88D14E6-13AF-B178-4851-F9417D7B68B9}"/>
              </a:ext>
            </a:extLst>
          </p:cNvPr>
          <p:cNvSpPr/>
          <p:nvPr/>
        </p:nvSpPr>
        <p:spPr>
          <a:xfrm>
            <a:off x="7574678" y="3250165"/>
            <a:ext cx="2600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T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9FB475C2-8618-686D-4F11-4C7E0D1F4EBE}"/>
              </a:ext>
            </a:extLst>
          </p:cNvPr>
          <p:cNvSpPr/>
          <p:nvPr/>
        </p:nvSpPr>
        <p:spPr>
          <a:xfrm>
            <a:off x="4913527" y="3174166"/>
            <a:ext cx="13089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depolarizace síní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28B4DFB4-1780-B266-DFD6-1B8253B4477E}"/>
              </a:ext>
            </a:extLst>
          </p:cNvPr>
          <p:cNvSpPr/>
          <p:nvPr/>
        </p:nvSpPr>
        <p:spPr>
          <a:xfrm>
            <a:off x="5896317" y="1690959"/>
            <a:ext cx="13089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depolarizace komor - QRS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AB3BB2C1-1030-3517-5A3C-B58280F88C5E}"/>
              </a:ext>
            </a:extLst>
          </p:cNvPr>
          <p:cNvSpPr/>
          <p:nvPr/>
        </p:nvSpPr>
        <p:spPr>
          <a:xfrm>
            <a:off x="7031508" y="2663068"/>
            <a:ext cx="13089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err="1"/>
              <a:t>repolarizace</a:t>
            </a:r>
            <a:r>
              <a:rPr lang="cs-CZ" sz="1200" dirty="0"/>
              <a:t> komor</a:t>
            </a:r>
          </a:p>
        </p:txBody>
      </p: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7C9AA1E1-76C4-27F3-E483-39235654B7F9}"/>
              </a:ext>
            </a:extLst>
          </p:cNvPr>
          <p:cNvCxnSpPr/>
          <p:nvPr/>
        </p:nvCxnSpPr>
        <p:spPr>
          <a:xfrm>
            <a:off x="5470268" y="3473157"/>
            <a:ext cx="406688" cy="3310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E36C9A67-7A22-A5E7-BD14-6D4C29CDEED7}"/>
              </a:ext>
            </a:extLst>
          </p:cNvPr>
          <p:cNvCxnSpPr/>
          <p:nvPr/>
        </p:nvCxnSpPr>
        <p:spPr>
          <a:xfrm>
            <a:off x="6197707" y="2230975"/>
            <a:ext cx="203344" cy="6744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2E2904DB-34CD-7810-9ED1-6BE37D45C390}"/>
              </a:ext>
            </a:extLst>
          </p:cNvPr>
          <p:cNvCxnSpPr/>
          <p:nvPr/>
        </p:nvCxnSpPr>
        <p:spPr>
          <a:xfrm>
            <a:off x="7372267" y="3248954"/>
            <a:ext cx="202412" cy="325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 16">
            <a:extLst>
              <a:ext uri="{FF2B5EF4-FFF2-40B4-BE49-F238E27FC236}">
                <a16:creationId xmlns:a16="http://schemas.microsoft.com/office/drawing/2014/main" id="{1EC90B77-4C1D-B72D-A5EE-EFCE4D4AF0CB}"/>
              </a:ext>
            </a:extLst>
          </p:cNvPr>
          <p:cNvSpPr/>
          <p:nvPr/>
        </p:nvSpPr>
        <p:spPr>
          <a:xfrm>
            <a:off x="5037479" y="3838109"/>
            <a:ext cx="13089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Svod II</a:t>
            </a:r>
          </a:p>
        </p:txBody>
      </p:sp>
      <p:sp>
        <p:nvSpPr>
          <p:cNvPr id="18" name="Nadpis 3">
            <a:extLst>
              <a:ext uri="{FF2B5EF4-FFF2-40B4-BE49-F238E27FC236}">
                <a16:creationId xmlns:a16="http://schemas.microsoft.com/office/drawing/2014/main" id="{C5DF283C-1083-E079-279D-C1125E215375}"/>
              </a:ext>
            </a:extLst>
          </p:cNvPr>
          <p:cNvSpPr txBox="1">
            <a:spLocks/>
          </p:cNvSpPr>
          <p:nvPr/>
        </p:nvSpPr>
        <p:spPr>
          <a:xfrm>
            <a:off x="2918574" y="5243437"/>
            <a:ext cx="5298903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/>
              <a:t>Lékařské rozměření…</a:t>
            </a:r>
          </a:p>
        </p:txBody>
      </p:sp>
      <p:pic>
        <p:nvPicPr>
          <p:cNvPr id="1026" name="Picture 2" descr="Миокард Obrázky, stock fotografie a snímky Миокард">
            <a:extLst>
              <a:ext uri="{FF2B5EF4-FFF2-40B4-BE49-F238E27FC236}">
                <a16:creationId xmlns:a16="http://schemas.microsoft.com/office/drawing/2014/main" id="{F9F4E71C-9E6E-233F-3369-1B20D1075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822" y="4181189"/>
            <a:ext cx="3521332" cy="264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89439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88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405" y="1069548"/>
            <a:ext cx="4324552" cy="146009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1800" dirty="0"/>
              <a:t>Milimetrový papír pomůže v rychlém rozměření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Podívejte se, jaká je rychlost posunu papíru (zde 25 mm/s)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Kontrolní otázka: kolik </a:t>
            </a:r>
            <a:r>
              <a:rPr lang="cs-CZ" sz="1800" dirty="0" err="1"/>
              <a:t>ms</a:t>
            </a:r>
            <a:r>
              <a:rPr lang="cs-CZ" sz="1800" dirty="0"/>
              <a:t> je jeden mm?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Hodí se vědět, i kolik </a:t>
            </a:r>
            <a:r>
              <a:rPr lang="cs-CZ" sz="1800" dirty="0" err="1"/>
              <a:t>mV</a:t>
            </a:r>
            <a:r>
              <a:rPr lang="cs-CZ" sz="1800" dirty="0"/>
              <a:t> je jeden mm</a:t>
            </a:r>
          </a:p>
          <a:p>
            <a:pPr>
              <a:lnSpc>
                <a:spcPct val="100000"/>
              </a:lnSpc>
            </a:pPr>
            <a:endParaRPr lang="cs-CZ" sz="1800" dirty="0"/>
          </a:p>
          <a:p>
            <a:pPr>
              <a:lnSpc>
                <a:spcPct val="100000"/>
              </a:lnSpc>
            </a:pPr>
            <a:endParaRPr lang="cs-CZ" sz="1800" dirty="0"/>
          </a:p>
          <a:p>
            <a:pPr>
              <a:lnSpc>
                <a:spcPct val="100000"/>
              </a:lnSpc>
            </a:pPr>
            <a:r>
              <a:rPr lang="cs-CZ" sz="1800" dirty="0"/>
              <a:t>Samozřejmě, počítač dnes již dokáže vyplivnout výsledky, aniž byste nad tím museli přemýšlet. </a:t>
            </a:r>
            <a:br>
              <a:rPr lang="cs-CZ" sz="1800" dirty="0"/>
            </a:br>
            <a:r>
              <a:rPr lang="cs-CZ" sz="1800" dirty="0"/>
              <a:t>Ale nikdy bezhlavě nevěřte počítači. Výpočet je závislý na kvalitě signálu. Pokud nedoléhají elektrody, hýbe se vám pacient atd, vzniklé artefakty v signálu snadno počítač zmatou. Ale Vás to zmást nemá </a:t>
            </a:r>
            <a:r>
              <a:rPr lang="cs-CZ" sz="1800" dirty="0">
                <a:sym typeface="Wingdings" panose="05000000000000000000" pitchFamily="2" charset="2"/>
              </a:rPr>
              <a:t></a:t>
            </a:r>
            <a:endParaRPr lang="cs-CZ" sz="1800" dirty="0"/>
          </a:p>
          <a:p>
            <a:pPr>
              <a:lnSpc>
                <a:spcPct val="100000"/>
              </a:lnSpc>
            </a:pPr>
            <a:endParaRPr lang="cs-CZ" sz="1800" dirty="0"/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B5BC6404-1F56-F836-9F89-C3EE91443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Rozměření EKG</a:t>
            </a:r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C7E6602F-8CED-90E7-96E6-B2D96F9FAF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1" t="6983" r="5801" b="2603"/>
          <a:stretch/>
        </p:blipFill>
        <p:spPr>
          <a:xfrm>
            <a:off x="5172896" y="1514247"/>
            <a:ext cx="5617028" cy="4068489"/>
          </a:xfrm>
          <a:prstGeom prst="rect">
            <a:avLst/>
          </a:prstGeom>
        </p:spPr>
      </p:pic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A5E44824-08BC-A0CF-B35E-AD59679016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2" t="6983" r="77212" b="89878"/>
          <a:stretch/>
        </p:blipFill>
        <p:spPr>
          <a:xfrm>
            <a:off x="6237519" y="715244"/>
            <a:ext cx="1743891" cy="338682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04547D1C-2854-FAF8-0618-337FB14941A0}"/>
              </a:ext>
            </a:extLst>
          </p:cNvPr>
          <p:cNvSpPr/>
          <p:nvPr/>
        </p:nvSpPr>
        <p:spPr bwMode="auto">
          <a:xfrm>
            <a:off x="5479873" y="1469132"/>
            <a:ext cx="757646" cy="19208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Tahoma" pitchFamily="34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66224A3-833E-0DC2-5270-8639EA3146E3}"/>
              </a:ext>
            </a:extLst>
          </p:cNvPr>
          <p:cNvSpPr/>
          <p:nvPr/>
        </p:nvSpPr>
        <p:spPr bwMode="auto">
          <a:xfrm>
            <a:off x="6217924" y="689182"/>
            <a:ext cx="1763486" cy="36474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Tahoma" pitchFamily="34" charset="0"/>
            </a:endParaRP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D750BB46-6033-A481-1110-BA9FFD22F2FF}"/>
              </a:ext>
            </a:extLst>
          </p:cNvPr>
          <p:cNvCxnSpPr>
            <a:stCxn id="7" idx="0"/>
            <a:endCxn id="8" idx="2"/>
          </p:cNvCxnSpPr>
          <p:nvPr/>
        </p:nvCxnSpPr>
        <p:spPr bwMode="auto">
          <a:xfrm flipV="1">
            <a:off x="5858696" y="1053927"/>
            <a:ext cx="1240971" cy="41520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C28A356D-E0B5-992B-4349-E2146FAAF0A1}"/>
              </a:ext>
            </a:extLst>
          </p:cNvPr>
          <p:cNvCxnSpPr/>
          <p:nvPr/>
        </p:nvCxnSpPr>
        <p:spPr bwMode="auto">
          <a:xfrm>
            <a:off x="4489732" y="2722954"/>
            <a:ext cx="794198" cy="23308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704010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89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405" y="1069548"/>
            <a:ext cx="5005824" cy="505257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dirty="0"/>
              <a:t>Pravidelnost vzdáleností mezi QRS komplexy – RR intervaly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Spočítejte rozdíl: RR – průměrné RR </a:t>
            </a:r>
            <a:br>
              <a:rPr lang="cs-CZ" sz="2000" dirty="0"/>
            </a:br>
            <a:r>
              <a:rPr lang="cs-CZ" sz="1400" dirty="0"/>
              <a:t>(stačí, když si vyberete nejkratší a nejdelší RR v záznamu)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dirty="0"/>
              <a:t>Pravidelná akce: rozdíl &lt; 0,16 s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Nepravidelná akce: rozdíl &gt; 0,16 s</a:t>
            </a:r>
          </a:p>
          <a:p>
            <a:pPr lvl="1"/>
            <a:r>
              <a:rPr lang="cs-CZ" sz="1400" dirty="0"/>
              <a:t>Obvykle patologická</a:t>
            </a:r>
          </a:p>
          <a:p>
            <a:pPr lvl="1"/>
            <a:r>
              <a:rPr lang="cs-CZ" sz="1400" dirty="0"/>
              <a:t>Pozor na významnou sinusovou respirační arytmii – tak je naopak velmi fyziologická. Pokud si nejste jistí, poproste pacienta, ať zadrží dech.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1600" dirty="0"/>
              <a:t>Pozn: je-li přítomná jedna extrasystola, ale jinak je akce pravidelná, tak ji za pravidelnou označujeme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B5BC6404-1F56-F836-9F89-C3EE91443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1) Srdeční akce</a:t>
            </a:r>
          </a:p>
        </p:txBody>
      </p:sp>
      <p:pic>
        <p:nvPicPr>
          <p:cNvPr id="4" name="Picture 2" descr="C:\Users\Johanka\Desktop\výuka\seminář\EKG\EKG scan\EKG 1.jpg">
            <a:extLst>
              <a:ext uri="{FF2B5EF4-FFF2-40B4-BE49-F238E27FC236}">
                <a16:creationId xmlns:a16="http://schemas.microsoft.com/office/drawing/2014/main" id="{021879C8-EFEC-C36C-C241-48BB5AC00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9" t="15271" r="61681" b="72698"/>
          <a:stretch/>
        </p:blipFill>
        <p:spPr bwMode="auto">
          <a:xfrm>
            <a:off x="6110571" y="2253635"/>
            <a:ext cx="2873828" cy="92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344642F6-C627-70A9-A76A-39D0AC9FB617}"/>
              </a:ext>
            </a:extLst>
          </p:cNvPr>
          <p:cNvCxnSpPr/>
          <p:nvPr/>
        </p:nvCxnSpPr>
        <p:spPr bwMode="auto">
          <a:xfrm>
            <a:off x="6402675" y="2092053"/>
            <a:ext cx="679269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délník 6">
            <a:extLst>
              <a:ext uri="{FF2B5EF4-FFF2-40B4-BE49-F238E27FC236}">
                <a16:creationId xmlns:a16="http://schemas.microsoft.com/office/drawing/2014/main" id="{B7F94B26-F89E-913D-76E6-98BC5D558480}"/>
              </a:ext>
            </a:extLst>
          </p:cNvPr>
          <p:cNvSpPr/>
          <p:nvPr/>
        </p:nvSpPr>
        <p:spPr>
          <a:xfrm>
            <a:off x="6545781" y="1819625"/>
            <a:ext cx="39305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500" dirty="0"/>
              <a:t>RR</a:t>
            </a:r>
          </a:p>
        </p:txBody>
      </p:sp>
    </p:spTree>
    <p:extLst>
      <p:ext uri="{BB962C8B-B14F-4D97-AF65-F5344CB8AC3E}">
        <p14:creationId xmlns:p14="http://schemas.microsoft.com/office/powerpoint/2010/main" val="617554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Koronární řečiště 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E05FB21-B992-EDF5-9D06-ABE554B330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630" y="550182"/>
            <a:ext cx="6728178" cy="488808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ACC78B0-AADF-0E09-8C46-15723E981524}"/>
              </a:ext>
            </a:extLst>
          </p:cNvPr>
          <p:cNvSpPr txBox="1"/>
          <p:nvPr/>
        </p:nvSpPr>
        <p:spPr>
          <a:xfrm>
            <a:off x="994519" y="2509423"/>
            <a:ext cx="341132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b="1" dirty="0"/>
              <a:t>Průřez srdeční stěnou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26BF555-CB91-F283-BEEF-0E4226DFF2AD}"/>
              </a:ext>
            </a:extLst>
          </p:cNvPr>
          <p:cNvSpPr txBox="1"/>
          <p:nvPr/>
        </p:nvSpPr>
        <p:spPr>
          <a:xfrm>
            <a:off x="9046218" y="2222860"/>
            <a:ext cx="315600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b="1" dirty="0"/>
              <a:t>Levá koronární tepna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4FD1001-DCFD-1A82-EBBD-9C6ADA06EDF5}"/>
              </a:ext>
            </a:extLst>
          </p:cNvPr>
          <p:cNvSpPr txBox="1"/>
          <p:nvPr/>
        </p:nvSpPr>
        <p:spPr>
          <a:xfrm>
            <a:off x="9306586" y="948534"/>
            <a:ext cx="25094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aorta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7A8ED64-4F8C-29FC-5AEF-D8DFCF02F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76" y="3236821"/>
            <a:ext cx="3992296" cy="1302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699F30B9-4849-460B-6F74-161D32B8C24C}"/>
              </a:ext>
            </a:extLst>
          </p:cNvPr>
          <p:cNvSpPr/>
          <p:nvPr/>
        </p:nvSpPr>
        <p:spPr>
          <a:xfrm>
            <a:off x="304977" y="5574612"/>
            <a:ext cx="1052717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/>
              <a:t>Věnčité (koronární) tepny vystupují z aorty (za chlopní) a zásobují srdeční sval krví. </a:t>
            </a:r>
            <a:r>
              <a:rPr lang="cs-CZ" sz="2000" dirty="0"/>
              <a:t>Hustá </a:t>
            </a:r>
            <a:r>
              <a:rPr lang="cs-CZ" sz="2000" dirty="0" err="1"/>
              <a:t>kapilarizace</a:t>
            </a:r>
            <a:r>
              <a:rPr lang="cs-CZ" sz="2000" dirty="0"/>
              <a:t> – poměr počtu svalových vláken ku kapilárám je cca 1:1. </a:t>
            </a:r>
          </a:p>
          <a:p>
            <a:r>
              <a:rPr lang="cs-CZ" sz="2000" dirty="0"/>
              <a:t>Žilní krev ústí z většiny do pravé síně.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6714707-C6CD-4369-B1CF-A175A99DF431}"/>
              </a:ext>
            </a:extLst>
          </p:cNvPr>
          <p:cNvSpPr txBox="1"/>
          <p:nvPr/>
        </p:nvSpPr>
        <p:spPr>
          <a:xfrm>
            <a:off x="4227803" y="2302949"/>
            <a:ext cx="341132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b="1" dirty="0"/>
              <a:t>Pravá koronární tepna</a:t>
            </a:r>
          </a:p>
        </p:txBody>
      </p:sp>
    </p:spTree>
    <p:extLst>
      <p:ext uri="{BB962C8B-B14F-4D97-AF65-F5344CB8AC3E}">
        <p14:creationId xmlns:p14="http://schemas.microsoft.com/office/powerpoint/2010/main" val="25249897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90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405" y="1069548"/>
            <a:ext cx="11694006" cy="500032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dirty="0"/>
              <a:t>Srdeční rytmus se určuje podle zdroje akčních potenciálů, které </a:t>
            </a:r>
            <a:r>
              <a:rPr lang="cs-CZ" sz="2000" b="1" dirty="0"/>
              <a:t>vedou k depolarizaci komor</a:t>
            </a:r>
            <a:br>
              <a:rPr lang="cs-CZ" sz="2000" dirty="0"/>
            </a:br>
            <a:r>
              <a:rPr lang="cs-CZ" sz="1600" dirty="0"/>
              <a:t>depolarizace komor je klíčová, protože ta určuje srdeční výdej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Sinusový rytmus</a:t>
            </a:r>
          </a:p>
          <a:p>
            <a:pPr lvl="1"/>
            <a:r>
              <a:rPr lang="cs-CZ" sz="1400" dirty="0"/>
              <a:t>Vzruch začíná v sinoatriální uzlu</a:t>
            </a:r>
          </a:p>
          <a:p>
            <a:pPr lvl="1"/>
            <a:r>
              <a:rPr lang="cs-CZ" sz="1400" dirty="0"/>
              <a:t>Na EKG: přítomná vlna P (depolarizace síní), která předchází QRS</a:t>
            </a:r>
          </a:p>
          <a:p>
            <a:pPr>
              <a:lnSpc>
                <a:spcPct val="100000"/>
              </a:lnSpc>
            </a:pPr>
            <a:r>
              <a:rPr lang="cs-CZ" sz="2000" dirty="0" err="1"/>
              <a:t>Junkční</a:t>
            </a:r>
            <a:r>
              <a:rPr lang="cs-CZ" sz="2000" dirty="0"/>
              <a:t> rytmus</a:t>
            </a:r>
          </a:p>
          <a:p>
            <a:pPr lvl="1"/>
            <a:r>
              <a:rPr lang="cs-CZ" sz="1400" dirty="0"/>
              <a:t>Vzruch vzniká </a:t>
            </a:r>
            <a:r>
              <a:rPr lang="cs-CZ" sz="1400" dirty="0" err="1"/>
              <a:t>atriovenrikulárním</a:t>
            </a:r>
            <a:r>
              <a:rPr lang="cs-CZ" sz="1400" dirty="0"/>
              <a:t> uzlu nebo </a:t>
            </a:r>
            <a:r>
              <a:rPr lang="cs-CZ" sz="1400" dirty="0" err="1"/>
              <a:t>Hisově</a:t>
            </a:r>
            <a:r>
              <a:rPr lang="cs-CZ" sz="1400" dirty="0"/>
              <a:t> svazku, frekvence obvykle 40 – 60 </a:t>
            </a:r>
            <a:r>
              <a:rPr lang="cs-CZ" sz="1400" dirty="0" err="1"/>
              <a:t>bpm</a:t>
            </a:r>
            <a:endParaRPr lang="cs-CZ" sz="1400" dirty="0"/>
          </a:p>
          <a:p>
            <a:pPr lvl="1"/>
            <a:r>
              <a:rPr lang="cs-CZ" sz="1400" dirty="0"/>
              <a:t>Před QRS není přítomná plna P, QRS má normální tvar (je úzký)</a:t>
            </a:r>
          </a:p>
          <a:p>
            <a:pPr lvl="1"/>
            <a:r>
              <a:rPr lang="cs-CZ" sz="1400" dirty="0"/>
              <a:t>Srdeční frekvence je nízká </a:t>
            </a:r>
          </a:p>
          <a:p>
            <a:pPr lvl="1"/>
            <a:r>
              <a:rPr lang="cs-CZ" sz="1400" dirty="0"/>
              <a:t>Depolarizace síní se může na EKG projevit, pokud se vzruch z komor převede na síně </a:t>
            </a:r>
            <a:br>
              <a:rPr lang="cs-CZ" sz="1400" dirty="0"/>
            </a:br>
            <a:r>
              <a:rPr lang="cs-CZ" sz="1400" dirty="0"/>
              <a:t>- vlna je po QRS a má opačnou polaritu, protože probíhá opačným směrem (takže např ve svodu II bude dolů)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Terciální (komorový, </a:t>
            </a:r>
            <a:r>
              <a:rPr lang="cs-CZ" sz="2000" dirty="0" err="1"/>
              <a:t>idioventrikulární</a:t>
            </a:r>
            <a:r>
              <a:rPr lang="cs-CZ" sz="2000" dirty="0"/>
              <a:t>) rytmus</a:t>
            </a:r>
          </a:p>
          <a:p>
            <a:pPr lvl="1"/>
            <a:r>
              <a:rPr lang="cs-CZ" sz="1400" dirty="0"/>
              <a:t>Vzruch vzniká v dalších částech převodního systému, frekvence 30-40 </a:t>
            </a:r>
            <a:r>
              <a:rPr lang="cs-CZ" sz="1400" dirty="0" err="1"/>
              <a:t>bpm</a:t>
            </a:r>
            <a:endParaRPr lang="cs-CZ" sz="1400" dirty="0"/>
          </a:p>
          <a:p>
            <a:pPr lvl="1"/>
            <a:r>
              <a:rPr lang="cs-CZ" sz="1400" dirty="0"/>
              <a:t>QRS má divný tvar, je širší, protože se v komorách šíří nestandardním směrem</a:t>
            </a:r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B5BC6404-1F56-F836-9F89-C3EE91443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2) Srdeční rytmus</a:t>
            </a:r>
          </a:p>
        </p:txBody>
      </p:sp>
    </p:spTree>
    <p:extLst>
      <p:ext uri="{BB962C8B-B14F-4D97-AF65-F5344CB8AC3E}">
        <p14:creationId xmlns:p14="http://schemas.microsoft.com/office/powerpoint/2010/main" val="208272128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91</a:t>
            </a:fld>
            <a:endParaRPr lang="cs-CZ" altLang="cs-CZ" dirty="0"/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B5BC6404-1F56-F836-9F89-C3EE91443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2) Srdeční rytmus</a:t>
            </a:r>
          </a:p>
        </p:txBody>
      </p:sp>
      <p:sp>
        <p:nvSpPr>
          <p:cNvPr id="7" name="AutoShape 6" descr="VÃ½sledek obrÃ¡zku pro junctional rhythm">
            <a:extLst>
              <a:ext uri="{FF2B5EF4-FFF2-40B4-BE49-F238E27FC236}">
                <a16:creationId xmlns:a16="http://schemas.microsoft.com/office/drawing/2014/main" id="{018B7537-AF08-F847-B287-31B4A4827C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4877" y="933478"/>
            <a:ext cx="8852860" cy="41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lang="cs-CZ" sz="1800"/>
              <a:t>Srdeční rytmus se určuje podle zdroje akčních potenciálů, které vedou k </a:t>
            </a:r>
            <a:r>
              <a:rPr lang="cs-CZ" sz="1800" b="1"/>
              <a:t>depolarizaci komor</a:t>
            </a:r>
            <a:endParaRPr lang="cs-CZ" sz="1200"/>
          </a:p>
        </p:txBody>
      </p:sp>
      <p:sp>
        <p:nvSpPr>
          <p:cNvPr id="8" name="AutoShape 8" descr="VÃ½sledek obrÃ¡zku pro junctional rhythm">
            <a:extLst>
              <a:ext uri="{FF2B5EF4-FFF2-40B4-BE49-F238E27FC236}">
                <a16:creationId xmlns:a16="http://schemas.microsoft.com/office/drawing/2014/main" id="{2FDE822D-13C9-6CF9-2A5C-0DCFB07996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3318" y="10918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10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7DEC74CE-D85E-25D0-DCE8-7DAEDA57666E}"/>
              </a:ext>
            </a:extLst>
          </p:cNvPr>
          <p:cNvSpPr/>
          <p:nvPr/>
        </p:nvSpPr>
        <p:spPr>
          <a:xfrm>
            <a:off x="454718" y="1507424"/>
            <a:ext cx="86933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/>
              <a:t>Sinusový rytmus </a:t>
            </a:r>
            <a:r>
              <a:rPr lang="cs-CZ" sz="1200" dirty="0"/>
              <a:t>– před každým QRS je přítomna vlna P – vzruch začíná v SA uzlu, ne na něj navázaná depolarizace komor</a:t>
            </a: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C6E07502-205D-23A7-B04D-640BCD2FAA2F}"/>
              </a:ext>
            </a:extLst>
          </p:cNvPr>
          <p:cNvGrpSpPr/>
          <p:nvPr/>
        </p:nvGrpSpPr>
        <p:grpSpPr>
          <a:xfrm>
            <a:off x="358371" y="2018542"/>
            <a:ext cx="4336826" cy="487025"/>
            <a:chOff x="733782" y="2320449"/>
            <a:chExt cx="5782434" cy="964052"/>
          </a:xfrm>
        </p:grpSpPr>
        <p:grpSp>
          <p:nvGrpSpPr>
            <p:cNvPr id="11" name="Skupina 10">
              <a:extLst>
                <a:ext uri="{FF2B5EF4-FFF2-40B4-BE49-F238E27FC236}">
                  <a16:creationId xmlns:a16="http://schemas.microsoft.com/office/drawing/2014/main" id="{B0BB812B-0CAC-FDD9-3507-E1B2C6DC0350}"/>
                </a:ext>
              </a:extLst>
            </p:cNvPr>
            <p:cNvGrpSpPr/>
            <p:nvPr/>
          </p:nvGrpSpPr>
          <p:grpSpPr>
            <a:xfrm>
              <a:off x="733782" y="2320449"/>
              <a:ext cx="4340453" cy="964052"/>
              <a:chOff x="733782" y="2320449"/>
              <a:chExt cx="6269336" cy="964052"/>
            </a:xfrm>
          </p:grpSpPr>
          <p:sp>
            <p:nvSpPr>
              <p:cNvPr id="13" name="Volný tvar 10">
                <a:extLst>
                  <a:ext uri="{FF2B5EF4-FFF2-40B4-BE49-F238E27FC236}">
                    <a16:creationId xmlns:a16="http://schemas.microsoft.com/office/drawing/2014/main" id="{D1C31A01-0065-E69F-46E4-22B8CD14B13A}"/>
                  </a:ext>
                </a:extLst>
              </p:cNvPr>
              <p:cNvSpPr/>
              <p:nvPr/>
            </p:nvSpPr>
            <p:spPr>
              <a:xfrm>
                <a:off x="733782" y="2320449"/>
                <a:ext cx="2113808" cy="957616"/>
              </a:xfrm>
              <a:custGeom>
                <a:avLst/>
                <a:gdLst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27512 w 2113808"/>
                  <a:gd name="connsiteY2" fmla="*/ 760035 h 1050805"/>
                  <a:gd name="connsiteX3" fmla="*/ 522515 w 2113808"/>
                  <a:gd name="connsiteY3" fmla="*/ 890664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81300 w 2113808"/>
                  <a:gd name="connsiteY2" fmla="*/ 797273 h 1050805"/>
                  <a:gd name="connsiteX3" fmla="*/ 522515 w 2113808"/>
                  <a:gd name="connsiteY3" fmla="*/ 890664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81300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650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28075"/>
                  <a:gd name="connsiteX1" fmla="*/ 466900 w 2113808"/>
                  <a:gd name="connsiteY1" fmla="*/ 894802 h 1028075"/>
                  <a:gd name="connsiteX2" fmla="*/ 580602 w 2113808"/>
                  <a:gd name="connsiteY2" fmla="*/ 797273 h 1028075"/>
                  <a:gd name="connsiteX3" fmla="*/ 671467 w 2113808"/>
                  <a:gd name="connsiteY3" fmla="*/ 894801 h 1028075"/>
                  <a:gd name="connsiteX4" fmla="*/ 843148 w 2113808"/>
                  <a:gd name="connsiteY4" fmla="*/ 902539 h 1028075"/>
                  <a:gd name="connsiteX5" fmla="*/ 855024 w 2113808"/>
                  <a:gd name="connsiteY5" fmla="*/ 973791 h 1028075"/>
                  <a:gd name="connsiteX6" fmla="*/ 902525 w 2113808"/>
                  <a:gd name="connsiteY6" fmla="*/ 14 h 1028075"/>
                  <a:gd name="connsiteX7" fmla="*/ 890650 w 2113808"/>
                  <a:gd name="connsiteY7" fmla="*/ 997542 h 1028075"/>
                  <a:gd name="connsiteX8" fmla="*/ 890650 w 2113808"/>
                  <a:gd name="connsiteY8" fmla="*/ 914414 h 1028075"/>
                  <a:gd name="connsiteX9" fmla="*/ 1294411 w 2113808"/>
                  <a:gd name="connsiteY9" fmla="*/ 914414 h 1028075"/>
                  <a:gd name="connsiteX10" fmla="*/ 1665072 w 2113808"/>
                  <a:gd name="connsiteY10" fmla="*/ 665032 h 1028075"/>
                  <a:gd name="connsiteX11" fmla="*/ 1840676 w 2113808"/>
                  <a:gd name="connsiteY11" fmla="*/ 878788 h 1028075"/>
                  <a:gd name="connsiteX12" fmla="*/ 2113808 w 2113808"/>
                  <a:gd name="connsiteY12" fmla="*/ 914414 h 1028075"/>
                  <a:gd name="connsiteX0" fmla="*/ 0 w 2113808"/>
                  <a:gd name="connsiteY0" fmla="*/ 890664 h 1028178"/>
                  <a:gd name="connsiteX1" fmla="*/ 466900 w 2113808"/>
                  <a:gd name="connsiteY1" fmla="*/ 894802 h 1028178"/>
                  <a:gd name="connsiteX2" fmla="*/ 580602 w 2113808"/>
                  <a:gd name="connsiteY2" fmla="*/ 797273 h 1028178"/>
                  <a:gd name="connsiteX3" fmla="*/ 671467 w 2113808"/>
                  <a:gd name="connsiteY3" fmla="*/ 894801 h 1028178"/>
                  <a:gd name="connsiteX4" fmla="*/ 843148 w 2113808"/>
                  <a:gd name="connsiteY4" fmla="*/ 902539 h 1028178"/>
                  <a:gd name="connsiteX5" fmla="*/ 837273 w 2113808"/>
                  <a:gd name="connsiteY5" fmla="*/ 903776 h 1028178"/>
                  <a:gd name="connsiteX6" fmla="*/ 855024 w 2113808"/>
                  <a:gd name="connsiteY6" fmla="*/ 973791 h 1028178"/>
                  <a:gd name="connsiteX7" fmla="*/ 902525 w 2113808"/>
                  <a:gd name="connsiteY7" fmla="*/ 14 h 1028178"/>
                  <a:gd name="connsiteX8" fmla="*/ 890650 w 2113808"/>
                  <a:gd name="connsiteY8" fmla="*/ 997542 h 1028178"/>
                  <a:gd name="connsiteX9" fmla="*/ 890650 w 2113808"/>
                  <a:gd name="connsiteY9" fmla="*/ 914414 h 1028178"/>
                  <a:gd name="connsiteX10" fmla="*/ 1294411 w 2113808"/>
                  <a:gd name="connsiteY10" fmla="*/ 914414 h 1028178"/>
                  <a:gd name="connsiteX11" fmla="*/ 1665072 w 2113808"/>
                  <a:gd name="connsiteY11" fmla="*/ 665032 h 1028178"/>
                  <a:gd name="connsiteX12" fmla="*/ 1840676 w 2113808"/>
                  <a:gd name="connsiteY12" fmla="*/ 878788 h 1028178"/>
                  <a:gd name="connsiteX13" fmla="*/ 2113808 w 2113808"/>
                  <a:gd name="connsiteY13" fmla="*/ 914414 h 1028178"/>
                  <a:gd name="connsiteX0" fmla="*/ 0 w 2113808"/>
                  <a:gd name="connsiteY0" fmla="*/ 890663 h 1001504"/>
                  <a:gd name="connsiteX1" fmla="*/ 466900 w 2113808"/>
                  <a:gd name="connsiteY1" fmla="*/ 894801 h 1001504"/>
                  <a:gd name="connsiteX2" fmla="*/ 580602 w 2113808"/>
                  <a:gd name="connsiteY2" fmla="*/ 797272 h 1001504"/>
                  <a:gd name="connsiteX3" fmla="*/ 671467 w 2113808"/>
                  <a:gd name="connsiteY3" fmla="*/ 894800 h 1001504"/>
                  <a:gd name="connsiteX4" fmla="*/ 843148 w 2113808"/>
                  <a:gd name="connsiteY4" fmla="*/ 902538 h 1001504"/>
                  <a:gd name="connsiteX5" fmla="*/ 837273 w 2113808"/>
                  <a:gd name="connsiteY5" fmla="*/ 903775 h 1001504"/>
                  <a:gd name="connsiteX6" fmla="*/ 855024 w 2113808"/>
                  <a:gd name="connsiteY6" fmla="*/ 973790 h 1001504"/>
                  <a:gd name="connsiteX7" fmla="*/ 902525 w 2113808"/>
                  <a:gd name="connsiteY7" fmla="*/ 13 h 1001504"/>
                  <a:gd name="connsiteX8" fmla="*/ 890650 w 2113808"/>
                  <a:gd name="connsiteY8" fmla="*/ 997541 h 1001504"/>
                  <a:gd name="connsiteX9" fmla="*/ 890650 w 2113808"/>
                  <a:gd name="connsiteY9" fmla="*/ 914413 h 1001504"/>
                  <a:gd name="connsiteX10" fmla="*/ 1294411 w 2113808"/>
                  <a:gd name="connsiteY10" fmla="*/ 914413 h 1001504"/>
                  <a:gd name="connsiteX11" fmla="*/ 1665072 w 2113808"/>
                  <a:gd name="connsiteY11" fmla="*/ 665031 h 1001504"/>
                  <a:gd name="connsiteX12" fmla="*/ 1840676 w 2113808"/>
                  <a:gd name="connsiteY12" fmla="*/ 878787 h 1001504"/>
                  <a:gd name="connsiteX13" fmla="*/ 2113808 w 2113808"/>
                  <a:gd name="connsiteY13" fmla="*/ 914413 h 1001504"/>
                  <a:gd name="connsiteX0" fmla="*/ 0 w 2113808"/>
                  <a:gd name="connsiteY0" fmla="*/ 890663 h 1049715"/>
                  <a:gd name="connsiteX1" fmla="*/ 466900 w 2113808"/>
                  <a:gd name="connsiteY1" fmla="*/ 894801 h 1049715"/>
                  <a:gd name="connsiteX2" fmla="*/ 580602 w 2113808"/>
                  <a:gd name="connsiteY2" fmla="*/ 797272 h 1049715"/>
                  <a:gd name="connsiteX3" fmla="*/ 671467 w 2113808"/>
                  <a:gd name="connsiteY3" fmla="*/ 894800 h 1049715"/>
                  <a:gd name="connsiteX4" fmla="*/ 843148 w 2113808"/>
                  <a:gd name="connsiteY4" fmla="*/ 902538 h 1049715"/>
                  <a:gd name="connsiteX5" fmla="*/ 837273 w 2113808"/>
                  <a:gd name="connsiteY5" fmla="*/ 903775 h 1049715"/>
                  <a:gd name="connsiteX6" fmla="*/ 855024 w 2113808"/>
                  <a:gd name="connsiteY6" fmla="*/ 973790 h 1049715"/>
                  <a:gd name="connsiteX7" fmla="*/ 902525 w 2113808"/>
                  <a:gd name="connsiteY7" fmla="*/ 13 h 1049715"/>
                  <a:gd name="connsiteX8" fmla="*/ 890650 w 2113808"/>
                  <a:gd name="connsiteY8" fmla="*/ 997541 h 1049715"/>
                  <a:gd name="connsiteX9" fmla="*/ 914462 w 2113808"/>
                  <a:gd name="connsiteY9" fmla="*/ 909650 h 1049715"/>
                  <a:gd name="connsiteX10" fmla="*/ 1294411 w 2113808"/>
                  <a:gd name="connsiteY10" fmla="*/ 914413 h 1049715"/>
                  <a:gd name="connsiteX11" fmla="*/ 1665072 w 2113808"/>
                  <a:gd name="connsiteY11" fmla="*/ 665031 h 1049715"/>
                  <a:gd name="connsiteX12" fmla="*/ 1840676 w 2113808"/>
                  <a:gd name="connsiteY12" fmla="*/ 878787 h 1049715"/>
                  <a:gd name="connsiteX13" fmla="*/ 2113808 w 2113808"/>
                  <a:gd name="connsiteY13" fmla="*/ 914413 h 1049715"/>
                  <a:gd name="connsiteX0" fmla="*/ 0 w 2113808"/>
                  <a:gd name="connsiteY0" fmla="*/ 890663 h 1048408"/>
                  <a:gd name="connsiteX1" fmla="*/ 466900 w 2113808"/>
                  <a:gd name="connsiteY1" fmla="*/ 894801 h 1048408"/>
                  <a:gd name="connsiteX2" fmla="*/ 580602 w 2113808"/>
                  <a:gd name="connsiteY2" fmla="*/ 797272 h 1048408"/>
                  <a:gd name="connsiteX3" fmla="*/ 671467 w 2113808"/>
                  <a:gd name="connsiteY3" fmla="*/ 894800 h 1048408"/>
                  <a:gd name="connsiteX4" fmla="*/ 843148 w 2113808"/>
                  <a:gd name="connsiteY4" fmla="*/ 902538 h 1048408"/>
                  <a:gd name="connsiteX5" fmla="*/ 837273 w 2113808"/>
                  <a:gd name="connsiteY5" fmla="*/ 903775 h 1048408"/>
                  <a:gd name="connsiteX6" fmla="*/ 855024 w 2113808"/>
                  <a:gd name="connsiteY6" fmla="*/ 973790 h 1048408"/>
                  <a:gd name="connsiteX7" fmla="*/ 902525 w 2113808"/>
                  <a:gd name="connsiteY7" fmla="*/ 13 h 1048408"/>
                  <a:gd name="connsiteX8" fmla="*/ 890650 w 2113808"/>
                  <a:gd name="connsiteY8" fmla="*/ 997541 h 1048408"/>
                  <a:gd name="connsiteX9" fmla="*/ 914462 w 2113808"/>
                  <a:gd name="connsiteY9" fmla="*/ 909650 h 1048408"/>
                  <a:gd name="connsiteX10" fmla="*/ 1294411 w 2113808"/>
                  <a:gd name="connsiteY10" fmla="*/ 914413 h 1048408"/>
                  <a:gd name="connsiteX11" fmla="*/ 1665072 w 2113808"/>
                  <a:gd name="connsiteY11" fmla="*/ 665031 h 1048408"/>
                  <a:gd name="connsiteX12" fmla="*/ 1840676 w 2113808"/>
                  <a:gd name="connsiteY12" fmla="*/ 878787 h 1048408"/>
                  <a:gd name="connsiteX13" fmla="*/ 2113808 w 2113808"/>
                  <a:gd name="connsiteY13" fmla="*/ 914413 h 1048408"/>
                  <a:gd name="connsiteX0" fmla="*/ 0 w 2113808"/>
                  <a:gd name="connsiteY0" fmla="*/ 890840 h 986440"/>
                  <a:gd name="connsiteX1" fmla="*/ 466900 w 2113808"/>
                  <a:gd name="connsiteY1" fmla="*/ 894978 h 986440"/>
                  <a:gd name="connsiteX2" fmla="*/ 580602 w 2113808"/>
                  <a:gd name="connsiteY2" fmla="*/ 797449 h 986440"/>
                  <a:gd name="connsiteX3" fmla="*/ 671467 w 2113808"/>
                  <a:gd name="connsiteY3" fmla="*/ 894977 h 986440"/>
                  <a:gd name="connsiteX4" fmla="*/ 843148 w 2113808"/>
                  <a:gd name="connsiteY4" fmla="*/ 902715 h 986440"/>
                  <a:gd name="connsiteX5" fmla="*/ 837273 w 2113808"/>
                  <a:gd name="connsiteY5" fmla="*/ 903952 h 986440"/>
                  <a:gd name="connsiteX6" fmla="*/ 855024 w 2113808"/>
                  <a:gd name="connsiteY6" fmla="*/ 973967 h 986440"/>
                  <a:gd name="connsiteX7" fmla="*/ 902525 w 2113808"/>
                  <a:gd name="connsiteY7" fmla="*/ 190 h 986440"/>
                  <a:gd name="connsiteX8" fmla="*/ 890650 w 2113808"/>
                  <a:gd name="connsiteY8" fmla="*/ 890561 h 986440"/>
                  <a:gd name="connsiteX9" fmla="*/ 914462 w 2113808"/>
                  <a:gd name="connsiteY9" fmla="*/ 909827 h 986440"/>
                  <a:gd name="connsiteX10" fmla="*/ 1294411 w 2113808"/>
                  <a:gd name="connsiteY10" fmla="*/ 914590 h 986440"/>
                  <a:gd name="connsiteX11" fmla="*/ 1665072 w 2113808"/>
                  <a:gd name="connsiteY11" fmla="*/ 665208 h 986440"/>
                  <a:gd name="connsiteX12" fmla="*/ 1840676 w 2113808"/>
                  <a:gd name="connsiteY12" fmla="*/ 878964 h 986440"/>
                  <a:gd name="connsiteX13" fmla="*/ 2113808 w 2113808"/>
                  <a:gd name="connsiteY13" fmla="*/ 914590 h 986440"/>
                  <a:gd name="connsiteX0" fmla="*/ 0 w 2113808"/>
                  <a:gd name="connsiteY0" fmla="*/ 890827 h 986427"/>
                  <a:gd name="connsiteX1" fmla="*/ 466900 w 2113808"/>
                  <a:gd name="connsiteY1" fmla="*/ 894965 h 986427"/>
                  <a:gd name="connsiteX2" fmla="*/ 580602 w 2113808"/>
                  <a:gd name="connsiteY2" fmla="*/ 797436 h 986427"/>
                  <a:gd name="connsiteX3" fmla="*/ 671467 w 2113808"/>
                  <a:gd name="connsiteY3" fmla="*/ 894964 h 986427"/>
                  <a:gd name="connsiteX4" fmla="*/ 843148 w 2113808"/>
                  <a:gd name="connsiteY4" fmla="*/ 902702 h 986427"/>
                  <a:gd name="connsiteX5" fmla="*/ 837273 w 2113808"/>
                  <a:gd name="connsiteY5" fmla="*/ 903939 h 986427"/>
                  <a:gd name="connsiteX6" fmla="*/ 855024 w 2113808"/>
                  <a:gd name="connsiteY6" fmla="*/ 973954 h 986427"/>
                  <a:gd name="connsiteX7" fmla="*/ 902525 w 2113808"/>
                  <a:gd name="connsiteY7" fmla="*/ 177 h 986427"/>
                  <a:gd name="connsiteX8" fmla="*/ 890650 w 2113808"/>
                  <a:gd name="connsiteY8" fmla="*/ 890548 h 986427"/>
                  <a:gd name="connsiteX9" fmla="*/ 914462 w 2113808"/>
                  <a:gd name="connsiteY9" fmla="*/ 909814 h 986427"/>
                  <a:gd name="connsiteX10" fmla="*/ 1294411 w 2113808"/>
                  <a:gd name="connsiteY10" fmla="*/ 914577 h 986427"/>
                  <a:gd name="connsiteX11" fmla="*/ 1665072 w 2113808"/>
                  <a:gd name="connsiteY11" fmla="*/ 665195 h 986427"/>
                  <a:gd name="connsiteX12" fmla="*/ 1840676 w 2113808"/>
                  <a:gd name="connsiteY12" fmla="*/ 878951 h 986427"/>
                  <a:gd name="connsiteX13" fmla="*/ 2113808 w 2113808"/>
                  <a:gd name="connsiteY13" fmla="*/ 914577 h 986427"/>
                  <a:gd name="connsiteX0" fmla="*/ 0 w 2113808"/>
                  <a:gd name="connsiteY0" fmla="*/ 890827 h 986427"/>
                  <a:gd name="connsiteX1" fmla="*/ 466900 w 2113808"/>
                  <a:gd name="connsiteY1" fmla="*/ 894965 h 986427"/>
                  <a:gd name="connsiteX2" fmla="*/ 580602 w 2113808"/>
                  <a:gd name="connsiteY2" fmla="*/ 797436 h 986427"/>
                  <a:gd name="connsiteX3" fmla="*/ 671467 w 2113808"/>
                  <a:gd name="connsiteY3" fmla="*/ 894964 h 986427"/>
                  <a:gd name="connsiteX4" fmla="*/ 843148 w 2113808"/>
                  <a:gd name="connsiteY4" fmla="*/ 902702 h 986427"/>
                  <a:gd name="connsiteX5" fmla="*/ 837273 w 2113808"/>
                  <a:gd name="connsiteY5" fmla="*/ 903939 h 986427"/>
                  <a:gd name="connsiteX6" fmla="*/ 855024 w 2113808"/>
                  <a:gd name="connsiteY6" fmla="*/ 973954 h 986427"/>
                  <a:gd name="connsiteX7" fmla="*/ 902525 w 2113808"/>
                  <a:gd name="connsiteY7" fmla="*/ 177 h 986427"/>
                  <a:gd name="connsiteX8" fmla="*/ 890650 w 2113808"/>
                  <a:gd name="connsiteY8" fmla="*/ 890548 h 986427"/>
                  <a:gd name="connsiteX9" fmla="*/ 914462 w 2113808"/>
                  <a:gd name="connsiteY9" fmla="*/ 909814 h 986427"/>
                  <a:gd name="connsiteX10" fmla="*/ 1294411 w 2113808"/>
                  <a:gd name="connsiteY10" fmla="*/ 914577 h 986427"/>
                  <a:gd name="connsiteX11" fmla="*/ 1665072 w 2113808"/>
                  <a:gd name="connsiteY11" fmla="*/ 665195 h 986427"/>
                  <a:gd name="connsiteX12" fmla="*/ 1840676 w 2113808"/>
                  <a:gd name="connsiteY12" fmla="*/ 878951 h 986427"/>
                  <a:gd name="connsiteX13" fmla="*/ 2113808 w 2113808"/>
                  <a:gd name="connsiteY13" fmla="*/ 914577 h 986427"/>
                  <a:gd name="connsiteX0" fmla="*/ 0 w 2113808"/>
                  <a:gd name="connsiteY0" fmla="*/ 890833 h 986433"/>
                  <a:gd name="connsiteX1" fmla="*/ 466900 w 2113808"/>
                  <a:gd name="connsiteY1" fmla="*/ 894971 h 986433"/>
                  <a:gd name="connsiteX2" fmla="*/ 580602 w 2113808"/>
                  <a:gd name="connsiteY2" fmla="*/ 797442 h 986433"/>
                  <a:gd name="connsiteX3" fmla="*/ 671467 w 2113808"/>
                  <a:gd name="connsiteY3" fmla="*/ 894970 h 986433"/>
                  <a:gd name="connsiteX4" fmla="*/ 843148 w 2113808"/>
                  <a:gd name="connsiteY4" fmla="*/ 902708 h 986433"/>
                  <a:gd name="connsiteX5" fmla="*/ 837273 w 2113808"/>
                  <a:gd name="connsiteY5" fmla="*/ 903945 h 986433"/>
                  <a:gd name="connsiteX6" fmla="*/ 855024 w 2113808"/>
                  <a:gd name="connsiteY6" fmla="*/ 973960 h 986433"/>
                  <a:gd name="connsiteX7" fmla="*/ 902525 w 2113808"/>
                  <a:gd name="connsiteY7" fmla="*/ 183 h 986433"/>
                  <a:gd name="connsiteX8" fmla="*/ 890650 w 2113808"/>
                  <a:gd name="connsiteY8" fmla="*/ 890554 h 986433"/>
                  <a:gd name="connsiteX9" fmla="*/ 914462 w 2113808"/>
                  <a:gd name="connsiteY9" fmla="*/ 909820 h 986433"/>
                  <a:gd name="connsiteX10" fmla="*/ 1294411 w 2113808"/>
                  <a:gd name="connsiteY10" fmla="*/ 914583 h 986433"/>
                  <a:gd name="connsiteX11" fmla="*/ 1665072 w 2113808"/>
                  <a:gd name="connsiteY11" fmla="*/ 665201 h 986433"/>
                  <a:gd name="connsiteX12" fmla="*/ 1840676 w 2113808"/>
                  <a:gd name="connsiteY12" fmla="*/ 878957 h 986433"/>
                  <a:gd name="connsiteX13" fmla="*/ 2113808 w 2113808"/>
                  <a:gd name="connsiteY13" fmla="*/ 914583 h 986433"/>
                  <a:gd name="connsiteX0" fmla="*/ 0 w 2113808"/>
                  <a:gd name="connsiteY0" fmla="*/ 890833 h 1025541"/>
                  <a:gd name="connsiteX1" fmla="*/ 466900 w 2113808"/>
                  <a:gd name="connsiteY1" fmla="*/ 894971 h 1025541"/>
                  <a:gd name="connsiteX2" fmla="*/ 580602 w 2113808"/>
                  <a:gd name="connsiteY2" fmla="*/ 797442 h 1025541"/>
                  <a:gd name="connsiteX3" fmla="*/ 671467 w 2113808"/>
                  <a:gd name="connsiteY3" fmla="*/ 894970 h 1025541"/>
                  <a:gd name="connsiteX4" fmla="*/ 843148 w 2113808"/>
                  <a:gd name="connsiteY4" fmla="*/ 902708 h 1025541"/>
                  <a:gd name="connsiteX5" fmla="*/ 822985 w 2113808"/>
                  <a:gd name="connsiteY5" fmla="*/ 892039 h 1025541"/>
                  <a:gd name="connsiteX6" fmla="*/ 855024 w 2113808"/>
                  <a:gd name="connsiteY6" fmla="*/ 973960 h 1025541"/>
                  <a:gd name="connsiteX7" fmla="*/ 902525 w 2113808"/>
                  <a:gd name="connsiteY7" fmla="*/ 183 h 1025541"/>
                  <a:gd name="connsiteX8" fmla="*/ 890650 w 2113808"/>
                  <a:gd name="connsiteY8" fmla="*/ 890554 h 1025541"/>
                  <a:gd name="connsiteX9" fmla="*/ 914462 w 2113808"/>
                  <a:gd name="connsiteY9" fmla="*/ 909820 h 1025541"/>
                  <a:gd name="connsiteX10" fmla="*/ 1294411 w 2113808"/>
                  <a:gd name="connsiteY10" fmla="*/ 914583 h 1025541"/>
                  <a:gd name="connsiteX11" fmla="*/ 1665072 w 2113808"/>
                  <a:gd name="connsiteY11" fmla="*/ 665201 h 1025541"/>
                  <a:gd name="connsiteX12" fmla="*/ 1840676 w 2113808"/>
                  <a:gd name="connsiteY12" fmla="*/ 878957 h 1025541"/>
                  <a:gd name="connsiteX13" fmla="*/ 2113808 w 2113808"/>
                  <a:gd name="connsiteY13" fmla="*/ 914583 h 1025541"/>
                  <a:gd name="connsiteX0" fmla="*/ 0 w 2113808"/>
                  <a:gd name="connsiteY0" fmla="*/ 890833 h 1025541"/>
                  <a:gd name="connsiteX1" fmla="*/ 466900 w 2113808"/>
                  <a:gd name="connsiteY1" fmla="*/ 894971 h 1025541"/>
                  <a:gd name="connsiteX2" fmla="*/ 580602 w 2113808"/>
                  <a:gd name="connsiteY2" fmla="*/ 797442 h 1025541"/>
                  <a:gd name="connsiteX3" fmla="*/ 671467 w 2113808"/>
                  <a:gd name="connsiteY3" fmla="*/ 894970 h 1025541"/>
                  <a:gd name="connsiteX4" fmla="*/ 802667 w 2113808"/>
                  <a:gd name="connsiteY4" fmla="*/ 902708 h 1025541"/>
                  <a:gd name="connsiteX5" fmla="*/ 822985 w 2113808"/>
                  <a:gd name="connsiteY5" fmla="*/ 892039 h 1025541"/>
                  <a:gd name="connsiteX6" fmla="*/ 855024 w 2113808"/>
                  <a:gd name="connsiteY6" fmla="*/ 973960 h 1025541"/>
                  <a:gd name="connsiteX7" fmla="*/ 902525 w 2113808"/>
                  <a:gd name="connsiteY7" fmla="*/ 183 h 1025541"/>
                  <a:gd name="connsiteX8" fmla="*/ 890650 w 2113808"/>
                  <a:gd name="connsiteY8" fmla="*/ 890554 h 1025541"/>
                  <a:gd name="connsiteX9" fmla="*/ 914462 w 2113808"/>
                  <a:gd name="connsiteY9" fmla="*/ 909820 h 1025541"/>
                  <a:gd name="connsiteX10" fmla="*/ 1294411 w 2113808"/>
                  <a:gd name="connsiteY10" fmla="*/ 914583 h 1025541"/>
                  <a:gd name="connsiteX11" fmla="*/ 1665072 w 2113808"/>
                  <a:gd name="connsiteY11" fmla="*/ 665201 h 1025541"/>
                  <a:gd name="connsiteX12" fmla="*/ 1840676 w 2113808"/>
                  <a:gd name="connsiteY12" fmla="*/ 878957 h 1025541"/>
                  <a:gd name="connsiteX13" fmla="*/ 2113808 w 2113808"/>
                  <a:gd name="connsiteY13" fmla="*/ 914583 h 1025541"/>
                  <a:gd name="connsiteX0" fmla="*/ 0 w 2113808"/>
                  <a:gd name="connsiteY0" fmla="*/ 890833 h 1028929"/>
                  <a:gd name="connsiteX1" fmla="*/ 466900 w 2113808"/>
                  <a:gd name="connsiteY1" fmla="*/ 894971 h 1028929"/>
                  <a:gd name="connsiteX2" fmla="*/ 580602 w 2113808"/>
                  <a:gd name="connsiteY2" fmla="*/ 797442 h 1028929"/>
                  <a:gd name="connsiteX3" fmla="*/ 671467 w 2113808"/>
                  <a:gd name="connsiteY3" fmla="*/ 894970 h 1028929"/>
                  <a:gd name="connsiteX4" fmla="*/ 802667 w 2113808"/>
                  <a:gd name="connsiteY4" fmla="*/ 902708 h 1028929"/>
                  <a:gd name="connsiteX5" fmla="*/ 839654 w 2113808"/>
                  <a:gd name="connsiteY5" fmla="*/ 906326 h 1028929"/>
                  <a:gd name="connsiteX6" fmla="*/ 855024 w 2113808"/>
                  <a:gd name="connsiteY6" fmla="*/ 973960 h 1028929"/>
                  <a:gd name="connsiteX7" fmla="*/ 902525 w 2113808"/>
                  <a:gd name="connsiteY7" fmla="*/ 183 h 1028929"/>
                  <a:gd name="connsiteX8" fmla="*/ 890650 w 2113808"/>
                  <a:gd name="connsiteY8" fmla="*/ 890554 h 1028929"/>
                  <a:gd name="connsiteX9" fmla="*/ 914462 w 2113808"/>
                  <a:gd name="connsiteY9" fmla="*/ 909820 h 1028929"/>
                  <a:gd name="connsiteX10" fmla="*/ 1294411 w 2113808"/>
                  <a:gd name="connsiteY10" fmla="*/ 914583 h 1028929"/>
                  <a:gd name="connsiteX11" fmla="*/ 1665072 w 2113808"/>
                  <a:gd name="connsiteY11" fmla="*/ 665201 h 1028929"/>
                  <a:gd name="connsiteX12" fmla="*/ 1840676 w 2113808"/>
                  <a:gd name="connsiteY12" fmla="*/ 878957 h 1028929"/>
                  <a:gd name="connsiteX13" fmla="*/ 2113808 w 2113808"/>
                  <a:gd name="connsiteY13" fmla="*/ 914583 h 1028929"/>
                  <a:gd name="connsiteX0" fmla="*/ 0 w 2113808"/>
                  <a:gd name="connsiteY0" fmla="*/ 890652 h 960068"/>
                  <a:gd name="connsiteX1" fmla="*/ 466900 w 2113808"/>
                  <a:gd name="connsiteY1" fmla="*/ 894790 h 960068"/>
                  <a:gd name="connsiteX2" fmla="*/ 580602 w 2113808"/>
                  <a:gd name="connsiteY2" fmla="*/ 797261 h 960068"/>
                  <a:gd name="connsiteX3" fmla="*/ 671467 w 2113808"/>
                  <a:gd name="connsiteY3" fmla="*/ 894789 h 960068"/>
                  <a:gd name="connsiteX4" fmla="*/ 802667 w 2113808"/>
                  <a:gd name="connsiteY4" fmla="*/ 902527 h 960068"/>
                  <a:gd name="connsiteX5" fmla="*/ 839654 w 2113808"/>
                  <a:gd name="connsiteY5" fmla="*/ 906145 h 960068"/>
                  <a:gd name="connsiteX6" fmla="*/ 864549 w 2113808"/>
                  <a:gd name="connsiteY6" fmla="*/ 883292 h 960068"/>
                  <a:gd name="connsiteX7" fmla="*/ 902525 w 2113808"/>
                  <a:gd name="connsiteY7" fmla="*/ 2 h 960068"/>
                  <a:gd name="connsiteX8" fmla="*/ 890650 w 2113808"/>
                  <a:gd name="connsiteY8" fmla="*/ 890373 h 960068"/>
                  <a:gd name="connsiteX9" fmla="*/ 914462 w 2113808"/>
                  <a:gd name="connsiteY9" fmla="*/ 909639 h 960068"/>
                  <a:gd name="connsiteX10" fmla="*/ 1294411 w 2113808"/>
                  <a:gd name="connsiteY10" fmla="*/ 914402 h 960068"/>
                  <a:gd name="connsiteX11" fmla="*/ 1665072 w 2113808"/>
                  <a:gd name="connsiteY11" fmla="*/ 665020 h 960068"/>
                  <a:gd name="connsiteX12" fmla="*/ 1840676 w 2113808"/>
                  <a:gd name="connsiteY12" fmla="*/ 878776 h 960068"/>
                  <a:gd name="connsiteX13" fmla="*/ 2113808 w 2113808"/>
                  <a:gd name="connsiteY13" fmla="*/ 914402 h 960068"/>
                  <a:gd name="connsiteX0" fmla="*/ 0 w 2113808"/>
                  <a:gd name="connsiteY0" fmla="*/ 885890 h 957616"/>
                  <a:gd name="connsiteX1" fmla="*/ 466900 w 2113808"/>
                  <a:gd name="connsiteY1" fmla="*/ 890028 h 957616"/>
                  <a:gd name="connsiteX2" fmla="*/ 580602 w 2113808"/>
                  <a:gd name="connsiteY2" fmla="*/ 792499 h 957616"/>
                  <a:gd name="connsiteX3" fmla="*/ 671467 w 2113808"/>
                  <a:gd name="connsiteY3" fmla="*/ 890027 h 957616"/>
                  <a:gd name="connsiteX4" fmla="*/ 802667 w 2113808"/>
                  <a:gd name="connsiteY4" fmla="*/ 897765 h 957616"/>
                  <a:gd name="connsiteX5" fmla="*/ 839654 w 2113808"/>
                  <a:gd name="connsiteY5" fmla="*/ 901383 h 957616"/>
                  <a:gd name="connsiteX6" fmla="*/ 864549 w 2113808"/>
                  <a:gd name="connsiteY6" fmla="*/ 878530 h 957616"/>
                  <a:gd name="connsiteX7" fmla="*/ 873950 w 2113808"/>
                  <a:gd name="connsiteY7" fmla="*/ 2 h 957616"/>
                  <a:gd name="connsiteX8" fmla="*/ 890650 w 2113808"/>
                  <a:gd name="connsiteY8" fmla="*/ 885611 h 957616"/>
                  <a:gd name="connsiteX9" fmla="*/ 914462 w 2113808"/>
                  <a:gd name="connsiteY9" fmla="*/ 904877 h 957616"/>
                  <a:gd name="connsiteX10" fmla="*/ 1294411 w 2113808"/>
                  <a:gd name="connsiteY10" fmla="*/ 909640 h 957616"/>
                  <a:gd name="connsiteX11" fmla="*/ 1665072 w 2113808"/>
                  <a:gd name="connsiteY11" fmla="*/ 660258 h 957616"/>
                  <a:gd name="connsiteX12" fmla="*/ 1840676 w 2113808"/>
                  <a:gd name="connsiteY12" fmla="*/ 874014 h 957616"/>
                  <a:gd name="connsiteX13" fmla="*/ 2113808 w 2113808"/>
                  <a:gd name="connsiteY13" fmla="*/ 909640 h 957616"/>
                  <a:gd name="connsiteX0" fmla="*/ 0 w 2113808"/>
                  <a:gd name="connsiteY0" fmla="*/ 885890 h 957616"/>
                  <a:gd name="connsiteX1" fmla="*/ 466900 w 2113808"/>
                  <a:gd name="connsiteY1" fmla="*/ 890028 h 957616"/>
                  <a:gd name="connsiteX2" fmla="*/ 580602 w 2113808"/>
                  <a:gd name="connsiteY2" fmla="*/ 792499 h 957616"/>
                  <a:gd name="connsiteX3" fmla="*/ 671467 w 2113808"/>
                  <a:gd name="connsiteY3" fmla="*/ 890027 h 957616"/>
                  <a:gd name="connsiteX4" fmla="*/ 802667 w 2113808"/>
                  <a:gd name="connsiteY4" fmla="*/ 897765 h 957616"/>
                  <a:gd name="connsiteX5" fmla="*/ 839654 w 2113808"/>
                  <a:gd name="connsiteY5" fmla="*/ 901383 h 957616"/>
                  <a:gd name="connsiteX6" fmla="*/ 864549 w 2113808"/>
                  <a:gd name="connsiteY6" fmla="*/ 878530 h 957616"/>
                  <a:gd name="connsiteX7" fmla="*/ 873950 w 2113808"/>
                  <a:gd name="connsiteY7" fmla="*/ 2 h 957616"/>
                  <a:gd name="connsiteX8" fmla="*/ 890650 w 2113808"/>
                  <a:gd name="connsiteY8" fmla="*/ 885611 h 957616"/>
                  <a:gd name="connsiteX9" fmla="*/ 914462 w 2113808"/>
                  <a:gd name="connsiteY9" fmla="*/ 904877 h 957616"/>
                  <a:gd name="connsiteX10" fmla="*/ 1294411 w 2113808"/>
                  <a:gd name="connsiteY10" fmla="*/ 909640 h 957616"/>
                  <a:gd name="connsiteX11" fmla="*/ 1665072 w 2113808"/>
                  <a:gd name="connsiteY11" fmla="*/ 660258 h 957616"/>
                  <a:gd name="connsiteX12" fmla="*/ 1840676 w 2113808"/>
                  <a:gd name="connsiteY12" fmla="*/ 874014 h 957616"/>
                  <a:gd name="connsiteX13" fmla="*/ 2113808 w 2113808"/>
                  <a:gd name="connsiteY13" fmla="*/ 909640 h 957616"/>
                  <a:gd name="connsiteX0" fmla="*/ 0 w 2113808"/>
                  <a:gd name="connsiteY0" fmla="*/ 885890 h 957616"/>
                  <a:gd name="connsiteX1" fmla="*/ 466900 w 2113808"/>
                  <a:gd name="connsiteY1" fmla="*/ 890028 h 957616"/>
                  <a:gd name="connsiteX2" fmla="*/ 582983 w 2113808"/>
                  <a:gd name="connsiteY2" fmla="*/ 794880 h 957616"/>
                  <a:gd name="connsiteX3" fmla="*/ 671467 w 2113808"/>
                  <a:gd name="connsiteY3" fmla="*/ 890027 h 957616"/>
                  <a:gd name="connsiteX4" fmla="*/ 802667 w 2113808"/>
                  <a:gd name="connsiteY4" fmla="*/ 897765 h 957616"/>
                  <a:gd name="connsiteX5" fmla="*/ 839654 w 2113808"/>
                  <a:gd name="connsiteY5" fmla="*/ 901383 h 957616"/>
                  <a:gd name="connsiteX6" fmla="*/ 864549 w 2113808"/>
                  <a:gd name="connsiteY6" fmla="*/ 878530 h 957616"/>
                  <a:gd name="connsiteX7" fmla="*/ 873950 w 2113808"/>
                  <a:gd name="connsiteY7" fmla="*/ 2 h 957616"/>
                  <a:gd name="connsiteX8" fmla="*/ 890650 w 2113808"/>
                  <a:gd name="connsiteY8" fmla="*/ 885611 h 957616"/>
                  <a:gd name="connsiteX9" fmla="*/ 914462 w 2113808"/>
                  <a:gd name="connsiteY9" fmla="*/ 904877 h 957616"/>
                  <a:gd name="connsiteX10" fmla="*/ 1294411 w 2113808"/>
                  <a:gd name="connsiteY10" fmla="*/ 909640 h 957616"/>
                  <a:gd name="connsiteX11" fmla="*/ 1665072 w 2113808"/>
                  <a:gd name="connsiteY11" fmla="*/ 660258 h 957616"/>
                  <a:gd name="connsiteX12" fmla="*/ 1840676 w 2113808"/>
                  <a:gd name="connsiteY12" fmla="*/ 874014 h 957616"/>
                  <a:gd name="connsiteX13" fmla="*/ 2113808 w 2113808"/>
                  <a:gd name="connsiteY13" fmla="*/ 909640 h 957616"/>
                  <a:gd name="connsiteX0" fmla="*/ 0 w 2113808"/>
                  <a:gd name="connsiteY0" fmla="*/ 885890 h 957616"/>
                  <a:gd name="connsiteX1" fmla="*/ 466900 w 2113808"/>
                  <a:gd name="connsiteY1" fmla="*/ 890028 h 957616"/>
                  <a:gd name="connsiteX2" fmla="*/ 582983 w 2113808"/>
                  <a:gd name="connsiteY2" fmla="*/ 794880 h 957616"/>
                  <a:gd name="connsiteX3" fmla="*/ 671467 w 2113808"/>
                  <a:gd name="connsiteY3" fmla="*/ 890027 h 957616"/>
                  <a:gd name="connsiteX4" fmla="*/ 802667 w 2113808"/>
                  <a:gd name="connsiteY4" fmla="*/ 897765 h 957616"/>
                  <a:gd name="connsiteX5" fmla="*/ 839654 w 2113808"/>
                  <a:gd name="connsiteY5" fmla="*/ 901383 h 957616"/>
                  <a:gd name="connsiteX6" fmla="*/ 864549 w 2113808"/>
                  <a:gd name="connsiteY6" fmla="*/ 878530 h 957616"/>
                  <a:gd name="connsiteX7" fmla="*/ 873950 w 2113808"/>
                  <a:gd name="connsiteY7" fmla="*/ 2 h 957616"/>
                  <a:gd name="connsiteX8" fmla="*/ 890650 w 2113808"/>
                  <a:gd name="connsiteY8" fmla="*/ 885611 h 957616"/>
                  <a:gd name="connsiteX9" fmla="*/ 914462 w 2113808"/>
                  <a:gd name="connsiteY9" fmla="*/ 904877 h 957616"/>
                  <a:gd name="connsiteX10" fmla="*/ 1294411 w 2113808"/>
                  <a:gd name="connsiteY10" fmla="*/ 909640 h 957616"/>
                  <a:gd name="connsiteX11" fmla="*/ 1665072 w 2113808"/>
                  <a:gd name="connsiteY11" fmla="*/ 660258 h 957616"/>
                  <a:gd name="connsiteX12" fmla="*/ 1840676 w 2113808"/>
                  <a:gd name="connsiteY12" fmla="*/ 874014 h 957616"/>
                  <a:gd name="connsiteX13" fmla="*/ 2113808 w 2113808"/>
                  <a:gd name="connsiteY13" fmla="*/ 909640 h 957616"/>
                  <a:gd name="connsiteX0" fmla="*/ 0 w 2113808"/>
                  <a:gd name="connsiteY0" fmla="*/ 885890 h 957616"/>
                  <a:gd name="connsiteX1" fmla="*/ 466900 w 2113808"/>
                  <a:gd name="connsiteY1" fmla="*/ 890028 h 957616"/>
                  <a:gd name="connsiteX2" fmla="*/ 582983 w 2113808"/>
                  <a:gd name="connsiteY2" fmla="*/ 794880 h 957616"/>
                  <a:gd name="connsiteX3" fmla="*/ 671467 w 2113808"/>
                  <a:gd name="connsiteY3" fmla="*/ 890027 h 957616"/>
                  <a:gd name="connsiteX4" fmla="*/ 802667 w 2113808"/>
                  <a:gd name="connsiteY4" fmla="*/ 897765 h 957616"/>
                  <a:gd name="connsiteX5" fmla="*/ 839654 w 2113808"/>
                  <a:gd name="connsiteY5" fmla="*/ 901383 h 957616"/>
                  <a:gd name="connsiteX6" fmla="*/ 864549 w 2113808"/>
                  <a:gd name="connsiteY6" fmla="*/ 878530 h 957616"/>
                  <a:gd name="connsiteX7" fmla="*/ 873950 w 2113808"/>
                  <a:gd name="connsiteY7" fmla="*/ 2 h 957616"/>
                  <a:gd name="connsiteX8" fmla="*/ 890650 w 2113808"/>
                  <a:gd name="connsiteY8" fmla="*/ 885611 h 957616"/>
                  <a:gd name="connsiteX9" fmla="*/ 914462 w 2113808"/>
                  <a:gd name="connsiteY9" fmla="*/ 904877 h 957616"/>
                  <a:gd name="connsiteX10" fmla="*/ 1294411 w 2113808"/>
                  <a:gd name="connsiteY10" fmla="*/ 909640 h 957616"/>
                  <a:gd name="connsiteX11" fmla="*/ 1665072 w 2113808"/>
                  <a:gd name="connsiteY11" fmla="*/ 660258 h 957616"/>
                  <a:gd name="connsiteX12" fmla="*/ 1840676 w 2113808"/>
                  <a:gd name="connsiteY12" fmla="*/ 874014 h 957616"/>
                  <a:gd name="connsiteX13" fmla="*/ 2113808 w 2113808"/>
                  <a:gd name="connsiteY13" fmla="*/ 909640 h 957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113808" h="957616">
                    <a:moveTo>
                      <a:pt x="0" y="885890"/>
                    </a:moveTo>
                    <a:cubicBezTo>
                      <a:pt x="154379" y="896775"/>
                      <a:pt x="400692" y="917102"/>
                      <a:pt x="466900" y="890028"/>
                    </a:cubicBezTo>
                    <a:cubicBezTo>
                      <a:pt x="533108" y="862954"/>
                      <a:pt x="524063" y="799017"/>
                      <a:pt x="582983" y="794880"/>
                    </a:cubicBezTo>
                    <a:cubicBezTo>
                      <a:pt x="641903" y="790743"/>
                      <a:pt x="634853" y="872880"/>
                      <a:pt x="671467" y="890027"/>
                    </a:cubicBezTo>
                    <a:cubicBezTo>
                      <a:pt x="708081" y="907174"/>
                      <a:pt x="774636" y="895872"/>
                      <a:pt x="802667" y="897765"/>
                    </a:cubicBezTo>
                    <a:cubicBezTo>
                      <a:pt x="830698" y="899658"/>
                      <a:pt x="837675" y="889508"/>
                      <a:pt x="839654" y="901383"/>
                    </a:cubicBezTo>
                    <a:cubicBezTo>
                      <a:pt x="841633" y="913258"/>
                      <a:pt x="858833" y="1028760"/>
                      <a:pt x="864549" y="878530"/>
                    </a:cubicBezTo>
                    <a:cubicBezTo>
                      <a:pt x="870265" y="728300"/>
                      <a:pt x="869600" y="-1178"/>
                      <a:pt x="873950" y="2"/>
                    </a:cubicBezTo>
                    <a:cubicBezTo>
                      <a:pt x="878300" y="1182"/>
                      <a:pt x="883898" y="734799"/>
                      <a:pt x="890650" y="885611"/>
                    </a:cubicBezTo>
                    <a:cubicBezTo>
                      <a:pt x="897402" y="1036423"/>
                      <a:pt x="897174" y="903253"/>
                      <a:pt x="914462" y="904877"/>
                    </a:cubicBezTo>
                    <a:cubicBezTo>
                      <a:pt x="931750" y="906501"/>
                      <a:pt x="1169309" y="950410"/>
                      <a:pt x="1294411" y="909640"/>
                    </a:cubicBezTo>
                    <a:cubicBezTo>
                      <a:pt x="1419513" y="868870"/>
                      <a:pt x="1574028" y="666196"/>
                      <a:pt x="1665072" y="660258"/>
                    </a:cubicBezTo>
                    <a:cubicBezTo>
                      <a:pt x="1756116" y="654320"/>
                      <a:pt x="1765887" y="832450"/>
                      <a:pt x="1840676" y="874014"/>
                    </a:cubicBezTo>
                    <a:cubicBezTo>
                      <a:pt x="1915465" y="915578"/>
                      <a:pt x="2011878" y="912609"/>
                      <a:pt x="2113808" y="909640"/>
                    </a:cubicBez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100"/>
              </a:p>
            </p:txBody>
          </p:sp>
          <p:sp>
            <p:nvSpPr>
              <p:cNvPr id="14" name="Volný tvar 11">
                <a:extLst>
                  <a:ext uri="{FF2B5EF4-FFF2-40B4-BE49-F238E27FC236}">
                    <a16:creationId xmlns:a16="http://schemas.microsoft.com/office/drawing/2014/main" id="{2A646810-9BA6-D5AF-3ADF-E86D32E74578}"/>
                  </a:ext>
                </a:extLst>
              </p:cNvPr>
              <p:cNvSpPr/>
              <p:nvPr/>
            </p:nvSpPr>
            <p:spPr>
              <a:xfrm>
                <a:off x="2821887" y="2326885"/>
                <a:ext cx="2094871" cy="957616"/>
              </a:xfrm>
              <a:custGeom>
                <a:avLst/>
                <a:gdLst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27512 w 2113808"/>
                  <a:gd name="connsiteY2" fmla="*/ 760035 h 1050805"/>
                  <a:gd name="connsiteX3" fmla="*/ 522515 w 2113808"/>
                  <a:gd name="connsiteY3" fmla="*/ 890664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81300 w 2113808"/>
                  <a:gd name="connsiteY2" fmla="*/ 797273 h 1050805"/>
                  <a:gd name="connsiteX3" fmla="*/ 522515 w 2113808"/>
                  <a:gd name="connsiteY3" fmla="*/ 890664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81300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650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28075"/>
                  <a:gd name="connsiteX1" fmla="*/ 466900 w 2113808"/>
                  <a:gd name="connsiteY1" fmla="*/ 894802 h 1028075"/>
                  <a:gd name="connsiteX2" fmla="*/ 580602 w 2113808"/>
                  <a:gd name="connsiteY2" fmla="*/ 797273 h 1028075"/>
                  <a:gd name="connsiteX3" fmla="*/ 671467 w 2113808"/>
                  <a:gd name="connsiteY3" fmla="*/ 894801 h 1028075"/>
                  <a:gd name="connsiteX4" fmla="*/ 843148 w 2113808"/>
                  <a:gd name="connsiteY4" fmla="*/ 902539 h 1028075"/>
                  <a:gd name="connsiteX5" fmla="*/ 855024 w 2113808"/>
                  <a:gd name="connsiteY5" fmla="*/ 973791 h 1028075"/>
                  <a:gd name="connsiteX6" fmla="*/ 902525 w 2113808"/>
                  <a:gd name="connsiteY6" fmla="*/ 14 h 1028075"/>
                  <a:gd name="connsiteX7" fmla="*/ 890650 w 2113808"/>
                  <a:gd name="connsiteY7" fmla="*/ 997542 h 1028075"/>
                  <a:gd name="connsiteX8" fmla="*/ 890650 w 2113808"/>
                  <a:gd name="connsiteY8" fmla="*/ 914414 h 1028075"/>
                  <a:gd name="connsiteX9" fmla="*/ 1294411 w 2113808"/>
                  <a:gd name="connsiteY9" fmla="*/ 914414 h 1028075"/>
                  <a:gd name="connsiteX10" fmla="*/ 1665072 w 2113808"/>
                  <a:gd name="connsiteY10" fmla="*/ 665032 h 1028075"/>
                  <a:gd name="connsiteX11" fmla="*/ 1840676 w 2113808"/>
                  <a:gd name="connsiteY11" fmla="*/ 878788 h 1028075"/>
                  <a:gd name="connsiteX12" fmla="*/ 2113808 w 2113808"/>
                  <a:gd name="connsiteY12" fmla="*/ 914414 h 1028075"/>
                  <a:gd name="connsiteX0" fmla="*/ 0 w 2113808"/>
                  <a:gd name="connsiteY0" fmla="*/ 890664 h 1028178"/>
                  <a:gd name="connsiteX1" fmla="*/ 466900 w 2113808"/>
                  <a:gd name="connsiteY1" fmla="*/ 894802 h 1028178"/>
                  <a:gd name="connsiteX2" fmla="*/ 580602 w 2113808"/>
                  <a:gd name="connsiteY2" fmla="*/ 797273 h 1028178"/>
                  <a:gd name="connsiteX3" fmla="*/ 671467 w 2113808"/>
                  <a:gd name="connsiteY3" fmla="*/ 894801 h 1028178"/>
                  <a:gd name="connsiteX4" fmla="*/ 843148 w 2113808"/>
                  <a:gd name="connsiteY4" fmla="*/ 902539 h 1028178"/>
                  <a:gd name="connsiteX5" fmla="*/ 837273 w 2113808"/>
                  <a:gd name="connsiteY5" fmla="*/ 903776 h 1028178"/>
                  <a:gd name="connsiteX6" fmla="*/ 855024 w 2113808"/>
                  <a:gd name="connsiteY6" fmla="*/ 973791 h 1028178"/>
                  <a:gd name="connsiteX7" fmla="*/ 902525 w 2113808"/>
                  <a:gd name="connsiteY7" fmla="*/ 14 h 1028178"/>
                  <a:gd name="connsiteX8" fmla="*/ 890650 w 2113808"/>
                  <a:gd name="connsiteY8" fmla="*/ 997542 h 1028178"/>
                  <a:gd name="connsiteX9" fmla="*/ 890650 w 2113808"/>
                  <a:gd name="connsiteY9" fmla="*/ 914414 h 1028178"/>
                  <a:gd name="connsiteX10" fmla="*/ 1294411 w 2113808"/>
                  <a:gd name="connsiteY10" fmla="*/ 914414 h 1028178"/>
                  <a:gd name="connsiteX11" fmla="*/ 1665072 w 2113808"/>
                  <a:gd name="connsiteY11" fmla="*/ 665032 h 1028178"/>
                  <a:gd name="connsiteX12" fmla="*/ 1840676 w 2113808"/>
                  <a:gd name="connsiteY12" fmla="*/ 878788 h 1028178"/>
                  <a:gd name="connsiteX13" fmla="*/ 2113808 w 2113808"/>
                  <a:gd name="connsiteY13" fmla="*/ 914414 h 1028178"/>
                  <a:gd name="connsiteX0" fmla="*/ 0 w 2113808"/>
                  <a:gd name="connsiteY0" fmla="*/ 890663 h 1001504"/>
                  <a:gd name="connsiteX1" fmla="*/ 466900 w 2113808"/>
                  <a:gd name="connsiteY1" fmla="*/ 894801 h 1001504"/>
                  <a:gd name="connsiteX2" fmla="*/ 580602 w 2113808"/>
                  <a:gd name="connsiteY2" fmla="*/ 797272 h 1001504"/>
                  <a:gd name="connsiteX3" fmla="*/ 671467 w 2113808"/>
                  <a:gd name="connsiteY3" fmla="*/ 894800 h 1001504"/>
                  <a:gd name="connsiteX4" fmla="*/ 843148 w 2113808"/>
                  <a:gd name="connsiteY4" fmla="*/ 902538 h 1001504"/>
                  <a:gd name="connsiteX5" fmla="*/ 837273 w 2113808"/>
                  <a:gd name="connsiteY5" fmla="*/ 903775 h 1001504"/>
                  <a:gd name="connsiteX6" fmla="*/ 855024 w 2113808"/>
                  <a:gd name="connsiteY6" fmla="*/ 973790 h 1001504"/>
                  <a:gd name="connsiteX7" fmla="*/ 902525 w 2113808"/>
                  <a:gd name="connsiteY7" fmla="*/ 13 h 1001504"/>
                  <a:gd name="connsiteX8" fmla="*/ 890650 w 2113808"/>
                  <a:gd name="connsiteY8" fmla="*/ 997541 h 1001504"/>
                  <a:gd name="connsiteX9" fmla="*/ 890650 w 2113808"/>
                  <a:gd name="connsiteY9" fmla="*/ 914413 h 1001504"/>
                  <a:gd name="connsiteX10" fmla="*/ 1294411 w 2113808"/>
                  <a:gd name="connsiteY10" fmla="*/ 914413 h 1001504"/>
                  <a:gd name="connsiteX11" fmla="*/ 1665072 w 2113808"/>
                  <a:gd name="connsiteY11" fmla="*/ 665031 h 1001504"/>
                  <a:gd name="connsiteX12" fmla="*/ 1840676 w 2113808"/>
                  <a:gd name="connsiteY12" fmla="*/ 878787 h 1001504"/>
                  <a:gd name="connsiteX13" fmla="*/ 2113808 w 2113808"/>
                  <a:gd name="connsiteY13" fmla="*/ 914413 h 1001504"/>
                  <a:gd name="connsiteX0" fmla="*/ 0 w 2113808"/>
                  <a:gd name="connsiteY0" fmla="*/ 890663 h 1049715"/>
                  <a:gd name="connsiteX1" fmla="*/ 466900 w 2113808"/>
                  <a:gd name="connsiteY1" fmla="*/ 894801 h 1049715"/>
                  <a:gd name="connsiteX2" fmla="*/ 580602 w 2113808"/>
                  <a:gd name="connsiteY2" fmla="*/ 797272 h 1049715"/>
                  <a:gd name="connsiteX3" fmla="*/ 671467 w 2113808"/>
                  <a:gd name="connsiteY3" fmla="*/ 894800 h 1049715"/>
                  <a:gd name="connsiteX4" fmla="*/ 843148 w 2113808"/>
                  <a:gd name="connsiteY4" fmla="*/ 902538 h 1049715"/>
                  <a:gd name="connsiteX5" fmla="*/ 837273 w 2113808"/>
                  <a:gd name="connsiteY5" fmla="*/ 903775 h 1049715"/>
                  <a:gd name="connsiteX6" fmla="*/ 855024 w 2113808"/>
                  <a:gd name="connsiteY6" fmla="*/ 973790 h 1049715"/>
                  <a:gd name="connsiteX7" fmla="*/ 902525 w 2113808"/>
                  <a:gd name="connsiteY7" fmla="*/ 13 h 1049715"/>
                  <a:gd name="connsiteX8" fmla="*/ 890650 w 2113808"/>
                  <a:gd name="connsiteY8" fmla="*/ 997541 h 1049715"/>
                  <a:gd name="connsiteX9" fmla="*/ 914462 w 2113808"/>
                  <a:gd name="connsiteY9" fmla="*/ 909650 h 1049715"/>
                  <a:gd name="connsiteX10" fmla="*/ 1294411 w 2113808"/>
                  <a:gd name="connsiteY10" fmla="*/ 914413 h 1049715"/>
                  <a:gd name="connsiteX11" fmla="*/ 1665072 w 2113808"/>
                  <a:gd name="connsiteY11" fmla="*/ 665031 h 1049715"/>
                  <a:gd name="connsiteX12" fmla="*/ 1840676 w 2113808"/>
                  <a:gd name="connsiteY12" fmla="*/ 878787 h 1049715"/>
                  <a:gd name="connsiteX13" fmla="*/ 2113808 w 2113808"/>
                  <a:gd name="connsiteY13" fmla="*/ 914413 h 1049715"/>
                  <a:gd name="connsiteX0" fmla="*/ 0 w 2113808"/>
                  <a:gd name="connsiteY0" fmla="*/ 890663 h 1048408"/>
                  <a:gd name="connsiteX1" fmla="*/ 466900 w 2113808"/>
                  <a:gd name="connsiteY1" fmla="*/ 894801 h 1048408"/>
                  <a:gd name="connsiteX2" fmla="*/ 580602 w 2113808"/>
                  <a:gd name="connsiteY2" fmla="*/ 797272 h 1048408"/>
                  <a:gd name="connsiteX3" fmla="*/ 671467 w 2113808"/>
                  <a:gd name="connsiteY3" fmla="*/ 894800 h 1048408"/>
                  <a:gd name="connsiteX4" fmla="*/ 843148 w 2113808"/>
                  <a:gd name="connsiteY4" fmla="*/ 902538 h 1048408"/>
                  <a:gd name="connsiteX5" fmla="*/ 837273 w 2113808"/>
                  <a:gd name="connsiteY5" fmla="*/ 903775 h 1048408"/>
                  <a:gd name="connsiteX6" fmla="*/ 855024 w 2113808"/>
                  <a:gd name="connsiteY6" fmla="*/ 973790 h 1048408"/>
                  <a:gd name="connsiteX7" fmla="*/ 902525 w 2113808"/>
                  <a:gd name="connsiteY7" fmla="*/ 13 h 1048408"/>
                  <a:gd name="connsiteX8" fmla="*/ 890650 w 2113808"/>
                  <a:gd name="connsiteY8" fmla="*/ 997541 h 1048408"/>
                  <a:gd name="connsiteX9" fmla="*/ 914462 w 2113808"/>
                  <a:gd name="connsiteY9" fmla="*/ 909650 h 1048408"/>
                  <a:gd name="connsiteX10" fmla="*/ 1294411 w 2113808"/>
                  <a:gd name="connsiteY10" fmla="*/ 914413 h 1048408"/>
                  <a:gd name="connsiteX11" fmla="*/ 1665072 w 2113808"/>
                  <a:gd name="connsiteY11" fmla="*/ 665031 h 1048408"/>
                  <a:gd name="connsiteX12" fmla="*/ 1840676 w 2113808"/>
                  <a:gd name="connsiteY12" fmla="*/ 878787 h 1048408"/>
                  <a:gd name="connsiteX13" fmla="*/ 2113808 w 2113808"/>
                  <a:gd name="connsiteY13" fmla="*/ 914413 h 1048408"/>
                  <a:gd name="connsiteX0" fmla="*/ 0 w 2113808"/>
                  <a:gd name="connsiteY0" fmla="*/ 890840 h 986440"/>
                  <a:gd name="connsiteX1" fmla="*/ 466900 w 2113808"/>
                  <a:gd name="connsiteY1" fmla="*/ 894978 h 986440"/>
                  <a:gd name="connsiteX2" fmla="*/ 580602 w 2113808"/>
                  <a:gd name="connsiteY2" fmla="*/ 797449 h 986440"/>
                  <a:gd name="connsiteX3" fmla="*/ 671467 w 2113808"/>
                  <a:gd name="connsiteY3" fmla="*/ 894977 h 986440"/>
                  <a:gd name="connsiteX4" fmla="*/ 843148 w 2113808"/>
                  <a:gd name="connsiteY4" fmla="*/ 902715 h 986440"/>
                  <a:gd name="connsiteX5" fmla="*/ 837273 w 2113808"/>
                  <a:gd name="connsiteY5" fmla="*/ 903952 h 986440"/>
                  <a:gd name="connsiteX6" fmla="*/ 855024 w 2113808"/>
                  <a:gd name="connsiteY6" fmla="*/ 973967 h 986440"/>
                  <a:gd name="connsiteX7" fmla="*/ 902525 w 2113808"/>
                  <a:gd name="connsiteY7" fmla="*/ 190 h 986440"/>
                  <a:gd name="connsiteX8" fmla="*/ 890650 w 2113808"/>
                  <a:gd name="connsiteY8" fmla="*/ 890561 h 986440"/>
                  <a:gd name="connsiteX9" fmla="*/ 914462 w 2113808"/>
                  <a:gd name="connsiteY9" fmla="*/ 909827 h 986440"/>
                  <a:gd name="connsiteX10" fmla="*/ 1294411 w 2113808"/>
                  <a:gd name="connsiteY10" fmla="*/ 914590 h 986440"/>
                  <a:gd name="connsiteX11" fmla="*/ 1665072 w 2113808"/>
                  <a:gd name="connsiteY11" fmla="*/ 665208 h 986440"/>
                  <a:gd name="connsiteX12" fmla="*/ 1840676 w 2113808"/>
                  <a:gd name="connsiteY12" fmla="*/ 878964 h 986440"/>
                  <a:gd name="connsiteX13" fmla="*/ 2113808 w 2113808"/>
                  <a:gd name="connsiteY13" fmla="*/ 914590 h 986440"/>
                  <a:gd name="connsiteX0" fmla="*/ 0 w 2113808"/>
                  <a:gd name="connsiteY0" fmla="*/ 890827 h 986427"/>
                  <a:gd name="connsiteX1" fmla="*/ 466900 w 2113808"/>
                  <a:gd name="connsiteY1" fmla="*/ 894965 h 986427"/>
                  <a:gd name="connsiteX2" fmla="*/ 580602 w 2113808"/>
                  <a:gd name="connsiteY2" fmla="*/ 797436 h 986427"/>
                  <a:gd name="connsiteX3" fmla="*/ 671467 w 2113808"/>
                  <a:gd name="connsiteY3" fmla="*/ 894964 h 986427"/>
                  <a:gd name="connsiteX4" fmla="*/ 843148 w 2113808"/>
                  <a:gd name="connsiteY4" fmla="*/ 902702 h 986427"/>
                  <a:gd name="connsiteX5" fmla="*/ 837273 w 2113808"/>
                  <a:gd name="connsiteY5" fmla="*/ 903939 h 986427"/>
                  <a:gd name="connsiteX6" fmla="*/ 855024 w 2113808"/>
                  <a:gd name="connsiteY6" fmla="*/ 973954 h 986427"/>
                  <a:gd name="connsiteX7" fmla="*/ 902525 w 2113808"/>
                  <a:gd name="connsiteY7" fmla="*/ 177 h 986427"/>
                  <a:gd name="connsiteX8" fmla="*/ 890650 w 2113808"/>
                  <a:gd name="connsiteY8" fmla="*/ 890548 h 986427"/>
                  <a:gd name="connsiteX9" fmla="*/ 914462 w 2113808"/>
                  <a:gd name="connsiteY9" fmla="*/ 909814 h 986427"/>
                  <a:gd name="connsiteX10" fmla="*/ 1294411 w 2113808"/>
                  <a:gd name="connsiteY10" fmla="*/ 914577 h 986427"/>
                  <a:gd name="connsiteX11" fmla="*/ 1665072 w 2113808"/>
                  <a:gd name="connsiteY11" fmla="*/ 665195 h 986427"/>
                  <a:gd name="connsiteX12" fmla="*/ 1840676 w 2113808"/>
                  <a:gd name="connsiteY12" fmla="*/ 878951 h 986427"/>
                  <a:gd name="connsiteX13" fmla="*/ 2113808 w 2113808"/>
                  <a:gd name="connsiteY13" fmla="*/ 914577 h 986427"/>
                  <a:gd name="connsiteX0" fmla="*/ 0 w 2113808"/>
                  <a:gd name="connsiteY0" fmla="*/ 890827 h 986427"/>
                  <a:gd name="connsiteX1" fmla="*/ 466900 w 2113808"/>
                  <a:gd name="connsiteY1" fmla="*/ 894965 h 986427"/>
                  <a:gd name="connsiteX2" fmla="*/ 580602 w 2113808"/>
                  <a:gd name="connsiteY2" fmla="*/ 797436 h 986427"/>
                  <a:gd name="connsiteX3" fmla="*/ 671467 w 2113808"/>
                  <a:gd name="connsiteY3" fmla="*/ 894964 h 986427"/>
                  <a:gd name="connsiteX4" fmla="*/ 843148 w 2113808"/>
                  <a:gd name="connsiteY4" fmla="*/ 902702 h 986427"/>
                  <a:gd name="connsiteX5" fmla="*/ 837273 w 2113808"/>
                  <a:gd name="connsiteY5" fmla="*/ 903939 h 986427"/>
                  <a:gd name="connsiteX6" fmla="*/ 855024 w 2113808"/>
                  <a:gd name="connsiteY6" fmla="*/ 973954 h 986427"/>
                  <a:gd name="connsiteX7" fmla="*/ 902525 w 2113808"/>
                  <a:gd name="connsiteY7" fmla="*/ 177 h 986427"/>
                  <a:gd name="connsiteX8" fmla="*/ 890650 w 2113808"/>
                  <a:gd name="connsiteY8" fmla="*/ 890548 h 986427"/>
                  <a:gd name="connsiteX9" fmla="*/ 914462 w 2113808"/>
                  <a:gd name="connsiteY9" fmla="*/ 909814 h 986427"/>
                  <a:gd name="connsiteX10" fmla="*/ 1294411 w 2113808"/>
                  <a:gd name="connsiteY10" fmla="*/ 914577 h 986427"/>
                  <a:gd name="connsiteX11" fmla="*/ 1665072 w 2113808"/>
                  <a:gd name="connsiteY11" fmla="*/ 665195 h 986427"/>
                  <a:gd name="connsiteX12" fmla="*/ 1840676 w 2113808"/>
                  <a:gd name="connsiteY12" fmla="*/ 878951 h 986427"/>
                  <a:gd name="connsiteX13" fmla="*/ 2113808 w 2113808"/>
                  <a:gd name="connsiteY13" fmla="*/ 914577 h 986427"/>
                  <a:gd name="connsiteX0" fmla="*/ 0 w 2113808"/>
                  <a:gd name="connsiteY0" fmla="*/ 890833 h 986433"/>
                  <a:gd name="connsiteX1" fmla="*/ 466900 w 2113808"/>
                  <a:gd name="connsiteY1" fmla="*/ 894971 h 986433"/>
                  <a:gd name="connsiteX2" fmla="*/ 580602 w 2113808"/>
                  <a:gd name="connsiteY2" fmla="*/ 797442 h 986433"/>
                  <a:gd name="connsiteX3" fmla="*/ 671467 w 2113808"/>
                  <a:gd name="connsiteY3" fmla="*/ 894970 h 986433"/>
                  <a:gd name="connsiteX4" fmla="*/ 843148 w 2113808"/>
                  <a:gd name="connsiteY4" fmla="*/ 902708 h 986433"/>
                  <a:gd name="connsiteX5" fmla="*/ 837273 w 2113808"/>
                  <a:gd name="connsiteY5" fmla="*/ 903945 h 986433"/>
                  <a:gd name="connsiteX6" fmla="*/ 855024 w 2113808"/>
                  <a:gd name="connsiteY6" fmla="*/ 973960 h 986433"/>
                  <a:gd name="connsiteX7" fmla="*/ 902525 w 2113808"/>
                  <a:gd name="connsiteY7" fmla="*/ 183 h 986433"/>
                  <a:gd name="connsiteX8" fmla="*/ 890650 w 2113808"/>
                  <a:gd name="connsiteY8" fmla="*/ 890554 h 986433"/>
                  <a:gd name="connsiteX9" fmla="*/ 914462 w 2113808"/>
                  <a:gd name="connsiteY9" fmla="*/ 909820 h 986433"/>
                  <a:gd name="connsiteX10" fmla="*/ 1294411 w 2113808"/>
                  <a:gd name="connsiteY10" fmla="*/ 914583 h 986433"/>
                  <a:gd name="connsiteX11" fmla="*/ 1665072 w 2113808"/>
                  <a:gd name="connsiteY11" fmla="*/ 665201 h 986433"/>
                  <a:gd name="connsiteX12" fmla="*/ 1840676 w 2113808"/>
                  <a:gd name="connsiteY12" fmla="*/ 878957 h 986433"/>
                  <a:gd name="connsiteX13" fmla="*/ 2113808 w 2113808"/>
                  <a:gd name="connsiteY13" fmla="*/ 914583 h 986433"/>
                  <a:gd name="connsiteX0" fmla="*/ 0 w 2113808"/>
                  <a:gd name="connsiteY0" fmla="*/ 890833 h 1025541"/>
                  <a:gd name="connsiteX1" fmla="*/ 466900 w 2113808"/>
                  <a:gd name="connsiteY1" fmla="*/ 894971 h 1025541"/>
                  <a:gd name="connsiteX2" fmla="*/ 580602 w 2113808"/>
                  <a:gd name="connsiteY2" fmla="*/ 797442 h 1025541"/>
                  <a:gd name="connsiteX3" fmla="*/ 671467 w 2113808"/>
                  <a:gd name="connsiteY3" fmla="*/ 894970 h 1025541"/>
                  <a:gd name="connsiteX4" fmla="*/ 843148 w 2113808"/>
                  <a:gd name="connsiteY4" fmla="*/ 902708 h 1025541"/>
                  <a:gd name="connsiteX5" fmla="*/ 822985 w 2113808"/>
                  <a:gd name="connsiteY5" fmla="*/ 892039 h 1025541"/>
                  <a:gd name="connsiteX6" fmla="*/ 855024 w 2113808"/>
                  <a:gd name="connsiteY6" fmla="*/ 973960 h 1025541"/>
                  <a:gd name="connsiteX7" fmla="*/ 902525 w 2113808"/>
                  <a:gd name="connsiteY7" fmla="*/ 183 h 1025541"/>
                  <a:gd name="connsiteX8" fmla="*/ 890650 w 2113808"/>
                  <a:gd name="connsiteY8" fmla="*/ 890554 h 1025541"/>
                  <a:gd name="connsiteX9" fmla="*/ 914462 w 2113808"/>
                  <a:gd name="connsiteY9" fmla="*/ 909820 h 1025541"/>
                  <a:gd name="connsiteX10" fmla="*/ 1294411 w 2113808"/>
                  <a:gd name="connsiteY10" fmla="*/ 914583 h 1025541"/>
                  <a:gd name="connsiteX11" fmla="*/ 1665072 w 2113808"/>
                  <a:gd name="connsiteY11" fmla="*/ 665201 h 1025541"/>
                  <a:gd name="connsiteX12" fmla="*/ 1840676 w 2113808"/>
                  <a:gd name="connsiteY12" fmla="*/ 878957 h 1025541"/>
                  <a:gd name="connsiteX13" fmla="*/ 2113808 w 2113808"/>
                  <a:gd name="connsiteY13" fmla="*/ 914583 h 1025541"/>
                  <a:gd name="connsiteX0" fmla="*/ 0 w 2113808"/>
                  <a:gd name="connsiteY0" fmla="*/ 890833 h 1025541"/>
                  <a:gd name="connsiteX1" fmla="*/ 466900 w 2113808"/>
                  <a:gd name="connsiteY1" fmla="*/ 894971 h 1025541"/>
                  <a:gd name="connsiteX2" fmla="*/ 580602 w 2113808"/>
                  <a:gd name="connsiteY2" fmla="*/ 797442 h 1025541"/>
                  <a:gd name="connsiteX3" fmla="*/ 671467 w 2113808"/>
                  <a:gd name="connsiteY3" fmla="*/ 894970 h 1025541"/>
                  <a:gd name="connsiteX4" fmla="*/ 802667 w 2113808"/>
                  <a:gd name="connsiteY4" fmla="*/ 902708 h 1025541"/>
                  <a:gd name="connsiteX5" fmla="*/ 822985 w 2113808"/>
                  <a:gd name="connsiteY5" fmla="*/ 892039 h 1025541"/>
                  <a:gd name="connsiteX6" fmla="*/ 855024 w 2113808"/>
                  <a:gd name="connsiteY6" fmla="*/ 973960 h 1025541"/>
                  <a:gd name="connsiteX7" fmla="*/ 902525 w 2113808"/>
                  <a:gd name="connsiteY7" fmla="*/ 183 h 1025541"/>
                  <a:gd name="connsiteX8" fmla="*/ 890650 w 2113808"/>
                  <a:gd name="connsiteY8" fmla="*/ 890554 h 1025541"/>
                  <a:gd name="connsiteX9" fmla="*/ 914462 w 2113808"/>
                  <a:gd name="connsiteY9" fmla="*/ 909820 h 1025541"/>
                  <a:gd name="connsiteX10" fmla="*/ 1294411 w 2113808"/>
                  <a:gd name="connsiteY10" fmla="*/ 914583 h 1025541"/>
                  <a:gd name="connsiteX11" fmla="*/ 1665072 w 2113808"/>
                  <a:gd name="connsiteY11" fmla="*/ 665201 h 1025541"/>
                  <a:gd name="connsiteX12" fmla="*/ 1840676 w 2113808"/>
                  <a:gd name="connsiteY12" fmla="*/ 878957 h 1025541"/>
                  <a:gd name="connsiteX13" fmla="*/ 2113808 w 2113808"/>
                  <a:gd name="connsiteY13" fmla="*/ 914583 h 1025541"/>
                  <a:gd name="connsiteX0" fmla="*/ 0 w 2113808"/>
                  <a:gd name="connsiteY0" fmla="*/ 890833 h 1028929"/>
                  <a:gd name="connsiteX1" fmla="*/ 466900 w 2113808"/>
                  <a:gd name="connsiteY1" fmla="*/ 894971 h 1028929"/>
                  <a:gd name="connsiteX2" fmla="*/ 580602 w 2113808"/>
                  <a:gd name="connsiteY2" fmla="*/ 797442 h 1028929"/>
                  <a:gd name="connsiteX3" fmla="*/ 671467 w 2113808"/>
                  <a:gd name="connsiteY3" fmla="*/ 894970 h 1028929"/>
                  <a:gd name="connsiteX4" fmla="*/ 802667 w 2113808"/>
                  <a:gd name="connsiteY4" fmla="*/ 902708 h 1028929"/>
                  <a:gd name="connsiteX5" fmla="*/ 839654 w 2113808"/>
                  <a:gd name="connsiteY5" fmla="*/ 906326 h 1028929"/>
                  <a:gd name="connsiteX6" fmla="*/ 855024 w 2113808"/>
                  <a:gd name="connsiteY6" fmla="*/ 973960 h 1028929"/>
                  <a:gd name="connsiteX7" fmla="*/ 902525 w 2113808"/>
                  <a:gd name="connsiteY7" fmla="*/ 183 h 1028929"/>
                  <a:gd name="connsiteX8" fmla="*/ 890650 w 2113808"/>
                  <a:gd name="connsiteY8" fmla="*/ 890554 h 1028929"/>
                  <a:gd name="connsiteX9" fmla="*/ 914462 w 2113808"/>
                  <a:gd name="connsiteY9" fmla="*/ 909820 h 1028929"/>
                  <a:gd name="connsiteX10" fmla="*/ 1294411 w 2113808"/>
                  <a:gd name="connsiteY10" fmla="*/ 914583 h 1028929"/>
                  <a:gd name="connsiteX11" fmla="*/ 1665072 w 2113808"/>
                  <a:gd name="connsiteY11" fmla="*/ 665201 h 1028929"/>
                  <a:gd name="connsiteX12" fmla="*/ 1840676 w 2113808"/>
                  <a:gd name="connsiteY12" fmla="*/ 878957 h 1028929"/>
                  <a:gd name="connsiteX13" fmla="*/ 2113808 w 2113808"/>
                  <a:gd name="connsiteY13" fmla="*/ 914583 h 1028929"/>
                  <a:gd name="connsiteX0" fmla="*/ 0 w 2113808"/>
                  <a:gd name="connsiteY0" fmla="*/ 890652 h 960068"/>
                  <a:gd name="connsiteX1" fmla="*/ 466900 w 2113808"/>
                  <a:gd name="connsiteY1" fmla="*/ 894790 h 960068"/>
                  <a:gd name="connsiteX2" fmla="*/ 580602 w 2113808"/>
                  <a:gd name="connsiteY2" fmla="*/ 797261 h 960068"/>
                  <a:gd name="connsiteX3" fmla="*/ 671467 w 2113808"/>
                  <a:gd name="connsiteY3" fmla="*/ 894789 h 960068"/>
                  <a:gd name="connsiteX4" fmla="*/ 802667 w 2113808"/>
                  <a:gd name="connsiteY4" fmla="*/ 902527 h 960068"/>
                  <a:gd name="connsiteX5" fmla="*/ 839654 w 2113808"/>
                  <a:gd name="connsiteY5" fmla="*/ 906145 h 960068"/>
                  <a:gd name="connsiteX6" fmla="*/ 864549 w 2113808"/>
                  <a:gd name="connsiteY6" fmla="*/ 883292 h 960068"/>
                  <a:gd name="connsiteX7" fmla="*/ 902525 w 2113808"/>
                  <a:gd name="connsiteY7" fmla="*/ 2 h 960068"/>
                  <a:gd name="connsiteX8" fmla="*/ 890650 w 2113808"/>
                  <a:gd name="connsiteY8" fmla="*/ 890373 h 960068"/>
                  <a:gd name="connsiteX9" fmla="*/ 914462 w 2113808"/>
                  <a:gd name="connsiteY9" fmla="*/ 909639 h 960068"/>
                  <a:gd name="connsiteX10" fmla="*/ 1294411 w 2113808"/>
                  <a:gd name="connsiteY10" fmla="*/ 914402 h 960068"/>
                  <a:gd name="connsiteX11" fmla="*/ 1665072 w 2113808"/>
                  <a:gd name="connsiteY11" fmla="*/ 665020 h 960068"/>
                  <a:gd name="connsiteX12" fmla="*/ 1840676 w 2113808"/>
                  <a:gd name="connsiteY12" fmla="*/ 878776 h 960068"/>
                  <a:gd name="connsiteX13" fmla="*/ 2113808 w 2113808"/>
                  <a:gd name="connsiteY13" fmla="*/ 914402 h 960068"/>
                  <a:gd name="connsiteX0" fmla="*/ 0 w 2113808"/>
                  <a:gd name="connsiteY0" fmla="*/ 885890 h 957616"/>
                  <a:gd name="connsiteX1" fmla="*/ 466900 w 2113808"/>
                  <a:gd name="connsiteY1" fmla="*/ 890028 h 957616"/>
                  <a:gd name="connsiteX2" fmla="*/ 580602 w 2113808"/>
                  <a:gd name="connsiteY2" fmla="*/ 792499 h 957616"/>
                  <a:gd name="connsiteX3" fmla="*/ 671467 w 2113808"/>
                  <a:gd name="connsiteY3" fmla="*/ 890027 h 957616"/>
                  <a:gd name="connsiteX4" fmla="*/ 802667 w 2113808"/>
                  <a:gd name="connsiteY4" fmla="*/ 897765 h 957616"/>
                  <a:gd name="connsiteX5" fmla="*/ 839654 w 2113808"/>
                  <a:gd name="connsiteY5" fmla="*/ 901383 h 957616"/>
                  <a:gd name="connsiteX6" fmla="*/ 864549 w 2113808"/>
                  <a:gd name="connsiteY6" fmla="*/ 878530 h 957616"/>
                  <a:gd name="connsiteX7" fmla="*/ 873950 w 2113808"/>
                  <a:gd name="connsiteY7" fmla="*/ 2 h 957616"/>
                  <a:gd name="connsiteX8" fmla="*/ 890650 w 2113808"/>
                  <a:gd name="connsiteY8" fmla="*/ 885611 h 957616"/>
                  <a:gd name="connsiteX9" fmla="*/ 914462 w 2113808"/>
                  <a:gd name="connsiteY9" fmla="*/ 904877 h 957616"/>
                  <a:gd name="connsiteX10" fmla="*/ 1294411 w 2113808"/>
                  <a:gd name="connsiteY10" fmla="*/ 909640 h 957616"/>
                  <a:gd name="connsiteX11" fmla="*/ 1665072 w 2113808"/>
                  <a:gd name="connsiteY11" fmla="*/ 660258 h 957616"/>
                  <a:gd name="connsiteX12" fmla="*/ 1840676 w 2113808"/>
                  <a:gd name="connsiteY12" fmla="*/ 874014 h 957616"/>
                  <a:gd name="connsiteX13" fmla="*/ 2113808 w 2113808"/>
                  <a:gd name="connsiteY13" fmla="*/ 909640 h 957616"/>
                  <a:gd name="connsiteX0" fmla="*/ 0 w 2097576"/>
                  <a:gd name="connsiteY0" fmla="*/ 888595 h 957616"/>
                  <a:gd name="connsiteX1" fmla="*/ 450668 w 2097576"/>
                  <a:gd name="connsiteY1" fmla="*/ 890028 h 957616"/>
                  <a:gd name="connsiteX2" fmla="*/ 564370 w 2097576"/>
                  <a:gd name="connsiteY2" fmla="*/ 792499 h 957616"/>
                  <a:gd name="connsiteX3" fmla="*/ 655235 w 2097576"/>
                  <a:gd name="connsiteY3" fmla="*/ 890027 h 957616"/>
                  <a:gd name="connsiteX4" fmla="*/ 786435 w 2097576"/>
                  <a:gd name="connsiteY4" fmla="*/ 897765 h 957616"/>
                  <a:gd name="connsiteX5" fmla="*/ 823422 w 2097576"/>
                  <a:gd name="connsiteY5" fmla="*/ 901383 h 957616"/>
                  <a:gd name="connsiteX6" fmla="*/ 848317 w 2097576"/>
                  <a:gd name="connsiteY6" fmla="*/ 878530 h 957616"/>
                  <a:gd name="connsiteX7" fmla="*/ 857718 w 2097576"/>
                  <a:gd name="connsiteY7" fmla="*/ 2 h 957616"/>
                  <a:gd name="connsiteX8" fmla="*/ 874418 w 2097576"/>
                  <a:gd name="connsiteY8" fmla="*/ 885611 h 957616"/>
                  <a:gd name="connsiteX9" fmla="*/ 898230 w 2097576"/>
                  <a:gd name="connsiteY9" fmla="*/ 904877 h 957616"/>
                  <a:gd name="connsiteX10" fmla="*/ 1278179 w 2097576"/>
                  <a:gd name="connsiteY10" fmla="*/ 909640 h 957616"/>
                  <a:gd name="connsiteX11" fmla="*/ 1648840 w 2097576"/>
                  <a:gd name="connsiteY11" fmla="*/ 660258 h 957616"/>
                  <a:gd name="connsiteX12" fmla="*/ 1824444 w 2097576"/>
                  <a:gd name="connsiteY12" fmla="*/ 874014 h 957616"/>
                  <a:gd name="connsiteX13" fmla="*/ 2097576 w 2097576"/>
                  <a:gd name="connsiteY13" fmla="*/ 909640 h 957616"/>
                  <a:gd name="connsiteX0" fmla="*/ 0 w 2094871"/>
                  <a:gd name="connsiteY0" fmla="*/ 907532 h 957616"/>
                  <a:gd name="connsiteX1" fmla="*/ 447963 w 2094871"/>
                  <a:gd name="connsiteY1" fmla="*/ 890028 h 957616"/>
                  <a:gd name="connsiteX2" fmla="*/ 561665 w 2094871"/>
                  <a:gd name="connsiteY2" fmla="*/ 792499 h 957616"/>
                  <a:gd name="connsiteX3" fmla="*/ 652530 w 2094871"/>
                  <a:gd name="connsiteY3" fmla="*/ 890027 h 957616"/>
                  <a:gd name="connsiteX4" fmla="*/ 783730 w 2094871"/>
                  <a:gd name="connsiteY4" fmla="*/ 897765 h 957616"/>
                  <a:gd name="connsiteX5" fmla="*/ 820717 w 2094871"/>
                  <a:gd name="connsiteY5" fmla="*/ 901383 h 957616"/>
                  <a:gd name="connsiteX6" fmla="*/ 845612 w 2094871"/>
                  <a:gd name="connsiteY6" fmla="*/ 878530 h 957616"/>
                  <a:gd name="connsiteX7" fmla="*/ 855013 w 2094871"/>
                  <a:gd name="connsiteY7" fmla="*/ 2 h 957616"/>
                  <a:gd name="connsiteX8" fmla="*/ 871713 w 2094871"/>
                  <a:gd name="connsiteY8" fmla="*/ 885611 h 957616"/>
                  <a:gd name="connsiteX9" fmla="*/ 895525 w 2094871"/>
                  <a:gd name="connsiteY9" fmla="*/ 904877 h 957616"/>
                  <a:gd name="connsiteX10" fmla="*/ 1275474 w 2094871"/>
                  <a:gd name="connsiteY10" fmla="*/ 909640 h 957616"/>
                  <a:gd name="connsiteX11" fmla="*/ 1646135 w 2094871"/>
                  <a:gd name="connsiteY11" fmla="*/ 660258 h 957616"/>
                  <a:gd name="connsiteX12" fmla="*/ 1821739 w 2094871"/>
                  <a:gd name="connsiteY12" fmla="*/ 874014 h 957616"/>
                  <a:gd name="connsiteX13" fmla="*/ 2094871 w 2094871"/>
                  <a:gd name="connsiteY13" fmla="*/ 909640 h 957616"/>
                  <a:gd name="connsiteX0" fmla="*/ 0 w 2094871"/>
                  <a:gd name="connsiteY0" fmla="*/ 907532 h 957616"/>
                  <a:gd name="connsiteX1" fmla="*/ 447963 w 2094871"/>
                  <a:gd name="connsiteY1" fmla="*/ 890028 h 957616"/>
                  <a:gd name="connsiteX2" fmla="*/ 561665 w 2094871"/>
                  <a:gd name="connsiteY2" fmla="*/ 792499 h 957616"/>
                  <a:gd name="connsiteX3" fmla="*/ 652530 w 2094871"/>
                  <a:gd name="connsiteY3" fmla="*/ 890027 h 957616"/>
                  <a:gd name="connsiteX4" fmla="*/ 783730 w 2094871"/>
                  <a:gd name="connsiteY4" fmla="*/ 897765 h 957616"/>
                  <a:gd name="connsiteX5" fmla="*/ 820717 w 2094871"/>
                  <a:gd name="connsiteY5" fmla="*/ 901383 h 957616"/>
                  <a:gd name="connsiteX6" fmla="*/ 845612 w 2094871"/>
                  <a:gd name="connsiteY6" fmla="*/ 878530 h 957616"/>
                  <a:gd name="connsiteX7" fmla="*/ 855013 w 2094871"/>
                  <a:gd name="connsiteY7" fmla="*/ 2 h 957616"/>
                  <a:gd name="connsiteX8" fmla="*/ 871713 w 2094871"/>
                  <a:gd name="connsiteY8" fmla="*/ 885611 h 957616"/>
                  <a:gd name="connsiteX9" fmla="*/ 895525 w 2094871"/>
                  <a:gd name="connsiteY9" fmla="*/ 904877 h 957616"/>
                  <a:gd name="connsiteX10" fmla="*/ 1275474 w 2094871"/>
                  <a:gd name="connsiteY10" fmla="*/ 909640 h 957616"/>
                  <a:gd name="connsiteX11" fmla="*/ 1646135 w 2094871"/>
                  <a:gd name="connsiteY11" fmla="*/ 660258 h 957616"/>
                  <a:gd name="connsiteX12" fmla="*/ 1821739 w 2094871"/>
                  <a:gd name="connsiteY12" fmla="*/ 874014 h 957616"/>
                  <a:gd name="connsiteX13" fmla="*/ 2094871 w 2094871"/>
                  <a:gd name="connsiteY13" fmla="*/ 909640 h 957616"/>
                  <a:gd name="connsiteX0" fmla="*/ 0 w 2094871"/>
                  <a:gd name="connsiteY0" fmla="*/ 907532 h 957616"/>
                  <a:gd name="connsiteX1" fmla="*/ 447963 w 2094871"/>
                  <a:gd name="connsiteY1" fmla="*/ 890028 h 957616"/>
                  <a:gd name="connsiteX2" fmla="*/ 575952 w 2094871"/>
                  <a:gd name="connsiteY2" fmla="*/ 797262 h 957616"/>
                  <a:gd name="connsiteX3" fmla="*/ 652530 w 2094871"/>
                  <a:gd name="connsiteY3" fmla="*/ 890027 h 957616"/>
                  <a:gd name="connsiteX4" fmla="*/ 783730 w 2094871"/>
                  <a:gd name="connsiteY4" fmla="*/ 897765 h 957616"/>
                  <a:gd name="connsiteX5" fmla="*/ 820717 w 2094871"/>
                  <a:gd name="connsiteY5" fmla="*/ 901383 h 957616"/>
                  <a:gd name="connsiteX6" fmla="*/ 845612 w 2094871"/>
                  <a:gd name="connsiteY6" fmla="*/ 878530 h 957616"/>
                  <a:gd name="connsiteX7" fmla="*/ 855013 w 2094871"/>
                  <a:gd name="connsiteY7" fmla="*/ 2 h 957616"/>
                  <a:gd name="connsiteX8" fmla="*/ 871713 w 2094871"/>
                  <a:gd name="connsiteY8" fmla="*/ 885611 h 957616"/>
                  <a:gd name="connsiteX9" fmla="*/ 895525 w 2094871"/>
                  <a:gd name="connsiteY9" fmla="*/ 904877 h 957616"/>
                  <a:gd name="connsiteX10" fmla="*/ 1275474 w 2094871"/>
                  <a:gd name="connsiteY10" fmla="*/ 909640 h 957616"/>
                  <a:gd name="connsiteX11" fmla="*/ 1646135 w 2094871"/>
                  <a:gd name="connsiteY11" fmla="*/ 660258 h 957616"/>
                  <a:gd name="connsiteX12" fmla="*/ 1821739 w 2094871"/>
                  <a:gd name="connsiteY12" fmla="*/ 874014 h 957616"/>
                  <a:gd name="connsiteX13" fmla="*/ 2094871 w 2094871"/>
                  <a:gd name="connsiteY13" fmla="*/ 909640 h 957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94871" h="957616">
                    <a:moveTo>
                      <a:pt x="0" y="907532"/>
                    </a:moveTo>
                    <a:cubicBezTo>
                      <a:pt x="157085" y="910302"/>
                      <a:pt x="351971" y="908406"/>
                      <a:pt x="447963" y="890028"/>
                    </a:cubicBezTo>
                    <a:cubicBezTo>
                      <a:pt x="543955" y="871650"/>
                      <a:pt x="517032" y="801399"/>
                      <a:pt x="575952" y="797262"/>
                    </a:cubicBezTo>
                    <a:cubicBezTo>
                      <a:pt x="634872" y="793125"/>
                      <a:pt x="617900" y="873277"/>
                      <a:pt x="652530" y="890027"/>
                    </a:cubicBezTo>
                    <a:cubicBezTo>
                      <a:pt x="687160" y="906777"/>
                      <a:pt x="755699" y="895872"/>
                      <a:pt x="783730" y="897765"/>
                    </a:cubicBezTo>
                    <a:cubicBezTo>
                      <a:pt x="811761" y="899658"/>
                      <a:pt x="818738" y="889508"/>
                      <a:pt x="820717" y="901383"/>
                    </a:cubicBezTo>
                    <a:cubicBezTo>
                      <a:pt x="822696" y="913258"/>
                      <a:pt x="839896" y="1028760"/>
                      <a:pt x="845612" y="878530"/>
                    </a:cubicBezTo>
                    <a:cubicBezTo>
                      <a:pt x="851328" y="728300"/>
                      <a:pt x="850663" y="-1178"/>
                      <a:pt x="855013" y="2"/>
                    </a:cubicBezTo>
                    <a:cubicBezTo>
                      <a:pt x="859363" y="1182"/>
                      <a:pt x="864961" y="734799"/>
                      <a:pt x="871713" y="885611"/>
                    </a:cubicBezTo>
                    <a:cubicBezTo>
                      <a:pt x="878465" y="1036423"/>
                      <a:pt x="878237" y="903253"/>
                      <a:pt x="895525" y="904877"/>
                    </a:cubicBezTo>
                    <a:cubicBezTo>
                      <a:pt x="912813" y="906501"/>
                      <a:pt x="1150372" y="950410"/>
                      <a:pt x="1275474" y="909640"/>
                    </a:cubicBezTo>
                    <a:cubicBezTo>
                      <a:pt x="1400576" y="868870"/>
                      <a:pt x="1555091" y="666196"/>
                      <a:pt x="1646135" y="660258"/>
                    </a:cubicBezTo>
                    <a:cubicBezTo>
                      <a:pt x="1737179" y="654320"/>
                      <a:pt x="1746950" y="832450"/>
                      <a:pt x="1821739" y="874014"/>
                    </a:cubicBezTo>
                    <a:cubicBezTo>
                      <a:pt x="1896528" y="915578"/>
                      <a:pt x="1992941" y="912609"/>
                      <a:pt x="2094871" y="909640"/>
                    </a:cubicBez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100"/>
              </a:p>
            </p:txBody>
          </p:sp>
          <p:sp>
            <p:nvSpPr>
              <p:cNvPr id="15" name="Volný tvar 12">
                <a:extLst>
                  <a:ext uri="{FF2B5EF4-FFF2-40B4-BE49-F238E27FC236}">
                    <a16:creationId xmlns:a16="http://schemas.microsoft.com/office/drawing/2014/main" id="{7A0E35B3-DB31-7977-3FC2-311892634356}"/>
                  </a:ext>
                </a:extLst>
              </p:cNvPr>
              <p:cNvSpPr/>
              <p:nvPr/>
            </p:nvSpPr>
            <p:spPr>
              <a:xfrm>
                <a:off x="4908247" y="2322838"/>
                <a:ext cx="2094871" cy="957616"/>
              </a:xfrm>
              <a:custGeom>
                <a:avLst/>
                <a:gdLst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27512 w 2113808"/>
                  <a:gd name="connsiteY2" fmla="*/ 760035 h 1050805"/>
                  <a:gd name="connsiteX3" fmla="*/ 522515 w 2113808"/>
                  <a:gd name="connsiteY3" fmla="*/ 890664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81300 w 2113808"/>
                  <a:gd name="connsiteY2" fmla="*/ 797273 h 1050805"/>
                  <a:gd name="connsiteX3" fmla="*/ 522515 w 2113808"/>
                  <a:gd name="connsiteY3" fmla="*/ 890664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81300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650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28075"/>
                  <a:gd name="connsiteX1" fmla="*/ 466900 w 2113808"/>
                  <a:gd name="connsiteY1" fmla="*/ 894802 h 1028075"/>
                  <a:gd name="connsiteX2" fmla="*/ 580602 w 2113808"/>
                  <a:gd name="connsiteY2" fmla="*/ 797273 h 1028075"/>
                  <a:gd name="connsiteX3" fmla="*/ 671467 w 2113808"/>
                  <a:gd name="connsiteY3" fmla="*/ 894801 h 1028075"/>
                  <a:gd name="connsiteX4" fmla="*/ 843148 w 2113808"/>
                  <a:gd name="connsiteY4" fmla="*/ 902539 h 1028075"/>
                  <a:gd name="connsiteX5" fmla="*/ 855024 w 2113808"/>
                  <a:gd name="connsiteY5" fmla="*/ 973791 h 1028075"/>
                  <a:gd name="connsiteX6" fmla="*/ 902525 w 2113808"/>
                  <a:gd name="connsiteY6" fmla="*/ 14 h 1028075"/>
                  <a:gd name="connsiteX7" fmla="*/ 890650 w 2113808"/>
                  <a:gd name="connsiteY7" fmla="*/ 997542 h 1028075"/>
                  <a:gd name="connsiteX8" fmla="*/ 890650 w 2113808"/>
                  <a:gd name="connsiteY8" fmla="*/ 914414 h 1028075"/>
                  <a:gd name="connsiteX9" fmla="*/ 1294411 w 2113808"/>
                  <a:gd name="connsiteY9" fmla="*/ 914414 h 1028075"/>
                  <a:gd name="connsiteX10" fmla="*/ 1665072 w 2113808"/>
                  <a:gd name="connsiteY10" fmla="*/ 665032 h 1028075"/>
                  <a:gd name="connsiteX11" fmla="*/ 1840676 w 2113808"/>
                  <a:gd name="connsiteY11" fmla="*/ 878788 h 1028075"/>
                  <a:gd name="connsiteX12" fmla="*/ 2113808 w 2113808"/>
                  <a:gd name="connsiteY12" fmla="*/ 914414 h 1028075"/>
                  <a:gd name="connsiteX0" fmla="*/ 0 w 2113808"/>
                  <a:gd name="connsiteY0" fmla="*/ 890664 h 1028178"/>
                  <a:gd name="connsiteX1" fmla="*/ 466900 w 2113808"/>
                  <a:gd name="connsiteY1" fmla="*/ 894802 h 1028178"/>
                  <a:gd name="connsiteX2" fmla="*/ 580602 w 2113808"/>
                  <a:gd name="connsiteY2" fmla="*/ 797273 h 1028178"/>
                  <a:gd name="connsiteX3" fmla="*/ 671467 w 2113808"/>
                  <a:gd name="connsiteY3" fmla="*/ 894801 h 1028178"/>
                  <a:gd name="connsiteX4" fmla="*/ 843148 w 2113808"/>
                  <a:gd name="connsiteY4" fmla="*/ 902539 h 1028178"/>
                  <a:gd name="connsiteX5" fmla="*/ 837273 w 2113808"/>
                  <a:gd name="connsiteY5" fmla="*/ 903776 h 1028178"/>
                  <a:gd name="connsiteX6" fmla="*/ 855024 w 2113808"/>
                  <a:gd name="connsiteY6" fmla="*/ 973791 h 1028178"/>
                  <a:gd name="connsiteX7" fmla="*/ 902525 w 2113808"/>
                  <a:gd name="connsiteY7" fmla="*/ 14 h 1028178"/>
                  <a:gd name="connsiteX8" fmla="*/ 890650 w 2113808"/>
                  <a:gd name="connsiteY8" fmla="*/ 997542 h 1028178"/>
                  <a:gd name="connsiteX9" fmla="*/ 890650 w 2113808"/>
                  <a:gd name="connsiteY9" fmla="*/ 914414 h 1028178"/>
                  <a:gd name="connsiteX10" fmla="*/ 1294411 w 2113808"/>
                  <a:gd name="connsiteY10" fmla="*/ 914414 h 1028178"/>
                  <a:gd name="connsiteX11" fmla="*/ 1665072 w 2113808"/>
                  <a:gd name="connsiteY11" fmla="*/ 665032 h 1028178"/>
                  <a:gd name="connsiteX12" fmla="*/ 1840676 w 2113808"/>
                  <a:gd name="connsiteY12" fmla="*/ 878788 h 1028178"/>
                  <a:gd name="connsiteX13" fmla="*/ 2113808 w 2113808"/>
                  <a:gd name="connsiteY13" fmla="*/ 914414 h 1028178"/>
                  <a:gd name="connsiteX0" fmla="*/ 0 w 2113808"/>
                  <a:gd name="connsiteY0" fmla="*/ 890663 h 1001504"/>
                  <a:gd name="connsiteX1" fmla="*/ 466900 w 2113808"/>
                  <a:gd name="connsiteY1" fmla="*/ 894801 h 1001504"/>
                  <a:gd name="connsiteX2" fmla="*/ 580602 w 2113808"/>
                  <a:gd name="connsiteY2" fmla="*/ 797272 h 1001504"/>
                  <a:gd name="connsiteX3" fmla="*/ 671467 w 2113808"/>
                  <a:gd name="connsiteY3" fmla="*/ 894800 h 1001504"/>
                  <a:gd name="connsiteX4" fmla="*/ 843148 w 2113808"/>
                  <a:gd name="connsiteY4" fmla="*/ 902538 h 1001504"/>
                  <a:gd name="connsiteX5" fmla="*/ 837273 w 2113808"/>
                  <a:gd name="connsiteY5" fmla="*/ 903775 h 1001504"/>
                  <a:gd name="connsiteX6" fmla="*/ 855024 w 2113808"/>
                  <a:gd name="connsiteY6" fmla="*/ 973790 h 1001504"/>
                  <a:gd name="connsiteX7" fmla="*/ 902525 w 2113808"/>
                  <a:gd name="connsiteY7" fmla="*/ 13 h 1001504"/>
                  <a:gd name="connsiteX8" fmla="*/ 890650 w 2113808"/>
                  <a:gd name="connsiteY8" fmla="*/ 997541 h 1001504"/>
                  <a:gd name="connsiteX9" fmla="*/ 890650 w 2113808"/>
                  <a:gd name="connsiteY9" fmla="*/ 914413 h 1001504"/>
                  <a:gd name="connsiteX10" fmla="*/ 1294411 w 2113808"/>
                  <a:gd name="connsiteY10" fmla="*/ 914413 h 1001504"/>
                  <a:gd name="connsiteX11" fmla="*/ 1665072 w 2113808"/>
                  <a:gd name="connsiteY11" fmla="*/ 665031 h 1001504"/>
                  <a:gd name="connsiteX12" fmla="*/ 1840676 w 2113808"/>
                  <a:gd name="connsiteY12" fmla="*/ 878787 h 1001504"/>
                  <a:gd name="connsiteX13" fmla="*/ 2113808 w 2113808"/>
                  <a:gd name="connsiteY13" fmla="*/ 914413 h 1001504"/>
                  <a:gd name="connsiteX0" fmla="*/ 0 w 2113808"/>
                  <a:gd name="connsiteY0" fmla="*/ 890663 h 1049715"/>
                  <a:gd name="connsiteX1" fmla="*/ 466900 w 2113808"/>
                  <a:gd name="connsiteY1" fmla="*/ 894801 h 1049715"/>
                  <a:gd name="connsiteX2" fmla="*/ 580602 w 2113808"/>
                  <a:gd name="connsiteY2" fmla="*/ 797272 h 1049715"/>
                  <a:gd name="connsiteX3" fmla="*/ 671467 w 2113808"/>
                  <a:gd name="connsiteY3" fmla="*/ 894800 h 1049715"/>
                  <a:gd name="connsiteX4" fmla="*/ 843148 w 2113808"/>
                  <a:gd name="connsiteY4" fmla="*/ 902538 h 1049715"/>
                  <a:gd name="connsiteX5" fmla="*/ 837273 w 2113808"/>
                  <a:gd name="connsiteY5" fmla="*/ 903775 h 1049715"/>
                  <a:gd name="connsiteX6" fmla="*/ 855024 w 2113808"/>
                  <a:gd name="connsiteY6" fmla="*/ 973790 h 1049715"/>
                  <a:gd name="connsiteX7" fmla="*/ 902525 w 2113808"/>
                  <a:gd name="connsiteY7" fmla="*/ 13 h 1049715"/>
                  <a:gd name="connsiteX8" fmla="*/ 890650 w 2113808"/>
                  <a:gd name="connsiteY8" fmla="*/ 997541 h 1049715"/>
                  <a:gd name="connsiteX9" fmla="*/ 914462 w 2113808"/>
                  <a:gd name="connsiteY9" fmla="*/ 909650 h 1049715"/>
                  <a:gd name="connsiteX10" fmla="*/ 1294411 w 2113808"/>
                  <a:gd name="connsiteY10" fmla="*/ 914413 h 1049715"/>
                  <a:gd name="connsiteX11" fmla="*/ 1665072 w 2113808"/>
                  <a:gd name="connsiteY11" fmla="*/ 665031 h 1049715"/>
                  <a:gd name="connsiteX12" fmla="*/ 1840676 w 2113808"/>
                  <a:gd name="connsiteY12" fmla="*/ 878787 h 1049715"/>
                  <a:gd name="connsiteX13" fmla="*/ 2113808 w 2113808"/>
                  <a:gd name="connsiteY13" fmla="*/ 914413 h 1049715"/>
                  <a:gd name="connsiteX0" fmla="*/ 0 w 2113808"/>
                  <a:gd name="connsiteY0" fmla="*/ 890663 h 1048408"/>
                  <a:gd name="connsiteX1" fmla="*/ 466900 w 2113808"/>
                  <a:gd name="connsiteY1" fmla="*/ 894801 h 1048408"/>
                  <a:gd name="connsiteX2" fmla="*/ 580602 w 2113808"/>
                  <a:gd name="connsiteY2" fmla="*/ 797272 h 1048408"/>
                  <a:gd name="connsiteX3" fmla="*/ 671467 w 2113808"/>
                  <a:gd name="connsiteY3" fmla="*/ 894800 h 1048408"/>
                  <a:gd name="connsiteX4" fmla="*/ 843148 w 2113808"/>
                  <a:gd name="connsiteY4" fmla="*/ 902538 h 1048408"/>
                  <a:gd name="connsiteX5" fmla="*/ 837273 w 2113808"/>
                  <a:gd name="connsiteY5" fmla="*/ 903775 h 1048408"/>
                  <a:gd name="connsiteX6" fmla="*/ 855024 w 2113808"/>
                  <a:gd name="connsiteY6" fmla="*/ 973790 h 1048408"/>
                  <a:gd name="connsiteX7" fmla="*/ 902525 w 2113808"/>
                  <a:gd name="connsiteY7" fmla="*/ 13 h 1048408"/>
                  <a:gd name="connsiteX8" fmla="*/ 890650 w 2113808"/>
                  <a:gd name="connsiteY8" fmla="*/ 997541 h 1048408"/>
                  <a:gd name="connsiteX9" fmla="*/ 914462 w 2113808"/>
                  <a:gd name="connsiteY9" fmla="*/ 909650 h 1048408"/>
                  <a:gd name="connsiteX10" fmla="*/ 1294411 w 2113808"/>
                  <a:gd name="connsiteY10" fmla="*/ 914413 h 1048408"/>
                  <a:gd name="connsiteX11" fmla="*/ 1665072 w 2113808"/>
                  <a:gd name="connsiteY11" fmla="*/ 665031 h 1048408"/>
                  <a:gd name="connsiteX12" fmla="*/ 1840676 w 2113808"/>
                  <a:gd name="connsiteY12" fmla="*/ 878787 h 1048408"/>
                  <a:gd name="connsiteX13" fmla="*/ 2113808 w 2113808"/>
                  <a:gd name="connsiteY13" fmla="*/ 914413 h 1048408"/>
                  <a:gd name="connsiteX0" fmla="*/ 0 w 2113808"/>
                  <a:gd name="connsiteY0" fmla="*/ 890840 h 986440"/>
                  <a:gd name="connsiteX1" fmla="*/ 466900 w 2113808"/>
                  <a:gd name="connsiteY1" fmla="*/ 894978 h 986440"/>
                  <a:gd name="connsiteX2" fmla="*/ 580602 w 2113808"/>
                  <a:gd name="connsiteY2" fmla="*/ 797449 h 986440"/>
                  <a:gd name="connsiteX3" fmla="*/ 671467 w 2113808"/>
                  <a:gd name="connsiteY3" fmla="*/ 894977 h 986440"/>
                  <a:gd name="connsiteX4" fmla="*/ 843148 w 2113808"/>
                  <a:gd name="connsiteY4" fmla="*/ 902715 h 986440"/>
                  <a:gd name="connsiteX5" fmla="*/ 837273 w 2113808"/>
                  <a:gd name="connsiteY5" fmla="*/ 903952 h 986440"/>
                  <a:gd name="connsiteX6" fmla="*/ 855024 w 2113808"/>
                  <a:gd name="connsiteY6" fmla="*/ 973967 h 986440"/>
                  <a:gd name="connsiteX7" fmla="*/ 902525 w 2113808"/>
                  <a:gd name="connsiteY7" fmla="*/ 190 h 986440"/>
                  <a:gd name="connsiteX8" fmla="*/ 890650 w 2113808"/>
                  <a:gd name="connsiteY8" fmla="*/ 890561 h 986440"/>
                  <a:gd name="connsiteX9" fmla="*/ 914462 w 2113808"/>
                  <a:gd name="connsiteY9" fmla="*/ 909827 h 986440"/>
                  <a:gd name="connsiteX10" fmla="*/ 1294411 w 2113808"/>
                  <a:gd name="connsiteY10" fmla="*/ 914590 h 986440"/>
                  <a:gd name="connsiteX11" fmla="*/ 1665072 w 2113808"/>
                  <a:gd name="connsiteY11" fmla="*/ 665208 h 986440"/>
                  <a:gd name="connsiteX12" fmla="*/ 1840676 w 2113808"/>
                  <a:gd name="connsiteY12" fmla="*/ 878964 h 986440"/>
                  <a:gd name="connsiteX13" fmla="*/ 2113808 w 2113808"/>
                  <a:gd name="connsiteY13" fmla="*/ 914590 h 986440"/>
                  <a:gd name="connsiteX0" fmla="*/ 0 w 2113808"/>
                  <a:gd name="connsiteY0" fmla="*/ 890827 h 986427"/>
                  <a:gd name="connsiteX1" fmla="*/ 466900 w 2113808"/>
                  <a:gd name="connsiteY1" fmla="*/ 894965 h 986427"/>
                  <a:gd name="connsiteX2" fmla="*/ 580602 w 2113808"/>
                  <a:gd name="connsiteY2" fmla="*/ 797436 h 986427"/>
                  <a:gd name="connsiteX3" fmla="*/ 671467 w 2113808"/>
                  <a:gd name="connsiteY3" fmla="*/ 894964 h 986427"/>
                  <a:gd name="connsiteX4" fmla="*/ 843148 w 2113808"/>
                  <a:gd name="connsiteY4" fmla="*/ 902702 h 986427"/>
                  <a:gd name="connsiteX5" fmla="*/ 837273 w 2113808"/>
                  <a:gd name="connsiteY5" fmla="*/ 903939 h 986427"/>
                  <a:gd name="connsiteX6" fmla="*/ 855024 w 2113808"/>
                  <a:gd name="connsiteY6" fmla="*/ 973954 h 986427"/>
                  <a:gd name="connsiteX7" fmla="*/ 902525 w 2113808"/>
                  <a:gd name="connsiteY7" fmla="*/ 177 h 986427"/>
                  <a:gd name="connsiteX8" fmla="*/ 890650 w 2113808"/>
                  <a:gd name="connsiteY8" fmla="*/ 890548 h 986427"/>
                  <a:gd name="connsiteX9" fmla="*/ 914462 w 2113808"/>
                  <a:gd name="connsiteY9" fmla="*/ 909814 h 986427"/>
                  <a:gd name="connsiteX10" fmla="*/ 1294411 w 2113808"/>
                  <a:gd name="connsiteY10" fmla="*/ 914577 h 986427"/>
                  <a:gd name="connsiteX11" fmla="*/ 1665072 w 2113808"/>
                  <a:gd name="connsiteY11" fmla="*/ 665195 h 986427"/>
                  <a:gd name="connsiteX12" fmla="*/ 1840676 w 2113808"/>
                  <a:gd name="connsiteY12" fmla="*/ 878951 h 986427"/>
                  <a:gd name="connsiteX13" fmla="*/ 2113808 w 2113808"/>
                  <a:gd name="connsiteY13" fmla="*/ 914577 h 986427"/>
                  <a:gd name="connsiteX0" fmla="*/ 0 w 2113808"/>
                  <a:gd name="connsiteY0" fmla="*/ 890827 h 986427"/>
                  <a:gd name="connsiteX1" fmla="*/ 466900 w 2113808"/>
                  <a:gd name="connsiteY1" fmla="*/ 894965 h 986427"/>
                  <a:gd name="connsiteX2" fmla="*/ 580602 w 2113808"/>
                  <a:gd name="connsiteY2" fmla="*/ 797436 h 986427"/>
                  <a:gd name="connsiteX3" fmla="*/ 671467 w 2113808"/>
                  <a:gd name="connsiteY3" fmla="*/ 894964 h 986427"/>
                  <a:gd name="connsiteX4" fmla="*/ 843148 w 2113808"/>
                  <a:gd name="connsiteY4" fmla="*/ 902702 h 986427"/>
                  <a:gd name="connsiteX5" fmla="*/ 837273 w 2113808"/>
                  <a:gd name="connsiteY5" fmla="*/ 903939 h 986427"/>
                  <a:gd name="connsiteX6" fmla="*/ 855024 w 2113808"/>
                  <a:gd name="connsiteY6" fmla="*/ 973954 h 986427"/>
                  <a:gd name="connsiteX7" fmla="*/ 902525 w 2113808"/>
                  <a:gd name="connsiteY7" fmla="*/ 177 h 986427"/>
                  <a:gd name="connsiteX8" fmla="*/ 890650 w 2113808"/>
                  <a:gd name="connsiteY8" fmla="*/ 890548 h 986427"/>
                  <a:gd name="connsiteX9" fmla="*/ 914462 w 2113808"/>
                  <a:gd name="connsiteY9" fmla="*/ 909814 h 986427"/>
                  <a:gd name="connsiteX10" fmla="*/ 1294411 w 2113808"/>
                  <a:gd name="connsiteY10" fmla="*/ 914577 h 986427"/>
                  <a:gd name="connsiteX11" fmla="*/ 1665072 w 2113808"/>
                  <a:gd name="connsiteY11" fmla="*/ 665195 h 986427"/>
                  <a:gd name="connsiteX12" fmla="*/ 1840676 w 2113808"/>
                  <a:gd name="connsiteY12" fmla="*/ 878951 h 986427"/>
                  <a:gd name="connsiteX13" fmla="*/ 2113808 w 2113808"/>
                  <a:gd name="connsiteY13" fmla="*/ 914577 h 986427"/>
                  <a:gd name="connsiteX0" fmla="*/ 0 w 2113808"/>
                  <a:gd name="connsiteY0" fmla="*/ 890833 h 986433"/>
                  <a:gd name="connsiteX1" fmla="*/ 466900 w 2113808"/>
                  <a:gd name="connsiteY1" fmla="*/ 894971 h 986433"/>
                  <a:gd name="connsiteX2" fmla="*/ 580602 w 2113808"/>
                  <a:gd name="connsiteY2" fmla="*/ 797442 h 986433"/>
                  <a:gd name="connsiteX3" fmla="*/ 671467 w 2113808"/>
                  <a:gd name="connsiteY3" fmla="*/ 894970 h 986433"/>
                  <a:gd name="connsiteX4" fmla="*/ 843148 w 2113808"/>
                  <a:gd name="connsiteY4" fmla="*/ 902708 h 986433"/>
                  <a:gd name="connsiteX5" fmla="*/ 837273 w 2113808"/>
                  <a:gd name="connsiteY5" fmla="*/ 903945 h 986433"/>
                  <a:gd name="connsiteX6" fmla="*/ 855024 w 2113808"/>
                  <a:gd name="connsiteY6" fmla="*/ 973960 h 986433"/>
                  <a:gd name="connsiteX7" fmla="*/ 902525 w 2113808"/>
                  <a:gd name="connsiteY7" fmla="*/ 183 h 986433"/>
                  <a:gd name="connsiteX8" fmla="*/ 890650 w 2113808"/>
                  <a:gd name="connsiteY8" fmla="*/ 890554 h 986433"/>
                  <a:gd name="connsiteX9" fmla="*/ 914462 w 2113808"/>
                  <a:gd name="connsiteY9" fmla="*/ 909820 h 986433"/>
                  <a:gd name="connsiteX10" fmla="*/ 1294411 w 2113808"/>
                  <a:gd name="connsiteY10" fmla="*/ 914583 h 986433"/>
                  <a:gd name="connsiteX11" fmla="*/ 1665072 w 2113808"/>
                  <a:gd name="connsiteY11" fmla="*/ 665201 h 986433"/>
                  <a:gd name="connsiteX12" fmla="*/ 1840676 w 2113808"/>
                  <a:gd name="connsiteY12" fmla="*/ 878957 h 986433"/>
                  <a:gd name="connsiteX13" fmla="*/ 2113808 w 2113808"/>
                  <a:gd name="connsiteY13" fmla="*/ 914583 h 986433"/>
                  <a:gd name="connsiteX0" fmla="*/ 0 w 2113808"/>
                  <a:gd name="connsiteY0" fmla="*/ 890833 h 1025541"/>
                  <a:gd name="connsiteX1" fmla="*/ 466900 w 2113808"/>
                  <a:gd name="connsiteY1" fmla="*/ 894971 h 1025541"/>
                  <a:gd name="connsiteX2" fmla="*/ 580602 w 2113808"/>
                  <a:gd name="connsiteY2" fmla="*/ 797442 h 1025541"/>
                  <a:gd name="connsiteX3" fmla="*/ 671467 w 2113808"/>
                  <a:gd name="connsiteY3" fmla="*/ 894970 h 1025541"/>
                  <a:gd name="connsiteX4" fmla="*/ 843148 w 2113808"/>
                  <a:gd name="connsiteY4" fmla="*/ 902708 h 1025541"/>
                  <a:gd name="connsiteX5" fmla="*/ 822985 w 2113808"/>
                  <a:gd name="connsiteY5" fmla="*/ 892039 h 1025541"/>
                  <a:gd name="connsiteX6" fmla="*/ 855024 w 2113808"/>
                  <a:gd name="connsiteY6" fmla="*/ 973960 h 1025541"/>
                  <a:gd name="connsiteX7" fmla="*/ 902525 w 2113808"/>
                  <a:gd name="connsiteY7" fmla="*/ 183 h 1025541"/>
                  <a:gd name="connsiteX8" fmla="*/ 890650 w 2113808"/>
                  <a:gd name="connsiteY8" fmla="*/ 890554 h 1025541"/>
                  <a:gd name="connsiteX9" fmla="*/ 914462 w 2113808"/>
                  <a:gd name="connsiteY9" fmla="*/ 909820 h 1025541"/>
                  <a:gd name="connsiteX10" fmla="*/ 1294411 w 2113808"/>
                  <a:gd name="connsiteY10" fmla="*/ 914583 h 1025541"/>
                  <a:gd name="connsiteX11" fmla="*/ 1665072 w 2113808"/>
                  <a:gd name="connsiteY11" fmla="*/ 665201 h 1025541"/>
                  <a:gd name="connsiteX12" fmla="*/ 1840676 w 2113808"/>
                  <a:gd name="connsiteY12" fmla="*/ 878957 h 1025541"/>
                  <a:gd name="connsiteX13" fmla="*/ 2113808 w 2113808"/>
                  <a:gd name="connsiteY13" fmla="*/ 914583 h 1025541"/>
                  <a:gd name="connsiteX0" fmla="*/ 0 w 2113808"/>
                  <a:gd name="connsiteY0" fmla="*/ 890833 h 1025541"/>
                  <a:gd name="connsiteX1" fmla="*/ 466900 w 2113808"/>
                  <a:gd name="connsiteY1" fmla="*/ 894971 h 1025541"/>
                  <a:gd name="connsiteX2" fmla="*/ 580602 w 2113808"/>
                  <a:gd name="connsiteY2" fmla="*/ 797442 h 1025541"/>
                  <a:gd name="connsiteX3" fmla="*/ 671467 w 2113808"/>
                  <a:gd name="connsiteY3" fmla="*/ 894970 h 1025541"/>
                  <a:gd name="connsiteX4" fmla="*/ 802667 w 2113808"/>
                  <a:gd name="connsiteY4" fmla="*/ 902708 h 1025541"/>
                  <a:gd name="connsiteX5" fmla="*/ 822985 w 2113808"/>
                  <a:gd name="connsiteY5" fmla="*/ 892039 h 1025541"/>
                  <a:gd name="connsiteX6" fmla="*/ 855024 w 2113808"/>
                  <a:gd name="connsiteY6" fmla="*/ 973960 h 1025541"/>
                  <a:gd name="connsiteX7" fmla="*/ 902525 w 2113808"/>
                  <a:gd name="connsiteY7" fmla="*/ 183 h 1025541"/>
                  <a:gd name="connsiteX8" fmla="*/ 890650 w 2113808"/>
                  <a:gd name="connsiteY8" fmla="*/ 890554 h 1025541"/>
                  <a:gd name="connsiteX9" fmla="*/ 914462 w 2113808"/>
                  <a:gd name="connsiteY9" fmla="*/ 909820 h 1025541"/>
                  <a:gd name="connsiteX10" fmla="*/ 1294411 w 2113808"/>
                  <a:gd name="connsiteY10" fmla="*/ 914583 h 1025541"/>
                  <a:gd name="connsiteX11" fmla="*/ 1665072 w 2113808"/>
                  <a:gd name="connsiteY11" fmla="*/ 665201 h 1025541"/>
                  <a:gd name="connsiteX12" fmla="*/ 1840676 w 2113808"/>
                  <a:gd name="connsiteY12" fmla="*/ 878957 h 1025541"/>
                  <a:gd name="connsiteX13" fmla="*/ 2113808 w 2113808"/>
                  <a:gd name="connsiteY13" fmla="*/ 914583 h 1025541"/>
                  <a:gd name="connsiteX0" fmla="*/ 0 w 2113808"/>
                  <a:gd name="connsiteY0" fmla="*/ 890833 h 1028929"/>
                  <a:gd name="connsiteX1" fmla="*/ 466900 w 2113808"/>
                  <a:gd name="connsiteY1" fmla="*/ 894971 h 1028929"/>
                  <a:gd name="connsiteX2" fmla="*/ 580602 w 2113808"/>
                  <a:gd name="connsiteY2" fmla="*/ 797442 h 1028929"/>
                  <a:gd name="connsiteX3" fmla="*/ 671467 w 2113808"/>
                  <a:gd name="connsiteY3" fmla="*/ 894970 h 1028929"/>
                  <a:gd name="connsiteX4" fmla="*/ 802667 w 2113808"/>
                  <a:gd name="connsiteY4" fmla="*/ 902708 h 1028929"/>
                  <a:gd name="connsiteX5" fmla="*/ 839654 w 2113808"/>
                  <a:gd name="connsiteY5" fmla="*/ 906326 h 1028929"/>
                  <a:gd name="connsiteX6" fmla="*/ 855024 w 2113808"/>
                  <a:gd name="connsiteY6" fmla="*/ 973960 h 1028929"/>
                  <a:gd name="connsiteX7" fmla="*/ 902525 w 2113808"/>
                  <a:gd name="connsiteY7" fmla="*/ 183 h 1028929"/>
                  <a:gd name="connsiteX8" fmla="*/ 890650 w 2113808"/>
                  <a:gd name="connsiteY8" fmla="*/ 890554 h 1028929"/>
                  <a:gd name="connsiteX9" fmla="*/ 914462 w 2113808"/>
                  <a:gd name="connsiteY9" fmla="*/ 909820 h 1028929"/>
                  <a:gd name="connsiteX10" fmla="*/ 1294411 w 2113808"/>
                  <a:gd name="connsiteY10" fmla="*/ 914583 h 1028929"/>
                  <a:gd name="connsiteX11" fmla="*/ 1665072 w 2113808"/>
                  <a:gd name="connsiteY11" fmla="*/ 665201 h 1028929"/>
                  <a:gd name="connsiteX12" fmla="*/ 1840676 w 2113808"/>
                  <a:gd name="connsiteY12" fmla="*/ 878957 h 1028929"/>
                  <a:gd name="connsiteX13" fmla="*/ 2113808 w 2113808"/>
                  <a:gd name="connsiteY13" fmla="*/ 914583 h 1028929"/>
                  <a:gd name="connsiteX0" fmla="*/ 0 w 2113808"/>
                  <a:gd name="connsiteY0" fmla="*/ 890652 h 960068"/>
                  <a:gd name="connsiteX1" fmla="*/ 466900 w 2113808"/>
                  <a:gd name="connsiteY1" fmla="*/ 894790 h 960068"/>
                  <a:gd name="connsiteX2" fmla="*/ 580602 w 2113808"/>
                  <a:gd name="connsiteY2" fmla="*/ 797261 h 960068"/>
                  <a:gd name="connsiteX3" fmla="*/ 671467 w 2113808"/>
                  <a:gd name="connsiteY3" fmla="*/ 894789 h 960068"/>
                  <a:gd name="connsiteX4" fmla="*/ 802667 w 2113808"/>
                  <a:gd name="connsiteY4" fmla="*/ 902527 h 960068"/>
                  <a:gd name="connsiteX5" fmla="*/ 839654 w 2113808"/>
                  <a:gd name="connsiteY5" fmla="*/ 906145 h 960068"/>
                  <a:gd name="connsiteX6" fmla="*/ 864549 w 2113808"/>
                  <a:gd name="connsiteY6" fmla="*/ 883292 h 960068"/>
                  <a:gd name="connsiteX7" fmla="*/ 902525 w 2113808"/>
                  <a:gd name="connsiteY7" fmla="*/ 2 h 960068"/>
                  <a:gd name="connsiteX8" fmla="*/ 890650 w 2113808"/>
                  <a:gd name="connsiteY8" fmla="*/ 890373 h 960068"/>
                  <a:gd name="connsiteX9" fmla="*/ 914462 w 2113808"/>
                  <a:gd name="connsiteY9" fmla="*/ 909639 h 960068"/>
                  <a:gd name="connsiteX10" fmla="*/ 1294411 w 2113808"/>
                  <a:gd name="connsiteY10" fmla="*/ 914402 h 960068"/>
                  <a:gd name="connsiteX11" fmla="*/ 1665072 w 2113808"/>
                  <a:gd name="connsiteY11" fmla="*/ 665020 h 960068"/>
                  <a:gd name="connsiteX12" fmla="*/ 1840676 w 2113808"/>
                  <a:gd name="connsiteY12" fmla="*/ 878776 h 960068"/>
                  <a:gd name="connsiteX13" fmla="*/ 2113808 w 2113808"/>
                  <a:gd name="connsiteY13" fmla="*/ 914402 h 960068"/>
                  <a:gd name="connsiteX0" fmla="*/ 0 w 2113808"/>
                  <a:gd name="connsiteY0" fmla="*/ 885890 h 957616"/>
                  <a:gd name="connsiteX1" fmla="*/ 466900 w 2113808"/>
                  <a:gd name="connsiteY1" fmla="*/ 890028 h 957616"/>
                  <a:gd name="connsiteX2" fmla="*/ 580602 w 2113808"/>
                  <a:gd name="connsiteY2" fmla="*/ 792499 h 957616"/>
                  <a:gd name="connsiteX3" fmla="*/ 671467 w 2113808"/>
                  <a:gd name="connsiteY3" fmla="*/ 890027 h 957616"/>
                  <a:gd name="connsiteX4" fmla="*/ 802667 w 2113808"/>
                  <a:gd name="connsiteY4" fmla="*/ 897765 h 957616"/>
                  <a:gd name="connsiteX5" fmla="*/ 839654 w 2113808"/>
                  <a:gd name="connsiteY5" fmla="*/ 901383 h 957616"/>
                  <a:gd name="connsiteX6" fmla="*/ 864549 w 2113808"/>
                  <a:gd name="connsiteY6" fmla="*/ 878530 h 957616"/>
                  <a:gd name="connsiteX7" fmla="*/ 873950 w 2113808"/>
                  <a:gd name="connsiteY7" fmla="*/ 2 h 957616"/>
                  <a:gd name="connsiteX8" fmla="*/ 890650 w 2113808"/>
                  <a:gd name="connsiteY8" fmla="*/ 885611 h 957616"/>
                  <a:gd name="connsiteX9" fmla="*/ 914462 w 2113808"/>
                  <a:gd name="connsiteY9" fmla="*/ 904877 h 957616"/>
                  <a:gd name="connsiteX10" fmla="*/ 1294411 w 2113808"/>
                  <a:gd name="connsiteY10" fmla="*/ 909640 h 957616"/>
                  <a:gd name="connsiteX11" fmla="*/ 1665072 w 2113808"/>
                  <a:gd name="connsiteY11" fmla="*/ 660258 h 957616"/>
                  <a:gd name="connsiteX12" fmla="*/ 1840676 w 2113808"/>
                  <a:gd name="connsiteY12" fmla="*/ 874014 h 957616"/>
                  <a:gd name="connsiteX13" fmla="*/ 2113808 w 2113808"/>
                  <a:gd name="connsiteY13" fmla="*/ 909640 h 957616"/>
                  <a:gd name="connsiteX0" fmla="*/ 0 w 2097576"/>
                  <a:gd name="connsiteY0" fmla="*/ 888595 h 957616"/>
                  <a:gd name="connsiteX1" fmla="*/ 450668 w 2097576"/>
                  <a:gd name="connsiteY1" fmla="*/ 890028 h 957616"/>
                  <a:gd name="connsiteX2" fmla="*/ 564370 w 2097576"/>
                  <a:gd name="connsiteY2" fmla="*/ 792499 h 957616"/>
                  <a:gd name="connsiteX3" fmla="*/ 655235 w 2097576"/>
                  <a:gd name="connsiteY3" fmla="*/ 890027 h 957616"/>
                  <a:gd name="connsiteX4" fmla="*/ 786435 w 2097576"/>
                  <a:gd name="connsiteY4" fmla="*/ 897765 h 957616"/>
                  <a:gd name="connsiteX5" fmla="*/ 823422 w 2097576"/>
                  <a:gd name="connsiteY5" fmla="*/ 901383 h 957616"/>
                  <a:gd name="connsiteX6" fmla="*/ 848317 w 2097576"/>
                  <a:gd name="connsiteY6" fmla="*/ 878530 h 957616"/>
                  <a:gd name="connsiteX7" fmla="*/ 857718 w 2097576"/>
                  <a:gd name="connsiteY7" fmla="*/ 2 h 957616"/>
                  <a:gd name="connsiteX8" fmla="*/ 874418 w 2097576"/>
                  <a:gd name="connsiteY8" fmla="*/ 885611 h 957616"/>
                  <a:gd name="connsiteX9" fmla="*/ 898230 w 2097576"/>
                  <a:gd name="connsiteY9" fmla="*/ 904877 h 957616"/>
                  <a:gd name="connsiteX10" fmla="*/ 1278179 w 2097576"/>
                  <a:gd name="connsiteY10" fmla="*/ 909640 h 957616"/>
                  <a:gd name="connsiteX11" fmla="*/ 1648840 w 2097576"/>
                  <a:gd name="connsiteY11" fmla="*/ 660258 h 957616"/>
                  <a:gd name="connsiteX12" fmla="*/ 1824444 w 2097576"/>
                  <a:gd name="connsiteY12" fmla="*/ 874014 h 957616"/>
                  <a:gd name="connsiteX13" fmla="*/ 2097576 w 2097576"/>
                  <a:gd name="connsiteY13" fmla="*/ 909640 h 957616"/>
                  <a:gd name="connsiteX0" fmla="*/ 0 w 2094871"/>
                  <a:gd name="connsiteY0" fmla="*/ 907532 h 957616"/>
                  <a:gd name="connsiteX1" fmla="*/ 447963 w 2094871"/>
                  <a:gd name="connsiteY1" fmla="*/ 890028 h 957616"/>
                  <a:gd name="connsiteX2" fmla="*/ 561665 w 2094871"/>
                  <a:gd name="connsiteY2" fmla="*/ 792499 h 957616"/>
                  <a:gd name="connsiteX3" fmla="*/ 652530 w 2094871"/>
                  <a:gd name="connsiteY3" fmla="*/ 890027 h 957616"/>
                  <a:gd name="connsiteX4" fmla="*/ 783730 w 2094871"/>
                  <a:gd name="connsiteY4" fmla="*/ 897765 h 957616"/>
                  <a:gd name="connsiteX5" fmla="*/ 820717 w 2094871"/>
                  <a:gd name="connsiteY5" fmla="*/ 901383 h 957616"/>
                  <a:gd name="connsiteX6" fmla="*/ 845612 w 2094871"/>
                  <a:gd name="connsiteY6" fmla="*/ 878530 h 957616"/>
                  <a:gd name="connsiteX7" fmla="*/ 855013 w 2094871"/>
                  <a:gd name="connsiteY7" fmla="*/ 2 h 957616"/>
                  <a:gd name="connsiteX8" fmla="*/ 871713 w 2094871"/>
                  <a:gd name="connsiteY8" fmla="*/ 885611 h 957616"/>
                  <a:gd name="connsiteX9" fmla="*/ 895525 w 2094871"/>
                  <a:gd name="connsiteY9" fmla="*/ 904877 h 957616"/>
                  <a:gd name="connsiteX10" fmla="*/ 1275474 w 2094871"/>
                  <a:gd name="connsiteY10" fmla="*/ 909640 h 957616"/>
                  <a:gd name="connsiteX11" fmla="*/ 1646135 w 2094871"/>
                  <a:gd name="connsiteY11" fmla="*/ 660258 h 957616"/>
                  <a:gd name="connsiteX12" fmla="*/ 1821739 w 2094871"/>
                  <a:gd name="connsiteY12" fmla="*/ 874014 h 957616"/>
                  <a:gd name="connsiteX13" fmla="*/ 2094871 w 2094871"/>
                  <a:gd name="connsiteY13" fmla="*/ 909640 h 957616"/>
                  <a:gd name="connsiteX0" fmla="*/ 0 w 2094871"/>
                  <a:gd name="connsiteY0" fmla="*/ 907532 h 957616"/>
                  <a:gd name="connsiteX1" fmla="*/ 447963 w 2094871"/>
                  <a:gd name="connsiteY1" fmla="*/ 890028 h 957616"/>
                  <a:gd name="connsiteX2" fmla="*/ 561665 w 2094871"/>
                  <a:gd name="connsiteY2" fmla="*/ 792499 h 957616"/>
                  <a:gd name="connsiteX3" fmla="*/ 652530 w 2094871"/>
                  <a:gd name="connsiteY3" fmla="*/ 890027 h 957616"/>
                  <a:gd name="connsiteX4" fmla="*/ 783730 w 2094871"/>
                  <a:gd name="connsiteY4" fmla="*/ 897765 h 957616"/>
                  <a:gd name="connsiteX5" fmla="*/ 820717 w 2094871"/>
                  <a:gd name="connsiteY5" fmla="*/ 901383 h 957616"/>
                  <a:gd name="connsiteX6" fmla="*/ 845612 w 2094871"/>
                  <a:gd name="connsiteY6" fmla="*/ 878530 h 957616"/>
                  <a:gd name="connsiteX7" fmla="*/ 855013 w 2094871"/>
                  <a:gd name="connsiteY7" fmla="*/ 2 h 957616"/>
                  <a:gd name="connsiteX8" fmla="*/ 871713 w 2094871"/>
                  <a:gd name="connsiteY8" fmla="*/ 885611 h 957616"/>
                  <a:gd name="connsiteX9" fmla="*/ 895525 w 2094871"/>
                  <a:gd name="connsiteY9" fmla="*/ 904877 h 957616"/>
                  <a:gd name="connsiteX10" fmla="*/ 1275474 w 2094871"/>
                  <a:gd name="connsiteY10" fmla="*/ 909640 h 957616"/>
                  <a:gd name="connsiteX11" fmla="*/ 1646135 w 2094871"/>
                  <a:gd name="connsiteY11" fmla="*/ 660258 h 957616"/>
                  <a:gd name="connsiteX12" fmla="*/ 1821739 w 2094871"/>
                  <a:gd name="connsiteY12" fmla="*/ 874014 h 957616"/>
                  <a:gd name="connsiteX13" fmla="*/ 2094871 w 2094871"/>
                  <a:gd name="connsiteY13" fmla="*/ 909640 h 957616"/>
                  <a:gd name="connsiteX0" fmla="*/ 0 w 2094871"/>
                  <a:gd name="connsiteY0" fmla="*/ 907532 h 957616"/>
                  <a:gd name="connsiteX1" fmla="*/ 447963 w 2094871"/>
                  <a:gd name="connsiteY1" fmla="*/ 890028 h 957616"/>
                  <a:gd name="connsiteX2" fmla="*/ 575952 w 2094871"/>
                  <a:gd name="connsiteY2" fmla="*/ 797262 h 957616"/>
                  <a:gd name="connsiteX3" fmla="*/ 652530 w 2094871"/>
                  <a:gd name="connsiteY3" fmla="*/ 890027 h 957616"/>
                  <a:gd name="connsiteX4" fmla="*/ 783730 w 2094871"/>
                  <a:gd name="connsiteY4" fmla="*/ 897765 h 957616"/>
                  <a:gd name="connsiteX5" fmla="*/ 820717 w 2094871"/>
                  <a:gd name="connsiteY5" fmla="*/ 901383 h 957616"/>
                  <a:gd name="connsiteX6" fmla="*/ 845612 w 2094871"/>
                  <a:gd name="connsiteY6" fmla="*/ 878530 h 957616"/>
                  <a:gd name="connsiteX7" fmla="*/ 855013 w 2094871"/>
                  <a:gd name="connsiteY7" fmla="*/ 2 h 957616"/>
                  <a:gd name="connsiteX8" fmla="*/ 871713 w 2094871"/>
                  <a:gd name="connsiteY8" fmla="*/ 885611 h 957616"/>
                  <a:gd name="connsiteX9" fmla="*/ 895525 w 2094871"/>
                  <a:gd name="connsiteY9" fmla="*/ 904877 h 957616"/>
                  <a:gd name="connsiteX10" fmla="*/ 1275474 w 2094871"/>
                  <a:gd name="connsiteY10" fmla="*/ 909640 h 957616"/>
                  <a:gd name="connsiteX11" fmla="*/ 1646135 w 2094871"/>
                  <a:gd name="connsiteY11" fmla="*/ 660258 h 957616"/>
                  <a:gd name="connsiteX12" fmla="*/ 1821739 w 2094871"/>
                  <a:gd name="connsiteY12" fmla="*/ 874014 h 957616"/>
                  <a:gd name="connsiteX13" fmla="*/ 2094871 w 2094871"/>
                  <a:gd name="connsiteY13" fmla="*/ 909640 h 957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94871" h="957616">
                    <a:moveTo>
                      <a:pt x="0" y="907532"/>
                    </a:moveTo>
                    <a:cubicBezTo>
                      <a:pt x="157085" y="910302"/>
                      <a:pt x="351971" y="908406"/>
                      <a:pt x="447963" y="890028"/>
                    </a:cubicBezTo>
                    <a:cubicBezTo>
                      <a:pt x="543955" y="871650"/>
                      <a:pt x="517032" y="801399"/>
                      <a:pt x="575952" y="797262"/>
                    </a:cubicBezTo>
                    <a:cubicBezTo>
                      <a:pt x="634872" y="793125"/>
                      <a:pt x="617900" y="873277"/>
                      <a:pt x="652530" y="890027"/>
                    </a:cubicBezTo>
                    <a:cubicBezTo>
                      <a:pt x="687160" y="906777"/>
                      <a:pt x="755699" y="895872"/>
                      <a:pt x="783730" y="897765"/>
                    </a:cubicBezTo>
                    <a:cubicBezTo>
                      <a:pt x="811761" y="899658"/>
                      <a:pt x="818738" y="889508"/>
                      <a:pt x="820717" y="901383"/>
                    </a:cubicBezTo>
                    <a:cubicBezTo>
                      <a:pt x="822696" y="913258"/>
                      <a:pt x="839896" y="1028760"/>
                      <a:pt x="845612" y="878530"/>
                    </a:cubicBezTo>
                    <a:cubicBezTo>
                      <a:pt x="851328" y="728300"/>
                      <a:pt x="850663" y="-1178"/>
                      <a:pt x="855013" y="2"/>
                    </a:cubicBezTo>
                    <a:cubicBezTo>
                      <a:pt x="859363" y="1182"/>
                      <a:pt x="864961" y="734799"/>
                      <a:pt x="871713" y="885611"/>
                    </a:cubicBezTo>
                    <a:cubicBezTo>
                      <a:pt x="878465" y="1036423"/>
                      <a:pt x="878237" y="903253"/>
                      <a:pt x="895525" y="904877"/>
                    </a:cubicBezTo>
                    <a:cubicBezTo>
                      <a:pt x="912813" y="906501"/>
                      <a:pt x="1150372" y="950410"/>
                      <a:pt x="1275474" y="909640"/>
                    </a:cubicBezTo>
                    <a:cubicBezTo>
                      <a:pt x="1400576" y="868870"/>
                      <a:pt x="1555091" y="666196"/>
                      <a:pt x="1646135" y="660258"/>
                    </a:cubicBezTo>
                    <a:cubicBezTo>
                      <a:pt x="1737179" y="654320"/>
                      <a:pt x="1746950" y="832450"/>
                      <a:pt x="1821739" y="874014"/>
                    </a:cubicBezTo>
                    <a:cubicBezTo>
                      <a:pt x="1896528" y="915578"/>
                      <a:pt x="1992941" y="912609"/>
                      <a:pt x="2094871" y="909640"/>
                    </a:cubicBez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100"/>
              </a:p>
            </p:txBody>
          </p:sp>
        </p:grpSp>
        <p:sp>
          <p:nvSpPr>
            <p:cNvPr id="12" name="Volný tvar 9">
              <a:extLst>
                <a:ext uri="{FF2B5EF4-FFF2-40B4-BE49-F238E27FC236}">
                  <a16:creationId xmlns:a16="http://schemas.microsoft.com/office/drawing/2014/main" id="{26B521A7-BF56-F00F-B8BC-8597336CA79D}"/>
                </a:ext>
              </a:extLst>
            </p:cNvPr>
            <p:cNvSpPr/>
            <p:nvPr/>
          </p:nvSpPr>
          <p:spPr>
            <a:xfrm>
              <a:off x="5065873" y="2325130"/>
              <a:ext cx="1450343" cy="957616"/>
            </a:xfrm>
            <a:custGeom>
              <a:avLst/>
              <a:gdLst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27512 w 2113808"/>
                <a:gd name="connsiteY2" fmla="*/ 760035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650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28075"/>
                <a:gd name="connsiteX1" fmla="*/ 466900 w 2113808"/>
                <a:gd name="connsiteY1" fmla="*/ 894802 h 1028075"/>
                <a:gd name="connsiteX2" fmla="*/ 580602 w 2113808"/>
                <a:gd name="connsiteY2" fmla="*/ 797273 h 1028075"/>
                <a:gd name="connsiteX3" fmla="*/ 671467 w 2113808"/>
                <a:gd name="connsiteY3" fmla="*/ 894801 h 1028075"/>
                <a:gd name="connsiteX4" fmla="*/ 843148 w 2113808"/>
                <a:gd name="connsiteY4" fmla="*/ 902539 h 1028075"/>
                <a:gd name="connsiteX5" fmla="*/ 855024 w 2113808"/>
                <a:gd name="connsiteY5" fmla="*/ 973791 h 1028075"/>
                <a:gd name="connsiteX6" fmla="*/ 902525 w 2113808"/>
                <a:gd name="connsiteY6" fmla="*/ 14 h 1028075"/>
                <a:gd name="connsiteX7" fmla="*/ 890650 w 2113808"/>
                <a:gd name="connsiteY7" fmla="*/ 997542 h 1028075"/>
                <a:gd name="connsiteX8" fmla="*/ 890650 w 2113808"/>
                <a:gd name="connsiteY8" fmla="*/ 914414 h 1028075"/>
                <a:gd name="connsiteX9" fmla="*/ 1294411 w 2113808"/>
                <a:gd name="connsiteY9" fmla="*/ 914414 h 1028075"/>
                <a:gd name="connsiteX10" fmla="*/ 1665072 w 2113808"/>
                <a:gd name="connsiteY10" fmla="*/ 665032 h 1028075"/>
                <a:gd name="connsiteX11" fmla="*/ 1840676 w 2113808"/>
                <a:gd name="connsiteY11" fmla="*/ 878788 h 1028075"/>
                <a:gd name="connsiteX12" fmla="*/ 2113808 w 2113808"/>
                <a:gd name="connsiteY12" fmla="*/ 914414 h 1028075"/>
                <a:gd name="connsiteX0" fmla="*/ 0 w 2113808"/>
                <a:gd name="connsiteY0" fmla="*/ 890664 h 1028178"/>
                <a:gd name="connsiteX1" fmla="*/ 466900 w 2113808"/>
                <a:gd name="connsiteY1" fmla="*/ 894802 h 1028178"/>
                <a:gd name="connsiteX2" fmla="*/ 580602 w 2113808"/>
                <a:gd name="connsiteY2" fmla="*/ 797273 h 1028178"/>
                <a:gd name="connsiteX3" fmla="*/ 671467 w 2113808"/>
                <a:gd name="connsiteY3" fmla="*/ 894801 h 1028178"/>
                <a:gd name="connsiteX4" fmla="*/ 843148 w 2113808"/>
                <a:gd name="connsiteY4" fmla="*/ 902539 h 1028178"/>
                <a:gd name="connsiteX5" fmla="*/ 837273 w 2113808"/>
                <a:gd name="connsiteY5" fmla="*/ 903776 h 1028178"/>
                <a:gd name="connsiteX6" fmla="*/ 855024 w 2113808"/>
                <a:gd name="connsiteY6" fmla="*/ 973791 h 1028178"/>
                <a:gd name="connsiteX7" fmla="*/ 902525 w 2113808"/>
                <a:gd name="connsiteY7" fmla="*/ 14 h 1028178"/>
                <a:gd name="connsiteX8" fmla="*/ 890650 w 2113808"/>
                <a:gd name="connsiteY8" fmla="*/ 997542 h 1028178"/>
                <a:gd name="connsiteX9" fmla="*/ 890650 w 2113808"/>
                <a:gd name="connsiteY9" fmla="*/ 914414 h 1028178"/>
                <a:gd name="connsiteX10" fmla="*/ 1294411 w 2113808"/>
                <a:gd name="connsiteY10" fmla="*/ 914414 h 1028178"/>
                <a:gd name="connsiteX11" fmla="*/ 1665072 w 2113808"/>
                <a:gd name="connsiteY11" fmla="*/ 665032 h 1028178"/>
                <a:gd name="connsiteX12" fmla="*/ 1840676 w 2113808"/>
                <a:gd name="connsiteY12" fmla="*/ 878788 h 1028178"/>
                <a:gd name="connsiteX13" fmla="*/ 2113808 w 2113808"/>
                <a:gd name="connsiteY13" fmla="*/ 914414 h 1028178"/>
                <a:gd name="connsiteX0" fmla="*/ 0 w 2113808"/>
                <a:gd name="connsiteY0" fmla="*/ 890663 h 1001504"/>
                <a:gd name="connsiteX1" fmla="*/ 466900 w 2113808"/>
                <a:gd name="connsiteY1" fmla="*/ 894801 h 1001504"/>
                <a:gd name="connsiteX2" fmla="*/ 580602 w 2113808"/>
                <a:gd name="connsiteY2" fmla="*/ 797272 h 1001504"/>
                <a:gd name="connsiteX3" fmla="*/ 671467 w 2113808"/>
                <a:gd name="connsiteY3" fmla="*/ 894800 h 1001504"/>
                <a:gd name="connsiteX4" fmla="*/ 843148 w 2113808"/>
                <a:gd name="connsiteY4" fmla="*/ 902538 h 1001504"/>
                <a:gd name="connsiteX5" fmla="*/ 837273 w 2113808"/>
                <a:gd name="connsiteY5" fmla="*/ 903775 h 1001504"/>
                <a:gd name="connsiteX6" fmla="*/ 855024 w 2113808"/>
                <a:gd name="connsiteY6" fmla="*/ 973790 h 1001504"/>
                <a:gd name="connsiteX7" fmla="*/ 902525 w 2113808"/>
                <a:gd name="connsiteY7" fmla="*/ 13 h 1001504"/>
                <a:gd name="connsiteX8" fmla="*/ 890650 w 2113808"/>
                <a:gd name="connsiteY8" fmla="*/ 997541 h 1001504"/>
                <a:gd name="connsiteX9" fmla="*/ 890650 w 2113808"/>
                <a:gd name="connsiteY9" fmla="*/ 914413 h 1001504"/>
                <a:gd name="connsiteX10" fmla="*/ 1294411 w 2113808"/>
                <a:gd name="connsiteY10" fmla="*/ 914413 h 1001504"/>
                <a:gd name="connsiteX11" fmla="*/ 1665072 w 2113808"/>
                <a:gd name="connsiteY11" fmla="*/ 665031 h 1001504"/>
                <a:gd name="connsiteX12" fmla="*/ 1840676 w 2113808"/>
                <a:gd name="connsiteY12" fmla="*/ 878787 h 1001504"/>
                <a:gd name="connsiteX13" fmla="*/ 2113808 w 2113808"/>
                <a:gd name="connsiteY13" fmla="*/ 914413 h 1001504"/>
                <a:gd name="connsiteX0" fmla="*/ 0 w 2113808"/>
                <a:gd name="connsiteY0" fmla="*/ 890663 h 1049715"/>
                <a:gd name="connsiteX1" fmla="*/ 466900 w 2113808"/>
                <a:gd name="connsiteY1" fmla="*/ 894801 h 1049715"/>
                <a:gd name="connsiteX2" fmla="*/ 580602 w 2113808"/>
                <a:gd name="connsiteY2" fmla="*/ 797272 h 1049715"/>
                <a:gd name="connsiteX3" fmla="*/ 671467 w 2113808"/>
                <a:gd name="connsiteY3" fmla="*/ 894800 h 1049715"/>
                <a:gd name="connsiteX4" fmla="*/ 843148 w 2113808"/>
                <a:gd name="connsiteY4" fmla="*/ 902538 h 1049715"/>
                <a:gd name="connsiteX5" fmla="*/ 837273 w 2113808"/>
                <a:gd name="connsiteY5" fmla="*/ 903775 h 1049715"/>
                <a:gd name="connsiteX6" fmla="*/ 855024 w 2113808"/>
                <a:gd name="connsiteY6" fmla="*/ 973790 h 1049715"/>
                <a:gd name="connsiteX7" fmla="*/ 902525 w 2113808"/>
                <a:gd name="connsiteY7" fmla="*/ 13 h 1049715"/>
                <a:gd name="connsiteX8" fmla="*/ 890650 w 2113808"/>
                <a:gd name="connsiteY8" fmla="*/ 997541 h 1049715"/>
                <a:gd name="connsiteX9" fmla="*/ 914462 w 2113808"/>
                <a:gd name="connsiteY9" fmla="*/ 909650 h 1049715"/>
                <a:gd name="connsiteX10" fmla="*/ 1294411 w 2113808"/>
                <a:gd name="connsiteY10" fmla="*/ 914413 h 1049715"/>
                <a:gd name="connsiteX11" fmla="*/ 1665072 w 2113808"/>
                <a:gd name="connsiteY11" fmla="*/ 665031 h 1049715"/>
                <a:gd name="connsiteX12" fmla="*/ 1840676 w 2113808"/>
                <a:gd name="connsiteY12" fmla="*/ 878787 h 1049715"/>
                <a:gd name="connsiteX13" fmla="*/ 2113808 w 2113808"/>
                <a:gd name="connsiteY13" fmla="*/ 914413 h 1049715"/>
                <a:gd name="connsiteX0" fmla="*/ 0 w 2113808"/>
                <a:gd name="connsiteY0" fmla="*/ 890663 h 1048408"/>
                <a:gd name="connsiteX1" fmla="*/ 466900 w 2113808"/>
                <a:gd name="connsiteY1" fmla="*/ 894801 h 1048408"/>
                <a:gd name="connsiteX2" fmla="*/ 580602 w 2113808"/>
                <a:gd name="connsiteY2" fmla="*/ 797272 h 1048408"/>
                <a:gd name="connsiteX3" fmla="*/ 671467 w 2113808"/>
                <a:gd name="connsiteY3" fmla="*/ 894800 h 1048408"/>
                <a:gd name="connsiteX4" fmla="*/ 843148 w 2113808"/>
                <a:gd name="connsiteY4" fmla="*/ 902538 h 1048408"/>
                <a:gd name="connsiteX5" fmla="*/ 837273 w 2113808"/>
                <a:gd name="connsiteY5" fmla="*/ 903775 h 1048408"/>
                <a:gd name="connsiteX6" fmla="*/ 855024 w 2113808"/>
                <a:gd name="connsiteY6" fmla="*/ 973790 h 1048408"/>
                <a:gd name="connsiteX7" fmla="*/ 902525 w 2113808"/>
                <a:gd name="connsiteY7" fmla="*/ 13 h 1048408"/>
                <a:gd name="connsiteX8" fmla="*/ 890650 w 2113808"/>
                <a:gd name="connsiteY8" fmla="*/ 997541 h 1048408"/>
                <a:gd name="connsiteX9" fmla="*/ 914462 w 2113808"/>
                <a:gd name="connsiteY9" fmla="*/ 909650 h 1048408"/>
                <a:gd name="connsiteX10" fmla="*/ 1294411 w 2113808"/>
                <a:gd name="connsiteY10" fmla="*/ 914413 h 1048408"/>
                <a:gd name="connsiteX11" fmla="*/ 1665072 w 2113808"/>
                <a:gd name="connsiteY11" fmla="*/ 665031 h 1048408"/>
                <a:gd name="connsiteX12" fmla="*/ 1840676 w 2113808"/>
                <a:gd name="connsiteY12" fmla="*/ 878787 h 1048408"/>
                <a:gd name="connsiteX13" fmla="*/ 2113808 w 2113808"/>
                <a:gd name="connsiteY13" fmla="*/ 914413 h 1048408"/>
                <a:gd name="connsiteX0" fmla="*/ 0 w 2113808"/>
                <a:gd name="connsiteY0" fmla="*/ 890840 h 986440"/>
                <a:gd name="connsiteX1" fmla="*/ 466900 w 2113808"/>
                <a:gd name="connsiteY1" fmla="*/ 894978 h 986440"/>
                <a:gd name="connsiteX2" fmla="*/ 580602 w 2113808"/>
                <a:gd name="connsiteY2" fmla="*/ 797449 h 986440"/>
                <a:gd name="connsiteX3" fmla="*/ 671467 w 2113808"/>
                <a:gd name="connsiteY3" fmla="*/ 894977 h 986440"/>
                <a:gd name="connsiteX4" fmla="*/ 843148 w 2113808"/>
                <a:gd name="connsiteY4" fmla="*/ 902715 h 986440"/>
                <a:gd name="connsiteX5" fmla="*/ 837273 w 2113808"/>
                <a:gd name="connsiteY5" fmla="*/ 903952 h 986440"/>
                <a:gd name="connsiteX6" fmla="*/ 855024 w 2113808"/>
                <a:gd name="connsiteY6" fmla="*/ 973967 h 986440"/>
                <a:gd name="connsiteX7" fmla="*/ 902525 w 2113808"/>
                <a:gd name="connsiteY7" fmla="*/ 190 h 986440"/>
                <a:gd name="connsiteX8" fmla="*/ 890650 w 2113808"/>
                <a:gd name="connsiteY8" fmla="*/ 890561 h 986440"/>
                <a:gd name="connsiteX9" fmla="*/ 914462 w 2113808"/>
                <a:gd name="connsiteY9" fmla="*/ 909827 h 986440"/>
                <a:gd name="connsiteX10" fmla="*/ 1294411 w 2113808"/>
                <a:gd name="connsiteY10" fmla="*/ 914590 h 986440"/>
                <a:gd name="connsiteX11" fmla="*/ 1665072 w 2113808"/>
                <a:gd name="connsiteY11" fmla="*/ 665208 h 986440"/>
                <a:gd name="connsiteX12" fmla="*/ 1840676 w 2113808"/>
                <a:gd name="connsiteY12" fmla="*/ 878964 h 986440"/>
                <a:gd name="connsiteX13" fmla="*/ 2113808 w 2113808"/>
                <a:gd name="connsiteY13" fmla="*/ 914590 h 986440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33 h 986433"/>
                <a:gd name="connsiteX1" fmla="*/ 466900 w 2113808"/>
                <a:gd name="connsiteY1" fmla="*/ 894971 h 986433"/>
                <a:gd name="connsiteX2" fmla="*/ 580602 w 2113808"/>
                <a:gd name="connsiteY2" fmla="*/ 797442 h 986433"/>
                <a:gd name="connsiteX3" fmla="*/ 671467 w 2113808"/>
                <a:gd name="connsiteY3" fmla="*/ 894970 h 986433"/>
                <a:gd name="connsiteX4" fmla="*/ 843148 w 2113808"/>
                <a:gd name="connsiteY4" fmla="*/ 902708 h 986433"/>
                <a:gd name="connsiteX5" fmla="*/ 837273 w 2113808"/>
                <a:gd name="connsiteY5" fmla="*/ 903945 h 986433"/>
                <a:gd name="connsiteX6" fmla="*/ 855024 w 2113808"/>
                <a:gd name="connsiteY6" fmla="*/ 973960 h 986433"/>
                <a:gd name="connsiteX7" fmla="*/ 902525 w 2113808"/>
                <a:gd name="connsiteY7" fmla="*/ 183 h 986433"/>
                <a:gd name="connsiteX8" fmla="*/ 890650 w 2113808"/>
                <a:gd name="connsiteY8" fmla="*/ 890554 h 986433"/>
                <a:gd name="connsiteX9" fmla="*/ 914462 w 2113808"/>
                <a:gd name="connsiteY9" fmla="*/ 909820 h 986433"/>
                <a:gd name="connsiteX10" fmla="*/ 1294411 w 2113808"/>
                <a:gd name="connsiteY10" fmla="*/ 914583 h 986433"/>
                <a:gd name="connsiteX11" fmla="*/ 1665072 w 2113808"/>
                <a:gd name="connsiteY11" fmla="*/ 665201 h 986433"/>
                <a:gd name="connsiteX12" fmla="*/ 1840676 w 2113808"/>
                <a:gd name="connsiteY12" fmla="*/ 878957 h 986433"/>
                <a:gd name="connsiteX13" fmla="*/ 2113808 w 2113808"/>
                <a:gd name="connsiteY13" fmla="*/ 914583 h 986433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43148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02667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8929"/>
                <a:gd name="connsiteX1" fmla="*/ 466900 w 2113808"/>
                <a:gd name="connsiteY1" fmla="*/ 894971 h 1028929"/>
                <a:gd name="connsiteX2" fmla="*/ 580602 w 2113808"/>
                <a:gd name="connsiteY2" fmla="*/ 797442 h 1028929"/>
                <a:gd name="connsiteX3" fmla="*/ 671467 w 2113808"/>
                <a:gd name="connsiteY3" fmla="*/ 894970 h 1028929"/>
                <a:gd name="connsiteX4" fmla="*/ 802667 w 2113808"/>
                <a:gd name="connsiteY4" fmla="*/ 902708 h 1028929"/>
                <a:gd name="connsiteX5" fmla="*/ 839654 w 2113808"/>
                <a:gd name="connsiteY5" fmla="*/ 906326 h 1028929"/>
                <a:gd name="connsiteX6" fmla="*/ 855024 w 2113808"/>
                <a:gd name="connsiteY6" fmla="*/ 973960 h 1028929"/>
                <a:gd name="connsiteX7" fmla="*/ 902525 w 2113808"/>
                <a:gd name="connsiteY7" fmla="*/ 183 h 1028929"/>
                <a:gd name="connsiteX8" fmla="*/ 890650 w 2113808"/>
                <a:gd name="connsiteY8" fmla="*/ 890554 h 1028929"/>
                <a:gd name="connsiteX9" fmla="*/ 914462 w 2113808"/>
                <a:gd name="connsiteY9" fmla="*/ 909820 h 1028929"/>
                <a:gd name="connsiteX10" fmla="*/ 1294411 w 2113808"/>
                <a:gd name="connsiteY10" fmla="*/ 914583 h 1028929"/>
                <a:gd name="connsiteX11" fmla="*/ 1665072 w 2113808"/>
                <a:gd name="connsiteY11" fmla="*/ 665201 h 1028929"/>
                <a:gd name="connsiteX12" fmla="*/ 1840676 w 2113808"/>
                <a:gd name="connsiteY12" fmla="*/ 878957 h 1028929"/>
                <a:gd name="connsiteX13" fmla="*/ 2113808 w 2113808"/>
                <a:gd name="connsiteY13" fmla="*/ 914583 h 1028929"/>
                <a:gd name="connsiteX0" fmla="*/ 0 w 2113808"/>
                <a:gd name="connsiteY0" fmla="*/ 890652 h 960068"/>
                <a:gd name="connsiteX1" fmla="*/ 466900 w 2113808"/>
                <a:gd name="connsiteY1" fmla="*/ 894790 h 960068"/>
                <a:gd name="connsiteX2" fmla="*/ 580602 w 2113808"/>
                <a:gd name="connsiteY2" fmla="*/ 797261 h 960068"/>
                <a:gd name="connsiteX3" fmla="*/ 671467 w 2113808"/>
                <a:gd name="connsiteY3" fmla="*/ 894789 h 960068"/>
                <a:gd name="connsiteX4" fmla="*/ 802667 w 2113808"/>
                <a:gd name="connsiteY4" fmla="*/ 902527 h 960068"/>
                <a:gd name="connsiteX5" fmla="*/ 839654 w 2113808"/>
                <a:gd name="connsiteY5" fmla="*/ 906145 h 960068"/>
                <a:gd name="connsiteX6" fmla="*/ 864549 w 2113808"/>
                <a:gd name="connsiteY6" fmla="*/ 883292 h 960068"/>
                <a:gd name="connsiteX7" fmla="*/ 902525 w 2113808"/>
                <a:gd name="connsiteY7" fmla="*/ 2 h 960068"/>
                <a:gd name="connsiteX8" fmla="*/ 890650 w 2113808"/>
                <a:gd name="connsiteY8" fmla="*/ 890373 h 960068"/>
                <a:gd name="connsiteX9" fmla="*/ 914462 w 2113808"/>
                <a:gd name="connsiteY9" fmla="*/ 909639 h 960068"/>
                <a:gd name="connsiteX10" fmla="*/ 1294411 w 2113808"/>
                <a:gd name="connsiteY10" fmla="*/ 914402 h 960068"/>
                <a:gd name="connsiteX11" fmla="*/ 1665072 w 2113808"/>
                <a:gd name="connsiteY11" fmla="*/ 665020 h 960068"/>
                <a:gd name="connsiteX12" fmla="*/ 1840676 w 2113808"/>
                <a:gd name="connsiteY12" fmla="*/ 878776 h 960068"/>
                <a:gd name="connsiteX13" fmla="*/ 2113808 w 2113808"/>
                <a:gd name="connsiteY13" fmla="*/ 914402 h 960068"/>
                <a:gd name="connsiteX0" fmla="*/ 0 w 2113808"/>
                <a:gd name="connsiteY0" fmla="*/ 885890 h 957616"/>
                <a:gd name="connsiteX1" fmla="*/ 466900 w 2113808"/>
                <a:gd name="connsiteY1" fmla="*/ 890028 h 957616"/>
                <a:gd name="connsiteX2" fmla="*/ 580602 w 2113808"/>
                <a:gd name="connsiteY2" fmla="*/ 792499 h 957616"/>
                <a:gd name="connsiteX3" fmla="*/ 671467 w 2113808"/>
                <a:gd name="connsiteY3" fmla="*/ 890027 h 957616"/>
                <a:gd name="connsiteX4" fmla="*/ 802667 w 2113808"/>
                <a:gd name="connsiteY4" fmla="*/ 897765 h 957616"/>
                <a:gd name="connsiteX5" fmla="*/ 839654 w 2113808"/>
                <a:gd name="connsiteY5" fmla="*/ 901383 h 957616"/>
                <a:gd name="connsiteX6" fmla="*/ 864549 w 2113808"/>
                <a:gd name="connsiteY6" fmla="*/ 878530 h 957616"/>
                <a:gd name="connsiteX7" fmla="*/ 873950 w 2113808"/>
                <a:gd name="connsiteY7" fmla="*/ 2 h 957616"/>
                <a:gd name="connsiteX8" fmla="*/ 890650 w 2113808"/>
                <a:gd name="connsiteY8" fmla="*/ 885611 h 957616"/>
                <a:gd name="connsiteX9" fmla="*/ 914462 w 2113808"/>
                <a:gd name="connsiteY9" fmla="*/ 904877 h 957616"/>
                <a:gd name="connsiteX10" fmla="*/ 1294411 w 2113808"/>
                <a:gd name="connsiteY10" fmla="*/ 909640 h 957616"/>
                <a:gd name="connsiteX11" fmla="*/ 1665072 w 2113808"/>
                <a:gd name="connsiteY11" fmla="*/ 660258 h 957616"/>
                <a:gd name="connsiteX12" fmla="*/ 1840676 w 2113808"/>
                <a:gd name="connsiteY12" fmla="*/ 874014 h 957616"/>
                <a:gd name="connsiteX13" fmla="*/ 2113808 w 2113808"/>
                <a:gd name="connsiteY13" fmla="*/ 909640 h 957616"/>
                <a:gd name="connsiteX0" fmla="*/ 0 w 2097576"/>
                <a:gd name="connsiteY0" fmla="*/ 888595 h 957616"/>
                <a:gd name="connsiteX1" fmla="*/ 450668 w 2097576"/>
                <a:gd name="connsiteY1" fmla="*/ 890028 h 957616"/>
                <a:gd name="connsiteX2" fmla="*/ 564370 w 2097576"/>
                <a:gd name="connsiteY2" fmla="*/ 792499 h 957616"/>
                <a:gd name="connsiteX3" fmla="*/ 655235 w 2097576"/>
                <a:gd name="connsiteY3" fmla="*/ 890027 h 957616"/>
                <a:gd name="connsiteX4" fmla="*/ 786435 w 2097576"/>
                <a:gd name="connsiteY4" fmla="*/ 897765 h 957616"/>
                <a:gd name="connsiteX5" fmla="*/ 823422 w 2097576"/>
                <a:gd name="connsiteY5" fmla="*/ 901383 h 957616"/>
                <a:gd name="connsiteX6" fmla="*/ 848317 w 2097576"/>
                <a:gd name="connsiteY6" fmla="*/ 878530 h 957616"/>
                <a:gd name="connsiteX7" fmla="*/ 857718 w 2097576"/>
                <a:gd name="connsiteY7" fmla="*/ 2 h 957616"/>
                <a:gd name="connsiteX8" fmla="*/ 874418 w 2097576"/>
                <a:gd name="connsiteY8" fmla="*/ 885611 h 957616"/>
                <a:gd name="connsiteX9" fmla="*/ 898230 w 2097576"/>
                <a:gd name="connsiteY9" fmla="*/ 904877 h 957616"/>
                <a:gd name="connsiteX10" fmla="*/ 1278179 w 2097576"/>
                <a:gd name="connsiteY10" fmla="*/ 909640 h 957616"/>
                <a:gd name="connsiteX11" fmla="*/ 1648840 w 2097576"/>
                <a:gd name="connsiteY11" fmla="*/ 660258 h 957616"/>
                <a:gd name="connsiteX12" fmla="*/ 1824444 w 2097576"/>
                <a:gd name="connsiteY12" fmla="*/ 874014 h 957616"/>
                <a:gd name="connsiteX13" fmla="*/ 2097576 w 2097576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75952 w 2094871"/>
                <a:gd name="connsiteY2" fmla="*/ 797262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4871" h="957616">
                  <a:moveTo>
                    <a:pt x="0" y="907532"/>
                  </a:moveTo>
                  <a:cubicBezTo>
                    <a:pt x="157085" y="910302"/>
                    <a:pt x="351971" y="908406"/>
                    <a:pt x="447963" y="890028"/>
                  </a:cubicBezTo>
                  <a:cubicBezTo>
                    <a:pt x="543955" y="871650"/>
                    <a:pt x="517032" y="801399"/>
                    <a:pt x="575952" y="797262"/>
                  </a:cubicBezTo>
                  <a:cubicBezTo>
                    <a:pt x="634872" y="793125"/>
                    <a:pt x="617900" y="873277"/>
                    <a:pt x="652530" y="890027"/>
                  </a:cubicBezTo>
                  <a:cubicBezTo>
                    <a:pt x="687160" y="906777"/>
                    <a:pt x="755699" y="895872"/>
                    <a:pt x="783730" y="897765"/>
                  </a:cubicBezTo>
                  <a:cubicBezTo>
                    <a:pt x="811761" y="899658"/>
                    <a:pt x="818738" y="889508"/>
                    <a:pt x="820717" y="901383"/>
                  </a:cubicBezTo>
                  <a:cubicBezTo>
                    <a:pt x="822696" y="913258"/>
                    <a:pt x="839896" y="1028760"/>
                    <a:pt x="845612" y="878530"/>
                  </a:cubicBezTo>
                  <a:cubicBezTo>
                    <a:pt x="851328" y="728300"/>
                    <a:pt x="850663" y="-1178"/>
                    <a:pt x="855013" y="2"/>
                  </a:cubicBezTo>
                  <a:cubicBezTo>
                    <a:pt x="859363" y="1182"/>
                    <a:pt x="864961" y="734799"/>
                    <a:pt x="871713" y="885611"/>
                  </a:cubicBezTo>
                  <a:cubicBezTo>
                    <a:pt x="878465" y="1036423"/>
                    <a:pt x="878237" y="903253"/>
                    <a:pt x="895525" y="904877"/>
                  </a:cubicBezTo>
                  <a:cubicBezTo>
                    <a:pt x="912813" y="906501"/>
                    <a:pt x="1150372" y="950410"/>
                    <a:pt x="1275474" y="909640"/>
                  </a:cubicBezTo>
                  <a:cubicBezTo>
                    <a:pt x="1400576" y="868870"/>
                    <a:pt x="1555091" y="666196"/>
                    <a:pt x="1646135" y="660258"/>
                  </a:cubicBezTo>
                  <a:cubicBezTo>
                    <a:pt x="1737179" y="654320"/>
                    <a:pt x="1746950" y="832450"/>
                    <a:pt x="1821739" y="874014"/>
                  </a:cubicBezTo>
                  <a:cubicBezTo>
                    <a:pt x="1896528" y="915578"/>
                    <a:pt x="1992941" y="912609"/>
                    <a:pt x="2094871" y="909640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100"/>
            </a:p>
          </p:txBody>
        </p:sp>
      </p:grp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E582F65E-A3D6-1E63-EEA5-AC58FF1F0941}"/>
              </a:ext>
            </a:extLst>
          </p:cNvPr>
          <p:cNvGrpSpPr/>
          <p:nvPr/>
        </p:nvGrpSpPr>
        <p:grpSpPr>
          <a:xfrm>
            <a:off x="574395" y="4188101"/>
            <a:ext cx="5985054" cy="639056"/>
            <a:chOff x="807457" y="5176787"/>
            <a:chExt cx="7980072" cy="1391014"/>
          </a:xfrm>
        </p:grpSpPr>
        <p:sp>
          <p:nvSpPr>
            <p:cNvPr id="17" name="Volný tvar 14">
              <a:extLst>
                <a:ext uri="{FF2B5EF4-FFF2-40B4-BE49-F238E27FC236}">
                  <a16:creationId xmlns:a16="http://schemas.microsoft.com/office/drawing/2014/main" id="{94EE8F0A-9CA9-100A-EFD7-F4630678AACF}"/>
                </a:ext>
              </a:extLst>
            </p:cNvPr>
            <p:cNvSpPr/>
            <p:nvPr/>
          </p:nvSpPr>
          <p:spPr>
            <a:xfrm>
              <a:off x="807457" y="5290628"/>
              <a:ext cx="3535691" cy="1277173"/>
            </a:xfrm>
            <a:custGeom>
              <a:avLst/>
              <a:gdLst>
                <a:gd name="connsiteX0" fmla="*/ 0 w 5061098"/>
                <a:gd name="connsiteY0" fmla="*/ 800992 h 1275674"/>
                <a:gd name="connsiteX1" fmla="*/ 329609 w 5061098"/>
                <a:gd name="connsiteY1" fmla="*/ 800992 h 1275674"/>
                <a:gd name="connsiteX2" fmla="*/ 489098 w 5061098"/>
                <a:gd name="connsiteY2" fmla="*/ 3550 h 1275674"/>
                <a:gd name="connsiteX3" fmla="*/ 552893 w 5061098"/>
                <a:gd name="connsiteY3" fmla="*/ 1162499 h 1275674"/>
                <a:gd name="connsiteX4" fmla="*/ 839972 w 5061098"/>
                <a:gd name="connsiteY4" fmla="*/ 1194396 h 1275674"/>
                <a:gd name="connsiteX5" fmla="*/ 988828 w 5061098"/>
                <a:gd name="connsiteY5" fmla="*/ 832889 h 1275674"/>
                <a:gd name="connsiteX6" fmla="*/ 1339702 w 5061098"/>
                <a:gd name="connsiteY6" fmla="*/ 811624 h 1275674"/>
                <a:gd name="connsiteX7" fmla="*/ 5061098 w 5061098"/>
                <a:gd name="connsiteY7" fmla="*/ 769094 h 1275674"/>
                <a:gd name="connsiteX0" fmla="*/ 0 w 5092996"/>
                <a:gd name="connsiteY0" fmla="*/ 811633 h 1275682"/>
                <a:gd name="connsiteX1" fmla="*/ 361507 w 5092996"/>
                <a:gd name="connsiteY1" fmla="*/ 801000 h 1275682"/>
                <a:gd name="connsiteX2" fmla="*/ 520996 w 5092996"/>
                <a:gd name="connsiteY2" fmla="*/ 3558 h 1275682"/>
                <a:gd name="connsiteX3" fmla="*/ 584791 w 5092996"/>
                <a:gd name="connsiteY3" fmla="*/ 1162507 h 1275682"/>
                <a:gd name="connsiteX4" fmla="*/ 871870 w 5092996"/>
                <a:gd name="connsiteY4" fmla="*/ 1194404 h 1275682"/>
                <a:gd name="connsiteX5" fmla="*/ 1020726 w 5092996"/>
                <a:gd name="connsiteY5" fmla="*/ 832897 h 1275682"/>
                <a:gd name="connsiteX6" fmla="*/ 1371600 w 5092996"/>
                <a:gd name="connsiteY6" fmla="*/ 811632 h 1275682"/>
                <a:gd name="connsiteX7" fmla="*/ 5092996 w 5092996"/>
                <a:gd name="connsiteY7" fmla="*/ 769102 h 1275682"/>
                <a:gd name="connsiteX0" fmla="*/ 0 w 5068170"/>
                <a:gd name="connsiteY0" fmla="*/ 865462 h 1275723"/>
                <a:gd name="connsiteX1" fmla="*/ 336681 w 5068170"/>
                <a:gd name="connsiteY1" fmla="*/ 801041 h 1275723"/>
                <a:gd name="connsiteX2" fmla="*/ 496170 w 5068170"/>
                <a:gd name="connsiteY2" fmla="*/ 3599 h 1275723"/>
                <a:gd name="connsiteX3" fmla="*/ 559965 w 5068170"/>
                <a:gd name="connsiteY3" fmla="*/ 1162548 h 1275723"/>
                <a:gd name="connsiteX4" fmla="*/ 847044 w 5068170"/>
                <a:gd name="connsiteY4" fmla="*/ 1194445 h 1275723"/>
                <a:gd name="connsiteX5" fmla="*/ 995900 w 5068170"/>
                <a:gd name="connsiteY5" fmla="*/ 832938 h 1275723"/>
                <a:gd name="connsiteX6" fmla="*/ 1346774 w 5068170"/>
                <a:gd name="connsiteY6" fmla="*/ 811673 h 1275723"/>
                <a:gd name="connsiteX7" fmla="*/ 5068170 w 5068170"/>
                <a:gd name="connsiteY7" fmla="*/ 769143 h 1275723"/>
                <a:gd name="connsiteX0" fmla="*/ 0 w 5068170"/>
                <a:gd name="connsiteY0" fmla="*/ 865462 h 1275723"/>
                <a:gd name="connsiteX1" fmla="*/ 336681 w 5068170"/>
                <a:gd name="connsiteY1" fmla="*/ 801041 h 1275723"/>
                <a:gd name="connsiteX2" fmla="*/ 496170 w 5068170"/>
                <a:gd name="connsiteY2" fmla="*/ 3599 h 1275723"/>
                <a:gd name="connsiteX3" fmla="*/ 559965 w 5068170"/>
                <a:gd name="connsiteY3" fmla="*/ 1162548 h 1275723"/>
                <a:gd name="connsiteX4" fmla="*/ 847044 w 5068170"/>
                <a:gd name="connsiteY4" fmla="*/ 1194445 h 1275723"/>
                <a:gd name="connsiteX5" fmla="*/ 995900 w 5068170"/>
                <a:gd name="connsiteY5" fmla="*/ 832938 h 1275723"/>
                <a:gd name="connsiteX6" fmla="*/ 1346774 w 5068170"/>
                <a:gd name="connsiteY6" fmla="*/ 811673 h 1275723"/>
                <a:gd name="connsiteX7" fmla="*/ 5068170 w 5068170"/>
                <a:gd name="connsiteY7" fmla="*/ 769143 h 1275723"/>
                <a:gd name="connsiteX0" fmla="*/ 0 w 5068170"/>
                <a:gd name="connsiteY0" fmla="*/ 828196 h 1275695"/>
                <a:gd name="connsiteX1" fmla="*/ 336681 w 5068170"/>
                <a:gd name="connsiteY1" fmla="*/ 801013 h 1275695"/>
                <a:gd name="connsiteX2" fmla="*/ 496170 w 5068170"/>
                <a:gd name="connsiteY2" fmla="*/ 3571 h 1275695"/>
                <a:gd name="connsiteX3" fmla="*/ 559965 w 5068170"/>
                <a:gd name="connsiteY3" fmla="*/ 1162520 h 1275695"/>
                <a:gd name="connsiteX4" fmla="*/ 847044 w 5068170"/>
                <a:gd name="connsiteY4" fmla="*/ 1194417 h 1275695"/>
                <a:gd name="connsiteX5" fmla="*/ 995900 w 5068170"/>
                <a:gd name="connsiteY5" fmla="*/ 832910 h 1275695"/>
                <a:gd name="connsiteX6" fmla="*/ 1346774 w 5068170"/>
                <a:gd name="connsiteY6" fmla="*/ 811645 h 1275695"/>
                <a:gd name="connsiteX7" fmla="*/ 5068170 w 5068170"/>
                <a:gd name="connsiteY7" fmla="*/ 769115 h 1275695"/>
                <a:gd name="connsiteX0" fmla="*/ 0 w 5068170"/>
                <a:gd name="connsiteY0" fmla="*/ 829015 h 1276514"/>
                <a:gd name="connsiteX1" fmla="*/ 336681 w 5068170"/>
                <a:gd name="connsiteY1" fmla="*/ 768731 h 1276514"/>
                <a:gd name="connsiteX2" fmla="*/ 496170 w 5068170"/>
                <a:gd name="connsiteY2" fmla="*/ 4390 h 1276514"/>
                <a:gd name="connsiteX3" fmla="*/ 559965 w 5068170"/>
                <a:gd name="connsiteY3" fmla="*/ 1163339 h 1276514"/>
                <a:gd name="connsiteX4" fmla="*/ 847044 w 5068170"/>
                <a:gd name="connsiteY4" fmla="*/ 1195236 h 1276514"/>
                <a:gd name="connsiteX5" fmla="*/ 995900 w 5068170"/>
                <a:gd name="connsiteY5" fmla="*/ 833729 h 1276514"/>
                <a:gd name="connsiteX6" fmla="*/ 1346774 w 5068170"/>
                <a:gd name="connsiteY6" fmla="*/ 812464 h 1276514"/>
                <a:gd name="connsiteX7" fmla="*/ 5068170 w 5068170"/>
                <a:gd name="connsiteY7" fmla="*/ 769934 h 1276514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847044 w 5068170"/>
                <a:gd name="connsiteY4" fmla="*/ 1195236 h 1277172"/>
                <a:gd name="connsiteX5" fmla="*/ 904719 w 5068170"/>
                <a:gd name="connsiteY5" fmla="*/ 821235 h 1277172"/>
                <a:gd name="connsiteX6" fmla="*/ 1346774 w 5068170"/>
                <a:gd name="connsiteY6" fmla="*/ 812464 h 1277172"/>
                <a:gd name="connsiteX7" fmla="*/ 5068170 w 5068170"/>
                <a:gd name="connsiteY7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46774 w 5068170"/>
                <a:gd name="connsiteY6" fmla="*/ 812464 h 1277172"/>
                <a:gd name="connsiteX7" fmla="*/ 5068170 w 5068170"/>
                <a:gd name="connsiteY7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46774 w 5068170"/>
                <a:gd name="connsiteY6" fmla="*/ 812464 h 1277172"/>
                <a:gd name="connsiteX7" fmla="*/ 5068170 w 5068170"/>
                <a:gd name="connsiteY7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5068170 w 5068170"/>
                <a:gd name="connsiteY7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5068170 w 5068170"/>
                <a:gd name="connsiteY7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5068170 w 5068170"/>
                <a:gd name="connsiteY7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2067322 w 5068170"/>
                <a:gd name="connsiteY7" fmla="*/ 700089 h 1277172"/>
                <a:gd name="connsiteX8" fmla="*/ 5068170 w 5068170"/>
                <a:gd name="connsiteY8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2067322 w 5068170"/>
                <a:gd name="connsiteY7" fmla="*/ 700089 h 1277172"/>
                <a:gd name="connsiteX8" fmla="*/ 5068170 w 5068170"/>
                <a:gd name="connsiteY8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2067322 w 5068170"/>
                <a:gd name="connsiteY7" fmla="*/ 700089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1770359 w 5068170"/>
                <a:gd name="connsiteY7" fmla="*/ 625251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1770359 w 5068170"/>
                <a:gd name="connsiteY7" fmla="*/ 602800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1770359 w 5068170"/>
                <a:gd name="connsiteY7" fmla="*/ 561639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288749 w 5068170"/>
                <a:gd name="connsiteY6" fmla="*/ 790014 h 1277172"/>
                <a:gd name="connsiteX7" fmla="*/ 1770359 w 5068170"/>
                <a:gd name="connsiteY7" fmla="*/ 561639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288749 w 5068170"/>
                <a:gd name="connsiteY6" fmla="*/ 790014 h 1277172"/>
                <a:gd name="connsiteX7" fmla="*/ 1770359 w 5068170"/>
                <a:gd name="connsiteY7" fmla="*/ 561639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288749 w 5068170"/>
                <a:gd name="connsiteY6" fmla="*/ 790014 h 1277172"/>
                <a:gd name="connsiteX7" fmla="*/ 1770359 w 5068170"/>
                <a:gd name="connsiteY7" fmla="*/ 561639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288749 w 5068170"/>
                <a:gd name="connsiteY6" fmla="*/ 790014 h 1277172"/>
                <a:gd name="connsiteX7" fmla="*/ 1708918 w 5068170"/>
                <a:gd name="connsiteY7" fmla="*/ 561639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288749 w 5068170"/>
                <a:gd name="connsiteY6" fmla="*/ 790014 h 1277172"/>
                <a:gd name="connsiteX7" fmla="*/ 1708918 w 5068170"/>
                <a:gd name="connsiteY7" fmla="*/ 561639 h 1277172"/>
                <a:gd name="connsiteX8" fmla="*/ 2374523 w 5068170"/>
                <a:gd name="connsiteY8" fmla="*/ 812347 h 1277172"/>
                <a:gd name="connsiteX9" fmla="*/ 5068170 w 5068170"/>
                <a:gd name="connsiteY9" fmla="*/ 769934 h 1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8170" h="1277172">
                  <a:moveTo>
                    <a:pt x="0" y="829015"/>
                  </a:moveTo>
                  <a:cubicBezTo>
                    <a:pt x="165421" y="829267"/>
                    <a:pt x="253986" y="906169"/>
                    <a:pt x="336681" y="768731"/>
                  </a:cubicBezTo>
                  <a:cubicBezTo>
                    <a:pt x="419376" y="631293"/>
                    <a:pt x="458956" y="-61378"/>
                    <a:pt x="496170" y="4390"/>
                  </a:cubicBezTo>
                  <a:cubicBezTo>
                    <a:pt x="533384" y="70158"/>
                    <a:pt x="516683" y="964865"/>
                    <a:pt x="559965" y="1163339"/>
                  </a:cubicBezTo>
                  <a:cubicBezTo>
                    <a:pt x="603247" y="1361813"/>
                    <a:pt x="698405" y="1252253"/>
                    <a:pt x="755864" y="1195236"/>
                  </a:cubicBezTo>
                  <a:cubicBezTo>
                    <a:pt x="813323" y="1138219"/>
                    <a:pt x="815905" y="888772"/>
                    <a:pt x="904719" y="821235"/>
                  </a:cubicBezTo>
                  <a:cubicBezTo>
                    <a:pt x="993533" y="753698"/>
                    <a:pt x="1095551" y="795237"/>
                    <a:pt x="1288749" y="790014"/>
                  </a:cubicBezTo>
                  <a:cubicBezTo>
                    <a:pt x="1372720" y="766082"/>
                    <a:pt x="1471635" y="574132"/>
                    <a:pt x="1708918" y="561639"/>
                  </a:cubicBezTo>
                  <a:cubicBezTo>
                    <a:pt x="1946201" y="549146"/>
                    <a:pt x="1874382" y="800706"/>
                    <a:pt x="2374523" y="812347"/>
                  </a:cubicBezTo>
                  <a:lnTo>
                    <a:pt x="5068170" y="769934"/>
                  </a:ln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100"/>
            </a:p>
          </p:txBody>
        </p:sp>
        <p:sp>
          <p:nvSpPr>
            <p:cNvPr id="18" name="Volný tvar 15">
              <a:extLst>
                <a:ext uri="{FF2B5EF4-FFF2-40B4-BE49-F238E27FC236}">
                  <a16:creationId xmlns:a16="http://schemas.microsoft.com/office/drawing/2014/main" id="{8A65E8A1-EC6C-E128-7C3E-0C6A2549ABAB}"/>
                </a:ext>
              </a:extLst>
            </p:cNvPr>
            <p:cNvSpPr/>
            <p:nvPr/>
          </p:nvSpPr>
          <p:spPr>
            <a:xfrm>
              <a:off x="7847984" y="5176787"/>
              <a:ext cx="939545" cy="1276116"/>
            </a:xfrm>
            <a:custGeom>
              <a:avLst/>
              <a:gdLst>
                <a:gd name="connsiteX0" fmla="*/ 0 w 5061098"/>
                <a:gd name="connsiteY0" fmla="*/ 800992 h 1275674"/>
                <a:gd name="connsiteX1" fmla="*/ 329609 w 5061098"/>
                <a:gd name="connsiteY1" fmla="*/ 800992 h 1275674"/>
                <a:gd name="connsiteX2" fmla="*/ 489098 w 5061098"/>
                <a:gd name="connsiteY2" fmla="*/ 3550 h 1275674"/>
                <a:gd name="connsiteX3" fmla="*/ 552893 w 5061098"/>
                <a:gd name="connsiteY3" fmla="*/ 1162499 h 1275674"/>
                <a:gd name="connsiteX4" fmla="*/ 839972 w 5061098"/>
                <a:gd name="connsiteY4" fmla="*/ 1194396 h 1275674"/>
                <a:gd name="connsiteX5" fmla="*/ 988828 w 5061098"/>
                <a:gd name="connsiteY5" fmla="*/ 832889 h 1275674"/>
                <a:gd name="connsiteX6" fmla="*/ 1339702 w 5061098"/>
                <a:gd name="connsiteY6" fmla="*/ 811624 h 1275674"/>
                <a:gd name="connsiteX7" fmla="*/ 5061098 w 5061098"/>
                <a:gd name="connsiteY7" fmla="*/ 769094 h 1275674"/>
                <a:gd name="connsiteX0" fmla="*/ 0 w 5092996"/>
                <a:gd name="connsiteY0" fmla="*/ 811633 h 1275682"/>
                <a:gd name="connsiteX1" fmla="*/ 361507 w 5092996"/>
                <a:gd name="connsiteY1" fmla="*/ 801000 h 1275682"/>
                <a:gd name="connsiteX2" fmla="*/ 520996 w 5092996"/>
                <a:gd name="connsiteY2" fmla="*/ 3558 h 1275682"/>
                <a:gd name="connsiteX3" fmla="*/ 584791 w 5092996"/>
                <a:gd name="connsiteY3" fmla="*/ 1162507 h 1275682"/>
                <a:gd name="connsiteX4" fmla="*/ 871870 w 5092996"/>
                <a:gd name="connsiteY4" fmla="*/ 1194404 h 1275682"/>
                <a:gd name="connsiteX5" fmla="*/ 1020726 w 5092996"/>
                <a:gd name="connsiteY5" fmla="*/ 832897 h 1275682"/>
                <a:gd name="connsiteX6" fmla="*/ 1371600 w 5092996"/>
                <a:gd name="connsiteY6" fmla="*/ 811632 h 1275682"/>
                <a:gd name="connsiteX7" fmla="*/ 5092996 w 5092996"/>
                <a:gd name="connsiteY7" fmla="*/ 769102 h 1275682"/>
                <a:gd name="connsiteX0" fmla="*/ 0 w 5068170"/>
                <a:gd name="connsiteY0" fmla="*/ 865462 h 1275723"/>
                <a:gd name="connsiteX1" fmla="*/ 336681 w 5068170"/>
                <a:gd name="connsiteY1" fmla="*/ 801041 h 1275723"/>
                <a:gd name="connsiteX2" fmla="*/ 496170 w 5068170"/>
                <a:gd name="connsiteY2" fmla="*/ 3599 h 1275723"/>
                <a:gd name="connsiteX3" fmla="*/ 559965 w 5068170"/>
                <a:gd name="connsiteY3" fmla="*/ 1162548 h 1275723"/>
                <a:gd name="connsiteX4" fmla="*/ 847044 w 5068170"/>
                <a:gd name="connsiteY4" fmla="*/ 1194445 h 1275723"/>
                <a:gd name="connsiteX5" fmla="*/ 995900 w 5068170"/>
                <a:gd name="connsiteY5" fmla="*/ 832938 h 1275723"/>
                <a:gd name="connsiteX6" fmla="*/ 1346774 w 5068170"/>
                <a:gd name="connsiteY6" fmla="*/ 811673 h 1275723"/>
                <a:gd name="connsiteX7" fmla="*/ 5068170 w 5068170"/>
                <a:gd name="connsiteY7" fmla="*/ 769143 h 1275723"/>
                <a:gd name="connsiteX0" fmla="*/ 0 w 5068170"/>
                <a:gd name="connsiteY0" fmla="*/ 865462 h 1275723"/>
                <a:gd name="connsiteX1" fmla="*/ 336681 w 5068170"/>
                <a:gd name="connsiteY1" fmla="*/ 801041 h 1275723"/>
                <a:gd name="connsiteX2" fmla="*/ 496170 w 5068170"/>
                <a:gd name="connsiteY2" fmla="*/ 3599 h 1275723"/>
                <a:gd name="connsiteX3" fmla="*/ 559965 w 5068170"/>
                <a:gd name="connsiteY3" fmla="*/ 1162548 h 1275723"/>
                <a:gd name="connsiteX4" fmla="*/ 847044 w 5068170"/>
                <a:gd name="connsiteY4" fmla="*/ 1194445 h 1275723"/>
                <a:gd name="connsiteX5" fmla="*/ 995900 w 5068170"/>
                <a:gd name="connsiteY5" fmla="*/ 832938 h 1275723"/>
                <a:gd name="connsiteX6" fmla="*/ 1346774 w 5068170"/>
                <a:gd name="connsiteY6" fmla="*/ 811673 h 1275723"/>
                <a:gd name="connsiteX7" fmla="*/ 5068170 w 5068170"/>
                <a:gd name="connsiteY7" fmla="*/ 769143 h 1275723"/>
                <a:gd name="connsiteX0" fmla="*/ 0 w 5068170"/>
                <a:gd name="connsiteY0" fmla="*/ 828196 h 1275695"/>
                <a:gd name="connsiteX1" fmla="*/ 336681 w 5068170"/>
                <a:gd name="connsiteY1" fmla="*/ 801013 h 1275695"/>
                <a:gd name="connsiteX2" fmla="*/ 496170 w 5068170"/>
                <a:gd name="connsiteY2" fmla="*/ 3571 h 1275695"/>
                <a:gd name="connsiteX3" fmla="*/ 559965 w 5068170"/>
                <a:gd name="connsiteY3" fmla="*/ 1162520 h 1275695"/>
                <a:gd name="connsiteX4" fmla="*/ 847044 w 5068170"/>
                <a:gd name="connsiteY4" fmla="*/ 1194417 h 1275695"/>
                <a:gd name="connsiteX5" fmla="*/ 995900 w 5068170"/>
                <a:gd name="connsiteY5" fmla="*/ 832910 h 1275695"/>
                <a:gd name="connsiteX6" fmla="*/ 1346774 w 5068170"/>
                <a:gd name="connsiteY6" fmla="*/ 811645 h 1275695"/>
                <a:gd name="connsiteX7" fmla="*/ 5068170 w 5068170"/>
                <a:gd name="connsiteY7" fmla="*/ 769115 h 1275695"/>
                <a:gd name="connsiteX0" fmla="*/ 0 w 5068170"/>
                <a:gd name="connsiteY0" fmla="*/ 829015 h 1276514"/>
                <a:gd name="connsiteX1" fmla="*/ 336681 w 5068170"/>
                <a:gd name="connsiteY1" fmla="*/ 768731 h 1276514"/>
                <a:gd name="connsiteX2" fmla="*/ 496170 w 5068170"/>
                <a:gd name="connsiteY2" fmla="*/ 4390 h 1276514"/>
                <a:gd name="connsiteX3" fmla="*/ 559965 w 5068170"/>
                <a:gd name="connsiteY3" fmla="*/ 1163339 h 1276514"/>
                <a:gd name="connsiteX4" fmla="*/ 847044 w 5068170"/>
                <a:gd name="connsiteY4" fmla="*/ 1195236 h 1276514"/>
                <a:gd name="connsiteX5" fmla="*/ 995900 w 5068170"/>
                <a:gd name="connsiteY5" fmla="*/ 833729 h 1276514"/>
                <a:gd name="connsiteX6" fmla="*/ 1346774 w 5068170"/>
                <a:gd name="connsiteY6" fmla="*/ 812464 h 1276514"/>
                <a:gd name="connsiteX7" fmla="*/ 5068170 w 5068170"/>
                <a:gd name="connsiteY7" fmla="*/ 769934 h 1276514"/>
                <a:gd name="connsiteX0" fmla="*/ 0 w 1346775"/>
                <a:gd name="connsiteY0" fmla="*/ 829015 h 1276514"/>
                <a:gd name="connsiteX1" fmla="*/ 336681 w 1346775"/>
                <a:gd name="connsiteY1" fmla="*/ 768731 h 1276514"/>
                <a:gd name="connsiteX2" fmla="*/ 496170 w 1346775"/>
                <a:gd name="connsiteY2" fmla="*/ 4390 h 1276514"/>
                <a:gd name="connsiteX3" fmla="*/ 559965 w 1346775"/>
                <a:gd name="connsiteY3" fmla="*/ 1163339 h 1276514"/>
                <a:gd name="connsiteX4" fmla="*/ 847044 w 1346775"/>
                <a:gd name="connsiteY4" fmla="*/ 1195236 h 1276514"/>
                <a:gd name="connsiteX5" fmla="*/ 995900 w 1346775"/>
                <a:gd name="connsiteY5" fmla="*/ 833729 h 1276514"/>
                <a:gd name="connsiteX6" fmla="*/ 1346774 w 1346775"/>
                <a:gd name="connsiteY6" fmla="*/ 812464 h 1276514"/>
                <a:gd name="connsiteX0" fmla="*/ 0 w 1346774"/>
                <a:gd name="connsiteY0" fmla="*/ 829015 h 1278459"/>
                <a:gd name="connsiteX1" fmla="*/ 336681 w 1346774"/>
                <a:gd name="connsiteY1" fmla="*/ 768731 h 1278459"/>
                <a:gd name="connsiteX2" fmla="*/ 496170 w 1346774"/>
                <a:gd name="connsiteY2" fmla="*/ 4390 h 1278459"/>
                <a:gd name="connsiteX3" fmla="*/ 559965 w 1346774"/>
                <a:gd name="connsiteY3" fmla="*/ 1163339 h 1278459"/>
                <a:gd name="connsiteX4" fmla="*/ 805374 w 1346774"/>
                <a:gd name="connsiteY4" fmla="*/ 1199390 h 1278459"/>
                <a:gd name="connsiteX5" fmla="*/ 995900 w 1346774"/>
                <a:gd name="connsiteY5" fmla="*/ 833729 h 1278459"/>
                <a:gd name="connsiteX6" fmla="*/ 1346774 w 1346774"/>
                <a:gd name="connsiteY6" fmla="*/ 812464 h 1278459"/>
                <a:gd name="connsiteX0" fmla="*/ 0 w 1346774"/>
                <a:gd name="connsiteY0" fmla="*/ 829015 h 1280024"/>
                <a:gd name="connsiteX1" fmla="*/ 336681 w 1346774"/>
                <a:gd name="connsiteY1" fmla="*/ 768731 h 1280024"/>
                <a:gd name="connsiteX2" fmla="*/ 496170 w 1346774"/>
                <a:gd name="connsiteY2" fmla="*/ 4390 h 1280024"/>
                <a:gd name="connsiteX3" fmla="*/ 559965 w 1346774"/>
                <a:gd name="connsiteY3" fmla="*/ 1163339 h 1280024"/>
                <a:gd name="connsiteX4" fmla="*/ 805374 w 1346774"/>
                <a:gd name="connsiteY4" fmla="*/ 1199390 h 1280024"/>
                <a:gd name="connsiteX5" fmla="*/ 889830 w 1346774"/>
                <a:gd name="connsiteY5" fmla="*/ 804659 h 1280024"/>
                <a:gd name="connsiteX6" fmla="*/ 1346774 w 1346774"/>
                <a:gd name="connsiteY6" fmla="*/ 812464 h 1280024"/>
                <a:gd name="connsiteX0" fmla="*/ 0 w 1346774"/>
                <a:gd name="connsiteY0" fmla="*/ 829015 h 1276116"/>
                <a:gd name="connsiteX1" fmla="*/ 336681 w 1346774"/>
                <a:gd name="connsiteY1" fmla="*/ 768731 h 1276116"/>
                <a:gd name="connsiteX2" fmla="*/ 496170 w 1346774"/>
                <a:gd name="connsiteY2" fmla="*/ 4390 h 1276116"/>
                <a:gd name="connsiteX3" fmla="*/ 559965 w 1346774"/>
                <a:gd name="connsiteY3" fmla="*/ 1163339 h 1276116"/>
                <a:gd name="connsiteX4" fmla="*/ 756127 w 1346774"/>
                <a:gd name="connsiteY4" fmla="*/ 1191084 h 1276116"/>
                <a:gd name="connsiteX5" fmla="*/ 889830 w 1346774"/>
                <a:gd name="connsiteY5" fmla="*/ 804659 h 1276116"/>
                <a:gd name="connsiteX6" fmla="*/ 1346774 w 1346774"/>
                <a:gd name="connsiteY6" fmla="*/ 812464 h 1276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6774" h="1276116">
                  <a:moveTo>
                    <a:pt x="0" y="829015"/>
                  </a:moveTo>
                  <a:cubicBezTo>
                    <a:pt x="165421" y="829267"/>
                    <a:pt x="253986" y="906169"/>
                    <a:pt x="336681" y="768731"/>
                  </a:cubicBezTo>
                  <a:cubicBezTo>
                    <a:pt x="419376" y="631293"/>
                    <a:pt x="458956" y="-61378"/>
                    <a:pt x="496170" y="4390"/>
                  </a:cubicBezTo>
                  <a:cubicBezTo>
                    <a:pt x="533384" y="70158"/>
                    <a:pt x="516639" y="965557"/>
                    <a:pt x="559965" y="1163339"/>
                  </a:cubicBezTo>
                  <a:cubicBezTo>
                    <a:pt x="603291" y="1361121"/>
                    <a:pt x="701150" y="1250864"/>
                    <a:pt x="756127" y="1191084"/>
                  </a:cubicBezTo>
                  <a:cubicBezTo>
                    <a:pt x="811104" y="1131304"/>
                    <a:pt x="806542" y="868454"/>
                    <a:pt x="889830" y="804659"/>
                  </a:cubicBezTo>
                  <a:cubicBezTo>
                    <a:pt x="973118" y="740864"/>
                    <a:pt x="1346774" y="812464"/>
                    <a:pt x="1346774" y="812464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100"/>
            </a:p>
          </p:txBody>
        </p:sp>
      </p:grpSp>
      <p:sp>
        <p:nvSpPr>
          <p:cNvPr id="19" name="Obdélník 18">
            <a:extLst>
              <a:ext uri="{FF2B5EF4-FFF2-40B4-BE49-F238E27FC236}">
                <a16:creationId xmlns:a16="http://schemas.microsoft.com/office/drawing/2014/main" id="{236CB86B-2C6E-265F-05A9-05C1FDDBE0A5}"/>
              </a:ext>
            </a:extLst>
          </p:cNvPr>
          <p:cNvSpPr/>
          <p:nvPr/>
        </p:nvSpPr>
        <p:spPr>
          <a:xfrm>
            <a:off x="340419" y="2590298"/>
            <a:ext cx="8745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 err="1"/>
              <a:t>Junkční</a:t>
            </a:r>
            <a:r>
              <a:rPr lang="cs-CZ" sz="1200" b="1" dirty="0"/>
              <a:t> rytmus </a:t>
            </a:r>
            <a:r>
              <a:rPr lang="cs-CZ" sz="1200" dirty="0"/>
              <a:t>– nejsou přítomné normální vlny P před QRS – vzruch začíná v AV uzlu nebo </a:t>
            </a:r>
            <a:r>
              <a:rPr lang="cs-CZ" sz="1200" dirty="0" err="1"/>
              <a:t>Hisově</a:t>
            </a:r>
            <a:r>
              <a:rPr lang="cs-CZ" sz="1200" dirty="0"/>
              <a:t> svazku, nízká srdeční frekvence, ale normální QRS (v komoře se vzruch šíří normálně)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D7EA00B3-FCE4-A7E4-58FF-8B4C06294914}"/>
              </a:ext>
            </a:extLst>
          </p:cNvPr>
          <p:cNvSpPr/>
          <p:nvPr/>
        </p:nvSpPr>
        <p:spPr>
          <a:xfrm>
            <a:off x="358371" y="3681976"/>
            <a:ext cx="87273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/>
              <a:t>Terciální (komorový) rytmus </a:t>
            </a:r>
            <a:r>
              <a:rPr lang="cs-CZ" sz="1200" dirty="0"/>
              <a:t>– nejsou přítomné vlny normální P vázané na QRS, vzruch začíná někde v komorách – deformované QRS, hodně nízká srdeční frekvence, například AV blok III. stupně </a:t>
            </a:r>
          </a:p>
        </p:txBody>
      </p: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4C60D90E-6145-FDDD-D67B-1B792050DF79}"/>
              </a:ext>
            </a:extLst>
          </p:cNvPr>
          <p:cNvGrpSpPr/>
          <p:nvPr/>
        </p:nvGrpSpPr>
        <p:grpSpPr>
          <a:xfrm>
            <a:off x="520389" y="5022334"/>
            <a:ext cx="5985056" cy="638914"/>
            <a:chOff x="807457" y="5180942"/>
            <a:chExt cx="7980074" cy="1390706"/>
          </a:xfrm>
        </p:grpSpPr>
        <p:grpSp>
          <p:nvGrpSpPr>
            <p:cNvPr id="22" name="Skupina 21">
              <a:extLst>
                <a:ext uri="{FF2B5EF4-FFF2-40B4-BE49-F238E27FC236}">
                  <a16:creationId xmlns:a16="http://schemas.microsoft.com/office/drawing/2014/main" id="{75767BC0-6F63-FEBB-DD1F-E9138486BDC0}"/>
                </a:ext>
              </a:extLst>
            </p:cNvPr>
            <p:cNvGrpSpPr/>
            <p:nvPr/>
          </p:nvGrpSpPr>
          <p:grpSpPr>
            <a:xfrm>
              <a:off x="807457" y="5241080"/>
              <a:ext cx="7076911" cy="1330568"/>
              <a:chOff x="460473" y="5241080"/>
              <a:chExt cx="8085358" cy="1330568"/>
            </a:xfrm>
          </p:grpSpPr>
          <p:sp>
            <p:nvSpPr>
              <p:cNvPr id="24" name="Volný tvar 21">
                <a:extLst>
                  <a:ext uri="{FF2B5EF4-FFF2-40B4-BE49-F238E27FC236}">
                    <a16:creationId xmlns:a16="http://schemas.microsoft.com/office/drawing/2014/main" id="{6ADD1B4B-22CC-37FC-75EB-758993425D3E}"/>
                  </a:ext>
                </a:extLst>
              </p:cNvPr>
              <p:cNvSpPr/>
              <p:nvPr/>
            </p:nvSpPr>
            <p:spPr>
              <a:xfrm>
                <a:off x="460473" y="5290625"/>
                <a:ext cx="4039521" cy="1281023"/>
              </a:xfrm>
              <a:custGeom>
                <a:avLst/>
                <a:gdLst>
                  <a:gd name="connsiteX0" fmla="*/ 0 w 5061098"/>
                  <a:gd name="connsiteY0" fmla="*/ 800992 h 1275674"/>
                  <a:gd name="connsiteX1" fmla="*/ 329609 w 5061098"/>
                  <a:gd name="connsiteY1" fmla="*/ 800992 h 1275674"/>
                  <a:gd name="connsiteX2" fmla="*/ 489098 w 5061098"/>
                  <a:gd name="connsiteY2" fmla="*/ 3550 h 1275674"/>
                  <a:gd name="connsiteX3" fmla="*/ 552893 w 5061098"/>
                  <a:gd name="connsiteY3" fmla="*/ 1162499 h 1275674"/>
                  <a:gd name="connsiteX4" fmla="*/ 839972 w 5061098"/>
                  <a:gd name="connsiteY4" fmla="*/ 1194396 h 1275674"/>
                  <a:gd name="connsiteX5" fmla="*/ 988828 w 5061098"/>
                  <a:gd name="connsiteY5" fmla="*/ 832889 h 1275674"/>
                  <a:gd name="connsiteX6" fmla="*/ 1339702 w 5061098"/>
                  <a:gd name="connsiteY6" fmla="*/ 811624 h 1275674"/>
                  <a:gd name="connsiteX7" fmla="*/ 5061098 w 5061098"/>
                  <a:gd name="connsiteY7" fmla="*/ 769094 h 1275674"/>
                  <a:gd name="connsiteX0" fmla="*/ 0 w 5092996"/>
                  <a:gd name="connsiteY0" fmla="*/ 811633 h 1275682"/>
                  <a:gd name="connsiteX1" fmla="*/ 361507 w 5092996"/>
                  <a:gd name="connsiteY1" fmla="*/ 801000 h 1275682"/>
                  <a:gd name="connsiteX2" fmla="*/ 520996 w 5092996"/>
                  <a:gd name="connsiteY2" fmla="*/ 3558 h 1275682"/>
                  <a:gd name="connsiteX3" fmla="*/ 584791 w 5092996"/>
                  <a:gd name="connsiteY3" fmla="*/ 1162507 h 1275682"/>
                  <a:gd name="connsiteX4" fmla="*/ 871870 w 5092996"/>
                  <a:gd name="connsiteY4" fmla="*/ 1194404 h 1275682"/>
                  <a:gd name="connsiteX5" fmla="*/ 1020726 w 5092996"/>
                  <a:gd name="connsiteY5" fmla="*/ 832897 h 1275682"/>
                  <a:gd name="connsiteX6" fmla="*/ 1371600 w 5092996"/>
                  <a:gd name="connsiteY6" fmla="*/ 811632 h 1275682"/>
                  <a:gd name="connsiteX7" fmla="*/ 5092996 w 5092996"/>
                  <a:gd name="connsiteY7" fmla="*/ 769102 h 1275682"/>
                  <a:gd name="connsiteX0" fmla="*/ 0 w 5068170"/>
                  <a:gd name="connsiteY0" fmla="*/ 865462 h 1275723"/>
                  <a:gd name="connsiteX1" fmla="*/ 336681 w 5068170"/>
                  <a:gd name="connsiteY1" fmla="*/ 801041 h 1275723"/>
                  <a:gd name="connsiteX2" fmla="*/ 496170 w 5068170"/>
                  <a:gd name="connsiteY2" fmla="*/ 3599 h 1275723"/>
                  <a:gd name="connsiteX3" fmla="*/ 559965 w 5068170"/>
                  <a:gd name="connsiteY3" fmla="*/ 1162548 h 1275723"/>
                  <a:gd name="connsiteX4" fmla="*/ 847044 w 5068170"/>
                  <a:gd name="connsiteY4" fmla="*/ 1194445 h 1275723"/>
                  <a:gd name="connsiteX5" fmla="*/ 995900 w 5068170"/>
                  <a:gd name="connsiteY5" fmla="*/ 832938 h 1275723"/>
                  <a:gd name="connsiteX6" fmla="*/ 1346774 w 5068170"/>
                  <a:gd name="connsiteY6" fmla="*/ 811673 h 1275723"/>
                  <a:gd name="connsiteX7" fmla="*/ 5068170 w 5068170"/>
                  <a:gd name="connsiteY7" fmla="*/ 769143 h 1275723"/>
                  <a:gd name="connsiteX0" fmla="*/ 0 w 5068170"/>
                  <a:gd name="connsiteY0" fmla="*/ 865462 h 1275723"/>
                  <a:gd name="connsiteX1" fmla="*/ 336681 w 5068170"/>
                  <a:gd name="connsiteY1" fmla="*/ 801041 h 1275723"/>
                  <a:gd name="connsiteX2" fmla="*/ 496170 w 5068170"/>
                  <a:gd name="connsiteY2" fmla="*/ 3599 h 1275723"/>
                  <a:gd name="connsiteX3" fmla="*/ 559965 w 5068170"/>
                  <a:gd name="connsiteY3" fmla="*/ 1162548 h 1275723"/>
                  <a:gd name="connsiteX4" fmla="*/ 847044 w 5068170"/>
                  <a:gd name="connsiteY4" fmla="*/ 1194445 h 1275723"/>
                  <a:gd name="connsiteX5" fmla="*/ 995900 w 5068170"/>
                  <a:gd name="connsiteY5" fmla="*/ 832938 h 1275723"/>
                  <a:gd name="connsiteX6" fmla="*/ 1346774 w 5068170"/>
                  <a:gd name="connsiteY6" fmla="*/ 811673 h 1275723"/>
                  <a:gd name="connsiteX7" fmla="*/ 5068170 w 5068170"/>
                  <a:gd name="connsiteY7" fmla="*/ 769143 h 1275723"/>
                  <a:gd name="connsiteX0" fmla="*/ 0 w 5068170"/>
                  <a:gd name="connsiteY0" fmla="*/ 828196 h 1275695"/>
                  <a:gd name="connsiteX1" fmla="*/ 336681 w 5068170"/>
                  <a:gd name="connsiteY1" fmla="*/ 801013 h 1275695"/>
                  <a:gd name="connsiteX2" fmla="*/ 496170 w 5068170"/>
                  <a:gd name="connsiteY2" fmla="*/ 3571 h 1275695"/>
                  <a:gd name="connsiteX3" fmla="*/ 559965 w 5068170"/>
                  <a:gd name="connsiteY3" fmla="*/ 1162520 h 1275695"/>
                  <a:gd name="connsiteX4" fmla="*/ 847044 w 5068170"/>
                  <a:gd name="connsiteY4" fmla="*/ 1194417 h 1275695"/>
                  <a:gd name="connsiteX5" fmla="*/ 995900 w 5068170"/>
                  <a:gd name="connsiteY5" fmla="*/ 832910 h 1275695"/>
                  <a:gd name="connsiteX6" fmla="*/ 1346774 w 5068170"/>
                  <a:gd name="connsiteY6" fmla="*/ 811645 h 1275695"/>
                  <a:gd name="connsiteX7" fmla="*/ 5068170 w 5068170"/>
                  <a:gd name="connsiteY7" fmla="*/ 769115 h 1275695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5068170 w 5068170"/>
                  <a:gd name="connsiteY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5068170 w 5068170"/>
                  <a:gd name="connsiteY8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3186479 w 5068170"/>
                  <a:gd name="connsiteY8" fmla="*/ 797328 h 1276514"/>
                  <a:gd name="connsiteX9" fmla="*/ 5068170 w 5068170"/>
                  <a:gd name="connsiteY9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3186479 w 5068170"/>
                  <a:gd name="connsiteY8" fmla="*/ 797328 h 1276514"/>
                  <a:gd name="connsiteX9" fmla="*/ 5068170 w 5068170"/>
                  <a:gd name="connsiteY9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3186479 w 5068170"/>
                  <a:gd name="connsiteY8" fmla="*/ 797328 h 1276514"/>
                  <a:gd name="connsiteX9" fmla="*/ 5068170 w 5068170"/>
                  <a:gd name="connsiteY9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3186479 w 5068170"/>
                  <a:gd name="connsiteY9" fmla="*/ 797328 h 1276514"/>
                  <a:gd name="connsiteX10" fmla="*/ 5068170 w 5068170"/>
                  <a:gd name="connsiteY10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965187 w 5068170"/>
                  <a:gd name="connsiteY9" fmla="*/ 937285 h 1276514"/>
                  <a:gd name="connsiteX10" fmla="*/ 3186479 w 5068170"/>
                  <a:gd name="connsiteY10" fmla="*/ 797328 h 1276514"/>
                  <a:gd name="connsiteX11" fmla="*/ 5068170 w 5068170"/>
                  <a:gd name="connsiteY11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965187 w 5068170"/>
                  <a:gd name="connsiteY9" fmla="*/ 937285 h 1276514"/>
                  <a:gd name="connsiteX10" fmla="*/ 3314148 w 5068170"/>
                  <a:gd name="connsiteY10" fmla="*/ 806657 h 1276514"/>
                  <a:gd name="connsiteX11" fmla="*/ 5068170 w 5068170"/>
                  <a:gd name="connsiteY11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14148 w 5068170"/>
                  <a:gd name="connsiteY11" fmla="*/ 806657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14148 w 5068170"/>
                  <a:gd name="connsiteY11" fmla="*/ 806657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14148 w 5068170"/>
                  <a:gd name="connsiteY11" fmla="*/ 806657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4165270 w 5068170"/>
                  <a:gd name="connsiteY12" fmla="*/ 582728 h 1276514"/>
                  <a:gd name="connsiteX13" fmla="*/ 5068170 w 5068170"/>
                  <a:gd name="connsiteY13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4165270 w 5068170"/>
                  <a:gd name="connsiteY12" fmla="*/ 582728 h 1276514"/>
                  <a:gd name="connsiteX13" fmla="*/ 4514231 w 5068170"/>
                  <a:gd name="connsiteY13" fmla="*/ 899962 h 1276514"/>
                  <a:gd name="connsiteX14" fmla="*/ 5068170 w 5068170"/>
                  <a:gd name="connsiteY14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4165270 w 5068170"/>
                  <a:gd name="connsiteY12" fmla="*/ 582728 h 1276514"/>
                  <a:gd name="connsiteX13" fmla="*/ 4514231 w 5068170"/>
                  <a:gd name="connsiteY13" fmla="*/ 899962 h 1276514"/>
                  <a:gd name="connsiteX14" fmla="*/ 4803613 w 5068170"/>
                  <a:gd name="connsiteY14" fmla="*/ 750676 h 1276514"/>
                  <a:gd name="connsiteX15" fmla="*/ 5068170 w 5068170"/>
                  <a:gd name="connsiteY15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61001 w 5068170"/>
                  <a:gd name="connsiteY12" fmla="*/ 797328 h 1276514"/>
                  <a:gd name="connsiteX13" fmla="*/ 4165270 w 5068170"/>
                  <a:gd name="connsiteY13" fmla="*/ 582728 h 1276514"/>
                  <a:gd name="connsiteX14" fmla="*/ 4514231 w 5068170"/>
                  <a:gd name="connsiteY14" fmla="*/ 899962 h 1276514"/>
                  <a:gd name="connsiteX15" fmla="*/ 4803613 w 5068170"/>
                  <a:gd name="connsiteY15" fmla="*/ 750676 h 1276514"/>
                  <a:gd name="connsiteX16" fmla="*/ 5068170 w 5068170"/>
                  <a:gd name="connsiteY16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61001 w 5068170"/>
                  <a:gd name="connsiteY12" fmla="*/ 797328 h 1276514"/>
                  <a:gd name="connsiteX13" fmla="*/ 4165270 w 5068170"/>
                  <a:gd name="connsiteY13" fmla="*/ 582728 h 1276514"/>
                  <a:gd name="connsiteX14" fmla="*/ 4292939 w 5068170"/>
                  <a:gd name="connsiteY14" fmla="*/ 760005 h 1276514"/>
                  <a:gd name="connsiteX15" fmla="*/ 4514231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61001 w 5068170"/>
                  <a:gd name="connsiteY12" fmla="*/ 797328 h 1276514"/>
                  <a:gd name="connsiteX13" fmla="*/ 4080157 w 5068170"/>
                  <a:gd name="connsiteY13" fmla="*/ 629379 h 1276514"/>
                  <a:gd name="connsiteX14" fmla="*/ 4292939 w 5068170"/>
                  <a:gd name="connsiteY14" fmla="*/ 760005 h 1276514"/>
                  <a:gd name="connsiteX15" fmla="*/ 4514231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61001 w 5068170"/>
                  <a:gd name="connsiteY12" fmla="*/ 797328 h 1276514"/>
                  <a:gd name="connsiteX13" fmla="*/ 4080157 w 5068170"/>
                  <a:gd name="connsiteY13" fmla="*/ 629379 h 1276514"/>
                  <a:gd name="connsiteX14" fmla="*/ 4292939 w 5068170"/>
                  <a:gd name="connsiteY14" fmla="*/ 760005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61001 w 5068170"/>
                  <a:gd name="connsiteY12" fmla="*/ 797328 h 1276514"/>
                  <a:gd name="connsiteX13" fmla="*/ 4080157 w 5068170"/>
                  <a:gd name="connsiteY13" fmla="*/ 629379 h 1276514"/>
                  <a:gd name="connsiteX14" fmla="*/ 4369540 w 5068170"/>
                  <a:gd name="connsiteY14" fmla="*/ 769336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61001 w 5068170"/>
                  <a:gd name="connsiteY12" fmla="*/ 797328 h 1276514"/>
                  <a:gd name="connsiteX13" fmla="*/ 4080157 w 5068170"/>
                  <a:gd name="connsiteY13" fmla="*/ 629379 h 1276514"/>
                  <a:gd name="connsiteX14" fmla="*/ 4369540 w 5068170"/>
                  <a:gd name="connsiteY14" fmla="*/ 769336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61001 w 5068170"/>
                  <a:gd name="connsiteY12" fmla="*/ 797328 h 1276514"/>
                  <a:gd name="connsiteX13" fmla="*/ 4080157 w 5068170"/>
                  <a:gd name="connsiteY13" fmla="*/ 629379 h 1276514"/>
                  <a:gd name="connsiteX14" fmla="*/ 4369540 w 5068170"/>
                  <a:gd name="connsiteY14" fmla="*/ 769336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01423 w 5068170"/>
                  <a:gd name="connsiteY12" fmla="*/ 797328 h 1276514"/>
                  <a:gd name="connsiteX13" fmla="*/ 4080157 w 5068170"/>
                  <a:gd name="connsiteY13" fmla="*/ 629379 h 1276514"/>
                  <a:gd name="connsiteX14" fmla="*/ 4369540 w 5068170"/>
                  <a:gd name="connsiteY14" fmla="*/ 769336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203501 w 5068170"/>
                  <a:gd name="connsiteY11" fmla="*/ 797328 h 1276514"/>
                  <a:gd name="connsiteX12" fmla="*/ 3901423 w 5068170"/>
                  <a:gd name="connsiteY12" fmla="*/ 797328 h 1276514"/>
                  <a:gd name="connsiteX13" fmla="*/ 4080157 w 5068170"/>
                  <a:gd name="connsiteY13" fmla="*/ 629379 h 1276514"/>
                  <a:gd name="connsiteX14" fmla="*/ 4369540 w 5068170"/>
                  <a:gd name="connsiteY14" fmla="*/ 769336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203501 w 5068170"/>
                  <a:gd name="connsiteY11" fmla="*/ 797328 h 1276514"/>
                  <a:gd name="connsiteX12" fmla="*/ 3901423 w 5068170"/>
                  <a:gd name="connsiteY12" fmla="*/ 797328 h 1276514"/>
                  <a:gd name="connsiteX13" fmla="*/ 4088668 w 5068170"/>
                  <a:gd name="connsiteY13" fmla="*/ 657371 h 1276514"/>
                  <a:gd name="connsiteX14" fmla="*/ 4369540 w 5068170"/>
                  <a:gd name="connsiteY14" fmla="*/ 769336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203501 w 5068170"/>
                  <a:gd name="connsiteY11" fmla="*/ 797328 h 1276514"/>
                  <a:gd name="connsiteX12" fmla="*/ 3901423 w 5068170"/>
                  <a:gd name="connsiteY12" fmla="*/ 797328 h 1276514"/>
                  <a:gd name="connsiteX13" fmla="*/ 4088668 w 5068170"/>
                  <a:gd name="connsiteY13" fmla="*/ 657371 h 1276514"/>
                  <a:gd name="connsiteX14" fmla="*/ 4369540 w 5068170"/>
                  <a:gd name="connsiteY14" fmla="*/ 769336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81610"/>
                  <a:gd name="connsiteX1" fmla="*/ 336681 w 5068170"/>
                  <a:gd name="connsiteY1" fmla="*/ 768731 h 1281610"/>
                  <a:gd name="connsiteX2" fmla="*/ 496170 w 5068170"/>
                  <a:gd name="connsiteY2" fmla="*/ 4390 h 1281610"/>
                  <a:gd name="connsiteX3" fmla="*/ 559965 w 5068170"/>
                  <a:gd name="connsiteY3" fmla="*/ 1163339 h 1281610"/>
                  <a:gd name="connsiteX4" fmla="*/ 778574 w 5068170"/>
                  <a:gd name="connsiteY4" fmla="*/ 1205960 h 1281610"/>
                  <a:gd name="connsiteX5" fmla="*/ 995900 w 5068170"/>
                  <a:gd name="connsiteY5" fmla="*/ 833729 h 1281610"/>
                  <a:gd name="connsiteX6" fmla="*/ 1346774 w 5068170"/>
                  <a:gd name="connsiteY6" fmla="*/ 812464 h 1281610"/>
                  <a:gd name="connsiteX7" fmla="*/ 1960862 w 5068170"/>
                  <a:gd name="connsiteY7" fmla="*/ 806659 h 1281610"/>
                  <a:gd name="connsiteX8" fmla="*/ 2275777 w 5068170"/>
                  <a:gd name="connsiteY8" fmla="*/ 620048 h 1281610"/>
                  <a:gd name="connsiteX9" fmla="*/ 2539626 w 5068170"/>
                  <a:gd name="connsiteY9" fmla="*/ 806659 h 1281610"/>
                  <a:gd name="connsiteX10" fmla="*/ 2965187 w 5068170"/>
                  <a:gd name="connsiteY10" fmla="*/ 937285 h 1281610"/>
                  <a:gd name="connsiteX11" fmla="*/ 3203501 w 5068170"/>
                  <a:gd name="connsiteY11" fmla="*/ 797328 h 1281610"/>
                  <a:gd name="connsiteX12" fmla="*/ 3901423 w 5068170"/>
                  <a:gd name="connsiteY12" fmla="*/ 797328 h 1281610"/>
                  <a:gd name="connsiteX13" fmla="*/ 4088668 w 5068170"/>
                  <a:gd name="connsiteY13" fmla="*/ 657371 h 1281610"/>
                  <a:gd name="connsiteX14" fmla="*/ 4369540 w 5068170"/>
                  <a:gd name="connsiteY14" fmla="*/ 769336 h 1281610"/>
                  <a:gd name="connsiteX15" fmla="*/ 4607857 w 5068170"/>
                  <a:gd name="connsiteY15" fmla="*/ 899962 h 1281610"/>
                  <a:gd name="connsiteX16" fmla="*/ 4803613 w 5068170"/>
                  <a:gd name="connsiteY16" fmla="*/ 750676 h 1281610"/>
                  <a:gd name="connsiteX17" fmla="*/ 5068170 w 5068170"/>
                  <a:gd name="connsiteY17" fmla="*/ 769934 h 1281610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346774 w 5068170"/>
                  <a:gd name="connsiteY6" fmla="*/ 812464 h 1281022"/>
                  <a:gd name="connsiteX7" fmla="*/ 1960862 w 5068170"/>
                  <a:gd name="connsiteY7" fmla="*/ 806659 h 1281022"/>
                  <a:gd name="connsiteX8" fmla="*/ 2275777 w 5068170"/>
                  <a:gd name="connsiteY8" fmla="*/ 620048 h 1281022"/>
                  <a:gd name="connsiteX9" fmla="*/ 2539626 w 5068170"/>
                  <a:gd name="connsiteY9" fmla="*/ 806659 h 1281022"/>
                  <a:gd name="connsiteX10" fmla="*/ 2965187 w 5068170"/>
                  <a:gd name="connsiteY10" fmla="*/ 937285 h 1281022"/>
                  <a:gd name="connsiteX11" fmla="*/ 3203501 w 5068170"/>
                  <a:gd name="connsiteY11" fmla="*/ 797328 h 1281022"/>
                  <a:gd name="connsiteX12" fmla="*/ 3901423 w 5068170"/>
                  <a:gd name="connsiteY12" fmla="*/ 797328 h 1281022"/>
                  <a:gd name="connsiteX13" fmla="*/ 4088668 w 5068170"/>
                  <a:gd name="connsiteY13" fmla="*/ 657371 h 1281022"/>
                  <a:gd name="connsiteX14" fmla="*/ 4369540 w 5068170"/>
                  <a:gd name="connsiteY14" fmla="*/ 769336 h 1281022"/>
                  <a:gd name="connsiteX15" fmla="*/ 4607857 w 5068170"/>
                  <a:gd name="connsiteY15" fmla="*/ 899962 h 1281022"/>
                  <a:gd name="connsiteX16" fmla="*/ 4803613 w 5068170"/>
                  <a:gd name="connsiteY16" fmla="*/ 750676 h 1281022"/>
                  <a:gd name="connsiteX17" fmla="*/ 5068170 w 5068170"/>
                  <a:gd name="connsiteY17" fmla="*/ 769934 h 1281022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346774 w 5068170"/>
                  <a:gd name="connsiteY6" fmla="*/ 812464 h 1281022"/>
                  <a:gd name="connsiteX7" fmla="*/ 1673005 w 5068170"/>
                  <a:gd name="connsiteY7" fmla="*/ 416118 h 1281022"/>
                  <a:gd name="connsiteX8" fmla="*/ 1960862 w 5068170"/>
                  <a:gd name="connsiteY8" fmla="*/ 806659 h 1281022"/>
                  <a:gd name="connsiteX9" fmla="*/ 2275777 w 5068170"/>
                  <a:gd name="connsiteY9" fmla="*/ 620048 h 1281022"/>
                  <a:gd name="connsiteX10" fmla="*/ 2539626 w 5068170"/>
                  <a:gd name="connsiteY10" fmla="*/ 806659 h 1281022"/>
                  <a:gd name="connsiteX11" fmla="*/ 2965187 w 5068170"/>
                  <a:gd name="connsiteY11" fmla="*/ 937285 h 1281022"/>
                  <a:gd name="connsiteX12" fmla="*/ 3203501 w 5068170"/>
                  <a:gd name="connsiteY12" fmla="*/ 797328 h 1281022"/>
                  <a:gd name="connsiteX13" fmla="*/ 3901423 w 5068170"/>
                  <a:gd name="connsiteY13" fmla="*/ 797328 h 1281022"/>
                  <a:gd name="connsiteX14" fmla="*/ 4088668 w 5068170"/>
                  <a:gd name="connsiteY14" fmla="*/ 657371 h 1281022"/>
                  <a:gd name="connsiteX15" fmla="*/ 4369540 w 5068170"/>
                  <a:gd name="connsiteY15" fmla="*/ 769336 h 1281022"/>
                  <a:gd name="connsiteX16" fmla="*/ 4607857 w 5068170"/>
                  <a:gd name="connsiteY16" fmla="*/ 899962 h 1281022"/>
                  <a:gd name="connsiteX17" fmla="*/ 4803613 w 5068170"/>
                  <a:gd name="connsiteY17" fmla="*/ 750676 h 1281022"/>
                  <a:gd name="connsiteX18" fmla="*/ 5068170 w 5068170"/>
                  <a:gd name="connsiteY18" fmla="*/ 769934 h 1281022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297867 w 5068170"/>
                  <a:gd name="connsiteY6" fmla="*/ 801743 h 1281022"/>
                  <a:gd name="connsiteX7" fmla="*/ 1673005 w 5068170"/>
                  <a:gd name="connsiteY7" fmla="*/ 416118 h 1281022"/>
                  <a:gd name="connsiteX8" fmla="*/ 1960862 w 5068170"/>
                  <a:gd name="connsiteY8" fmla="*/ 806659 h 1281022"/>
                  <a:gd name="connsiteX9" fmla="*/ 2275777 w 5068170"/>
                  <a:gd name="connsiteY9" fmla="*/ 620048 h 1281022"/>
                  <a:gd name="connsiteX10" fmla="*/ 2539626 w 5068170"/>
                  <a:gd name="connsiteY10" fmla="*/ 806659 h 1281022"/>
                  <a:gd name="connsiteX11" fmla="*/ 2965187 w 5068170"/>
                  <a:gd name="connsiteY11" fmla="*/ 937285 h 1281022"/>
                  <a:gd name="connsiteX12" fmla="*/ 3203501 w 5068170"/>
                  <a:gd name="connsiteY12" fmla="*/ 797328 h 1281022"/>
                  <a:gd name="connsiteX13" fmla="*/ 3901423 w 5068170"/>
                  <a:gd name="connsiteY13" fmla="*/ 797328 h 1281022"/>
                  <a:gd name="connsiteX14" fmla="*/ 4088668 w 5068170"/>
                  <a:gd name="connsiteY14" fmla="*/ 657371 h 1281022"/>
                  <a:gd name="connsiteX15" fmla="*/ 4369540 w 5068170"/>
                  <a:gd name="connsiteY15" fmla="*/ 769336 h 1281022"/>
                  <a:gd name="connsiteX16" fmla="*/ 4607857 w 5068170"/>
                  <a:gd name="connsiteY16" fmla="*/ 899962 h 1281022"/>
                  <a:gd name="connsiteX17" fmla="*/ 4803613 w 5068170"/>
                  <a:gd name="connsiteY17" fmla="*/ 750676 h 1281022"/>
                  <a:gd name="connsiteX18" fmla="*/ 5068170 w 5068170"/>
                  <a:gd name="connsiteY18" fmla="*/ 769934 h 1281022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297867 w 5068170"/>
                  <a:gd name="connsiteY6" fmla="*/ 801743 h 1281022"/>
                  <a:gd name="connsiteX7" fmla="*/ 1653441 w 5068170"/>
                  <a:gd name="connsiteY7" fmla="*/ 523349 h 1281022"/>
                  <a:gd name="connsiteX8" fmla="*/ 1960862 w 5068170"/>
                  <a:gd name="connsiteY8" fmla="*/ 806659 h 1281022"/>
                  <a:gd name="connsiteX9" fmla="*/ 2275777 w 5068170"/>
                  <a:gd name="connsiteY9" fmla="*/ 620048 h 1281022"/>
                  <a:gd name="connsiteX10" fmla="*/ 2539626 w 5068170"/>
                  <a:gd name="connsiteY10" fmla="*/ 806659 h 1281022"/>
                  <a:gd name="connsiteX11" fmla="*/ 2965187 w 5068170"/>
                  <a:gd name="connsiteY11" fmla="*/ 937285 h 1281022"/>
                  <a:gd name="connsiteX12" fmla="*/ 3203501 w 5068170"/>
                  <a:gd name="connsiteY12" fmla="*/ 797328 h 1281022"/>
                  <a:gd name="connsiteX13" fmla="*/ 3901423 w 5068170"/>
                  <a:gd name="connsiteY13" fmla="*/ 797328 h 1281022"/>
                  <a:gd name="connsiteX14" fmla="*/ 4088668 w 5068170"/>
                  <a:gd name="connsiteY14" fmla="*/ 657371 h 1281022"/>
                  <a:gd name="connsiteX15" fmla="*/ 4369540 w 5068170"/>
                  <a:gd name="connsiteY15" fmla="*/ 769336 h 1281022"/>
                  <a:gd name="connsiteX16" fmla="*/ 4607857 w 5068170"/>
                  <a:gd name="connsiteY16" fmla="*/ 899962 h 1281022"/>
                  <a:gd name="connsiteX17" fmla="*/ 4803613 w 5068170"/>
                  <a:gd name="connsiteY17" fmla="*/ 750676 h 1281022"/>
                  <a:gd name="connsiteX18" fmla="*/ 5068170 w 5068170"/>
                  <a:gd name="connsiteY18" fmla="*/ 769934 h 1281022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297867 w 5068170"/>
                  <a:gd name="connsiteY6" fmla="*/ 801743 h 1281022"/>
                  <a:gd name="connsiteX7" fmla="*/ 1653441 w 5068170"/>
                  <a:gd name="connsiteY7" fmla="*/ 523349 h 1281022"/>
                  <a:gd name="connsiteX8" fmla="*/ 1980426 w 5068170"/>
                  <a:gd name="connsiteY8" fmla="*/ 710151 h 1281022"/>
                  <a:gd name="connsiteX9" fmla="*/ 2275777 w 5068170"/>
                  <a:gd name="connsiteY9" fmla="*/ 620048 h 1281022"/>
                  <a:gd name="connsiteX10" fmla="*/ 2539626 w 5068170"/>
                  <a:gd name="connsiteY10" fmla="*/ 806659 h 1281022"/>
                  <a:gd name="connsiteX11" fmla="*/ 2965187 w 5068170"/>
                  <a:gd name="connsiteY11" fmla="*/ 937285 h 1281022"/>
                  <a:gd name="connsiteX12" fmla="*/ 3203501 w 5068170"/>
                  <a:gd name="connsiteY12" fmla="*/ 797328 h 1281022"/>
                  <a:gd name="connsiteX13" fmla="*/ 3901423 w 5068170"/>
                  <a:gd name="connsiteY13" fmla="*/ 797328 h 1281022"/>
                  <a:gd name="connsiteX14" fmla="*/ 4088668 w 5068170"/>
                  <a:gd name="connsiteY14" fmla="*/ 657371 h 1281022"/>
                  <a:gd name="connsiteX15" fmla="*/ 4369540 w 5068170"/>
                  <a:gd name="connsiteY15" fmla="*/ 769336 h 1281022"/>
                  <a:gd name="connsiteX16" fmla="*/ 4607857 w 5068170"/>
                  <a:gd name="connsiteY16" fmla="*/ 899962 h 1281022"/>
                  <a:gd name="connsiteX17" fmla="*/ 4803613 w 5068170"/>
                  <a:gd name="connsiteY17" fmla="*/ 750676 h 1281022"/>
                  <a:gd name="connsiteX18" fmla="*/ 5068170 w 5068170"/>
                  <a:gd name="connsiteY18" fmla="*/ 769934 h 1281022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297867 w 5068170"/>
                  <a:gd name="connsiteY6" fmla="*/ 801743 h 1281022"/>
                  <a:gd name="connsiteX7" fmla="*/ 1653441 w 5068170"/>
                  <a:gd name="connsiteY7" fmla="*/ 523349 h 1281022"/>
                  <a:gd name="connsiteX8" fmla="*/ 1980426 w 5068170"/>
                  <a:gd name="connsiteY8" fmla="*/ 710151 h 1281022"/>
                  <a:gd name="connsiteX9" fmla="*/ 2275777 w 5068170"/>
                  <a:gd name="connsiteY9" fmla="*/ 620048 h 1281022"/>
                  <a:gd name="connsiteX10" fmla="*/ 2539626 w 5068170"/>
                  <a:gd name="connsiteY10" fmla="*/ 806659 h 1281022"/>
                  <a:gd name="connsiteX11" fmla="*/ 2965187 w 5068170"/>
                  <a:gd name="connsiteY11" fmla="*/ 937285 h 1281022"/>
                  <a:gd name="connsiteX12" fmla="*/ 3203501 w 5068170"/>
                  <a:gd name="connsiteY12" fmla="*/ 797328 h 1281022"/>
                  <a:gd name="connsiteX13" fmla="*/ 3901423 w 5068170"/>
                  <a:gd name="connsiteY13" fmla="*/ 797328 h 1281022"/>
                  <a:gd name="connsiteX14" fmla="*/ 4088668 w 5068170"/>
                  <a:gd name="connsiteY14" fmla="*/ 657371 h 1281022"/>
                  <a:gd name="connsiteX15" fmla="*/ 4369540 w 5068170"/>
                  <a:gd name="connsiteY15" fmla="*/ 769336 h 1281022"/>
                  <a:gd name="connsiteX16" fmla="*/ 4607857 w 5068170"/>
                  <a:gd name="connsiteY16" fmla="*/ 899962 h 1281022"/>
                  <a:gd name="connsiteX17" fmla="*/ 4803613 w 5068170"/>
                  <a:gd name="connsiteY17" fmla="*/ 750676 h 1281022"/>
                  <a:gd name="connsiteX18" fmla="*/ 5068170 w 5068170"/>
                  <a:gd name="connsiteY18" fmla="*/ 769934 h 1281022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297867 w 5068170"/>
                  <a:gd name="connsiteY6" fmla="*/ 801743 h 1281022"/>
                  <a:gd name="connsiteX7" fmla="*/ 1653441 w 5068170"/>
                  <a:gd name="connsiteY7" fmla="*/ 523349 h 1281022"/>
                  <a:gd name="connsiteX8" fmla="*/ 1980426 w 5068170"/>
                  <a:gd name="connsiteY8" fmla="*/ 710151 h 1281022"/>
                  <a:gd name="connsiteX9" fmla="*/ 2275777 w 5068170"/>
                  <a:gd name="connsiteY9" fmla="*/ 620048 h 1281022"/>
                  <a:gd name="connsiteX10" fmla="*/ 2539626 w 5068170"/>
                  <a:gd name="connsiteY10" fmla="*/ 806659 h 1281022"/>
                  <a:gd name="connsiteX11" fmla="*/ 2965187 w 5068170"/>
                  <a:gd name="connsiteY11" fmla="*/ 937285 h 1281022"/>
                  <a:gd name="connsiteX12" fmla="*/ 3203501 w 5068170"/>
                  <a:gd name="connsiteY12" fmla="*/ 797328 h 1281022"/>
                  <a:gd name="connsiteX13" fmla="*/ 3901423 w 5068170"/>
                  <a:gd name="connsiteY13" fmla="*/ 797328 h 1281022"/>
                  <a:gd name="connsiteX14" fmla="*/ 4088668 w 5068170"/>
                  <a:gd name="connsiteY14" fmla="*/ 657371 h 1281022"/>
                  <a:gd name="connsiteX15" fmla="*/ 4369540 w 5068170"/>
                  <a:gd name="connsiteY15" fmla="*/ 769336 h 1281022"/>
                  <a:gd name="connsiteX16" fmla="*/ 4607857 w 5068170"/>
                  <a:gd name="connsiteY16" fmla="*/ 899962 h 1281022"/>
                  <a:gd name="connsiteX17" fmla="*/ 4803613 w 5068170"/>
                  <a:gd name="connsiteY17" fmla="*/ 750676 h 1281022"/>
                  <a:gd name="connsiteX18" fmla="*/ 5068170 w 5068170"/>
                  <a:gd name="connsiteY18" fmla="*/ 769934 h 1281022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297867 w 5068170"/>
                  <a:gd name="connsiteY6" fmla="*/ 801743 h 1281022"/>
                  <a:gd name="connsiteX7" fmla="*/ 1653441 w 5068170"/>
                  <a:gd name="connsiteY7" fmla="*/ 523349 h 1281022"/>
                  <a:gd name="connsiteX8" fmla="*/ 1999989 w 5068170"/>
                  <a:gd name="connsiteY8" fmla="*/ 645811 h 1281022"/>
                  <a:gd name="connsiteX9" fmla="*/ 2275777 w 5068170"/>
                  <a:gd name="connsiteY9" fmla="*/ 620048 h 1281022"/>
                  <a:gd name="connsiteX10" fmla="*/ 2539626 w 5068170"/>
                  <a:gd name="connsiteY10" fmla="*/ 806659 h 1281022"/>
                  <a:gd name="connsiteX11" fmla="*/ 2965187 w 5068170"/>
                  <a:gd name="connsiteY11" fmla="*/ 937285 h 1281022"/>
                  <a:gd name="connsiteX12" fmla="*/ 3203501 w 5068170"/>
                  <a:gd name="connsiteY12" fmla="*/ 797328 h 1281022"/>
                  <a:gd name="connsiteX13" fmla="*/ 3901423 w 5068170"/>
                  <a:gd name="connsiteY13" fmla="*/ 797328 h 1281022"/>
                  <a:gd name="connsiteX14" fmla="*/ 4088668 w 5068170"/>
                  <a:gd name="connsiteY14" fmla="*/ 657371 h 1281022"/>
                  <a:gd name="connsiteX15" fmla="*/ 4369540 w 5068170"/>
                  <a:gd name="connsiteY15" fmla="*/ 769336 h 1281022"/>
                  <a:gd name="connsiteX16" fmla="*/ 4607857 w 5068170"/>
                  <a:gd name="connsiteY16" fmla="*/ 899962 h 1281022"/>
                  <a:gd name="connsiteX17" fmla="*/ 4803613 w 5068170"/>
                  <a:gd name="connsiteY17" fmla="*/ 750676 h 1281022"/>
                  <a:gd name="connsiteX18" fmla="*/ 5068170 w 5068170"/>
                  <a:gd name="connsiteY18" fmla="*/ 769934 h 1281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068170" h="1281022">
                    <a:moveTo>
                      <a:pt x="0" y="829015"/>
                    </a:moveTo>
                    <a:cubicBezTo>
                      <a:pt x="165421" y="829267"/>
                      <a:pt x="253986" y="906169"/>
                      <a:pt x="336681" y="768731"/>
                    </a:cubicBezTo>
                    <a:cubicBezTo>
                      <a:pt x="419376" y="631293"/>
                      <a:pt x="458956" y="-61378"/>
                      <a:pt x="496170" y="4390"/>
                    </a:cubicBezTo>
                    <a:cubicBezTo>
                      <a:pt x="533384" y="70158"/>
                      <a:pt x="512898" y="963077"/>
                      <a:pt x="559965" y="1163339"/>
                    </a:cubicBezTo>
                    <a:cubicBezTo>
                      <a:pt x="607032" y="1363601"/>
                      <a:pt x="718960" y="1259108"/>
                      <a:pt x="778574" y="1205960"/>
                    </a:cubicBezTo>
                    <a:cubicBezTo>
                      <a:pt x="838188" y="1152812"/>
                      <a:pt x="831099" y="911821"/>
                      <a:pt x="917648" y="844452"/>
                    </a:cubicBezTo>
                    <a:cubicBezTo>
                      <a:pt x="1004197" y="777083"/>
                      <a:pt x="1175235" y="855260"/>
                      <a:pt x="1297867" y="801743"/>
                    </a:cubicBezTo>
                    <a:cubicBezTo>
                      <a:pt x="1420499" y="748226"/>
                      <a:pt x="1463059" y="535039"/>
                      <a:pt x="1653441" y="523349"/>
                    </a:cubicBezTo>
                    <a:cubicBezTo>
                      <a:pt x="1892731" y="522382"/>
                      <a:pt x="1896266" y="629694"/>
                      <a:pt x="1999989" y="645811"/>
                    </a:cubicBezTo>
                    <a:cubicBezTo>
                      <a:pt x="2103712" y="661928"/>
                      <a:pt x="2185838" y="593240"/>
                      <a:pt x="2275777" y="620048"/>
                    </a:cubicBezTo>
                    <a:cubicBezTo>
                      <a:pt x="2365716" y="646856"/>
                      <a:pt x="2424724" y="753786"/>
                      <a:pt x="2539626" y="806659"/>
                    </a:cubicBezTo>
                    <a:cubicBezTo>
                      <a:pt x="2824753" y="803547"/>
                      <a:pt x="2836100" y="924845"/>
                      <a:pt x="2965187" y="937285"/>
                    </a:cubicBezTo>
                    <a:cubicBezTo>
                      <a:pt x="3094274" y="949726"/>
                      <a:pt x="3048880" y="845536"/>
                      <a:pt x="3203501" y="797328"/>
                    </a:cubicBezTo>
                    <a:cubicBezTo>
                      <a:pt x="3358122" y="749121"/>
                      <a:pt x="3765244" y="833095"/>
                      <a:pt x="3901423" y="797328"/>
                    </a:cubicBezTo>
                    <a:cubicBezTo>
                      <a:pt x="4037602" y="761561"/>
                      <a:pt x="4024834" y="669812"/>
                      <a:pt x="4088668" y="657371"/>
                    </a:cubicBezTo>
                    <a:cubicBezTo>
                      <a:pt x="4152502" y="644930"/>
                      <a:pt x="4277335" y="800437"/>
                      <a:pt x="4369540" y="769336"/>
                    </a:cubicBezTo>
                    <a:cubicBezTo>
                      <a:pt x="4572392" y="738234"/>
                      <a:pt x="4531256" y="895297"/>
                      <a:pt x="4607857" y="899962"/>
                    </a:cubicBezTo>
                    <a:cubicBezTo>
                      <a:pt x="4724177" y="865751"/>
                      <a:pt x="4687293" y="784887"/>
                      <a:pt x="4803613" y="750676"/>
                    </a:cubicBezTo>
                    <a:lnTo>
                      <a:pt x="5068170" y="769934"/>
                    </a:ln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100"/>
              </a:p>
            </p:txBody>
          </p:sp>
          <p:sp>
            <p:nvSpPr>
              <p:cNvPr id="25" name="Volný tvar 22">
                <a:extLst>
                  <a:ext uri="{FF2B5EF4-FFF2-40B4-BE49-F238E27FC236}">
                    <a16:creationId xmlns:a16="http://schemas.microsoft.com/office/drawing/2014/main" id="{858504FF-A83F-F1B3-3849-9D1301D79B77}"/>
                  </a:ext>
                </a:extLst>
              </p:cNvPr>
              <p:cNvSpPr/>
              <p:nvPr/>
            </p:nvSpPr>
            <p:spPr>
              <a:xfrm>
                <a:off x="4506310" y="5241080"/>
                <a:ext cx="4039521" cy="1276515"/>
              </a:xfrm>
              <a:custGeom>
                <a:avLst/>
                <a:gdLst>
                  <a:gd name="connsiteX0" fmla="*/ 0 w 5061098"/>
                  <a:gd name="connsiteY0" fmla="*/ 800992 h 1275674"/>
                  <a:gd name="connsiteX1" fmla="*/ 329609 w 5061098"/>
                  <a:gd name="connsiteY1" fmla="*/ 800992 h 1275674"/>
                  <a:gd name="connsiteX2" fmla="*/ 489098 w 5061098"/>
                  <a:gd name="connsiteY2" fmla="*/ 3550 h 1275674"/>
                  <a:gd name="connsiteX3" fmla="*/ 552893 w 5061098"/>
                  <a:gd name="connsiteY3" fmla="*/ 1162499 h 1275674"/>
                  <a:gd name="connsiteX4" fmla="*/ 839972 w 5061098"/>
                  <a:gd name="connsiteY4" fmla="*/ 1194396 h 1275674"/>
                  <a:gd name="connsiteX5" fmla="*/ 988828 w 5061098"/>
                  <a:gd name="connsiteY5" fmla="*/ 832889 h 1275674"/>
                  <a:gd name="connsiteX6" fmla="*/ 1339702 w 5061098"/>
                  <a:gd name="connsiteY6" fmla="*/ 811624 h 1275674"/>
                  <a:gd name="connsiteX7" fmla="*/ 5061098 w 5061098"/>
                  <a:gd name="connsiteY7" fmla="*/ 769094 h 1275674"/>
                  <a:gd name="connsiteX0" fmla="*/ 0 w 5092996"/>
                  <a:gd name="connsiteY0" fmla="*/ 811633 h 1275682"/>
                  <a:gd name="connsiteX1" fmla="*/ 361507 w 5092996"/>
                  <a:gd name="connsiteY1" fmla="*/ 801000 h 1275682"/>
                  <a:gd name="connsiteX2" fmla="*/ 520996 w 5092996"/>
                  <a:gd name="connsiteY2" fmla="*/ 3558 h 1275682"/>
                  <a:gd name="connsiteX3" fmla="*/ 584791 w 5092996"/>
                  <a:gd name="connsiteY3" fmla="*/ 1162507 h 1275682"/>
                  <a:gd name="connsiteX4" fmla="*/ 871870 w 5092996"/>
                  <a:gd name="connsiteY4" fmla="*/ 1194404 h 1275682"/>
                  <a:gd name="connsiteX5" fmla="*/ 1020726 w 5092996"/>
                  <a:gd name="connsiteY5" fmla="*/ 832897 h 1275682"/>
                  <a:gd name="connsiteX6" fmla="*/ 1371600 w 5092996"/>
                  <a:gd name="connsiteY6" fmla="*/ 811632 h 1275682"/>
                  <a:gd name="connsiteX7" fmla="*/ 5092996 w 5092996"/>
                  <a:gd name="connsiteY7" fmla="*/ 769102 h 1275682"/>
                  <a:gd name="connsiteX0" fmla="*/ 0 w 5068170"/>
                  <a:gd name="connsiteY0" fmla="*/ 865462 h 1275723"/>
                  <a:gd name="connsiteX1" fmla="*/ 336681 w 5068170"/>
                  <a:gd name="connsiteY1" fmla="*/ 801041 h 1275723"/>
                  <a:gd name="connsiteX2" fmla="*/ 496170 w 5068170"/>
                  <a:gd name="connsiteY2" fmla="*/ 3599 h 1275723"/>
                  <a:gd name="connsiteX3" fmla="*/ 559965 w 5068170"/>
                  <a:gd name="connsiteY3" fmla="*/ 1162548 h 1275723"/>
                  <a:gd name="connsiteX4" fmla="*/ 847044 w 5068170"/>
                  <a:gd name="connsiteY4" fmla="*/ 1194445 h 1275723"/>
                  <a:gd name="connsiteX5" fmla="*/ 995900 w 5068170"/>
                  <a:gd name="connsiteY5" fmla="*/ 832938 h 1275723"/>
                  <a:gd name="connsiteX6" fmla="*/ 1346774 w 5068170"/>
                  <a:gd name="connsiteY6" fmla="*/ 811673 h 1275723"/>
                  <a:gd name="connsiteX7" fmla="*/ 5068170 w 5068170"/>
                  <a:gd name="connsiteY7" fmla="*/ 769143 h 1275723"/>
                  <a:gd name="connsiteX0" fmla="*/ 0 w 5068170"/>
                  <a:gd name="connsiteY0" fmla="*/ 865462 h 1275723"/>
                  <a:gd name="connsiteX1" fmla="*/ 336681 w 5068170"/>
                  <a:gd name="connsiteY1" fmla="*/ 801041 h 1275723"/>
                  <a:gd name="connsiteX2" fmla="*/ 496170 w 5068170"/>
                  <a:gd name="connsiteY2" fmla="*/ 3599 h 1275723"/>
                  <a:gd name="connsiteX3" fmla="*/ 559965 w 5068170"/>
                  <a:gd name="connsiteY3" fmla="*/ 1162548 h 1275723"/>
                  <a:gd name="connsiteX4" fmla="*/ 847044 w 5068170"/>
                  <a:gd name="connsiteY4" fmla="*/ 1194445 h 1275723"/>
                  <a:gd name="connsiteX5" fmla="*/ 995900 w 5068170"/>
                  <a:gd name="connsiteY5" fmla="*/ 832938 h 1275723"/>
                  <a:gd name="connsiteX6" fmla="*/ 1346774 w 5068170"/>
                  <a:gd name="connsiteY6" fmla="*/ 811673 h 1275723"/>
                  <a:gd name="connsiteX7" fmla="*/ 5068170 w 5068170"/>
                  <a:gd name="connsiteY7" fmla="*/ 769143 h 1275723"/>
                  <a:gd name="connsiteX0" fmla="*/ 0 w 5068170"/>
                  <a:gd name="connsiteY0" fmla="*/ 828196 h 1275695"/>
                  <a:gd name="connsiteX1" fmla="*/ 336681 w 5068170"/>
                  <a:gd name="connsiteY1" fmla="*/ 801013 h 1275695"/>
                  <a:gd name="connsiteX2" fmla="*/ 496170 w 5068170"/>
                  <a:gd name="connsiteY2" fmla="*/ 3571 h 1275695"/>
                  <a:gd name="connsiteX3" fmla="*/ 559965 w 5068170"/>
                  <a:gd name="connsiteY3" fmla="*/ 1162520 h 1275695"/>
                  <a:gd name="connsiteX4" fmla="*/ 847044 w 5068170"/>
                  <a:gd name="connsiteY4" fmla="*/ 1194417 h 1275695"/>
                  <a:gd name="connsiteX5" fmla="*/ 995900 w 5068170"/>
                  <a:gd name="connsiteY5" fmla="*/ 832910 h 1275695"/>
                  <a:gd name="connsiteX6" fmla="*/ 1346774 w 5068170"/>
                  <a:gd name="connsiteY6" fmla="*/ 811645 h 1275695"/>
                  <a:gd name="connsiteX7" fmla="*/ 5068170 w 5068170"/>
                  <a:gd name="connsiteY7" fmla="*/ 769115 h 1275695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5068170 w 5068170"/>
                  <a:gd name="connsiteY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5068170 w 5068170"/>
                  <a:gd name="connsiteY8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2425578 w 5068170"/>
                  <a:gd name="connsiteY8" fmla="*/ 949510 h 1276514"/>
                  <a:gd name="connsiteX9" fmla="*/ 5068170 w 5068170"/>
                  <a:gd name="connsiteY9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2425578 w 5068170"/>
                  <a:gd name="connsiteY8" fmla="*/ 949510 h 1276514"/>
                  <a:gd name="connsiteX9" fmla="*/ 2757516 w 5068170"/>
                  <a:gd name="connsiteY9" fmla="*/ 753570 h 1276514"/>
                  <a:gd name="connsiteX10" fmla="*/ 5068170 w 5068170"/>
                  <a:gd name="connsiteY10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425578 w 5068170"/>
                  <a:gd name="connsiteY9" fmla="*/ 949510 h 1276514"/>
                  <a:gd name="connsiteX10" fmla="*/ 2757516 w 5068170"/>
                  <a:gd name="connsiteY10" fmla="*/ 753570 h 1276514"/>
                  <a:gd name="connsiteX11" fmla="*/ 5068170 w 5068170"/>
                  <a:gd name="connsiteY11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076618 w 5068170"/>
                  <a:gd name="connsiteY9" fmla="*/ 865536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761840 w 5068170"/>
                  <a:gd name="connsiteY12" fmla="*/ 622943 h 1276514"/>
                  <a:gd name="connsiteX13" fmla="*/ 5068170 w 5068170"/>
                  <a:gd name="connsiteY13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761840 w 5068170"/>
                  <a:gd name="connsiteY12" fmla="*/ 622943 h 1276514"/>
                  <a:gd name="connsiteX13" fmla="*/ 4204423 w 5068170"/>
                  <a:gd name="connsiteY13" fmla="*/ 930848 h 1276514"/>
                  <a:gd name="connsiteX14" fmla="*/ 5068170 w 5068170"/>
                  <a:gd name="connsiteY14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761840 w 5068170"/>
                  <a:gd name="connsiteY12" fmla="*/ 622943 h 1276514"/>
                  <a:gd name="connsiteX13" fmla="*/ 4204423 w 5068170"/>
                  <a:gd name="connsiteY13" fmla="*/ 930848 h 1276514"/>
                  <a:gd name="connsiteX14" fmla="*/ 4451250 w 5068170"/>
                  <a:gd name="connsiteY14" fmla="*/ 772231 h 1276514"/>
                  <a:gd name="connsiteX15" fmla="*/ 5068170 w 5068170"/>
                  <a:gd name="connsiteY15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761840 w 5068170"/>
                  <a:gd name="connsiteY13" fmla="*/ 622943 h 1276514"/>
                  <a:gd name="connsiteX14" fmla="*/ 4204423 w 5068170"/>
                  <a:gd name="connsiteY14" fmla="*/ 930848 h 1276514"/>
                  <a:gd name="connsiteX15" fmla="*/ 4451250 w 5068170"/>
                  <a:gd name="connsiteY15" fmla="*/ 772231 h 1276514"/>
                  <a:gd name="connsiteX16" fmla="*/ 5068170 w 5068170"/>
                  <a:gd name="connsiteY16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804395 w 5068170"/>
                  <a:gd name="connsiteY13" fmla="*/ 622944 h 1276514"/>
                  <a:gd name="connsiteX14" fmla="*/ 4204423 w 5068170"/>
                  <a:gd name="connsiteY14" fmla="*/ 930848 h 1276514"/>
                  <a:gd name="connsiteX15" fmla="*/ 4451250 w 5068170"/>
                  <a:gd name="connsiteY15" fmla="*/ 772231 h 1276514"/>
                  <a:gd name="connsiteX16" fmla="*/ 5068170 w 5068170"/>
                  <a:gd name="connsiteY16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804395 w 5068170"/>
                  <a:gd name="connsiteY13" fmla="*/ 622944 h 1276514"/>
                  <a:gd name="connsiteX14" fmla="*/ 4306558 w 5068170"/>
                  <a:gd name="connsiteY14" fmla="*/ 958840 h 1276514"/>
                  <a:gd name="connsiteX15" fmla="*/ 4451250 w 5068170"/>
                  <a:gd name="connsiteY15" fmla="*/ 772231 h 1276514"/>
                  <a:gd name="connsiteX16" fmla="*/ 5068170 w 5068170"/>
                  <a:gd name="connsiteY16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804395 w 5068170"/>
                  <a:gd name="connsiteY13" fmla="*/ 622944 h 1276514"/>
                  <a:gd name="connsiteX14" fmla="*/ 4306558 w 5068170"/>
                  <a:gd name="connsiteY14" fmla="*/ 958840 h 1276514"/>
                  <a:gd name="connsiteX15" fmla="*/ 4544873 w 5068170"/>
                  <a:gd name="connsiteY15" fmla="*/ 772231 h 1276514"/>
                  <a:gd name="connsiteX16" fmla="*/ 5068170 w 5068170"/>
                  <a:gd name="connsiteY16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804395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804395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804395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744816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472459 w 5068170"/>
                  <a:gd name="connsiteY12" fmla="*/ 772225 h 1276514"/>
                  <a:gd name="connsiteX13" fmla="*/ 3744816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722957 w 5068170"/>
                  <a:gd name="connsiteY7" fmla="*/ 528803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472459 w 5068170"/>
                  <a:gd name="connsiteY12" fmla="*/ 772225 h 1276514"/>
                  <a:gd name="connsiteX13" fmla="*/ 3744816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722957 w 5068170"/>
                  <a:gd name="connsiteY7" fmla="*/ 528803 h 1276514"/>
                  <a:gd name="connsiteX8" fmla="*/ 2036093 w 5068170"/>
                  <a:gd name="connsiteY8" fmla="*/ 645923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472459 w 5068170"/>
                  <a:gd name="connsiteY12" fmla="*/ 772225 h 1276514"/>
                  <a:gd name="connsiteX13" fmla="*/ 3744816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722957 w 5068170"/>
                  <a:gd name="connsiteY7" fmla="*/ 528803 h 1276514"/>
                  <a:gd name="connsiteX8" fmla="*/ 2036093 w 5068170"/>
                  <a:gd name="connsiteY8" fmla="*/ 645923 h 1276514"/>
                  <a:gd name="connsiteX9" fmla="*/ 2219148 w 5068170"/>
                  <a:gd name="connsiteY9" fmla="*/ 793259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472459 w 5068170"/>
                  <a:gd name="connsiteY12" fmla="*/ 772225 h 1276514"/>
                  <a:gd name="connsiteX13" fmla="*/ 3744816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68170" h="1276514">
                    <a:moveTo>
                      <a:pt x="0" y="829015"/>
                    </a:moveTo>
                    <a:cubicBezTo>
                      <a:pt x="165421" y="829267"/>
                      <a:pt x="253986" y="906169"/>
                      <a:pt x="336681" y="768731"/>
                    </a:cubicBezTo>
                    <a:cubicBezTo>
                      <a:pt x="419376" y="631293"/>
                      <a:pt x="458956" y="-61378"/>
                      <a:pt x="496170" y="4390"/>
                    </a:cubicBezTo>
                    <a:cubicBezTo>
                      <a:pt x="533384" y="70158"/>
                      <a:pt x="501486" y="964865"/>
                      <a:pt x="559965" y="1163339"/>
                    </a:cubicBezTo>
                    <a:cubicBezTo>
                      <a:pt x="618444" y="1361813"/>
                      <a:pt x="774388" y="1250171"/>
                      <a:pt x="847044" y="1195236"/>
                    </a:cubicBezTo>
                    <a:cubicBezTo>
                      <a:pt x="919700" y="1140301"/>
                      <a:pt x="912612" y="897524"/>
                      <a:pt x="995900" y="833729"/>
                    </a:cubicBezTo>
                    <a:cubicBezTo>
                      <a:pt x="1079188" y="769934"/>
                      <a:pt x="1225598" y="863285"/>
                      <a:pt x="1346774" y="812464"/>
                    </a:cubicBezTo>
                    <a:cubicBezTo>
                      <a:pt x="1467950" y="761643"/>
                      <a:pt x="1608070" y="556560"/>
                      <a:pt x="1722957" y="528803"/>
                    </a:cubicBezTo>
                    <a:cubicBezTo>
                      <a:pt x="1837844" y="501046"/>
                      <a:pt x="1953395" y="601847"/>
                      <a:pt x="2036093" y="645923"/>
                    </a:cubicBezTo>
                    <a:cubicBezTo>
                      <a:pt x="2118792" y="689999"/>
                      <a:pt x="2154234" y="742661"/>
                      <a:pt x="2219148" y="793259"/>
                    </a:cubicBezTo>
                    <a:cubicBezTo>
                      <a:pt x="2284062" y="843857"/>
                      <a:pt x="2307839" y="969726"/>
                      <a:pt x="2425578" y="949510"/>
                    </a:cubicBezTo>
                    <a:cubicBezTo>
                      <a:pt x="2493669" y="924628"/>
                      <a:pt x="2578780" y="750459"/>
                      <a:pt x="2757516" y="753570"/>
                    </a:cubicBezTo>
                    <a:cubicBezTo>
                      <a:pt x="2922067" y="703807"/>
                      <a:pt x="3305072" y="793996"/>
                      <a:pt x="3472459" y="772225"/>
                    </a:cubicBezTo>
                    <a:cubicBezTo>
                      <a:pt x="3639846" y="750454"/>
                      <a:pt x="3671052" y="619834"/>
                      <a:pt x="3744816" y="622944"/>
                    </a:cubicBezTo>
                    <a:cubicBezTo>
                      <a:pt x="3818580" y="626054"/>
                      <a:pt x="3899438" y="800218"/>
                      <a:pt x="4051222" y="790887"/>
                    </a:cubicBezTo>
                    <a:cubicBezTo>
                      <a:pt x="4203005" y="762896"/>
                      <a:pt x="4221446" y="960394"/>
                      <a:pt x="4306558" y="958840"/>
                    </a:cubicBezTo>
                    <a:cubicBezTo>
                      <a:pt x="4451249" y="930849"/>
                      <a:pt x="4400182" y="800222"/>
                      <a:pt x="4544873" y="772231"/>
                    </a:cubicBezTo>
                    <a:lnTo>
                      <a:pt x="5068170" y="769934"/>
                    </a:ln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100"/>
              </a:p>
            </p:txBody>
          </p:sp>
        </p:grpSp>
        <p:sp>
          <p:nvSpPr>
            <p:cNvPr id="23" name="Volný tvar 20">
              <a:extLst>
                <a:ext uri="{FF2B5EF4-FFF2-40B4-BE49-F238E27FC236}">
                  <a16:creationId xmlns:a16="http://schemas.microsoft.com/office/drawing/2014/main" id="{4E21C24E-0A50-B3E6-88DA-8D39FD1F5819}"/>
                </a:ext>
              </a:extLst>
            </p:cNvPr>
            <p:cNvSpPr/>
            <p:nvPr/>
          </p:nvSpPr>
          <p:spPr>
            <a:xfrm>
              <a:off x="7847985" y="5180942"/>
              <a:ext cx="939546" cy="1276514"/>
            </a:xfrm>
            <a:custGeom>
              <a:avLst/>
              <a:gdLst>
                <a:gd name="connsiteX0" fmla="*/ 0 w 5061098"/>
                <a:gd name="connsiteY0" fmla="*/ 800992 h 1275674"/>
                <a:gd name="connsiteX1" fmla="*/ 329609 w 5061098"/>
                <a:gd name="connsiteY1" fmla="*/ 800992 h 1275674"/>
                <a:gd name="connsiteX2" fmla="*/ 489098 w 5061098"/>
                <a:gd name="connsiteY2" fmla="*/ 3550 h 1275674"/>
                <a:gd name="connsiteX3" fmla="*/ 552893 w 5061098"/>
                <a:gd name="connsiteY3" fmla="*/ 1162499 h 1275674"/>
                <a:gd name="connsiteX4" fmla="*/ 839972 w 5061098"/>
                <a:gd name="connsiteY4" fmla="*/ 1194396 h 1275674"/>
                <a:gd name="connsiteX5" fmla="*/ 988828 w 5061098"/>
                <a:gd name="connsiteY5" fmla="*/ 832889 h 1275674"/>
                <a:gd name="connsiteX6" fmla="*/ 1339702 w 5061098"/>
                <a:gd name="connsiteY6" fmla="*/ 811624 h 1275674"/>
                <a:gd name="connsiteX7" fmla="*/ 5061098 w 5061098"/>
                <a:gd name="connsiteY7" fmla="*/ 769094 h 1275674"/>
                <a:gd name="connsiteX0" fmla="*/ 0 w 5092996"/>
                <a:gd name="connsiteY0" fmla="*/ 811633 h 1275682"/>
                <a:gd name="connsiteX1" fmla="*/ 361507 w 5092996"/>
                <a:gd name="connsiteY1" fmla="*/ 801000 h 1275682"/>
                <a:gd name="connsiteX2" fmla="*/ 520996 w 5092996"/>
                <a:gd name="connsiteY2" fmla="*/ 3558 h 1275682"/>
                <a:gd name="connsiteX3" fmla="*/ 584791 w 5092996"/>
                <a:gd name="connsiteY3" fmla="*/ 1162507 h 1275682"/>
                <a:gd name="connsiteX4" fmla="*/ 871870 w 5092996"/>
                <a:gd name="connsiteY4" fmla="*/ 1194404 h 1275682"/>
                <a:gd name="connsiteX5" fmla="*/ 1020726 w 5092996"/>
                <a:gd name="connsiteY5" fmla="*/ 832897 h 1275682"/>
                <a:gd name="connsiteX6" fmla="*/ 1371600 w 5092996"/>
                <a:gd name="connsiteY6" fmla="*/ 811632 h 1275682"/>
                <a:gd name="connsiteX7" fmla="*/ 5092996 w 5092996"/>
                <a:gd name="connsiteY7" fmla="*/ 769102 h 1275682"/>
                <a:gd name="connsiteX0" fmla="*/ 0 w 5068170"/>
                <a:gd name="connsiteY0" fmla="*/ 865462 h 1275723"/>
                <a:gd name="connsiteX1" fmla="*/ 336681 w 5068170"/>
                <a:gd name="connsiteY1" fmla="*/ 801041 h 1275723"/>
                <a:gd name="connsiteX2" fmla="*/ 496170 w 5068170"/>
                <a:gd name="connsiteY2" fmla="*/ 3599 h 1275723"/>
                <a:gd name="connsiteX3" fmla="*/ 559965 w 5068170"/>
                <a:gd name="connsiteY3" fmla="*/ 1162548 h 1275723"/>
                <a:gd name="connsiteX4" fmla="*/ 847044 w 5068170"/>
                <a:gd name="connsiteY4" fmla="*/ 1194445 h 1275723"/>
                <a:gd name="connsiteX5" fmla="*/ 995900 w 5068170"/>
                <a:gd name="connsiteY5" fmla="*/ 832938 h 1275723"/>
                <a:gd name="connsiteX6" fmla="*/ 1346774 w 5068170"/>
                <a:gd name="connsiteY6" fmla="*/ 811673 h 1275723"/>
                <a:gd name="connsiteX7" fmla="*/ 5068170 w 5068170"/>
                <a:gd name="connsiteY7" fmla="*/ 769143 h 1275723"/>
                <a:gd name="connsiteX0" fmla="*/ 0 w 5068170"/>
                <a:gd name="connsiteY0" fmla="*/ 865462 h 1275723"/>
                <a:gd name="connsiteX1" fmla="*/ 336681 w 5068170"/>
                <a:gd name="connsiteY1" fmla="*/ 801041 h 1275723"/>
                <a:gd name="connsiteX2" fmla="*/ 496170 w 5068170"/>
                <a:gd name="connsiteY2" fmla="*/ 3599 h 1275723"/>
                <a:gd name="connsiteX3" fmla="*/ 559965 w 5068170"/>
                <a:gd name="connsiteY3" fmla="*/ 1162548 h 1275723"/>
                <a:gd name="connsiteX4" fmla="*/ 847044 w 5068170"/>
                <a:gd name="connsiteY4" fmla="*/ 1194445 h 1275723"/>
                <a:gd name="connsiteX5" fmla="*/ 995900 w 5068170"/>
                <a:gd name="connsiteY5" fmla="*/ 832938 h 1275723"/>
                <a:gd name="connsiteX6" fmla="*/ 1346774 w 5068170"/>
                <a:gd name="connsiteY6" fmla="*/ 811673 h 1275723"/>
                <a:gd name="connsiteX7" fmla="*/ 5068170 w 5068170"/>
                <a:gd name="connsiteY7" fmla="*/ 769143 h 1275723"/>
                <a:gd name="connsiteX0" fmla="*/ 0 w 5068170"/>
                <a:gd name="connsiteY0" fmla="*/ 828196 h 1275695"/>
                <a:gd name="connsiteX1" fmla="*/ 336681 w 5068170"/>
                <a:gd name="connsiteY1" fmla="*/ 801013 h 1275695"/>
                <a:gd name="connsiteX2" fmla="*/ 496170 w 5068170"/>
                <a:gd name="connsiteY2" fmla="*/ 3571 h 1275695"/>
                <a:gd name="connsiteX3" fmla="*/ 559965 w 5068170"/>
                <a:gd name="connsiteY3" fmla="*/ 1162520 h 1275695"/>
                <a:gd name="connsiteX4" fmla="*/ 847044 w 5068170"/>
                <a:gd name="connsiteY4" fmla="*/ 1194417 h 1275695"/>
                <a:gd name="connsiteX5" fmla="*/ 995900 w 5068170"/>
                <a:gd name="connsiteY5" fmla="*/ 832910 h 1275695"/>
                <a:gd name="connsiteX6" fmla="*/ 1346774 w 5068170"/>
                <a:gd name="connsiteY6" fmla="*/ 811645 h 1275695"/>
                <a:gd name="connsiteX7" fmla="*/ 5068170 w 5068170"/>
                <a:gd name="connsiteY7" fmla="*/ 769115 h 1275695"/>
                <a:gd name="connsiteX0" fmla="*/ 0 w 5068170"/>
                <a:gd name="connsiteY0" fmla="*/ 829015 h 1276514"/>
                <a:gd name="connsiteX1" fmla="*/ 336681 w 5068170"/>
                <a:gd name="connsiteY1" fmla="*/ 768731 h 1276514"/>
                <a:gd name="connsiteX2" fmla="*/ 496170 w 5068170"/>
                <a:gd name="connsiteY2" fmla="*/ 4390 h 1276514"/>
                <a:gd name="connsiteX3" fmla="*/ 559965 w 5068170"/>
                <a:gd name="connsiteY3" fmla="*/ 1163339 h 1276514"/>
                <a:gd name="connsiteX4" fmla="*/ 847044 w 5068170"/>
                <a:gd name="connsiteY4" fmla="*/ 1195236 h 1276514"/>
                <a:gd name="connsiteX5" fmla="*/ 995900 w 5068170"/>
                <a:gd name="connsiteY5" fmla="*/ 833729 h 1276514"/>
                <a:gd name="connsiteX6" fmla="*/ 1346774 w 5068170"/>
                <a:gd name="connsiteY6" fmla="*/ 812464 h 1276514"/>
                <a:gd name="connsiteX7" fmla="*/ 5068170 w 5068170"/>
                <a:gd name="connsiteY7" fmla="*/ 769934 h 1276514"/>
                <a:gd name="connsiteX0" fmla="*/ 0 w 1346775"/>
                <a:gd name="connsiteY0" fmla="*/ 829015 h 1276514"/>
                <a:gd name="connsiteX1" fmla="*/ 336681 w 1346775"/>
                <a:gd name="connsiteY1" fmla="*/ 768731 h 1276514"/>
                <a:gd name="connsiteX2" fmla="*/ 496170 w 1346775"/>
                <a:gd name="connsiteY2" fmla="*/ 4390 h 1276514"/>
                <a:gd name="connsiteX3" fmla="*/ 559965 w 1346775"/>
                <a:gd name="connsiteY3" fmla="*/ 1163339 h 1276514"/>
                <a:gd name="connsiteX4" fmla="*/ 847044 w 1346775"/>
                <a:gd name="connsiteY4" fmla="*/ 1195236 h 1276514"/>
                <a:gd name="connsiteX5" fmla="*/ 995900 w 1346775"/>
                <a:gd name="connsiteY5" fmla="*/ 833729 h 1276514"/>
                <a:gd name="connsiteX6" fmla="*/ 1346774 w 1346775"/>
                <a:gd name="connsiteY6" fmla="*/ 812464 h 1276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6775" h="1276514">
                  <a:moveTo>
                    <a:pt x="0" y="829015"/>
                  </a:moveTo>
                  <a:cubicBezTo>
                    <a:pt x="165421" y="829267"/>
                    <a:pt x="253986" y="906169"/>
                    <a:pt x="336681" y="768731"/>
                  </a:cubicBezTo>
                  <a:cubicBezTo>
                    <a:pt x="419376" y="631293"/>
                    <a:pt x="458956" y="-61378"/>
                    <a:pt x="496170" y="4390"/>
                  </a:cubicBezTo>
                  <a:cubicBezTo>
                    <a:pt x="533384" y="70158"/>
                    <a:pt x="501486" y="964865"/>
                    <a:pt x="559965" y="1163339"/>
                  </a:cubicBezTo>
                  <a:cubicBezTo>
                    <a:pt x="618444" y="1361813"/>
                    <a:pt x="774388" y="1250171"/>
                    <a:pt x="847044" y="1195236"/>
                  </a:cubicBezTo>
                  <a:cubicBezTo>
                    <a:pt x="919700" y="1140301"/>
                    <a:pt x="912612" y="897524"/>
                    <a:pt x="995900" y="833729"/>
                  </a:cubicBezTo>
                  <a:cubicBezTo>
                    <a:pt x="1079188" y="769934"/>
                    <a:pt x="1346774" y="812464"/>
                    <a:pt x="1346774" y="812464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100"/>
            </a:p>
          </p:txBody>
        </p:sp>
      </p:grpSp>
      <p:sp>
        <p:nvSpPr>
          <p:cNvPr id="26" name="Obdélník 25">
            <a:extLst>
              <a:ext uri="{FF2B5EF4-FFF2-40B4-BE49-F238E27FC236}">
                <a16:creationId xmlns:a16="http://schemas.microsoft.com/office/drawing/2014/main" id="{E84B5845-26D3-B635-13BC-4AA00EA7168A}"/>
              </a:ext>
            </a:extLst>
          </p:cNvPr>
          <p:cNvSpPr/>
          <p:nvPr/>
        </p:nvSpPr>
        <p:spPr>
          <a:xfrm>
            <a:off x="323263" y="5570076"/>
            <a:ext cx="796307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AV blok III. stupně – komory si jedou terciální rytmus, síně si jednou svůj rychlejší rytmus určený SA uzlem, který se ale nepřevádí do komor   </a:t>
            </a:r>
          </a:p>
        </p:txBody>
      </p: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AF61C81E-2246-8F3D-462C-6F5195D51B94}"/>
              </a:ext>
            </a:extLst>
          </p:cNvPr>
          <p:cNvCxnSpPr/>
          <p:nvPr/>
        </p:nvCxnSpPr>
        <p:spPr>
          <a:xfrm>
            <a:off x="2302587" y="5279930"/>
            <a:ext cx="336379" cy="767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bdélník 27">
            <a:extLst>
              <a:ext uri="{FF2B5EF4-FFF2-40B4-BE49-F238E27FC236}">
                <a16:creationId xmlns:a16="http://schemas.microsoft.com/office/drawing/2014/main" id="{66DFA1F3-049A-26C9-3A00-A669EA150CA5}"/>
              </a:ext>
            </a:extLst>
          </p:cNvPr>
          <p:cNvSpPr/>
          <p:nvPr/>
        </p:nvSpPr>
        <p:spPr>
          <a:xfrm>
            <a:off x="1188840" y="5013299"/>
            <a:ext cx="15664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P – depolarizace síní</a:t>
            </a:r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41A17988-8BB0-0984-7913-F982CDFD3E33}"/>
              </a:ext>
            </a:extLst>
          </p:cNvPr>
          <p:cNvSpPr/>
          <p:nvPr/>
        </p:nvSpPr>
        <p:spPr>
          <a:xfrm>
            <a:off x="2198365" y="4797394"/>
            <a:ext cx="12723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 err="1"/>
              <a:t>repolarizace</a:t>
            </a:r>
            <a:r>
              <a:rPr lang="cs-CZ" sz="1200" dirty="0"/>
              <a:t> síní</a:t>
            </a:r>
          </a:p>
        </p:txBody>
      </p:sp>
      <p:cxnSp>
        <p:nvCxnSpPr>
          <p:cNvPr id="30" name="Přímá spojnice se šipkou 29">
            <a:extLst>
              <a:ext uri="{FF2B5EF4-FFF2-40B4-BE49-F238E27FC236}">
                <a16:creationId xmlns:a16="http://schemas.microsoft.com/office/drawing/2014/main" id="{3AA03EE8-26CF-FF3C-F5CA-B74248746FAB}"/>
              </a:ext>
            </a:extLst>
          </p:cNvPr>
          <p:cNvCxnSpPr/>
          <p:nvPr/>
        </p:nvCxnSpPr>
        <p:spPr>
          <a:xfrm flipH="1">
            <a:off x="2950563" y="5039667"/>
            <a:ext cx="109932" cy="4055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Volný tvar 28">
            <a:extLst>
              <a:ext uri="{FF2B5EF4-FFF2-40B4-BE49-F238E27FC236}">
                <a16:creationId xmlns:a16="http://schemas.microsoft.com/office/drawing/2014/main" id="{2171D281-340D-CA8D-B874-3365979780DE}"/>
              </a:ext>
            </a:extLst>
          </p:cNvPr>
          <p:cNvSpPr/>
          <p:nvPr/>
        </p:nvSpPr>
        <p:spPr>
          <a:xfrm>
            <a:off x="3213597" y="4214491"/>
            <a:ext cx="2651768" cy="586755"/>
          </a:xfrm>
          <a:custGeom>
            <a:avLst/>
            <a:gdLst>
              <a:gd name="connsiteX0" fmla="*/ 0 w 5061098"/>
              <a:gd name="connsiteY0" fmla="*/ 800992 h 1275674"/>
              <a:gd name="connsiteX1" fmla="*/ 329609 w 5061098"/>
              <a:gd name="connsiteY1" fmla="*/ 800992 h 1275674"/>
              <a:gd name="connsiteX2" fmla="*/ 489098 w 5061098"/>
              <a:gd name="connsiteY2" fmla="*/ 3550 h 1275674"/>
              <a:gd name="connsiteX3" fmla="*/ 552893 w 5061098"/>
              <a:gd name="connsiteY3" fmla="*/ 1162499 h 1275674"/>
              <a:gd name="connsiteX4" fmla="*/ 839972 w 5061098"/>
              <a:gd name="connsiteY4" fmla="*/ 1194396 h 1275674"/>
              <a:gd name="connsiteX5" fmla="*/ 988828 w 5061098"/>
              <a:gd name="connsiteY5" fmla="*/ 832889 h 1275674"/>
              <a:gd name="connsiteX6" fmla="*/ 1339702 w 5061098"/>
              <a:gd name="connsiteY6" fmla="*/ 811624 h 1275674"/>
              <a:gd name="connsiteX7" fmla="*/ 5061098 w 5061098"/>
              <a:gd name="connsiteY7" fmla="*/ 769094 h 1275674"/>
              <a:gd name="connsiteX0" fmla="*/ 0 w 5092996"/>
              <a:gd name="connsiteY0" fmla="*/ 811633 h 1275682"/>
              <a:gd name="connsiteX1" fmla="*/ 361507 w 5092996"/>
              <a:gd name="connsiteY1" fmla="*/ 801000 h 1275682"/>
              <a:gd name="connsiteX2" fmla="*/ 520996 w 5092996"/>
              <a:gd name="connsiteY2" fmla="*/ 3558 h 1275682"/>
              <a:gd name="connsiteX3" fmla="*/ 584791 w 5092996"/>
              <a:gd name="connsiteY3" fmla="*/ 1162507 h 1275682"/>
              <a:gd name="connsiteX4" fmla="*/ 871870 w 5092996"/>
              <a:gd name="connsiteY4" fmla="*/ 1194404 h 1275682"/>
              <a:gd name="connsiteX5" fmla="*/ 1020726 w 5092996"/>
              <a:gd name="connsiteY5" fmla="*/ 832897 h 1275682"/>
              <a:gd name="connsiteX6" fmla="*/ 1371600 w 5092996"/>
              <a:gd name="connsiteY6" fmla="*/ 811632 h 1275682"/>
              <a:gd name="connsiteX7" fmla="*/ 5092996 w 5092996"/>
              <a:gd name="connsiteY7" fmla="*/ 769102 h 1275682"/>
              <a:gd name="connsiteX0" fmla="*/ 0 w 5068170"/>
              <a:gd name="connsiteY0" fmla="*/ 865462 h 1275723"/>
              <a:gd name="connsiteX1" fmla="*/ 336681 w 5068170"/>
              <a:gd name="connsiteY1" fmla="*/ 801041 h 1275723"/>
              <a:gd name="connsiteX2" fmla="*/ 496170 w 5068170"/>
              <a:gd name="connsiteY2" fmla="*/ 3599 h 1275723"/>
              <a:gd name="connsiteX3" fmla="*/ 559965 w 5068170"/>
              <a:gd name="connsiteY3" fmla="*/ 1162548 h 1275723"/>
              <a:gd name="connsiteX4" fmla="*/ 847044 w 5068170"/>
              <a:gd name="connsiteY4" fmla="*/ 1194445 h 1275723"/>
              <a:gd name="connsiteX5" fmla="*/ 995900 w 5068170"/>
              <a:gd name="connsiteY5" fmla="*/ 832938 h 1275723"/>
              <a:gd name="connsiteX6" fmla="*/ 1346774 w 5068170"/>
              <a:gd name="connsiteY6" fmla="*/ 811673 h 1275723"/>
              <a:gd name="connsiteX7" fmla="*/ 5068170 w 5068170"/>
              <a:gd name="connsiteY7" fmla="*/ 769143 h 1275723"/>
              <a:gd name="connsiteX0" fmla="*/ 0 w 5068170"/>
              <a:gd name="connsiteY0" fmla="*/ 865462 h 1275723"/>
              <a:gd name="connsiteX1" fmla="*/ 336681 w 5068170"/>
              <a:gd name="connsiteY1" fmla="*/ 801041 h 1275723"/>
              <a:gd name="connsiteX2" fmla="*/ 496170 w 5068170"/>
              <a:gd name="connsiteY2" fmla="*/ 3599 h 1275723"/>
              <a:gd name="connsiteX3" fmla="*/ 559965 w 5068170"/>
              <a:gd name="connsiteY3" fmla="*/ 1162548 h 1275723"/>
              <a:gd name="connsiteX4" fmla="*/ 847044 w 5068170"/>
              <a:gd name="connsiteY4" fmla="*/ 1194445 h 1275723"/>
              <a:gd name="connsiteX5" fmla="*/ 995900 w 5068170"/>
              <a:gd name="connsiteY5" fmla="*/ 832938 h 1275723"/>
              <a:gd name="connsiteX6" fmla="*/ 1346774 w 5068170"/>
              <a:gd name="connsiteY6" fmla="*/ 811673 h 1275723"/>
              <a:gd name="connsiteX7" fmla="*/ 5068170 w 5068170"/>
              <a:gd name="connsiteY7" fmla="*/ 769143 h 1275723"/>
              <a:gd name="connsiteX0" fmla="*/ 0 w 5068170"/>
              <a:gd name="connsiteY0" fmla="*/ 828196 h 1275695"/>
              <a:gd name="connsiteX1" fmla="*/ 336681 w 5068170"/>
              <a:gd name="connsiteY1" fmla="*/ 801013 h 1275695"/>
              <a:gd name="connsiteX2" fmla="*/ 496170 w 5068170"/>
              <a:gd name="connsiteY2" fmla="*/ 3571 h 1275695"/>
              <a:gd name="connsiteX3" fmla="*/ 559965 w 5068170"/>
              <a:gd name="connsiteY3" fmla="*/ 1162520 h 1275695"/>
              <a:gd name="connsiteX4" fmla="*/ 847044 w 5068170"/>
              <a:gd name="connsiteY4" fmla="*/ 1194417 h 1275695"/>
              <a:gd name="connsiteX5" fmla="*/ 995900 w 5068170"/>
              <a:gd name="connsiteY5" fmla="*/ 832910 h 1275695"/>
              <a:gd name="connsiteX6" fmla="*/ 1346774 w 5068170"/>
              <a:gd name="connsiteY6" fmla="*/ 811645 h 1275695"/>
              <a:gd name="connsiteX7" fmla="*/ 5068170 w 5068170"/>
              <a:gd name="connsiteY7" fmla="*/ 769115 h 1275695"/>
              <a:gd name="connsiteX0" fmla="*/ 0 w 5068170"/>
              <a:gd name="connsiteY0" fmla="*/ 829015 h 1276514"/>
              <a:gd name="connsiteX1" fmla="*/ 336681 w 5068170"/>
              <a:gd name="connsiteY1" fmla="*/ 768731 h 1276514"/>
              <a:gd name="connsiteX2" fmla="*/ 496170 w 5068170"/>
              <a:gd name="connsiteY2" fmla="*/ 4390 h 1276514"/>
              <a:gd name="connsiteX3" fmla="*/ 559965 w 5068170"/>
              <a:gd name="connsiteY3" fmla="*/ 1163339 h 1276514"/>
              <a:gd name="connsiteX4" fmla="*/ 847044 w 5068170"/>
              <a:gd name="connsiteY4" fmla="*/ 1195236 h 1276514"/>
              <a:gd name="connsiteX5" fmla="*/ 995900 w 5068170"/>
              <a:gd name="connsiteY5" fmla="*/ 833729 h 1276514"/>
              <a:gd name="connsiteX6" fmla="*/ 1346774 w 5068170"/>
              <a:gd name="connsiteY6" fmla="*/ 812464 h 1276514"/>
              <a:gd name="connsiteX7" fmla="*/ 5068170 w 5068170"/>
              <a:gd name="connsiteY7" fmla="*/ 769934 h 1276514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847044 w 5068170"/>
              <a:gd name="connsiteY4" fmla="*/ 1195236 h 1277172"/>
              <a:gd name="connsiteX5" fmla="*/ 904719 w 5068170"/>
              <a:gd name="connsiteY5" fmla="*/ 821235 h 1277172"/>
              <a:gd name="connsiteX6" fmla="*/ 1346774 w 5068170"/>
              <a:gd name="connsiteY6" fmla="*/ 812464 h 1277172"/>
              <a:gd name="connsiteX7" fmla="*/ 5068170 w 5068170"/>
              <a:gd name="connsiteY7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46774 w 5068170"/>
              <a:gd name="connsiteY6" fmla="*/ 812464 h 1277172"/>
              <a:gd name="connsiteX7" fmla="*/ 5068170 w 5068170"/>
              <a:gd name="connsiteY7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46774 w 5068170"/>
              <a:gd name="connsiteY6" fmla="*/ 812464 h 1277172"/>
              <a:gd name="connsiteX7" fmla="*/ 5068170 w 5068170"/>
              <a:gd name="connsiteY7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5068170 w 5068170"/>
              <a:gd name="connsiteY7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5068170 w 5068170"/>
              <a:gd name="connsiteY7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5068170 w 5068170"/>
              <a:gd name="connsiteY7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2067322 w 5068170"/>
              <a:gd name="connsiteY7" fmla="*/ 700089 h 1277172"/>
              <a:gd name="connsiteX8" fmla="*/ 5068170 w 5068170"/>
              <a:gd name="connsiteY8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2067322 w 5068170"/>
              <a:gd name="connsiteY7" fmla="*/ 700089 h 1277172"/>
              <a:gd name="connsiteX8" fmla="*/ 5068170 w 5068170"/>
              <a:gd name="connsiteY8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2067322 w 5068170"/>
              <a:gd name="connsiteY7" fmla="*/ 700089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1770359 w 5068170"/>
              <a:gd name="connsiteY7" fmla="*/ 625251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1770359 w 5068170"/>
              <a:gd name="connsiteY7" fmla="*/ 602800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1770359 w 5068170"/>
              <a:gd name="connsiteY7" fmla="*/ 561639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288749 w 5068170"/>
              <a:gd name="connsiteY6" fmla="*/ 790014 h 1277172"/>
              <a:gd name="connsiteX7" fmla="*/ 1770359 w 5068170"/>
              <a:gd name="connsiteY7" fmla="*/ 561639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288749 w 5068170"/>
              <a:gd name="connsiteY6" fmla="*/ 790014 h 1277172"/>
              <a:gd name="connsiteX7" fmla="*/ 1770359 w 5068170"/>
              <a:gd name="connsiteY7" fmla="*/ 561639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288749 w 5068170"/>
              <a:gd name="connsiteY6" fmla="*/ 790014 h 1277172"/>
              <a:gd name="connsiteX7" fmla="*/ 1770359 w 5068170"/>
              <a:gd name="connsiteY7" fmla="*/ 561639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288749 w 5068170"/>
              <a:gd name="connsiteY6" fmla="*/ 790014 h 1277172"/>
              <a:gd name="connsiteX7" fmla="*/ 1708918 w 5068170"/>
              <a:gd name="connsiteY7" fmla="*/ 561639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288749 w 5068170"/>
              <a:gd name="connsiteY6" fmla="*/ 790014 h 1277172"/>
              <a:gd name="connsiteX7" fmla="*/ 1708918 w 5068170"/>
              <a:gd name="connsiteY7" fmla="*/ 561639 h 1277172"/>
              <a:gd name="connsiteX8" fmla="*/ 2374523 w 5068170"/>
              <a:gd name="connsiteY8" fmla="*/ 812347 h 1277172"/>
              <a:gd name="connsiteX9" fmla="*/ 5068170 w 5068170"/>
              <a:gd name="connsiteY9" fmla="*/ 769934 h 1277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68170" h="1277172">
                <a:moveTo>
                  <a:pt x="0" y="829015"/>
                </a:moveTo>
                <a:cubicBezTo>
                  <a:pt x="165421" y="829267"/>
                  <a:pt x="253986" y="906169"/>
                  <a:pt x="336681" y="768731"/>
                </a:cubicBezTo>
                <a:cubicBezTo>
                  <a:pt x="419376" y="631293"/>
                  <a:pt x="458956" y="-61378"/>
                  <a:pt x="496170" y="4390"/>
                </a:cubicBezTo>
                <a:cubicBezTo>
                  <a:pt x="533384" y="70158"/>
                  <a:pt x="516683" y="964865"/>
                  <a:pt x="559965" y="1163339"/>
                </a:cubicBezTo>
                <a:cubicBezTo>
                  <a:pt x="603247" y="1361813"/>
                  <a:pt x="698405" y="1252253"/>
                  <a:pt x="755864" y="1195236"/>
                </a:cubicBezTo>
                <a:cubicBezTo>
                  <a:pt x="813323" y="1138219"/>
                  <a:pt x="815905" y="888772"/>
                  <a:pt x="904719" y="821235"/>
                </a:cubicBezTo>
                <a:cubicBezTo>
                  <a:pt x="993533" y="753698"/>
                  <a:pt x="1095551" y="795237"/>
                  <a:pt x="1288749" y="790014"/>
                </a:cubicBezTo>
                <a:cubicBezTo>
                  <a:pt x="1372720" y="766082"/>
                  <a:pt x="1471635" y="574132"/>
                  <a:pt x="1708918" y="561639"/>
                </a:cubicBezTo>
                <a:cubicBezTo>
                  <a:pt x="1946201" y="549146"/>
                  <a:pt x="1874382" y="800706"/>
                  <a:pt x="2374523" y="812347"/>
                </a:cubicBezTo>
                <a:lnTo>
                  <a:pt x="5068170" y="769934"/>
                </a:ln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100"/>
          </a:p>
        </p:txBody>
      </p:sp>
      <p:grpSp>
        <p:nvGrpSpPr>
          <p:cNvPr id="32" name="Skupina 31">
            <a:extLst>
              <a:ext uri="{FF2B5EF4-FFF2-40B4-BE49-F238E27FC236}">
                <a16:creationId xmlns:a16="http://schemas.microsoft.com/office/drawing/2014/main" id="{0B0EF357-0603-2352-31F7-2499A4D97523}"/>
              </a:ext>
            </a:extLst>
          </p:cNvPr>
          <p:cNvGrpSpPr/>
          <p:nvPr/>
        </p:nvGrpSpPr>
        <p:grpSpPr>
          <a:xfrm>
            <a:off x="412377" y="3101340"/>
            <a:ext cx="4683362" cy="523799"/>
            <a:chOff x="251520" y="2840739"/>
            <a:chExt cx="6244482" cy="725554"/>
          </a:xfrm>
        </p:grpSpPr>
        <p:sp>
          <p:nvSpPr>
            <p:cNvPr id="33" name="Volný tvar 30">
              <a:extLst>
                <a:ext uri="{FF2B5EF4-FFF2-40B4-BE49-F238E27FC236}">
                  <a16:creationId xmlns:a16="http://schemas.microsoft.com/office/drawing/2014/main" id="{D29ABBD5-24AE-4924-3FB5-C69A4DD49469}"/>
                </a:ext>
              </a:extLst>
            </p:cNvPr>
            <p:cNvSpPr/>
            <p:nvPr/>
          </p:nvSpPr>
          <p:spPr>
            <a:xfrm>
              <a:off x="251520" y="2840739"/>
              <a:ext cx="2109176" cy="702233"/>
            </a:xfrm>
            <a:custGeom>
              <a:avLst/>
              <a:gdLst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27512 w 2113808"/>
                <a:gd name="connsiteY2" fmla="*/ 760035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650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28075"/>
                <a:gd name="connsiteX1" fmla="*/ 466900 w 2113808"/>
                <a:gd name="connsiteY1" fmla="*/ 894802 h 1028075"/>
                <a:gd name="connsiteX2" fmla="*/ 580602 w 2113808"/>
                <a:gd name="connsiteY2" fmla="*/ 797273 h 1028075"/>
                <a:gd name="connsiteX3" fmla="*/ 671467 w 2113808"/>
                <a:gd name="connsiteY3" fmla="*/ 894801 h 1028075"/>
                <a:gd name="connsiteX4" fmla="*/ 843148 w 2113808"/>
                <a:gd name="connsiteY4" fmla="*/ 902539 h 1028075"/>
                <a:gd name="connsiteX5" fmla="*/ 855024 w 2113808"/>
                <a:gd name="connsiteY5" fmla="*/ 973791 h 1028075"/>
                <a:gd name="connsiteX6" fmla="*/ 902525 w 2113808"/>
                <a:gd name="connsiteY6" fmla="*/ 14 h 1028075"/>
                <a:gd name="connsiteX7" fmla="*/ 890650 w 2113808"/>
                <a:gd name="connsiteY7" fmla="*/ 997542 h 1028075"/>
                <a:gd name="connsiteX8" fmla="*/ 890650 w 2113808"/>
                <a:gd name="connsiteY8" fmla="*/ 914414 h 1028075"/>
                <a:gd name="connsiteX9" fmla="*/ 1294411 w 2113808"/>
                <a:gd name="connsiteY9" fmla="*/ 914414 h 1028075"/>
                <a:gd name="connsiteX10" fmla="*/ 1665072 w 2113808"/>
                <a:gd name="connsiteY10" fmla="*/ 665032 h 1028075"/>
                <a:gd name="connsiteX11" fmla="*/ 1840676 w 2113808"/>
                <a:gd name="connsiteY11" fmla="*/ 878788 h 1028075"/>
                <a:gd name="connsiteX12" fmla="*/ 2113808 w 2113808"/>
                <a:gd name="connsiteY12" fmla="*/ 914414 h 1028075"/>
                <a:gd name="connsiteX0" fmla="*/ 0 w 2113808"/>
                <a:gd name="connsiteY0" fmla="*/ 890664 h 1028178"/>
                <a:gd name="connsiteX1" fmla="*/ 466900 w 2113808"/>
                <a:gd name="connsiteY1" fmla="*/ 894802 h 1028178"/>
                <a:gd name="connsiteX2" fmla="*/ 580602 w 2113808"/>
                <a:gd name="connsiteY2" fmla="*/ 797273 h 1028178"/>
                <a:gd name="connsiteX3" fmla="*/ 671467 w 2113808"/>
                <a:gd name="connsiteY3" fmla="*/ 894801 h 1028178"/>
                <a:gd name="connsiteX4" fmla="*/ 843148 w 2113808"/>
                <a:gd name="connsiteY4" fmla="*/ 902539 h 1028178"/>
                <a:gd name="connsiteX5" fmla="*/ 837273 w 2113808"/>
                <a:gd name="connsiteY5" fmla="*/ 903776 h 1028178"/>
                <a:gd name="connsiteX6" fmla="*/ 855024 w 2113808"/>
                <a:gd name="connsiteY6" fmla="*/ 973791 h 1028178"/>
                <a:gd name="connsiteX7" fmla="*/ 902525 w 2113808"/>
                <a:gd name="connsiteY7" fmla="*/ 14 h 1028178"/>
                <a:gd name="connsiteX8" fmla="*/ 890650 w 2113808"/>
                <a:gd name="connsiteY8" fmla="*/ 997542 h 1028178"/>
                <a:gd name="connsiteX9" fmla="*/ 890650 w 2113808"/>
                <a:gd name="connsiteY9" fmla="*/ 914414 h 1028178"/>
                <a:gd name="connsiteX10" fmla="*/ 1294411 w 2113808"/>
                <a:gd name="connsiteY10" fmla="*/ 914414 h 1028178"/>
                <a:gd name="connsiteX11" fmla="*/ 1665072 w 2113808"/>
                <a:gd name="connsiteY11" fmla="*/ 665032 h 1028178"/>
                <a:gd name="connsiteX12" fmla="*/ 1840676 w 2113808"/>
                <a:gd name="connsiteY12" fmla="*/ 878788 h 1028178"/>
                <a:gd name="connsiteX13" fmla="*/ 2113808 w 2113808"/>
                <a:gd name="connsiteY13" fmla="*/ 914414 h 1028178"/>
                <a:gd name="connsiteX0" fmla="*/ 0 w 2113808"/>
                <a:gd name="connsiteY0" fmla="*/ 890663 h 1001504"/>
                <a:gd name="connsiteX1" fmla="*/ 466900 w 2113808"/>
                <a:gd name="connsiteY1" fmla="*/ 894801 h 1001504"/>
                <a:gd name="connsiteX2" fmla="*/ 580602 w 2113808"/>
                <a:gd name="connsiteY2" fmla="*/ 797272 h 1001504"/>
                <a:gd name="connsiteX3" fmla="*/ 671467 w 2113808"/>
                <a:gd name="connsiteY3" fmla="*/ 894800 h 1001504"/>
                <a:gd name="connsiteX4" fmla="*/ 843148 w 2113808"/>
                <a:gd name="connsiteY4" fmla="*/ 902538 h 1001504"/>
                <a:gd name="connsiteX5" fmla="*/ 837273 w 2113808"/>
                <a:gd name="connsiteY5" fmla="*/ 903775 h 1001504"/>
                <a:gd name="connsiteX6" fmla="*/ 855024 w 2113808"/>
                <a:gd name="connsiteY6" fmla="*/ 973790 h 1001504"/>
                <a:gd name="connsiteX7" fmla="*/ 902525 w 2113808"/>
                <a:gd name="connsiteY7" fmla="*/ 13 h 1001504"/>
                <a:gd name="connsiteX8" fmla="*/ 890650 w 2113808"/>
                <a:gd name="connsiteY8" fmla="*/ 997541 h 1001504"/>
                <a:gd name="connsiteX9" fmla="*/ 890650 w 2113808"/>
                <a:gd name="connsiteY9" fmla="*/ 914413 h 1001504"/>
                <a:gd name="connsiteX10" fmla="*/ 1294411 w 2113808"/>
                <a:gd name="connsiteY10" fmla="*/ 914413 h 1001504"/>
                <a:gd name="connsiteX11" fmla="*/ 1665072 w 2113808"/>
                <a:gd name="connsiteY11" fmla="*/ 665031 h 1001504"/>
                <a:gd name="connsiteX12" fmla="*/ 1840676 w 2113808"/>
                <a:gd name="connsiteY12" fmla="*/ 878787 h 1001504"/>
                <a:gd name="connsiteX13" fmla="*/ 2113808 w 2113808"/>
                <a:gd name="connsiteY13" fmla="*/ 914413 h 1001504"/>
                <a:gd name="connsiteX0" fmla="*/ 0 w 2113808"/>
                <a:gd name="connsiteY0" fmla="*/ 890663 h 1049715"/>
                <a:gd name="connsiteX1" fmla="*/ 466900 w 2113808"/>
                <a:gd name="connsiteY1" fmla="*/ 894801 h 1049715"/>
                <a:gd name="connsiteX2" fmla="*/ 580602 w 2113808"/>
                <a:gd name="connsiteY2" fmla="*/ 797272 h 1049715"/>
                <a:gd name="connsiteX3" fmla="*/ 671467 w 2113808"/>
                <a:gd name="connsiteY3" fmla="*/ 894800 h 1049715"/>
                <a:gd name="connsiteX4" fmla="*/ 843148 w 2113808"/>
                <a:gd name="connsiteY4" fmla="*/ 902538 h 1049715"/>
                <a:gd name="connsiteX5" fmla="*/ 837273 w 2113808"/>
                <a:gd name="connsiteY5" fmla="*/ 903775 h 1049715"/>
                <a:gd name="connsiteX6" fmla="*/ 855024 w 2113808"/>
                <a:gd name="connsiteY6" fmla="*/ 973790 h 1049715"/>
                <a:gd name="connsiteX7" fmla="*/ 902525 w 2113808"/>
                <a:gd name="connsiteY7" fmla="*/ 13 h 1049715"/>
                <a:gd name="connsiteX8" fmla="*/ 890650 w 2113808"/>
                <a:gd name="connsiteY8" fmla="*/ 997541 h 1049715"/>
                <a:gd name="connsiteX9" fmla="*/ 914462 w 2113808"/>
                <a:gd name="connsiteY9" fmla="*/ 909650 h 1049715"/>
                <a:gd name="connsiteX10" fmla="*/ 1294411 w 2113808"/>
                <a:gd name="connsiteY10" fmla="*/ 914413 h 1049715"/>
                <a:gd name="connsiteX11" fmla="*/ 1665072 w 2113808"/>
                <a:gd name="connsiteY11" fmla="*/ 665031 h 1049715"/>
                <a:gd name="connsiteX12" fmla="*/ 1840676 w 2113808"/>
                <a:gd name="connsiteY12" fmla="*/ 878787 h 1049715"/>
                <a:gd name="connsiteX13" fmla="*/ 2113808 w 2113808"/>
                <a:gd name="connsiteY13" fmla="*/ 914413 h 1049715"/>
                <a:gd name="connsiteX0" fmla="*/ 0 w 2113808"/>
                <a:gd name="connsiteY0" fmla="*/ 890663 h 1048408"/>
                <a:gd name="connsiteX1" fmla="*/ 466900 w 2113808"/>
                <a:gd name="connsiteY1" fmla="*/ 894801 h 1048408"/>
                <a:gd name="connsiteX2" fmla="*/ 580602 w 2113808"/>
                <a:gd name="connsiteY2" fmla="*/ 797272 h 1048408"/>
                <a:gd name="connsiteX3" fmla="*/ 671467 w 2113808"/>
                <a:gd name="connsiteY3" fmla="*/ 894800 h 1048408"/>
                <a:gd name="connsiteX4" fmla="*/ 843148 w 2113808"/>
                <a:gd name="connsiteY4" fmla="*/ 902538 h 1048408"/>
                <a:gd name="connsiteX5" fmla="*/ 837273 w 2113808"/>
                <a:gd name="connsiteY5" fmla="*/ 903775 h 1048408"/>
                <a:gd name="connsiteX6" fmla="*/ 855024 w 2113808"/>
                <a:gd name="connsiteY6" fmla="*/ 973790 h 1048408"/>
                <a:gd name="connsiteX7" fmla="*/ 902525 w 2113808"/>
                <a:gd name="connsiteY7" fmla="*/ 13 h 1048408"/>
                <a:gd name="connsiteX8" fmla="*/ 890650 w 2113808"/>
                <a:gd name="connsiteY8" fmla="*/ 997541 h 1048408"/>
                <a:gd name="connsiteX9" fmla="*/ 914462 w 2113808"/>
                <a:gd name="connsiteY9" fmla="*/ 909650 h 1048408"/>
                <a:gd name="connsiteX10" fmla="*/ 1294411 w 2113808"/>
                <a:gd name="connsiteY10" fmla="*/ 914413 h 1048408"/>
                <a:gd name="connsiteX11" fmla="*/ 1665072 w 2113808"/>
                <a:gd name="connsiteY11" fmla="*/ 665031 h 1048408"/>
                <a:gd name="connsiteX12" fmla="*/ 1840676 w 2113808"/>
                <a:gd name="connsiteY12" fmla="*/ 878787 h 1048408"/>
                <a:gd name="connsiteX13" fmla="*/ 2113808 w 2113808"/>
                <a:gd name="connsiteY13" fmla="*/ 914413 h 1048408"/>
                <a:gd name="connsiteX0" fmla="*/ 0 w 2113808"/>
                <a:gd name="connsiteY0" fmla="*/ 890840 h 986440"/>
                <a:gd name="connsiteX1" fmla="*/ 466900 w 2113808"/>
                <a:gd name="connsiteY1" fmla="*/ 894978 h 986440"/>
                <a:gd name="connsiteX2" fmla="*/ 580602 w 2113808"/>
                <a:gd name="connsiteY2" fmla="*/ 797449 h 986440"/>
                <a:gd name="connsiteX3" fmla="*/ 671467 w 2113808"/>
                <a:gd name="connsiteY3" fmla="*/ 894977 h 986440"/>
                <a:gd name="connsiteX4" fmla="*/ 843148 w 2113808"/>
                <a:gd name="connsiteY4" fmla="*/ 902715 h 986440"/>
                <a:gd name="connsiteX5" fmla="*/ 837273 w 2113808"/>
                <a:gd name="connsiteY5" fmla="*/ 903952 h 986440"/>
                <a:gd name="connsiteX6" fmla="*/ 855024 w 2113808"/>
                <a:gd name="connsiteY6" fmla="*/ 973967 h 986440"/>
                <a:gd name="connsiteX7" fmla="*/ 902525 w 2113808"/>
                <a:gd name="connsiteY7" fmla="*/ 190 h 986440"/>
                <a:gd name="connsiteX8" fmla="*/ 890650 w 2113808"/>
                <a:gd name="connsiteY8" fmla="*/ 890561 h 986440"/>
                <a:gd name="connsiteX9" fmla="*/ 914462 w 2113808"/>
                <a:gd name="connsiteY9" fmla="*/ 909827 h 986440"/>
                <a:gd name="connsiteX10" fmla="*/ 1294411 w 2113808"/>
                <a:gd name="connsiteY10" fmla="*/ 914590 h 986440"/>
                <a:gd name="connsiteX11" fmla="*/ 1665072 w 2113808"/>
                <a:gd name="connsiteY11" fmla="*/ 665208 h 986440"/>
                <a:gd name="connsiteX12" fmla="*/ 1840676 w 2113808"/>
                <a:gd name="connsiteY12" fmla="*/ 878964 h 986440"/>
                <a:gd name="connsiteX13" fmla="*/ 2113808 w 2113808"/>
                <a:gd name="connsiteY13" fmla="*/ 914590 h 986440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33 h 986433"/>
                <a:gd name="connsiteX1" fmla="*/ 466900 w 2113808"/>
                <a:gd name="connsiteY1" fmla="*/ 894971 h 986433"/>
                <a:gd name="connsiteX2" fmla="*/ 580602 w 2113808"/>
                <a:gd name="connsiteY2" fmla="*/ 797442 h 986433"/>
                <a:gd name="connsiteX3" fmla="*/ 671467 w 2113808"/>
                <a:gd name="connsiteY3" fmla="*/ 894970 h 986433"/>
                <a:gd name="connsiteX4" fmla="*/ 843148 w 2113808"/>
                <a:gd name="connsiteY4" fmla="*/ 902708 h 986433"/>
                <a:gd name="connsiteX5" fmla="*/ 837273 w 2113808"/>
                <a:gd name="connsiteY5" fmla="*/ 903945 h 986433"/>
                <a:gd name="connsiteX6" fmla="*/ 855024 w 2113808"/>
                <a:gd name="connsiteY6" fmla="*/ 973960 h 986433"/>
                <a:gd name="connsiteX7" fmla="*/ 902525 w 2113808"/>
                <a:gd name="connsiteY7" fmla="*/ 183 h 986433"/>
                <a:gd name="connsiteX8" fmla="*/ 890650 w 2113808"/>
                <a:gd name="connsiteY8" fmla="*/ 890554 h 986433"/>
                <a:gd name="connsiteX9" fmla="*/ 914462 w 2113808"/>
                <a:gd name="connsiteY9" fmla="*/ 909820 h 986433"/>
                <a:gd name="connsiteX10" fmla="*/ 1294411 w 2113808"/>
                <a:gd name="connsiteY10" fmla="*/ 914583 h 986433"/>
                <a:gd name="connsiteX11" fmla="*/ 1665072 w 2113808"/>
                <a:gd name="connsiteY11" fmla="*/ 665201 h 986433"/>
                <a:gd name="connsiteX12" fmla="*/ 1840676 w 2113808"/>
                <a:gd name="connsiteY12" fmla="*/ 878957 h 986433"/>
                <a:gd name="connsiteX13" fmla="*/ 2113808 w 2113808"/>
                <a:gd name="connsiteY13" fmla="*/ 914583 h 986433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43148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02667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8929"/>
                <a:gd name="connsiteX1" fmla="*/ 466900 w 2113808"/>
                <a:gd name="connsiteY1" fmla="*/ 894971 h 1028929"/>
                <a:gd name="connsiteX2" fmla="*/ 580602 w 2113808"/>
                <a:gd name="connsiteY2" fmla="*/ 797442 h 1028929"/>
                <a:gd name="connsiteX3" fmla="*/ 671467 w 2113808"/>
                <a:gd name="connsiteY3" fmla="*/ 894970 h 1028929"/>
                <a:gd name="connsiteX4" fmla="*/ 802667 w 2113808"/>
                <a:gd name="connsiteY4" fmla="*/ 902708 h 1028929"/>
                <a:gd name="connsiteX5" fmla="*/ 839654 w 2113808"/>
                <a:gd name="connsiteY5" fmla="*/ 906326 h 1028929"/>
                <a:gd name="connsiteX6" fmla="*/ 855024 w 2113808"/>
                <a:gd name="connsiteY6" fmla="*/ 973960 h 1028929"/>
                <a:gd name="connsiteX7" fmla="*/ 902525 w 2113808"/>
                <a:gd name="connsiteY7" fmla="*/ 183 h 1028929"/>
                <a:gd name="connsiteX8" fmla="*/ 890650 w 2113808"/>
                <a:gd name="connsiteY8" fmla="*/ 890554 h 1028929"/>
                <a:gd name="connsiteX9" fmla="*/ 914462 w 2113808"/>
                <a:gd name="connsiteY9" fmla="*/ 909820 h 1028929"/>
                <a:gd name="connsiteX10" fmla="*/ 1294411 w 2113808"/>
                <a:gd name="connsiteY10" fmla="*/ 914583 h 1028929"/>
                <a:gd name="connsiteX11" fmla="*/ 1665072 w 2113808"/>
                <a:gd name="connsiteY11" fmla="*/ 665201 h 1028929"/>
                <a:gd name="connsiteX12" fmla="*/ 1840676 w 2113808"/>
                <a:gd name="connsiteY12" fmla="*/ 878957 h 1028929"/>
                <a:gd name="connsiteX13" fmla="*/ 2113808 w 2113808"/>
                <a:gd name="connsiteY13" fmla="*/ 914583 h 1028929"/>
                <a:gd name="connsiteX0" fmla="*/ 0 w 2113808"/>
                <a:gd name="connsiteY0" fmla="*/ 890652 h 960068"/>
                <a:gd name="connsiteX1" fmla="*/ 466900 w 2113808"/>
                <a:gd name="connsiteY1" fmla="*/ 894790 h 960068"/>
                <a:gd name="connsiteX2" fmla="*/ 580602 w 2113808"/>
                <a:gd name="connsiteY2" fmla="*/ 797261 h 960068"/>
                <a:gd name="connsiteX3" fmla="*/ 671467 w 2113808"/>
                <a:gd name="connsiteY3" fmla="*/ 894789 h 960068"/>
                <a:gd name="connsiteX4" fmla="*/ 802667 w 2113808"/>
                <a:gd name="connsiteY4" fmla="*/ 902527 h 960068"/>
                <a:gd name="connsiteX5" fmla="*/ 839654 w 2113808"/>
                <a:gd name="connsiteY5" fmla="*/ 906145 h 960068"/>
                <a:gd name="connsiteX6" fmla="*/ 864549 w 2113808"/>
                <a:gd name="connsiteY6" fmla="*/ 883292 h 960068"/>
                <a:gd name="connsiteX7" fmla="*/ 902525 w 2113808"/>
                <a:gd name="connsiteY7" fmla="*/ 2 h 960068"/>
                <a:gd name="connsiteX8" fmla="*/ 890650 w 2113808"/>
                <a:gd name="connsiteY8" fmla="*/ 890373 h 960068"/>
                <a:gd name="connsiteX9" fmla="*/ 914462 w 2113808"/>
                <a:gd name="connsiteY9" fmla="*/ 909639 h 960068"/>
                <a:gd name="connsiteX10" fmla="*/ 1294411 w 2113808"/>
                <a:gd name="connsiteY10" fmla="*/ 914402 h 960068"/>
                <a:gd name="connsiteX11" fmla="*/ 1665072 w 2113808"/>
                <a:gd name="connsiteY11" fmla="*/ 665020 h 960068"/>
                <a:gd name="connsiteX12" fmla="*/ 1840676 w 2113808"/>
                <a:gd name="connsiteY12" fmla="*/ 878776 h 960068"/>
                <a:gd name="connsiteX13" fmla="*/ 2113808 w 2113808"/>
                <a:gd name="connsiteY13" fmla="*/ 914402 h 960068"/>
                <a:gd name="connsiteX0" fmla="*/ 0 w 2113808"/>
                <a:gd name="connsiteY0" fmla="*/ 885890 h 957616"/>
                <a:gd name="connsiteX1" fmla="*/ 466900 w 2113808"/>
                <a:gd name="connsiteY1" fmla="*/ 890028 h 957616"/>
                <a:gd name="connsiteX2" fmla="*/ 580602 w 2113808"/>
                <a:gd name="connsiteY2" fmla="*/ 792499 h 957616"/>
                <a:gd name="connsiteX3" fmla="*/ 671467 w 2113808"/>
                <a:gd name="connsiteY3" fmla="*/ 890027 h 957616"/>
                <a:gd name="connsiteX4" fmla="*/ 802667 w 2113808"/>
                <a:gd name="connsiteY4" fmla="*/ 897765 h 957616"/>
                <a:gd name="connsiteX5" fmla="*/ 839654 w 2113808"/>
                <a:gd name="connsiteY5" fmla="*/ 901383 h 957616"/>
                <a:gd name="connsiteX6" fmla="*/ 864549 w 2113808"/>
                <a:gd name="connsiteY6" fmla="*/ 878530 h 957616"/>
                <a:gd name="connsiteX7" fmla="*/ 873950 w 2113808"/>
                <a:gd name="connsiteY7" fmla="*/ 2 h 957616"/>
                <a:gd name="connsiteX8" fmla="*/ 890650 w 2113808"/>
                <a:gd name="connsiteY8" fmla="*/ 885611 h 957616"/>
                <a:gd name="connsiteX9" fmla="*/ 914462 w 2113808"/>
                <a:gd name="connsiteY9" fmla="*/ 904877 h 957616"/>
                <a:gd name="connsiteX10" fmla="*/ 1294411 w 2113808"/>
                <a:gd name="connsiteY10" fmla="*/ 909640 h 957616"/>
                <a:gd name="connsiteX11" fmla="*/ 1665072 w 2113808"/>
                <a:gd name="connsiteY11" fmla="*/ 660258 h 957616"/>
                <a:gd name="connsiteX12" fmla="*/ 1840676 w 2113808"/>
                <a:gd name="connsiteY12" fmla="*/ 874014 h 957616"/>
                <a:gd name="connsiteX13" fmla="*/ 2113808 w 2113808"/>
                <a:gd name="connsiteY13" fmla="*/ 909640 h 957616"/>
                <a:gd name="connsiteX0" fmla="*/ 0 w 2097576"/>
                <a:gd name="connsiteY0" fmla="*/ 888595 h 957616"/>
                <a:gd name="connsiteX1" fmla="*/ 450668 w 2097576"/>
                <a:gd name="connsiteY1" fmla="*/ 890028 h 957616"/>
                <a:gd name="connsiteX2" fmla="*/ 564370 w 2097576"/>
                <a:gd name="connsiteY2" fmla="*/ 792499 h 957616"/>
                <a:gd name="connsiteX3" fmla="*/ 655235 w 2097576"/>
                <a:gd name="connsiteY3" fmla="*/ 890027 h 957616"/>
                <a:gd name="connsiteX4" fmla="*/ 786435 w 2097576"/>
                <a:gd name="connsiteY4" fmla="*/ 897765 h 957616"/>
                <a:gd name="connsiteX5" fmla="*/ 823422 w 2097576"/>
                <a:gd name="connsiteY5" fmla="*/ 901383 h 957616"/>
                <a:gd name="connsiteX6" fmla="*/ 848317 w 2097576"/>
                <a:gd name="connsiteY6" fmla="*/ 878530 h 957616"/>
                <a:gd name="connsiteX7" fmla="*/ 857718 w 2097576"/>
                <a:gd name="connsiteY7" fmla="*/ 2 h 957616"/>
                <a:gd name="connsiteX8" fmla="*/ 874418 w 2097576"/>
                <a:gd name="connsiteY8" fmla="*/ 885611 h 957616"/>
                <a:gd name="connsiteX9" fmla="*/ 898230 w 2097576"/>
                <a:gd name="connsiteY9" fmla="*/ 904877 h 957616"/>
                <a:gd name="connsiteX10" fmla="*/ 1278179 w 2097576"/>
                <a:gd name="connsiteY10" fmla="*/ 909640 h 957616"/>
                <a:gd name="connsiteX11" fmla="*/ 1648840 w 2097576"/>
                <a:gd name="connsiteY11" fmla="*/ 660258 h 957616"/>
                <a:gd name="connsiteX12" fmla="*/ 1824444 w 2097576"/>
                <a:gd name="connsiteY12" fmla="*/ 874014 h 957616"/>
                <a:gd name="connsiteX13" fmla="*/ 2097576 w 2097576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75952 w 2094871"/>
                <a:gd name="connsiteY2" fmla="*/ 797262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652530 w 2094871"/>
                <a:gd name="connsiteY2" fmla="*/ 890027 h 957616"/>
                <a:gd name="connsiteX3" fmla="*/ 783730 w 2094871"/>
                <a:gd name="connsiteY3" fmla="*/ 897765 h 957616"/>
                <a:gd name="connsiteX4" fmla="*/ 820717 w 2094871"/>
                <a:gd name="connsiteY4" fmla="*/ 901383 h 957616"/>
                <a:gd name="connsiteX5" fmla="*/ 845612 w 2094871"/>
                <a:gd name="connsiteY5" fmla="*/ 878530 h 957616"/>
                <a:gd name="connsiteX6" fmla="*/ 855013 w 2094871"/>
                <a:gd name="connsiteY6" fmla="*/ 2 h 957616"/>
                <a:gd name="connsiteX7" fmla="*/ 871713 w 2094871"/>
                <a:gd name="connsiteY7" fmla="*/ 885611 h 957616"/>
                <a:gd name="connsiteX8" fmla="*/ 895525 w 2094871"/>
                <a:gd name="connsiteY8" fmla="*/ 904877 h 957616"/>
                <a:gd name="connsiteX9" fmla="*/ 1275474 w 2094871"/>
                <a:gd name="connsiteY9" fmla="*/ 909640 h 957616"/>
                <a:gd name="connsiteX10" fmla="*/ 1646135 w 2094871"/>
                <a:gd name="connsiteY10" fmla="*/ 660258 h 957616"/>
                <a:gd name="connsiteX11" fmla="*/ 1821739 w 2094871"/>
                <a:gd name="connsiteY11" fmla="*/ 874014 h 957616"/>
                <a:gd name="connsiteX12" fmla="*/ 2094871 w 2094871"/>
                <a:gd name="connsiteY12" fmla="*/ 909640 h 957616"/>
                <a:gd name="connsiteX0" fmla="*/ 0 w 3163267"/>
                <a:gd name="connsiteY0" fmla="*/ 907532 h 957616"/>
                <a:gd name="connsiteX1" fmla="*/ 447963 w 3163267"/>
                <a:gd name="connsiteY1" fmla="*/ 890028 h 957616"/>
                <a:gd name="connsiteX2" fmla="*/ 652530 w 3163267"/>
                <a:gd name="connsiteY2" fmla="*/ 890027 h 957616"/>
                <a:gd name="connsiteX3" fmla="*/ 783730 w 3163267"/>
                <a:gd name="connsiteY3" fmla="*/ 897765 h 957616"/>
                <a:gd name="connsiteX4" fmla="*/ 820717 w 3163267"/>
                <a:gd name="connsiteY4" fmla="*/ 901383 h 957616"/>
                <a:gd name="connsiteX5" fmla="*/ 845612 w 3163267"/>
                <a:gd name="connsiteY5" fmla="*/ 878530 h 957616"/>
                <a:gd name="connsiteX6" fmla="*/ 855013 w 3163267"/>
                <a:gd name="connsiteY6" fmla="*/ 2 h 957616"/>
                <a:gd name="connsiteX7" fmla="*/ 871713 w 3163267"/>
                <a:gd name="connsiteY7" fmla="*/ 885611 h 957616"/>
                <a:gd name="connsiteX8" fmla="*/ 895525 w 3163267"/>
                <a:gd name="connsiteY8" fmla="*/ 904877 h 957616"/>
                <a:gd name="connsiteX9" fmla="*/ 1275474 w 3163267"/>
                <a:gd name="connsiteY9" fmla="*/ 909640 h 957616"/>
                <a:gd name="connsiteX10" fmla="*/ 1646135 w 3163267"/>
                <a:gd name="connsiteY10" fmla="*/ 660258 h 957616"/>
                <a:gd name="connsiteX11" fmla="*/ 1821739 w 3163267"/>
                <a:gd name="connsiteY11" fmla="*/ 874014 h 957616"/>
                <a:gd name="connsiteX12" fmla="*/ 3163267 w 3163267"/>
                <a:gd name="connsiteY12" fmla="*/ 924139 h 957616"/>
                <a:gd name="connsiteX0" fmla="*/ 0 w 3149912"/>
                <a:gd name="connsiteY0" fmla="*/ 881554 h 957616"/>
                <a:gd name="connsiteX1" fmla="*/ 434608 w 3149912"/>
                <a:gd name="connsiteY1" fmla="*/ 890028 h 957616"/>
                <a:gd name="connsiteX2" fmla="*/ 639175 w 3149912"/>
                <a:gd name="connsiteY2" fmla="*/ 890027 h 957616"/>
                <a:gd name="connsiteX3" fmla="*/ 770375 w 3149912"/>
                <a:gd name="connsiteY3" fmla="*/ 897765 h 957616"/>
                <a:gd name="connsiteX4" fmla="*/ 807362 w 3149912"/>
                <a:gd name="connsiteY4" fmla="*/ 901383 h 957616"/>
                <a:gd name="connsiteX5" fmla="*/ 832257 w 3149912"/>
                <a:gd name="connsiteY5" fmla="*/ 878530 h 957616"/>
                <a:gd name="connsiteX6" fmla="*/ 841658 w 3149912"/>
                <a:gd name="connsiteY6" fmla="*/ 2 h 957616"/>
                <a:gd name="connsiteX7" fmla="*/ 858358 w 3149912"/>
                <a:gd name="connsiteY7" fmla="*/ 885611 h 957616"/>
                <a:gd name="connsiteX8" fmla="*/ 882170 w 3149912"/>
                <a:gd name="connsiteY8" fmla="*/ 904877 h 957616"/>
                <a:gd name="connsiteX9" fmla="*/ 1262119 w 3149912"/>
                <a:gd name="connsiteY9" fmla="*/ 909640 h 957616"/>
                <a:gd name="connsiteX10" fmla="*/ 1632780 w 3149912"/>
                <a:gd name="connsiteY10" fmla="*/ 660258 h 957616"/>
                <a:gd name="connsiteX11" fmla="*/ 1808384 w 3149912"/>
                <a:gd name="connsiteY11" fmla="*/ 874014 h 957616"/>
                <a:gd name="connsiteX12" fmla="*/ 3149912 w 3149912"/>
                <a:gd name="connsiteY12" fmla="*/ 924139 h 957616"/>
                <a:gd name="connsiteX0" fmla="*/ 0 w 3145460"/>
                <a:gd name="connsiteY0" fmla="*/ 881554 h 957616"/>
                <a:gd name="connsiteX1" fmla="*/ 434608 w 3145460"/>
                <a:gd name="connsiteY1" fmla="*/ 890028 h 957616"/>
                <a:gd name="connsiteX2" fmla="*/ 639175 w 3145460"/>
                <a:gd name="connsiteY2" fmla="*/ 890027 h 957616"/>
                <a:gd name="connsiteX3" fmla="*/ 770375 w 3145460"/>
                <a:gd name="connsiteY3" fmla="*/ 897765 h 957616"/>
                <a:gd name="connsiteX4" fmla="*/ 807362 w 3145460"/>
                <a:gd name="connsiteY4" fmla="*/ 901383 h 957616"/>
                <a:gd name="connsiteX5" fmla="*/ 832257 w 3145460"/>
                <a:gd name="connsiteY5" fmla="*/ 878530 h 957616"/>
                <a:gd name="connsiteX6" fmla="*/ 841658 w 3145460"/>
                <a:gd name="connsiteY6" fmla="*/ 2 h 957616"/>
                <a:gd name="connsiteX7" fmla="*/ 858358 w 3145460"/>
                <a:gd name="connsiteY7" fmla="*/ 885611 h 957616"/>
                <a:gd name="connsiteX8" fmla="*/ 882170 w 3145460"/>
                <a:gd name="connsiteY8" fmla="*/ 904877 h 957616"/>
                <a:gd name="connsiteX9" fmla="*/ 1262119 w 3145460"/>
                <a:gd name="connsiteY9" fmla="*/ 909640 h 957616"/>
                <a:gd name="connsiteX10" fmla="*/ 1632780 w 3145460"/>
                <a:gd name="connsiteY10" fmla="*/ 660258 h 957616"/>
                <a:gd name="connsiteX11" fmla="*/ 1808384 w 3145460"/>
                <a:gd name="connsiteY11" fmla="*/ 874014 h 957616"/>
                <a:gd name="connsiteX12" fmla="*/ 3145460 w 3145460"/>
                <a:gd name="connsiteY12" fmla="*/ 898161 h 957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5460" h="957616">
                  <a:moveTo>
                    <a:pt x="0" y="881554"/>
                  </a:moveTo>
                  <a:lnTo>
                    <a:pt x="434608" y="890028"/>
                  </a:lnTo>
                  <a:cubicBezTo>
                    <a:pt x="541137" y="891440"/>
                    <a:pt x="583214" y="888738"/>
                    <a:pt x="639175" y="890027"/>
                  </a:cubicBezTo>
                  <a:cubicBezTo>
                    <a:pt x="695136" y="891316"/>
                    <a:pt x="742344" y="895872"/>
                    <a:pt x="770375" y="897765"/>
                  </a:cubicBezTo>
                  <a:cubicBezTo>
                    <a:pt x="798406" y="899658"/>
                    <a:pt x="805383" y="889508"/>
                    <a:pt x="807362" y="901383"/>
                  </a:cubicBezTo>
                  <a:cubicBezTo>
                    <a:pt x="809341" y="913258"/>
                    <a:pt x="826541" y="1028760"/>
                    <a:pt x="832257" y="878530"/>
                  </a:cubicBezTo>
                  <a:cubicBezTo>
                    <a:pt x="837973" y="728300"/>
                    <a:pt x="837308" y="-1178"/>
                    <a:pt x="841658" y="2"/>
                  </a:cubicBezTo>
                  <a:cubicBezTo>
                    <a:pt x="846008" y="1182"/>
                    <a:pt x="851606" y="734799"/>
                    <a:pt x="858358" y="885611"/>
                  </a:cubicBezTo>
                  <a:cubicBezTo>
                    <a:pt x="865110" y="1036423"/>
                    <a:pt x="864882" y="903253"/>
                    <a:pt x="882170" y="904877"/>
                  </a:cubicBezTo>
                  <a:cubicBezTo>
                    <a:pt x="899458" y="906501"/>
                    <a:pt x="1137017" y="950410"/>
                    <a:pt x="1262119" y="909640"/>
                  </a:cubicBezTo>
                  <a:cubicBezTo>
                    <a:pt x="1387221" y="868870"/>
                    <a:pt x="1541736" y="666196"/>
                    <a:pt x="1632780" y="660258"/>
                  </a:cubicBezTo>
                  <a:cubicBezTo>
                    <a:pt x="1723824" y="654320"/>
                    <a:pt x="1733595" y="832450"/>
                    <a:pt x="1808384" y="874014"/>
                  </a:cubicBezTo>
                  <a:cubicBezTo>
                    <a:pt x="1883173" y="915578"/>
                    <a:pt x="3043530" y="901130"/>
                    <a:pt x="3145460" y="898161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100"/>
            </a:p>
          </p:txBody>
        </p:sp>
        <p:sp>
          <p:nvSpPr>
            <p:cNvPr id="34" name="Volný tvar 31">
              <a:extLst>
                <a:ext uri="{FF2B5EF4-FFF2-40B4-BE49-F238E27FC236}">
                  <a16:creationId xmlns:a16="http://schemas.microsoft.com/office/drawing/2014/main" id="{D1B5B71F-C231-6167-C7AE-2224384B1282}"/>
                </a:ext>
              </a:extLst>
            </p:cNvPr>
            <p:cNvSpPr/>
            <p:nvPr/>
          </p:nvSpPr>
          <p:spPr>
            <a:xfrm>
              <a:off x="2316604" y="2856744"/>
              <a:ext cx="2109176" cy="702233"/>
            </a:xfrm>
            <a:custGeom>
              <a:avLst/>
              <a:gdLst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27512 w 2113808"/>
                <a:gd name="connsiteY2" fmla="*/ 760035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650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28075"/>
                <a:gd name="connsiteX1" fmla="*/ 466900 w 2113808"/>
                <a:gd name="connsiteY1" fmla="*/ 894802 h 1028075"/>
                <a:gd name="connsiteX2" fmla="*/ 580602 w 2113808"/>
                <a:gd name="connsiteY2" fmla="*/ 797273 h 1028075"/>
                <a:gd name="connsiteX3" fmla="*/ 671467 w 2113808"/>
                <a:gd name="connsiteY3" fmla="*/ 894801 h 1028075"/>
                <a:gd name="connsiteX4" fmla="*/ 843148 w 2113808"/>
                <a:gd name="connsiteY4" fmla="*/ 902539 h 1028075"/>
                <a:gd name="connsiteX5" fmla="*/ 855024 w 2113808"/>
                <a:gd name="connsiteY5" fmla="*/ 973791 h 1028075"/>
                <a:gd name="connsiteX6" fmla="*/ 902525 w 2113808"/>
                <a:gd name="connsiteY6" fmla="*/ 14 h 1028075"/>
                <a:gd name="connsiteX7" fmla="*/ 890650 w 2113808"/>
                <a:gd name="connsiteY7" fmla="*/ 997542 h 1028075"/>
                <a:gd name="connsiteX8" fmla="*/ 890650 w 2113808"/>
                <a:gd name="connsiteY8" fmla="*/ 914414 h 1028075"/>
                <a:gd name="connsiteX9" fmla="*/ 1294411 w 2113808"/>
                <a:gd name="connsiteY9" fmla="*/ 914414 h 1028075"/>
                <a:gd name="connsiteX10" fmla="*/ 1665072 w 2113808"/>
                <a:gd name="connsiteY10" fmla="*/ 665032 h 1028075"/>
                <a:gd name="connsiteX11" fmla="*/ 1840676 w 2113808"/>
                <a:gd name="connsiteY11" fmla="*/ 878788 h 1028075"/>
                <a:gd name="connsiteX12" fmla="*/ 2113808 w 2113808"/>
                <a:gd name="connsiteY12" fmla="*/ 914414 h 1028075"/>
                <a:gd name="connsiteX0" fmla="*/ 0 w 2113808"/>
                <a:gd name="connsiteY0" fmla="*/ 890664 h 1028178"/>
                <a:gd name="connsiteX1" fmla="*/ 466900 w 2113808"/>
                <a:gd name="connsiteY1" fmla="*/ 894802 h 1028178"/>
                <a:gd name="connsiteX2" fmla="*/ 580602 w 2113808"/>
                <a:gd name="connsiteY2" fmla="*/ 797273 h 1028178"/>
                <a:gd name="connsiteX3" fmla="*/ 671467 w 2113808"/>
                <a:gd name="connsiteY3" fmla="*/ 894801 h 1028178"/>
                <a:gd name="connsiteX4" fmla="*/ 843148 w 2113808"/>
                <a:gd name="connsiteY4" fmla="*/ 902539 h 1028178"/>
                <a:gd name="connsiteX5" fmla="*/ 837273 w 2113808"/>
                <a:gd name="connsiteY5" fmla="*/ 903776 h 1028178"/>
                <a:gd name="connsiteX6" fmla="*/ 855024 w 2113808"/>
                <a:gd name="connsiteY6" fmla="*/ 973791 h 1028178"/>
                <a:gd name="connsiteX7" fmla="*/ 902525 w 2113808"/>
                <a:gd name="connsiteY7" fmla="*/ 14 h 1028178"/>
                <a:gd name="connsiteX8" fmla="*/ 890650 w 2113808"/>
                <a:gd name="connsiteY8" fmla="*/ 997542 h 1028178"/>
                <a:gd name="connsiteX9" fmla="*/ 890650 w 2113808"/>
                <a:gd name="connsiteY9" fmla="*/ 914414 h 1028178"/>
                <a:gd name="connsiteX10" fmla="*/ 1294411 w 2113808"/>
                <a:gd name="connsiteY10" fmla="*/ 914414 h 1028178"/>
                <a:gd name="connsiteX11" fmla="*/ 1665072 w 2113808"/>
                <a:gd name="connsiteY11" fmla="*/ 665032 h 1028178"/>
                <a:gd name="connsiteX12" fmla="*/ 1840676 w 2113808"/>
                <a:gd name="connsiteY12" fmla="*/ 878788 h 1028178"/>
                <a:gd name="connsiteX13" fmla="*/ 2113808 w 2113808"/>
                <a:gd name="connsiteY13" fmla="*/ 914414 h 1028178"/>
                <a:gd name="connsiteX0" fmla="*/ 0 w 2113808"/>
                <a:gd name="connsiteY0" fmla="*/ 890663 h 1001504"/>
                <a:gd name="connsiteX1" fmla="*/ 466900 w 2113808"/>
                <a:gd name="connsiteY1" fmla="*/ 894801 h 1001504"/>
                <a:gd name="connsiteX2" fmla="*/ 580602 w 2113808"/>
                <a:gd name="connsiteY2" fmla="*/ 797272 h 1001504"/>
                <a:gd name="connsiteX3" fmla="*/ 671467 w 2113808"/>
                <a:gd name="connsiteY3" fmla="*/ 894800 h 1001504"/>
                <a:gd name="connsiteX4" fmla="*/ 843148 w 2113808"/>
                <a:gd name="connsiteY4" fmla="*/ 902538 h 1001504"/>
                <a:gd name="connsiteX5" fmla="*/ 837273 w 2113808"/>
                <a:gd name="connsiteY5" fmla="*/ 903775 h 1001504"/>
                <a:gd name="connsiteX6" fmla="*/ 855024 w 2113808"/>
                <a:gd name="connsiteY6" fmla="*/ 973790 h 1001504"/>
                <a:gd name="connsiteX7" fmla="*/ 902525 w 2113808"/>
                <a:gd name="connsiteY7" fmla="*/ 13 h 1001504"/>
                <a:gd name="connsiteX8" fmla="*/ 890650 w 2113808"/>
                <a:gd name="connsiteY8" fmla="*/ 997541 h 1001504"/>
                <a:gd name="connsiteX9" fmla="*/ 890650 w 2113808"/>
                <a:gd name="connsiteY9" fmla="*/ 914413 h 1001504"/>
                <a:gd name="connsiteX10" fmla="*/ 1294411 w 2113808"/>
                <a:gd name="connsiteY10" fmla="*/ 914413 h 1001504"/>
                <a:gd name="connsiteX11" fmla="*/ 1665072 w 2113808"/>
                <a:gd name="connsiteY11" fmla="*/ 665031 h 1001504"/>
                <a:gd name="connsiteX12" fmla="*/ 1840676 w 2113808"/>
                <a:gd name="connsiteY12" fmla="*/ 878787 h 1001504"/>
                <a:gd name="connsiteX13" fmla="*/ 2113808 w 2113808"/>
                <a:gd name="connsiteY13" fmla="*/ 914413 h 1001504"/>
                <a:gd name="connsiteX0" fmla="*/ 0 w 2113808"/>
                <a:gd name="connsiteY0" fmla="*/ 890663 h 1049715"/>
                <a:gd name="connsiteX1" fmla="*/ 466900 w 2113808"/>
                <a:gd name="connsiteY1" fmla="*/ 894801 h 1049715"/>
                <a:gd name="connsiteX2" fmla="*/ 580602 w 2113808"/>
                <a:gd name="connsiteY2" fmla="*/ 797272 h 1049715"/>
                <a:gd name="connsiteX3" fmla="*/ 671467 w 2113808"/>
                <a:gd name="connsiteY3" fmla="*/ 894800 h 1049715"/>
                <a:gd name="connsiteX4" fmla="*/ 843148 w 2113808"/>
                <a:gd name="connsiteY4" fmla="*/ 902538 h 1049715"/>
                <a:gd name="connsiteX5" fmla="*/ 837273 w 2113808"/>
                <a:gd name="connsiteY5" fmla="*/ 903775 h 1049715"/>
                <a:gd name="connsiteX6" fmla="*/ 855024 w 2113808"/>
                <a:gd name="connsiteY6" fmla="*/ 973790 h 1049715"/>
                <a:gd name="connsiteX7" fmla="*/ 902525 w 2113808"/>
                <a:gd name="connsiteY7" fmla="*/ 13 h 1049715"/>
                <a:gd name="connsiteX8" fmla="*/ 890650 w 2113808"/>
                <a:gd name="connsiteY8" fmla="*/ 997541 h 1049715"/>
                <a:gd name="connsiteX9" fmla="*/ 914462 w 2113808"/>
                <a:gd name="connsiteY9" fmla="*/ 909650 h 1049715"/>
                <a:gd name="connsiteX10" fmla="*/ 1294411 w 2113808"/>
                <a:gd name="connsiteY10" fmla="*/ 914413 h 1049715"/>
                <a:gd name="connsiteX11" fmla="*/ 1665072 w 2113808"/>
                <a:gd name="connsiteY11" fmla="*/ 665031 h 1049715"/>
                <a:gd name="connsiteX12" fmla="*/ 1840676 w 2113808"/>
                <a:gd name="connsiteY12" fmla="*/ 878787 h 1049715"/>
                <a:gd name="connsiteX13" fmla="*/ 2113808 w 2113808"/>
                <a:gd name="connsiteY13" fmla="*/ 914413 h 1049715"/>
                <a:gd name="connsiteX0" fmla="*/ 0 w 2113808"/>
                <a:gd name="connsiteY0" fmla="*/ 890663 h 1048408"/>
                <a:gd name="connsiteX1" fmla="*/ 466900 w 2113808"/>
                <a:gd name="connsiteY1" fmla="*/ 894801 h 1048408"/>
                <a:gd name="connsiteX2" fmla="*/ 580602 w 2113808"/>
                <a:gd name="connsiteY2" fmla="*/ 797272 h 1048408"/>
                <a:gd name="connsiteX3" fmla="*/ 671467 w 2113808"/>
                <a:gd name="connsiteY3" fmla="*/ 894800 h 1048408"/>
                <a:gd name="connsiteX4" fmla="*/ 843148 w 2113808"/>
                <a:gd name="connsiteY4" fmla="*/ 902538 h 1048408"/>
                <a:gd name="connsiteX5" fmla="*/ 837273 w 2113808"/>
                <a:gd name="connsiteY5" fmla="*/ 903775 h 1048408"/>
                <a:gd name="connsiteX6" fmla="*/ 855024 w 2113808"/>
                <a:gd name="connsiteY6" fmla="*/ 973790 h 1048408"/>
                <a:gd name="connsiteX7" fmla="*/ 902525 w 2113808"/>
                <a:gd name="connsiteY7" fmla="*/ 13 h 1048408"/>
                <a:gd name="connsiteX8" fmla="*/ 890650 w 2113808"/>
                <a:gd name="connsiteY8" fmla="*/ 997541 h 1048408"/>
                <a:gd name="connsiteX9" fmla="*/ 914462 w 2113808"/>
                <a:gd name="connsiteY9" fmla="*/ 909650 h 1048408"/>
                <a:gd name="connsiteX10" fmla="*/ 1294411 w 2113808"/>
                <a:gd name="connsiteY10" fmla="*/ 914413 h 1048408"/>
                <a:gd name="connsiteX11" fmla="*/ 1665072 w 2113808"/>
                <a:gd name="connsiteY11" fmla="*/ 665031 h 1048408"/>
                <a:gd name="connsiteX12" fmla="*/ 1840676 w 2113808"/>
                <a:gd name="connsiteY12" fmla="*/ 878787 h 1048408"/>
                <a:gd name="connsiteX13" fmla="*/ 2113808 w 2113808"/>
                <a:gd name="connsiteY13" fmla="*/ 914413 h 1048408"/>
                <a:gd name="connsiteX0" fmla="*/ 0 w 2113808"/>
                <a:gd name="connsiteY0" fmla="*/ 890840 h 986440"/>
                <a:gd name="connsiteX1" fmla="*/ 466900 w 2113808"/>
                <a:gd name="connsiteY1" fmla="*/ 894978 h 986440"/>
                <a:gd name="connsiteX2" fmla="*/ 580602 w 2113808"/>
                <a:gd name="connsiteY2" fmla="*/ 797449 h 986440"/>
                <a:gd name="connsiteX3" fmla="*/ 671467 w 2113808"/>
                <a:gd name="connsiteY3" fmla="*/ 894977 h 986440"/>
                <a:gd name="connsiteX4" fmla="*/ 843148 w 2113808"/>
                <a:gd name="connsiteY4" fmla="*/ 902715 h 986440"/>
                <a:gd name="connsiteX5" fmla="*/ 837273 w 2113808"/>
                <a:gd name="connsiteY5" fmla="*/ 903952 h 986440"/>
                <a:gd name="connsiteX6" fmla="*/ 855024 w 2113808"/>
                <a:gd name="connsiteY6" fmla="*/ 973967 h 986440"/>
                <a:gd name="connsiteX7" fmla="*/ 902525 w 2113808"/>
                <a:gd name="connsiteY7" fmla="*/ 190 h 986440"/>
                <a:gd name="connsiteX8" fmla="*/ 890650 w 2113808"/>
                <a:gd name="connsiteY8" fmla="*/ 890561 h 986440"/>
                <a:gd name="connsiteX9" fmla="*/ 914462 w 2113808"/>
                <a:gd name="connsiteY9" fmla="*/ 909827 h 986440"/>
                <a:gd name="connsiteX10" fmla="*/ 1294411 w 2113808"/>
                <a:gd name="connsiteY10" fmla="*/ 914590 h 986440"/>
                <a:gd name="connsiteX11" fmla="*/ 1665072 w 2113808"/>
                <a:gd name="connsiteY11" fmla="*/ 665208 h 986440"/>
                <a:gd name="connsiteX12" fmla="*/ 1840676 w 2113808"/>
                <a:gd name="connsiteY12" fmla="*/ 878964 h 986440"/>
                <a:gd name="connsiteX13" fmla="*/ 2113808 w 2113808"/>
                <a:gd name="connsiteY13" fmla="*/ 914590 h 986440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33 h 986433"/>
                <a:gd name="connsiteX1" fmla="*/ 466900 w 2113808"/>
                <a:gd name="connsiteY1" fmla="*/ 894971 h 986433"/>
                <a:gd name="connsiteX2" fmla="*/ 580602 w 2113808"/>
                <a:gd name="connsiteY2" fmla="*/ 797442 h 986433"/>
                <a:gd name="connsiteX3" fmla="*/ 671467 w 2113808"/>
                <a:gd name="connsiteY3" fmla="*/ 894970 h 986433"/>
                <a:gd name="connsiteX4" fmla="*/ 843148 w 2113808"/>
                <a:gd name="connsiteY4" fmla="*/ 902708 h 986433"/>
                <a:gd name="connsiteX5" fmla="*/ 837273 w 2113808"/>
                <a:gd name="connsiteY5" fmla="*/ 903945 h 986433"/>
                <a:gd name="connsiteX6" fmla="*/ 855024 w 2113808"/>
                <a:gd name="connsiteY6" fmla="*/ 973960 h 986433"/>
                <a:gd name="connsiteX7" fmla="*/ 902525 w 2113808"/>
                <a:gd name="connsiteY7" fmla="*/ 183 h 986433"/>
                <a:gd name="connsiteX8" fmla="*/ 890650 w 2113808"/>
                <a:gd name="connsiteY8" fmla="*/ 890554 h 986433"/>
                <a:gd name="connsiteX9" fmla="*/ 914462 w 2113808"/>
                <a:gd name="connsiteY9" fmla="*/ 909820 h 986433"/>
                <a:gd name="connsiteX10" fmla="*/ 1294411 w 2113808"/>
                <a:gd name="connsiteY10" fmla="*/ 914583 h 986433"/>
                <a:gd name="connsiteX11" fmla="*/ 1665072 w 2113808"/>
                <a:gd name="connsiteY11" fmla="*/ 665201 h 986433"/>
                <a:gd name="connsiteX12" fmla="*/ 1840676 w 2113808"/>
                <a:gd name="connsiteY12" fmla="*/ 878957 h 986433"/>
                <a:gd name="connsiteX13" fmla="*/ 2113808 w 2113808"/>
                <a:gd name="connsiteY13" fmla="*/ 914583 h 986433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43148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02667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8929"/>
                <a:gd name="connsiteX1" fmla="*/ 466900 w 2113808"/>
                <a:gd name="connsiteY1" fmla="*/ 894971 h 1028929"/>
                <a:gd name="connsiteX2" fmla="*/ 580602 w 2113808"/>
                <a:gd name="connsiteY2" fmla="*/ 797442 h 1028929"/>
                <a:gd name="connsiteX3" fmla="*/ 671467 w 2113808"/>
                <a:gd name="connsiteY3" fmla="*/ 894970 h 1028929"/>
                <a:gd name="connsiteX4" fmla="*/ 802667 w 2113808"/>
                <a:gd name="connsiteY4" fmla="*/ 902708 h 1028929"/>
                <a:gd name="connsiteX5" fmla="*/ 839654 w 2113808"/>
                <a:gd name="connsiteY5" fmla="*/ 906326 h 1028929"/>
                <a:gd name="connsiteX6" fmla="*/ 855024 w 2113808"/>
                <a:gd name="connsiteY6" fmla="*/ 973960 h 1028929"/>
                <a:gd name="connsiteX7" fmla="*/ 902525 w 2113808"/>
                <a:gd name="connsiteY7" fmla="*/ 183 h 1028929"/>
                <a:gd name="connsiteX8" fmla="*/ 890650 w 2113808"/>
                <a:gd name="connsiteY8" fmla="*/ 890554 h 1028929"/>
                <a:gd name="connsiteX9" fmla="*/ 914462 w 2113808"/>
                <a:gd name="connsiteY9" fmla="*/ 909820 h 1028929"/>
                <a:gd name="connsiteX10" fmla="*/ 1294411 w 2113808"/>
                <a:gd name="connsiteY10" fmla="*/ 914583 h 1028929"/>
                <a:gd name="connsiteX11" fmla="*/ 1665072 w 2113808"/>
                <a:gd name="connsiteY11" fmla="*/ 665201 h 1028929"/>
                <a:gd name="connsiteX12" fmla="*/ 1840676 w 2113808"/>
                <a:gd name="connsiteY12" fmla="*/ 878957 h 1028929"/>
                <a:gd name="connsiteX13" fmla="*/ 2113808 w 2113808"/>
                <a:gd name="connsiteY13" fmla="*/ 914583 h 1028929"/>
                <a:gd name="connsiteX0" fmla="*/ 0 w 2113808"/>
                <a:gd name="connsiteY0" fmla="*/ 890652 h 960068"/>
                <a:gd name="connsiteX1" fmla="*/ 466900 w 2113808"/>
                <a:gd name="connsiteY1" fmla="*/ 894790 h 960068"/>
                <a:gd name="connsiteX2" fmla="*/ 580602 w 2113808"/>
                <a:gd name="connsiteY2" fmla="*/ 797261 h 960068"/>
                <a:gd name="connsiteX3" fmla="*/ 671467 w 2113808"/>
                <a:gd name="connsiteY3" fmla="*/ 894789 h 960068"/>
                <a:gd name="connsiteX4" fmla="*/ 802667 w 2113808"/>
                <a:gd name="connsiteY4" fmla="*/ 902527 h 960068"/>
                <a:gd name="connsiteX5" fmla="*/ 839654 w 2113808"/>
                <a:gd name="connsiteY5" fmla="*/ 906145 h 960068"/>
                <a:gd name="connsiteX6" fmla="*/ 864549 w 2113808"/>
                <a:gd name="connsiteY6" fmla="*/ 883292 h 960068"/>
                <a:gd name="connsiteX7" fmla="*/ 902525 w 2113808"/>
                <a:gd name="connsiteY7" fmla="*/ 2 h 960068"/>
                <a:gd name="connsiteX8" fmla="*/ 890650 w 2113808"/>
                <a:gd name="connsiteY8" fmla="*/ 890373 h 960068"/>
                <a:gd name="connsiteX9" fmla="*/ 914462 w 2113808"/>
                <a:gd name="connsiteY9" fmla="*/ 909639 h 960068"/>
                <a:gd name="connsiteX10" fmla="*/ 1294411 w 2113808"/>
                <a:gd name="connsiteY10" fmla="*/ 914402 h 960068"/>
                <a:gd name="connsiteX11" fmla="*/ 1665072 w 2113808"/>
                <a:gd name="connsiteY11" fmla="*/ 665020 h 960068"/>
                <a:gd name="connsiteX12" fmla="*/ 1840676 w 2113808"/>
                <a:gd name="connsiteY12" fmla="*/ 878776 h 960068"/>
                <a:gd name="connsiteX13" fmla="*/ 2113808 w 2113808"/>
                <a:gd name="connsiteY13" fmla="*/ 914402 h 960068"/>
                <a:gd name="connsiteX0" fmla="*/ 0 w 2113808"/>
                <a:gd name="connsiteY0" fmla="*/ 885890 h 957616"/>
                <a:gd name="connsiteX1" fmla="*/ 466900 w 2113808"/>
                <a:gd name="connsiteY1" fmla="*/ 890028 h 957616"/>
                <a:gd name="connsiteX2" fmla="*/ 580602 w 2113808"/>
                <a:gd name="connsiteY2" fmla="*/ 792499 h 957616"/>
                <a:gd name="connsiteX3" fmla="*/ 671467 w 2113808"/>
                <a:gd name="connsiteY3" fmla="*/ 890027 h 957616"/>
                <a:gd name="connsiteX4" fmla="*/ 802667 w 2113808"/>
                <a:gd name="connsiteY4" fmla="*/ 897765 h 957616"/>
                <a:gd name="connsiteX5" fmla="*/ 839654 w 2113808"/>
                <a:gd name="connsiteY5" fmla="*/ 901383 h 957616"/>
                <a:gd name="connsiteX6" fmla="*/ 864549 w 2113808"/>
                <a:gd name="connsiteY6" fmla="*/ 878530 h 957616"/>
                <a:gd name="connsiteX7" fmla="*/ 873950 w 2113808"/>
                <a:gd name="connsiteY7" fmla="*/ 2 h 957616"/>
                <a:gd name="connsiteX8" fmla="*/ 890650 w 2113808"/>
                <a:gd name="connsiteY8" fmla="*/ 885611 h 957616"/>
                <a:gd name="connsiteX9" fmla="*/ 914462 w 2113808"/>
                <a:gd name="connsiteY9" fmla="*/ 904877 h 957616"/>
                <a:gd name="connsiteX10" fmla="*/ 1294411 w 2113808"/>
                <a:gd name="connsiteY10" fmla="*/ 909640 h 957616"/>
                <a:gd name="connsiteX11" fmla="*/ 1665072 w 2113808"/>
                <a:gd name="connsiteY11" fmla="*/ 660258 h 957616"/>
                <a:gd name="connsiteX12" fmla="*/ 1840676 w 2113808"/>
                <a:gd name="connsiteY12" fmla="*/ 874014 h 957616"/>
                <a:gd name="connsiteX13" fmla="*/ 2113808 w 2113808"/>
                <a:gd name="connsiteY13" fmla="*/ 909640 h 957616"/>
                <a:gd name="connsiteX0" fmla="*/ 0 w 2097576"/>
                <a:gd name="connsiteY0" fmla="*/ 888595 h 957616"/>
                <a:gd name="connsiteX1" fmla="*/ 450668 w 2097576"/>
                <a:gd name="connsiteY1" fmla="*/ 890028 h 957616"/>
                <a:gd name="connsiteX2" fmla="*/ 564370 w 2097576"/>
                <a:gd name="connsiteY2" fmla="*/ 792499 h 957616"/>
                <a:gd name="connsiteX3" fmla="*/ 655235 w 2097576"/>
                <a:gd name="connsiteY3" fmla="*/ 890027 h 957616"/>
                <a:gd name="connsiteX4" fmla="*/ 786435 w 2097576"/>
                <a:gd name="connsiteY4" fmla="*/ 897765 h 957616"/>
                <a:gd name="connsiteX5" fmla="*/ 823422 w 2097576"/>
                <a:gd name="connsiteY5" fmla="*/ 901383 h 957616"/>
                <a:gd name="connsiteX6" fmla="*/ 848317 w 2097576"/>
                <a:gd name="connsiteY6" fmla="*/ 878530 h 957616"/>
                <a:gd name="connsiteX7" fmla="*/ 857718 w 2097576"/>
                <a:gd name="connsiteY7" fmla="*/ 2 h 957616"/>
                <a:gd name="connsiteX8" fmla="*/ 874418 w 2097576"/>
                <a:gd name="connsiteY8" fmla="*/ 885611 h 957616"/>
                <a:gd name="connsiteX9" fmla="*/ 898230 w 2097576"/>
                <a:gd name="connsiteY9" fmla="*/ 904877 h 957616"/>
                <a:gd name="connsiteX10" fmla="*/ 1278179 w 2097576"/>
                <a:gd name="connsiteY10" fmla="*/ 909640 h 957616"/>
                <a:gd name="connsiteX11" fmla="*/ 1648840 w 2097576"/>
                <a:gd name="connsiteY11" fmla="*/ 660258 h 957616"/>
                <a:gd name="connsiteX12" fmla="*/ 1824444 w 2097576"/>
                <a:gd name="connsiteY12" fmla="*/ 874014 h 957616"/>
                <a:gd name="connsiteX13" fmla="*/ 2097576 w 2097576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75952 w 2094871"/>
                <a:gd name="connsiteY2" fmla="*/ 797262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652530 w 2094871"/>
                <a:gd name="connsiteY2" fmla="*/ 890027 h 957616"/>
                <a:gd name="connsiteX3" fmla="*/ 783730 w 2094871"/>
                <a:gd name="connsiteY3" fmla="*/ 897765 h 957616"/>
                <a:gd name="connsiteX4" fmla="*/ 820717 w 2094871"/>
                <a:gd name="connsiteY4" fmla="*/ 901383 h 957616"/>
                <a:gd name="connsiteX5" fmla="*/ 845612 w 2094871"/>
                <a:gd name="connsiteY5" fmla="*/ 878530 h 957616"/>
                <a:gd name="connsiteX6" fmla="*/ 855013 w 2094871"/>
                <a:gd name="connsiteY6" fmla="*/ 2 h 957616"/>
                <a:gd name="connsiteX7" fmla="*/ 871713 w 2094871"/>
                <a:gd name="connsiteY7" fmla="*/ 885611 h 957616"/>
                <a:gd name="connsiteX8" fmla="*/ 895525 w 2094871"/>
                <a:gd name="connsiteY8" fmla="*/ 904877 h 957616"/>
                <a:gd name="connsiteX9" fmla="*/ 1275474 w 2094871"/>
                <a:gd name="connsiteY9" fmla="*/ 909640 h 957616"/>
                <a:gd name="connsiteX10" fmla="*/ 1646135 w 2094871"/>
                <a:gd name="connsiteY10" fmla="*/ 660258 h 957616"/>
                <a:gd name="connsiteX11" fmla="*/ 1821739 w 2094871"/>
                <a:gd name="connsiteY11" fmla="*/ 874014 h 957616"/>
                <a:gd name="connsiteX12" fmla="*/ 2094871 w 2094871"/>
                <a:gd name="connsiteY12" fmla="*/ 909640 h 957616"/>
                <a:gd name="connsiteX0" fmla="*/ 0 w 3163267"/>
                <a:gd name="connsiteY0" fmla="*/ 907532 h 957616"/>
                <a:gd name="connsiteX1" fmla="*/ 447963 w 3163267"/>
                <a:gd name="connsiteY1" fmla="*/ 890028 h 957616"/>
                <a:gd name="connsiteX2" fmla="*/ 652530 w 3163267"/>
                <a:gd name="connsiteY2" fmla="*/ 890027 h 957616"/>
                <a:gd name="connsiteX3" fmla="*/ 783730 w 3163267"/>
                <a:gd name="connsiteY3" fmla="*/ 897765 h 957616"/>
                <a:gd name="connsiteX4" fmla="*/ 820717 w 3163267"/>
                <a:gd name="connsiteY4" fmla="*/ 901383 h 957616"/>
                <a:gd name="connsiteX5" fmla="*/ 845612 w 3163267"/>
                <a:gd name="connsiteY5" fmla="*/ 878530 h 957616"/>
                <a:gd name="connsiteX6" fmla="*/ 855013 w 3163267"/>
                <a:gd name="connsiteY6" fmla="*/ 2 h 957616"/>
                <a:gd name="connsiteX7" fmla="*/ 871713 w 3163267"/>
                <a:gd name="connsiteY7" fmla="*/ 885611 h 957616"/>
                <a:gd name="connsiteX8" fmla="*/ 895525 w 3163267"/>
                <a:gd name="connsiteY8" fmla="*/ 904877 h 957616"/>
                <a:gd name="connsiteX9" fmla="*/ 1275474 w 3163267"/>
                <a:gd name="connsiteY9" fmla="*/ 909640 h 957616"/>
                <a:gd name="connsiteX10" fmla="*/ 1646135 w 3163267"/>
                <a:gd name="connsiteY10" fmla="*/ 660258 h 957616"/>
                <a:gd name="connsiteX11" fmla="*/ 1821739 w 3163267"/>
                <a:gd name="connsiteY11" fmla="*/ 874014 h 957616"/>
                <a:gd name="connsiteX12" fmla="*/ 3163267 w 3163267"/>
                <a:gd name="connsiteY12" fmla="*/ 924139 h 957616"/>
                <a:gd name="connsiteX0" fmla="*/ 0 w 3149912"/>
                <a:gd name="connsiteY0" fmla="*/ 881554 h 957616"/>
                <a:gd name="connsiteX1" fmla="*/ 434608 w 3149912"/>
                <a:gd name="connsiteY1" fmla="*/ 890028 h 957616"/>
                <a:gd name="connsiteX2" fmla="*/ 639175 w 3149912"/>
                <a:gd name="connsiteY2" fmla="*/ 890027 h 957616"/>
                <a:gd name="connsiteX3" fmla="*/ 770375 w 3149912"/>
                <a:gd name="connsiteY3" fmla="*/ 897765 h 957616"/>
                <a:gd name="connsiteX4" fmla="*/ 807362 w 3149912"/>
                <a:gd name="connsiteY4" fmla="*/ 901383 h 957616"/>
                <a:gd name="connsiteX5" fmla="*/ 832257 w 3149912"/>
                <a:gd name="connsiteY5" fmla="*/ 878530 h 957616"/>
                <a:gd name="connsiteX6" fmla="*/ 841658 w 3149912"/>
                <a:gd name="connsiteY6" fmla="*/ 2 h 957616"/>
                <a:gd name="connsiteX7" fmla="*/ 858358 w 3149912"/>
                <a:gd name="connsiteY7" fmla="*/ 885611 h 957616"/>
                <a:gd name="connsiteX8" fmla="*/ 882170 w 3149912"/>
                <a:gd name="connsiteY8" fmla="*/ 904877 h 957616"/>
                <a:gd name="connsiteX9" fmla="*/ 1262119 w 3149912"/>
                <a:gd name="connsiteY9" fmla="*/ 909640 h 957616"/>
                <a:gd name="connsiteX10" fmla="*/ 1632780 w 3149912"/>
                <a:gd name="connsiteY10" fmla="*/ 660258 h 957616"/>
                <a:gd name="connsiteX11" fmla="*/ 1808384 w 3149912"/>
                <a:gd name="connsiteY11" fmla="*/ 874014 h 957616"/>
                <a:gd name="connsiteX12" fmla="*/ 3149912 w 3149912"/>
                <a:gd name="connsiteY12" fmla="*/ 924139 h 957616"/>
                <a:gd name="connsiteX0" fmla="*/ 0 w 3145460"/>
                <a:gd name="connsiteY0" fmla="*/ 881554 h 957616"/>
                <a:gd name="connsiteX1" fmla="*/ 434608 w 3145460"/>
                <a:gd name="connsiteY1" fmla="*/ 890028 h 957616"/>
                <a:gd name="connsiteX2" fmla="*/ 639175 w 3145460"/>
                <a:gd name="connsiteY2" fmla="*/ 890027 h 957616"/>
                <a:gd name="connsiteX3" fmla="*/ 770375 w 3145460"/>
                <a:gd name="connsiteY3" fmla="*/ 897765 h 957616"/>
                <a:gd name="connsiteX4" fmla="*/ 807362 w 3145460"/>
                <a:gd name="connsiteY4" fmla="*/ 901383 h 957616"/>
                <a:gd name="connsiteX5" fmla="*/ 832257 w 3145460"/>
                <a:gd name="connsiteY5" fmla="*/ 878530 h 957616"/>
                <a:gd name="connsiteX6" fmla="*/ 841658 w 3145460"/>
                <a:gd name="connsiteY6" fmla="*/ 2 h 957616"/>
                <a:gd name="connsiteX7" fmla="*/ 858358 w 3145460"/>
                <a:gd name="connsiteY7" fmla="*/ 885611 h 957616"/>
                <a:gd name="connsiteX8" fmla="*/ 882170 w 3145460"/>
                <a:gd name="connsiteY8" fmla="*/ 904877 h 957616"/>
                <a:gd name="connsiteX9" fmla="*/ 1262119 w 3145460"/>
                <a:gd name="connsiteY9" fmla="*/ 909640 h 957616"/>
                <a:gd name="connsiteX10" fmla="*/ 1632780 w 3145460"/>
                <a:gd name="connsiteY10" fmla="*/ 660258 h 957616"/>
                <a:gd name="connsiteX11" fmla="*/ 1808384 w 3145460"/>
                <a:gd name="connsiteY11" fmla="*/ 874014 h 957616"/>
                <a:gd name="connsiteX12" fmla="*/ 3145460 w 3145460"/>
                <a:gd name="connsiteY12" fmla="*/ 898161 h 957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5460" h="957616">
                  <a:moveTo>
                    <a:pt x="0" y="881554"/>
                  </a:moveTo>
                  <a:lnTo>
                    <a:pt x="434608" y="890028"/>
                  </a:lnTo>
                  <a:cubicBezTo>
                    <a:pt x="541137" y="891440"/>
                    <a:pt x="583214" y="888738"/>
                    <a:pt x="639175" y="890027"/>
                  </a:cubicBezTo>
                  <a:cubicBezTo>
                    <a:pt x="695136" y="891316"/>
                    <a:pt x="742344" y="895872"/>
                    <a:pt x="770375" y="897765"/>
                  </a:cubicBezTo>
                  <a:cubicBezTo>
                    <a:pt x="798406" y="899658"/>
                    <a:pt x="805383" y="889508"/>
                    <a:pt x="807362" y="901383"/>
                  </a:cubicBezTo>
                  <a:cubicBezTo>
                    <a:pt x="809341" y="913258"/>
                    <a:pt x="826541" y="1028760"/>
                    <a:pt x="832257" y="878530"/>
                  </a:cubicBezTo>
                  <a:cubicBezTo>
                    <a:pt x="837973" y="728300"/>
                    <a:pt x="837308" y="-1178"/>
                    <a:pt x="841658" y="2"/>
                  </a:cubicBezTo>
                  <a:cubicBezTo>
                    <a:pt x="846008" y="1182"/>
                    <a:pt x="851606" y="734799"/>
                    <a:pt x="858358" y="885611"/>
                  </a:cubicBezTo>
                  <a:cubicBezTo>
                    <a:pt x="865110" y="1036423"/>
                    <a:pt x="864882" y="903253"/>
                    <a:pt x="882170" y="904877"/>
                  </a:cubicBezTo>
                  <a:cubicBezTo>
                    <a:pt x="899458" y="906501"/>
                    <a:pt x="1137017" y="950410"/>
                    <a:pt x="1262119" y="909640"/>
                  </a:cubicBezTo>
                  <a:cubicBezTo>
                    <a:pt x="1387221" y="868870"/>
                    <a:pt x="1541736" y="666196"/>
                    <a:pt x="1632780" y="660258"/>
                  </a:cubicBezTo>
                  <a:cubicBezTo>
                    <a:pt x="1723824" y="654320"/>
                    <a:pt x="1733595" y="832450"/>
                    <a:pt x="1808384" y="874014"/>
                  </a:cubicBezTo>
                  <a:cubicBezTo>
                    <a:pt x="1883173" y="915578"/>
                    <a:pt x="3043530" y="901130"/>
                    <a:pt x="3145460" y="898161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100"/>
            </a:p>
          </p:txBody>
        </p:sp>
        <p:sp>
          <p:nvSpPr>
            <p:cNvPr id="35" name="Volný tvar 32">
              <a:extLst>
                <a:ext uri="{FF2B5EF4-FFF2-40B4-BE49-F238E27FC236}">
                  <a16:creationId xmlns:a16="http://schemas.microsoft.com/office/drawing/2014/main" id="{AD6B3853-24A1-84C6-7A13-327F58576765}"/>
                </a:ext>
              </a:extLst>
            </p:cNvPr>
            <p:cNvSpPr/>
            <p:nvPr/>
          </p:nvSpPr>
          <p:spPr>
            <a:xfrm>
              <a:off x="4386826" y="2864060"/>
              <a:ext cx="2109176" cy="702233"/>
            </a:xfrm>
            <a:custGeom>
              <a:avLst/>
              <a:gdLst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27512 w 2113808"/>
                <a:gd name="connsiteY2" fmla="*/ 760035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650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28075"/>
                <a:gd name="connsiteX1" fmla="*/ 466900 w 2113808"/>
                <a:gd name="connsiteY1" fmla="*/ 894802 h 1028075"/>
                <a:gd name="connsiteX2" fmla="*/ 580602 w 2113808"/>
                <a:gd name="connsiteY2" fmla="*/ 797273 h 1028075"/>
                <a:gd name="connsiteX3" fmla="*/ 671467 w 2113808"/>
                <a:gd name="connsiteY3" fmla="*/ 894801 h 1028075"/>
                <a:gd name="connsiteX4" fmla="*/ 843148 w 2113808"/>
                <a:gd name="connsiteY4" fmla="*/ 902539 h 1028075"/>
                <a:gd name="connsiteX5" fmla="*/ 855024 w 2113808"/>
                <a:gd name="connsiteY5" fmla="*/ 973791 h 1028075"/>
                <a:gd name="connsiteX6" fmla="*/ 902525 w 2113808"/>
                <a:gd name="connsiteY6" fmla="*/ 14 h 1028075"/>
                <a:gd name="connsiteX7" fmla="*/ 890650 w 2113808"/>
                <a:gd name="connsiteY7" fmla="*/ 997542 h 1028075"/>
                <a:gd name="connsiteX8" fmla="*/ 890650 w 2113808"/>
                <a:gd name="connsiteY8" fmla="*/ 914414 h 1028075"/>
                <a:gd name="connsiteX9" fmla="*/ 1294411 w 2113808"/>
                <a:gd name="connsiteY9" fmla="*/ 914414 h 1028075"/>
                <a:gd name="connsiteX10" fmla="*/ 1665072 w 2113808"/>
                <a:gd name="connsiteY10" fmla="*/ 665032 h 1028075"/>
                <a:gd name="connsiteX11" fmla="*/ 1840676 w 2113808"/>
                <a:gd name="connsiteY11" fmla="*/ 878788 h 1028075"/>
                <a:gd name="connsiteX12" fmla="*/ 2113808 w 2113808"/>
                <a:gd name="connsiteY12" fmla="*/ 914414 h 1028075"/>
                <a:gd name="connsiteX0" fmla="*/ 0 w 2113808"/>
                <a:gd name="connsiteY0" fmla="*/ 890664 h 1028178"/>
                <a:gd name="connsiteX1" fmla="*/ 466900 w 2113808"/>
                <a:gd name="connsiteY1" fmla="*/ 894802 h 1028178"/>
                <a:gd name="connsiteX2" fmla="*/ 580602 w 2113808"/>
                <a:gd name="connsiteY2" fmla="*/ 797273 h 1028178"/>
                <a:gd name="connsiteX3" fmla="*/ 671467 w 2113808"/>
                <a:gd name="connsiteY3" fmla="*/ 894801 h 1028178"/>
                <a:gd name="connsiteX4" fmla="*/ 843148 w 2113808"/>
                <a:gd name="connsiteY4" fmla="*/ 902539 h 1028178"/>
                <a:gd name="connsiteX5" fmla="*/ 837273 w 2113808"/>
                <a:gd name="connsiteY5" fmla="*/ 903776 h 1028178"/>
                <a:gd name="connsiteX6" fmla="*/ 855024 w 2113808"/>
                <a:gd name="connsiteY6" fmla="*/ 973791 h 1028178"/>
                <a:gd name="connsiteX7" fmla="*/ 902525 w 2113808"/>
                <a:gd name="connsiteY7" fmla="*/ 14 h 1028178"/>
                <a:gd name="connsiteX8" fmla="*/ 890650 w 2113808"/>
                <a:gd name="connsiteY8" fmla="*/ 997542 h 1028178"/>
                <a:gd name="connsiteX9" fmla="*/ 890650 w 2113808"/>
                <a:gd name="connsiteY9" fmla="*/ 914414 h 1028178"/>
                <a:gd name="connsiteX10" fmla="*/ 1294411 w 2113808"/>
                <a:gd name="connsiteY10" fmla="*/ 914414 h 1028178"/>
                <a:gd name="connsiteX11" fmla="*/ 1665072 w 2113808"/>
                <a:gd name="connsiteY11" fmla="*/ 665032 h 1028178"/>
                <a:gd name="connsiteX12" fmla="*/ 1840676 w 2113808"/>
                <a:gd name="connsiteY12" fmla="*/ 878788 h 1028178"/>
                <a:gd name="connsiteX13" fmla="*/ 2113808 w 2113808"/>
                <a:gd name="connsiteY13" fmla="*/ 914414 h 1028178"/>
                <a:gd name="connsiteX0" fmla="*/ 0 w 2113808"/>
                <a:gd name="connsiteY0" fmla="*/ 890663 h 1001504"/>
                <a:gd name="connsiteX1" fmla="*/ 466900 w 2113808"/>
                <a:gd name="connsiteY1" fmla="*/ 894801 h 1001504"/>
                <a:gd name="connsiteX2" fmla="*/ 580602 w 2113808"/>
                <a:gd name="connsiteY2" fmla="*/ 797272 h 1001504"/>
                <a:gd name="connsiteX3" fmla="*/ 671467 w 2113808"/>
                <a:gd name="connsiteY3" fmla="*/ 894800 h 1001504"/>
                <a:gd name="connsiteX4" fmla="*/ 843148 w 2113808"/>
                <a:gd name="connsiteY4" fmla="*/ 902538 h 1001504"/>
                <a:gd name="connsiteX5" fmla="*/ 837273 w 2113808"/>
                <a:gd name="connsiteY5" fmla="*/ 903775 h 1001504"/>
                <a:gd name="connsiteX6" fmla="*/ 855024 w 2113808"/>
                <a:gd name="connsiteY6" fmla="*/ 973790 h 1001504"/>
                <a:gd name="connsiteX7" fmla="*/ 902525 w 2113808"/>
                <a:gd name="connsiteY7" fmla="*/ 13 h 1001504"/>
                <a:gd name="connsiteX8" fmla="*/ 890650 w 2113808"/>
                <a:gd name="connsiteY8" fmla="*/ 997541 h 1001504"/>
                <a:gd name="connsiteX9" fmla="*/ 890650 w 2113808"/>
                <a:gd name="connsiteY9" fmla="*/ 914413 h 1001504"/>
                <a:gd name="connsiteX10" fmla="*/ 1294411 w 2113808"/>
                <a:gd name="connsiteY10" fmla="*/ 914413 h 1001504"/>
                <a:gd name="connsiteX11" fmla="*/ 1665072 w 2113808"/>
                <a:gd name="connsiteY11" fmla="*/ 665031 h 1001504"/>
                <a:gd name="connsiteX12" fmla="*/ 1840676 w 2113808"/>
                <a:gd name="connsiteY12" fmla="*/ 878787 h 1001504"/>
                <a:gd name="connsiteX13" fmla="*/ 2113808 w 2113808"/>
                <a:gd name="connsiteY13" fmla="*/ 914413 h 1001504"/>
                <a:gd name="connsiteX0" fmla="*/ 0 w 2113808"/>
                <a:gd name="connsiteY0" fmla="*/ 890663 h 1049715"/>
                <a:gd name="connsiteX1" fmla="*/ 466900 w 2113808"/>
                <a:gd name="connsiteY1" fmla="*/ 894801 h 1049715"/>
                <a:gd name="connsiteX2" fmla="*/ 580602 w 2113808"/>
                <a:gd name="connsiteY2" fmla="*/ 797272 h 1049715"/>
                <a:gd name="connsiteX3" fmla="*/ 671467 w 2113808"/>
                <a:gd name="connsiteY3" fmla="*/ 894800 h 1049715"/>
                <a:gd name="connsiteX4" fmla="*/ 843148 w 2113808"/>
                <a:gd name="connsiteY4" fmla="*/ 902538 h 1049715"/>
                <a:gd name="connsiteX5" fmla="*/ 837273 w 2113808"/>
                <a:gd name="connsiteY5" fmla="*/ 903775 h 1049715"/>
                <a:gd name="connsiteX6" fmla="*/ 855024 w 2113808"/>
                <a:gd name="connsiteY6" fmla="*/ 973790 h 1049715"/>
                <a:gd name="connsiteX7" fmla="*/ 902525 w 2113808"/>
                <a:gd name="connsiteY7" fmla="*/ 13 h 1049715"/>
                <a:gd name="connsiteX8" fmla="*/ 890650 w 2113808"/>
                <a:gd name="connsiteY8" fmla="*/ 997541 h 1049715"/>
                <a:gd name="connsiteX9" fmla="*/ 914462 w 2113808"/>
                <a:gd name="connsiteY9" fmla="*/ 909650 h 1049715"/>
                <a:gd name="connsiteX10" fmla="*/ 1294411 w 2113808"/>
                <a:gd name="connsiteY10" fmla="*/ 914413 h 1049715"/>
                <a:gd name="connsiteX11" fmla="*/ 1665072 w 2113808"/>
                <a:gd name="connsiteY11" fmla="*/ 665031 h 1049715"/>
                <a:gd name="connsiteX12" fmla="*/ 1840676 w 2113808"/>
                <a:gd name="connsiteY12" fmla="*/ 878787 h 1049715"/>
                <a:gd name="connsiteX13" fmla="*/ 2113808 w 2113808"/>
                <a:gd name="connsiteY13" fmla="*/ 914413 h 1049715"/>
                <a:gd name="connsiteX0" fmla="*/ 0 w 2113808"/>
                <a:gd name="connsiteY0" fmla="*/ 890663 h 1048408"/>
                <a:gd name="connsiteX1" fmla="*/ 466900 w 2113808"/>
                <a:gd name="connsiteY1" fmla="*/ 894801 h 1048408"/>
                <a:gd name="connsiteX2" fmla="*/ 580602 w 2113808"/>
                <a:gd name="connsiteY2" fmla="*/ 797272 h 1048408"/>
                <a:gd name="connsiteX3" fmla="*/ 671467 w 2113808"/>
                <a:gd name="connsiteY3" fmla="*/ 894800 h 1048408"/>
                <a:gd name="connsiteX4" fmla="*/ 843148 w 2113808"/>
                <a:gd name="connsiteY4" fmla="*/ 902538 h 1048408"/>
                <a:gd name="connsiteX5" fmla="*/ 837273 w 2113808"/>
                <a:gd name="connsiteY5" fmla="*/ 903775 h 1048408"/>
                <a:gd name="connsiteX6" fmla="*/ 855024 w 2113808"/>
                <a:gd name="connsiteY6" fmla="*/ 973790 h 1048408"/>
                <a:gd name="connsiteX7" fmla="*/ 902525 w 2113808"/>
                <a:gd name="connsiteY7" fmla="*/ 13 h 1048408"/>
                <a:gd name="connsiteX8" fmla="*/ 890650 w 2113808"/>
                <a:gd name="connsiteY8" fmla="*/ 997541 h 1048408"/>
                <a:gd name="connsiteX9" fmla="*/ 914462 w 2113808"/>
                <a:gd name="connsiteY9" fmla="*/ 909650 h 1048408"/>
                <a:gd name="connsiteX10" fmla="*/ 1294411 w 2113808"/>
                <a:gd name="connsiteY10" fmla="*/ 914413 h 1048408"/>
                <a:gd name="connsiteX11" fmla="*/ 1665072 w 2113808"/>
                <a:gd name="connsiteY11" fmla="*/ 665031 h 1048408"/>
                <a:gd name="connsiteX12" fmla="*/ 1840676 w 2113808"/>
                <a:gd name="connsiteY12" fmla="*/ 878787 h 1048408"/>
                <a:gd name="connsiteX13" fmla="*/ 2113808 w 2113808"/>
                <a:gd name="connsiteY13" fmla="*/ 914413 h 1048408"/>
                <a:gd name="connsiteX0" fmla="*/ 0 w 2113808"/>
                <a:gd name="connsiteY0" fmla="*/ 890840 h 986440"/>
                <a:gd name="connsiteX1" fmla="*/ 466900 w 2113808"/>
                <a:gd name="connsiteY1" fmla="*/ 894978 h 986440"/>
                <a:gd name="connsiteX2" fmla="*/ 580602 w 2113808"/>
                <a:gd name="connsiteY2" fmla="*/ 797449 h 986440"/>
                <a:gd name="connsiteX3" fmla="*/ 671467 w 2113808"/>
                <a:gd name="connsiteY3" fmla="*/ 894977 h 986440"/>
                <a:gd name="connsiteX4" fmla="*/ 843148 w 2113808"/>
                <a:gd name="connsiteY4" fmla="*/ 902715 h 986440"/>
                <a:gd name="connsiteX5" fmla="*/ 837273 w 2113808"/>
                <a:gd name="connsiteY5" fmla="*/ 903952 h 986440"/>
                <a:gd name="connsiteX6" fmla="*/ 855024 w 2113808"/>
                <a:gd name="connsiteY6" fmla="*/ 973967 h 986440"/>
                <a:gd name="connsiteX7" fmla="*/ 902525 w 2113808"/>
                <a:gd name="connsiteY7" fmla="*/ 190 h 986440"/>
                <a:gd name="connsiteX8" fmla="*/ 890650 w 2113808"/>
                <a:gd name="connsiteY8" fmla="*/ 890561 h 986440"/>
                <a:gd name="connsiteX9" fmla="*/ 914462 w 2113808"/>
                <a:gd name="connsiteY9" fmla="*/ 909827 h 986440"/>
                <a:gd name="connsiteX10" fmla="*/ 1294411 w 2113808"/>
                <a:gd name="connsiteY10" fmla="*/ 914590 h 986440"/>
                <a:gd name="connsiteX11" fmla="*/ 1665072 w 2113808"/>
                <a:gd name="connsiteY11" fmla="*/ 665208 h 986440"/>
                <a:gd name="connsiteX12" fmla="*/ 1840676 w 2113808"/>
                <a:gd name="connsiteY12" fmla="*/ 878964 h 986440"/>
                <a:gd name="connsiteX13" fmla="*/ 2113808 w 2113808"/>
                <a:gd name="connsiteY13" fmla="*/ 914590 h 986440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33 h 986433"/>
                <a:gd name="connsiteX1" fmla="*/ 466900 w 2113808"/>
                <a:gd name="connsiteY1" fmla="*/ 894971 h 986433"/>
                <a:gd name="connsiteX2" fmla="*/ 580602 w 2113808"/>
                <a:gd name="connsiteY2" fmla="*/ 797442 h 986433"/>
                <a:gd name="connsiteX3" fmla="*/ 671467 w 2113808"/>
                <a:gd name="connsiteY3" fmla="*/ 894970 h 986433"/>
                <a:gd name="connsiteX4" fmla="*/ 843148 w 2113808"/>
                <a:gd name="connsiteY4" fmla="*/ 902708 h 986433"/>
                <a:gd name="connsiteX5" fmla="*/ 837273 w 2113808"/>
                <a:gd name="connsiteY5" fmla="*/ 903945 h 986433"/>
                <a:gd name="connsiteX6" fmla="*/ 855024 w 2113808"/>
                <a:gd name="connsiteY6" fmla="*/ 973960 h 986433"/>
                <a:gd name="connsiteX7" fmla="*/ 902525 w 2113808"/>
                <a:gd name="connsiteY7" fmla="*/ 183 h 986433"/>
                <a:gd name="connsiteX8" fmla="*/ 890650 w 2113808"/>
                <a:gd name="connsiteY8" fmla="*/ 890554 h 986433"/>
                <a:gd name="connsiteX9" fmla="*/ 914462 w 2113808"/>
                <a:gd name="connsiteY9" fmla="*/ 909820 h 986433"/>
                <a:gd name="connsiteX10" fmla="*/ 1294411 w 2113808"/>
                <a:gd name="connsiteY10" fmla="*/ 914583 h 986433"/>
                <a:gd name="connsiteX11" fmla="*/ 1665072 w 2113808"/>
                <a:gd name="connsiteY11" fmla="*/ 665201 h 986433"/>
                <a:gd name="connsiteX12" fmla="*/ 1840676 w 2113808"/>
                <a:gd name="connsiteY12" fmla="*/ 878957 h 986433"/>
                <a:gd name="connsiteX13" fmla="*/ 2113808 w 2113808"/>
                <a:gd name="connsiteY13" fmla="*/ 914583 h 986433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43148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02667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8929"/>
                <a:gd name="connsiteX1" fmla="*/ 466900 w 2113808"/>
                <a:gd name="connsiteY1" fmla="*/ 894971 h 1028929"/>
                <a:gd name="connsiteX2" fmla="*/ 580602 w 2113808"/>
                <a:gd name="connsiteY2" fmla="*/ 797442 h 1028929"/>
                <a:gd name="connsiteX3" fmla="*/ 671467 w 2113808"/>
                <a:gd name="connsiteY3" fmla="*/ 894970 h 1028929"/>
                <a:gd name="connsiteX4" fmla="*/ 802667 w 2113808"/>
                <a:gd name="connsiteY4" fmla="*/ 902708 h 1028929"/>
                <a:gd name="connsiteX5" fmla="*/ 839654 w 2113808"/>
                <a:gd name="connsiteY5" fmla="*/ 906326 h 1028929"/>
                <a:gd name="connsiteX6" fmla="*/ 855024 w 2113808"/>
                <a:gd name="connsiteY6" fmla="*/ 973960 h 1028929"/>
                <a:gd name="connsiteX7" fmla="*/ 902525 w 2113808"/>
                <a:gd name="connsiteY7" fmla="*/ 183 h 1028929"/>
                <a:gd name="connsiteX8" fmla="*/ 890650 w 2113808"/>
                <a:gd name="connsiteY8" fmla="*/ 890554 h 1028929"/>
                <a:gd name="connsiteX9" fmla="*/ 914462 w 2113808"/>
                <a:gd name="connsiteY9" fmla="*/ 909820 h 1028929"/>
                <a:gd name="connsiteX10" fmla="*/ 1294411 w 2113808"/>
                <a:gd name="connsiteY10" fmla="*/ 914583 h 1028929"/>
                <a:gd name="connsiteX11" fmla="*/ 1665072 w 2113808"/>
                <a:gd name="connsiteY11" fmla="*/ 665201 h 1028929"/>
                <a:gd name="connsiteX12" fmla="*/ 1840676 w 2113808"/>
                <a:gd name="connsiteY12" fmla="*/ 878957 h 1028929"/>
                <a:gd name="connsiteX13" fmla="*/ 2113808 w 2113808"/>
                <a:gd name="connsiteY13" fmla="*/ 914583 h 1028929"/>
                <a:gd name="connsiteX0" fmla="*/ 0 w 2113808"/>
                <a:gd name="connsiteY0" fmla="*/ 890652 h 960068"/>
                <a:gd name="connsiteX1" fmla="*/ 466900 w 2113808"/>
                <a:gd name="connsiteY1" fmla="*/ 894790 h 960068"/>
                <a:gd name="connsiteX2" fmla="*/ 580602 w 2113808"/>
                <a:gd name="connsiteY2" fmla="*/ 797261 h 960068"/>
                <a:gd name="connsiteX3" fmla="*/ 671467 w 2113808"/>
                <a:gd name="connsiteY3" fmla="*/ 894789 h 960068"/>
                <a:gd name="connsiteX4" fmla="*/ 802667 w 2113808"/>
                <a:gd name="connsiteY4" fmla="*/ 902527 h 960068"/>
                <a:gd name="connsiteX5" fmla="*/ 839654 w 2113808"/>
                <a:gd name="connsiteY5" fmla="*/ 906145 h 960068"/>
                <a:gd name="connsiteX6" fmla="*/ 864549 w 2113808"/>
                <a:gd name="connsiteY6" fmla="*/ 883292 h 960068"/>
                <a:gd name="connsiteX7" fmla="*/ 902525 w 2113808"/>
                <a:gd name="connsiteY7" fmla="*/ 2 h 960068"/>
                <a:gd name="connsiteX8" fmla="*/ 890650 w 2113808"/>
                <a:gd name="connsiteY8" fmla="*/ 890373 h 960068"/>
                <a:gd name="connsiteX9" fmla="*/ 914462 w 2113808"/>
                <a:gd name="connsiteY9" fmla="*/ 909639 h 960068"/>
                <a:gd name="connsiteX10" fmla="*/ 1294411 w 2113808"/>
                <a:gd name="connsiteY10" fmla="*/ 914402 h 960068"/>
                <a:gd name="connsiteX11" fmla="*/ 1665072 w 2113808"/>
                <a:gd name="connsiteY11" fmla="*/ 665020 h 960068"/>
                <a:gd name="connsiteX12" fmla="*/ 1840676 w 2113808"/>
                <a:gd name="connsiteY12" fmla="*/ 878776 h 960068"/>
                <a:gd name="connsiteX13" fmla="*/ 2113808 w 2113808"/>
                <a:gd name="connsiteY13" fmla="*/ 914402 h 960068"/>
                <a:gd name="connsiteX0" fmla="*/ 0 w 2113808"/>
                <a:gd name="connsiteY0" fmla="*/ 885890 h 957616"/>
                <a:gd name="connsiteX1" fmla="*/ 466900 w 2113808"/>
                <a:gd name="connsiteY1" fmla="*/ 890028 h 957616"/>
                <a:gd name="connsiteX2" fmla="*/ 580602 w 2113808"/>
                <a:gd name="connsiteY2" fmla="*/ 792499 h 957616"/>
                <a:gd name="connsiteX3" fmla="*/ 671467 w 2113808"/>
                <a:gd name="connsiteY3" fmla="*/ 890027 h 957616"/>
                <a:gd name="connsiteX4" fmla="*/ 802667 w 2113808"/>
                <a:gd name="connsiteY4" fmla="*/ 897765 h 957616"/>
                <a:gd name="connsiteX5" fmla="*/ 839654 w 2113808"/>
                <a:gd name="connsiteY5" fmla="*/ 901383 h 957616"/>
                <a:gd name="connsiteX6" fmla="*/ 864549 w 2113808"/>
                <a:gd name="connsiteY6" fmla="*/ 878530 h 957616"/>
                <a:gd name="connsiteX7" fmla="*/ 873950 w 2113808"/>
                <a:gd name="connsiteY7" fmla="*/ 2 h 957616"/>
                <a:gd name="connsiteX8" fmla="*/ 890650 w 2113808"/>
                <a:gd name="connsiteY8" fmla="*/ 885611 h 957616"/>
                <a:gd name="connsiteX9" fmla="*/ 914462 w 2113808"/>
                <a:gd name="connsiteY9" fmla="*/ 904877 h 957616"/>
                <a:gd name="connsiteX10" fmla="*/ 1294411 w 2113808"/>
                <a:gd name="connsiteY10" fmla="*/ 909640 h 957616"/>
                <a:gd name="connsiteX11" fmla="*/ 1665072 w 2113808"/>
                <a:gd name="connsiteY11" fmla="*/ 660258 h 957616"/>
                <a:gd name="connsiteX12" fmla="*/ 1840676 w 2113808"/>
                <a:gd name="connsiteY12" fmla="*/ 874014 h 957616"/>
                <a:gd name="connsiteX13" fmla="*/ 2113808 w 2113808"/>
                <a:gd name="connsiteY13" fmla="*/ 909640 h 957616"/>
                <a:gd name="connsiteX0" fmla="*/ 0 w 2097576"/>
                <a:gd name="connsiteY0" fmla="*/ 888595 h 957616"/>
                <a:gd name="connsiteX1" fmla="*/ 450668 w 2097576"/>
                <a:gd name="connsiteY1" fmla="*/ 890028 h 957616"/>
                <a:gd name="connsiteX2" fmla="*/ 564370 w 2097576"/>
                <a:gd name="connsiteY2" fmla="*/ 792499 h 957616"/>
                <a:gd name="connsiteX3" fmla="*/ 655235 w 2097576"/>
                <a:gd name="connsiteY3" fmla="*/ 890027 h 957616"/>
                <a:gd name="connsiteX4" fmla="*/ 786435 w 2097576"/>
                <a:gd name="connsiteY4" fmla="*/ 897765 h 957616"/>
                <a:gd name="connsiteX5" fmla="*/ 823422 w 2097576"/>
                <a:gd name="connsiteY5" fmla="*/ 901383 h 957616"/>
                <a:gd name="connsiteX6" fmla="*/ 848317 w 2097576"/>
                <a:gd name="connsiteY6" fmla="*/ 878530 h 957616"/>
                <a:gd name="connsiteX7" fmla="*/ 857718 w 2097576"/>
                <a:gd name="connsiteY7" fmla="*/ 2 h 957616"/>
                <a:gd name="connsiteX8" fmla="*/ 874418 w 2097576"/>
                <a:gd name="connsiteY8" fmla="*/ 885611 h 957616"/>
                <a:gd name="connsiteX9" fmla="*/ 898230 w 2097576"/>
                <a:gd name="connsiteY9" fmla="*/ 904877 h 957616"/>
                <a:gd name="connsiteX10" fmla="*/ 1278179 w 2097576"/>
                <a:gd name="connsiteY10" fmla="*/ 909640 h 957616"/>
                <a:gd name="connsiteX11" fmla="*/ 1648840 w 2097576"/>
                <a:gd name="connsiteY11" fmla="*/ 660258 h 957616"/>
                <a:gd name="connsiteX12" fmla="*/ 1824444 w 2097576"/>
                <a:gd name="connsiteY12" fmla="*/ 874014 h 957616"/>
                <a:gd name="connsiteX13" fmla="*/ 2097576 w 2097576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75952 w 2094871"/>
                <a:gd name="connsiteY2" fmla="*/ 797262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652530 w 2094871"/>
                <a:gd name="connsiteY2" fmla="*/ 890027 h 957616"/>
                <a:gd name="connsiteX3" fmla="*/ 783730 w 2094871"/>
                <a:gd name="connsiteY3" fmla="*/ 897765 h 957616"/>
                <a:gd name="connsiteX4" fmla="*/ 820717 w 2094871"/>
                <a:gd name="connsiteY4" fmla="*/ 901383 h 957616"/>
                <a:gd name="connsiteX5" fmla="*/ 845612 w 2094871"/>
                <a:gd name="connsiteY5" fmla="*/ 878530 h 957616"/>
                <a:gd name="connsiteX6" fmla="*/ 855013 w 2094871"/>
                <a:gd name="connsiteY6" fmla="*/ 2 h 957616"/>
                <a:gd name="connsiteX7" fmla="*/ 871713 w 2094871"/>
                <a:gd name="connsiteY7" fmla="*/ 885611 h 957616"/>
                <a:gd name="connsiteX8" fmla="*/ 895525 w 2094871"/>
                <a:gd name="connsiteY8" fmla="*/ 904877 h 957616"/>
                <a:gd name="connsiteX9" fmla="*/ 1275474 w 2094871"/>
                <a:gd name="connsiteY9" fmla="*/ 909640 h 957616"/>
                <a:gd name="connsiteX10" fmla="*/ 1646135 w 2094871"/>
                <a:gd name="connsiteY10" fmla="*/ 660258 h 957616"/>
                <a:gd name="connsiteX11" fmla="*/ 1821739 w 2094871"/>
                <a:gd name="connsiteY11" fmla="*/ 874014 h 957616"/>
                <a:gd name="connsiteX12" fmla="*/ 2094871 w 2094871"/>
                <a:gd name="connsiteY12" fmla="*/ 909640 h 957616"/>
                <a:gd name="connsiteX0" fmla="*/ 0 w 3163267"/>
                <a:gd name="connsiteY0" fmla="*/ 907532 h 957616"/>
                <a:gd name="connsiteX1" fmla="*/ 447963 w 3163267"/>
                <a:gd name="connsiteY1" fmla="*/ 890028 h 957616"/>
                <a:gd name="connsiteX2" fmla="*/ 652530 w 3163267"/>
                <a:gd name="connsiteY2" fmla="*/ 890027 h 957616"/>
                <a:gd name="connsiteX3" fmla="*/ 783730 w 3163267"/>
                <a:gd name="connsiteY3" fmla="*/ 897765 h 957616"/>
                <a:gd name="connsiteX4" fmla="*/ 820717 w 3163267"/>
                <a:gd name="connsiteY4" fmla="*/ 901383 h 957616"/>
                <a:gd name="connsiteX5" fmla="*/ 845612 w 3163267"/>
                <a:gd name="connsiteY5" fmla="*/ 878530 h 957616"/>
                <a:gd name="connsiteX6" fmla="*/ 855013 w 3163267"/>
                <a:gd name="connsiteY6" fmla="*/ 2 h 957616"/>
                <a:gd name="connsiteX7" fmla="*/ 871713 w 3163267"/>
                <a:gd name="connsiteY7" fmla="*/ 885611 h 957616"/>
                <a:gd name="connsiteX8" fmla="*/ 895525 w 3163267"/>
                <a:gd name="connsiteY8" fmla="*/ 904877 h 957616"/>
                <a:gd name="connsiteX9" fmla="*/ 1275474 w 3163267"/>
                <a:gd name="connsiteY9" fmla="*/ 909640 h 957616"/>
                <a:gd name="connsiteX10" fmla="*/ 1646135 w 3163267"/>
                <a:gd name="connsiteY10" fmla="*/ 660258 h 957616"/>
                <a:gd name="connsiteX11" fmla="*/ 1821739 w 3163267"/>
                <a:gd name="connsiteY11" fmla="*/ 874014 h 957616"/>
                <a:gd name="connsiteX12" fmla="*/ 3163267 w 3163267"/>
                <a:gd name="connsiteY12" fmla="*/ 924139 h 957616"/>
                <a:gd name="connsiteX0" fmla="*/ 0 w 3149912"/>
                <a:gd name="connsiteY0" fmla="*/ 881554 h 957616"/>
                <a:gd name="connsiteX1" fmla="*/ 434608 w 3149912"/>
                <a:gd name="connsiteY1" fmla="*/ 890028 h 957616"/>
                <a:gd name="connsiteX2" fmla="*/ 639175 w 3149912"/>
                <a:gd name="connsiteY2" fmla="*/ 890027 h 957616"/>
                <a:gd name="connsiteX3" fmla="*/ 770375 w 3149912"/>
                <a:gd name="connsiteY3" fmla="*/ 897765 h 957616"/>
                <a:gd name="connsiteX4" fmla="*/ 807362 w 3149912"/>
                <a:gd name="connsiteY4" fmla="*/ 901383 h 957616"/>
                <a:gd name="connsiteX5" fmla="*/ 832257 w 3149912"/>
                <a:gd name="connsiteY5" fmla="*/ 878530 h 957616"/>
                <a:gd name="connsiteX6" fmla="*/ 841658 w 3149912"/>
                <a:gd name="connsiteY6" fmla="*/ 2 h 957616"/>
                <a:gd name="connsiteX7" fmla="*/ 858358 w 3149912"/>
                <a:gd name="connsiteY7" fmla="*/ 885611 h 957616"/>
                <a:gd name="connsiteX8" fmla="*/ 882170 w 3149912"/>
                <a:gd name="connsiteY8" fmla="*/ 904877 h 957616"/>
                <a:gd name="connsiteX9" fmla="*/ 1262119 w 3149912"/>
                <a:gd name="connsiteY9" fmla="*/ 909640 h 957616"/>
                <a:gd name="connsiteX10" fmla="*/ 1632780 w 3149912"/>
                <a:gd name="connsiteY10" fmla="*/ 660258 h 957616"/>
                <a:gd name="connsiteX11" fmla="*/ 1808384 w 3149912"/>
                <a:gd name="connsiteY11" fmla="*/ 874014 h 957616"/>
                <a:gd name="connsiteX12" fmla="*/ 3149912 w 3149912"/>
                <a:gd name="connsiteY12" fmla="*/ 924139 h 957616"/>
                <a:gd name="connsiteX0" fmla="*/ 0 w 3145460"/>
                <a:gd name="connsiteY0" fmla="*/ 881554 h 957616"/>
                <a:gd name="connsiteX1" fmla="*/ 434608 w 3145460"/>
                <a:gd name="connsiteY1" fmla="*/ 890028 h 957616"/>
                <a:gd name="connsiteX2" fmla="*/ 639175 w 3145460"/>
                <a:gd name="connsiteY2" fmla="*/ 890027 h 957616"/>
                <a:gd name="connsiteX3" fmla="*/ 770375 w 3145460"/>
                <a:gd name="connsiteY3" fmla="*/ 897765 h 957616"/>
                <a:gd name="connsiteX4" fmla="*/ 807362 w 3145460"/>
                <a:gd name="connsiteY4" fmla="*/ 901383 h 957616"/>
                <a:gd name="connsiteX5" fmla="*/ 832257 w 3145460"/>
                <a:gd name="connsiteY5" fmla="*/ 878530 h 957616"/>
                <a:gd name="connsiteX6" fmla="*/ 841658 w 3145460"/>
                <a:gd name="connsiteY6" fmla="*/ 2 h 957616"/>
                <a:gd name="connsiteX7" fmla="*/ 858358 w 3145460"/>
                <a:gd name="connsiteY7" fmla="*/ 885611 h 957616"/>
                <a:gd name="connsiteX8" fmla="*/ 882170 w 3145460"/>
                <a:gd name="connsiteY8" fmla="*/ 904877 h 957616"/>
                <a:gd name="connsiteX9" fmla="*/ 1262119 w 3145460"/>
                <a:gd name="connsiteY9" fmla="*/ 909640 h 957616"/>
                <a:gd name="connsiteX10" fmla="*/ 1632780 w 3145460"/>
                <a:gd name="connsiteY10" fmla="*/ 660258 h 957616"/>
                <a:gd name="connsiteX11" fmla="*/ 1808384 w 3145460"/>
                <a:gd name="connsiteY11" fmla="*/ 874014 h 957616"/>
                <a:gd name="connsiteX12" fmla="*/ 3145460 w 3145460"/>
                <a:gd name="connsiteY12" fmla="*/ 898161 h 957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5460" h="957616">
                  <a:moveTo>
                    <a:pt x="0" y="881554"/>
                  </a:moveTo>
                  <a:lnTo>
                    <a:pt x="434608" y="890028"/>
                  </a:lnTo>
                  <a:cubicBezTo>
                    <a:pt x="541137" y="891440"/>
                    <a:pt x="583214" y="888738"/>
                    <a:pt x="639175" y="890027"/>
                  </a:cubicBezTo>
                  <a:cubicBezTo>
                    <a:pt x="695136" y="891316"/>
                    <a:pt x="742344" y="895872"/>
                    <a:pt x="770375" y="897765"/>
                  </a:cubicBezTo>
                  <a:cubicBezTo>
                    <a:pt x="798406" y="899658"/>
                    <a:pt x="805383" y="889508"/>
                    <a:pt x="807362" y="901383"/>
                  </a:cubicBezTo>
                  <a:cubicBezTo>
                    <a:pt x="809341" y="913258"/>
                    <a:pt x="826541" y="1028760"/>
                    <a:pt x="832257" y="878530"/>
                  </a:cubicBezTo>
                  <a:cubicBezTo>
                    <a:pt x="837973" y="728300"/>
                    <a:pt x="837308" y="-1178"/>
                    <a:pt x="841658" y="2"/>
                  </a:cubicBezTo>
                  <a:cubicBezTo>
                    <a:pt x="846008" y="1182"/>
                    <a:pt x="851606" y="734799"/>
                    <a:pt x="858358" y="885611"/>
                  </a:cubicBezTo>
                  <a:cubicBezTo>
                    <a:pt x="865110" y="1036423"/>
                    <a:pt x="864882" y="903253"/>
                    <a:pt x="882170" y="904877"/>
                  </a:cubicBezTo>
                  <a:cubicBezTo>
                    <a:pt x="899458" y="906501"/>
                    <a:pt x="1137017" y="950410"/>
                    <a:pt x="1262119" y="909640"/>
                  </a:cubicBezTo>
                  <a:cubicBezTo>
                    <a:pt x="1387221" y="868870"/>
                    <a:pt x="1541736" y="666196"/>
                    <a:pt x="1632780" y="660258"/>
                  </a:cubicBezTo>
                  <a:cubicBezTo>
                    <a:pt x="1723824" y="654320"/>
                    <a:pt x="1733595" y="832450"/>
                    <a:pt x="1808384" y="874014"/>
                  </a:cubicBezTo>
                  <a:cubicBezTo>
                    <a:pt x="1883173" y="915578"/>
                    <a:pt x="3043530" y="901130"/>
                    <a:pt x="3145460" y="898161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100"/>
            </a:p>
          </p:txBody>
        </p:sp>
      </p:grpSp>
      <p:grpSp>
        <p:nvGrpSpPr>
          <p:cNvPr id="36" name="Skupina 35">
            <a:extLst>
              <a:ext uri="{FF2B5EF4-FFF2-40B4-BE49-F238E27FC236}">
                <a16:creationId xmlns:a16="http://schemas.microsoft.com/office/drawing/2014/main" id="{1FB52E43-FEB9-31D0-217A-E284A37E3EB6}"/>
              </a:ext>
            </a:extLst>
          </p:cNvPr>
          <p:cNvGrpSpPr/>
          <p:nvPr/>
        </p:nvGrpSpPr>
        <p:grpSpPr>
          <a:xfrm>
            <a:off x="5264360" y="3136703"/>
            <a:ext cx="3130695" cy="576227"/>
            <a:chOff x="251520" y="2840739"/>
            <a:chExt cx="4174260" cy="798177"/>
          </a:xfrm>
        </p:grpSpPr>
        <p:sp>
          <p:nvSpPr>
            <p:cNvPr id="37" name="Volný tvar 30">
              <a:extLst>
                <a:ext uri="{FF2B5EF4-FFF2-40B4-BE49-F238E27FC236}">
                  <a16:creationId xmlns:a16="http://schemas.microsoft.com/office/drawing/2014/main" id="{E61ED93B-0791-7E4D-5632-8551CBA0C4EF}"/>
                </a:ext>
              </a:extLst>
            </p:cNvPr>
            <p:cNvSpPr/>
            <p:nvPr/>
          </p:nvSpPr>
          <p:spPr>
            <a:xfrm>
              <a:off x="251520" y="2840739"/>
              <a:ext cx="2109176" cy="753775"/>
            </a:xfrm>
            <a:custGeom>
              <a:avLst/>
              <a:gdLst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27512 w 2113808"/>
                <a:gd name="connsiteY2" fmla="*/ 760035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650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28075"/>
                <a:gd name="connsiteX1" fmla="*/ 466900 w 2113808"/>
                <a:gd name="connsiteY1" fmla="*/ 894802 h 1028075"/>
                <a:gd name="connsiteX2" fmla="*/ 580602 w 2113808"/>
                <a:gd name="connsiteY2" fmla="*/ 797273 h 1028075"/>
                <a:gd name="connsiteX3" fmla="*/ 671467 w 2113808"/>
                <a:gd name="connsiteY3" fmla="*/ 894801 h 1028075"/>
                <a:gd name="connsiteX4" fmla="*/ 843148 w 2113808"/>
                <a:gd name="connsiteY4" fmla="*/ 902539 h 1028075"/>
                <a:gd name="connsiteX5" fmla="*/ 855024 w 2113808"/>
                <a:gd name="connsiteY5" fmla="*/ 973791 h 1028075"/>
                <a:gd name="connsiteX6" fmla="*/ 902525 w 2113808"/>
                <a:gd name="connsiteY6" fmla="*/ 14 h 1028075"/>
                <a:gd name="connsiteX7" fmla="*/ 890650 w 2113808"/>
                <a:gd name="connsiteY7" fmla="*/ 997542 h 1028075"/>
                <a:gd name="connsiteX8" fmla="*/ 890650 w 2113808"/>
                <a:gd name="connsiteY8" fmla="*/ 914414 h 1028075"/>
                <a:gd name="connsiteX9" fmla="*/ 1294411 w 2113808"/>
                <a:gd name="connsiteY9" fmla="*/ 914414 h 1028075"/>
                <a:gd name="connsiteX10" fmla="*/ 1665072 w 2113808"/>
                <a:gd name="connsiteY10" fmla="*/ 665032 h 1028075"/>
                <a:gd name="connsiteX11" fmla="*/ 1840676 w 2113808"/>
                <a:gd name="connsiteY11" fmla="*/ 878788 h 1028075"/>
                <a:gd name="connsiteX12" fmla="*/ 2113808 w 2113808"/>
                <a:gd name="connsiteY12" fmla="*/ 914414 h 1028075"/>
                <a:gd name="connsiteX0" fmla="*/ 0 w 2113808"/>
                <a:gd name="connsiteY0" fmla="*/ 890664 h 1028178"/>
                <a:gd name="connsiteX1" fmla="*/ 466900 w 2113808"/>
                <a:gd name="connsiteY1" fmla="*/ 894802 h 1028178"/>
                <a:gd name="connsiteX2" fmla="*/ 580602 w 2113808"/>
                <a:gd name="connsiteY2" fmla="*/ 797273 h 1028178"/>
                <a:gd name="connsiteX3" fmla="*/ 671467 w 2113808"/>
                <a:gd name="connsiteY3" fmla="*/ 894801 h 1028178"/>
                <a:gd name="connsiteX4" fmla="*/ 843148 w 2113808"/>
                <a:gd name="connsiteY4" fmla="*/ 902539 h 1028178"/>
                <a:gd name="connsiteX5" fmla="*/ 837273 w 2113808"/>
                <a:gd name="connsiteY5" fmla="*/ 903776 h 1028178"/>
                <a:gd name="connsiteX6" fmla="*/ 855024 w 2113808"/>
                <a:gd name="connsiteY6" fmla="*/ 973791 h 1028178"/>
                <a:gd name="connsiteX7" fmla="*/ 902525 w 2113808"/>
                <a:gd name="connsiteY7" fmla="*/ 14 h 1028178"/>
                <a:gd name="connsiteX8" fmla="*/ 890650 w 2113808"/>
                <a:gd name="connsiteY8" fmla="*/ 997542 h 1028178"/>
                <a:gd name="connsiteX9" fmla="*/ 890650 w 2113808"/>
                <a:gd name="connsiteY9" fmla="*/ 914414 h 1028178"/>
                <a:gd name="connsiteX10" fmla="*/ 1294411 w 2113808"/>
                <a:gd name="connsiteY10" fmla="*/ 914414 h 1028178"/>
                <a:gd name="connsiteX11" fmla="*/ 1665072 w 2113808"/>
                <a:gd name="connsiteY11" fmla="*/ 665032 h 1028178"/>
                <a:gd name="connsiteX12" fmla="*/ 1840676 w 2113808"/>
                <a:gd name="connsiteY12" fmla="*/ 878788 h 1028178"/>
                <a:gd name="connsiteX13" fmla="*/ 2113808 w 2113808"/>
                <a:gd name="connsiteY13" fmla="*/ 914414 h 1028178"/>
                <a:gd name="connsiteX0" fmla="*/ 0 w 2113808"/>
                <a:gd name="connsiteY0" fmla="*/ 890663 h 1001504"/>
                <a:gd name="connsiteX1" fmla="*/ 466900 w 2113808"/>
                <a:gd name="connsiteY1" fmla="*/ 894801 h 1001504"/>
                <a:gd name="connsiteX2" fmla="*/ 580602 w 2113808"/>
                <a:gd name="connsiteY2" fmla="*/ 797272 h 1001504"/>
                <a:gd name="connsiteX3" fmla="*/ 671467 w 2113808"/>
                <a:gd name="connsiteY3" fmla="*/ 894800 h 1001504"/>
                <a:gd name="connsiteX4" fmla="*/ 843148 w 2113808"/>
                <a:gd name="connsiteY4" fmla="*/ 902538 h 1001504"/>
                <a:gd name="connsiteX5" fmla="*/ 837273 w 2113808"/>
                <a:gd name="connsiteY5" fmla="*/ 903775 h 1001504"/>
                <a:gd name="connsiteX6" fmla="*/ 855024 w 2113808"/>
                <a:gd name="connsiteY6" fmla="*/ 973790 h 1001504"/>
                <a:gd name="connsiteX7" fmla="*/ 902525 w 2113808"/>
                <a:gd name="connsiteY7" fmla="*/ 13 h 1001504"/>
                <a:gd name="connsiteX8" fmla="*/ 890650 w 2113808"/>
                <a:gd name="connsiteY8" fmla="*/ 997541 h 1001504"/>
                <a:gd name="connsiteX9" fmla="*/ 890650 w 2113808"/>
                <a:gd name="connsiteY9" fmla="*/ 914413 h 1001504"/>
                <a:gd name="connsiteX10" fmla="*/ 1294411 w 2113808"/>
                <a:gd name="connsiteY10" fmla="*/ 914413 h 1001504"/>
                <a:gd name="connsiteX11" fmla="*/ 1665072 w 2113808"/>
                <a:gd name="connsiteY11" fmla="*/ 665031 h 1001504"/>
                <a:gd name="connsiteX12" fmla="*/ 1840676 w 2113808"/>
                <a:gd name="connsiteY12" fmla="*/ 878787 h 1001504"/>
                <a:gd name="connsiteX13" fmla="*/ 2113808 w 2113808"/>
                <a:gd name="connsiteY13" fmla="*/ 914413 h 1001504"/>
                <a:gd name="connsiteX0" fmla="*/ 0 w 2113808"/>
                <a:gd name="connsiteY0" fmla="*/ 890663 h 1049715"/>
                <a:gd name="connsiteX1" fmla="*/ 466900 w 2113808"/>
                <a:gd name="connsiteY1" fmla="*/ 894801 h 1049715"/>
                <a:gd name="connsiteX2" fmla="*/ 580602 w 2113808"/>
                <a:gd name="connsiteY2" fmla="*/ 797272 h 1049715"/>
                <a:gd name="connsiteX3" fmla="*/ 671467 w 2113808"/>
                <a:gd name="connsiteY3" fmla="*/ 894800 h 1049715"/>
                <a:gd name="connsiteX4" fmla="*/ 843148 w 2113808"/>
                <a:gd name="connsiteY4" fmla="*/ 902538 h 1049715"/>
                <a:gd name="connsiteX5" fmla="*/ 837273 w 2113808"/>
                <a:gd name="connsiteY5" fmla="*/ 903775 h 1049715"/>
                <a:gd name="connsiteX6" fmla="*/ 855024 w 2113808"/>
                <a:gd name="connsiteY6" fmla="*/ 973790 h 1049715"/>
                <a:gd name="connsiteX7" fmla="*/ 902525 w 2113808"/>
                <a:gd name="connsiteY7" fmla="*/ 13 h 1049715"/>
                <a:gd name="connsiteX8" fmla="*/ 890650 w 2113808"/>
                <a:gd name="connsiteY8" fmla="*/ 997541 h 1049715"/>
                <a:gd name="connsiteX9" fmla="*/ 914462 w 2113808"/>
                <a:gd name="connsiteY9" fmla="*/ 909650 h 1049715"/>
                <a:gd name="connsiteX10" fmla="*/ 1294411 w 2113808"/>
                <a:gd name="connsiteY10" fmla="*/ 914413 h 1049715"/>
                <a:gd name="connsiteX11" fmla="*/ 1665072 w 2113808"/>
                <a:gd name="connsiteY11" fmla="*/ 665031 h 1049715"/>
                <a:gd name="connsiteX12" fmla="*/ 1840676 w 2113808"/>
                <a:gd name="connsiteY12" fmla="*/ 878787 h 1049715"/>
                <a:gd name="connsiteX13" fmla="*/ 2113808 w 2113808"/>
                <a:gd name="connsiteY13" fmla="*/ 914413 h 1049715"/>
                <a:gd name="connsiteX0" fmla="*/ 0 w 2113808"/>
                <a:gd name="connsiteY0" fmla="*/ 890663 h 1048408"/>
                <a:gd name="connsiteX1" fmla="*/ 466900 w 2113808"/>
                <a:gd name="connsiteY1" fmla="*/ 894801 h 1048408"/>
                <a:gd name="connsiteX2" fmla="*/ 580602 w 2113808"/>
                <a:gd name="connsiteY2" fmla="*/ 797272 h 1048408"/>
                <a:gd name="connsiteX3" fmla="*/ 671467 w 2113808"/>
                <a:gd name="connsiteY3" fmla="*/ 894800 h 1048408"/>
                <a:gd name="connsiteX4" fmla="*/ 843148 w 2113808"/>
                <a:gd name="connsiteY4" fmla="*/ 902538 h 1048408"/>
                <a:gd name="connsiteX5" fmla="*/ 837273 w 2113808"/>
                <a:gd name="connsiteY5" fmla="*/ 903775 h 1048408"/>
                <a:gd name="connsiteX6" fmla="*/ 855024 w 2113808"/>
                <a:gd name="connsiteY6" fmla="*/ 973790 h 1048408"/>
                <a:gd name="connsiteX7" fmla="*/ 902525 w 2113808"/>
                <a:gd name="connsiteY7" fmla="*/ 13 h 1048408"/>
                <a:gd name="connsiteX8" fmla="*/ 890650 w 2113808"/>
                <a:gd name="connsiteY8" fmla="*/ 997541 h 1048408"/>
                <a:gd name="connsiteX9" fmla="*/ 914462 w 2113808"/>
                <a:gd name="connsiteY9" fmla="*/ 909650 h 1048408"/>
                <a:gd name="connsiteX10" fmla="*/ 1294411 w 2113808"/>
                <a:gd name="connsiteY10" fmla="*/ 914413 h 1048408"/>
                <a:gd name="connsiteX11" fmla="*/ 1665072 w 2113808"/>
                <a:gd name="connsiteY11" fmla="*/ 665031 h 1048408"/>
                <a:gd name="connsiteX12" fmla="*/ 1840676 w 2113808"/>
                <a:gd name="connsiteY12" fmla="*/ 878787 h 1048408"/>
                <a:gd name="connsiteX13" fmla="*/ 2113808 w 2113808"/>
                <a:gd name="connsiteY13" fmla="*/ 914413 h 1048408"/>
                <a:gd name="connsiteX0" fmla="*/ 0 w 2113808"/>
                <a:gd name="connsiteY0" fmla="*/ 890840 h 986440"/>
                <a:gd name="connsiteX1" fmla="*/ 466900 w 2113808"/>
                <a:gd name="connsiteY1" fmla="*/ 894978 h 986440"/>
                <a:gd name="connsiteX2" fmla="*/ 580602 w 2113808"/>
                <a:gd name="connsiteY2" fmla="*/ 797449 h 986440"/>
                <a:gd name="connsiteX3" fmla="*/ 671467 w 2113808"/>
                <a:gd name="connsiteY3" fmla="*/ 894977 h 986440"/>
                <a:gd name="connsiteX4" fmla="*/ 843148 w 2113808"/>
                <a:gd name="connsiteY4" fmla="*/ 902715 h 986440"/>
                <a:gd name="connsiteX5" fmla="*/ 837273 w 2113808"/>
                <a:gd name="connsiteY5" fmla="*/ 903952 h 986440"/>
                <a:gd name="connsiteX6" fmla="*/ 855024 w 2113808"/>
                <a:gd name="connsiteY6" fmla="*/ 973967 h 986440"/>
                <a:gd name="connsiteX7" fmla="*/ 902525 w 2113808"/>
                <a:gd name="connsiteY7" fmla="*/ 190 h 986440"/>
                <a:gd name="connsiteX8" fmla="*/ 890650 w 2113808"/>
                <a:gd name="connsiteY8" fmla="*/ 890561 h 986440"/>
                <a:gd name="connsiteX9" fmla="*/ 914462 w 2113808"/>
                <a:gd name="connsiteY9" fmla="*/ 909827 h 986440"/>
                <a:gd name="connsiteX10" fmla="*/ 1294411 w 2113808"/>
                <a:gd name="connsiteY10" fmla="*/ 914590 h 986440"/>
                <a:gd name="connsiteX11" fmla="*/ 1665072 w 2113808"/>
                <a:gd name="connsiteY11" fmla="*/ 665208 h 986440"/>
                <a:gd name="connsiteX12" fmla="*/ 1840676 w 2113808"/>
                <a:gd name="connsiteY12" fmla="*/ 878964 h 986440"/>
                <a:gd name="connsiteX13" fmla="*/ 2113808 w 2113808"/>
                <a:gd name="connsiteY13" fmla="*/ 914590 h 986440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33 h 986433"/>
                <a:gd name="connsiteX1" fmla="*/ 466900 w 2113808"/>
                <a:gd name="connsiteY1" fmla="*/ 894971 h 986433"/>
                <a:gd name="connsiteX2" fmla="*/ 580602 w 2113808"/>
                <a:gd name="connsiteY2" fmla="*/ 797442 h 986433"/>
                <a:gd name="connsiteX3" fmla="*/ 671467 w 2113808"/>
                <a:gd name="connsiteY3" fmla="*/ 894970 h 986433"/>
                <a:gd name="connsiteX4" fmla="*/ 843148 w 2113808"/>
                <a:gd name="connsiteY4" fmla="*/ 902708 h 986433"/>
                <a:gd name="connsiteX5" fmla="*/ 837273 w 2113808"/>
                <a:gd name="connsiteY5" fmla="*/ 903945 h 986433"/>
                <a:gd name="connsiteX6" fmla="*/ 855024 w 2113808"/>
                <a:gd name="connsiteY6" fmla="*/ 973960 h 986433"/>
                <a:gd name="connsiteX7" fmla="*/ 902525 w 2113808"/>
                <a:gd name="connsiteY7" fmla="*/ 183 h 986433"/>
                <a:gd name="connsiteX8" fmla="*/ 890650 w 2113808"/>
                <a:gd name="connsiteY8" fmla="*/ 890554 h 986433"/>
                <a:gd name="connsiteX9" fmla="*/ 914462 w 2113808"/>
                <a:gd name="connsiteY9" fmla="*/ 909820 h 986433"/>
                <a:gd name="connsiteX10" fmla="*/ 1294411 w 2113808"/>
                <a:gd name="connsiteY10" fmla="*/ 914583 h 986433"/>
                <a:gd name="connsiteX11" fmla="*/ 1665072 w 2113808"/>
                <a:gd name="connsiteY11" fmla="*/ 665201 h 986433"/>
                <a:gd name="connsiteX12" fmla="*/ 1840676 w 2113808"/>
                <a:gd name="connsiteY12" fmla="*/ 878957 h 986433"/>
                <a:gd name="connsiteX13" fmla="*/ 2113808 w 2113808"/>
                <a:gd name="connsiteY13" fmla="*/ 914583 h 986433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43148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02667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8929"/>
                <a:gd name="connsiteX1" fmla="*/ 466900 w 2113808"/>
                <a:gd name="connsiteY1" fmla="*/ 894971 h 1028929"/>
                <a:gd name="connsiteX2" fmla="*/ 580602 w 2113808"/>
                <a:gd name="connsiteY2" fmla="*/ 797442 h 1028929"/>
                <a:gd name="connsiteX3" fmla="*/ 671467 w 2113808"/>
                <a:gd name="connsiteY3" fmla="*/ 894970 h 1028929"/>
                <a:gd name="connsiteX4" fmla="*/ 802667 w 2113808"/>
                <a:gd name="connsiteY4" fmla="*/ 902708 h 1028929"/>
                <a:gd name="connsiteX5" fmla="*/ 839654 w 2113808"/>
                <a:gd name="connsiteY5" fmla="*/ 906326 h 1028929"/>
                <a:gd name="connsiteX6" fmla="*/ 855024 w 2113808"/>
                <a:gd name="connsiteY6" fmla="*/ 973960 h 1028929"/>
                <a:gd name="connsiteX7" fmla="*/ 902525 w 2113808"/>
                <a:gd name="connsiteY7" fmla="*/ 183 h 1028929"/>
                <a:gd name="connsiteX8" fmla="*/ 890650 w 2113808"/>
                <a:gd name="connsiteY8" fmla="*/ 890554 h 1028929"/>
                <a:gd name="connsiteX9" fmla="*/ 914462 w 2113808"/>
                <a:gd name="connsiteY9" fmla="*/ 909820 h 1028929"/>
                <a:gd name="connsiteX10" fmla="*/ 1294411 w 2113808"/>
                <a:gd name="connsiteY10" fmla="*/ 914583 h 1028929"/>
                <a:gd name="connsiteX11" fmla="*/ 1665072 w 2113808"/>
                <a:gd name="connsiteY11" fmla="*/ 665201 h 1028929"/>
                <a:gd name="connsiteX12" fmla="*/ 1840676 w 2113808"/>
                <a:gd name="connsiteY12" fmla="*/ 878957 h 1028929"/>
                <a:gd name="connsiteX13" fmla="*/ 2113808 w 2113808"/>
                <a:gd name="connsiteY13" fmla="*/ 914583 h 1028929"/>
                <a:gd name="connsiteX0" fmla="*/ 0 w 2113808"/>
                <a:gd name="connsiteY0" fmla="*/ 890652 h 960068"/>
                <a:gd name="connsiteX1" fmla="*/ 466900 w 2113808"/>
                <a:gd name="connsiteY1" fmla="*/ 894790 h 960068"/>
                <a:gd name="connsiteX2" fmla="*/ 580602 w 2113808"/>
                <a:gd name="connsiteY2" fmla="*/ 797261 h 960068"/>
                <a:gd name="connsiteX3" fmla="*/ 671467 w 2113808"/>
                <a:gd name="connsiteY3" fmla="*/ 894789 h 960068"/>
                <a:gd name="connsiteX4" fmla="*/ 802667 w 2113808"/>
                <a:gd name="connsiteY4" fmla="*/ 902527 h 960068"/>
                <a:gd name="connsiteX5" fmla="*/ 839654 w 2113808"/>
                <a:gd name="connsiteY5" fmla="*/ 906145 h 960068"/>
                <a:gd name="connsiteX6" fmla="*/ 864549 w 2113808"/>
                <a:gd name="connsiteY6" fmla="*/ 883292 h 960068"/>
                <a:gd name="connsiteX7" fmla="*/ 902525 w 2113808"/>
                <a:gd name="connsiteY7" fmla="*/ 2 h 960068"/>
                <a:gd name="connsiteX8" fmla="*/ 890650 w 2113808"/>
                <a:gd name="connsiteY8" fmla="*/ 890373 h 960068"/>
                <a:gd name="connsiteX9" fmla="*/ 914462 w 2113808"/>
                <a:gd name="connsiteY9" fmla="*/ 909639 h 960068"/>
                <a:gd name="connsiteX10" fmla="*/ 1294411 w 2113808"/>
                <a:gd name="connsiteY10" fmla="*/ 914402 h 960068"/>
                <a:gd name="connsiteX11" fmla="*/ 1665072 w 2113808"/>
                <a:gd name="connsiteY11" fmla="*/ 665020 h 960068"/>
                <a:gd name="connsiteX12" fmla="*/ 1840676 w 2113808"/>
                <a:gd name="connsiteY12" fmla="*/ 878776 h 960068"/>
                <a:gd name="connsiteX13" fmla="*/ 2113808 w 2113808"/>
                <a:gd name="connsiteY13" fmla="*/ 914402 h 960068"/>
                <a:gd name="connsiteX0" fmla="*/ 0 w 2113808"/>
                <a:gd name="connsiteY0" fmla="*/ 885890 h 957616"/>
                <a:gd name="connsiteX1" fmla="*/ 466900 w 2113808"/>
                <a:gd name="connsiteY1" fmla="*/ 890028 h 957616"/>
                <a:gd name="connsiteX2" fmla="*/ 580602 w 2113808"/>
                <a:gd name="connsiteY2" fmla="*/ 792499 h 957616"/>
                <a:gd name="connsiteX3" fmla="*/ 671467 w 2113808"/>
                <a:gd name="connsiteY3" fmla="*/ 890027 h 957616"/>
                <a:gd name="connsiteX4" fmla="*/ 802667 w 2113808"/>
                <a:gd name="connsiteY4" fmla="*/ 897765 h 957616"/>
                <a:gd name="connsiteX5" fmla="*/ 839654 w 2113808"/>
                <a:gd name="connsiteY5" fmla="*/ 901383 h 957616"/>
                <a:gd name="connsiteX6" fmla="*/ 864549 w 2113808"/>
                <a:gd name="connsiteY6" fmla="*/ 878530 h 957616"/>
                <a:gd name="connsiteX7" fmla="*/ 873950 w 2113808"/>
                <a:gd name="connsiteY7" fmla="*/ 2 h 957616"/>
                <a:gd name="connsiteX8" fmla="*/ 890650 w 2113808"/>
                <a:gd name="connsiteY8" fmla="*/ 885611 h 957616"/>
                <a:gd name="connsiteX9" fmla="*/ 914462 w 2113808"/>
                <a:gd name="connsiteY9" fmla="*/ 904877 h 957616"/>
                <a:gd name="connsiteX10" fmla="*/ 1294411 w 2113808"/>
                <a:gd name="connsiteY10" fmla="*/ 909640 h 957616"/>
                <a:gd name="connsiteX11" fmla="*/ 1665072 w 2113808"/>
                <a:gd name="connsiteY11" fmla="*/ 660258 h 957616"/>
                <a:gd name="connsiteX12" fmla="*/ 1840676 w 2113808"/>
                <a:gd name="connsiteY12" fmla="*/ 874014 h 957616"/>
                <a:gd name="connsiteX13" fmla="*/ 2113808 w 2113808"/>
                <a:gd name="connsiteY13" fmla="*/ 909640 h 957616"/>
                <a:gd name="connsiteX0" fmla="*/ 0 w 2097576"/>
                <a:gd name="connsiteY0" fmla="*/ 888595 h 957616"/>
                <a:gd name="connsiteX1" fmla="*/ 450668 w 2097576"/>
                <a:gd name="connsiteY1" fmla="*/ 890028 h 957616"/>
                <a:gd name="connsiteX2" fmla="*/ 564370 w 2097576"/>
                <a:gd name="connsiteY2" fmla="*/ 792499 h 957616"/>
                <a:gd name="connsiteX3" fmla="*/ 655235 w 2097576"/>
                <a:gd name="connsiteY3" fmla="*/ 890027 h 957616"/>
                <a:gd name="connsiteX4" fmla="*/ 786435 w 2097576"/>
                <a:gd name="connsiteY4" fmla="*/ 897765 h 957616"/>
                <a:gd name="connsiteX5" fmla="*/ 823422 w 2097576"/>
                <a:gd name="connsiteY5" fmla="*/ 901383 h 957616"/>
                <a:gd name="connsiteX6" fmla="*/ 848317 w 2097576"/>
                <a:gd name="connsiteY6" fmla="*/ 878530 h 957616"/>
                <a:gd name="connsiteX7" fmla="*/ 857718 w 2097576"/>
                <a:gd name="connsiteY7" fmla="*/ 2 h 957616"/>
                <a:gd name="connsiteX8" fmla="*/ 874418 w 2097576"/>
                <a:gd name="connsiteY8" fmla="*/ 885611 h 957616"/>
                <a:gd name="connsiteX9" fmla="*/ 898230 w 2097576"/>
                <a:gd name="connsiteY9" fmla="*/ 904877 h 957616"/>
                <a:gd name="connsiteX10" fmla="*/ 1278179 w 2097576"/>
                <a:gd name="connsiteY10" fmla="*/ 909640 h 957616"/>
                <a:gd name="connsiteX11" fmla="*/ 1648840 w 2097576"/>
                <a:gd name="connsiteY11" fmla="*/ 660258 h 957616"/>
                <a:gd name="connsiteX12" fmla="*/ 1824444 w 2097576"/>
                <a:gd name="connsiteY12" fmla="*/ 874014 h 957616"/>
                <a:gd name="connsiteX13" fmla="*/ 2097576 w 2097576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75952 w 2094871"/>
                <a:gd name="connsiteY2" fmla="*/ 797262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652530 w 2094871"/>
                <a:gd name="connsiteY2" fmla="*/ 890027 h 957616"/>
                <a:gd name="connsiteX3" fmla="*/ 783730 w 2094871"/>
                <a:gd name="connsiteY3" fmla="*/ 897765 h 957616"/>
                <a:gd name="connsiteX4" fmla="*/ 820717 w 2094871"/>
                <a:gd name="connsiteY4" fmla="*/ 901383 h 957616"/>
                <a:gd name="connsiteX5" fmla="*/ 845612 w 2094871"/>
                <a:gd name="connsiteY5" fmla="*/ 878530 h 957616"/>
                <a:gd name="connsiteX6" fmla="*/ 855013 w 2094871"/>
                <a:gd name="connsiteY6" fmla="*/ 2 h 957616"/>
                <a:gd name="connsiteX7" fmla="*/ 871713 w 2094871"/>
                <a:gd name="connsiteY7" fmla="*/ 885611 h 957616"/>
                <a:gd name="connsiteX8" fmla="*/ 895525 w 2094871"/>
                <a:gd name="connsiteY8" fmla="*/ 904877 h 957616"/>
                <a:gd name="connsiteX9" fmla="*/ 1275474 w 2094871"/>
                <a:gd name="connsiteY9" fmla="*/ 909640 h 957616"/>
                <a:gd name="connsiteX10" fmla="*/ 1646135 w 2094871"/>
                <a:gd name="connsiteY10" fmla="*/ 660258 h 957616"/>
                <a:gd name="connsiteX11" fmla="*/ 1821739 w 2094871"/>
                <a:gd name="connsiteY11" fmla="*/ 874014 h 957616"/>
                <a:gd name="connsiteX12" fmla="*/ 2094871 w 2094871"/>
                <a:gd name="connsiteY12" fmla="*/ 909640 h 957616"/>
                <a:gd name="connsiteX0" fmla="*/ 0 w 3163267"/>
                <a:gd name="connsiteY0" fmla="*/ 907532 h 957616"/>
                <a:gd name="connsiteX1" fmla="*/ 447963 w 3163267"/>
                <a:gd name="connsiteY1" fmla="*/ 890028 h 957616"/>
                <a:gd name="connsiteX2" fmla="*/ 652530 w 3163267"/>
                <a:gd name="connsiteY2" fmla="*/ 890027 h 957616"/>
                <a:gd name="connsiteX3" fmla="*/ 783730 w 3163267"/>
                <a:gd name="connsiteY3" fmla="*/ 897765 h 957616"/>
                <a:gd name="connsiteX4" fmla="*/ 820717 w 3163267"/>
                <a:gd name="connsiteY4" fmla="*/ 901383 h 957616"/>
                <a:gd name="connsiteX5" fmla="*/ 845612 w 3163267"/>
                <a:gd name="connsiteY5" fmla="*/ 878530 h 957616"/>
                <a:gd name="connsiteX6" fmla="*/ 855013 w 3163267"/>
                <a:gd name="connsiteY6" fmla="*/ 2 h 957616"/>
                <a:gd name="connsiteX7" fmla="*/ 871713 w 3163267"/>
                <a:gd name="connsiteY7" fmla="*/ 885611 h 957616"/>
                <a:gd name="connsiteX8" fmla="*/ 895525 w 3163267"/>
                <a:gd name="connsiteY8" fmla="*/ 904877 h 957616"/>
                <a:gd name="connsiteX9" fmla="*/ 1275474 w 3163267"/>
                <a:gd name="connsiteY9" fmla="*/ 909640 h 957616"/>
                <a:gd name="connsiteX10" fmla="*/ 1646135 w 3163267"/>
                <a:gd name="connsiteY10" fmla="*/ 660258 h 957616"/>
                <a:gd name="connsiteX11" fmla="*/ 1821739 w 3163267"/>
                <a:gd name="connsiteY11" fmla="*/ 874014 h 957616"/>
                <a:gd name="connsiteX12" fmla="*/ 3163267 w 3163267"/>
                <a:gd name="connsiteY12" fmla="*/ 924139 h 957616"/>
                <a:gd name="connsiteX0" fmla="*/ 0 w 3149912"/>
                <a:gd name="connsiteY0" fmla="*/ 881554 h 957616"/>
                <a:gd name="connsiteX1" fmla="*/ 434608 w 3149912"/>
                <a:gd name="connsiteY1" fmla="*/ 890028 h 957616"/>
                <a:gd name="connsiteX2" fmla="*/ 639175 w 3149912"/>
                <a:gd name="connsiteY2" fmla="*/ 890027 h 957616"/>
                <a:gd name="connsiteX3" fmla="*/ 770375 w 3149912"/>
                <a:gd name="connsiteY3" fmla="*/ 897765 h 957616"/>
                <a:gd name="connsiteX4" fmla="*/ 807362 w 3149912"/>
                <a:gd name="connsiteY4" fmla="*/ 901383 h 957616"/>
                <a:gd name="connsiteX5" fmla="*/ 832257 w 3149912"/>
                <a:gd name="connsiteY5" fmla="*/ 878530 h 957616"/>
                <a:gd name="connsiteX6" fmla="*/ 841658 w 3149912"/>
                <a:gd name="connsiteY6" fmla="*/ 2 h 957616"/>
                <a:gd name="connsiteX7" fmla="*/ 858358 w 3149912"/>
                <a:gd name="connsiteY7" fmla="*/ 885611 h 957616"/>
                <a:gd name="connsiteX8" fmla="*/ 882170 w 3149912"/>
                <a:gd name="connsiteY8" fmla="*/ 904877 h 957616"/>
                <a:gd name="connsiteX9" fmla="*/ 1262119 w 3149912"/>
                <a:gd name="connsiteY9" fmla="*/ 909640 h 957616"/>
                <a:gd name="connsiteX10" fmla="*/ 1632780 w 3149912"/>
                <a:gd name="connsiteY10" fmla="*/ 660258 h 957616"/>
                <a:gd name="connsiteX11" fmla="*/ 1808384 w 3149912"/>
                <a:gd name="connsiteY11" fmla="*/ 874014 h 957616"/>
                <a:gd name="connsiteX12" fmla="*/ 3149912 w 3149912"/>
                <a:gd name="connsiteY12" fmla="*/ 924139 h 957616"/>
                <a:gd name="connsiteX0" fmla="*/ 0 w 3145460"/>
                <a:gd name="connsiteY0" fmla="*/ 881554 h 957616"/>
                <a:gd name="connsiteX1" fmla="*/ 434608 w 3145460"/>
                <a:gd name="connsiteY1" fmla="*/ 890028 h 957616"/>
                <a:gd name="connsiteX2" fmla="*/ 639175 w 3145460"/>
                <a:gd name="connsiteY2" fmla="*/ 890027 h 957616"/>
                <a:gd name="connsiteX3" fmla="*/ 770375 w 3145460"/>
                <a:gd name="connsiteY3" fmla="*/ 897765 h 957616"/>
                <a:gd name="connsiteX4" fmla="*/ 807362 w 3145460"/>
                <a:gd name="connsiteY4" fmla="*/ 901383 h 957616"/>
                <a:gd name="connsiteX5" fmla="*/ 832257 w 3145460"/>
                <a:gd name="connsiteY5" fmla="*/ 878530 h 957616"/>
                <a:gd name="connsiteX6" fmla="*/ 841658 w 3145460"/>
                <a:gd name="connsiteY6" fmla="*/ 2 h 957616"/>
                <a:gd name="connsiteX7" fmla="*/ 858358 w 3145460"/>
                <a:gd name="connsiteY7" fmla="*/ 885611 h 957616"/>
                <a:gd name="connsiteX8" fmla="*/ 882170 w 3145460"/>
                <a:gd name="connsiteY8" fmla="*/ 904877 h 957616"/>
                <a:gd name="connsiteX9" fmla="*/ 1262119 w 3145460"/>
                <a:gd name="connsiteY9" fmla="*/ 909640 h 957616"/>
                <a:gd name="connsiteX10" fmla="*/ 1632780 w 3145460"/>
                <a:gd name="connsiteY10" fmla="*/ 660258 h 957616"/>
                <a:gd name="connsiteX11" fmla="*/ 1808384 w 3145460"/>
                <a:gd name="connsiteY11" fmla="*/ 874014 h 957616"/>
                <a:gd name="connsiteX12" fmla="*/ 3145460 w 3145460"/>
                <a:gd name="connsiteY12" fmla="*/ 898161 h 957616"/>
                <a:gd name="connsiteX0" fmla="*/ 0 w 3145460"/>
                <a:gd name="connsiteY0" fmla="*/ 881554 h 980299"/>
                <a:gd name="connsiteX1" fmla="*/ 434608 w 3145460"/>
                <a:gd name="connsiteY1" fmla="*/ 890028 h 980299"/>
                <a:gd name="connsiteX2" fmla="*/ 639175 w 3145460"/>
                <a:gd name="connsiteY2" fmla="*/ 890027 h 980299"/>
                <a:gd name="connsiteX3" fmla="*/ 770375 w 3145460"/>
                <a:gd name="connsiteY3" fmla="*/ 897765 h 980299"/>
                <a:gd name="connsiteX4" fmla="*/ 807362 w 3145460"/>
                <a:gd name="connsiteY4" fmla="*/ 901383 h 980299"/>
                <a:gd name="connsiteX5" fmla="*/ 832257 w 3145460"/>
                <a:gd name="connsiteY5" fmla="*/ 878530 h 980299"/>
                <a:gd name="connsiteX6" fmla="*/ 841658 w 3145460"/>
                <a:gd name="connsiteY6" fmla="*/ 2 h 980299"/>
                <a:gd name="connsiteX7" fmla="*/ 858358 w 3145460"/>
                <a:gd name="connsiteY7" fmla="*/ 885611 h 980299"/>
                <a:gd name="connsiteX8" fmla="*/ 882170 w 3145460"/>
                <a:gd name="connsiteY8" fmla="*/ 904877 h 980299"/>
                <a:gd name="connsiteX9" fmla="*/ 1014240 w 3145460"/>
                <a:gd name="connsiteY9" fmla="*/ 980275 h 980299"/>
                <a:gd name="connsiteX10" fmla="*/ 1262119 w 3145460"/>
                <a:gd name="connsiteY10" fmla="*/ 909640 h 980299"/>
                <a:gd name="connsiteX11" fmla="*/ 1632780 w 3145460"/>
                <a:gd name="connsiteY11" fmla="*/ 660258 h 980299"/>
                <a:gd name="connsiteX12" fmla="*/ 1808384 w 3145460"/>
                <a:gd name="connsiteY12" fmla="*/ 874014 h 980299"/>
                <a:gd name="connsiteX13" fmla="*/ 3145460 w 3145460"/>
                <a:gd name="connsiteY13" fmla="*/ 898161 h 980299"/>
                <a:gd name="connsiteX0" fmla="*/ 0 w 3145460"/>
                <a:gd name="connsiteY0" fmla="*/ 881554 h 980917"/>
                <a:gd name="connsiteX1" fmla="*/ 434608 w 3145460"/>
                <a:gd name="connsiteY1" fmla="*/ 890028 h 980917"/>
                <a:gd name="connsiteX2" fmla="*/ 639175 w 3145460"/>
                <a:gd name="connsiteY2" fmla="*/ 890027 h 980917"/>
                <a:gd name="connsiteX3" fmla="*/ 770375 w 3145460"/>
                <a:gd name="connsiteY3" fmla="*/ 897765 h 980917"/>
                <a:gd name="connsiteX4" fmla="*/ 807362 w 3145460"/>
                <a:gd name="connsiteY4" fmla="*/ 901383 h 980917"/>
                <a:gd name="connsiteX5" fmla="*/ 832257 w 3145460"/>
                <a:gd name="connsiteY5" fmla="*/ 878530 h 980917"/>
                <a:gd name="connsiteX6" fmla="*/ 841658 w 3145460"/>
                <a:gd name="connsiteY6" fmla="*/ 2 h 980917"/>
                <a:gd name="connsiteX7" fmla="*/ 858358 w 3145460"/>
                <a:gd name="connsiteY7" fmla="*/ 885611 h 980917"/>
                <a:gd name="connsiteX8" fmla="*/ 882170 w 3145460"/>
                <a:gd name="connsiteY8" fmla="*/ 904877 h 980917"/>
                <a:gd name="connsiteX9" fmla="*/ 1014240 w 3145460"/>
                <a:gd name="connsiteY9" fmla="*/ 980275 h 980917"/>
                <a:gd name="connsiteX10" fmla="*/ 1134982 w 3145460"/>
                <a:gd name="connsiteY10" fmla="*/ 906060 h 980917"/>
                <a:gd name="connsiteX11" fmla="*/ 1262119 w 3145460"/>
                <a:gd name="connsiteY11" fmla="*/ 909640 h 980917"/>
                <a:gd name="connsiteX12" fmla="*/ 1632780 w 3145460"/>
                <a:gd name="connsiteY12" fmla="*/ 660258 h 980917"/>
                <a:gd name="connsiteX13" fmla="*/ 1808384 w 3145460"/>
                <a:gd name="connsiteY13" fmla="*/ 874014 h 980917"/>
                <a:gd name="connsiteX14" fmla="*/ 3145460 w 3145460"/>
                <a:gd name="connsiteY14" fmla="*/ 898161 h 980917"/>
                <a:gd name="connsiteX0" fmla="*/ 0 w 3145460"/>
                <a:gd name="connsiteY0" fmla="*/ 881554 h 980916"/>
                <a:gd name="connsiteX1" fmla="*/ 434608 w 3145460"/>
                <a:gd name="connsiteY1" fmla="*/ 890028 h 980916"/>
                <a:gd name="connsiteX2" fmla="*/ 639175 w 3145460"/>
                <a:gd name="connsiteY2" fmla="*/ 890027 h 980916"/>
                <a:gd name="connsiteX3" fmla="*/ 770375 w 3145460"/>
                <a:gd name="connsiteY3" fmla="*/ 897765 h 980916"/>
                <a:gd name="connsiteX4" fmla="*/ 807362 w 3145460"/>
                <a:gd name="connsiteY4" fmla="*/ 901383 h 980916"/>
                <a:gd name="connsiteX5" fmla="*/ 832257 w 3145460"/>
                <a:gd name="connsiteY5" fmla="*/ 878530 h 980916"/>
                <a:gd name="connsiteX6" fmla="*/ 841658 w 3145460"/>
                <a:gd name="connsiteY6" fmla="*/ 2 h 980916"/>
                <a:gd name="connsiteX7" fmla="*/ 858358 w 3145460"/>
                <a:gd name="connsiteY7" fmla="*/ 885611 h 980916"/>
                <a:gd name="connsiteX8" fmla="*/ 882170 w 3145460"/>
                <a:gd name="connsiteY8" fmla="*/ 904877 h 980916"/>
                <a:gd name="connsiteX9" fmla="*/ 1014240 w 3145460"/>
                <a:gd name="connsiteY9" fmla="*/ 980275 h 980916"/>
                <a:gd name="connsiteX10" fmla="*/ 1134982 w 3145460"/>
                <a:gd name="connsiteY10" fmla="*/ 906060 h 980916"/>
                <a:gd name="connsiteX11" fmla="*/ 1283426 w 3145460"/>
                <a:gd name="connsiteY11" fmla="*/ 889398 h 980916"/>
                <a:gd name="connsiteX12" fmla="*/ 1632780 w 3145460"/>
                <a:gd name="connsiteY12" fmla="*/ 660258 h 980916"/>
                <a:gd name="connsiteX13" fmla="*/ 1808384 w 3145460"/>
                <a:gd name="connsiteY13" fmla="*/ 874014 h 980916"/>
                <a:gd name="connsiteX14" fmla="*/ 3145460 w 3145460"/>
                <a:gd name="connsiteY14" fmla="*/ 898161 h 980916"/>
                <a:gd name="connsiteX0" fmla="*/ 0 w 3145460"/>
                <a:gd name="connsiteY0" fmla="*/ 881554 h 980916"/>
                <a:gd name="connsiteX1" fmla="*/ 434608 w 3145460"/>
                <a:gd name="connsiteY1" fmla="*/ 890028 h 980916"/>
                <a:gd name="connsiteX2" fmla="*/ 639175 w 3145460"/>
                <a:gd name="connsiteY2" fmla="*/ 890027 h 980916"/>
                <a:gd name="connsiteX3" fmla="*/ 770375 w 3145460"/>
                <a:gd name="connsiteY3" fmla="*/ 897765 h 980916"/>
                <a:gd name="connsiteX4" fmla="*/ 807362 w 3145460"/>
                <a:gd name="connsiteY4" fmla="*/ 901383 h 980916"/>
                <a:gd name="connsiteX5" fmla="*/ 832257 w 3145460"/>
                <a:gd name="connsiteY5" fmla="*/ 878530 h 980916"/>
                <a:gd name="connsiteX6" fmla="*/ 841658 w 3145460"/>
                <a:gd name="connsiteY6" fmla="*/ 2 h 980916"/>
                <a:gd name="connsiteX7" fmla="*/ 858358 w 3145460"/>
                <a:gd name="connsiteY7" fmla="*/ 885611 h 980916"/>
                <a:gd name="connsiteX8" fmla="*/ 903478 w 3145460"/>
                <a:gd name="connsiteY8" fmla="*/ 864395 h 980916"/>
                <a:gd name="connsiteX9" fmla="*/ 1014240 w 3145460"/>
                <a:gd name="connsiteY9" fmla="*/ 980275 h 980916"/>
                <a:gd name="connsiteX10" fmla="*/ 1134982 w 3145460"/>
                <a:gd name="connsiteY10" fmla="*/ 906060 h 980916"/>
                <a:gd name="connsiteX11" fmla="*/ 1283426 w 3145460"/>
                <a:gd name="connsiteY11" fmla="*/ 889398 h 980916"/>
                <a:gd name="connsiteX12" fmla="*/ 1632780 w 3145460"/>
                <a:gd name="connsiteY12" fmla="*/ 660258 h 980916"/>
                <a:gd name="connsiteX13" fmla="*/ 1808384 w 3145460"/>
                <a:gd name="connsiteY13" fmla="*/ 874014 h 980916"/>
                <a:gd name="connsiteX14" fmla="*/ 3145460 w 3145460"/>
                <a:gd name="connsiteY14" fmla="*/ 898161 h 980916"/>
                <a:gd name="connsiteX0" fmla="*/ 0 w 3145460"/>
                <a:gd name="connsiteY0" fmla="*/ 881554 h 1027902"/>
                <a:gd name="connsiteX1" fmla="*/ 434608 w 3145460"/>
                <a:gd name="connsiteY1" fmla="*/ 890028 h 1027902"/>
                <a:gd name="connsiteX2" fmla="*/ 639175 w 3145460"/>
                <a:gd name="connsiteY2" fmla="*/ 890027 h 1027902"/>
                <a:gd name="connsiteX3" fmla="*/ 770375 w 3145460"/>
                <a:gd name="connsiteY3" fmla="*/ 897765 h 1027902"/>
                <a:gd name="connsiteX4" fmla="*/ 807362 w 3145460"/>
                <a:gd name="connsiteY4" fmla="*/ 901383 h 1027902"/>
                <a:gd name="connsiteX5" fmla="*/ 832257 w 3145460"/>
                <a:gd name="connsiteY5" fmla="*/ 878530 h 1027902"/>
                <a:gd name="connsiteX6" fmla="*/ 841658 w 3145460"/>
                <a:gd name="connsiteY6" fmla="*/ 2 h 1027902"/>
                <a:gd name="connsiteX7" fmla="*/ 858358 w 3145460"/>
                <a:gd name="connsiteY7" fmla="*/ 885611 h 1027902"/>
                <a:gd name="connsiteX8" fmla="*/ 903478 w 3145460"/>
                <a:gd name="connsiteY8" fmla="*/ 864395 h 1027902"/>
                <a:gd name="connsiteX9" fmla="*/ 1007137 w 3145460"/>
                <a:gd name="connsiteY9" fmla="*/ 1027506 h 1027902"/>
                <a:gd name="connsiteX10" fmla="*/ 1134982 w 3145460"/>
                <a:gd name="connsiteY10" fmla="*/ 906060 h 1027902"/>
                <a:gd name="connsiteX11" fmla="*/ 1283426 w 3145460"/>
                <a:gd name="connsiteY11" fmla="*/ 889398 h 1027902"/>
                <a:gd name="connsiteX12" fmla="*/ 1632780 w 3145460"/>
                <a:gd name="connsiteY12" fmla="*/ 660258 h 1027902"/>
                <a:gd name="connsiteX13" fmla="*/ 1808384 w 3145460"/>
                <a:gd name="connsiteY13" fmla="*/ 874014 h 1027902"/>
                <a:gd name="connsiteX14" fmla="*/ 3145460 w 3145460"/>
                <a:gd name="connsiteY14" fmla="*/ 898161 h 1027902"/>
                <a:gd name="connsiteX0" fmla="*/ 0 w 3145460"/>
                <a:gd name="connsiteY0" fmla="*/ 881554 h 1027902"/>
                <a:gd name="connsiteX1" fmla="*/ 434608 w 3145460"/>
                <a:gd name="connsiteY1" fmla="*/ 890028 h 1027902"/>
                <a:gd name="connsiteX2" fmla="*/ 639175 w 3145460"/>
                <a:gd name="connsiteY2" fmla="*/ 890027 h 1027902"/>
                <a:gd name="connsiteX3" fmla="*/ 770375 w 3145460"/>
                <a:gd name="connsiteY3" fmla="*/ 897765 h 1027902"/>
                <a:gd name="connsiteX4" fmla="*/ 807362 w 3145460"/>
                <a:gd name="connsiteY4" fmla="*/ 901383 h 1027902"/>
                <a:gd name="connsiteX5" fmla="*/ 832257 w 3145460"/>
                <a:gd name="connsiteY5" fmla="*/ 878530 h 1027902"/>
                <a:gd name="connsiteX6" fmla="*/ 841658 w 3145460"/>
                <a:gd name="connsiteY6" fmla="*/ 2 h 1027902"/>
                <a:gd name="connsiteX7" fmla="*/ 858358 w 3145460"/>
                <a:gd name="connsiteY7" fmla="*/ 885611 h 1027902"/>
                <a:gd name="connsiteX8" fmla="*/ 903478 w 3145460"/>
                <a:gd name="connsiteY8" fmla="*/ 864395 h 1027902"/>
                <a:gd name="connsiteX9" fmla="*/ 1007137 w 3145460"/>
                <a:gd name="connsiteY9" fmla="*/ 1027506 h 1027902"/>
                <a:gd name="connsiteX10" fmla="*/ 1134982 w 3145460"/>
                <a:gd name="connsiteY10" fmla="*/ 906060 h 1027902"/>
                <a:gd name="connsiteX11" fmla="*/ 1283426 w 3145460"/>
                <a:gd name="connsiteY11" fmla="*/ 889398 h 1027902"/>
                <a:gd name="connsiteX12" fmla="*/ 1632780 w 3145460"/>
                <a:gd name="connsiteY12" fmla="*/ 660258 h 1027902"/>
                <a:gd name="connsiteX13" fmla="*/ 1808384 w 3145460"/>
                <a:gd name="connsiteY13" fmla="*/ 874014 h 1027902"/>
                <a:gd name="connsiteX14" fmla="*/ 3145460 w 3145460"/>
                <a:gd name="connsiteY14" fmla="*/ 898161 h 1027902"/>
                <a:gd name="connsiteX0" fmla="*/ 0 w 3145460"/>
                <a:gd name="connsiteY0" fmla="*/ 881554 h 1027902"/>
                <a:gd name="connsiteX1" fmla="*/ 434608 w 3145460"/>
                <a:gd name="connsiteY1" fmla="*/ 890028 h 1027902"/>
                <a:gd name="connsiteX2" fmla="*/ 639175 w 3145460"/>
                <a:gd name="connsiteY2" fmla="*/ 890027 h 1027902"/>
                <a:gd name="connsiteX3" fmla="*/ 770375 w 3145460"/>
                <a:gd name="connsiteY3" fmla="*/ 897765 h 1027902"/>
                <a:gd name="connsiteX4" fmla="*/ 807362 w 3145460"/>
                <a:gd name="connsiteY4" fmla="*/ 901383 h 1027902"/>
                <a:gd name="connsiteX5" fmla="*/ 832257 w 3145460"/>
                <a:gd name="connsiteY5" fmla="*/ 878530 h 1027902"/>
                <a:gd name="connsiteX6" fmla="*/ 841658 w 3145460"/>
                <a:gd name="connsiteY6" fmla="*/ 2 h 1027902"/>
                <a:gd name="connsiteX7" fmla="*/ 858358 w 3145460"/>
                <a:gd name="connsiteY7" fmla="*/ 885611 h 1027902"/>
                <a:gd name="connsiteX8" fmla="*/ 903478 w 3145460"/>
                <a:gd name="connsiteY8" fmla="*/ 864395 h 1027902"/>
                <a:gd name="connsiteX9" fmla="*/ 1007137 w 3145460"/>
                <a:gd name="connsiteY9" fmla="*/ 1027506 h 1027902"/>
                <a:gd name="connsiteX10" fmla="*/ 1134982 w 3145460"/>
                <a:gd name="connsiteY10" fmla="*/ 906060 h 1027902"/>
                <a:gd name="connsiteX11" fmla="*/ 1283426 w 3145460"/>
                <a:gd name="connsiteY11" fmla="*/ 889398 h 1027902"/>
                <a:gd name="connsiteX12" fmla="*/ 1632780 w 3145460"/>
                <a:gd name="connsiteY12" fmla="*/ 660258 h 1027902"/>
                <a:gd name="connsiteX13" fmla="*/ 1808384 w 3145460"/>
                <a:gd name="connsiteY13" fmla="*/ 874014 h 1027902"/>
                <a:gd name="connsiteX14" fmla="*/ 3145460 w 3145460"/>
                <a:gd name="connsiteY14" fmla="*/ 898161 h 1027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45460" h="1027902">
                  <a:moveTo>
                    <a:pt x="0" y="881554"/>
                  </a:moveTo>
                  <a:lnTo>
                    <a:pt x="434608" y="890028"/>
                  </a:lnTo>
                  <a:cubicBezTo>
                    <a:pt x="541137" y="891440"/>
                    <a:pt x="583214" y="888738"/>
                    <a:pt x="639175" y="890027"/>
                  </a:cubicBezTo>
                  <a:cubicBezTo>
                    <a:pt x="695136" y="891316"/>
                    <a:pt x="742344" y="895872"/>
                    <a:pt x="770375" y="897765"/>
                  </a:cubicBezTo>
                  <a:cubicBezTo>
                    <a:pt x="798406" y="899658"/>
                    <a:pt x="805383" y="889508"/>
                    <a:pt x="807362" y="901383"/>
                  </a:cubicBezTo>
                  <a:cubicBezTo>
                    <a:pt x="809341" y="913258"/>
                    <a:pt x="826541" y="1028760"/>
                    <a:pt x="832257" y="878530"/>
                  </a:cubicBezTo>
                  <a:cubicBezTo>
                    <a:pt x="837973" y="728300"/>
                    <a:pt x="837308" y="-1178"/>
                    <a:pt x="841658" y="2"/>
                  </a:cubicBezTo>
                  <a:cubicBezTo>
                    <a:pt x="846008" y="1182"/>
                    <a:pt x="848055" y="741545"/>
                    <a:pt x="858358" y="885611"/>
                  </a:cubicBezTo>
                  <a:cubicBezTo>
                    <a:pt x="868661" y="1029677"/>
                    <a:pt x="878682" y="840746"/>
                    <a:pt x="903478" y="864395"/>
                  </a:cubicBezTo>
                  <a:cubicBezTo>
                    <a:pt x="928274" y="888044"/>
                    <a:pt x="956716" y="1019437"/>
                    <a:pt x="1007137" y="1027506"/>
                  </a:cubicBezTo>
                  <a:cubicBezTo>
                    <a:pt x="1078865" y="1035575"/>
                    <a:pt x="1093669" y="917833"/>
                    <a:pt x="1134982" y="906060"/>
                  </a:cubicBezTo>
                  <a:cubicBezTo>
                    <a:pt x="1176295" y="894288"/>
                    <a:pt x="1200460" y="930365"/>
                    <a:pt x="1283426" y="889398"/>
                  </a:cubicBezTo>
                  <a:cubicBezTo>
                    <a:pt x="1366392" y="848431"/>
                    <a:pt x="1545287" y="662822"/>
                    <a:pt x="1632780" y="660258"/>
                  </a:cubicBezTo>
                  <a:cubicBezTo>
                    <a:pt x="1720273" y="657694"/>
                    <a:pt x="1733595" y="832450"/>
                    <a:pt x="1808384" y="874014"/>
                  </a:cubicBezTo>
                  <a:cubicBezTo>
                    <a:pt x="1883173" y="915578"/>
                    <a:pt x="3043530" y="901130"/>
                    <a:pt x="3145460" y="898161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100"/>
            </a:p>
          </p:txBody>
        </p:sp>
        <p:sp>
          <p:nvSpPr>
            <p:cNvPr id="38" name="Volný tvar 31">
              <a:extLst>
                <a:ext uri="{FF2B5EF4-FFF2-40B4-BE49-F238E27FC236}">
                  <a16:creationId xmlns:a16="http://schemas.microsoft.com/office/drawing/2014/main" id="{6D5528A4-B41A-F5C0-ADC8-06030C13AC9B}"/>
                </a:ext>
              </a:extLst>
            </p:cNvPr>
            <p:cNvSpPr/>
            <p:nvPr/>
          </p:nvSpPr>
          <p:spPr>
            <a:xfrm>
              <a:off x="2316604" y="2856745"/>
              <a:ext cx="2109176" cy="782171"/>
            </a:xfrm>
            <a:custGeom>
              <a:avLst/>
              <a:gdLst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27512 w 2113808"/>
                <a:gd name="connsiteY2" fmla="*/ 760035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650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28075"/>
                <a:gd name="connsiteX1" fmla="*/ 466900 w 2113808"/>
                <a:gd name="connsiteY1" fmla="*/ 894802 h 1028075"/>
                <a:gd name="connsiteX2" fmla="*/ 580602 w 2113808"/>
                <a:gd name="connsiteY2" fmla="*/ 797273 h 1028075"/>
                <a:gd name="connsiteX3" fmla="*/ 671467 w 2113808"/>
                <a:gd name="connsiteY3" fmla="*/ 894801 h 1028075"/>
                <a:gd name="connsiteX4" fmla="*/ 843148 w 2113808"/>
                <a:gd name="connsiteY4" fmla="*/ 902539 h 1028075"/>
                <a:gd name="connsiteX5" fmla="*/ 855024 w 2113808"/>
                <a:gd name="connsiteY5" fmla="*/ 973791 h 1028075"/>
                <a:gd name="connsiteX6" fmla="*/ 902525 w 2113808"/>
                <a:gd name="connsiteY6" fmla="*/ 14 h 1028075"/>
                <a:gd name="connsiteX7" fmla="*/ 890650 w 2113808"/>
                <a:gd name="connsiteY7" fmla="*/ 997542 h 1028075"/>
                <a:gd name="connsiteX8" fmla="*/ 890650 w 2113808"/>
                <a:gd name="connsiteY8" fmla="*/ 914414 h 1028075"/>
                <a:gd name="connsiteX9" fmla="*/ 1294411 w 2113808"/>
                <a:gd name="connsiteY9" fmla="*/ 914414 h 1028075"/>
                <a:gd name="connsiteX10" fmla="*/ 1665072 w 2113808"/>
                <a:gd name="connsiteY10" fmla="*/ 665032 h 1028075"/>
                <a:gd name="connsiteX11" fmla="*/ 1840676 w 2113808"/>
                <a:gd name="connsiteY11" fmla="*/ 878788 h 1028075"/>
                <a:gd name="connsiteX12" fmla="*/ 2113808 w 2113808"/>
                <a:gd name="connsiteY12" fmla="*/ 914414 h 1028075"/>
                <a:gd name="connsiteX0" fmla="*/ 0 w 2113808"/>
                <a:gd name="connsiteY0" fmla="*/ 890664 h 1028178"/>
                <a:gd name="connsiteX1" fmla="*/ 466900 w 2113808"/>
                <a:gd name="connsiteY1" fmla="*/ 894802 h 1028178"/>
                <a:gd name="connsiteX2" fmla="*/ 580602 w 2113808"/>
                <a:gd name="connsiteY2" fmla="*/ 797273 h 1028178"/>
                <a:gd name="connsiteX3" fmla="*/ 671467 w 2113808"/>
                <a:gd name="connsiteY3" fmla="*/ 894801 h 1028178"/>
                <a:gd name="connsiteX4" fmla="*/ 843148 w 2113808"/>
                <a:gd name="connsiteY4" fmla="*/ 902539 h 1028178"/>
                <a:gd name="connsiteX5" fmla="*/ 837273 w 2113808"/>
                <a:gd name="connsiteY5" fmla="*/ 903776 h 1028178"/>
                <a:gd name="connsiteX6" fmla="*/ 855024 w 2113808"/>
                <a:gd name="connsiteY6" fmla="*/ 973791 h 1028178"/>
                <a:gd name="connsiteX7" fmla="*/ 902525 w 2113808"/>
                <a:gd name="connsiteY7" fmla="*/ 14 h 1028178"/>
                <a:gd name="connsiteX8" fmla="*/ 890650 w 2113808"/>
                <a:gd name="connsiteY8" fmla="*/ 997542 h 1028178"/>
                <a:gd name="connsiteX9" fmla="*/ 890650 w 2113808"/>
                <a:gd name="connsiteY9" fmla="*/ 914414 h 1028178"/>
                <a:gd name="connsiteX10" fmla="*/ 1294411 w 2113808"/>
                <a:gd name="connsiteY10" fmla="*/ 914414 h 1028178"/>
                <a:gd name="connsiteX11" fmla="*/ 1665072 w 2113808"/>
                <a:gd name="connsiteY11" fmla="*/ 665032 h 1028178"/>
                <a:gd name="connsiteX12" fmla="*/ 1840676 w 2113808"/>
                <a:gd name="connsiteY12" fmla="*/ 878788 h 1028178"/>
                <a:gd name="connsiteX13" fmla="*/ 2113808 w 2113808"/>
                <a:gd name="connsiteY13" fmla="*/ 914414 h 1028178"/>
                <a:gd name="connsiteX0" fmla="*/ 0 w 2113808"/>
                <a:gd name="connsiteY0" fmla="*/ 890663 h 1001504"/>
                <a:gd name="connsiteX1" fmla="*/ 466900 w 2113808"/>
                <a:gd name="connsiteY1" fmla="*/ 894801 h 1001504"/>
                <a:gd name="connsiteX2" fmla="*/ 580602 w 2113808"/>
                <a:gd name="connsiteY2" fmla="*/ 797272 h 1001504"/>
                <a:gd name="connsiteX3" fmla="*/ 671467 w 2113808"/>
                <a:gd name="connsiteY3" fmla="*/ 894800 h 1001504"/>
                <a:gd name="connsiteX4" fmla="*/ 843148 w 2113808"/>
                <a:gd name="connsiteY4" fmla="*/ 902538 h 1001504"/>
                <a:gd name="connsiteX5" fmla="*/ 837273 w 2113808"/>
                <a:gd name="connsiteY5" fmla="*/ 903775 h 1001504"/>
                <a:gd name="connsiteX6" fmla="*/ 855024 w 2113808"/>
                <a:gd name="connsiteY6" fmla="*/ 973790 h 1001504"/>
                <a:gd name="connsiteX7" fmla="*/ 902525 w 2113808"/>
                <a:gd name="connsiteY7" fmla="*/ 13 h 1001504"/>
                <a:gd name="connsiteX8" fmla="*/ 890650 w 2113808"/>
                <a:gd name="connsiteY8" fmla="*/ 997541 h 1001504"/>
                <a:gd name="connsiteX9" fmla="*/ 890650 w 2113808"/>
                <a:gd name="connsiteY9" fmla="*/ 914413 h 1001504"/>
                <a:gd name="connsiteX10" fmla="*/ 1294411 w 2113808"/>
                <a:gd name="connsiteY10" fmla="*/ 914413 h 1001504"/>
                <a:gd name="connsiteX11" fmla="*/ 1665072 w 2113808"/>
                <a:gd name="connsiteY11" fmla="*/ 665031 h 1001504"/>
                <a:gd name="connsiteX12" fmla="*/ 1840676 w 2113808"/>
                <a:gd name="connsiteY12" fmla="*/ 878787 h 1001504"/>
                <a:gd name="connsiteX13" fmla="*/ 2113808 w 2113808"/>
                <a:gd name="connsiteY13" fmla="*/ 914413 h 1001504"/>
                <a:gd name="connsiteX0" fmla="*/ 0 w 2113808"/>
                <a:gd name="connsiteY0" fmla="*/ 890663 h 1049715"/>
                <a:gd name="connsiteX1" fmla="*/ 466900 w 2113808"/>
                <a:gd name="connsiteY1" fmla="*/ 894801 h 1049715"/>
                <a:gd name="connsiteX2" fmla="*/ 580602 w 2113808"/>
                <a:gd name="connsiteY2" fmla="*/ 797272 h 1049715"/>
                <a:gd name="connsiteX3" fmla="*/ 671467 w 2113808"/>
                <a:gd name="connsiteY3" fmla="*/ 894800 h 1049715"/>
                <a:gd name="connsiteX4" fmla="*/ 843148 w 2113808"/>
                <a:gd name="connsiteY4" fmla="*/ 902538 h 1049715"/>
                <a:gd name="connsiteX5" fmla="*/ 837273 w 2113808"/>
                <a:gd name="connsiteY5" fmla="*/ 903775 h 1049715"/>
                <a:gd name="connsiteX6" fmla="*/ 855024 w 2113808"/>
                <a:gd name="connsiteY6" fmla="*/ 973790 h 1049715"/>
                <a:gd name="connsiteX7" fmla="*/ 902525 w 2113808"/>
                <a:gd name="connsiteY7" fmla="*/ 13 h 1049715"/>
                <a:gd name="connsiteX8" fmla="*/ 890650 w 2113808"/>
                <a:gd name="connsiteY8" fmla="*/ 997541 h 1049715"/>
                <a:gd name="connsiteX9" fmla="*/ 914462 w 2113808"/>
                <a:gd name="connsiteY9" fmla="*/ 909650 h 1049715"/>
                <a:gd name="connsiteX10" fmla="*/ 1294411 w 2113808"/>
                <a:gd name="connsiteY10" fmla="*/ 914413 h 1049715"/>
                <a:gd name="connsiteX11" fmla="*/ 1665072 w 2113808"/>
                <a:gd name="connsiteY11" fmla="*/ 665031 h 1049715"/>
                <a:gd name="connsiteX12" fmla="*/ 1840676 w 2113808"/>
                <a:gd name="connsiteY12" fmla="*/ 878787 h 1049715"/>
                <a:gd name="connsiteX13" fmla="*/ 2113808 w 2113808"/>
                <a:gd name="connsiteY13" fmla="*/ 914413 h 1049715"/>
                <a:gd name="connsiteX0" fmla="*/ 0 w 2113808"/>
                <a:gd name="connsiteY0" fmla="*/ 890663 h 1048408"/>
                <a:gd name="connsiteX1" fmla="*/ 466900 w 2113808"/>
                <a:gd name="connsiteY1" fmla="*/ 894801 h 1048408"/>
                <a:gd name="connsiteX2" fmla="*/ 580602 w 2113808"/>
                <a:gd name="connsiteY2" fmla="*/ 797272 h 1048408"/>
                <a:gd name="connsiteX3" fmla="*/ 671467 w 2113808"/>
                <a:gd name="connsiteY3" fmla="*/ 894800 h 1048408"/>
                <a:gd name="connsiteX4" fmla="*/ 843148 w 2113808"/>
                <a:gd name="connsiteY4" fmla="*/ 902538 h 1048408"/>
                <a:gd name="connsiteX5" fmla="*/ 837273 w 2113808"/>
                <a:gd name="connsiteY5" fmla="*/ 903775 h 1048408"/>
                <a:gd name="connsiteX6" fmla="*/ 855024 w 2113808"/>
                <a:gd name="connsiteY6" fmla="*/ 973790 h 1048408"/>
                <a:gd name="connsiteX7" fmla="*/ 902525 w 2113808"/>
                <a:gd name="connsiteY7" fmla="*/ 13 h 1048408"/>
                <a:gd name="connsiteX8" fmla="*/ 890650 w 2113808"/>
                <a:gd name="connsiteY8" fmla="*/ 997541 h 1048408"/>
                <a:gd name="connsiteX9" fmla="*/ 914462 w 2113808"/>
                <a:gd name="connsiteY9" fmla="*/ 909650 h 1048408"/>
                <a:gd name="connsiteX10" fmla="*/ 1294411 w 2113808"/>
                <a:gd name="connsiteY10" fmla="*/ 914413 h 1048408"/>
                <a:gd name="connsiteX11" fmla="*/ 1665072 w 2113808"/>
                <a:gd name="connsiteY11" fmla="*/ 665031 h 1048408"/>
                <a:gd name="connsiteX12" fmla="*/ 1840676 w 2113808"/>
                <a:gd name="connsiteY12" fmla="*/ 878787 h 1048408"/>
                <a:gd name="connsiteX13" fmla="*/ 2113808 w 2113808"/>
                <a:gd name="connsiteY13" fmla="*/ 914413 h 1048408"/>
                <a:gd name="connsiteX0" fmla="*/ 0 w 2113808"/>
                <a:gd name="connsiteY0" fmla="*/ 890840 h 986440"/>
                <a:gd name="connsiteX1" fmla="*/ 466900 w 2113808"/>
                <a:gd name="connsiteY1" fmla="*/ 894978 h 986440"/>
                <a:gd name="connsiteX2" fmla="*/ 580602 w 2113808"/>
                <a:gd name="connsiteY2" fmla="*/ 797449 h 986440"/>
                <a:gd name="connsiteX3" fmla="*/ 671467 w 2113808"/>
                <a:gd name="connsiteY3" fmla="*/ 894977 h 986440"/>
                <a:gd name="connsiteX4" fmla="*/ 843148 w 2113808"/>
                <a:gd name="connsiteY4" fmla="*/ 902715 h 986440"/>
                <a:gd name="connsiteX5" fmla="*/ 837273 w 2113808"/>
                <a:gd name="connsiteY5" fmla="*/ 903952 h 986440"/>
                <a:gd name="connsiteX6" fmla="*/ 855024 w 2113808"/>
                <a:gd name="connsiteY6" fmla="*/ 973967 h 986440"/>
                <a:gd name="connsiteX7" fmla="*/ 902525 w 2113808"/>
                <a:gd name="connsiteY7" fmla="*/ 190 h 986440"/>
                <a:gd name="connsiteX8" fmla="*/ 890650 w 2113808"/>
                <a:gd name="connsiteY8" fmla="*/ 890561 h 986440"/>
                <a:gd name="connsiteX9" fmla="*/ 914462 w 2113808"/>
                <a:gd name="connsiteY9" fmla="*/ 909827 h 986440"/>
                <a:gd name="connsiteX10" fmla="*/ 1294411 w 2113808"/>
                <a:gd name="connsiteY10" fmla="*/ 914590 h 986440"/>
                <a:gd name="connsiteX11" fmla="*/ 1665072 w 2113808"/>
                <a:gd name="connsiteY11" fmla="*/ 665208 h 986440"/>
                <a:gd name="connsiteX12" fmla="*/ 1840676 w 2113808"/>
                <a:gd name="connsiteY12" fmla="*/ 878964 h 986440"/>
                <a:gd name="connsiteX13" fmla="*/ 2113808 w 2113808"/>
                <a:gd name="connsiteY13" fmla="*/ 914590 h 986440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33 h 986433"/>
                <a:gd name="connsiteX1" fmla="*/ 466900 w 2113808"/>
                <a:gd name="connsiteY1" fmla="*/ 894971 h 986433"/>
                <a:gd name="connsiteX2" fmla="*/ 580602 w 2113808"/>
                <a:gd name="connsiteY2" fmla="*/ 797442 h 986433"/>
                <a:gd name="connsiteX3" fmla="*/ 671467 w 2113808"/>
                <a:gd name="connsiteY3" fmla="*/ 894970 h 986433"/>
                <a:gd name="connsiteX4" fmla="*/ 843148 w 2113808"/>
                <a:gd name="connsiteY4" fmla="*/ 902708 h 986433"/>
                <a:gd name="connsiteX5" fmla="*/ 837273 w 2113808"/>
                <a:gd name="connsiteY5" fmla="*/ 903945 h 986433"/>
                <a:gd name="connsiteX6" fmla="*/ 855024 w 2113808"/>
                <a:gd name="connsiteY6" fmla="*/ 973960 h 986433"/>
                <a:gd name="connsiteX7" fmla="*/ 902525 w 2113808"/>
                <a:gd name="connsiteY7" fmla="*/ 183 h 986433"/>
                <a:gd name="connsiteX8" fmla="*/ 890650 w 2113808"/>
                <a:gd name="connsiteY8" fmla="*/ 890554 h 986433"/>
                <a:gd name="connsiteX9" fmla="*/ 914462 w 2113808"/>
                <a:gd name="connsiteY9" fmla="*/ 909820 h 986433"/>
                <a:gd name="connsiteX10" fmla="*/ 1294411 w 2113808"/>
                <a:gd name="connsiteY10" fmla="*/ 914583 h 986433"/>
                <a:gd name="connsiteX11" fmla="*/ 1665072 w 2113808"/>
                <a:gd name="connsiteY11" fmla="*/ 665201 h 986433"/>
                <a:gd name="connsiteX12" fmla="*/ 1840676 w 2113808"/>
                <a:gd name="connsiteY12" fmla="*/ 878957 h 986433"/>
                <a:gd name="connsiteX13" fmla="*/ 2113808 w 2113808"/>
                <a:gd name="connsiteY13" fmla="*/ 914583 h 986433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43148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02667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8929"/>
                <a:gd name="connsiteX1" fmla="*/ 466900 w 2113808"/>
                <a:gd name="connsiteY1" fmla="*/ 894971 h 1028929"/>
                <a:gd name="connsiteX2" fmla="*/ 580602 w 2113808"/>
                <a:gd name="connsiteY2" fmla="*/ 797442 h 1028929"/>
                <a:gd name="connsiteX3" fmla="*/ 671467 w 2113808"/>
                <a:gd name="connsiteY3" fmla="*/ 894970 h 1028929"/>
                <a:gd name="connsiteX4" fmla="*/ 802667 w 2113808"/>
                <a:gd name="connsiteY4" fmla="*/ 902708 h 1028929"/>
                <a:gd name="connsiteX5" fmla="*/ 839654 w 2113808"/>
                <a:gd name="connsiteY5" fmla="*/ 906326 h 1028929"/>
                <a:gd name="connsiteX6" fmla="*/ 855024 w 2113808"/>
                <a:gd name="connsiteY6" fmla="*/ 973960 h 1028929"/>
                <a:gd name="connsiteX7" fmla="*/ 902525 w 2113808"/>
                <a:gd name="connsiteY7" fmla="*/ 183 h 1028929"/>
                <a:gd name="connsiteX8" fmla="*/ 890650 w 2113808"/>
                <a:gd name="connsiteY8" fmla="*/ 890554 h 1028929"/>
                <a:gd name="connsiteX9" fmla="*/ 914462 w 2113808"/>
                <a:gd name="connsiteY9" fmla="*/ 909820 h 1028929"/>
                <a:gd name="connsiteX10" fmla="*/ 1294411 w 2113808"/>
                <a:gd name="connsiteY10" fmla="*/ 914583 h 1028929"/>
                <a:gd name="connsiteX11" fmla="*/ 1665072 w 2113808"/>
                <a:gd name="connsiteY11" fmla="*/ 665201 h 1028929"/>
                <a:gd name="connsiteX12" fmla="*/ 1840676 w 2113808"/>
                <a:gd name="connsiteY12" fmla="*/ 878957 h 1028929"/>
                <a:gd name="connsiteX13" fmla="*/ 2113808 w 2113808"/>
                <a:gd name="connsiteY13" fmla="*/ 914583 h 1028929"/>
                <a:gd name="connsiteX0" fmla="*/ 0 w 2113808"/>
                <a:gd name="connsiteY0" fmla="*/ 890652 h 960068"/>
                <a:gd name="connsiteX1" fmla="*/ 466900 w 2113808"/>
                <a:gd name="connsiteY1" fmla="*/ 894790 h 960068"/>
                <a:gd name="connsiteX2" fmla="*/ 580602 w 2113808"/>
                <a:gd name="connsiteY2" fmla="*/ 797261 h 960068"/>
                <a:gd name="connsiteX3" fmla="*/ 671467 w 2113808"/>
                <a:gd name="connsiteY3" fmla="*/ 894789 h 960068"/>
                <a:gd name="connsiteX4" fmla="*/ 802667 w 2113808"/>
                <a:gd name="connsiteY4" fmla="*/ 902527 h 960068"/>
                <a:gd name="connsiteX5" fmla="*/ 839654 w 2113808"/>
                <a:gd name="connsiteY5" fmla="*/ 906145 h 960068"/>
                <a:gd name="connsiteX6" fmla="*/ 864549 w 2113808"/>
                <a:gd name="connsiteY6" fmla="*/ 883292 h 960068"/>
                <a:gd name="connsiteX7" fmla="*/ 902525 w 2113808"/>
                <a:gd name="connsiteY7" fmla="*/ 2 h 960068"/>
                <a:gd name="connsiteX8" fmla="*/ 890650 w 2113808"/>
                <a:gd name="connsiteY8" fmla="*/ 890373 h 960068"/>
                <a:gd name="connsiteX9" fmla="*/ 914462 w 2113808"/>
                <a:gd name="connsiteY9" fmla="*/ 909639 h 960068"/>
                <a:gd name="connsiteX10" fmla="*/ 1294411 w 2113808"/>
                <a:gd name="connsiteY10" fmla="*/ 914402 h 960068"/>
                <a:gd name="connsiteX11" fmla="*/ 1665072 w 2113808"/>
                <a:gd name="connsiteY11" fmla="*/ 665020 h 960068"/>
                <a:gd name="connsiteX12" fmla="*/ 1840676 w 2113808"/>
                <a:gd name="connsiteY12" fmla="*/ 878776 h 960068"/>
                <a:gd name="connsiteX13" fmla="*/ 2113808 w 2113808"/>
                <a:gd name="connsiteY13" fmla="*/ 914402 h 960068"/>
                <a:gd name="connsiteX0" fmla="*/ 0 w 2113808"/>
                <a:gd name="connsiteY0" fmla="*/ 885890 h 957616"/>
                <a:gd name="connsiteX1" fmla="*/ 466900 w 2113808"/>
                <a:gd name="connsiteY1" fmla="*/ 890028 h 957616"/>
                <a:gd name="connsiteX2" fmla="*/ 580602 w 2113808"/>
                <a:gd name="connsiteY2" fmla="*/ 792499 h 957616"/>
                <a:gd name="connsiteX3" fmla="*/ 671467 w 2113808"/>
                <a:gd name="connsiteY3" fmla="*/ 890027 h 957616"/>
                <a:gd name="connsiteX4" fmla="*/ 802667 w 2113808"/>
                <a:gd name="connsiteY4" fmla="*/ 897765 h 957616"/>
                <a:gd name="connsiteX5" fmla="*/ 839654 w 2113808"/>
                <a:gd name="connsiteY5" fmla="*/ 901383 h 957616"/>
                <a:gd name="connsiteX6" fmla="*/ 864549 w 2113808"/>
                <a:gd name="connsiteY6" fmla="*/ 878530 h 957616"/>
                <a:gd name="connsiteX7" fmla="*/ 873950 w 2113808"/>
                <a:gd name="connsiteY7" fmla="*/ 2 h 957616"/>
                <a:gd name="connsiteX8" fmla="*/ 890650 w 2113808"/>
                <a:gd name="connsiteY8" fmla="*/ 885611 h 957616"/>
                <a:gd name="connsiteX9" fmla="*/ 914462 w 2113808"/>
                <a:gd name="connsiteY9" fmla="*/ 904877 h 957616"/>
                <a:gd name="connsiteX10" fmla="*/ 1294411 w 2113808"/>
                <a:gd name="connsiteY10" fmla="*/ 909640 h 957616"/>
                <a:gd name="connsiteX11" fmla="*/ 1665072 w 2113808"/>
                <a:gd name="connsiteY11" fmla="*/ 660258 h 957616"/>
                <a:gd name="connsiteX12" fmla="*/ 1840676 w 2113808"/>
                <a:gd name="connsiteY12" fmla="*/ 874014 h 957616"/>
                <a:gd name="connsiteX13" fmla="*/ 2113808 w 2113808"/>
                <a:gd name="connsiteY13" fmla="*/ 909640 h 957616"/>
                <a:gd name="connsiteX0" fmla="*/ 0 w 2097576"/>
                <a:gd name="connsiteY0" fmla="*/ 888595 h 957616"/>
                <a:gd name="connsiteX1" fmla="*/ 450668 w 2097576"/>
                <a:gd name="connsiteY1" fmla="*/ 890028 h 957616"/>
                <a:gd name="connsiteX2" fmla="*/ 564370 w 2097576"/>
                <a:gd name="connsiteY2" fmla="*/ 792499 h 957616"/>
                <a:gd name="connsiteX3" fmla="*/ 655235 w 2097576"/>
                <a:gd name="connsiteY3" fmla="*/ 890027 h 957616"/>
                <a:gd name="connsiteX4" fmla="*/ 786435 w 2097576"/>
                <a:gd name="connsiteY4" fmla="*/ 897765 h 957616"/>
                <a:gd name="connsiteX5" fmla="*/ 823422 w 2097576"/>
                <a:gd name="connsiteY5" fmla="*/ 901383 h 957616"/>
                <a:gd name="connsiteX6" fmla="*/ 848317 w 2097576"/>
                <a:gd name="connsiteY6" fmla="*/ 878530 h 957616"/>
                <a:gd name="connsiteX7" fmla="*/ 857718 w 2097576"/>
                <a:gd name="connsiteY7" fmla="*/ 2 h 957616"/>
                <a:gd name="connsiteX8" fmla="*/ 874418 w 2097576"/>
                <a:gd name="connsiteY8" fmla="*/ 885611 h 957616"/>
                <a:gd name="connsiteX9" fmla="*/ 898230 w 2097576"/>
                <a:gd name="connsiteY9" fmla="*/ 904877 h 957616"/>
                <a:gd name="connsiteX10" fmla="*/ 1278179 w 2097576"/>
                <a:gd name="connsiteY10" fmla="*/ 909640 h 957616"/>
                <a:gd name="connsiteX11" fmla="*/ 1648840 w 2097576"/>
                <a:gd name="connsiteY11" fmla="*/ 660258 h 957616"/>
                <a:gd name="connsiteX12" fmla="*/ 1824444 w 2097576"/>
                <a:gd name="connsiteY12" fmla="*/ 874014 h 957616"/>
                <a:gd name="connsiteX13" fmla="*/ 2097576 w 2097576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75952 w 2094871"/>
                <a:gd name="connsiteY2" fmla="*/ 797262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652530 w 2094871"/>
                <a:gd name="connsiteY2" fmla="*/ 890027 h 957616"/>
                <a:gd name="connsiteX3" fmla="*/ 783730 w 2094871"/>
                <a:gd name="connsiteY3" fmla="*/ 897765 h 957616"/>
                <a:gd name="connsiteX4" fmla="*/ 820717 w 2094871"/>
                <a:gd name="connsiteY4" fmla="*/ 901383 h 957616"/>
                <a:gd name="connsiteX5" fmla="*/ 845612 w 2094871"/>
                <a:gd name="connsiteY5" fmla="*/ 878530 h 957616"/>
                <a:gd name="connsiteX6" fmla="*/ 855013 w 2094871"/>
                <a:gd name="connsiteY6" fmla="*/ 2 h 957616"/>
                <a:gd name="connsiteX7" fmla="*/ 871713 w 2094871"/>
                <a:gd name="connsiteY7" fmla="*/ 885611 h 957616"/>
                <a:gd name="connsiteX8" fmla="*/ 895525 w 2094871"/>
                <a:gd name="connsiteY8" fmla="*/ 904877 h 957616"/>
                <a:gd name="connsiteX9" fmla="*/ 1275474 w 2094871"/>
                <a:gd name="connsiteY9" fmla="*/ 909640 h 957616"/>
                <a:gd name="connsiteX10" fmla="*/ 1646135 w 2094871"/>
                <a:gd name="connsiteY10" fmla="*/ 660258 h 957616"/>
                <a:gd name="connsiteX11" fmla="*/ 1821739 w 2094871"/>
                <a:gd name="connsiteY11" fmla="*/ 874014 h 957616"/>
                <a:gd name="connsiteX12" fmla="*/ 2094871 w 2094871"/>
                <a:gd name="connsiteY12" fmla="*/ 909640 h 957616"/>
                <a:gd name="connsiteX0" fmla="*/ 0 w 3163267"/>
                <a:gd name="connsiteY0" fmla="*/ 907532 h 957616"/>
                <a:gd name="connsiteX1" fmla="*/ 447963 w 3163267"/>
                <a:gd name="connsiteY1" fmla="*/ 890028 h 957616"/>
                <a:gd name="connsiteX2" fmla="*/ 652530 w 3163267"/>
                <a:gd name="connsiteY2" fmla="*/ 890027 h 957616"/>
                <a:gd name="connsiteX3" fmla="*/ 783730 w 3163267"/>
                <a:gd name="connsiteY3" fmla="*/ 897765 h 957616"/>
                <a:gd name="connsiteX4" fmla="*/ 820717 w 3163267"/>
                <a:gd name="connsiteY4" fmla="*/ 901383 h 957616"/>
                <a:gd name="connsiteX5" fmla="*/ 845612 w 3163267"/>
                <a:gd name="connsiteY5" fmla="*/ 878530 h 957616"/>
                <a:gd name="connsiteX6" fmla="*/ 855013 w 3163267"/>
                <a:gd name="connsiteY6" fmla="*/ 2 h 957616"/>
                <a:gd name="connsiteX7" fmla="*/ 871713 w 3163267"/>
                <a:gd name="connsiteY7" fmla="*/ 885611 h 957616"/>
                <a:gd name="connsiteX8" fmla="*/ 895525 w 3163267"/>
                <a:gd name="connsiteY8" fmla="*/ 904877 h 957616"/>
                <a:gd name="connsiteX9" fmla="*/ 1275474 w 3163267"/>
                <a:gd name="connsiteY9" fmla="*/ 909640 h 957616"/>
                <a:gd name="connsiteX10" fmla="*/ 1646135 w 3163267"/>
                <a:gd name="connsiteY10" fmla="*/ 660258 h 957616"/>
                <a:gd name="connsiteX11" fmla="*/ 1821739 w 3163267"/>
                <a:gd name="connsiteY11" fmla="*/ 874014 h 957616"/>
                <a:gd name="connsiteX12" fmla="*/ 3163267 w 3163267"/>
                <a:gd name="connsiteY12" fmla="*/ 924139 h 957616"/>
                <a:gd name="connsiteX0" fmla="*/ 0 w 3149912"/>
                <a:gd name="connsiteY0" fmla="*/ 881554 h 957616"/>
                <a:gd name="connsiteX1" fmla="*/ 434608 w 3149912"/>
                <a:gd name="connsiteY1" fmla="*/ 890028 h 957616"/>
                <a:gd name="connsiteX2" fmla="*/ 639175 w 3149912"/>
                <a:gd name="connsiteY2" fmla="*/ 890027 h 957616"/>
                <a:gd name="connsiteX3" fmla="*/ 770375 w 3149912"/>
                <a:gd name="connsiteY3" fmla="*/ 897765 h 957616"/>
                <a:gd name="connsiteX4" fmla="*/ 807362 w 3149912"/>
                <a:gd name="connsiteY4" fmla="*/ 901383 h 957616"/>
                <a:gd name="connsiteX5" fmla="*/ 832257 w 3149912"/>
                <a:gd name="connsiteY5" fmla="*/ 878530 h 957616"/>
                <a:gd name="connsiteX6" fmla="*/ 841658 w 3149912"/>
                <a:gd name="connsiteY6" fmla="*/ 2 h 957616"/>
                <a:gd name="connsiteX7" fmla="*/ 858358 w 3149912"/>
                <a:gd name="connsiteY7" fmla="*/ 885611 h 957616"/>
                <a:gd name="connsiteX8" fmla="*/ 882170 w 3149912"/>
                <a:gd name="connsiteY8" fmla="*/ 904877 h 957616"/>
                <a:gd name="connsiteX9" fmla="*/ 1262119 w 3149912"/>
                <a:gd name="connsiteY9" fmla="*/ 909640 h 957616"/>
                <a:gd name="connsiteX10" fmla="*/ 1632780 w 3149912"/>
                <a:gd name="connsiteY10" fmla="*/ 660258 h 957616"/>
                <a:gd name="connsiteX11" fmla="*/ 1808384 w 3149912"/>
                <a:gd name="connsiteY11" fmla="*/ 874014 h 957616"/>
                <a:gd name="connsiteX12" fmla="*/ 3149912 w 3149912"/>
                <a:gd name="connsiteY12" fmla="*/ 924139 h 957616"/>
                <a:gd name="connsiteX0" fmla="*/ 0 w 3145460"/>
                <a:gd name="connsiteY0" fmla="*/ 881554 h 957616"/>
                <a:gd name="connsiteX1" fmla="*/ 434608 w 3145460"/>
                <a:gd name="connsiteY1" fmla="*/ 890028 h 957616"/>
                <a:gd name="connsiteX2" fmla="*/ 639175 w 3145460"/>
                <a:gd name="connsiteY2" fmla="*/ 890027 h 957616"/>
                <a:gd name="connsiteX3" fmla="*/ 770375 w 3145460"/>
                <a:gd name="connsiteY3" fmla="*/ 897765 h 957616"/>
                <a:gd name="connsiteX4" fmla="*/ 807362 w 3145460"/>
                <a:gd name="connsiteY4" fmla="*/ 901383 h 957616"/>
                <a:gd name="connsiteX5" fmla="*/ 832257 w 3145460"/>
                <a:gd name="connsiteY5" fmla="*/ 878530 h 957616"/>
                <a:gd name="connsiteX6" fmla="*/ 841658 w 3145460"/>
                <a:gd name="connsiteY6" fmla="*/ 2 h 957616"/>
                <a:gd name="connsiteX7" fmla="*/ 858358 w 3145460"/>
                <a:gd name="connsiteY7" fmla="*/ 885611 h 957616"/>
                <a:gd name="connsiteX8" fmla="*/ 882170 w 3145460"/>
                <a:gd name="connsiteY8" fmla="*/ 904877 h 957616"/>
                <a:gd name="connsiteX9" fmla="*/ 1262119 w 3145460"/>
                <a:gd name="connsiteY9" fmla="*/ 909640 h 957616"/>
                <a:gd name="connsiteX10" fmla="*/ 1632780 w 3145460"/>
                <a:gd name="connsiteY10" fmla="*/ 660258 h 957616"/>
                <a:gd name="connsiteX11" fmla="*/ 1808384 w 3145460"/>
                <a:gd name="connsiteY11" fmla="*/ 874014 h 957616"/>
                <a:gd name="connsiteX12" fmla="*/ 3145460 w 3145460"/>
                <a:gd name="connsiteY12" fmla="*/ 898161 h 957616"/>
                <a:gd name="connsiteX0" fmla="*/ 0 w 3145460"/>
                <a:gd name="connsiteY0" fmla="*/ 881554 h 971984"/>
                <a:gd name="connsiteX1" fmla="*/ 434608 w 3145460"/>
                <a:gd name="connsiteY1" fmla="*/ 890028 h 971984"/>
                <a:gd name="connsiteX2" fmla="*/ 639175 w 3145460"/>
                <a:gd name="connsiteY2" fmla="*/ 890027 h 971984"/>
                <a:gd name="connsiteX3" fmla="*/ 770375 w 3145460"/>
                <a:gd name="connsiteY3" fmla="*/ 897765 h 971984"/>
                <a:gd name="connsiteX4" fmla="*/ 807362 w 3145460"/>
                <a:gd name="connsiteY4" fmla="*/ 901383 h 971984"/>
                <a:gd name="connsiteX5" fmla="*/ 832257 w 3145460"/>
                <a:gd name="connsiteY5" fmla="*/ 878530 h 971984"/>
                <a:gd name="connsiteX6" fmla="*/ 841658 w 3145460"/>
                <a:gd name="connsiteY6" fmla="*/ 2 h 971984"/>
                <a:gd name="connsiteX7" fmla="*/ 858358 w 3145460"/>
                <a:gd name="connsiteY7" fmla="*/ 885611 h 971984"/>
                <a:gd name="connsiteX8" fmla="*/ 882170 w 3145460"/>
                <a:gd name="connsiteY8" fmla="*/ 904877 h 971984"/>
                <a:gd name="connsiteX9" fmla="*/ 1002781 w 3145460"/>
                <a:gd name="connsiteY9" fmla="*/ 971946 h 971984"/>
                <a:gd name="connsiteX10" fmla="*/ 1262119 w 3145460"/>
                <a:gd name="connsiteY10" fmla="*/ 909640 h 971984"/>
                <a:gd name="connsiteX11" fmla="*/ 1632780 w 3145460"/>
                <a:gd name="connsiteY11" fmla="*/ 660258 h 971984"/>
                <a:gd name="connsiteX12" fmla="*/ 1808384 w 3145460"/>
                <a:gd name="connsiteY12" fmla="*/ 874014 h 971984"/>
                <a:gd name="connsiteX13" fmla="*/ 3145460 w 3145460"/>
                <a:gd name="connsiteY13" fmla="*/ 898161 h 971984"/>
                <a:gd name="connsiteX0" fmla="*/ 0 w 3145460"/>
                <a:gd name="connsiteY0" fmla="*/ 881554 h 972884"/>
                <a:gd name="connsiteX1" fmla="*/ 434608 w 3145460"/>
                <a:gd name="connsiteY1" fmla="*/ 890028 h 972884"/>
                <a:gd name="connsiteX2" fmla="*/ 639175 w 3145460"/>
                <a:gd name="connsiteY2" fmla="*/ 890027 h 972884"/>
                <a:gd name="connsiteX3" fmla="*/ 770375 w 3145460"/>
                <a:gd name="connsiteY3" fmla="*/ 897765 h 972884"/>
                <a:gd name="connsiteX4" fmla="*/ 807362 w 3145460"/>
                <a:gd name="connsiteY4" fmla="*/ 901383 h 972884"/>
                <a:gd name="connsiteX5" fmla="*/ 832257 w 3145460"/>
                <a:gd name="connsiteY5" fmla="*/ 878530 h 972884"/>
                <a:gd name="connsiteX6" fmla="*/ 841658 w 3145460"/>
                <a:gd name="connsiteY6" fmla="*/ 2 h 972884"/>
                <a:gd name="connsiteX7" fmla="*/ 858358 w 3145460"/>
                <a:gd name="connsiteY7" fmla="*/ 885611 h 972884"/>
                <a:gd name="connsiteX8" fmla="*/ 882170 w 3145460"/>
                <a:gd name="connsiteY8" fmla="*/ 904877 h 972884"/>
                <a:gd name="connsiteX9" fmla="*/ 1002781 w 3145460"/>
                <a:gd name="connsiteY9" fmla="*/ 971946 h 972884"/>
                <a:gd name="connsiteX10" fmla="*/ 1137728 w 3145460"/>
                <a:gd name="connsiteY10" fmla="*/ 897728 h 972884"/>
                <a:gd name="connsiteX11" fmla="*/ 1262119 w 3145460"/>
                <a:gd name="connsiteY11" fmla="*/ 909640 h 972884"/>
                <a:gd name="connsiteX12" fmla="*/ 1632780 w 3145460"/>
                <a:gd name="connsiteY12" fmla="*/ 660258 h 972884"/>
                <a:gd name="connsiteX13" fmla="*/ 1808384 w 3145460"/>
                <a:gd name="connsiteY13" fmla="*/ 874014 h 972884"/>
                <a:gd name="connsiteX14" fmla="*/ 3145460 w 3145460"/>
                <a:gd name="connsiteY14" fmla="*/ 898161 h 972884"/>
                <a:gd name="connsiteX0" fmla="*/ 0 w 3145460"/>
                <a:gd name="connsiteY0" fmla="*/ 881554 h 972504"/>
                <a:gd name="connsiteX1" fmla="*/ 434608 w 3145460"/>
                <a:gd name="connsiteY1" fmla="*/ 890028 h 972504"/>
                <a:gd name="connsiteX2" fmla="*/ 639175 w 3145460"/>
                <a:gd name="connsiteY2" fmla="*/ 890027 h 972504"/>
                <a:gd name="connsiteX3" fmla="*/ 770375 w 3145460"/>
                <a:gd name="connsiteY3" fmla="*/ 897765 h 972504"/>
                <a:gd name="connsiteX4" fmla="*/ 807362 w 3145460"/>
                <a:gd name="connsiteY4" fmla="*/ 901383 h 972504"/>
                <a:gd name="connsiteX5" fmla="*/ 832257 w 3145460"/>
                <a:gd name="connsiteY5" fmla="*/ 878530 h 972504"/>
                <a:gd name="connsiteX6" fmla="*/ 841658 w 3145460"/>
                <a:gd name="connsiteY6" fmla="*/ 2 h 972504"/>
                <a:gd name="connsiteX7" fmla="*/ 858358 w 3145460"/>
                <a:gd name="connsiteY7" fmla="*/ 885611 h 972504"/>
                <a:gd name="connsiteX8" fmla="*/ 882170 w 3145460"/>
                <a:gd name="connsiteY8" fmla="*/ 904877 h 972504"/>
                <a:gd name="connsiteX9" fmla="*/ 931757 w 3145460"/>
                <a:gd name="connsiteY9" fmla="*/ 911224 h 972504"/>
                <a:gd name="connsiteX10" fmla="*/ 1002781 w 3145460"/>
                <a:gd name="connsiteY10" fmla="*/ 971946 h 972504"/>
                <a:gd name="connsiteX11" fmla="*/ 1137728 w 3145460"/>
                <a:gd name="connsiteY11" fmla="*/ 897728 h 972504"/>
                <a:gd name="connsiteX12" fmla="*/ 1262119 w 3145460"/>
                <a:gd name="connsiteY12" fmla="*/ 909640 h 972504"/>
                <a:gd name="connsiteX13" fmla="*/ 1632780 w 3145460"/>
                <a:gd name="connsiteY13" fmla="*/ 660258 h 972504"/>
                <a:gd name="connsiteX14" fmla="*/ 1808384 w 3145460"/>
                <a:gd name="connsiteY14" fmla="*/ 874014 h 972504"/>
                <a:gd name="connsiteX15" fmla="*/ 3145460 w 3145460"/>
                <a:gd name="connsiteY15" fmla="*/ 898161 h 972504"/>
                <a:gd name="connsiteX0" fmla="*/ 0 w 3145460"/>
                <a:gd name="connsiteY0" fmla="*/ 881554 h 1039681"/>
                <a:gd name="connsiteX1" fmla="*/ 434608 w 3145460"/>
                <a:gd name="connsiteY1" fmla="*/ 890028 h 1039681"/>
                <a:gd name="connsiteX2" fmla="*/ 639175 w 3145460"/>
                <a:gd name="connsiteY2" fmla="*/ 890027 h 1039681"/>
                <a:gd name="connsiteX3" fmla="*/ 770375 w 3145460"/>
                <a:gd name="connsiteY3" fmla="*/ 897765 h 1039681"/>
                <a:gd name="connsiteX4" fmla="*/ 807362 w 3145460"/>
                <a:gd name="connsiteY4" fmla="*/ 901383 h 1039681"/>
                <a:gd name="connsiteX5" fmla="*/ 832257 w 3145460"/>
                <a:gd name="connsiteY5" fmla="*/ 878530 h 1039681"/>
                <a:gd name="connsiteX6" fmla="*/ 841658 w 3145460"/>
                <a:gd name="connsiteY6" fmla="*/ 2 h 1039681"/>
                <a:gd name="connsiteX7" fmla="*/ 858358 w 3145460"/>
                <a:gd name="connsiteY7" fmla="*/ 885611 h 1039681"/>
                <a:gd name="connsiteX8" fmla="*/ 882170 w 3145460"/>
                <a:gd name="connsiteY8" fmla="*/ 904877 h 1039681"/>
                <a:gd name="connsiteX9" fmla="*/ 931757 w 3145460"/>
                <a:gd name="connsiteY9" fmla="*/ 911224 h 1039681"/>
                <a:gd name="connsiteX10" fmla="*/ 1009884 w 3145460"/>
                <a:gd name="connsiteY10" fmla="*/ 1039416 h 1039681"/>
                <a:gd name="connsiteX11" fmla="*/ 1137728 w 3145460"/>
                <a:gd name="connsiteY11" fmla="*/ 897728 h 1039681"/>
                <a:gd name="connsiteX12" fmla="*/ 1262119 w 3145460"/>
                <a:gd name="connsiteY12" fmla="*/ 909640 h 1039681"/>
                <a:gd name="connsiteX13" fmla="*/ 1632780 w 3145460"/>
                <a:gd name="connsiteY13" fmla="*/ 660258 h 1039681"/>
                <a:gd name="connsiteX14" fmla="*/ 1808384 w 3145460"/>
                <a:gd name="connsiteY14" fmla="*/ 874014 h 1039681"/>
                <a:gd name="connsiteX15" fmla="*/ 3145460 w 3145460"/>
                <a:gd name="connsiteY15" fmla="*/ 898161 h 1039681"/>
                <a:gd name="connsiteX0" fmla="*/ 0 w 3145460"/>
                <a:gd name="connsiteY0" fmla="*/ 881554 h 1039681"/>
                <a:gd name="connsiteX1" fmla="*/ 434608 w 3145460"/>
                <a:gd name="connsiteY1" fmla="*/ 890028 h 1039681"/>
                <a:gd name="connsiteX2" fmla="*/ 639175 w 3145460"/>
                <a:gd name="connsiteY2" fmla="*/ 890027 h 1039681"/>
                <a:gd name="connsiteX3" fmla="*/ 770375 w 3145460"/>
                <a:gd name="connsiteY3" fmla="*/ 897765 h 1039681"/>
                <a:gd name="connsiteX4" fmla="*/ 807362 w 3145460"/>
                <a:gd name="connsiteY4" fmla="*/ 901383 h 1039681"/>
                <a:gd name="connsiteX5" fmla="*/ 832257 w 3145460"/>
                <a:gd name="connsiteY5" fmla="*/ 878530 h 1039681"/>
                <a:gd name="connsiteX6" fmla="*/ 841658 w 3145460"/>
                <a:gd name="connsiteY6" fmla="*/ 2 h 1039681"/>
                <a:gd name="connsiteX7" fmla="*/ 858358 w 3145460"/>
                <a:gd name="connsiteY7" fmla="*/ 885611 h 1039681"/>
                <a:gd name="connsiteX8" fmla="*/ 882170 w 3145460"/>
                <a:gd name="connsiteY8" fmla="*/ 904877 h 1039681"/>
                <a:gd name="connsiteX9" fmla="*/ 931757 w 3145460"/>
                <a:gd name="connsiteY9" fmla="*/ 911224 h 1039681"/>
                <a:gd name="connsiteX10" fmla="*/ 1009884 w 3145460"/>
                <a:gd name="connsiteY10" fmla="*/ 1039416 h 1039681"/>
                <a:gd name="connsiteX11" fmla="*/ 1137728 w 3145460"/>
                <a:gd name="connsiteY11" fmla="*/ 924716 h 1039681"/>
                <a:gd name="connsiteX12" fmla="*/ 1262119 w 3145460"/>
                <a:gd name="connsiteY12" fmla="*/ 909640 h 1039681"/>
                <a:gd name="connsiteX13" fmla="*/ 1632780 w 3145460"/>
                <a:gd name="connsiteY13" fmla="*/ 660258 h 1039681"/>
                <a:gd name="connsiteX14" fmla="*/ 1808384 w 3145460"/>
                <a:gd name="connsiteY14" fmla="*/ 874014 h 1039681"/>
                <a:gd name="connsiteX15" fmla="*/ 3145460 w 3145460"/>
                <a:gd name="connsiteY15" fmla="*/ 898161 h 1039681"/>
                <a:gd name="connsiteX0" fmla="*/ 0 w 3145460"/>
                <a:gd name="connsiteY0" fmla="*/ 881554 h 1039681"/>
                <a:gd name="connsiteX1" fmla="*/ 434608 w 3145460"/>
                <a:gd name="connsiteY1" fmla="*/ 890028 h 1039681"/>
                <a:gd name="connsiteX2" fmla="*/ 639175 w 3145460"/>
                <a:gd name="connsiteY2" fmla="*/ 890027 h 1039681"/>
                <a:gd name="connsiteX3" fmla="*/ 770375 w 3145460"/>
                <a:gd name="connsiteY3" fmla="*/ 897765 h 1039681"/>
                <a:gd name="connsiteX4" fmla="*/ 807362 w 3145460"/>
                <a:gd name="connsiteY4" fmla="*/ 901383 h 1039681"/>
                <a:gd name="connsiteX5" fmla="*/ 832257 w 3145460"/>
                <a:gd name="connsiteY5" fmla="*/ 878530 h 1039681"/>
                <a:gd name="connsiteX6" fmla="*/ 841658 w 3145460"/>
                <a:gd name="connsiteY6" fmla="*/ 2 h 1039681"/>
                <a:gd name="connsiteX7" fmla="*/ 858358 w 3145460"/>
                <a:gd name="connsiteY7" fmla="*/ 885611 h 1039681"/>
                <a:gd name="connsiteX8" fmla="*/ 882170 w 3145460"/>
                <a:gd name="connsiteY8" fmla="*/ 904877 h 1039681"/>
                <a:gd name="connsiteX9" fmla="*/ 931757 w 3145460"/>
                <a:gd name="connsiteY9" fmla="*/ 911224 h 1039681"/>
                <a:gd name="connsiteX10" fmla="*/ 1038294 w 3145460"/>
                <a:gd name="connsiteY10" fmla="*/ 1039416 h 1039681"/>
                <a:gd name="connsiteX11" fmla="*/ 1137728 w 3145460"/>
                <a:gd name="connsiteY11" fmla="*/ 924716 h 1039681"/>
                <a:gd name="connsiteX12" fmla="*/ 1262119 w 3145460"/>
                <a:gd name="connsiteY12" fmla="*/ 909640 h 1039681"/>
                <a:gd name="connsiteX13" fmla="*/ 1632780 w 3145460"/>
                <a:gd name="connsiteY13" fmla="*/ 660258 h 1039681"/>
                <a:gd name="connsiteX14" fmla="*/ 1808384 w 3145460"/>
                <a:gd name="connsiteY14" fmla="*/ 874014 h 1039681"/>
                <a:gd name="connsiteX15" fmla="*/ 3145460 w 3145460"/>
                <a:gd name="connsiteY15" fmla="*/ 898161 h 1039681"/>
                <a:gd name="connsiteX0" fmla="*/ 0 w 3145460"/>
                <a:gd name="connsiteY0" fmla="*/ 881554 h 1066622"/>
                <a:gd name="connsiteX1" fmla="*/ 434608 w 3145460"/>
                <a:gd name="connsiteY1" fmla="*/ 890028 h 1066622"/>
                <a:gd name="connsiteX2" fmla="*/ 639175 w 3145460"/>
                <a:gd name="connsiteY2" fmla="*/ 890027 h 1066622"/>
                <a:gd name="connsiteX3" fmla="*/ 770375 w 3145460"/>
                <a:gd name="connsiteY3" fmla="*/ 897765 h 1066622"/>
                <a:gd name="connsiteX4" fmla="*/ 807362 w 3145460"/>
                <a:gd name="connsiteY4" fmla="*/ 901383 h 1066622"/>
                <a:gd name="connsiteX5" fmla="*/ 832257 w 3145460"/>
                <a:gd name="connsiteY5" fmla="*/ 878530 h 1066622"/>
                <a:gd name="connsiteX6" fmla="*/ 841658 w 3145460"/>
                <a:gd name="connsiteY6" fmla="*/ 2 h 1066622"/>
                <a:gd name="connsiteX7" fmla="*/ 858358 w 3145460"/>
                <a:gd name="connsiteY7" fmla="*/ 885611 h 1066622"/>
                <a:gd name="connsiteX8" fmla="*/ 882170 w 3145460"/>
                <a:gd name="connsiteY8" fmla="*/ 904877 h 1066622"/>
                <a:gd name="connsiteX9" fmla="*/ 931757 w 3145460"/>
                <a:gd name="connsiteY9" fmla="*/ 911224 h 1066622"/>
                <a:gd name="connsiteX10" fmla="*/ 1024089 w 3145460"/>
                <a:gd name="connsiteY10" fmla="*/ 1066404 h 1066622"/>
                <a:gd name="connsiteX11" fmla="*/ 1137728 w 3145460"/>
                <a:gd name="connsiteY11" fmla="*/ 924716 h 1066622"/>
                <a:gd name="connsiteX12" fmla="*/ 1262119 w 3145460"/>
                <a:gd name="connsiteY12" fmla="*/ 909640 h 1066622"/>
                <a:gd name="connsiteX13" fmla="*/ 1632780 w 3145460"/>
                <a:gd name="connsiteY13" fmla="*/ 660258 h 1066622"/>
                <a:gd name="connsiteX14" fmla="*/ 1808384 w 3145460"/>
                <a:gd name="connsiteY14" fmla="*/ 874014 h 1066622"/>
                <a:gd name="connsiteX15" fmla="*/ 3145460 w 3145460"/>
                <a:gd name="connsiteY15" fmla="*/ 898161 h 1066622"/>
                <a:gd name="connsiteX0" fmla="*/ 0 w 3145460"/>
                <a:gd name="connsiteY0" fmla="*/ 881554 h 1066623"/>
                <a:gd name="connsiteX1" fmla="*/ 434608 w 3145460"/>
                <a:gd name="connsiteY1" fmla="*/ 890028 h 1066623"/>
                <a:gd name="connsiteX2" fmla="*/ 639175 w 3145460"/>
                <a:gd name="connsiteY2" fmla="*/ 890027 h 1066623"/>
                <a:gd name="connsiteX3" fmla="*/ 770375 w 3145460"/>
                <a:gd name="connsiteY3" fmla="*/ 897765 h 1066623"/>
                <a:gd name="connsiteX4" fmla="*/ 807362 w 3145460"/>
                <a:gd name="connsiteY4" fmla="*/ 901383 h 1066623"/>
                <a:gd name="connsiteX5" fmla="*/ 832257 w 3145460"/>
                <a:gd name="connsiteY5" fmla="*/ 878530 h 1066623"/>
                <a:gd name="connsiteX6" fmla="*/ 841658 w 3145460"/>
                <a:gd name="connsiteY6" fmla="*/ 2 h 1066623"/>
                <a:gd name="connsiteX7" fmla="*/ 858358 w 3145460"/>
                <a:gd name="connsiteY7" fmla="*/ 885611 h 1066623"/>
                <a:gd name="connsiteX8" fmla="*/ 882170 w 3145460"/>
                <a:gd name="connsiteY8" fmla="*/ 904877 h 1066623"/>
                <a:gd name="connsiteX9" fmla="*/ 931757 w 3145460"/>
                <a:gd name="connsiteY9" fmla="*/ 911224 h 1066623"/>
                <a:gd name="connsiteX10" fmla="*/ 1024089 w 3145460"/>
                <a:gd name="connsiteY10" fmla="*/ 1066404 h 1066623"/>
                <a:gd name="connsiteX11" fmla="*/ 1137728 w 3145460"/>
                <a:gd name="connsiteY11" fmla="*/ 924716 h 1066623"/>
                <a:gd name="connsiteX12" fmla="*/ 1262119 w 3145460"/>
                <a:gd name="connsiteY12" fmla="*/ 909640 h 1066623"/>
                <a:gd name="connsiteX13" fmla="*/ 1632780 w 3145460"/>
                <a:gd name="connsiteY13" fmla="*/ 660258 h 1066623"/>
                <a:gd name="connsiteX14" fmla="*/ 1808384 w 3145460"/>
                <a:gd name="connsiteY14" fmla="*/ 874014 h 1066623"/>
                <a:gd name="connsiteX15" fmla="*/ 3145460 w 3145460"/>
                <a:gd name="connsiteY15" fmla="*/ 898161 h 1066623"/>
                <a:gd name="connsiteX0" fmla="*/ 0 w 3145460"/>
                <a:gd name="connsiteY0" fmla="*/ 881554 h 1066623"/>
                <a:gd name="connsiteX1" fmla="*/ 434608 w 3145460"/>
                <a:gd name="connsiteY1" fmla="*/ 890028 h 1066623"/>
                <a:gd name="connsiteX2" fmla="*/ 639175 w 3145460"/>
                <a:gd name="connsiteY2" fmla="*/ 890027 h 1066623"/>
                <a:gd name="connsiteX3" fmla="*/ 770375 w 3145460"/>
                <a:gd name="connsiteY3" fmla="*/ 897765 h 1066623"/>
                <a:gd name="connsiteX4" fmla="*/ 807362 w 3145460"/>
                <a:gd name="connsiteY4" fmla="*/ 901383 h 1066623"/>
                <a:gd name="connsiteX5" fmla="*/ 832257 w 3145460"/>
                <a:gd name="connsiteY5" fmla="*/ 878530 h 1066623"/>
                <a:gd name="connsiteX6" fmla="*/ 841658 w 3145460"/>
                <a:gd name="connsiteY6" fmla="*/ 2 h 1066623"/>
                <a:gd name="connsiteX7" fmla="*/ 858358 w 3145460"/>
                <a:gd name="connsiteY7" fmla="*/ 885611 h 1066623"/>
                <a:gd name="connsiteX8" fmla="*/ 882170 w 3145460"/>
                <a:gd name="connsiteY8" fmla="*/ 904877 h 1066623"/>
                <a:gd name="connsiteX9" fmla="*/ 931757 w 3145460"/>
                <a:gd name="connsiteY9" fmla="*/ 911224 h 1066623"/>
                <a:gd name="connsiteX10" fmla="*/ 1024089 w 3145460"/>
                <a:gd name="connsiteY10" fmla="*/ 1066404 h 1066623"/>
                <a:gd name="connsiteX11" fmla="*/ 1137728 w 3145460"/>
                <a:gd name="connsiteY11" fmla="*/ 924716 h 1066623"/>
                <a:gd name="connsiteX12" fmla="*/ 1262119 w 3145460"/>
                <a:gd name="connsiteY12" fmla="*/ 909640 h 1066623"/>
                <a:gd name="connsiteX13" fmla="*/ 1632780 w 3145460"/>
                <a:gd name="connsiteY13" fmla="*/ 660258 h 1066623"/>
                <a:gd name="connsiteX14" fmla="*/ 1808384 w 3145460"/>
                <a:gd name="connsiteY14" fmla="*/ 874014 h 1066623"/>
                <a:gd name="connsiteX15" fmla="*/ 3145460 w 3145460"/>
                <a:gd name="connsiteY15" fmla="*/ 898161 h 1066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5460" h="1066623">
                  <a:moveTo>
                    <a:pt x="0" y="881554"/>
                  </a:moveTo>
                  <a:lnTo>
                    <a:pt x="434608" y="890028"/>
                  </a:lnTo>
                  <a:cubicBezTo>
                    <a:pt x="541137" y="891440"/>
                    <a:pt x="583214" y="888738"/>
                    <a:pt x="639175" y="890027"/>
                  </a:cubicBezTo>
                  <a:cubicBezTo>
                    <a:pt x="695136" y="891316"/>
                    <a:pt x="742344" y="895872"/>
                    <a:pt x="770375" y="897765"/>
                  </a:cubicBezTo>
                  <a:cubicBezTo>
                    <a:pt x="798406" y="899658"/>
                    <a:pt x="805383" y="889508"/>
                    <a:pt x="807362" y="901383"/>
                  </a:cubicBezTo>
                  <a:cubicBezTo>
                    <a:pt x="809341" y="913258"/>
                    <a:pt x="826541" y="1028760"/>
                    <a:pt x="832257" y="878530"/>
                  </a:cubicBezTo>
                  <a:cubicBezTo>
                    <a:pt x="837973" y="728300"/>
                    <a:pt x="837308" y="-1178"/>
                    <a:pt x="841658" y="2"/>
                  </a:cubicBezTo>
                  <a:cubicBezTo>
                    <a:pt x="846008" y="1182"/>
                    <a:pt x="851606" y="734799"/>
                    <a:pt x="858358" y="885611"/>
                  </a:cubicBezTo>
                  <a:cubicBezTo>
                    <a:pt x="865110" y="1036423"/>
                    <a:pt x="869937" y="900608"/>
                    <a:pt x="882170" y="904877"/>
                  </a:cubicBezTo>
                  <a:cubicBezTo>
                    <a:pt x="894403" y="909146"/>
                    <a:pt x="911655" y="900046"/>
                    <a:pt x="931757" y="911224"/>
                  </a:cubicBezTo>
                  <a:cubicBezTo>
                    <a:pt x="951859" y="922402"/>
                    <a:pt x="947146" y="1073151"/>
                    <a:pt x="1024089" y="1066404"/>
                  </a:cubicBezTo>
                  <a:cubicBezTo>
                    <a:pt x="1108133" y="1059658"/>
                    <a:pt x="1094505" y="935100"/>
                    <a:pt x="1137728" y="924716"/>
                  </a:cubicBezTo>
                  <a:cubicBezTo>
                    <a:pt x="1180951" y="914332"/>
                    <a:pt x="1179611" y="953716"/>
                    <a:pt x="1262119" y="909640"/>
                  </a:cubicBezTo>
                  <a:cubicBezTo>
                    <a:pt x="1344627" y="865564"/>
                    <a:pt x="1541736" y="666196"/>
                    <a:pt x="1632780" y="660258"/>
                  </a:cubicBezTo>
                  <a:cubicBezTo>
                    <a:pt x="1723824" y="654320"/>
                    <a:pt x="1733595" y="832450"/>
                    <a:pt x="1808384" y="874014"/>
                  </a:cubicBezTo>
                  <a:cubicBezTo>
                    <a:pt x="1883173" y="915578"/>
                    <a:pt x="3043530" y="901130"/>
                    <a:pt x="3145460" y="898161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100"/>
            </a:p>
          </p:txBody>
        </p:sp>
      </p:grpSp>
      <p:sp>
        <p:nvSpPr>
          <p:cNvPr id="39" name="Obdélník 38">
            <a:extLst>
              <a:ext uri="{FF2B5EF4-FFF2-40B4-BE49-F238E27FC236}">
                <a16:creationId xmlns:a16="http://schemas.microsoft.com/office/drawing/2014/main" id="{0F7CC36C-E9B5-2C83-1965-3ABADF287C46}"/>
              </a:ext>
            </a:extLst>
          </p:cNvPr>
          <p:cNvSpPr/>
          <p:nvPr/>
        </p:nvSpPr>
        <p:spPr>
          <a:xfrm>
            <a:off x="7272640" y="3080874"/>
            <a:ext cx="178072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zpětná depolarizace síní</a:t>
            </a:r>
          </a:p>
        </p:txBody>
      </p:sp>
      <p:cxnSp>
        <p:nvCxnSpPr>
          <p:cNvPr id="40" name="Přímá spojnice se šipkou 39">
            <a:extLst>
              <a:ext uri="{FF2B5EF4-FFF2-40B4-BE49-F238E27FC236}">
                <a16:creationId xmlns:a16="http://schemas.microsoft.com/office/drawing/2014/main" id="{E1D1CD85-0283-85E5-E693-56DCB13D580B}"/>
              </a:ext>
            </a:extLst>
          </p:cNvPr>
          <p:cNvCxnSpPr>
            <a:cxnSpLocks/>
          </p:cNvCxnSpPr>
          <p:nvPr/>
        </p:nvCxnSpPr>
        <p:spPr>
          <a:xfrm flipH="1">
            <a:off x="7349525" y="3328875"/>
            <a:ext cx="90293" cy="2570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bdélník 40">
            <a:extLst>
              <a:ext uri="{FF2B5EF4-FFF2-40B4-BE49-F238E27FC236}">
                <a16:creationId xmlns:a16="http://schemas.microsoft.com/office/drawing/2014/main" id="{8E83EDCB-3AFC-C3F0-87BA-28F3EB7493A2}"/>
              </a:ext>
            </a:extLst>
          </p:cNvPr>
          <p:cNvSpPr/>
          <p:nvPr/>
        </p:nvSpPr>
        <p:spPr>
          <a:xfrm>
            <a:off x="4801380" y="3184748"/>
            <a:ext cx="5212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nebo</a:t>
            </a:r>
          </a:p>
        </p:txBody>
      </p:sp>
    </p:spTree>
    <p:extLst>
      <p:ext uri="{BB962C8B-B14F-4D97-AF65-F5344CB8AC3E}">
        <p14:creationId xmlns:p14="http://schemas.microsoft.com/office/powerpoint/2010/main" val="397063867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92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405" y="1069548"/>
            <a:ext cx="11258578" cy="439943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dirty="0"/>
              <a:t>Frekvence stahu komor (protože ta určuje srdeční výdej) </a:t>
            </a:r>
            <a:br>
              <a:rPr lang="cs-CZ" sz="2000" dirty="0"/>
            </a:br>
            <a:r>
              <a:rPr lang="cs-CZ" sz="2000" dirty="0"/>
              <a:t>na EKG – frekvence depolarizací komor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HR (</a:t>
            </a:r>
            <a:r>
              <a:rPr lang="cs-CZ" sz="2000" dirty="0" err="1"/>
              <a:t>heart</a:t>
            </a:r>
            <a:r>
              <a:rPr lang="cs-CZ" sz="2000" dirty="0"/>
              <a:t> </a:t>
            </a:r>
            <a:r>
              <a:rPr lang="cs-CZ" sz="2000" dirty="0" err="1"/>
              <a:t>rate</a:t>
            </a:r>
            <a:r>
              <a:rPr lang="cs-CZ" sz="2000" dirty="0"/>
              <a:t>) = 1 / RR (jednotky </a:t>
            </a:r>
            <a:r>
              <a:rPr lang="cs-CZ" sz="2000" dirty="0" err="1"/>
              <a:t>bpm</a:t>
            </a:r>
            <a:r>
              <a:rPr lang="cs-CZ" sz="2000" dirty="0"/>
              <a:t>: beat per </a:t>
            </a:r>
            <a:r>
              <a:rPr lang="cs-CZ" sz="2000" dirty="0" err="1"/>
              <a:t>minute</a:t>
            </a:r>
            <a:r>
              <a:rPr lang="cs-CZ" sz="2000" dirty="0"/>
              <a:t>)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Fyziologická: 60 – 90 </a:t>
            </a:r>
            <a:r>
              <a:rPr lang="cs-CZ" sz="2000" dirty="0" err="1"/>
              <a:t>bpm</a:t>
            </a:r>
            <a:r>
              <a:rPr lang="cs-CZ" sz="2000" dirty="0"/>
              <a:t> v klidu</a:t>
            </a:r>
            <a:br>
              <a:rPr lang="cs-CZ" sz="2000" dirty="0"/>
            </a:br>
            <a:r>
              <a:rPr lang="cs-CZ" sz="2000" dirty="0"/>
              <a:t>maximální fyziologická cca 220-věk (pokud máte 250, něco je asi zle)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dirty="0"/>
              <a:t>Tachykardie: &gt; 90 </a:t>
            </a:r>
            <a:r>
              <a:rPr lang="cs-CZ" sz="2000" dirty="0" err="1"/>
              <a:t>bpm</a:t>
            </a:r>
            <a:r>
              <a:rPr lang="cs-CZ" sz="2000" dirty="0"/>
              <a:t> v klidu</a:t>
            </a:r>
          </a:p>
          <a:p>
            <a:pPr lvl="1"/>
            <a:r>
              <a:rPr lang="cs-CZ" sz="1400" dirty="0"/>
              <a:t>Může být sinusová (vyšší aktivita sympatiku, léky, …)</a:t>
            </a:r>
          </a:p>
          <a:p>
            <a:pPr lvl="1"/>
            <a:r>
              <a:rPr lang="cs-CZ" sz="1400" dirty="0" err="1"/>
              <a:t>Tachyarytmie</a:t>
            </a:r>
            <a:r>
              <a:rPr lang="cs-CZ" sz="1400" dirty="0"/>
              <a:t>: rytmus není sinusový</a:t>
            </a:r>
          </a:p>
          <a:p>
            <a:pPr lvl="1"/>
            <a:r>
              <a:rPr lang="cs-CZ" sz="1400" dirty="0"/>
              <a:t>Pokud je &gt; cca 200 u pacienta, rytmus s největší pravděpodobností sinusový nebude (záleží na kontextu)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Bradykardie: &lt; 60 </a:t>
            </a:r>
            <a:r>
              <a:rPr lang="cs-CZ" sz="2000" dirty="0" err="1"/>
              <a:t>bpm</a:t>
            </a:r>
            <a:endParaRPr lang="cs-CZ" sz="2000" dirty="0"/>
          </a:p>
          <a:p>
            <a:pPr lvl="1"/>
            <a:r>
              <a:rPr lang="cs-CZ" sz="1400" dirty="0"/>
              <a:t>Může být sinusová (vyšší aktivita parasympatiku, sportovní bradykardie - fyziologická)</a:t>
            </a:r>
          </a:p>
          <a:p>
            <a:pPr lvl="1"/>
            <a:r>
              <a:rPr lang="cs-CZ" sz="1400" dirty="0"/>
              <a:t>Pokud je &lt; 50 </a:t>
            </a:r>
            <a:r>
              <a:rPr lang="cs-CZ" sz="1400" dirty="0" err="1"/>
              <a:t>bpm</a:t>
            </a:r>
            <a:r>
              <a:rPr lang="cs-CZ" sz="1400" dirty="0"/>
              <a:t>, rytmus pravděpodobně sinusový nebude (</a:t>
            </a:r>
            <a:r>
              <a:rPr lang="cs-CZ" sz="1400" dirty="0" err="1"/>
              <a:t>junkční</a:t>
            </a:r>
            <a:r>
              <a:rPr lang="cs-CZ" sz="1400" dirty="0"/>
              <a:t>, komorový)</a:t>
            </a:r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B5BC6404-1F56-F836-9F89-C3EE91443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3) Srdeční frekvence</a:t>
            </a:r>
          </a:p>
        </p:txBody>
      </p:sp>
    </p:spTree>
    <p:extLst>
      <p:ext uri="{BB962C8B-B14F-4D97-AF65-F5344CB8AC3E}">
        <p14:creationId xmlns:p14="http://schemas.microsoft.com/office/powerpoint/2010/main" val="161114178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93</a:t>
            </a:fld>
            <a:endParaRPr lang="cs-CZ" altLang="cs-CZ" dirty="0"/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B5BC6404-1F56-F836-9F89-C3EE91443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299957"/>
            <a:ext cx="10753200" cy="451576"/>
          </a:xfrm>
        </p:spPr>
        <p:txBody>
          <a:bodyPr/>
          <a:lstStyle/>
          <a:p>
            <a:r>
              <a:rPr lang="cs-CZ" dirty="0"/>
              <a:t>4) Vlny, kmity, intervaly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05B85D2-E6A1-4F24-E36A-C4EB703A865B}"/>
              </a:ext>
            </a:extLst>
          </p:cNvPr>
          <p:cNvSpPr txBox="1"/>
          <p:nvPr/>
        </p:nvSpPr>
        <p:spPr>
          <a:xfrm>
            <a:off x="191966" y="1125538"/>
            <a:ext cx="889247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EKG (II svod):</a:t>
            </a:r>
          </a:p>
          <a:p>
            <a:endParaRPr lang="cs-CZ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/>
              <a:t>P</a:t>
            </a:r>
            <a:r>
              <a:rPr lang="cs-CZ" sz="1800" dirty="0"/>
              <a:t>: depolarizace síní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/>
              <a:t>Úsek PQ</a:t>
            </a:r>
            <a:r>
              <a:rPr lang="cs-CZ" sz="1800" dirty="0"/>
              <a:t>: síně jsou depolarizované, </a:t>
            </a:r>
            <a:br>
              <a:rPr lang="cs-CZ" sz="1800" dirty="0"/>
            </a:br>
            <a:r>
              <a:rPr lang="cs-CZ" sz="1800" dirty="0"/>
              <a:t>komory se ještě nezačaly depolarizovat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/>
              <a:t>Q</a:t>
            </a:r>
            <a:r>
              <a:rPr lang="cs-CZ" sz="1800" dirty="0"/>
              <a:t>: první negativní kmit QRS komplexu (depolarizace komorového septa)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R: první pozitivní kmit QRS komplexu (depolarizace srdečního hrotu)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/>
              <a:t>S</a:t>
            </a:r>
            <a:r>
              <a:rPr lang="cs-CZ" sz="1800" dirty="0"/>
              <a:t>: negativní kmit následující po R (depolarizace bazální části levé </a:t>
            </a:r>
            <a:r>
              <a:rPr lang="cs-CZ" sz="1800" dirty="0" err="1"/>
              <a:t>kmory</a:t>
            </a:r>
            <a:r>
              <a:rPr lang="cs-CZ" sz="18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/>
              <a:t>Úsek ST</a:t>
            </a:r>
            <a:r>
              <a:rPr lang="cs-CZ" sz="1800" dirty="0"/>
              <a:t>: komory jsou depolarizované a ještě se nezačaly repolarizovat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/>
              <a:t>P</a:t>
            </a:r>
            <a:r>
              <a:rPr lang="cs-CZ" sz="1800" dirty="0"/>
              <a:t>: repolarizace komor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6A897B9-8A59-4B7F-1FA1-10DF6DD233FA}"/>
              </a:ext>
            </a:extLst>
          </p:cNvPr>
          <p:cNvSpPr txBox="1"/>
          <p:nvPr/>
        </p:nvSpPr>
        <p:spPr>
          <a:xfrm>
            <a:off x="8693683" y="4082097"/>
            <a:ext cx="33843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Delší úseky závisí na délce RR intervalu, pro porovnání třeba normalizovat (</a:t>
            </a:r>
            <a:r>
              <a:rPr lang="cs-CZ" sz="1800" dirty="0" err="1"/>
              <a:t>Bazetova</a:t>
            </a:r>
            <a:r>
              <a:rPr lang="cs-CZ" sz="1800" dirty="0"/>
              <a:t> formule)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4">
                <a:extLst>
                  <a:ext uri="{FF2B5EF4-FFF2-40B4-BE49-F238E27FC236}">
                    <a16:creationId xmlns:a16="http://schemas.microsoft.com/office/drawing/2014/main" id="{41E4E067-2C14-28AA-B81F-C451AB9EECEC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8693683" y="5046437"/>
                <a:ext cx="3837900" cy="88598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cs-CZ" sz="16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Bazettova rovnice:</a:t>
                </a:r>
                <a14:m>
                  <m:oMath xmlns:m="http://schemas.openxmlformats.org/officeDocument/2006/math">
                    <m:r>
                      <a:rPr lang="cs-CZ" sz="1600" b="0" i="0" smtClean="0">
                        <a:solidFill>
                          <a:srgbClr val="C00000"/>
                        </a:solidFill>
                        <a:latin typeface="Cambria Math"/>
                        <a:cs typeface="Arial" pitchFamily="34" charset="0"/>
                      </a:rPr>
                      <m:t> </m:t>
                    </m:r>
                    <m:r>
                      <a:rPr lang="cs-CZ" sz="1600" b="0" i="1" smtClean="0">
                        <a:solidFill>
                          <a:srgbClr val="C00000"/>
                        </a:solidFill>
                        <a:latin typeface="Cambria Math"/>
                        <a:cs typeface="Arial" pitchFamily="34" charset="0"/>
                      </a:rPr>
                      <m:t>𝑄𝑇𝑐</m:t>
                    </m:r>
                    <m:r>
                      <a:rPr lang="cs-CZ" sz="1600" b="0" i="1" smtClean="0">
                        <a:solidFill>
                          <a:srgbClr val="C00000"/>
                        </a:solidFill>
                        <a:latin typeface="Cambria Math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cs-CZ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cs-CZ" sz="1600" b="0" i="1" smtClean="0">
                            <a:solidFill>
                              <a:srgbClr val="C00000"/>
                            </a:solidFill>
                            <a:latin typeface="Cambria Math"/>
                            <a:cs typeface="Arial" pitchFamily="34" charset="0"/>
                          </a:rPr>
                          <m:t>𝑄𝑇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cs-CZ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cs-CZ" sz="16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𝑅𝑅</m:t>
                            </m:r>
                          </m:e>
                        </m:rad>
                      </m:den>
                    </m:f>
                  </m:oMath>
                </a14:m>
                <a:endParaRPr lang="cs-CZ" sz="16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9" name="Rectangle 4">
                <a:extLst>
                  <a:ext uri="{FF2B5EF4-FFF2-40B4-BE49-F238E27FC236}">
                    <a16:creationId xmlns:a16="http://schemas.microsoft.com/office/drawing/2014/main" id="{41E4E067-2C14-28AA-B81F-C451AB9EEC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3683" y="5046437"/>
                <a:ext cx="3837900" cy="885984"/>
              </a:xfrm>
              <a:prstGeom prst="rect">
                <a:avLst/>
              </a:prstGeom>
              <a:blipFill>
                <a:blip r:embed="rId2"/>
                <a:stretch>
                  <a:fillRect l="-79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Obrázek 9">
            <a:extLst>
              <a:ext uri="{FF2B5EF4-FFF2-40B4-BE49-F238E27FC236}">
                <a16:creationId xmlns:a16="http://schemas.microsoft.com/office/drawing/2014/main" id="{6B79845C-9FB3-9AE0-59E7-5274822159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0"/>
          <a:stretch/>
        </p:blipFill>
        <p:spPr>
          <a:xfrm>
            <a:off x="6945549" y="42994"/>
            <a:ext cx="5224260" cy="331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2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AB1A68D2-3900-4854-8961-46933CA468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965720"/>
              </p:ext>
            </p:extLst>
          </p:nvPr>
        </p:nvGraphicFramePr>
        <p:xfrm>
          <a:off x="206453" y="672114"/>
          <a:ext cx="11779094" cy="5989442"/>
        </p:xfrm>
        <a:graphic>
          <a:graphicData uri="http://schemas.openxmlformats.org/drawingml/2006/table">
            <a:tbl>
              <a:tblPr/>
              <a:tblGrid>
                <a:gridCol w="1915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3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425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66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Název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17B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Umístění a popis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17B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Fyziologické pozadí</a:t>
                      </a:r>
                      <a:endParaRPr lang="cs-CZ" sz="18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17B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Norma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1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33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Vlna P</a:t>
                      </a:r>
                      <a:endParaRPr lang="cs-CZ" sz="18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První kulovitá vlna (Negativní i pozitivní)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Depolarizace síní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 ms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297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 dirty="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Interval PQ (PR)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Interval od počátku vlny P po počátek kmitu Q (nebo i R pokud není přítomna Q ) 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Doba od aktivace SA uzlu po aktivaci Purkyňových vláken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120-200 ms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898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 dirty="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Úsek PQ (PR)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Konec vlny P do začátku Q (nebo R nebo pokud není Q kmit přítomen)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Kompletní depolarizace síní, převod z AV uzlu na komory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50-120 ms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66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Kmit Q</a:t>
                      </a:r>
                      <a:endParaRPr lang="cs-CZ" sz="18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l-PL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První odklon od osy dolů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Depolarizaci septa a papilárních svalů. 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33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Komplex QRS</a:t>
                      </a:r>
                      <a:endParaRPr lang="cs-CZ" sz="18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Začátek kmitu R ,kmit R až konec kmitu S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Depolarizaci komor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80-100ms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66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Kmit R</a:t>
                      </a:r>
                      <a:endParaRPr lang="cs-CZ" sz="18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Výchylka směrem nahoru bez ohledu nato, zda jí předchází či nepředchází kmit Q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Depolarizace komor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 dirty="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Kmit S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Odklon od izolinie směrem dolů, následující vlnu R, nezávisle na tom, zda ji předchází nebo nepředchází vlna Q. 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Šíření  vzruchu na komory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66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 dirty="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Úsek ST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Interval izoelektrické linie mezi koncem QRS komplexu a začátkem vlny T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Kompletní depolarizace komor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80-120 ms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266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Interval QT</a:t>
                      </a:r>
                      <a:endParaRPr lang="cs-CZ" sz="18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Začíná kmitem  Q ( nebo R pokud Q není přítomno) a končí koncem vlny T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Elektrická systola 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</a:t>
                      </a: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420ms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Vlna T</a:t>
                      </a:r>
                      <a:endParaRPr lang="cs-CZ" sz="18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Druhá kulovitá vlna (negativní i pozitivní)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Repolarizace komor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160 </a:t>
                      </a:r>
                      <a:r>
                        <a:rPr lang="cs-CZ" sz="1800" kern="140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ms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" name="Nadpis 3">
            <a:extLst>
              <a:ext uri="{FF2B5EF4-FFF2-40B4-BE49-F238E27FC236}">
                <a16:creationId xmlns:a16="http://schemas.microsoft.com/office/drawing/2014/main" id="{825506E7-8DB2-9E2F-5D31-BB81FCA9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84" y="196444"/>
            <a:ext cx="10753200" cy="451576"/>
          </a:xfrm>
        </p:spPr>
        <p:txBody>
          <a:bodyPr/>
          <a:lstStyle/>
          <a:p>
            <a:r>
              <a:rPr lang="cs-CZ" dirty="0"/>
              <a:t>4) Vlny, kmity, intervaly</a:t>
            </a:r>
          </a:p>
        </p:txBody>
      </p:sp>
    </p:spTree>
    <p:extLst>
      <p:ext uri="{BB962C8B-B14F-4D97-AF65-F5344CB8AC3E}">
        <p14:creationId xmlns:p14="http://schemas.microsoft.com/office/powerpoint/2010/main" val="61922525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95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404" y="1069548"/>
            <a:ext cx="6005495" cy="4887115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sz="2000" dirty="0"/>
              <a:t>Vlna P: </a:t>
            </a:r>
          </a:p>
          <a:p>
            <a:pPr lvl="1"/>
            <a:r>
              <a:rPr lang="cs-CZ" sz="1200" dirty="0"/>
              <a:t>Je přítomná? </a:t>
            </a:r>
          </a:p>
          <a:p>
            <a:pPr lvl="1"/>
            <a:r>
              <a:rPr lang="cs-CZ" sz="1200" dirty="0"/>
              <a:t>Je pozitivní/negativní (nahoru/dolu), </a:t>
            </a:r>
            <a:r>
              <a:rPr lang="cs-CZ" sz="1200" dirty="0" err="1"/>
              <a:t>jednovrcholová</a:t>
            </a:r>
            <a:r>
              <a:rPr lang="cs-CZ" sz="1200" dirty="0"/>
              <a:t>/</a:t>
            </a:r>
            <a:r>
              <a:rPr lang="cs-CZ" sz="1200" dirty="0" err="1"/>
              <a:t>vícevrcholová</a:t>
            </a:r>
            <a:r>
              <a:rPr lang="cs-CZ" sz="1200" dirty="0"/>
              <a:t>, silná(&gt;0,25mV)/normální/slabá?</a:t>
            </a:r>
            <a:br>
              <a:rPr lang="cs-CZ" sz="1200" dirty="0"/>
            </a:br>
            <a:endParaRPr lang="cs-CZ" sz="1200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sz="2000" dirty="0"/>
              <a:t>QRS: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Q:  první negativní kmit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R:  první pozitivní kmit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S:  negativní kmit, kterému předchází pozitivní kmit</a:t>
            </a:r>
          </a:p>
          <a:p>
            <a:pPr lvl="1"/>
            <a:r>
              <a:rPr lang="cs-CZ" sz="1200" dirty="0"/>
              <a:t>Malý kmit (pod 0,5 </a:t>
            </a:r>
            <a:r>
              <a:rPr lang="cs-CZ" sz="1200" dirty="0" err="1"/>
              <a:t>mV</a:t>
            </a:r>
            <a:r>
              <a:rPr lang="cs-CZ" sz="1200" dirty="0"/>
              <a:t>) je malým písmenem</a:t>
            </a:r>
          </a:p>
          <a:p>
            <a:pPr lvl="1"/>
            <a:r>
              <a:rPr lang="cs-CZ" sz="1200" dirty="0"/>
              <a:t>Velký kmit je velkým písmenem</a:t>
            </a:r>
          </a:p>
          <a:p>
            <a:pPr lvl="1"/>
            <a:r>
              <a:rPr lang="cs-CZ" sz="1200" dirty="0"/>
              <a:t>Druhý takový kmit je s čárkou  (‘)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dirty="0"/>
              <a:t>Vlna T: </a:t>
            </a:r>
          </a:p>
          <a:p>
            <a:pPr lvl="1"/>
            <a:r>
              <a:rPr lang="cs-CZ" sz="1200" dirty="0"/>
              <a:t>Je pozitivní/negativní/bipolární?</a:t>
            </a:r>
          </a:p>
          <a:p>
            <a:pPr lvl="1"/>
            <a:r>
              <a:rPr lang="cs-CZ" sz="1200" dirty="0"/>
              <a:t>Má stejnou polaritu jako nejsilnější výchylka QRS?</a:t>
            </a:r>
          </a:p>
          <a:p>
            <a:pPr lvl="1"/>
            <a:r>
              <a:rPr lang="cs-CZ" sz="1200" dirty="0"/>
              <a:t>Ano: konkordantní (ok), Ne: </a:t>
            </a:r>
            <a:r>
              <a:rPr lang="cs-CZ" sz="1200" dirty="0" err="1"/>
              <a:t>dyskordantní</a:t>
            </a:r>
            <a:r>
              <a:rPr lang="cs-CZ" sz="1200" dirty="0"/>
              <a:t> (patologie)</a:t>
            </a:r>
          </a:p>
          <a:p>
            <a:pPr marL="324000" lvl="1" indent="0">
              <a:buNone/>
            </a:pPr>
            <a:r>
              <a:rPr lang="cs-CZ" sz="1200" b="1" dirty="0"/>
              <a:t>Bipolární T: </a:t>
            </a:r>
          </a:p>
          <a:p>
            <a:pPr lvl="1"/>
            <a:r>
              <a:rPr lang="cs-CZ" sz="1200" dirty="0" err="1"/>
              <a:t>Preterminálně</a:t>
            </a:r>
            <a:r>
              <a:rPr lang="cs-CZ" sz="1200" dirty="0"/>
              <a:t> negativní (-/+)</a:t>
            </a:r>
          </a:p>
          <a:p>
            <a:pPr lvl="1"/>
            <a:r>
              <a:rPr lang="cs-CZ" sz="1200" dirty="0"/>
              <a:t>Terminálně negativní (+/-)</a:t>
            </a:r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B5BC6404-1F56-F836-9F89-C3EE91443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299957"/>
            <a:ext cx="10753200" cy="451576"/>
          </a:xfrm>
        </p:spPr>
        <p:txBody>
          <a:bodyPr/>
          <a:lstStyle/>
          <a:p>
            <a:r>
              <a:rPr lang="cs-CZ" dirty="0"/>
              <a:t>4) vlny, kmity</a:t>
            </a:r>
          </a:p>
        </p:txBody>
      </p:sp>
      <p:sp>
        <p:nvSpPr>
          <p:cNvPr id="4" name="Volný tvar 7">
            <a:extLst>
              <a:ext uri="{FF2B5EF4-FFF2-40B4-BE49-F238E27FC236}">
                <a16:creationId xmlns:a16="http://schemas.microsoft.com/office/drawing/2014/main" id="{E58EDB89-C45D-B866-DAE2-F5D4979DC746}"/>
              </a:ext>
            </a:extLst>
          </p:cNvPr>
          <p:cNvSpPr/>
          <p:nvPr/>
        </p:nvSpPr>
        <p:spPr>
          <a:xfrm>
            <a:off x="8374526" y="4777230"/>
            <a:ext cx="359037" cy="715487"/>
          </a:xfrm>
          <a:custGeom>
            <a:avLst/>
            <a:gdLst>
              <a:gd name="connsiteX0" fmla="*/ 0 w 864705"/>
              <a:gd name="connsiteY0" fmla="*/ 1222520 h 1442866"/>
              <a:gd name="connsiteX1" fmla="*/ 208722 w 864705"/>
              <a:gd name="connsiteY1" fmla="*/ 1222520 h 1442866"/>
              <a:gd name="connsiteX2" fmla="*/ 238540 w 864705"/>
              <a:gd name="connsiteY2" fmla="*/ 1361668 h 1442866"/>
              <a:gd name="connsiteX3" fmla="*/ 377687 w 864705"/>
              <a:gd name="connsiteY3" fmla="*/ 7 h 1442866"/>
              <a:gd name="connsiteX4" fmla="*/ 387627 w 864705"/>
              <a:gd name="connsiteY4" fmla="*/ 1381546 h 1442866"/>
              <a:gd name="connsiteX5" fmla="*/ 427383 w 864705"/>
              <a:gd name="connsiteY5" fmla="*/ 1202642 h 1442866"/>
              <a:gd name="connsiteX6" fmla="*/ 864705 w 864705"/>
              <a:gd name="connsiteY6" fmla="*/ 1222520 h 1442866"/>
              <a:gd name="connsiteX0" fmla="*/ 0 w 864705"/>
              <a:gd name="connsiteY0" fmla="*/ 1222520 h 1442866"/>
              <a:gd name="connsiteX1" fmla="*/ 208722 w 864705"/>
              <a:gd name="connsiteY1" fmla="*/ 1222520 h 1442866"/>
              <a:gd name="connsiteX2" fmla="*/ 238540 w 864705"/>
              <a:gd name="connsiteY2" fmla="*/ 1361668 h 1442866"/>
              <a:gd name="connsiteX3" fmla="*/ 303211 w 864705"/>
              <a:gd name="connsiteY3" fmla="*/ 7 h 1442866"/>
              <a:gd name="connsiteX4" fmla="*/ 387627 w 864705"/>
              <a:gd name="connsiteY4" fmla="*/ 1381546 h 1442866"/>
              <a:gd name="connsiteX5" fmla="*/ 427383 w 864705"/>
              <a:gd name="connsiteY5" fmla="*/ 1202642 h 1442866"/>
              <a:gd name="connsiteX6" fmla="*/ 864705 w 864705"/>
              <a:gd name="connsiteY6" fmla="*/ 1222520 h 1442866"/>
              <a:gd name="connsiteX0" fmla="*/ 0 w 864705"/>
              <a:gd name="connsiteY0" fmla="*/ 1222520 h 1442866"/>
              <a:gd name="connsiteX1" fmla="*/ 208722 w 864705"/>
              <a:gd name="connsiteY1" fmla="*/ 1222520 h 1442866"/>
              <a:gd name="connsiteX2" fmla="*/ 238540 w 864705"/>
              <a:gd name="connsiteY2" fmla="*/ 1361668 h 1442866"/>
              <a:gd name="connsiteX3" fmla="*/ 303211 w 864705"/>
              <a:gd name="connsiteY3" fmla="*/ 7 h 1442866"/>
              <a:gd name="connsiteX4" fmla="*/ 387627 w 864705"/>
              <a:gd name="connsiteY4" fmla="*/ 1381546 h 1442866"/>
              <a:gd name="connsiteX5" fmla="*/ 427383 w 864705"/>
              <a:gd name="connsiteY5" fmla="*/ 1202642 h 1442866"/>
              <a:gd name="connsiteX6" fmla="*/ 864705 w 864705"/>
              <a:gd name="connsiteY6" fmla="*/ 1222520 h 1442866"/>
              <a:gd name="connsiteX0" fmla="*/ 0 w 864705"/>
              <a:gd name="connsiteY0" fmla="*/ 1222520 h 1440609"/>
              <a:gd name="connsiteX1" fmla="*/ 208722 w 864705"/>
              <a:gd name="connsiteY1" fmla="*/ 1222520 h 1440609"/>
              <a:gd name="connsiteX2" fmla="*/ 238540 w 864705"/>
              <a:gd name="connsiteY2" fmla="*/ 1361668 h 1440609"/>
              <a:gd name="connsiteX3" fmla="*/ 303211 w 864705"/>
              <a:gd name="connsiteY3" fmla="*/ 7 h 1440609"/>
              <a:gd name="connsiteX4" fmla="*/ 387627 w 864705"/>
              <a:gd name="connsiteY4" fmla="*/ 1381546 h 1440609"/>
              <a:gd name="connsiteX5" fmla="*/ 427383 w 864705"/>
              <a:gd name="connsiteY5" fmla="*/ 1202642 h 1440609"/>
              <a:gd name="connsiteX6" fmla="*/ 864705 w 864705"/>
              <a:gd name="connsiteY6" fmla="*/ 1222520 h 1440609"/>
              <a:gd name="connsiteX0" fmla="*/ 0 w 864705"/>
              <a:gd name="connsiteY0" fmla="*/ 1222520 h 1445280"/>
              <a:gd name="connsiteX1" fmla="*/ 208722 w 864705"/>
              <a:gd name="connsiteY1" fmla="*/ 1222520 h 1445280"/>
              <a:gd name="connsiteX2" fmla="*/ 238540 w 864705"/>
              <a:gd name="connsiteY2" fmla="*/ 1361668 h 1445280"/>
              <a:gd name="connsiteX3" fmla="*/ 303211 w 864705"/>
              <a:gd name="connsiteY3" fmla="*/ 7 h 1445280"/>
              <a:gd name="connsiteX4" fmla="*/ 387627 w 864705"/>
              <a:gd name="connsiteY4" fmla="*/ 1381546 h 1445280"/>
              <a:gd name="connsiteX5" fmla="*/ 431521 w 864705"/>
              <a:gd name="connsiteY5" fmla="*/ 1227467 h 1445280"/>
              <a:gd name="connsiteX6" fmla="*/ 864705 w 864705"/>
              <a:gd name="connsiteY6" fmla="*/ 1222520 h 1445280"/>
              <a:gd name="connsiteX0" fmla="*/ 0 w 616451"/>
              <a:gd name="connsiteY0" fmla="*/ 1222520 h 1447527"/>
              <a:gd name="connsiteX1" fmla="*/ 208722 w 616451"/>
              <a:gd name="connsiteY1" fmla="*/ 1222520 h 1447527"/>
              <a:gd name="connsiteX2" fmla="*/ 238540 w 616451"/>
              <a:gd name="connsiteY2" fmla="*/ 1361668 h 1447527"/>
              <a:gd name="connsiteX3" fmla="*/ 303211 w 616451"/>
              <a:gd name="connsiteY3" fmla="*/ 7 h 1447527"/>
              <a:gd name="connsiteX4" fmla="*/ 387627 w 616451"/>
              <a:gd name="connsiteY4" fmla="*/ 1381546 h 1447527"/>
              <a:gd name="connsiteX5" fmla="*/ 431521 w 616451"/>
              <a:gd name="connsiteY5" fmla="*/ 1227467 h 1447527"/>
              <a:gd name="connsiteX6" fmla="*/ 616451 w 616451"/>
              <a:gd name="connsiteY6" fmla="*/ 1234932 h 1447527"/>
              <a:gd name="connsiteX0" fmla="*/ 0 w 624726"/>
              <a:gd name="connsiteY0" fmla="*/ 1222520 h 1447871"/>
              <a:gd name="connsiteX1" fmla="*/ 208722 w 624726"/>
              <a:gd name="connsiteY1" fmla="*/ 1222520 h 1447871"/>
              <a:gd name="connsiteX2" fmla="*/ 238540 w 624726"/>
              <a:gd name="connsiteY2" fmla="*/ 1361668 h 1447871"/>
              <a:gd name="connsiteX3" fmla="*/ 303211 w 624726"/>
              <a:gd name="connsiteY3" fmla="*/ 7 h 1447871"/>
              <a:gd name="connsiteX4" fmla="*/ 387627 w 624726"/>
              <a:gd name="connsiteY4" fmla="*/ 1381546 h 1447871"/>
              <a:gd name="connsiteX5" fmla="*/ 431521 w 624726"/>
              <a:gd name="connsiteY5" fmla="*/ 1227467 h 1447871"/>
              <a:gd name="connsiteX6" fmla="*/ 624726 w 624726"/>
              <a:gd name="connsiteY6" fmla="*/ 1218382 h 1447871"/>
              <a:gd name="connsiteX0" fmla="*/ 0 w 624726"/>
              <a:gd name="connsiteY0" fmla="*/ 1222520 h 1445850"/>
              <a:gd name="connsiteX1" fmla="*/ 208722 w 624726"/>
              <a:gd name="connsiteY1" fmla="*/ 1222520 h 1445850"/>
              <a:gd name="connsiteX2" fmla="*/ 238540 w 624726"/>
              <a:gd name="connsiteY2" fmla="*/ 1361668 h 1445850"/>
              <a:gd name="connsiteX3" fmla="*/ 303211 w 624726"/>
              <a:gd name="connsiteY3" fmla="*/ 7 h 1445850"/>
              <a:gd name="connsiteX4" fmla="*/ 387627 w 624726"/>
              <a:gd name="connsiteY4" fmla="*/ 1381546 h 1445850"/>
              <a:gd name="connsiteX5" fmla="*/ 431521 w 624726"/>
              <a:gd name="connsiteY5" fmla="*/ 1227467 h 1445850"/>
              <a:gd name="connsiteX6" fmla="*/ 624726 w 624726"/>
              <a:gd name="connsiteY6" fmla="*/ 1218382 h 1445850"/>
              <a:gd name="connsiteX0" fmla="*/ 0 w 624726"/>
              <a:gd name="connsiteY0" fmla="*/ 1222520 h 1443438"/>
              <a:gd name="connsiteX1" fmla="*/ 208722 w 624726"/>
              <a:gd name="connsiteY1" fmla="*/ 1222520 h 1443438"/>
              <a:gd name="connsiteX2" fmla="*/ 238540 w 624726"/>
              <a:gd name="connsiteY2" fmla="*/ 1361668 h 1443438"/>
              <a:gd name="connsiteX3" fmla="*/ 303211 w 624726"/>
              <a:gd name="connsiteY3" fmla="*/ 7 h 1443438"/>
              <a:gd name="connsiteX4" fmla="*/ 387627 w 624726"/>
              <a:gd name="connsiteY4" fmla="*/ 1381546 h 1443438"/>
              <a:gd name="connsiteX5" fmla="*/ 410833 w 624726"/>
              <a:gd name="connsiteY5" fmla="*/ 1215055 h 1443438"/>
              <a:gd name="connsiteX6" fmla="*/ 624726 w 624726"/>
              <a:gd name="connsiteY6" fmla="*/ 1218382 h 144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4726" h="1443438">
                <a:moveTo>
                  <a:pt x="0" y="1222520"/>
                </a:moveTo>
                <a:cubicBezTo>
                  <a:pt x="84482" y="1210924"/>
                  <a:pt x="193790" y="1215880"/>
                  <a:pt x="208722" y="1222520"/>
                </a:cubicBezTo>
                <a:cubicBezTo>
                  <a:pt x="223654" y="1229160"/>
                  <a:pt x="222792" y="1565420"/>
                  <a:pt x="238540" y="1361668"/>
                </a:cubicBezTo>
                <a:cubicBezTo>
                  <a:pt x="254288" y="1157916"/>
                  <a:pt x="278363" y="-3306"/>
                  <a:pt x="303211" y="7"/>
                </a:cubicBezTo>
                <a:cubicBezTo>
                  <a:pt x="328059" y="3320"/>
                  <a:pt x="369690" y="1179038"/>
                  <a:pt x="387627" y="1381546"/>
                </a:cubicBezTo>
                <a:cubicBezTo>
                  <a:pt x="405564" y="1584054"/>
                  <a:pt x="400280" y="1225699"/>
                  <a:pt x="410833" y="1215055"/>
                </a:cubicBezTo>
                <a:cubicBezTo>
                  <a:pt x="421386" y="1204411"/>
                  <a:pt x="624726" y="1218382"/>
                  <a:pt x="624726" y="1218382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600"/>
          </a:p>
        </p:txBody>
      </p:sp>
      <p:sp>
        <p:nvSpPr>
          <p:cNvPr id="6" name="Volný tvar 8">
            <a:extLst>
              <a:ext uri="{FF2B5EF4-FFF2-40B4-BE49-F238E27FC236}">
                <a16:creationId xmlns:a16="http://schemas.microsoft.com/office/drawing/2014/main" id="{D2E89AC6-B01E-4216-CF71-4704D1600806}"/>
              </a:ext>
            </a:extLst>
          </p:cNvPr>
          <p:cNvSpPr/>
          <p:nvPr/>
        </p:nvSpPr>
        <p:spPr>
          <a:xfrm>
            <a:off x="8261313" y="3513318"/>
            <a:ext cx="704420" cy="744302"/>
          </a:xfrm>
          <a:custGeom>
            <a:avLst/>
            <a:gdLst>
              <a:gd name="connsiteX0" fmla="*/ 0 w 914400"/>
              <a:gd name="connsiteY0" fmla="*/ 553979 h 842231"/>
              <a:gd name="connsiteX1" fmla="*/ 387626 w 914400"/>
              <a:gd name="connsiteY1" fmla="*/ 434709 h 842231"/>
              <a:gd name="connsiteX2" fmla="*/ 467139 w 914400"/>
              <a:gd name="connsiteY2" fmla="*/ 7327 h 842231"/>
              <a:gd name="connsiteX3" fmla="*/ 477078 w 914400"/>
              <a:gd name="connsiteY3" fmla="*/ 832275 h 842231"/>
              <a:gd name="connsiteX4" fmla="*/ 556591 w 914400"/>
              <a:gd name="connsiteY4" fmla="*/ 464527 h 842231"/>
              <a:gd name="connsiteX5" fmla="*/ 914400 w 914400"/>
              <a:gd name="connsiteY5" fmla="*/ 474466 h 842231"/>
              <a:gd name="connsiteX0" fmla="*/ 0 w 914400"/>
              <a:gd name="connsiteY0" fmla="*/ 551368 h 839620"/>
              <a:gd name="connsiteX1" fmla="*/ 379351 w 914400"/>
              <a:gd name="connsiteY1" fmla="*/ 495194 h 839620"/>
              <a:gd name="connsiteX2" fmla="*/ 467139 w 914400"/>
              <a:gd name="connsiteY2" fmla="*/ 4716 h 839620"/>
              <a:gd name="connsiteX3" fmla="*/ 477078 w 914400"/>
              <a:gd name="connsiteY3" fmla="*/ 829664 h 839620"/>
              <a:gd name="connsiteX4" fmla="*/ 556591 w 914400"/>
              <a:gd name="connsiteY4" fmla="*/ 461916 h 839620"/>
              <a:gd name="connsiteX5" fmla="*/ 914400 w 914400"/>
              <a:gd name="connsiteY5" fmla="*/ 471855 h 839620"/>
              <a:gd name="connsiteX0" fmla="*/ 0 w 914400"/>
              <a:gd name="connsiteY0" fmla="*/ 550718 h 838970"/>
              <a:gd name="connsiteX1" fmla="*/ 379351 w 914400"/>
              <a:gd name="connsiteY1" fmla="*/ 494544 h 838970"/>
              <a:gd name="connsiteX2" fmla="*/ 467139 w 914400"/>
              <a:gd name="connsiteY2" fmla="*/ 4066 h 838970"/>
              <a:gd name="connsiteX3" fmla="*/ 477078 w 914400"/>
              <a:gd name="connsiteY3" fmla="*/ 829014 h 838970"/>
              <a:gd name="connsiteX4" fmla="*/ 556591 w 914400"/>
              <a:gd name="connsiteY4" fmla="*/ 461266 h 838970"/>
              <a:gd name="connsiteX5" fmla="*/ 914400 w 914400"/>
              <a:gd name="connsiteY5" fmla="*/ 471205 h 838970"/>
              <a:gd name="connsiteX0" fmla="*/ 0 w 914400"/>
              <a:gd name="connsiteY0" fmla="*/ 549860 h 838112"/>
              <a:gd name="connsiteX1" fmla="*/ 395901 w 914400"/>
              <a:gd name="connsiteY1" fmla="*/ 525234 h 838112"/>
              <a:gd name="connsiteX2" fmla="*/ 467139 w 914400"/>
              <a:gd name="connsiteY2" fmla="*/ 3208 h 838112"/>
              <a:gd name="connsiteX3" fmla="*/ 477078 w 914400"/>
              <a:gd name="connsiteY3" fmla="*/ 828156 h 838112"/>
              <a:gd name="connsiteX4" fmla="*/ 556591 w 914400"/>
              <a:gd name="connsiteY4" fmla="*/ 460408 h 838112"/>
              <a:gd name="connsiteX5" fmla="*/ 914400 w 914400"/>
              <a:gd name="connsiteY5" fmla="*/ 470347 h 838112"/>
              <a:gd name="connsiteX0" fmla="*/ 0 w 914400"/>
              <a:gd name="connsiteY0" fmla="*/ 549860 h 837265"/>
              <a:gd name="connsiteX1" fmla="*/ 395901 w 914400"/>
              <a:gd name="connsiteY1" fmla="*/ 525234 h 837265"/>
              <a:gd name="connsiteX2" fmla="*/ 467139 w 914400"/>
              <a:gd name="connsiteY2" fmla="*/ 3208 h 837265"/>
              <a:gd name="connsiteX3" fmla="*/ 477078 w 914400"/>
              <a:gd name="connsiteY3" fmla="*/ 828156 h 837265"/>
              <a:gd name="connsiteX4" fmla="*/ 556591 w 914400"/>
              <a:gd name="connsiteY4" fmla="*/ 460408 h 837265"/>
              <a:gd name="connsiteX5" fmla="*/ 914400 w 914400"/>
              <a:gd name="connsiteY5" fmla="*/ 470347 h 837265"/>
              <a:gd name="connsiteX0" fmla="*/ 0 w 914400"/>
              <a:gd name="connsiteY0" fmla="*/ 549860 h 840938"/>
              <a:gd name="connsiteX1" fmla="*/ 395901 w 914400"/>
              <a:gd name="connsiteY1" fmla="*/ 525234 h 840938"/>
              <a:gd name="connsiteX2" fmla="*/ 467139 w 914400"/>
              <a:gd name="connsiteY2" fmla="*/ 3208 h 840938"/>
              <a:gd name="connsiteX3" fmla="*/ 477078 w 914400"/>
              <a:gd name="connsiteY3" fmla="*/ 828156 h 840938"/>
              <a:gd name="connsiteX4" fmla="*/ 535903 w 914400"/>
              <a:gd name="connsiteY4" fmla="*/ 519999 h 840938"/>
              <a:gd name="connsiteX5" fmla="*/ 914400 w 914400"/>
              <a:gd name="connsiteY5" fmla="*/ 470347 h 840938"/>
              <a:gd name="connsiteX0" fmla="*/ 0 w 939226"/>
              <a:gd name="connsiteY0" fmla="*/ 549860 h 841910"/>
              <a:gd name="connsiteX1" fmla="*/ 395901 w 939226"/>
              <a:gd name="connsiteY1" fmla="*/ 525234 h 841910"/>
              <a:gd name="connsiteX2" fmla="*/ 467139 w 939226"/>
              <a:gd name="connsiteY2" fmla="*/ 3208 h 841910"/>
              <a:gd name="connsiteX3" fmla="*/ 477078 w 939226"/>
              <a:gd name="connsiteY3" fmla="*/ 828156 h 841910"/>
              <a:gd name="connsiteX4" fmla="*/ 535903 w 939226"/>
              <a:gd name="connsiteY4" fmla="*/ 519999 h 841910"/>
              <a:gd name="connsiteX5" fmla="*/ 939226 w 939226"/>
              <a:gd name="connsiteY5" fmla="*/ 529938 h 841910"/>
              <a:gd name="connsiteX0" fmla="*/ 0 w 939226"/>
              <a:gd name="connsiteY0" fmla="*/ 549860 h 841910"/>
              <a:gd name="connsiteX1" fmla="*/ 395901 w 939226"/>
              <a:gd name="connsiteY1" fmla="*/ 525234 h 841910"/>
              <a:gd name="connsiteX2" fmla="*/ 467139 w 939226"/>
              <a:gd name="connsiteY2" fmla="*/ 3208 h 841910"/>
              <a:gd name="connsiteX3" fmla="*/ 477078 w 939226"/>
              <a:gd name="connsiteY3" fmla="*/ 828156 h 841910"/>
              <a:gd name="connsiteX4" fmla="*/ 535903 w 939226"/>
              <a:gd name="connsiteY4" fmla="*/ 519999 h 841910"/>
              <a:gd name="connsiteX5" fmla="*/ 939226 w 939226"/>
              <a:gd name="connsiteY5" fmla="*/ 529938 h 841910"/>
              <a:gd name="connsiteX0" fmla="*/ 0 w 939226"/>
              <a:gd name="connsiteY0" fmla="*/ 549860 h 840759"/>
              <a:gd name="connsiteX1" fmla="*/ 395901 w 939226"/>
              <a:gd name="connsiteY1" fmla="*/ 525234 h 840759"/>
              <a:gd name="connsiteX2" fmla="*/ 467139 w 939226"/>
              <a:gd name="connsiteY2" fmla="*/ 3208 h 840759"/>
              <a:gd name="connsiteX3" fmla="*/ 477078 w 939226"/>
              <a:gd name="connsiteY3" fmla="*/ 828156 h 840759"/>
              <a:gd name="connsiteX4" fmla="*/ 535903 w 939226"/>
              <a:gd name="connsiteY4" fmla="*/ 519999 h 840759"/>
              <a:gd name="connsiteX5" fmla="*/ 939226 w 939226"/>
              <a:gd name="connsiteY5" fmla="*/ 529938 h 840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9226" h="840759">
                <a:moveTo>
                  <a:pt x="0" y="549860"/>
                </a:moveTo>
                <a:cubicBezTo>
                  <a:pt x="154885" y="535779"/>
                  <a:pt x="380108" y="535721"/>
                  <a:pt x="395901" y="525234"/>
                </a:cubicBezTo>
                <a:cubicBezTo>
                  <a:pt x="411694" y="514747"/>
                  <a:pt x="453610" y="-47279"/>
                  <a:pt x="467139" y="3208"/>
                </a:cubicBezTo>
                <a:cubicBezTo>
                  <a:pt x="480668" y="53695"/>
                  <a:pt x="465617" y="742024"/>
                  <a:pt x="477078" y="828156"/>
                </a:cubicBezTo>
                <a:cubicBezTo>
                  <a:pt x="488539" y="914288"/>
                  <a:pt x="525079" y="531143"/>
                  <a:pt x="535903" y="519999"/>
                </a:cubicBezTo>
                <a:cubicBezTo>
                  <a:pt x="546727" y="508855"/>
                  <a:pt x="755464" y="519806"/>
                  <a:pt x="939226" y="529938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600"/>
          </a:p>
        </p:txBody>
      </p:sp>
      <p:sp>
        <p:nvSpPr>
          <p:cNvPr id="7" name="Volný tvar 33">
            <a:extLst>
              <a:ext uri="{FF2B5EF4-FFF2-40B4-BE49-F238E27FC236}">
                <a16:creationId xmlns:a16="http://schemas.microsoft.com/office/drawing/2014/main" id="{CD4CE3EA-F263-BA62-8149-DAA4BD697E9E}"/>
              </a:ext>
            </a:extLst>
          </p:cNvPr>
          <p:cNvSpPr/>
          <p:nvPr/>
        </p:nvSpPr>
        <p:spPr>
          <a:xfrm flipV="1">
            <a:off x="8399092" y="5745040"/>
            <a:ext cx="306527" cy="738846"/>
          </a:xfrm>
          <a:custGeom>
            <a:avLst/>
            <a:gdLst>
              <a:gd name="connsiteX0" fmla="*/ 0 w 864705"/>
              <a:gd name="connsiteY0" fmla="*/ 1222520 h 1442866"/>
              <a:gd name="connsiteX1" fmla="*/ 208722 w 864705"/>
              <a:gd name="connsiteY1" fmla="*/ 1222520 h 1442866"/>
              <a:gd name="connsiteX2" fmla="*/ 238540 w 864705"/>
              <a:gd name="connsiteY2" fmla="*/ 1361668 h 1442866"/>
              <a:gd name="connsiteX3" fmla="*/ 377687 w 864705"/>
              <a:gd name="connsiteY3" fmla="*/ 7 h 1442866"/>
              <a:gd name="connsiteX4" fmla="*/ 387627 w 864705"/>
              <a:gd name="connsiteY4" fmla="*/ 1381546 h 1442866"/>
              <a:gd name="connsiteX5" fmla="*/ 427383 w 864705"/>
              <a:gd name="connsiteY5" fmla="*/ 1202642 h 1442866"/>
              <a:gd name="connsiteX6" fmla="*/ 864705 w 864705"/>
              <a:gd name="connsiteY6" fmla="*/ 1222520 h 1442866"/>
              <a:gd name="connsiteX0" fmla="*/ 0 w 864705"/>
              <a:gd name="connsiteY0" fmla="*/ 1222520 h 1442866"/>
              <a:gd name="connsiteX1" fmla="*/ 208722 w 864705"/>
              <a:gd name="connsiteY1" fmla="*/ 1222520 h 1442866"/>
              <a:gd name="connsiteX2" fmla="*/ 238540 w 864705"/>
              <a:gd name="connsiteY2" fmla="*/ 1361668 h 1442866"/>
              <a:gd name="connsiteX3" fmla="*/ 303211 w 864705"/>
              <a:gd name="connsiteY3" fmla="*/ 7 h 1442866"/>
              <a:gd name="connsiteX4" fmla="*/ 387627 w 864705"/>
              <a:gd name="connsiteY4" fmla="*/ 1381546 h 1442866"/>
              <a:gd name="connsiteX5" fmla="*/ 427383 w 864705"/>
              <a:gd name="connsiteY5" fmla="*/ 1202642 h 1442866"/>
              <a:gd name="connsiteX6" fmla="*/ 864705 w 864705"/>
              <a:gd name="connsiteY6" fmla="*/ 1222520 h 1442866"/>
              <a:gd name="connsiteX0" fmla="*/ 0 w 864705"/>
              <a:gd name="connsiteY0" fmla="*/ 1222520 h 1442866"/>
              <a:gd name="connsiteX1" fmla="*/ 208722 w 864705"/>
              <a:gd name="connsiteY1" fmla="*/ 1222520 h 1442866"/>
              <a:gd name="connsiteX2" fmla="*/ 238540 w 864705"/>
              <a:gd name="connsiteY2" fmla="*/ 1361668 h 1442866"/>
              <a:gd name="connsiteX3" fmla="*/ 303211 w 864705"/>
              <a:gd name="connsiteY3" fmla="*/ 7 h 1442866"/>
              <a:gd name="connsiteX4" fmla="*/ 387627 w 864705"/>
              <a:gd name="connsiteY4" fmla="*/ 1381546 h 1442866"/>
              <a:gd name="connsiteX5" fmla="*/ 427383 w 864705"/>
              <a:gd name="connsiteY5" fmla="*/ 1202642 h 1442866"/>
              <a:gd name="connsiteX6" fmla="*/ 864705 w 864705"/>
              <a:gd name="connsiteY6" fmla="*/ 1222520 h 1442866"/>
              <a:gd name="connsiteX0" fmla="*/ 0 w 864705"/>
              <a:gd name="connsiteY0" fmla="*/ 1222520 h 1440609"/>
              <a:gd name="connsiteX1" fmla="*/ 208722 w 864705"/>
              <a:gd name="connsiteY1" fmla="*/ 1222520 h 1440609"/>
              <a:gd name="connsiteX2" fmla="*/ 238540 w 864705"/>
              <a:gd name="connsiteY2" fmla="*/ 1361668 h 1440609"/>
              <a:gd name="connsiteX3" fmla="*/ 303211 w 864705"/>
              <a:gd name="connsiteY3" fmla="*/ 7 h 1440609"/>
              <a:gd name="connsiteX4" fmla="*/ 387627 w 864705"/>
              <a:gd name="connsiteY4" fmla="*/ 1381546 h 1440609"/>
              <a:gd name="connsiteX5" fmla="*/ 427383 w 864705"/>
              <a:gd name="connsiteY5" fmla="*/ 1202642 h 1440609"/>
              <a:gd name="connsiteX6" fmla="*/ 864705 w 864705"/>
              <a:gd name="connsiteY6" fmla="*/ 1222520 h 1440609"/>
              <a:gd name="connsiteX0" fmla="*/ 0 w 864705"/>
              <a:gd name="connsiteY0" fmla="*/ 1222520 h 1445280"/>
              <a:gd name="connsiteX1" fmla="*/ 208722 w 864705"/>
              <a:gd name="connsiteY1" fmla="*/ 1222520 h 1445280"/>
              <a:gd name="connsiteX2" fmla="*/ 238540 w 864705"/>
              <a:gd name="connsiteY2" fmla="*/ 1361668 h 1445280"/>
              <a:gd name="connsiteX3" fmla="*/ 303211 w 864705"/>
              <a:gd name="connsiteY3" fmla="*/ 7 h 1445280"/>
              <a:gd name="connsiteX4" fmla="*/ 387627 w 864705"/>
              <a:gd name="connsiteY4" fmla="*/ 1381546 h 1445280"/>
              <a:gd name="connsiteX5" fmla="*/ 431521 w 864705"/>
              <a:gd name="connsiteY5" fmla="*/ 1227467 h 1445280"/>
              <a:gd name="connsiteX6" fmla="*/ 864705 w 864705"/>
              <a:gd name="connsiteY6" fmla="*/ 1222520 h 1445280"/>
              <a:gd name="connsiteX0" fmla="*/ 0 w 616451"/>
              <a:gd name="connsiteY0" fmla="*/ 1222520 h 1447527"/>
              <a:gd name="connsiteX1" fmla="*/ 208722 w 616451"/>
              <a:gd name="connsiteY1" fmla="*/ 1222520 h 1447527"/>
              <a:gd name="connsiteX2" fmla="*/ 238540 w 616451"/>
              <a:gd name="connsiteY2" fmla="*/ 1361668 h 1447527"/>
              <a:gd name="connsiteX3" fmla="*/ 303211 w 616451"/>
              <a:gd name="connsiteY3" fmla="*/ 7 h 1447527"/>
              <a:gd name="connsiteX4" fmla="*/ 387627 w 616451"/>
              <a:gd name="connsiteY4" fmla="*/ 1381546 h 1447527"/>
              <a:gd name="connsiteX5" fmla="*/ 431521 w 616451"/>
              <a:gd name="connsiteY5" fmla="*/ 1227467 h 1447527"/>
              <a:gd name="connsiteX6" fmla="*/ 616451 w 616451"/>
              <a:gd name="connsiteY6" fmla="*/ 1234932 h 1447527"/>
              <a:gd name="connsiteX0" fmla="*/ 0 w 624726"/>
              <a:gd name="connsiteY0" fmla="*/ 1222520 h 1447871"/>
              <a:gd name="connsiteX1" fmla="*/ 208722 w 624726"/>
              <a:gd name="connsiteY1" fmla="*/ 1222520 h 1447871"/>
              <a:gd name="connsiteX2" fmla="*/ 238540 w 624726"/>
              <a:gd name="connsiteY2" fmla="*/ 1361668 h 1447871"/>
              <a:gd name="connsiteX3" fmla="*/ 303211 w 624726"/>
              <a:gd name="connsiteY3" fmla="*/ 7 h 1447871"/>
              <a:gd name="connsiteX4" fmla="*/ 387627 w 624726"/>
              <a:gd name="connsiteY4" fmla="*/ 1381546 h 1447871"/>
              <a:gd name="connsiteX5" fmla="*/ 431521 w 624726"/>
              <a:gd name="connsiteY5" fmla="*/ 1227467 h 1447871"/>
              <a:gd name="connsiteX6" fmla="*/ 624726 w 624726"/>
              <a:gd name="connsiteY6" fmla="*/ 1218382 h 1447871"/>
              <a:gd name="connsiteX0" fmla="*/ 0 w 624726"/>
              <a:gd name="connsiteY0" fmla="*/ 1222520 h 1445850"/>
              <a:gd name="connsiteX1" fmla="*/ 208722 w 624726"/>
              <a:gd name="connsiteY1" fmla="*/ 1222520 h 1445850"/>
              <a:gd name="connsiteX2" fmla="*/ 238540 w 624726"/>
              <a:gd name="connsiteY2" fmla="*/ 1361668 h 1445850"/>
              <a:gd name="connsiteX3" fmla="*/ 303211 w 624726"/>
              <a:gd name="connsiteY3" fmla="*/ 7 h 1445850"/>
              <a:gd name="connsiteX4" fmla="*/ 387627 w 624726"/>
              <a:gd name="connsiteY4" fmla="*/ 1381546 h 1445850"/>
              <a:gd name="connsiteX5" fmla="*/ 431521 w 624726"/>
              <a:gd name="connsiteY5" fmla="*/ 1227467 h 1445850"/>
              <a:gd name="connsiteX6" fmla="*/ 624726 w 624726"/>
              <a:gd name="connsiteY6" fmla="*/ 1218382 h 1445850"/>
              <a:gd name="connsiteX0" fmla="*/ 0 w 624726"/>
              <a:gd name="connsiteY0" fmla="*/ 1222520 h 1443438"/>
              <a:gd name="connsiteX1" fmla="*/ 208722 w 624726"/>
              <a:gd name="connsiteY1" fmla="*/ 1222520 h 1443438"/>
              <a:gd name="connsiteX2" fmla="*/ 238540 w 624726"/>
              <a:gd name="connsiteY2" fmla="*/ 1361668 h 1443438"/>
              <a:gd name="connsiteX3" fmla="*/ 303211 w 624726"/>
              <a:gd name="connsiteY3" fmla="*/ 7 h 1443438"/>
              <a:gd name="connsiteX4" fmla="*/ 387627 w 624726"/>
              <a:gd name="connsiteY4" fmla="*/ 1381546 h 1443438"/>
              <a:gd name="connsiteX5" fmla="*/ 410833 w 624726"/>
              <a:gd name="connsiteY5" fmla="*/ 1215055 h 1443438"/>
              <a:gd name="connsiteX6" fmla="*/ 624726 w 624726"/>
              <a:gd name="connsiteY6" fmla="*/ 1218382 h 144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4726" h="1443438">
                <a:moveTo>
                  <a:pt x="0" y="1222520"/>
                </a:moveTo>
                <a:cubicBezTo>
                  <a:pt x="84482" y="1210924"/>
                  <a:pt x="193790" y="1215880"/>
                  <a:pt x="208722" y="1222520"/>
                </a:cubicBezTo>
                <a:cubicBezTo>
                  <a:pt x="223654" y="1229160"/>
                  <a:pt x="222792" y="1565420"/>
                  <a:pt x="238540" y="1361668"/>
                </a:cubicBezTo>
                <a:cubicBezTo>
                  <a:pt x="254288" y="1157916"/>
                  <a:pt x="278363" y="-3306"/>
                  <a:pt x="303211" y="7"/>
                </a:cubicBezTo>
                <a:cubicBezTo>
                  <a:pt x="328059" y="3320"/>
                  <a:pt x="369690" y="1179038"/>
                  <a:pt x="387627" y="1381546"/>
                </a:cubicBezTo>
                <a:cubicBezTo>
                  <a:pt x="405564" y="1584054"/>
                  <a:pt x="400280" y="1225699"/>
                  <a:pt x="410833" y="1215055"/>
                </a:cubicBezTo>
                <a:cubicBezTo>
                  <a:pt x="421386" y="1204411"/>
                  <a:pt x="624726" y="1218382"/>
                  <a:pt x="624726" y="1218382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60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63493767-0A5B-10EE-4C11-C25C3E97D758}"/>
              </a:ext>
            </a:extLst>
          </p:cNvPr>
          <p:cNvSpPr/>
          <p:nvPr/>
        </p:nvSpPr>
        <p:spPr>
          <a:xfrm>
            <a:off x="9006261" y="3826552"/>
            <a:ext cx="3887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RS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F2F93E2-156B-2E8D-CBFD-79E4B71AC531}"/>
              </a:ext>
            </a:extLst>
          </p:cNvPr>
          <p:cNvSpPr/>
          <p:nvPr/>
        </p:nvSpPr>
        <p:spPr>
          <a:xfrm>
            <a:off x="6242289" y="3595452"/>
            <a:ext cx="19672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Příklad popisu QRS: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22C07CD0-3377-7EEC-B8D2-8DEDBAA4E276}"/>
              </a:ext>
            </a:extLst>
          </p:cNvPr>
          <p:cNvSpPr/>
          <p:nvPr/>
        </p:nvSpPr>
        <p:spPr>
          <a:xfrm>
            <a:off x="8892777" y="5029713"/>
            <a:ext cx="484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err="1"/>
              <a:t>qRs</a:t>
            </a:r>
            <a:endParaRPr lang="cs-CZ" sz="1600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580515CA-69E7-539A-236C-151375C8C4BE}"/>
              </a:ext>
            </a:extLst>
          </p:cNvPr>
          <p:cNvSpPr/>
          <p:nvPr/>
        </p:nvSpPr>
        <p:spPr>
          <a:xfrm>
            <a:off x="8864339" y="5731044"/>
            <a:ext cx="4776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err="1"/>
              <a:t>rSr</a:t>
            </a:r>
            <a:r>
              <a:rPr lang="cs-CZ" sz="1600" dirty="0"/>
              <a:t>‘</a:t>
            </a:r>
          </a:p>
        </p:txBody>
      </p:sp>
      <p:sp>
        <p:nvSpPr>
          <p:cNvPr id="12" name="Volný tvar 16">
            <a:extLst>
              <a:ext uri="{FF2B5EF4-FFF2-40B4-BE49-F238E27FC236}">
                <a16:creationId xmlns:a16="http://schemas.microsoft.com/office/drawing/2014/main" id="{502E53F6-FDA9-9B22-DEF9-AE956E79823E}"/>
              </a:ext>
            </a:extLst>
          </p:cNvPr>
          <p:cNvSpPr/>
          <p:nvPr/>
        </p:nvSpPr>
        <p:spPr>
          <a:xfrm>
            <a:off x="8072836" y="1193309"/>
            <a:ext cx="3453523" cy="1669316"/>
          </a:xfrm>
          <a:custGeom>
            <a:avLst/>
            <a:gdLst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97631 w 2957513"/>
              <a:gd name="connsiteY2" fmla="*/ 519379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69386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52463 w 2955132"/>
              <a:gd name="connsiteY18" fmla="*/ 564623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7219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31106 w 2955132"/>
              <a:gd name="connsiteY21" fmla="*/ 476517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9863 w 2955132"/>
              <a:gd name="connsiteY26" fmla="*/ 552717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45594 w 2955132"/>
              <a:gd name="connsiteY28" fmla="*/ 481279 h 807513"/>
              <a:gd name="connsiteX29" fmla="*/ 2955132 w 2955132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57500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93873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75279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843213"/>
              <a:gd name="connsiteY0" fmla="*/ 555099 h 807513"/>
              <a:gd name="connsiteX1" fmla="*/ 66675 w 2843213"/>
              <a:gd name="connsiteY1" fmla="*/ 562242 h 807513"/>
              <a:gd name="connsiteX2" fmla="*/ 111919 w 2843213"/>
              <a:gd name="connsiteY2" fmla="*/ 516998 h 807513"/>
              <a:gd name="connsiteX3" fmla="*/ 169068 w 2843213"/>
              <a:gd name="connsiteY3" fmla="*/ 505091 h 807513"/>
              <a:gd name="connsiteX4" fmla="*/ 230982 w 2843213"/>
              <a:gd name="connsiteY4" fmla="*/ 559861 h 807513"/>
              <a:gd name="connsiteX5" fmla="*/ 278607 w 2843213"/>
              <a:gd name="connsiteY5" fmla="*/ 564623 h 807513"/>
              <a:gd name="connsiteX6" fmla="*/ 359569 w 2843213"/>
              <a:gd name="connsiteY6" fmla="*/ 555098 h 807513"/>
              <a:gd name="connsiteX7" fmla="*/ 411957 w 2843213"/>
              <a:gd name="connsiteY7" fmla="*/ 555097 h 807513"/>
              <a:gd name="connsiteX8" fmla="*/ 457200 w 2843213"/>
              <a:gd name="connsiteY8" fmla="*/ 619392 h 807513"/>
              <a:gd name="connsiteX9" fmla="*/ 464344 w 2843213"/>
              <a:gd name="connsiteY9" fmla="*/ 526523 h 807513"/>
              <a:gd name="connsiteX10" fmla="*/ 495300 w 2843213"/>
              <a:gd name="connsiteY10" fmla="*/ 159811 h 807513"/>
              <a:gd name="connsiteX11" fmla="*/ 514350 w 2843213"/>
              <a:gd name="connsiteY11" fmla="*/ 5029 h 807513"/>
              <a:gd name="connsiteX12" fmla="*/ 523875 w 2843213"/>
              <a:gd name="connsiteY12" fmla="*/ 83611 h 807513"/>
              <a:gd name="connsiteX13" fmla="*/ 554832 w 2843213"/>
              <a:gd name="connsiteY13" fmla="*/ 514617 h 807513"/>
              <a:gd name="connsiteX14" fmla="*/ 564357 w 2843213"/>
              <a:gd name="connsiteY14" fmla="*/ 714642 h 807513"/>
              <a:gd name="connsiteX15" fmla="*/ 571500 w 2843213"/>
              <a:gd name="connsiteY15" fmla="*/ 807511 h 807513"/>
              <a:gd name="connsiteX16" fmla="*/ 581025 w 2843213"/>
              <a:gd name="connsiteY16" fmla="*/ 717023 h 807513"/>
              <a:gd name="connsiteX17" fmla="*/ 595313 w 2843213"/>
              <a:gd name="connsiteY17" fmla="*/ 569386 h 807513"/>
              <a:gd name="connsiteX18" fmla="*/ 697707 w 2843213"/>
              <a:gd name="connsiteY18" fmla="*/ 559860 h 807513"/>
              <a:gd name="connsiteX19" fmla="*/ 859632 w 2843213"/>
              <a:gd name="connsiteY19" fmla="*/ 559861 h 807513"/>
              <a:gd name="connsiteX20" fmla="*/ 1067240 w 2843213"/>
              <a:gd name="connsiteY20" fmla="*/ 548440 h 807513"/>
              <a:gd name="connsiteX21" fmla="*/ 1228725 w 2843213"/>
              <a:gd name="connsiteY21" fmla="*/ 452705 h 807513"/>
              <a:gd name="connsiteX22" fmla="*/ 1401539 w 2843213"/>
              <a:gd name="connsiteY22" fmla="*/ 437054 h 807513"/>
              <a:gd name="connsiteX23" fmla="*/ 1575279 w 2843213"/>
              <a:gd name="connsiteY23" fmla="*/ 550821 h 807513"/>
              <a:gd name="connsiteX24" fmla="*/ 1709738 w 2843213"/>
              <a:gd name="connsiteY24" fmla="*/ 559861 h 807513"/>
              <a:gd name="connsiteX25" fmla="*/ 2426494 w 2843213"/>
              <a:gd name="connsiteY25" fmla="*/ 552717 h 807513"/>
              <a:gd name="connsiteX26" fmla="*/ 2700338 w 2843213"/>
              <a:gd name="connsiteY26" fmla="*/ 557480 h 807513"/>
              <a:gd name="connsiteX27" fmla="*/ 2752725 w 2843213"/>
              <a:gd name="connsiteY27" fmla="*/ 509854 h 807513"/>
              <a:gd name="connsiteX28" fmla="*/ 2843213 w 2843213"/>
              <a:gd name="connsiteY28" fmla="*/ 478897 h 807513"/>
              <a:gd name="connsiteX0" fmla="*/ 0 w 2752725"/>
              <a:gd name="connsiteY0" fmla="*/ 555099 h 807513"/>
              <a:gd name="connsiteX1" fmla="*/ 66675 w 2752725"/>
              <a:gd name="connsiteY1" fmla="*/ 562242 h 807513"/>
              <a:gd name="connsiteX2" fmla="*/ 111919 w 2752725"/>
              <a:gd name="connsiteY2" fmla="*/ 516998 h 807513"/>
              <a:gd name="connsiteX3" fmla="*/ 169068 w 2752725"/>
              <a:gd name="connsiteY3" fmla="*/ 505091 h 807513"/>
              <a:gd name="connsiteX4" fmla="*/ 230982 w 2752725"/>
              <a:gd name="connsiteY4" fmla="*/ 559861 h 807513"/>
              <a:gd name="connsiteX5" fmla="*/ 278607 w 2752725"/>
              <a:gd name="connsiteY5" fmla="*/ 564623 h 807513"/>
              <a:gd name="connsiteX6" fmla="*/ 359569 w 2752725"/>
              <a:gd name="connsiteY6" fmla="*/ 555098 h 807513"/>
              <a:gd name="connsiteX7" fmla="*/ 411957 w 2752725"/>
              <a:gd name="connsiteY7" fmla="*/ 555097 h 807513"/>
              <a:gd name="connsiteX8" fmla="*/ 457200 w 2752725"/>
              <a:gd name="connsiteY8" fmla="*/ 619392 h 807513"/>
              <a:gd name="connsiteX9" fmla="*/ 464344 w 2752725"/>
              <a:gd name="connsiteY9" fmla="*/ 526523 h 807513"/>
              <a:gd name="connsiteX10" fmla="*/ 495300 w 2752725"/>
              <a:gd name="connsiteY10" fmla="*/ 159811 h 807513"/>
              <a:gd name="connsiteX11" fmla="*/ 514350 w 2752725"/>
              <a:gd name="connsiteY11" fmla="*/ 5029 h 807513"/>
              <a:gd name="connsiteX12" fmla="*/ 523875 w 2752725"/>
              <a:gd name="connsiteY12" fmla="*/ 83611 h 807513"/>
              <a:gd name="connsiteX13" fmla="*/ 554832 w 2752725"/>
              <a:gd name="connsiteY13" fmla="*/ 514617 h 807513"/>
              <a:gd name="connsiteX14" fmla="*/ 564357 w 2752725"/>
              <a:gd name="connsiteY14" fmla="*/ 714642 h 807513"/>
              <a:gd name="connsiteX15" fmla="*/ 571500 w 2752725"/>
              <a:gd name="connsiteY15" fmla="*/ 807511 h 807513"/>
              <a:gd name="connsiteX16" fmla="*/ 581025 w 2752725"/>
              <a:gd name="connsiteY16" fmla="*/ 717023 h 807513"/>
              <a:gd name="connsiteX17" fmla="*/ 595313 w 2752725"/>
              <a:gd name="connsiteY17" fmla="*/ 569386 h 807513"/>
              <a:gd name="connsiteX18" fmla="*/ 697707 w 2752725"/>
              <a:gd name="connsiteY18" fmla="*/ 559860 h 807513"/>
              <a:gd name="connsiteX19" fmla="*/ 859632 w 2752725"/>
              <a:gd name="connsiteY19" fmla="*/ 559861 h 807513"/>
              <a:gd name="connsiteX20" fmla="*/ 1067240 w 2752725"/>
              <a:gd name="connsiteY20" fmla="*/ 548440 h 807513"/>
              <a:gd name="connsiteX21" fmla="*/ 1228725 w 2752725"/>
              <a:gd name="connsiteY21" fmla="*/ 452705 h 807513"/>
              <a:gd name="connsiteX22" fmla="*/ 1401539 w 2752725"/>
              <a:gd name="connsiteY22" fmla="*/ 437054 h 807513"/>
              <a:gd name="connsiteX23" fmla="*/ 1575279 w 2752725"/>
              <a:gd name="connsiteY23" fmla="*/ 550821 h 807513"/>
              <a:gd name="connsiteX24" fmla="*/ 1709738 w 2752725"/>
              <a:gd name="connsiteY24" fmla="*/ 559861 h 807513"/>
              <a:gd name="connsiteX25" fmla="*/ 2426494 w 2752725"/>
              <a:gd name="connsiteY25" fmla="*/ 552717 h 807513"/>
              <a:gd name="connsiteX26" fmla="*/ 2700338 w 2752725"/>
              <a:gd name="connsiteY26" fmla="*/ 557480 h 807513"/>
              <a:gd name="connsiteX27" fmla="*/ 2752725 w 2752725"/>
              <a:gd name="connsiteY27" fmla="*/ 509854 h 807513"/>
              <a:gd name="connsiteX0" fmla="*/ 0 w 2700338"/>
              <a:gd name="connsiteY0" fmla="*/ 555099 h 807513"/>
              <a:gd name="connsiteX1" fmla="*/ 66675 w 2700338"/>
              <a:gd name="connsiteY1" fmla="*/ 562242 h 807513"/>
              <a:gd name="connsiteX2" fmla="*/ 111919 w 2700338"/>
              <a:gd name="connsiteY2" fmla="*/ 516998 h 807513"/>
              <a:gd name="connsiteX3" fmla="*/ 169068 w 2700338"/>
              <a:gd name="connsiteY3" fmla="*/ 505091 h 807513"/>
              <a:gd name="connsiteX4" fmla="*/ 230982 w 2700338"/>
              <a:gd name="connsiteY4" fmla="*/ 559861 h 807513"/>
              <a:gd name="connsiteX5" fmla="*/ 278607 w 2700338"/>
              <a:gd name="connsiteY5" fmla="*/ 564623 h 807513"/>
              <a:gd name="connsiteX6" fmla="*/ 359569 w 2700338"/>
              <a:gd name="connsiteY6" fmla="*/ 555098 h 807513"/>
              <a:gd name="connsiteX7" fmla="*/ 411957 w 2700338"/>
              <a:gd name="connsiteY7" fmla="*/ 555097 h 807513"/>
              <a:gd name="connsiteX8" fmla="*/ 457200 w 2700338"/>
              <a:gd name="connsiteY8" fmla="*/ 619392 h 807513"/>
              <a:gd name="connsiteX9" fmla="*/ 464344 w 2700338"/>
              <a:gd name="connsiteY9" fmla="*/ 526523 h 807513"/>
              <a:gd name="connsiteX10" fmla="*/ 495300 w 2700338"/>
              <a:gd name="connsiteY10" fmla="*/ 159811 h 807513"/>
              <a:gd name="connsiteX11" fmla="*/ 514350 w 2700338"/>
              <a:gd name="connsiteY11" fmla="*/ 5029 h 807513"/>
              <a:gd name="connsiteX12" fmla="*/ 523875 w 2700338"/>
              <a:gd name="connsiteY12" fmla="*/ 83611 h 807513"/>
              <a:gd name="connsiteX13" fmla="*/ 554832 w 2700338"/>
              <a:gd name="connsiteY13" fmla="*/ 514617 h 807513"/>
              <a:gd name="connsiteX14" fmla="*/ 564357 w 2700338"/>
              <a:gd name="connsiteY14" fmla="*/ 714642 h 807513"/>
              <a:gd name="connsiteX15" fmla="*/ 571500 w 2700338"/>
              <a:gd name="connsiteY15" fmla="*/ 807511 h 807513"/>
              <a:gd name="connsiteX16" fmla="*/ 581025 w 2700338"/>
              <a:gd name="connsiteY16" fmla="*/ 717023 h 807513"/>
              <a:gd name="connsiteX17" fmla="*/ 595313 w 2700338"/>
              <a:gd name="connsiteY17" fmla="*/ 569386 h 807513"/>
              <a:gd name="connsiteX18" fmla="*/ 697707 w 2700338"/>
              <a:gd name="connsiteY18" fmla="*/ 559860 h 807513"/>
              <a:gd name="connsiteX19" fmla="*/ 859632 w 2700338"/>
              <a:gd name="connsiteY19" fmla="*/ 559861 h 807513"/>
              <a:gd name="connsiteX20" fmla="*/ 1067240 w 2700338"/>
              <a:gd name="connsiteY20" fmla="*/ 548440 h 807513"/>
              <a:gd name="connsiteX21" fmla="*/ 1228725 w 2700338"/>
              <a:gd name="connsiteY21" fmla="*/ 452705 h 807513"/>
              <a:gd name="connsiteX22" fmla="*/ 1401539 w 2700338"/>
              <a:gd name="connsiteY22" fmla="*/ 437054 h 807513"/>
              <a:gd name="connsiteX23" fmla="*/ 1575279 w 2700338"/>
              <a:gd name="connsiteY23" fmla="*/ 550821 h 807513"/>
              <a:gd name="connsiteX24" fmla="*/ 1709738 w 2700338"/>
              <a:gd name="connsiteY24" fmla="*/ 559861 h 807513"/>
              <a:gd name="connsiteX25" fmla="*/ 2426494 w 2700338"/>
              <a:gd name="connsiteY25" fmla="*/ 552717 h 807513"/>
              <a:gd name="connsiteX26" fmla="*/ 2700338 w 2700338"/>
              <a:gd name="connsiteY26" fmla="*/ 557480 h 807513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59632 w 2700338"/>
              <a:gd name="connsiteY19" fmla="*/ 559861 h 738985"/>
              <a:gd name="connsiteX20" fmla="*/ 1067240 w 2700338"/>
              <a:gd name="connsiteY20" fmla="*/ 548440 h 738985"/>
              <a:gd name="connsiteX21" fmla="*/ 1228725 w 2700338"/>
              <a:gd name="connsiteY21" fmla="*/ 452705 h 738985"/>
              <a:gd name="connsiteX22" fmla="*/ 1401539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42556"/>
              <a:gd name="connsiteX1" fmla="*/ 66675 w 2700338"/>
              <a:gd name="connsiteY1" fmla="*/ 562242 h 742556"/>
              <a:gd name="connsiteX2" fmla="*/ 111919 w 2700338"/>
              <a:gd name="connsiteY2" fmla="*/ 516998 h 742556"/>
              <a:gd name="connsiteX3" fmla="*/ 169068 w 2700338"/>
              <a:gd name="connsiteY3" fmla="*/ 505091 h 742556"/>
              <a:gd name="connsiteX4" fmla="*/ 230982 w 2700338"/>
              <a:gd name="connsiteY4" fmla="*/ 559861 h 742556"/>
              <a:gd name="connsiteX5" fmla="*/ 278607 w 2700338"/>
              <a:gd name="connsiteY5" fmla="*/ 564623 h 742556"/>
              <a:gd name="connsiteX6" fmla="*/ 359569 w 2700338"/>
              <a:gd name="connsiteY6" fmla="*/ 555098 h 742556"/>
              <a:gd name="connsiteX7" fmla="*/ 411957 w 2700338"/>
              <a:gd name="connsiteY7" fmla="*/ 555097 h 742556"/>
              <a:gd name="connsiteX8" fmla="*/ 457200 w 2700338"/>
              <a:gd name="connsiteY8" fmla="*/ 619392 h 742556"/>
              <a:gd name="connsiteX9" fmla="*/ 464344 w 2700338"/>
              <a:gd name="connsiteY9" fmla="*/ 526523 h 742556"/>
              <a:gd name="connsiteX10" fmla="*/ 495300 w 2700338"/>
              <a:gd name="connsiteY10" fmla="*/ 159811 h 742556"/>
              <a:gd name="connsiteX11" fmla="*/ 514350 w 2700338"/>
              <a:gd name="connsiteY11" fmla="*/ 5029 h 742556"/>
              <a:gd name="connsiteX12" fmla="*/ 523875 w 2700338"/>
              <a:gd name="connsiteY12" fmla="*/ 83611 h 742556"/>
              <a:gd name="connsiteX13" fmla="*/ 554832 w 2700338"/>
              <a:gd name="connsiteY13" fmla="*/ 514617 h 742556"/>
              <a:gd name="connsiteX14" fmla="*/ 564357 w 2700338"/>
              <a:gd name="connsiteY14" fmla="*/ 714642 h 742556"/>
              <a:gd name="connsiteX15" fmla="*/ 577103 w 2700338"/>
              <a:gd name="connsiteY15" fmla="*/ 735834 h 742556"/>
              <a:gd name="connsiteX16" fmla="*/ 581025 w 2700338"/>
              <a:gd name="connsiteY16" fmla="*/ 665375 h 742556"/>
              <a:gd name="connsiteX17" fmla="*/ 595313 w 2700338"/>
              <a:gd name="connsiteY17" fmla="*/ 569386 h 742556"/>
              <a:gd name="connsiteX18" fmla="*/ 697707 w 2700338"/>
              <a:gd name="connsiteY18" fmla="*/ 559860 h 742556"/>
              <a:gd name="connsiteX19" fmla="*/ 859632 w 2700338"/>
              <a:gd name="connsiteY19" fmla="*/ 559861 h 742556"/>
              <a:gd name="connsiteX20" fmla="*/ 1067240 w 2700338"/>
              <a:gd name="connsiteY20" fmla="*/ 548440 h 742556"/>
              <a:gd name="connsiteX21" fmla="*/ 1228725 w 2700338"/>
              <a:gd name="connsiteY21" fmla="*/ 452705 h 742556"/>
              <a:gd name="connsiteX22" fmla="*/ 1401539 w 2700338"/>
              <a:gd name="connsiteY22" fmla="*/ 437054 h 742556"/>
              <a:gd name="connsiteX23" fmla="*/ 1575279 w 2700338"/>
              <a:gd name="connsiteY23" fmla="*/ 550821 h 742556"/>
              <a:gd name="connsiteX24" fmla="*/ 1709738 w 2700338"/>
              <a:gd name="connsiteY24" fmla="*/ 559861 h 742556"/>
              <a:gd name="connsiteX25" fmla="*/ 2426494 w 2700338"/>
              <a:gd name="connsiteY25" fmla="*/ 552717 h 742556"/>
              <a:gd name="connsiteX26" fmla="*/ 2700338 w 2700338"/>
              <a:gd name="connsiteY26" fmla="*/ 557480 h 742556"/>
              <a:gd name="connsiteX0" fmla="*/ 0 w 2700338"/>
              <a:gd name="connsiteY0" fmla="*/ 555099 h 735854"/>
              <a:gd name="connsiteX1" fmla="*/ 66675 w 2700338"/>
              <a:gd name="connsiteY1" fmla="*/ 562242 h 735854"/>
              <a:gd name="connsiteX2" fmla="*/ 111919 w 2700338"/>
              <a:gd name="connsiteY2" fmla="*/ 516998 h 735854"/>
              <a:gd name="connsiteX3" fmla="*/ 169068 w 2700338"/>
              <a:gd name="connsiteY3" fmla="*/ 505091 h 735854"/>
              <a:gd name="connsiteX4" fmla="*/ 230982 w 2700338"/>
              <a:gd name="connsiteY4" fmla="*/ 559861 h 735854"/>
              <a:gd name="connsiteX5" fmla="*/ 278607 w 2700338"/>
              <a:gd name="connsiteY5" fmla="*/ 564623 h 735854"/>
              <a:gd name="connsiteX6" fmla="*/ 359569 w 2700338"/>
              <a:gd name="connsiteY6" fmla="*/ 555098 h 735854"/>
              <a:gd name="connsiteX7" fmla="*/ 411957 w 2700338"/>
              <a:gd name="connsiteY7" fmla="*/ 555097 h 735854"/>
              <a:gd name="connsiteX8" fmla="*/ 457200 w 2700338"/>
              <a:gd name="connsiteY8" fmla="*/ 619392 h 735854"/>
              <a:gd name="connsiteX9" fmla="*/ 464344 w 2700338"/>
              <a:gd name="connsiteY9" fmla="*/ 526523 h 735854"/>
              <a:gd name="connsiteX10" fmla="*/ 495300 w 2700338"/>
              <a:gd name="connsiteY10" fmla="*/ 159811 h 735854"/>
              <a:gd name="connsiteX11" fmla="*/ 514350 w 2700338"/>
              <a:gd name="connsiteY11" fmla="*/ 5029 h 735854"/>
              <a:gd name="connsiteX12" fmla="*/ 523875 w 2700338"/>
              <a:gd name="connsiteY12" fmla="*/ 83611 h 735854"/>
              <a:gd name="connsiteX13" fmla="*/ 554832 w 2700338"/>
              <a:gd name="connsiteY13" fmla="*/ 514617 h 735854"/>
              <a:gd name="connsiteX14" fmla="*/ 564357 w 2700338"/>
              <a:gd name="connsiteY14" fmla="*/ 658807 h 735854"/>
              <a:gd name="connsiteX15" fmla="*/ 577103 w 2700338"/>
              <a:gd name="connsiteY15" fmla="*/ 735834 h 735854"/>
              <a:gd name="connsiteX16" fmla="*/ 581025 w 2700338"/>
              <a:gd name="connsiteY16" fmla="*/ 665375 h 735854"/>
              <a:gd name="connsiteX17" fmla="*/ 595313 w 2700338"/>
              <a:gd name="connsiteY17" fmla="*/ 569386 h 735854"/>
              <a:gd name="connsiteX18" fmla="*/ 697707 w 2700338"/>
              <a:gd name="connsiteY18" fmla="*/ 559860 h 735854"/>
              <a:gd name="connsiteX19" fmla="*/ 859632 w 2700338"/>
              <a:gd name="connsiteY19" fmla="*/ 559861 h 735854"/>
              <a:gd name="connsiteX20" fmla="*/ 1067240 w 2700338"/>
              <a:gd name="connsiteY20" fmla="*/ 548440 h 735854"/>
              <a:gd name="connsiteX21" fmla="*/ 1228725 w 2700338"/>
              <a:gd name="connsiteY21" fmla="*/ 452705 h 735854"/>
              <a:gd name="connsiteX22" fmla="*/ 1401539 w 2700338"/>
              <a:gd name="connsiteY22" fmla="*/ 437054 h 735854"/>
              <a:gd name="connsiteX23" fmla="*/ 1575279 w 2700338"/>
              <a:gd name="connsiteY23" fmla="*/ 550821 h 735854"/>
              <a:gd name="connsiteX24" fmla="*/ 1709738 w 2700338"/>
              <a:gd name="connsiteY24" fmla="*/ 559861 h 735854"/>
              <a:gd name="connsiteX25" fmla="*/ 2426494 w 2700338"/>
              <a:gd name="connsiteY25" fmla="*/ 552717 h 735854"/>
              <a:gd name="connsiteX26" fmla="*/ 2700338 w 2700338"/>
              <a:gd name="connsiteY26" fmla="*/ 557480 h 735854"/>
              <a:gd name="connsiteX0" fmla="*/ 0 w 2700338"/>
              <a:gd name="connsiteY0" fmla="*/ 555099 h 685825"/>
              <a:gd name="connsiteX1" fmla="*/ 66675 w 2700338"/>
              <a:gd name="connsiteY1" fmla="*/ 562242 h 685825"/>
              <a:gd name="connsiteX2" fmla="*/ 111919 w 2700338"/>
              <a:gd name="connsiteY2" fmla="*/ 516998 h 685825"/>
              <a:gd name="connsiteX3" fmla="*/ 169068 w 2700338"/>
              <a:gd name="connsiteY3" fmla="*/ 505091 h 685825"/>
              <a:gd name="connsiteX4" fmla="*/ 230982 w 2700338"/>
              <a:gd name="connsiteY4" fmla="*/ 559861 h 685825"/>
              <a:gd name="connsiteX5" fmla="*/ 278607 w 2700338"/>
              <a:gd name="connsiteY5" fmla="*/ 564623 h 685825"/>
              <a:gd name="connsiteX6" fmla="*/ 359569 w 2700338"/>
              <a:gd name="connsiteY6" fmla="*/ 555098 h 685825"/>
              <a:gd name="connsiteX7" fmla="*/ 411957 w 2700338"/>
              <a:gd name="connsiteY7" fmla="*/ 555097 h 685825"/>
              <a:gd name="connsiteX8" fmla="*/ 457200 w 2700338"/>
              <a:gd name="connsiteY8" fmla="*/ 619392 h 685825"/>
              <a:gd name="connsiteX9" fmla="*/ 464344 w 2700338"/>
              <a:gd name="connsiteY9" fmla="*/ 526523 h 685825"/>
              <a:gd name="connsiteX10" fmla="*/ 495300 w 2700338"/>
              <a:gd name="connsiteY10" fmla="*/ 159811 h 685825"/>
              <a:gd name="connsiteX11" fmla="*/ 514350 w 2700338"/>
              <a:gd name="connsiteY11" fmla="*/ 5029 h 685825"/>
              <a:gd name="connsiteX12" fmla="*/ 523875 w 2700338"/>
              <a:gd name="connsiteY12" fmla="*/ 83611 h 685825"/>
              <a:gd name="connsiteX13" fmla="*/ 554832 w 2700338"/>
              <a:gd name="connsiteY13" fmla="*/ 514617 h 685825"/>
              <a:gd name="connsiteX14" fmla="*/ 564357 w 2700338"/>
              <a:gd name="connsiteY14" fmla="*/ 658807 h 685825"/>
              <a:gd name="connsiteX15" fmla="*/ 573338 w 2700338"/>
              <a:gd name="connsiteY15" fmla="*/ 685583 h 685825"/>
              <a:gd name="connsiteX16" fmla="*/ 581025 w 2700338"/>
              <a:gd name="connsiteY16" fmla="*/ 665375 h 685825"/>
              <a:gd name="connsiteX17" fmla="*/ 595313 w 2700338"/>
              <a:gd name="connsiteY17" fmla="*/ 569386 h 685825"/>
              <a:gd name="connsiteX18" fmla="*/ 697707 w 2700338"/>
              <a:gd name="connsiteY18" fmla="*/ 559860 h 685825"/>
              <a:gd name="connsiteX19" fmla="*/ 859632 w 2700338"/>
              <a:gd name="connsiteY19" fmla="*/ 559861 h 685825"/>
              <a:gd name="connsiteX20" fmla="*/ 1067240 w 2700338"/>
              <a:gd name="connsiteY20" fmla="*/ 548440 h 685825"/>
              <a:gd name="connsiteX21" fmla="*/ 1228725 w 2700338"/>
              <a:gd name="connsiteY21" fmla="*/ 452705 h 685825"/>
              <a:gd name="connsiteX22" fmla="*/ 1401539 w 2700338"/>
              <a:gd name="connsiteY22" fmla="*/ 437054 h 685825"/>
              <a:gd name="connsiteX23" fmla="*/ 1575279 w 2700338"/>
              <a:gd name="connsiteY23" fmla="*/ 550821 h 685825"/>
              <a:gd name="connsiteX24" fmla="*/ 1709738 w 2700338"/>
              <a:gd name="connsiteY24" fmla="*/ 559861 h 685825"/>
              <a:gd name="connsiteX25" fmla="*/ 2426494 w 2700338"/>
              <a:gd name="connsiteY25" fmla="*/ 552717 h 685825"/>
              <a:gd name="connsiteX26" fmla="*/ 2700338 w 2700338"/>
              <a:gd name="connsiteY26" fmla="*/ 557480 h 685825"/>
              <a:gd name="connsiteX0" fmla="*/ 0 w 2700338"/>
              <a:gd name="connsiteY0" fmla="*/ 555099 h 685926"/>
              <a:gd name="connsiteX1" fmla="*/ 66675 w 2700338"/>
              <a:gd name="connsiteY1" fmla="*/ 562242 h 685926"/>
              <a:gd name="connsiteX2" fmla="*/ 111919 w 2700338"/>
              <a:gd name="connsiteY2" fmla="*/ 516998 h 685926"/>
              <a:gd name="connsiteX3" fmla="*/ 169068 w 2700338"/>
              <a:gd name="connsiteY3" fmla="*/ 505091 h 685926"/>
              <a:gd name="connsiteX4" fmla="*/ 230982 w 2700338"/>
              <a:gd name="connsiteY4" fmla="*/ 559861 h 685926"/>
              <a:gd name="connsiteX5" fmla="*/ 278607 w 2700338"/>
              <a:gd name="connsiteY5" fmla="*/ 564623 h 685926"/>
              <a:gd name="connsiteX6" fmla="*/ 359569 w 2700338"/>
              <a:gd name="connsiteY6" fmla="*/ 555098 h 685926"/>
              <a:gd name="connsiteX7" fmla="*/ 411957 w 2700338"/>
              <a:gd name="connsiteY7" fmla="*/ 555097 h 685926"/>
              <a:gd name="connsiteX8" fmla="*/ 457200 w 2700338"/>
              <a:gd name="connsiteY8" fmla="*/ 619392 h 685926"/>
              <a:gd name="connsiteX9" fmla="*/ 464344 w 2700338"/>
              <a:gd name="connsiteY9" fmla="*/ 526523 h 685926"/>
              <a:gd name="connsiteX10" fmla="*/ 495300 w 2700338"/>
              <a:gd name="connsiteY10" fmla="*/ 159811 h 685926"/>
              <a:gd name="connsiteX11" fmla="*/ 514350 w 2700338"/>
              <a:gd name="connsiteY11" fmla="*/ 5029 h 685926"/>
              <a:gd name="connsiteX12" fmla="*/ 523875 w 2700338"/>
              <a:gd name="connsiteY12" fmla="*/ 83611 h 685926"/>
              <a:gd name="connsiteX13" fmla="*/ 554832 w 2700338"/>
              <a:gd name="connsiteY13" fmla="*/ 514617 h 685926"/>
              <a:gd name="connsiteX14" fmla="*/ 564357 w 2700338"/>
              <a:gd name="connsiteY14" fmla="*/ 658807 h 685926"/>
              <a:gd name="connsiteX15" fmla="*/ 573338 w 2700338"/>
              <a:gd name="connsiteY15" fmla="*/ 685583 h 685926"/>
              <a:gd name="connsiteX16" fmla="*/ 582280 w 2700338"/>
              <a:gd name="connsiteY16" fmla="*/ 652812 h 685926"/>
              <a:gd name="connsiteX17" fmla="*/ 595313 w 2700338"/>
              <a:gd name="connsiteY17" fmla="*/ 569386 h 685926"/>
              <a:gd name="connsiteX18" fmla="*/ 697707 w 2700338"/>
              <a:gd name="connsiteY18" fmla="*/ 559860 h 685926"/>
              <a:gd name="connsiteX19" fmla="*/ 859632 w 2700338"/>
              <a:gd name="connsiteY19" fmla="*/ 559861 h 685926"/>
              <a:gd name="connsiteX20" fmla="*/ 1067240 w 2700338"/>
              <a:gd name="connsiteY20" fmla="*/ 548440 h 685926"/>
              <a:gd name="connsiteX21" fmla="*/ 1228725 w 2700338"/>
              <a:gd name="connsiteY21" fmla="*/ 452705 h 685926"/>
              <a:gd name="connsiteX22" fmla="*/ 1401539 w 2700338"/>
              <a:gd name="connsiteY22" fmla="*/ 437054 h 685926"/>
              <a:gd name="connsiteX23" fmla="*/ 1575279 w 2700338"/>
              <a:gd name="connsiteY23" fmla="*/ 550821 h 685926"/>
              <a:gd name="connsiteX24" fmla="*/ 1709738 w 2700338"/>
              <a:gd name="connsiteY24" fmla="*/ 559861 h 685926"/>
              <a:gd name="connsiteX25" fmla="*/ 2426494 w 2700338"/>
              <a:gd name="connsiteY25" fmla="*/ 552717 h 685926"/>
              <a:gd name="connsiteX26" fmla="*/ 2700338 w 2700338"/>
              <a:gd name="connsiteY26" fmla="*/ 557480 h 685926"/>
              <a:gd name="connsiteX0" fmla="*/ 0 w 2700338"/>
              <a:gd name="connsiteY0" fmla="*/ 555099 h 687937"/>
              <a:gd name="connsiteX1" fmla="*/ 66675 w 2700338"/>
              <a:gd name="connsiteY1" fmla="*/ 562242 h 687937"/>
              <a:gd name="connsiteX2" fmla="*/ 111919 w 2700338"/>
              <a:gd name="connsiteY2" fmla="*/ 516998 h 687937"/>
              <a:gd name="connsiteX3" fmla="*/ 169068 w 2700338"/>
              <a:gd name="connsiteY3" fmla="*/ 505091 h 687937"/>
              <a:gd name="connsiteX4" fmla="*/ 230982 w 2700338"/>
              <a:gd name="connsiteY4" fmla="*/ 559861 h 687937"/>
              <a:gd name="connsiteX5" fmla="*/ 278607 w 2700338"/>
              <a:gd name="connsiteY5" fmla="*/ 564623 h 687937"/>
              <a:gd name="connsiteX6" fmla="*/ 359569 w 2700338"/>
              <a:gd name="connsiteY6" fmla="*/ 555098 h 687937"/>
              <a:gd name="connsiteX7" fmla="*/ 411957 w 2700338"/>
              <a:gd name="connsiteY7" fmla="*/ 555097 h 687937"/>
              <a:gd name="connsiteX8" fmla="*/ 457200 w 2700338"/>
              <a:gd name="connsiteY8" fmla="*/ 619392 h 687937"/>
              <a:gd name="connsiteX9" fmla="*/ 464344 w 2700338"/>
              <a:gd name="connsiteY9" fmla="*/ 526523 h 687937"/>
              <a:gd name="connsiteX10" fmla="*/ 495300 w 2700338"/>
              <a:gd name="connsiteY10" fmla="*/ 159811 h 687937"/>
              <a:gd name="connsiteX11" fmla="*/ 514350 w 2700338"/>
              <a:gd name="connsiteY11" fmla="*/ 5029 h 687937"/>
              <a:gd name="connsiteX12" fmla="*/ 523875 w 2700338"/>
              <a:gd name="connsiteY12" fmla="*/ 83611 h 687937"/>
              <a:gd name="connsiteX13" fmla="*/ 554832 w 2700338"/>
              <a:gd name="connsiteY13" fmla="*/ 514617 h 687937"/>
              <a:gd name="connsiteX14" fmla="*/ 564357 w 2700338"/>
              <a:gd name="connsiteY14" fmla="*/ 658807 h 687937"/>
              <a:gd name="connsiteX15" fmla="*/ 573338 w 2700338"/>
              <a:gd name="connsiteY15" fmla="*/ 685583 h 687937"/>
              <a:gd name="connsiteX16" fmla="*/ 582280 w 2700338"/>
              <a:gd name="connsiteY16" fmla="*/ 622801 h 687937"/>
              <a:gd name="connsiteX17" fmla="*/ 595313 w 2700338"/>
              <a:gd name="connsiteY17" fmla="*/ 569386 h 687937"/>
              <a:gd name="connsiteX18" fmla="*/ 697707 w 2700338"/>
              <a:gd name="connsiteY18" fmla="*/ 559860 h 687937"/>
              <a:gd name="connsiteX19" fmla="*/ 859632 w 2700338"/>
              <a:gd name="connsiteY19" fmla="*/ 559861 h 687937"/>
              <a:gd name="connsiteX20" fmla="*/ 1067240 w 2700338"/>
              <a:gd name="connsiteY20" fmla="*/ 548440 h 687937"/>
              <a:gd name="connsiteX21" fmla="*/ 1228725 w 2700338"/>
              <a:gd name="connsiteY21" fmla="*/ 452705 h 687937"/>
              <a:gd name="connsiteX22" fmla="*/ 1401539 w 2700338"/>
              <a:gd name="connsiteY22" fmla="*/ 437054 h 687937"/>
              <a:gd name="connsiteX23" fmla="*/ 1575279 w 2700338"/>
              <a:gd name="connsiteY23" fmla="*/ 550821 h 687937"/>
              <a:gd name="connsiteX24" fmla="*/ 1709738 w 2700338"/>
              <a:gd name="connsiteY24" fmla="*/ 559861 h 687937"/>
              <a:gd name="connsiteX25" fmla="*/ 2426494 w 2700338"/>
              <a:gd name="connsiteY25" fmla="*/ 552717 h 687937"/>
              <a:gd name="connsiteX26" fmla="*/ 2700338 w 2700338"/>
              <a:gd name="connsiteY26" fmla="*/ 557480 h 687937"/>
              <a:gd name="connsiteX0" fmla="*/ 0 w 2700338"/>
              <a:gd name="connsiteY0" fmla="*/ 555099 h 685662"/>
              <a:gd name="connsiteX1" fmla="*/ 66675 w 2700338"/>
              <a:gd name="connsiteY1" fmla="*/ 562242 h 685662"/>
              <a:gd name="connsiteX2" fmla="*/ 111919 w 2700338"/>
              <a:gd name="connsiteY2" fmla="*/ 516998 h 685662"/>
              <a:gd name="connsiteX3" fmla="*/ 169068 w 2700338"/>
              <a:gd name="connsiteY3" fmla="*/ 505091 h 685662"/>
              <a:gd name="connsiteX4" fmla="*/ 230982 w 2700338"/>
              <a:gd name="connsiteY4" fmla="*/ 559861 h 685662"/>
              <a:gd name="connsiteX5" fmla="*/ 278607 w 2700338"/>
              <a:gd name="connsiteY5" fmla="*/ 564623 h 685662"/>
              <a:gd name="connsiteX6" fmla="*/ 359569 w 2700338"/>
              <a:gd name="connsiteY6" fmla="*/ 555098 h 685662"/>
              <a:gd name="connsiteX7" fmla="*/ 411957 w 2700338"/>
              <a:gd name="connsiteY7" fmla="*/ 555097 h 685662"/>
              <a:gd name="connsiteX8" fmla="*/ 457200 w 2700338"/>
              <a:gd name="connsiteY8" fmla="*/ 619392 h 685662"/>
              <a:gd name="connsiteX9" fmla="*/ 464344 w 2700338"/>
              <a:gd name="connsiteY9" fmla="*/ 526523 h 685662"/>
              <a:gd name="connsiteX10" fmla="*/ 495300 w 2700338"/>
              <a:gd name="connsiteY10" fmla="*/ 159811 h 685662"/>
              <a:gd name="connsiteX11" fmla="*/ 514350 w 2700338"/>
              <a:gd name="connsiteY11" fmla="*/ 5029 h 685662"/>
              <a:gd name="connsiteX12" fmla="*/ 523875 w 2700338"/>
              <a:gd name="connsiteY12" fmla="*/ 83611 h 685662"/>
              <a:gd name="connsiteX13" fmla="*/ 554832 w 2700338"/>
              <a:gd name="connsiteY13" fmla="*/ 514617 h 685662"/>
              <a:gd name="connsiteX14" fmla="*/ 560592 w 2700338"/>
              <a:gd name="connsiteY14" fmla="*/ 632983 h 685662"/>
              <a:gd name="connsiteX15" fmla="*/ 573338 w 2700338"/>
              <a:gd name="connsiteY15" fmla="*/ 685583 h 685662"/>
              <a:gd name="connsiteX16" fmla="*/ 582280 w 2700338"/>
              <a:gd name="connsiteY16" fmla="*/ 622801 h 685662"/>
              <a:gd name="connsiteX17" fmla="*/ 595313 w 2700338"/>
              <a:gd name="connsiteY17" fmla="*/ 569386 h 685662"/>
              <a:gd name="connsiteX18" fmla="*/ 697707 w 2700338"/>
              <a:gd name="connsiteY18" fmla="*/ 559860 h 685662"/>
              <a:gd name="connsiteX19" fmla="*/ 859632 w 2700338"/>
              <a:gd name="connsiteY19" fmla="*/ 559861 h 685662"/>
              <a:gd name="connsiteX20" fmla="*/ 1067240 w 2700338"/>
              <a:gd name="connsiteY20" fmla="*/ 548440 h 685662"/>
              <a:gd name="connsiteX21" fmla="*/ 1228725 w 2700338"/>
              <a:gd name="connsiteY21" fmla="*/ 452705 h 685662"/>
              <a:gd name="connsiteX22" fmla="*/ 1401539 w 2700338"/>
              <a:gd name="connsiteY22" fmla="*/ 437054 h 685662"/>
              <a:gd name="connsiteX23" fmla="*/ 1575279 w 2700338"/>
              <a:gd name="connsiteY23" fmla="*/ 550821 h 685662"/>
              <a:gd name="connsiteX24" fmla="*/ 1709738 w 2700338"/>
              <a:gd name="connsiteY24" fmla="*/ 559861 h 685662"/>
              <a:gd name="connsiteX25" fmla="*/ 2426494 w 2700338"/>
              <a:gd name="connsiteY25" fmla="*/ 552717 h 685662"/>
              <a:gd name="connsiteX26" fmla="*/ 2700338 w 2700338"/>
              <a:gd name="connsiteY26" fmla="*/ 557480 h 685662"/>
              <a:gd name="connsiteX0" fmla="*/ 0 w 2700338"/>
              <a:gd name="connsiteY0" fmla="*/ 555099 h 651899"/>
              <a:gd name="connsiteX1" fmla="*/ 66675 w 2700338"/>
              <a:gd name="connsiteY1" fmla="*/ 562242 h 651899"/>
              <a:gd name="connsiteX2" fmla="*/ 111919 w 2700338"/>
              <a:gd name="connsiteY2" fmla="*/ 516998 h 651899"/>
              <a:gd name="connsiteX3" fmla="*/ 169068 w 2700338"/>
              <a:gd name="connsiteY3" fmla="*/ 505091 h 651899"/>
              <a:gd name="connsiteX4" fmla="*/ 230982 w 2700338"/>
              <a:gd name="connsiteY4" fmla="*/ 559861 h 651899"/>
              <a:gd name="connsiteX5" fmla="*/ 278607 w 2700338"/>
              <a:gd name="connsiteY5" fmla="*/ 564623 h 651899"/>
              <a:gd name="connsiteX6" fmla="*/ 359569 w 2700338"/>
              <a:gd name="connsiteY6" fmla="*/ 555098 h 651899"/>
              <a:gd name="connsiteX7" fmla="*/ 411957 w 2700338"/>
              <a:gd name="connsiteY7" fmla="*/ 555097 h 651899"/>
              <a:gd name="connsiteX8" fmla="*/ 457200 w 2700338"/>
              <a:gd name="connsiteY8" fmla="*/ 619392 h 651899"/>
              <a:gd name="connsiteX9" fmla="*/ 464344 w 2700338"/>
              <a:gd name="connsiteY9" fmla="*/ 526523 h 651899"/>
              <a:gd name="connsiteX10" fmla="*/ 495300 w 2700338"/>
              <a:gd name="connsiteY10" fmla="*/ 159811 h 651899"/>
              <a:gd name="connsiteX11" fmla="*/ 514350 w 2700338"/>
              <a:gd name="connsiteY11" fmla="*/ 5029 h 651899"/>
              <a:gd name="connsiteX12" fmla="*/ 523875 w 2700338"/>
              <a:gd name="connsiteY12" fmla="*/ 83611 h 651899"/>
              <a:gd name="connsiteX13" fmla="*/ 554832 w 2700338"/>
              <a:gd name="connsiteY13" fmla="*/ 514617 h 651899"/>
              <a:gd name="connsiteX14" fmla="*/ 560592 w 2700338"/>
              <a:gd name="connsiteY14" fmla="*/ 632983 h 651899"/>
              <a:gd name="connsiteX15" fmla="*/ 567064 w 2700338"/>
              <a:gd name="connsiteY15" fmla="*/ 650686 h 651899"/>
              <a:gd name="connsiteX16" fmla="*/ 582280 w 2700338"/>
              <a:gd name="connsiteY16" fmla="*/ 622801 h 651899"/>
              <a:gd name="connsiteX17" fmla="*/ 595313 w 2700338"/>
              <a:gd name="connsiteY17" fmla="*/ 569386 h 651899"/>
              <a:gd name="connsiteX18" fmla="*/ 697707 w 2700338"/>
              <a:gd name="connsiteY18" fmla="*/ 559860 h 651899"/>
              <a:gd name="connsiteX19" fmla="*/ 859632 w 2700338"/>
              <a:gd name="connsiteY19" fmla="*/ 559861 h 651899"/>
              <a:gd name="connsiteX20" fmla="*/ 1067240 w 2700338"/>
              <a:gd name="connsiteY20" fmla="*/ 548440 h 651899"/>
              <a:gd name="connsiteX21" fmla="*/ 1228725 w 2700338"/>
              <a:gd name="connsiteY21" fmla="*/ 452705 h 651899"/>
              <a:gd name="connsiteX22" fmla="*/ 1401539 w 2700338"/>
              <a:gd name="connsiteY22" fmla="*/ 437054 h 651899"/>
              <a:gd name="connsiteX23" fmla="*/ 1575279 w 2700338"/>
              <a:gd name="connsiteY23" fmla="*/ 550821 h 651899"/>
              <a:gd name="connsiteX24" fmla="*/ 1709738 w 2700338"/>
              <a:gd name="connsiteY24" fmla="*/ 559861 h 651899"/>
              <a:gd name="connsiteX25" fmla="*/ 2426494 w 2700338"/>
              <a:gd name="connsiteY25" fmla="*/ 552717 h 651899"/>
              <a:gd name="connsiteX26" fmla="*/ 2700338 w 2700338"/>
              <a:gd name="connsiteY26" fmla="*/ 557480 h 651899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11957 w 2700338"/>
              <a:gd name="connsiteY7" fmla="*/ 555097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38639 w 2700338"/>
              <a:gd name="connsiteY7" fmla="*/ 555097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24513 w 2700338"/>
              <a:gd name="connsiteY7" fmla="*/ 560335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24513 w 2700338"/>
              <a:gd name="connsiteY7" fmla="*/ 560335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72125 w 2700338"/>
              <a:gd name="connsiteY6" fmla="*/ 558590 h 652363"/>
              <a:gd name="connsiteX7" fmla="*/ 424513 w 2700338"/>
              <a:gd name="connsiteY7" fmla="*/ 560335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72125 w 2700338"/>
              <a:gd name="connsiteY6" fmla="*/ 558590 h 652363"/>
              <a:gd name="connsiteX7" fmla="*/ 424513 w 2700338"/>
              <a:gd name="connsiteY7" fmla="*/ 560335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426494"/>
              <a:gd name="connsiteY0" fmla="*/ 555099 h 652363"/>
              <a:gd name="connsiteX1" fmla="*/ 66675 w 2426494"/>
              <a:gd name="connsiteY1" fmla="*/ 562242 h 652363"/>
              <a:gd name="connsiteX2" fmla="*/ 111919 w 2426494"/>
              <a:gd name="connsiteY2" fmla="*/ 516998 h 652363"/>
              <a:gd name="connsiteX3" fmla="*/ 169068 w 2426494"/>
              <a:gd name="connsiteY3" fmla="*/ 505091 h 652363"/>
              <a:gd name="connsiteX4" fmla="*/ 230982 w 2426494"/>
              <a:gd name="connsiteY4" fmla="*/ 559861 h 652363"/>
              <a:gd name="connsiteX5" fmla="*/ 278607 w 2426494"/>
              <a:gd name="connsiteY5" fmla="*/ 564623 h 652363"/>
              <a:gd name="connsiteX6" fmla="*/ 372125 w 2426494"/>
              <a:gd name="connsiteY6" fmla="*/ 558590 h 652363"/>
              <a:gd name="connsiteX7" fmla="*/ 424513 w 2426494"/>
              <a:gd name="connsiteY7" fmla="*/ 560335 h 652363"/>
              <a:gd name="connsiteX8" fmla="*/ 457200 w 2426494"/>
              <a:gd name="connsiteY8" fmla="*/ 619392 h 652363"/>
              <a:gd name="connsiteX9" fmla="*/ 464344 w 2426494"/>
              <a:gd name="connsiteY9" fmla="*/ 526523 h 652363"/>
              <a:gd name="connsiteX10" fmla="*/ 495300 w 2426494"/>
              <a:gd name="connsiteY10" fmla="*/ 159811 h 652363"/>
              <a:gd name="connsiteX11" fmla="*/ 514350 w 2426494"/>
              <a:gd name="connsiteY11" fmla="*/ 5029 h 652363"/>
              <a:gd name="connsiteX12" fmla="*/ 523875 w 2426494"/>
              <a:gd name="connsiteY12" fmla="*/ 83611 h 652363"/>
              <a:gd name="connsiteX13" fmla="*/ 554832 w 2426494"/>
              <a:gd name="connsiteY13" fmla="*/ 514617 h 652363"/>
              <a:gd name="connsiteX14" fmla="*/ 560592 w 2426494"/>
              <a:gd name="connsiteY14" fmla="*/ 632983 h 652363"/>
              <a:gd name="connsiteX15" fmla="*/ 567064 w 2426494"/>
              <a:gd name="connsiteY15" fmla="*/ 650686 h 652363"/>
              <a:gd name="connsiteX16" fmla="*/ 573496 w 2426494"/>
              <a:gd name="connsiteY16" fmla="*/ 616519 h 652363"/>
              <a:gd name="connsiteX17" fmla="*/ 595313 w 2426494"/>
              <a:gd name="connsiteY17" fmla="*/ 569386 h 652363"/>
              <a:gd name="connsiteX18" fmla="*/ 697707 w 2426494"/>
              <a:gd name="connsiteY18" fmla="*/ 559860 h 652363"/>
              <a:gd name="connsiteX19" fmla="*/ 859632 w 2426494"/>
              <a:gd name="connsiteY19" fmla="*/ 559861 h 652363"/>
              <a:gd name="connsiteX20" fmla="*/ 1067240 w 2426494"/>
              <a:gd name="connsiteY20" fmla="*/ 548440 h 652363"/>
              <a:gd name="connsiteX21" fmla="*/ 1228725 w 2426494"/>
              <a:gd name="connsiteY21" fmla="*/ 452705 h 652363"/>
              <a:gd name="connsiteX22" fmla="*/ 1401539 w 2426494"/>
              <a:gd name="connsiteY22" fmla="*/ 437054 h 652363"/>
              <a:gd name="connsiteX23" fmla="*/ 1575279 w 2426494"/>
              <a:gd name="connsiteY23" fmla="*/ 550821 h 652363"/>
              <a:gd name="connsiteX24" fmla="*/ 1709738 w 2426494"/>
              <a:gd name="connsiteY24" fmla="*/ 559861 h 652363"/>
              <a:gd name="connsiteX25" fmla="*/ 2426494 w 2426494"/>
              <a:gd name="connsiteY25" fmla="*/ 552717 h 652363"/>
              <a:gd name="connsiteX0" fmla="*/ 0 w 2426494"/>
              <a:gd name="connsiteY0" fmla="*/ 555099 h 652363"/>
              <a:gd name="connsiteX1" fmla="*/ 66675 w 2426494"/>
              <a:gd name="connsiteY1" fmla="*/ 562242 h 652363"/>
              <a:gd name="connsiteX2" fmla="*/ 111919 w 2426494"/>
              <a:gd name="connsiteY2" fmla="*/ 516998 h 652363"/>
              <a:gd name="connsiteX3" fmla="*/ 169068 w 2426494"/>
              <a:gd name="connsiteY3" fmla="*/ 505091 h 652363"/>
              <a:gd name="connsiteX4" fmla="*/ 230982 w 2426494"/>
              <a:gd name="connsiteY4" fmla="*/ 559861 h 652363"/>
              <a:gd name="connsiteX5" fmla="*/ 278607 w 2426494"/>
              <a:gd name="connsiteY5" fmla="*/ 564623 h 652363"/>
              <a:gd name="connsiteX6" fmla="*/ 372125 w 2426494"/>
              <a:gd name="connsiteY6" fmla="*/ 558590 h 652363"/>
              <a:gd name="connsiteX7" fmla="*/ 424513 w 2426494"/>
              <a:gd name="connsiteY7" fmla="*/ 560335 h 652363"/>
              <a:gd name="connsiteX8" fmla="*/ 457200 w 2426494"/>
              <a:gd name="connsiteY8" fmla="*/ 619392 h 652363"/>
              <a:gd name="connsiteX9" fmla="*/ 464344 w 2426494"/>
              <a:gd name="connsiteY9" fmla="*/ 526523 h 652363"/>
              <a:gd name="connsiteX10" fmla="*/ 495300 w 2426494"/>
              <a:gd name="connsiteY10" fmla="*/ 159811 h 652363"/>
              <a:gd name="connsiteX11" fmla="*/ 514350 w 2426494"/>
              <a:gd name="connsiteY11" fmla="*/ 5029 h 652363"/>
              <a:gd name="connsiteX12" fmla="*/ 523875 w 2426494"/>
              <a:gd name="connsiteY12" fmla="*/ 83611 h 652363"/>
              <a:gd name="connsiteX13" fmla="*/ 554832 w 2426494"/>
              <a:gd name="connsiteY13" fmla="*/ 514617 h 652363"/>
              <a:gd name="connsiteX14" fmla="*/ 560592 w 2426494"/>
              <a:gd name="connsiteY14" fmla="*/ 632983 h 652363"/>
              <a:gd name="connsiteX15" fmla="*/ 567064 w 2426494"/>
              <a:gd name="connsiteY15" fmla="*/ 650686 h 652363"/>
              <a:gd name="connsiteX16" fmla="*/ 573496 w 2426494"/>
              <a:gd name="connsiteY16" fmla="*/ 616519 h 652363"/>
              <a:gd name="connsiteX17" fmla="*/ 595313 w 2426494"/>
              <a:gd name="connsiteY17" fmla="*/ 569386 h 652363"/>
              <a:gd name="connsiteX18" fmla="*/ 697707 w 2426494"/>
              <a:gd name="connsiteY18" fmla="*/ 559860 h 652363"/>
              <a:gd name="connsiteX19" fmla="*/ 859632 w 2426494"/>
              <a:gd name="connsiteY19" fmla="*/ 559861 h 652363"/>
              <a:gd name="connsiteX20" fmla="*/ 1067240 w 2426494"/>
              <a:gd name="connsiteY20" fmla="*/ 548440 h 652363"/>
              <a:gd name="connsiteX21" fmla="*/ 1228725 w 2426494"/>
              <a:gd name="connsiteY21" fmla="*/ 452705 h 652363"/>
              <a:gd name="connsiteX22" fmla="*/ 1401539 w 2426494"/>
              <a:gd name="connsiteY22" fmla="*/ 437054 h 652363"/>
              <a:gd name="connsiteX23" fmla="*/ 1575279 w 2426494"/>
              <a:gd name="connsiteY23" fmla="*/ 550821 h 652363"/>
              <a:gd name="connsiteX24" fmla="*/ 1709738 w 2426494"/>
              <a:gd name="connsiteY24" fmla="*/ 559861 h 652363"/>
              <a:gd name="connsiteX25" fmla="*/ 2426494 w 2426494"/>
              <a:gd name="connsiteY25" fmla="*/ 557822 h 652363"/>
              <a:gd name="connsiteX0" fmla="*/ 0 w 2426494"/>
              <a:gd name="connsiteY0" fmla="*/ 555099 h 652363"/>
              <a:gd name="connsiteX1" fmla="*/ 66675 w 2426494"/>
              <a:gd name="connsiteY1" fmla="*/ 562242 h 652363"/>
              <a:gd name="connsiteX2" fmla="*/ 111919 w 2426494"/>
              <a:gd name="connsiteY2" fmla="*/ 516998 h 652363"/>
              <a:gd name="connsiteX3" fmla="*/ 169068 w 2426494"/>
              <a:gd name="connsiteY3" fmla="*/ 505091 h 652363"/>
              <a:gd name="connsiteX4" fmla="*/ 230982 w 2426494"/>
              <a:gd name="connsiteY4" fmla="*/ 559861 h 652363"/>
              <a:gd name="connsiteX5" fmla="*/ 278607 w 2426494"/>
              <a:gd name="connsiteY5" fmla="*/ 564623 h 652363"/>
              <a:gd name="connsiteX6" fmla="*/ 372125 w 2426494"/>
              <a:gd name="connsiteY6" fmla="*/ 558590 h 652363"/>
              <a:gd name="connsiteX7" fmla="*/ 424513 w 2426494"/>
              <a:gd name="connsiteY7" fmla="*/ 560335 h 652363"/>
              <a:gd name="connsiteX8" fmla="*/ 457200 w 2426494"/>
              <a:gd name="connsiteY8" fmla="*/ 619392 h 652363"/>
              <a:gd name="connsiteX9" fmla="*/ 464344 w 2426494"/>
              <a:gd name="connsiteY9" fmla="*/ 526523 h 652363"/>
              <a:gd name="connsiteX10" fmla="*/ 495300 w 2426494"/>
              <a:gd name="connsiteY10" fmla="*/ 159811 h 652363"/>
              <a:gd name="connsiteX11" fmla="*/ 514350 w 2426494"/>
              <a:gd name="connsiteY11" fmla="*/ 5029 h 652363"/>
              <a:gd name="connsiteX12" fmla="*/ 523875 w 2426494"/>
              <a:gd name="connsiteY12" fmla="*/ 83611 h 652363"/>
              <a:gd name="connsiteX13" fmla="*/ 554832 w 2426494"/>
              <a:gd name="connsiteY13" fmla="*/ 514617 h 652363"/>
              <a:gd name="connsiteX14" fmla="*/ 560592 w 2426494"/>
              <a:gd name="connsiteY14" fmla="*/ 632983 h 652363"/>
              <a:gd name="connsiteX15" fmla="*/ 567064 w 2426494"/>
              <a:gd name="connsiteY15" fmla="*/ 650686 h 652363"/>
              <a:gd name="connsiteX16" fmla="*/ 573496 w 2426494"/>
              <a:gd name="connsiteY16" fmla="*/ 616519 h 652363"/>
              <a:gd name="connsiteX17" fmla="*/ 595313 w 2426494"/>
              <a:gd name="connsiteY17" fmla="*/ 569386 h 652363"/>
              <a:gd name="connsiteX18" fmla="*/ 697707 w 2426494"/>
              <a:gd name="connsiteY18" fmla="*/ 559860 h 652363"/>
              <a:gd name="connsiteX19" fmla="*/ 859632 w 2426494"/>
              <a:gd name="connsiteY19" fmla="*/ 559861 h 652363"/>
              <a:gd name="connsiteX20" fmla="*/ 1067240 w 2426494"/>
              <a:gd name="connsiteY20" fmla="*/ 548440 h 652363"/>
              <a:gd name="connsiteX21" fmla="*/ 1228725 w 2426494"/>
              <a:gd name="connsiteY21" fmla="*/ 452705 h 652363"/>
              <a:gd name="connsiteX22" fmla="*/ 1401539 w 2426494"/>
              <a:gd name="connsiteY22" fmla="*/ 437054 h 652363"/>
              <a:gd name="connsiteX23" fmla="*/ 1575279 w 2426494"/>
              <a:gd name="connsiteY23" fmla="*/ 550821 h 652363"/>
              <a:gd name="connsiteX24" fmla="*/ 1709738 w 2426494"/>
              <a:gd name="connsiteY24" fmla="*/ 559861 h 652363"/>
              <a:gd name="connsiteX25" fmla="*/ 2426494 w 2426494"/>
              <a:gd name="connsiteY25" fmla="*/ 568032 h 652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426494" h="652363">
                <a:moveTo>
                  <a:pt x="0" y="555099"/>
                </a:moveTo>
                <a:cubicBezTo>
                  <a:pt x="26392" y="559663"/>
                  <a:pt x="48022" y="568592"/>
                  <a:pt x="66675" y="562242"/>
                </a:cubicBezTo>
                <a:cubicBezTo>
                  <a:pt x="85328" y="555892"/>
                  <a:pt x="94854" y="526523"/>
                  <a:pt x="111919" y="516998"/>
                </a:cubicBezTo>
                <a:cubicBezTo>
                  <a:pt x="128984" y="507473"/>
                  <a:pt x="149224" y="497947"/>
                  <a:pt x="169068" y="505091"/>
                </a:cubicBezTo>
                <a:cubicBezTo>
                  <a:pt x="188912" y="512235"/>
                  <a:pt x="212726" y="549939"/>
                  <a:pt x="230982" y="559861"/>
                </a:cubicBezTo>
                <a:cubicBezTo>
                  <a:pt x="249238" y="569783"/>
                  <a:pt x="255083" y="564835"/>
                  <a:pt x="278607" y="564623"/>
                </a:cubicBezTo>
                <a:cubicBezTo>
                  <a:pt x="302131" y="564411"/>
                  <a:pt x="347807" y="559305"/>
                  <a:pt x="372125" y="558590"/>
                </a:cubicBezTo>
                <a:cubicBezTo>
                  <a:pt x="396443" y="557875"/>
                  <a:pt x="410334" y="550201"/>
                  <a:pt x="424513" y="560335"/>
                </a:cubicBezTo>
                <a:cubicBezTo>
                  <a:pt x="438692" y="570469"/>
                  <a:pt x="450562" y="625027"/>
                  <a:pt x="457200" y="619392"/>
                </a:cubicBezTo>
                <a:cubicBezTo>
                  <a:pt x="463838" y="613757"/>
                  <a:pt x="457994" y="603120"/>
                  <a:pt x="464344" y="526523"/>
                </a:cubicBezTo>
                <a:cubicBezTo>
                  <a:pt x="470694" y="449926"/>
                  <a:pt x="486966" y="246727"/>
                  <a:pt x="495300" y="159811"/>
                </a:cubicBezTo>
                <a:cubicBezTo>
                  <a:pt x="503634" y="72895"/>
                  <a:pt x="509587" y="17729"/>
                  <a:pt x="514350" y="5029"/>
                </a:cubicBezTo>
                <a:cubicBezTo>
                  <a:pt x="519113" y="-7671"/>
                  <a:pt x="517128" y="-1320"/>
                  <a:pt x="523875" y="83611"/>
                </a:cubicBezTo>
                <a:cubicBezTo>
                  <a:pt x="530622" y="168542"/>
                  <a:pt x="548713" y="423055"/>
                  <a:pt x="554832" y="514617"/>
                </a:cubicBezTo>
                <a:cubicBezTo>
                  <a:pt x="560952" y="606179"/>
                  <a:pt x="558553" y="610305"/>
                  <a:pt x="560592" y="632983"/>
                </a:cubicBezTo>
                <a:cubicBezTo>
                  <a:pt x="562631" y="655661"/>
                  <a:pt x="564913" y="653430"/>
                  <a:pt x="567064" y="650686"/>
                </a:cubicBezTo>
                <a:cubicBezTo>
                  <a:pt x="569215" y="647942"/>
                  <a:pt x="568788" y="630069"/>
                  <a:pt x="573496" y="616519"/>
                </a:cubicBezTo>
                <a:cubicBezTo>
                  <a:pt x="578204" y="602969"/>
                  <a:pt x="574611" y="578829"/>
                  <a:pt x="595313" y="569386"/>
                </a:cubicBezTo>
                <a:cubicBezTo>
                  <a:pt x="616015" y="559943"/>
                  <a:pt x="653654" y="561447"/>
                  <a:pt x="697707" y="559860"/>
                </a:cubicBezTo>
                <a:cubicBezTo>
                  <a:pt x="741760" y="558273"/>
                  <a:pt x="798043" y="561764"/>
                  <a:pt x="859632" y="559861"/>
                </a:cubicBezTo>
                <a:cubicBezTo>
                  <a:pt x="921221" y="557958"/>
                  <a:pt x="1005725" y="566299"/>
                  <a:pt x="1067240" y="548440"/>
                </a:cubicBezTo>
                <a:cubicBezTo>
                  <a:pt x="1128756" y="530581"/>
                  <a:pt x="1173009" y="471269"/>
                  <a:pt x="1228725" y="452705"/>
                </a:cubicBezTo>
                <a:cubicBezTo>
                  <a:pt x="1284442" y="434141"/>
                  <a:pt x="1343780" y="420701"/>
                  <a:pt x="1401539" y="437054"/>
                </a:cubicBezTo>
                <a:cubicBezTo>
                  <a:pt x="1459298" y="453407"/>
                  <a:pt x="1523913" y="530353"/>
                  <a:pt x="1575279" y="550821"/>
                </a:cubicBezTo>
                <a:cubicBezTo>
                  <a:pt x="1626646" y="571289"/>
                  <a:pt x="1567869" y="559545"/>
                  <a:pt x="1709738" y="559861"/>
                </a:cubicBezTo>
                <a:lnTo>
                  <a:pt x="2426494" y="568032"/>
                </a:ln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900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76719896-CF91-5EBC-B764-FD702B6BD57E}"/>
              </a:ext>
            </a:extLst>
          </p:cNvPr>
          <p:cNvSpPr/>
          <p:nvPr/>
        </p:nvSpPr>
        <p:spPr>
          <a:xfrm>
            <a:off x="8209494" y="2179514"/>
            <a:ext cx="2904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P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B2CAE72A-C020-7A93-BE3A-58180CFEA4C3}"/>
              </a:ext>
            </a:extLst>
          </p:cNvPr>
          <p:cNvSpPr/>
          <p:nvPr/>
        </p:nvSpPr>
        <p:spPr>
          <a:xfrm>
            <a:off x="8555062" y="2827586"/>
            <a:ext cx="3225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Q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4088D354-42F8-66DF-1D29-F297C4B20132}"/>
              </a:ext>
            </a:extLst>
          </p:cNvPr>
          <p:cNvSpPr/>
          <p:nvPr/>
        </p:nvSpPr>
        <p:spPr>
          <a:xfrm>
            <a:off x="8682621" y="916310"/>
            <a:ext cx="2968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R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8AB8B2F6-3BD5-0376-2D3E-B60575EEFB5A}"/>
              </a:ext>
            </a:extLst>
          </p:cNvPr>
          <p:cNvSpPr/>
          <p:nvPr/>
        </p:nvSpPr>
        <p:spPr>
          <a:xfrm>
            <a:off x="8844326" y="2862625"/>
            <a:ext cx="2792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S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6EB82363-3D2C-6692-22DA-69880A3EF8A9}"/>
              </a:ext>
            </a:extLst>
          </p:cNvPr>
          <p:cNvSpPr/>
          <p:nvPr/>
        </p:nvSpPr>
        <p:spPr>
          <a:xfrm>
            <a:off x="9907216" y="1902515"/>
            <a:ext cx="2840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T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FA2FD3EE-EEDF-B612-3952-7E8E38FB71F4}"/>
              </a:ext>
            </a:extLst>
          </p:cNvPr>
          <p:cNvSpPr/>
          <p:nvPr/>
        </p:nvSpPr>
        <p:spPr>
          <a:xfrm>
            <a:off x="7246064" y="1826516"/>
            <a:ext cx="1308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depolarizace síní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A52EE4E3-1899-D26C-A313-0FAB1DFB683D}"/>
              </a:ext>
            </a:extLst>
          </p:cNvPr>
          <p:cNvSpPr/>
          <p:nvPr/>
        </p:nvSpPr>
        <p:spPr>
          <a:xfrm>
            <a:off x="7977418" y="232654"/>
            <a:ext cx="1308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depolarizace komor - QRS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A49CB9AB-F19F-4242-DAC4-B66E1882C259}"/>
              </a:ext>
            </a:extLst>
          </p:cNvPr>
          <p:cNvSpPr/>
          <p:nvPr/>
        </p:nvSpPr>
        <p:spPr>
          <a:xfrm>
            <a:off x="9364046" y="1315418"/>
            <a:ext cx="1308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err="1"/>
              <a:t>repolarizace</a:t>
            </a:r>
            <a:r>
              <a:rPr lang="cs-CZ" sz="1600" dirty="0"/>
              <a:t> komor</a:t>
            </a:r>
          </a:p>
        </p:txBody>
      </p: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9527B724-181E-119D-5598-A479AAD6C987}"/>
              </a:ext>
            </a:extLst>
          </p:cNvPr>
          <p:cNvCxnSpPr/>
          <p:nvPr/>
        </p:nvCxnSpPr>
        <p:spPr>
          <a:xfrm>
            <a:off x="7802806" y="2125507"/>
            <a:ext cx="406688" cy="3310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3B7F6678-6E43-E6E4-8B55-B5FC2A2F77C0}"/>
              </a:ext>
            </a:extLst>
          </p:cNvPr>
          <p:cNvCxnSpPr/>
          <p:nvPr/>
        </p:nvCxnSpPr>
        <p:spPr>
          <a:xfrm>
            <a:off x="8530245" y="883325"/>
            <a:ext cx="203344" cy="6744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8DE4F5E0-2F5B-D573-B60D-A268C7DA5982}"/>
              </a:ext>
            </a:extLst>
          </p:cNvPr>
          <p:cNvCxnSpPr/>
          <p:nvPr/>
        </p:nvCxnSpPr>
        <p:spPr>
          <a:xfrm>
            <a:off x="9704804" y="1901304"/>
            <a:ext cx="202412" cy="325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bdélník 23">
            <a:extLst>
              <a:ext uri="{FF2B5EF4-FFF2-40B4-BE49-F238E27FC236}">
                <a16:creationId xmlns:a16="http://schemas.microsoft.com/office/drawing/2014/main" id="{015F14C4-10D8-7C36-96F0-AFAD2D577500}"/>
              </a:ext>
            </a:extLst>
          </p:cNvPr>
          <p:cNvSpPr/>
          <p:nvPr/>
        </p:nvSpPr>
        <p:spPr>
          <a:xfrm>
            <a:off x="7283322" y="2499428"/>
            <a:ext cx="13089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Svod II</a:t>
            </a:r>
          </a:p>
        </p:txBody>
      </p:sp>
    </p:spTree>
    <p:extLst>
      <p:ext uri="{BB962C8B-B14F-4D97-AF65-F5344CB8AC3E}">
        <p14:creationId xmlns:p14="http://schemas.microsoft.com/office/powerpoint/2010/main" val="206414502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96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F84F-A5CF-4341-97D1-936ED13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404" y="1069548"/>
            <a:ext cx="5789595" cy="5275690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sz="2000" b="1" dirty="0"/>
              <a:t>Elektrická osa srdeční: </a:t>
            </a:r>
            <a:r>
              <a:rPr lang="cs-CZ" sz="2000" b="1" dirty="0">
                <a:solidFill>
                  <a:srgbClr val="FF0000"/>
                </a:solidFill>
              </a:rPr>
              <a:t>průměrný směr elektrického vektoru srdečního v průběhu depolarizace komor </a:t>
            </a:r>
            <a:r>
              <a:rPr lang="cs-CZ" sz="2000" b="1" dirty="0"/>
              <a:t>: QRS komplexu </a:t>
            </a:r>
            <a:br>
              <a:rPr lang="cs-CZ" sz="2000" dirty="0"/>
            </a:br>
            <a:r>
              <a:rPr lang="cs-CZ" sz="1400" dirty="0"/>
              <a:t>(lze určit i pro depolarizaci síní: P, nebo repolarizaci komor: T, ale v praktiku budeme řešit jen depolarizaci komor)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Srdeční osa fyziologicky směřuje dolu, doleva, dozadu – odkazuje na reálné uložení srdce v hrudníku</a:t>
            </a:r>
          </a:p>
          <a:p>
            <a:pPr lvl="1"/>
            <a:r>
              <a:rPr lang="cs-CZ" sz="1200" dirty="0"/>
              <a:t>Zde řešíme pouze frontální rovinu (končetinové svody)</a:t>
            </a:r>
          </a:p>
          <a:p>
            <a:pPr lvl="1"/>
            <a:r>
              <a:rPr lang="cs-CZ" sz="1200" dirty="0"/>
              <a:t>Osu k sobě „táhne“ největší hmota </a:t>
            </a:r>
            <a:r>
              <a:rPr lang="cs-CZ" sz="1200" dirty="0" err="1"/>
              <a:t>depolarizující</a:t>
            </a:r>
            <a:r>
              <a:rPr lang="cs-CZ" sz="1200" dirty="0"/>
              <a:t> se svaloviny, tedy hlavně LH. Jakékoliv hypertrofie osu přiklání k sobě. Tkáň po IM naopak.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Rozmezí fyziologické:</a:t>
            </a:r>
          </a:p>
          <a:p>
            <a:pPr lvl="1"/>
            <a:r>
              <a:rPr lang="cs-CZ" sz="1200" dirty="0"/>
              <a:t>Střední typ 0° – 90°</a:t>
            </a:r>
          </a:p>
          <a:p>
            <a:pPr lvl="1"/>
            <a:r>
              <a:rPr lang="cs-CZ" sz="1200" dirty="0"/>
              <a:t>Levý typ -30° - 0°</a:t>
            </a:r>
          </a:p>
          <a:p>
            <a:pPr lvl="1"/>
            <a:r>
              <a:rPr lang="cs-CZ" sz="1200" dirty="0"/>
              <a:t>Pravý typ 90° - 120°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dirty="0"/>
              <a:t>Rozmezí nefyziologické:</a:t>
            </a:r>
          </a:p>
          <a:p>
            <a:pPr lvl="1"/>
            <a:r>
              <a:rPr lang="cs-CZ" sz="1200" dirty="0"/>
              <a:t>Deviace doprava: &gt; 120 ° (např. </a:t>
            </a:r>
            <a:r>
              <a:rPr lang="cs-CZ" sz="1200" dirty="0" err="1"/>
              <a:t>hypetrofie</a:t>
            </a:r>
            <a:r>
              <a:rPr lang="cs-CZ" sz="1200" dirty="0"/>
              <a:t> PK, dextrokardie, blok pravého </a:t>
            </a:r>
            <a:r>
              <a:rPr lang="cs-CZ" sz="1200" dirty="0" err="1"/>
              <a:t>Tawarova</a:t>
            </a:r>
            <a:r>
              <a:rPr lang="cs-CZ" sz="1200" dirty="0"/>
              <a:t> raménka)</a:t>
            </a:r>
          </a:p>
          <a:p>
            <a:pPr lvl="1"/>
            <a:r>
              <a:rPr lang="cs-CZ" sz="1200" dirty="0"/>
              <a:t>Deviace doleva: &lt; -30° (např. </a:t>
            </a:r>
            <a:r>
              <a:rPr lang="cs-CZ" sz="1200" dirty="0" err="1"/>
              <a:t>hypetrofie</a:t>
            </a:r>
            <a:r>
              <a:rPr lang="cs-CZ" sz="1200" dirty="0"/>
              <a:t> LK, těhotenství, obezita, blok levého </a:t>
            </a:r>
            <a:r>
              <a:rPr lang="cs-CZ" sz="1200" dirty="0" err="1"/>
              <a:t>Tawarova</a:t>
            </a:r>
            <a:r>
              <a:rPr lang="cs-CZ" sz="1200" dirty="0"/>
              <a:t> raménka)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B5BC6404-1F56-F836-9F89-C3EE91443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5) Elektrická osa srdeční</a:t>
            </a:r>
            <a:endParaRPr lang="cs-CZ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ED8B5E61-7AF2-44D3-7B8A-B46A38E3DDE5}"/>
              </a:ext>
            </a:extLst>
          </p:cNvPr>
          <p:cNvGrpSpPr/>
          <p:nvPr/>
        </p:nvGrpSpPr>
        <p:grpSpPr>
          <a:xfrm>
            <a:off x="6505274" y="1662049"/>
            <a:ext cx="4360844" cy="4144310"/>
            <a:chOff x="228847" y="1196752"/>
            <a:chExt cx="5814458" cy="5525746"/>
          </a:xfrm>
        </p:grpSpPr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C3EB2183-111F-1E84-5D13-912D69D31C42}"/>
                </a:ext>
              </a:extLst>
            </p:cNvPr>
            <p:cNvSpPr/>
            <p:nvPr/>
          </p:nvSpPr>
          <p:spPr>
            <a:xfrm>
              <a:off x="4725466" y="3304798"/>
              <a:ext cx="395835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1800" b="1" dirty="0"/>
                <a:t>I</a:t>
              </a:r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5E657E38-427F-DD52-DCC2-0CA07CC97A21}"/>
                </a:ext>
              </a:extLst>
            </p:cNvPr>
            <p:cNvSpPr/>
            <p:nvPr/>
          </p:nvSpPr>
          <p:spPr>
            <a:xfrm>
              <a:off x="2040393" y="5700831"/>
              <a:ext cx="816891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1800" b="1" dirty="0" err="1"/>
                <a:t>aVF</a:t>
              </a:r>
              <a:endParaRPr lang="cs-CZ" sz="1800" b="1" dirty="0"/>
            </a:p>
          </p:txBody>
        </p:sp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3FBA36F6-270E-D135-C379-F7B09607F86F}"/>
                </a:ext>
              </a:extLst>
            </p:cNvPr>
            <p:cNvSpPr/>
            <p:nvPr/>
          </p:nvSpPr>
          <p:spPr>
            <a:xfrm>
              <a:off x="3541215" y="5301209"/>
              <a:ext cx="545448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1800" b="1" dirty="0"/>
                <a:t>II</a:t>
              </a:r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C849B456-6D3D-AFDF-B2F8-F6D12EB8A69A}"/>
                </a:ext>
              </a:extLst>
            </p:cNvPr>
            <p:cNvSpPr/>
            <p:nvPr/>
          </p:nvSpPr>
          <p:spPr>
            <a:xfrm>
              <a:off x="907770" y="5445223"/>
              <a:ext cx="695063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1800" b="1" dirty="0"/>
                <a:t>III</a:t>
              </a:r>
            </a:p>
          </p:txBody>
        </p:sp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F8D8E454-DAF9-604C-4CB3-EAD376D3BA5E}"/>
                </a:ext>
              </a:extLst>
            </p:cNvPr>
            <p:cNvSpPr/>
            <p:nvPr/>
          </p:nvSpPr>
          <p:spPr>
            <a:xfrm>
              <a:off x="4340487" y="4437112"/>
              <a:ext cx="861775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1800" b="1" dirty="0" err="1"/>
                <a:t>aVR</a:t>
              </a:r>
              <a:endParaRPr lang="cs-CZ" sz="1800" b="1" dirty="0"/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63D167F3-FA8A-2FD6-D727-B572AA0F9DDC}"/>
                </a:ext>
              </a:extLst>
            </p:cNvPr>
            <p:cNvSpPr/>
            <p:nvPr/>
          </p:nvSpPr>
          <p:spPr>
            <a:xfrm>
              <a:off x="4396847" y="2138985"/>
              <a:ext cx="902384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1800" b="1" dirty="0" err="1"/>
                <a:t>aVL</a:t>
              </a:r>
              <a:r>
                <a:rPr lang="cs-CZ" sz="1800" b="1" dirty="0"/>
                <a:t> </a:t>
              </a:r>
            </a:p>
          </p:txBody>
        </p: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75DC92BB-9A26-73F1-85AD-4DC25361791E}"/>
                </a:ext>
              </a:extLst>
            </p:cNvPr>
            <p:cNvSpPr txBox="1"/>
            <p:nvPr/>
          </p:nvSpPr>
          <p:spPr>
            <a:xfrm>
              <a:off x="1363846" y="1342509"/>
              <a:ext cx="43204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800" b="1" dirty="0"/>
                <a:t>–</a:t>
              </a:r>
              <a:r>
                <a:rPr lang="cs-CZ" sz="1800" b="1" dirty="0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325D4DC5-7579-69AF-A654-72D8DE4F1809}"/>
                </a:ext>
              </a:extLst>
            </p:cNvPr>
            <p:cNvSpPr txBox="1"/>
            <p:nvPr/>
          </p:nvSpPr>
          <p:spPr>
            <a:xfrm>
              <a:off x="3397199" y="4726885"/>
              <a:ext cx="4045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800" b="1" dirty="0"/>
                <a:t>+</a:t>
              </a:r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CC81EF97-895B-8FA7-B01A-943D5056FF80}"/>
                </a:ext>
              </a:extLst>
            </p:cNvPr>
            <p:cNvSpPr txBox="1"/>
            <p:nvPr/>
          </p:nvSpPr>
          <p:spPr>
            <a:xfrm>
              <a:off x="3832089" y="4000080"/>
              <a:ext cx="43204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800" b="1" dirty="0"/>
                <a:t>–</a:t>
              </a:r>
              <a:r>
                <a:rPr lang="cs-CZ" sz="1800" b="1" dirty="0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DA5033FE-1489-3308-F8FC-FA4CEBD02104}"/>
                </a:ext>
              </a:extLst>
            </p:cNvPr>
            <p:cNvSpPr txBox="1"/>
            <p:nvPr/>
          </p:nvSpPr>
          <p:spPr>
            <a:xfrm>
              <a:off x="4183519" y="2998693"/>
              <a:ext cx="4045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800" b="1" dirty="0"/>
                <a:t>+</a:t>
              </a:r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64862070-CE77-7485-C4EB-FC784BE047B8}"/>
                </a:ext>
              </a:extLst>
            </p:cNvPr>
            <p:cNvSpPr txBox="1"/>
            <p:nvPr/>
          </p:nvSpPr>
          <p:spPr>
            <a:xfrm>
              <a:off x="2410573" y="5230941"/>
              <a:ext cx="4045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800" b="1" dirty="0"/>
                <a:t>+</a:t>
              </a:r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A5C63204-3F9B-DAB6-B3BD-BB89BBEA3594}"/>
                </a:ext>
              </a:extLst>
            </p:cNvPr>
            <p:cNvSpPr txBox="1"/>
            <p:nvPr/>
          </p:nvSpPr>
          <p:spPr>
            <a:xfrm>
              <a:off x="1347131" y="4968357"/>
              <a:ext cx="4045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800" b="1" dirty="0"/>
                <a:t>+</a:t>
              </a:r>
            </a:p>
          </p:txBody>
        </p: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F2572D2E-744B-4E4A-4631-DEEA1EBD1C5E}"/>
                </a:ext>
              </a:extLst>
            </p:cNvPr>
            <p:cNvSpPr txBox="1"/>
            <p:nvPr/>
          </p:nvSpPr>
          <p:spPr>
            <a:xfrm>
              <a:off x="3852785" y="2163244"/>
              <a:ext cx="4045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800" b="1" dirty="0"/>
                <a:t>+</a:t>
              </a:r>
            </a:p>
          </p:txBody>
        </p: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1208458B-F0A2-9A50-8EAE-63A4E8EAC325}"/>
                </a:ext>
              </a:extLst>
            </p:cNvPr>
            <p:cNvSpPr txBox="1"/>
            <p:nvPr/>
          </p:nvSpPr>
          <p:spPr>
            <a:xfrm>
              <a:off x="539432" y="2077429"/>
              <a:ext cx="4045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800" b="1" dirty="0"/>
                <a:t>+</a:t>
              </a:r>
            </a:p>
          </p:txBody>
        </p: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A71B5F3D-6477-F558-2F0A-39CDB455844E}"/>
                </a:ext>
              </a:extLst>
            </p:cNvPr>
            <p:cNvSpPr txBox="1"/>
            <p:nvPr/>
          </p:nvSpPr>
          <p:spPr>
            <a:xfrm>
              <a:off x="2389085" y="1196752"/>
              <a:ext cx="43204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800" b="1" dirty="0"/>
                <a:t>–</a:t>
              </a:r>
              <a:r>
                <a:rPr lang="cs-CZ" sz="1800" b="1" dirty="0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A7A26715-1EE6-4FDD-355C-BCE10B28B157}"/>
                </a:ext>
              </a:extLst>
            </p:cNvPr>
            <p:cNvSpPr txBox="1"/>
            <p:nvPr/>
          </p:nvSpPr>
          <p:spPr>
            <a:xfrm>
              <a:off x="3325191" y="1702549"/>
              <a:ext cx="43204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800" b="1" dirty="0"/>
                <a:t>–</a:t>
              </a:r>
              <a:r>
                <a:rPr lang="cs-CZ" sz="1800" b="1" dirty="0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4DD8EBBA-701A-03F5-E7B8-666DE9901DDB}"/>
                </a:ext>
              </a:extLst>
            </p:cNvPr>
            <p:cNvSpPr txBox="1"/>
            <p:nvPr/>
          </p:nvSpPr>
          <p:spPr>
            <a:xfrm>
              <a:off x="228847" y="2996952"/>
              <a:ext cx="43204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800" b="1" dirty="0"/>
                <a:t>–</a:t>
              </a:r>
              <a:r>
                <a:rPr lang="cs-CZ" sz="1800" b="1" dirty="0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91EA33D5-C9AA-C541-1078-06491E0BAA28}"/>
                </a:ext>
              </a:extLst>
            </p:cNvPr>
            <p:cNvSpPr txBox="1"/>
            <p:nvPr/>
          </p:nvSpPr>
          <p:spPr>
            <a:xfrm>
              <a:off x="372863" y="4078813"/>
              <a:ext cx="43204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800" b="1" dirty="0"/>
                <a:t>–</a:t>
              </a:r>
              <a:r>
                <a:rPr lang="cs-CZ" sz="1800" b="1" dirty="0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24" name="Obdélník 23">
              <a:extLst>
                <a:ext uri="{FF2B5EF4-FFF2-40B4-BE49-F238E27FC236}">
                  <a16:creationId xmlns:a16="http://schemas.microsoft.com/office/drawing/2014/main" id="{0F71C64E-1D10-E655-8523-22FCD4499500}"/>
                </a:ext>
              </a:extLst>
            </p:cNvPr>
            <p:cNvSpPr/>
            <p:nvPr/>
          </p:nvSpPr>
          <p:spPr>
            <a:xfrm>
              <a:off x="395562" y="5968443"/>
              <a:ext cx="996427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1800" b="1" dirty="0"/>
                <a:t>120°</a:t>
              </a:r>
              <a:endParaRPr lang="cs-CZ" sz="1800" dirty="0"/>
            </a:p>
          </p:txBody>
        </p:sp>
        <p:sp>
          <p:nvSpPr>
            <p:cNvPr id="25" name="Obdélník 24">
              <a:extLst>
                <a:ext uri="{FF2B5EF4-FFF2-40B4-BE49-F238E27FC236}">
                  <a16:creationId xmlns:a16="http://schemas.microsoft.com/office/drawing/2014/main" id="{6C317EA4-60A1-DF2A-B21A-F65ECF0F033E}"/>
                </a:ext>
              </a:extLst>
            </p:cNvPr>
            <p:cNvSpPr/>
            <p:nvPr/>
          </p:nvSpPr>
          <p:spPr>
            <a:xfrm>
              <a:off x="2147553" y="6230055"/>
              <a:ext cx="79979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1800" b="1" dirty="0"/>
                <a:t>90°</a:t>
              </a:r>
            </a:p>
          </p:txBody>
        </p:sp>
        <p:sp>
          <p:nvSpPr>
            <p:cNvPr id="26" name="Obdélník 25">
              <a:extLst>
                <a:ext uri="{FF2B5EF4-FFF2-40B4-BE49-F238E27FC236}">
                  <a16:creationId xmlns:a16="http://schemas.microsoft.com/office/drawing/2014/main" id="{658D85F4-0EE0-C31D-B3BB-E189EA83D3B1}"/>
                </a:ext>
              </a:extLst>
            </p:cNvPr>
            <p:cNvSpPr/>
            <p:nvPr/>
          </p:nvSpPr>
          <p:spPr>
            <a:xfrm>
              <a:off x="3855789" y="5824427"/>
              <a:ext cx="79979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1800" b="1" dirty="0"/>
                <a:t>60°</a:t>
              </a:r>
            </a:p>
          </p:txBody>
        </p:sp>
        <p:sp>
          <p:nvSpPr>
            <p:cNvPr id="27" name="Obdélník 26">
              <a:extLst>
                <a:ext uri="{FF2B5EF4-FFF2-40B4-BE49-F238E27FC236}">
                  <a16:creationId xmlns:a16="http://schemas.microsoft.com/office/drawing/2014/main" id="{4AEDB233-0DAD-37E7-2283-02EBC374D9AE}"/>
                </a:ext>
              </a:extLst>
            </p:cNvPr>
            <p:cNvSpPr/>
            <p:nvPr/>
          </p:nvSpPr>
          <p:spPr>
            <a:xfrm>
              <a:off x="5137834" y="4768300"/>
              <a:ext cx="79979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1800" b="1" dirty="0"/>
                <a:t>30°</a:t>
              </a:r>
            </a:p>
          </p:txBody>
        </p:sp>
        <p:sp>
          <p:nvSpPr>
            <p:cNvPr id="28" name="Obdélník 27">
              <a:extLst>
                <a:ext uri="{FF2B5EF4-FFF2-40B4-BE49-F238E27FC236}">
                  <a16:creationId xmlns:a16="http://schemas.microsoft.com/office/drawing/2014/main" id="{DE74FC20-F649-1356-E328-93DCB7C5302A}"/>
                </a:ext>
              </a:extLst>
            </p:cNvPr>
            <p:cNvSpPr/>
            <p:nvPr/>
          </p:nvSpPr>
          <p:spPr>
            <a:xfrm>
              <a:off x="5110998" y="3285211"/>
              <a:ext cx="603157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1800" b="1" dirty="0"/>
                <a:t>0°</a:t>
              </a:r>
            </a:p>
          </p:txBody>
        </p:sp>
        <p:sp>
          <p:nvSpPr>
            <p:cNvPr id="29" name="Obdélník 28">
              <a:extLst>
                <a:ext uri="{FF2B5EF4-FFF2-40B4-BE49-F238E27FC236}">
                  <a16:creationId xmlns:a16="http://schemas.microsoft.com/office/drawing/2014/main" id="{DD8E2F0B-9554-C517-79A0-3A76CA3344CF}"/>
                </a:ext>
              </a:extLst>
            </p:cNvPr>
            <p:cNvSpPr/>
            <p:nvPr/>
          </p:nvSpPr>
          <p:spPr>
            <a:xfrm>
              <a:off x="5110998" y="2118472"/>
              <a:ext cx="932307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1800" b="1" dirty="0"/>
                <a:t>-30°</a:t>
              </a:r>
            </a:p>
          </p:txBody>
        </p: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4A764C08-0895-4B5C-2C24-352B0646F442}"/>
                </a:ext>
              </a:extLst>
            </p:cNvPr>
            <p:cNvGrpSpPr/>
            <p:nvPr/>
          </p:nvGrpSpPr>
          <p:grpSpPr>
            <a:xfrm>
              <a:off x="250047" y="1406410"/>
              <a:ext cx="4320000" cy="4320000"/>
              <a:chOff x="250047" y="1406410"/>
              <a:chExt cx="4320000" cy="4320000"/>
            </a:xfrm>
          </p:grpSpPr>
          <p:cxnSp>
            <p:nvCxnSpPr>
              <p:cNvPr id="31" name="Přímá spojnice 30">
                <a:extLst>
                  <a:ext uri="{FF2B5EF4-FFF2-40B4-BE49-F238E27FC236}">
                    <a16:creationId xmlns:a16="http://schemas.microsoft.com/office/drawing/2014/main" id="{9E2FAB4D-7F30-2D2E-C746-6B6DA9F3AF82}"/>
                  </a:ext>
                </a:extLst>
              </p:cNvPr>
              <p:cNvCxnSpPr/>
              <p:nvPr/>
            </p:nvCxnSpPr>
            <p:spPr>
              <a:xfrm flipH="1">
                <a:off x="2410047" y="1406410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Přímá spojnice 31">
                <a:extLst>
                  <a:ext uri="{FF2B5EF4-FFF2-40B4-BE49-F238E27FC236}">
                    <a16:creationId xmlns:a16="http://schemas.microsoft.com/office/drawing/2014/main" id="{8B72F961-43F9-17B8-D557-E1A67DA6588D}"/>
                  </a:ext>
                </a:extLst>
              </p:cNvPr>
              <p:cNvCxnSpPr/>
              <p:nvPr/>
            </p:nvCxnSpPr>
            <p:spPr>
              <a:xfrm rot="16200000" flipH="1">
                <a:off x="2410047" y="1406411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Přímá spojnice 32">
                <a:extLst>
                  <a:ext uri="{FF2B5EF4-FFF2-40B4-BE49-F238E27FC236}">
                    <a16:creationId xmlns:a16="http://schemas.microsoft.com/office/drawing/2014/main" id="{911AD977-D7BA-5908-D087-14CC175822EA}"/>
                  </a:ext>
                </a:extLst>
              </p:cNvPr>
              <p:cNvCxnSpPr/>
              <p:nvPr/>
            </p:nvCxnSpPr>
            <p:spPr>
              <a:xfrm rot="1800000" flipH="1">
                <a:off x="2410047" y="1406410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Přímá spojnice 33">
                <a:extLst>
                  <a:ext uri="{FF2B5EF4-FFF2-40B4-BE49-F238E27FC236}">
                    <a16:creationId xmlns:a16="http://schemas.microsoft.com/office/drawing/2014/main" id="{1349489E-0773-DF70-F38D-30AEB1C0BA99}"/>
                  </a:ext>
                </a:extLst>
              </p:cNvPr>
              <p:cNvCxnSpPr/>
              <p:nvPr/>
            </p:nvCxnSpPr>
            <p:spPr>
              <a:xfrm rot="18000000" flipH="1">
                <a:off x="2410047" y="1406411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Přímá spojnice 34">
                <a:extLst>
                  <a:ext uri="{FF2B5EF4-FFF2-40B4-BE49-F238E27FC236}">
                    <a16:creationId xmlns:a16="http://schemas.microsoft.com/office/drawing/2014/main" id="{0819A404-B967-53EB-3C7E-693903431964}"/>
                  </a:ext>
                </a:extLst>
              </p:cNvPr>
              <p:cNvCxnSpPr/>
              <p:nvPr/>
            </p:nvCxnSpPr>
            <p:spPr>
              <a:xfrm rot="19800000" flipH="1" flipV="1">
                <a:off x="2410047" y="1406410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Přímá spojnice 35">
                <a:extLst>
                  <a:ext uri="{FF2B5EF4-FFF2-40B4-BE49-F238E27FC236}">
                    <a16:creationId xmlns:a16="http://schemas.microsoft.com/office/drawing/2014/main" id="{B649F410-EDC7-15DF-815A-47ED09C3C47D}"/>
                  </a:ext>
                </a:extLst>
              </p:cNvPr>
              <p:cNvCxnSpPr/>
              <p:nvPr/>
            </p:nvCxnSpPr>
            <p:spPr>
              <a:xfrm rot="3600000" flipH="1" flipV="1">
                <a:off x="2410047" y="1406409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Volný tvar 5">
            <a:extLst>
              <a:ext uri="{FF2B5EF4-FFF2-40B4-BE49-F238E27FC236}">
                <a16:creationId xmlns:a16="http://schemas.microsoft.com/office/drawing/2014/main" id="{1851A5AA-B3B5-0645-F9D4-C391E9E52E25}"/>
              </a:ext>
            </a:extLst>
          </p:cNvPr>
          <p:cNvSpPr/>
          <p:nvPr/>
        </p:nvSpPr>
        <p:spPr>
          <a:xfrm>
            <a:off x="7891909" y="3224123"/>
            <a:ext cx="1618581" cy="1327848"/>
          </a:xfrm>
          <a:custGeom>
            <a:avLst/>
            <a:gdLst>
              <a:gd name="connsiteX0" fmla="*/ 831277 w 4868887"/>
              <a:gd name="connsiteY0" fmla="*/ 843635 h 3820048"/>
              <a:gd name="connsiteX1" fmla="*/ 95007 w 4868887"/>
              <a:gd name="connsiteY1" fmla="*/ 499251 h 3820048"/>
              <a:gd name="connsiteX2" fmla="*/ 106882 w 4868887"/>
              <a:gd name="connsiteY2" fmla="*/ 1104892 h 3820048"/>
              <a:gd name="connsiteX3" fmla="*/ 985656 w 4868887"/>
              <a:gd name="connsiteY3" fmla="*/ 2066793 h 3820048"/>
              <a:gd name="connsiteX4" fmla="*/ 2410695 w 4868887"/>
              <a:gd name="connsiteY4" fmla="*/ 2458679 h 3820048"/>
              <a:gd name="connsiteX5" fmla="*/ 3847609 w 4868887"/>
              <a:gd name="connsiteY5" fmla="*/ 3064321 h 3820048"/>
              <a:gd name="connsiteX6" fmla="*/ 4868887 w 4868887"/>
              <a:gd name="connsiteY6" fmla="*/ 3764965 h 3820048"/>
              <a:gd name="connsiteX7" fmla="*/ 4868887 w 4868887"/>
              <a:gd name="connsiteY7" fmla="*/ 3658087 h 3820048"/>
              <a:gd name="connsiteX8" fmla="*/ 3847609 w 4868887"/>
              <a:gd name="connsiteY8" fmla="*/ 2731812 h 3820048"/>
              <a:gd name="connsiteX9" fmla="*/ 2897583 w 4868887"/>
              <a:gd name="connsiteY9" fmla="*/ 1520528 h 3820048"/>
              <a:gd name="connsiteX10" fmla="*/ 1626923 w 4868887"/>
              <a:gd name="connsiteY10" fmla="*/ 321121 h 3820048"/>
              <a:gd name="connsiteX11" fmla="*/ 985656 w 4868887"/>
              <a:gd name="connsiteY11" fmla="*/ 487 h 3820048"/>
              <a:gd name="connsiteX12" fmla="*/ 629396 w 4868887"/>
              <a:gd name="connsiteY12" fmla="*/ 261744 h 3820048"/>
              <a:gd name="connsiteX13" fmla="*/ 843152 w 4868887"/>
              <a:gd name="connsiteY13" fmla="*/ 772383 h 3820048"/>
              <a:gd name="connsiteX14" fmla="*/ 1163786 w 4868887"/>
              <a:gd name="connsiteY14" fmla="*/ 1223645 h 3820048"/>
              <a:gd name="connsiteX15" fmla="*/ 1650674 w 4868887"/>
              <a:gd name="connsiteY15" fmla="*/ 1342399 h 3820048"/>
              <a:gd name="connsiteX16" fmla="*/ 1567547 w 4868887"/>
              <a:gd name="connsiteY16" fmla="*/ 1057391 h 3820048"/>
              <a:gd name="connsiteX17" fmla="*/ 1056908 w 4868887"/>
              <a:gd name="connsiteY17" fmla="*/ 796134 h 3820048"/>
              <a:gd name="connsiteX18" fmla="*/ 926279 w 4868887"/>
              <a:gd name="connsiteY18" fmla="*/ 796134 h 3820048"/>
              <a:gd name="connsiteX19" fmla="*/ 997531 w 4868887"/>
              <a:gd name="connsiteY19" fmla="*/ 938638 h 3820048"/>
              <a:gd name="connsiteX20" fmla="*/ 1710051 w 4868887"/>
              <a:gd name="connsiteY20" fmla="*/ 1294897 h 3820048"/>
              <a:gd name="connsiteX21" fmla="*/ 2256316 w 4868887"/>
              <a:gd name="connsiteY21" fmla="*/ 1508653 h 3820048"/>
              <a:gd name="connsiteX22" fmla="*/ 2030685 w 4868887"/>
              <a:gd name="connsiteY22" fmla="*/ 1164269 h 3820048"/>
              <a:gd name="connsiteX23" fmla="*/ 1650674 w 4868887"/>
              <a:gd name="connsiteY23" fmla="*/ 926762 h 3820048"/>
              <a:gd name="connsiteX24" fmla="*/ 1068783 w 4868887"/>
              <a:gd name="connsiteY24" fmla="*/ 796134 h 3820048"/>
              <a:gd name="connsiteX25" fmla="*/ 831277 w 4868887"/>
              <a:gd name="connsiteY25" fmla="*/ 843635 h 3820048"/>
              <a:gd name="connsiteX0" fmla="*/ 802661 w 4840271"/>
              <a:gd name="connsiteY0" fmla="*/ 843635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843635 h 3820048"/>
              <a:gd name="connsiteX0" fmla="*/ 802661 w 4840271"/>
              <a:gd name="connsiteY0" fmla="*/ 814375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814375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831826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929679 w 4840271"/>
              <a:gd name="connsiteY18" fmla="*/ 809434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78298 w 4840271"/>
              <a:gd name="connsiteY17" fmla="*/ 848521 h 3820048"/>
              <a:gd name="connsiteX18" fmla="*/ 929679 w 4840271"/>
              <a:gd name="connsiteY18" fmla="*/ 809434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78298 w 4840271"/>
              <a:gd name="connsiteY17" fmla="*/ 848521 h 3820048"/>
              <a:gd name="connsiteX18" fmla="*/ 908247 w 4840271"/>
              <a:gd name="connsiteY18" fmla="*/ 797528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0271" h="3820048">
                <a:moveTo>
                  <a:pt x="802661" y="785114"/>
                </a:moveTo>
                <a:cubicBezTo>
                  <a:pt x="637927" y="747826"/>
                  <a:pt x="245645" y="555683"/>
                  <a:pt x="124913" y="608979"/>
                </a:cubicBezTo>
                <a:cubicBezTo>
                  <a:pt x="4181" y="662275"/>
                  <a:pt x="-60422" y="861923"/>
                  <a:pt x="78266" y="1104892"/>
                </a:cubicBezTo>
                <a:cubicBezTo>
                  <a:pt x="216954" y="1347861"/>
                  <a:pt x="573071" y="1841162"/>
                  <a:pt x="957040" y="2066793"/>
                </a:cubicBezTo>
                <a:cubicBezTo>
                  <a:pt x="1341009" y="2292424"/>
                  <a:pt x="1905087" y="2292424"/>
                  <a:pt x="2382079" y="2458679"/>
                </a:cubicBezTo>
                <a:cubicBezTo>
                  <a:pt x="2859071" y="2624934"/>
                  <a:pt x="3409295" y="2846607"/>
                  <a:pt x="3818993" y="3064321"/>
                </a:cubicBezTo>
                <a:cubicBezTo>
                  <a:pt x="4228691" y="3282035"/>
                  <a:pt x="4670058" y="3666004"/>
                  <a:pt x="4840271" y="3764965"/>
                </a:cubicBezTo>
                <a:cubicBezTo>
                  <a:pt x="5010484" y="3863926"/>
                  <a:pt x="5010484" y="3830279"/>
                  <a:pt x="4840271" y="3658087"/>
                </a:cubicBezTo>
                <a:cubicBezTo>
                  <a:pt x="4670058" y="3485895"/>
                  <a:pt x="4147544" y="3088072"/>
                  <a:pt x="3818993" y="2731812"/>
                </a:cubicBezTo>
                <a:cubicBezTo>
                  <a:pt x="3490442" y="2375552"/>
                  <a:pt x="3239081" y="1922310"/>
                  <a:pt x="2868967" y="1520528"/>
                </a:cubicBezTo>
                <a:cubicBezTo>
                  <a:pt x="2498853" y="1118746"/>
                  <a:pt x="1916962" y="574461"/>
                  <a:pt x="1598307" y="321121"/>
                </a:cubicBezTo>
                <a:cubicBezTo>
                  <a:pt x="1279652" y="67781"/>
                  <a:pt x="1123294" y="10383"/>
                  <a:pt x="957040" y="487"/>
                </a:cubicBezTo>
                <a:cubicBezTo>
                  <a:pt x="790786" y="-9409"/>
                  <a:pt x="624531" y="133095"/>
                  <a:pt x="600780" y="261744"/>
                </a:cubicBezTo>
                <a:cubicBezTo>
                  <a:pt x="577029" y="390393"/>
                  <a:pt x="737663" y="618162"/>
                  <a:pt x="814536" y="772383"/>
                </a:cubicBezTo>
                <a:cubicBezTo>
                  <a:pt x="891409" y="926604"/>
                  <a:pt x="954253" y="1100601"/>
                  <a:pt x="1062018" y="1187069"/>
                </a:cubicBezTo>
                <a:cubicBezTo>
                  <a:pt x="1169783" y="1273537"/>
                  <a:pt x="1408460" y="1312806"/>
                  <a:pt x="1461123" y="1291193"/>
                </a:cubicBezTo>
                <a:cubicBezTo>
                  <a:pt x="1513786" y="1269580"/>
                  <a:pt x="1441801" y="1131170"/>
                  <a:pt x="1377997" y="1057391"/>
                </a:cubicBezTo>
                <a:cubicBezTo>
                  <a:pt x="1314193" y="983612"/>
                  <a:pt x="1156590" y="891831"/>
                  <a:pt x="1078298" y="848521"/>
                </a:cubicBezTo>
                <a:cubicBezTo>
                  <a:pt x="1000006" y="805211"/>
                  <a:pt x="940991" y="797528"/>
                  <a:pt x="908247" y="797528"/>
                </a:cubicBezTo>
                <a:cubicBezTo>
                  <a:pt x="875503" y="797528"/>
                  <a:pt x="821715" y="772616"/>
                  <a:pt x="831826" y="796134"/>
                </a:cubicBezTo>
                <a:cubicBezTo>
                  <a:pt x="841937" y="819652"/>
                  <a:pt x="827314" y="855511"/>
                  <a:pt x="968915" y="938638"/>
                </a:cubicBezTo>
                <a:cubicBezTo>
                  <a:pt x="1110516" y="1021765"/>
                  <a:pt x="1471637" y="1199894"/>
                  <a:pt x="1681435" y="1294897"/>
                </a:cubicBezTo>
                <a:cubicBezTo>
                  <a:pt x="1891233" y="1389900"/>
                  <a:pt x="2136466" y="1510917"/>
                  <a:pt x="2227700" y="1508653"/>
                </a:cubicBezTo>
                <a:cubicBezTo>
                  <a:pt x="2318934" y="1506389"/>
                  <a:pt x="2305396" y="1368540"/>
                  <a:pt x="2228840" y="1281312"/>
                </a:cubicBezTo>
                <a:cubicBezTo>
                  <a:pt x="2152284" y="1194084"/>
                  <a:pt x="1928679" y="1046640"/>
                  <a:pt x="1768362" y="985284"/>
                </a:cubicBezTo>
                <a:cubicBezTo>
                  <a:pt x="1608045" y="923928"/>
                  <a:pt x="1274269" y="866072"/>
                  <a:pt x="1113319" y="832710"/>
                </a:cubicBezTo>
                <a:cubicBezTo>
                  <a:pt x="952369" y="799348"/>
                  <a:pt x="967395" y="822402"/>
                  <a:pt x="802661" y="785114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>
              <a:solidFill>
                <a:srgbClr val="FF0000"/>
              </a:solidFill>
            </a:endParaRPr>
          </a:p>
        </p:txBody>
      </p:sp>
      <p:cxnSp>
        <p:nvCxnSpPr>
          <p:cNvPr id="38" name="Přímá spojnice se šipkou 37">
            <a:extLst>
              <a:ext uri="{FF2B5EF4-FFF2-40B4-BE49-F238E27FC236}">
                <a16:creationId xmlns:a16="http://schemas.microsoft.com/office/drawing/2014/main" id="{67BA6DE2-D6CC-7AEE-5747-B2C11912647C}"/>
              </a:ext>
            </a:extLst>
          </p:cNvPr>
          <p:cNvCxnSpPr/>
          <p:nvPr/>
        </p:nvCxnSpPr>
        <p:spPr>
          <a:xfrm>
            <a:off x="8171729" y="3450127"/>
            <a:ext cx="644613" cy="55679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se šipkou 38">
            <a:extLst>
              <a:ext uri="{FF2B5EF4-FFF2-40B4-BE49-F238E27FC236}">
                <a16:creationId xmlns:a16="http://schemas.microsoft.com/office/drawing/2014/main" id="{E978917A-F5C7-B00C-BFDF-5651FCD0C967}"/>
              </a:ext>
            </a:extLst>
          </p:cNvPr>
          <p:cNvCxnSpPr>
            <a:cxnSpLocks/>
          </p:cNvCxnSpPr>
          <p:nvPr/>
        </p:nvCxnSpPr>
        <p:spPr>
          <a:xfrm flipH="1">
            <a:off x="8634925" y="1765015"/>
            <a:ext cx="758139" cy="20585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6D2CFD71-CEFA-9950-7FE9-36F508D01F6E}"/>
              </a:ext>
            </a:extLst>
          </p:cNvPr>
          <p:cNvSpPr txBox="1"/>
          <p:nvPr/>
        </p:nvSpPr>
        <p:spPr>
          <a:xfrm>
            <a:off x="8699196" y="1036130"/>
            <a:ext cx="1263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El. osa srdeční</a:t>
            </a: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614A11A7-3B5F-4177-AB73-DC6222EC242D}"/>
              </a:ext>
            </a:extLst>
          </p:cNvPr>
          <p:cNvSpPr txBox="1"/>
          <p:nvPr/>
        </p:nvSpPr>
        <p:spPr>
          <a:xfrm>
            <a:off x="9270749" y="4728114"/>
            <a:ext cx="2285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err="1"/>
              <a:t>vektokardiogram</a:t>
            </a:r>
            <a:endParaRPr lang="cs-CZ" sz="1800" dirty="0"/>
          </a:p>
        </p:txBody>
      </p:sp>
      <p:cxnSp>
        <p:nvCxnSpPr>
          <p:cNvPr id="42" name="Přímá spojnice se šipkou 41">
            <a:extLst>
              <a:ext uri="{FF2B5EF4-FFF2-40B4-BE49-F238E27FC236}">
                <a16:creationId xmlns:a16="http://schemas.microsoft.com/office/drawing/2014/main" id="{A0487F88-3F47-E3BF-EEE4-CF8D6E2381D0}"/>
              </a:ext>
            </a:extLst>
          </p:cNvPr>
          <p:cNvCxnSpPr>
            <a:cxnSpLocks/>
            <a:endCxn id="37" idx="6"/>
          </p:cNvCxnSpPr>
          <p:nvPr/>
        </p:nvCxnSpPr>
        <p:spPr>
          <a:xfrm flipH="1" flipV="1">
            <a:off x="9510490" y="4532824"/>
            <a:ext cx="86135" cy="2070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570763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97</a:t>
            </a:fld>
            <a:endParaRPr lang="cs-CZ" altLang="cs-CZ" dirty="0"/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B5BC6404-1F56-F836-9F89-C3EE91443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5)</a:t>
            </a:r>
            <a:r>
              <a:rPr lang="pl-PL" dirty="0"/>
              <a:t> Elektrická osa srdeční – jak na ni?</a:t>
            </a:r>
            <a:br>
              <a:rPr lang="pl-PL" dirty="0"/>
            </a:br>
            <a:endParaRPr lang="cs-CZ" dirty="0"/>
          </a:p>
        </p:txBody>
      </p:sp>
      <p:pic>
        <p:nvPicPr>
          <p:cNvPr id="7" name="Picture 2" descr="C:\Users\Johanka\Desktop\výuka\seminář\EKG\EKG scan\EKG 1.jpg">
            <a:extLst>
              <a:ext uri="{FF2B5EF4-FFF2-40B4-BE49-F238E27FC236}">
                <a16:creationId xmlns:a16="http://schemas.microsoft.com/office/drawing/2014/main" id="{3CDCD5DB-8E27-653F-4FAD-85E14A95FE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" t="6419" r="5582"/>
          <a:stretch/>
        </p:blipFill>
        <p:spPr bwMode="auto">
          <a:xfrm>
            <a:off x="1416050" y="777659"/>
            <a:ext cx="8201042" cy="599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70974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z="1100" smtClean="0"/>
              <a:pPr/>
              <a:t>98</a:t>
            </a:fld>
            <a:endParaRPr lang="cs-CZ" altLang="cs-CZ" sz="110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C54C9-AA69-C22E-D7FF-5B2438C1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05" y="90104"/>
            <a:ext cx="10753200" cy="451576"/>
          </a:xfrm>
        </p:spPr>
        <p:txBody>
          <a:bodyPr/>
          <a:lstStyle/>
          <a:p>
            <a:r>
              <a:rPr lang="cs-CZ" sz="2800" dirty="0"/>
              <a:t>Určení elektrické osy srdeční</a:t>
            </a:r>
          </a:p>
        </p:txBody>
      </p:sp>
      <p:pic>
        <p:nvPicPr>
          <p:cNvPr id="8" name="Picture 2" descr="C:\Users\Johanka\Desktop\výuka\seminář\EKG\EKG scan\EKG 1.jpg">
            <a:extLst>
              <a:ext uri="{FF2B5EF4-FFF2-40B4-BE49-F238E27FC236}">
                <a16:creationId xmlns:a16="http://schemas.microsoft.com/office/drawing/2014/main" id="{3A56114E-ECE9-CD88-E7A4-D6CEB98F37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5" t="9882" r="50886" b="33006"/>
          <a:stretch/>
        </p:blipFill>
        <p:spPr bwMode="auto">
          <a:xfrm>
            <a:off x="548451" y="820251"/>
            <a:ext cx="6272010" cy="58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E064B18-CA5B-D72C-E0BC-5CAD5AB51C15}"/>
              </a:ext>
            </a:extLst>
          </p:cNvPr>
          <p:cNvSpPr txBox="1"/>
          <p:nvPr/>
        </p:nvSpPr>
        <p:spPr>
          <a:xfrm>
            <a:off x="6813147" y="908720"/>
            <a:ext cx="864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Q = -1</a:t>
            </a:r>
          </a:p>
          <a:p>
            <a:r>
              <a:rPr lang="cs-CZ" sz="1600" dirty="0"/>
              <a:t>R = 6</a:t>
            </a:r>
          </a:p>
          <a:p>
            <a:r>
              <a:rPr lang="cs-CZ" sz="1600" dirty="0"/>
              <a:t>S = 0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FB98AA9-51D8-A9B9-7428-200012F7CCCB}"/>
              </a:ext>
            </a:extLst>
          </p:cNvPr>
          <p:cNvSpPr txBox="1"/>
          <p:nvPr/>
        </p:nvSpPr>
        <p:spPr>
          <a:xfrm>
            <a:off x="7659200" y="1191224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QRS = 5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A58BA92-AC50-EB96-E02C-ABAC8D3F1F13}"/>
              </a:ext>
            </a:extLst>
          </p:cNvPr>
          <p:cNvSpPr txBox="1"/>
          <p:nvPr/>
        </p:nvSpPr>
        <p:spPr>
          <a:xfrm>
            <a:off x="6816882" y="1890584"/>
            <a:ext cx="864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Q = -1</a:t>
            </a:r>
          </a:p>
          <a:p>
            <a:r>
              <a:rPr lang="cs-CZ" sz="1600" dirty="0"/>
              <a:t>R = 17</a:t>
            </a:r>
          </a:p>
          <a:p>
            <a:r>
              <a:rPr lang="cs-CZ" sz="1600" dirty="0"/>
              <a:t>S = -1 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EC50FB9-788B-2731-6FAF-6B1C347CD973}"/>
              </a:ext>
            </a:extLst>
          </p:cNvPr>
          <p:cNvSpPr txBox="1"/>
          <p:nvPr/>
        </p:nvSpPr>
        <p:spPr>
          <a:xfrm>
            <a:off x="7659199" y="2173088"/>
            <a:ext cx="1170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QRS = 15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9434548-ABCD-3B2D-6E5A-85D6A11501D6}"/>
              </a:ext>
            </a:extLst>
          </p:cNvPr>
          <p:cNvSpPr txBox="1"/>
          <p:nvPr/>
        </p:nvSpPr>
        <p:spPr>
          <a:xfrm>
            <a:off x="6831189" y="2872448"/>
            <a:ext cx="990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Q = 0</a:t>
            </a:r>
          </a:p>
          <a:p>
            <a:r>
              <a:rPr lang="cs-CZ" sz="1600" dirty="0"/>
              <a:t>R = 10</a:t>
            </a:r>
          </a:p>
          <a:p>
            <a:r>
              <a:rPr lang="cs-CZ" sz="1600" dirty="0"/>
              <a:t>S = -1 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91535B2-B729-2F90-0E63-E16BF5B3A3C4}"/>
              </a:ext>
            </a:extLst>
          </p:cNvPr>
          <p:cNvSpPr txBox="1"/>
          <p:nvPr/>
        </p:nvSpPr>
        <p:spPr>
          <a:xfrm>
            <a:off x="7677243" y="3154952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QRS = 9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D6EFFEE6-D830-14BB-7DE2-182C5EE2C0EA}"/>
              </a:ext>
            </a:extLst>
          </p:cNvPr>
          <p:cNvSpPr txBox="1"/>
          <p:nvPr/>
        </p:nvSpPr>
        <p:spPr>
          <a:xfrm>
            <a:off x="6813147" y="3854312"/>
            <a:ext cx="864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Q = 1</a:t>
            </a:r>
          </a:p>
          <a:p>
            <a:r>
              <a:rPr lang="cs-CZ" sz="1600" dirty="0"/>
              <a:t>R = -11</a:t>
            </a:r>
          </a:p>
          <a:p>
            <a:r>
              <a:rPr lang="cs-CZ" sz="1600" dirty="0"/>
              <a:t>S = 0 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56F4E8F-B900-AF22-4041-FF6430008C86}"/>
              </a:ext>
            </a:extLst>
          </p:cNvPr>
          <p:cNvSpPr txBox="1"/>
          <p:nvPr/>
        </p:nvSpPr>
        <p:spPr>
          <a:xfrm>
            <a:off x="7659199" y="4136816"/>
            <a:ext cx="1314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QRS = -10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BAA0F201-CEF8-1C46-78DE-791CA31490A1}"/>
              </a:ext>
            </a:extLst>
          </p:cNvPr>
          <p:cNvSpPr txBox="1"/>
          <p:nvPr/>
        </p:nvSpPr>
        <p:spPr>
          <a:xfrm>
            <a:off x="6813147" y="4836176"/>
            <a:ext cx="864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Q = 0</a:t>
            </a:r>
          </a:p>
          <a:p>
            <a:r>
              <a:rPr lang="cs-CZ" sz="1600" dirty="0"/>
              <a:t>R = -3</a:t>
            </a:r>
          </a:p>
          <a:p>
            <a:r>
              <a:rPr lang="cs-CZ" sz="1600" dirty="0"/>
              <a:t>S = 0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CF111DF8-8548-D34A-08D0-92BC5C42C995}"/>
              </a:ext>
            </a:extLst>
          </p:cNvPr>
          <p:cNvSpPr txBox="1"/>
          <p:nvPr/>
        </p:nvSpPr>
        <p:spPr>
          <a:xfrm>
            <a:off x="7659200" y="5118680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QRS = -3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67F66D00-63DE-2E3C-7177-162F213E06C4}"/>
              </a:ext>
            </a:extLst>
          </p:cNvPr>
          <p:cNvSpPr txBox="1"/>
          <p:nvPr/>
        </p:nvSpPr>
        <p:spPr>
          <a:xfrm>
            <a:off x="6813147" y="5818038"/>
            <a:ext cx="864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Q = -1</a:t>
            </a:r>
          </a:p>
          <a:p>
            <a:r>
              <a:rPr lang="cs-CZ" sz="1600" dirty="0"/>
              <a:t>R = 13</a:t>
            </a:r>
          </a:p>
          <a:p>
            <a:r>
              <a:rPr lang="cs-CZ" sz="1600" dirty="0"/>
              <a:t>S = -1 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E2BB0509-3FFA-40F1-EA76-B264E7B12C42}"/>
              </a:ext>
            </a:extLst>
          </p:cNvPr>
          <p:cNvSpPr txBox="1"/>
          <p:nvPr/>
        </p:nvSpPr>
        <p:spPr>
          <a:xfrm>
            <a:off x="7659200" y="6100542"/>
            <a:ext cx="1170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QRS = 11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1C214387-D725-EC59-ACD7-C6A670E4CC43}"/>
              </a:ext>
            </a:extLst>
          </p:cNvPr>
          <p:cNvSpPr txBox="1"/>
          <p:nvPr/>
        </p:nvSpPr>
        <p:spPr>
          <a:xfrm>
            <a:off x="8774128" y="1188542"/>
            <a:ext cx="82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qR</a:t>
            </a:r>
            <a:r>
              <a:rPr lang="cs-CZ" sz="1600" dirty="0"/>
              <a:t> 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41273466-F627-671A-5C89-55737FC9A7B3}"/>
              </a:ext>
            </a:extLst>
          </p:cNvPr>
          <p:cNvSpPr txBox="1"/>
          <p:nvPr/>
        </p:nvSpPr>
        <p:spPr>
          <a:xfrm>
            <a:off x="8774128" y="2170406"/>
            <a:ext cx="82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qRs</a:t>
            </a:r>
            <a:endParaRPr lang="cs-CZ" sz="1600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867297E7-27F4-D412-BB4A-424FD0865816}"/>
              </a:ext>
            </a:extLst>
          </p:cNvPr>
          <p:cNvSpPr txBox="1"/>
          <p:nvPr/>
        </p:nvSpPr>
        <p:spPr>
          <a:xfrm>
            <a:off x="8774128" y="3152270"/>
            <a:ext cx="82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/>
              <a:t>q</a:t>
            </a:r>
            <a:r>
              <a:rPr lang="cs-CZ" sz="1600" dirty="0" err="1"/>
              <a:t>Rs</a:t>
            </a:r>
            <a:endParaRPr lang="cs-CZ" sz="1600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F936E942-D98A-CE8E-AA8C-D6740273A32E}"/>
              </a:ext>
            </a:extLst>
          </p:cNvPr>
          <p:cNvSpPr txBox="1"/>
          <p:nvPr/>
        </p:nvSpPr>
        <p:spPr>
          <a:xfrm>
            <a:off x="8774128" y="4134134"/>
            <a:ext cx="82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rS</a:t>
            </a:r>
            <a:r>
              <a:rPr lang="cs-CZ" sz="1000" dirty="0" err="1"/>
              <a:t>r</a:t>
            </a:r>
            <a:r>
              <a:rPr lang="cs-CZ" sz="1000" dirty="0"/>
              <a:t>‘</a:t>
            </a:r>
            <a:endParaRPr lang="cs-CZ" sz="1600" dirty="0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C2BCE83C-3433-A8F0-13A2-30A128D63F4C}"/>
              </a:ext>
            </a:extLst>
          </p:cNvPr>
          <p:cNvSpPr txBox="1"/>
          <p:nvPr/>
        </p:nvSpPr>
        <p:spPr>
          <a:xfrm>
            <a:off x="8774128" y="5115998"/>
            <a:ext cx="82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q</a:t>
            </a:r>
            <a:r>
              <a:rPr lang="cs-CZ" sz="1050" dirty="0" err="1"/>
              <a:t>r</a:t>
            </a:r>
            <a:r>
              <a:rPr lang="cs-CZ" sz="1050" dirty="0"/>
              <a:t>‘</a:t>
            </a:r>
            <a:endParaRPr lang="cs-CZ" sz="1600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4C0054AD-92B0-92A7-FC9A-853D16A1B6B0}"/>
              </a:ext>
            </a:extLst>
          </p:cNvPr>
          <p:cNvSpPr txBox="1"/>
          <p:nvPr/>
        </p:nvSpPr>
        <p:spPr>
          <a:xfrm>
            <a:off x="8774128" y="6097860"/>
            <a:ext cx="82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qRs</a:t>
            </a:r>
            <a:endParaRPr lang="cs-CZ" sz="1600" dirty="0"/>
          </a:p>
        </p:txBody>
      </p: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A6222162-AC16-EECB-89C5-DEB6E012A7B1}"/>
              </a:ext>
            </a:extLst>
          </p:cNvPr>
          <p:cNvCxnSpPr/>
          <p:nvPr/>
        </p:nvCxnSpPr>
        <p:spPr>
          <a:xfrm flipH="1">
            <a:off x="8739947" y="476672"/>
            <a:ext cx="0" cy="63813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7286022D-2F67-C126-A3A5-FD145203948F}"/>
              </a:ext>
            </a:extLst>
          </p:cNvPr>
          <p:cNvSpPr txBox="1"/>
          <p:nvPr/>
        </p:nvSpPr>
        <p:spPr>
          <a:xfrm>
            <a:off x="8865467" y="334397"/>
            <a:ext cx="82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Zápis QRS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4A7C500C-E0F8-949A-9321-4722A4D885A8}"/>
              </a:ext>
            </a:extLst>
          </p:cNvPr>
          <p:cNvSpPr txBox="1"/>
          <p:nvPr/>
        </p:nvSpPr>
        <p:spPr>
          <a:xfrm>
            <a:off x="7723219" y="-27384"/>
            <a:ext cx="1044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součet výchylek QRS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3FA15686-135C-1241-2A76-DDF1FC3ACAF9}"/>
              </a:ext>
            </a:extLst>
          </p:cNvPr>
          <p:cNvSpPr txBox="1"/>
          <p:nvPr/>
        </p:nvSpPr>
        <p:spPr>
          <a:xfrm>
            <a:off x="6710075" y="234822"/>
            <a:ext cx="1044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výchylky QRS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55070554-1E92-9201-A03F-F2FBCF5E5ED1}"/>
              </a:ext>
            </a:extLst>
          </p:cNvPr>
          <p:cNvSpPr txBox="1"/>
          <p:nvPr/>
        </p:nvSpPr>
        <p:spPr>
          <a:xfrm>
            <a:off x="417955" y="6575427"/>
            <a:ext cx="68132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Pro zjednodušení výpočtu výchylek je Q první kmit, R druhý kmit a S třetí kmit</a:t>
            </a:r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16A15B04-57CB-5B63-A41C-E9D46A2F6DBE}"/>
              </a:ext>
            </a:extLst>
          </p:cNvPr>
          <p:cNvSpPr/>
          <p:nvPr/>
        </p:nvSpPr>
        <p:spPr>
          <a:xfrm>
            <a:off x="548451" y="820251"/>
            <a:ext cx="8157316" cy="29755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/>
          </a:p>
        </p:txBody>
      </p:sp>
    </p:spTree>
    <p:extLst>
      <p:ext uri="{BB962C8B-B14F-4D97-AF65-F5344CB8AC3E}">
        <p14:creationId xmlns:p14="http://schemas.microsoft.com/office/powerpoint/2010/main" val="2466956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70A733-85BC-5027-CBCD-B29990FA7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99</a:t>
            </a:fld>
            <a:endParaRPr lang="cs-CZ" altLang="cs-CZ" dirty="0"/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B5BC6404-1F56-F836-9F89-C3EE91443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6" y="326083"/>
            <a:ext cx="10753200" cy="451576"/>
          </a:xfrm>
        </p:spPr>
        <p:txBody>
          <a:bodyPr/>
          <a:lstStyle/>
          <a:p>
            <a:r>
              <a:rPr lang="cs-CZ" dirty="0"/>
              <a:t>Určení elektrické osy srdeční - praktika</a:t>
            </a: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3D5B2EE0-DDAB-52FA-FAC3-3BA52EB6BA98}"/>
              </a:ext>
            </a:extLst>
          </p:cNvPr>
          <p:cNvGrpSpPr>
            <a:grpSpLocks noChangeAspect="1"/>
          </p:cNvGrpSpPr>
          <p:nvPr/>
        </p:nvGrpSpPr>
        <p:grpSpPr>
          <a:xfrm>
            <a:off x="1421458" y="722500"/>
            <a:ext cx="6389662" cy="6018868"/>
            <a:chOff x="1427766" y="66617"/>
            <a:chExt cx="11550868" cy="10880568"/>
          </a:xfrm>
        </p:grpSpPr>
        <p:cxnSp>
          <p:nvCxnSpPr>
            <p:cNvPr id="8" name="Přímá spojnice 7">
              <a:extLst>
                <a:ext uri="{FF2B5EF4-FFF2-40B4-BE49-F238E27FC236}">
                  <a16:creationId xmlns:a16="http://schemas.microsoft.com/office/drawing/2014/main" id="{28A513D6-F231-195B-3A29-971C9DABC82B}"/>
                </a:ext>
              </a:extLst>
            </p:cNvPr>
            <p:cNvCxnSpPr/>
            <p:nvPr/>
          </p:nvCxnSpPr>
          <p:spPr>
            <a:xfrm rot="600000">
              <a:off x="1431587" y="5113556"/>
              <a:ext cx="10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nice 8">
              <a:extLst>
                <a:ext uri="{FF2B5EF4-FFF2-40B4-BE49-F238E27FC236}">
                  <a16:creationId xmlns:a16="http://schemas.microsoft.com/office/drawing/2014/main" id="{664D7365-E3BE-5803-4D47-219D1485ED16}"/>
                </a:ext>
              </a:extLst>
            </p:cNvPr>
            <p:cNvCxnSpPr/>
            <p:nvPr/>
          </p:nvCxnSpPr>
          <p:spPr>
            <a:xfrm rot="600000">
              <a:off x="6471587" y="73556"/>
              <a:ext cx="0" cy="100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9">
              <a:extLst>
                <a:ext uri="{FF2B5EF4-FFF2-40B4-BE49-F238E27FC236}">
                  <a16:creationId xmlns:a16="http://schemas.microsoft.com/office/drawing/2014/main" id="{1BF166B9-2D1E-8502-B04C-CF8E8878BE51}"/>
                </a:ext>
              </a:extLst>
            </p:cNvPr>
            <p:cNvCxnSpPr/>
            <p:nvPr/>
          </p:nvCxnSpPr>
          <p:spPr>
            <a:xfrm rot="2400000">
              <a:off x="1429985" y="5111268"/>
              <a:ext cx="10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FD0939B3-2B0A-65D8-DF3F-FA3FB0F7A309}"/>
                </a:ext>
              </a:extLst>
            </p:cNvPr>
            <p:cNvCxnSpPr/>
            <p:nvPr/>
          </p:nvCxnSpPr>
          <p:spPr>
            <a:xfrm rot="2400000">
              <a:off x="6469985" y="71268"/>
              <a:ext cx="0" cy="100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9E5BC5AC-7079-3042-BE6F-10FBD26FDB06}"/>
                </a:ext>
              </a:extLst>
            </p:cNvPr>
            <p:cNvCxnSpPr/>
            <p:nvPr/>
          </p:nvCxnSpPr>
          <p:spPr>
            <a:xfrm rot="20400000" flipV="1">
              <a:off x="1428383" y="5108980"/>
              <a:ext cx="10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>
              <a:extLst>
                <a:ext uri="{FF2B5EF4-FFF2-40B4-BE49-F238E27FC236}">
                  <a16:creationId xmlns:a16="http://schemas.microsoft.com/office/drawing/2014/main" id="{FA05D15A-1F30-51A9-A69C-70C8D59776A3}"/>
                </a:ext>
              </a:extLst>
            </p:cNvPr>
            <p:cNvCxnSpPr/>
            <p:nvPr/>
          </p:nvCxnSpPr>
          <p:spPr>
            <a:xfrm rot="20400000" flipV="1">
              <a:off x="6468383" y="68980"/>
              <a:ext cx="0" cy="100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13">
              <a:extLst>
                <a:ext uri="{FF2B5EF4-FFF2-40B4-BE49-F238E27FC236}">
                  <a16:creationId xmlns:a16="http://schemas.microsoft.com/office/drawing/2014/main" id="{AF44C7D1-6077-99DC-6835-CCDA019DBED8}"/>
                </a:ext>
              </a:extLst>
            </p:cNvPr>
            <p:cNvCxnSpPr/>
            <p:nvPr/>
          </p:nvCxnSpPr>
          <p:spPr>
            <a:xfrm rot="1200000">
              <a:off x="1431149" y="5111679"/>
              <a:ext cx="10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14">
              <a:extLst>
                <a:ext uri="{FF2B5EF4-FFF2-40B4-BE49-F238E27FC236}">
                  <a16:creationId xmlns:a16="http://schemas.microsoft.com/office/drawing/2014/main" id="{C642A398-7138-DF3C-8E48-906249F1AEE1}"/>
                </a:ext>
              </a:extLst>
            </p:cNvPr>
            <p:cNvCxnSpPr/>
            <p:nvPr/>
          </p:nvCxnSpPr>
          <p:spPr>
            <a:xfrm rot="1200000">
              <a:off x="6471149" y="71679"/>
              <a:ext cx="0" cy="100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5">
              <a:extLst>
                <a:ext uri="{FF2B5EF4-FFF2-40B4-BE49-F238E27FC236}">
                  <a16:creationId xmlns:a16="http://schemas.microsoft.com/office/drawing/2014/main" id="{22F21902-6FB8-90B5-B42F-76FCB1D455F5}"/>
                </a:ext>
              </a:extLst>
            </p:cNvPr>
            <p:cNvCxnSpPr/>
            <p:nvPr/>
          </p:nvCxnSpPr>
          <p:spPr>
            <a:xfrm rot="3000000">
              <a:off x="1429969" y="5109148"/>
              <a:ext cx="10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16">
              <a:extLst>
                <a:ext uri="{FF2B5EF4-FFF2-40B4-BE49-F238E27FC236}">
                  <a16:creationId xmlns:a16="http://schemas.microsoft.com/office/drawing/2014/main" id="{F71006BB-99CD-39F1-8D46-AD6442DE2EC8}"/>
                </a:ext>
              </a:extLst>
            </p:cNvPr>
            <p:cNvCxnSpPr/>
            <p:nvPr/>
          </p:nvCxnSpPr>
          <p:spPr>
            <a:xfrm rot="3000000">
              <a:off x="6469969" y="69148"/>
              <a:ext cx="0" cy="100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>
              <a:extLst>
                <a:ext uri="{FF2B5EF4-FFF2-40B4-BE49-F238E27FC236}">
                  <a16:creationId xmlns:a16="http://schemas.microsoft.com/office/drawing/2014/main" id="{A83A2F55-A863-7EB1-023A-255025AD0E9B}"/>
                </a:ext>
              </a:extLst>
            </p:cNvPr>
            <p:cNvCxnSpPr/>
            <p:nvPr/>
          </p:nvCxnSpPr>
          <p:spPr>
            <a:xfrm rot="21000000" flipV="1">
              <a:off x="1428789" y="5106617"/>
              <a:ext cx="10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>
              <a:extLst>
                <a:ext uri="{FF2B5EF4-FFF2-40B4-BE49-F238E27FC236}">
                  <a16:creationId xmlns:a16="http://schemas.microsoft.com/office/drawing/2014/main" id="{B07FB658-E57C-A8E0-35B8-0AFA94390F75}"/>
                </a:ext>
              </a:extLst>
            </p:cNvPr>
            <p:cNvCxnSpPr/>
            <p:nvPr/>
          </p:nvCxnSpPr>
          <p:spPr>
            <a:xfrm rot="21000000" flipV="1">
              <a:off x="6468789" y="66617"/>
              <a:ext cx="0" cy="100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ál 19">
              <a:extLst>
                <a:ext uri="{FF2B5EF4-FFF2-40B4-BE49-F238E27FC236}">
                  <a16:creationId xmlns:a16="http://schemas.microsoft.com/office/drawing/2014/main" id="{158A5936-F8DC-7E1E-1FEB-9F55A3DC5CB4}"/>
                </a:ext>
              </a:extLst>
            </p:cNvPr>
            <p:cNvSpPr/>
            <p:nvPr/>
          </p:nvSpPr>
          <p:spPr>
            <a:xfrm>
              <a:off x="1431716" y="72083"/>
              <a:ext cx="10080000" cy="100800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1" name="Ovál 20">
              <a:extLst>
                <a:ext uri="{FF2B5EF4-FFF2-40B4-BE49-F238E27FC236}">
                  <a16:creationId xmlns:a16="http://schemas.microsoft.com/office/drawing/2014/main" id="{EB277F94-80F3-AF7F-36B6-FFA7A4E86B1D}"/>
                </a:ext>
              </a:extLst>
            </p:cNvPr>
            <p:cNvSpPr/>
            <p:nvPr/>
          </p:nvSpPr>
          <p:spPr>
            <a:xfrm>
              <a:off x="1971716" y="612084"/>
              <a:ext cx="8999999" cy="900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cxnSp>
          <p:nvCxnSpPr>
            <p:cNvPr id="22" name="Přímá spojnice 21">
              <a:extLst>
                <a:ext uri="{FF2B5EF4-FFF2-40B4-BE49-F238E27FC236}">
                  <a16:creationId xmlns:a16="http://schemas.microsoft.com/office/drawing/2014/main" id="{B01128AF-B78E-B168-4DBE-514DAC68F281}"/>
                </a:ext>
              </a:extLst>
            </p:cNvPr>
            <p:cNvCxnSpPr>
              <a:stCxn id="20" idx="2"/>
              <a:endCxn id="20" idx="6"/>
            </p:cNvCxnSpPr>
            <p:nvPr/>
          </p:nvCxnSpPr>
          <p:spPr>
            <a:xfrm>
              <a:off x="1431716" y="5112083"/>
              <a:ext cx="10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římá spojnice 22">
              <a:extLst>
                <a:ext uri="{FF2B5EF4-FFF2-40B4-BE49-F238E27FC236}">
                  <a16:creationId xmlns:a16="http://schemas.microsoft.com/office/drawing/2014/main" id="{636CFB59-E2C2-9E9F-F619-C5D4D651CAAD}"/>
                </a:ext>
              </a:extLst>
            </p:cNvPr>
            <p:cNvCxnSpPr/>
            <p:nvPr/>
          </p:nvCxnSpPr>
          <p:spPr>
            <a:xfrm rot="19800000" flipV="1">
              <a:off x="6467766" y="68133"/>
              <a:ext cx="0" cy="100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23">
              <a:extLst>
                <a:ext uri="{FF2B5EF4-FFF2-40B4-BE49-F238E27FC236}">
                  <a16:creationId xmlns:a16="http://schemas.microsoft.com/office/drawing/2014/main" id="{C4D19FC8-2618-0957-3E8B-44A5069E83ED}"/>
                </a:ext>
              </a:extLst>
            </p:cNvPr>
            <p:cNvCxnSpPr/>
            <p:nvPr/>
          </p:nvCxnSpPr>
          <p:spPr>
            <a:xfrm rot="1800000">
              <a:off x="6469741" y="70108"/>
              <a:ext cx="0" cy="100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ovnoramenný trojúhelník 24">
              <a:extLst>
                <a:ext uri="{FF2B5EF4-FFF2-40B4-BE49-F238E27FC236}">
                  <a16:creationId xmlns:a16="http://schemas.microsoft.com/office/drawing/2014/main" id="{9006BC5E-1C58-D20A-926D-A3154595BA6B}"/>
                </a:ext>
              </a:extLst>
            </p:cNvPr>
            <p:cNvSpPr/>
            <p:nvPr/>
          </p:nvSpPr>
          <p:spPr>
            <a:xfrm rot="10800000">
              <a:off x="2620863" y="2878731"/>
              <a:ext cx="7704000" cy="6672700"/>
            </a:xfrm>
            <a:prstGeom prst="triangle">
              <a:avLst/>
            </a:prstGeom>
            <a:solidFill>
              <a:srgbClr val="E1FFFF"/>
            </a:solidFill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id="{16B093D9-0B0F-DB09-2E44-717BD7988652}"/>
                </a:ext>
              </a:extLst>
            </p:cNvPr>
            <p:cNvSpPr txBox="1"/>
            <p:nvPr/>
          </p:nvSpPr>
          <p:spPr>
            <a:xfrm>
              <a:off x="11631488" y="4794797"/>
              <a:ext cx="860896" cy="8345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2400" dirty="0"/>
                <a:t>0°</a:t>
              </a:r>
            </a:p>
          </p:txBody>
        </p:sp>
        <p:sp>
          <p:nvSpPr>
            <p:cNvPr id="27" name="TextovéPole 26">
              <a:extLst>
                <a:ext uri="{FF2B5EF4-FFF2-40B4-BE49-F238E27FC236}">
                  <a16:creationId xmlns:a16="http://schemas.microsoft.com/office/drawing/2014/main" id="{48C2DDE3-B731-3470-04AC-ABD28D89DFF5}"/>
                </a:ext>
              </a:extLst>
            </p:cNvPr>
            <p:cNvSpPr txBox="1"/>
            <p:nvPr/>
          </p:nvSpPr>
          <p:spPr>
            <a:xfrm>
              <a:off x="10998275" y="7444699"/>
              <a:ext cx="1209277" cy="8345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2400" dirty="0"/>
                <a:t>30°</a:t>
              </a:r>
            </a:p>
          </p:txBody>
        </p:sp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295DDF70-38A8-3653-F415-FBDED551DBF7}"/>
                </a:ext>
              </a:extLst>
            </p:cNvPr>
            <p:cNvSpPr txBox="1"/>
            <p:nvPr/>
          </p:nvSpPr>
          <p:spPr>
            <a:xfrm>
              <a:off x="8877434" y="9472902"/>
              <a:ext cx="1220196" cy="8345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2400" dirty="0"/>
                <a:t>60°</a:t>
              </a:r>
            </a:p>
          </p:txBody>
        </p:sp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33486639-8CBC-898A-64AF-2257756355D3}"/>
                </a:ext>
              </a:extLst>
            </p:cNvPr>
            <p:cNvSpPr txBox="1"/>
            <p:nvPr/>
          </p:nvSpPr>
          <p:spPr>
            <a:xfrm>
              <a:off x="5922488" y="10112613"/>
              <a:ext cx="1085747" cy="8345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400" dirty="0"/>
                <a:t>90°</a:t>
              </a:r>
            </a:p>
          </p:txBody>
        </p:sp>
        <p:sp>
          <p:nvSpPr>
            <p:cNvPr id="30" name="TextovéPole 29">
              <a:extLst>
                <a:ext uri="{FF2B5EF4-FFF2-40B4-BE49-F238E27FC236}">
                  <a16:creationId xmlns:a16="http://schemas.microsoft.com/office/drawing/2014/main" id="{29166C40-21BA-791E-4B6C-0D0DDD4DF2A4}"/>
                </a:ext>
              </a:extLst>
            </p:cNvPr>
            <p:cNvSpPr txBox="1"/>
            <p:nvPr/>
          </p:nvSpPr>
          <p:spPr>
            <a:xfrm>
              <a:off x="10934084" y="2035969"/>
              <a:ext cx="2044550" cy="8345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2400" dirty="0"/>
                <a:t>-30°</a:t>
              </a:r>
            </a:p>
          </p:txBody>
        </p:sp>
        <p:sp>
          <p:nvSpPr>
            <p:cNvPr id="31" name="TextovéPole 30">
              <a:extLst>
                <a:ext uri="{FF2B5EF4-FFF2-40B4-BE49-F238E27FC236}">
                  <a16:creationId xmlns:a16="http://schemas.microsoft.com/office/drawing/2014/main" id="{B7E13676-D249-54EA-3027-AC2E22CFA37C}"/>
                </a:ext>
              </a:extLst>
            </p:cNvPr>
            <p:cNvSpPr txBox="1"/>
            <p:nvPr/>
          </p:nvSpPr>
          <p:spPr>
            <a:xfrm>
              <a:off x="3268596" y="9546829"/>
              <a:ext cx="1413469" cy="8345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2400" dirty="0"/>
                <a:t>120°</a:t>
              </a:r>
            </a:p>
          </p:txBody>
        </p:sp>
        <p:cxnSp>
          <p:nvCxnSpPr>
            <p:cNvPr id="32" name="Přímá spojnice 31">
              <a:extLst>
                <a:ext uri="{FF2B5EF4-FFF2-40B4-BE49-F238E27FC236}">
                  <a16:creationId xmlns:a16="http://schemas.microsoft.com/office/drawing/2014/main" id="{97E201DF-06D2-B901-8CAB-2E42C4DF05EC}"/>
                </a:ext>
              </a:extLst>
            </p:cNvPr>
            <p:cNvCxnSpPr>
              <a:stCxn id="20" idx="0"/>
              <a:endCxn id="20" idx="4"/>
            </p:cNvCxnSpPr>
            <p:nvPr/>
          </p:nvCxnSpPr>
          <p:spPr>
            <a:xfrm>
              <a:off x="6471716" y="72083"/>
              <a:ext cx="0" cy="100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římá spojnice 32">
              <a:extLst>
                <a:ext uri="{FF2B5EF4-FFF2-40B4-BE49-F238E27FC236}">
                  <a16:creationId xmlns:a16="http://schemas.microsoft.com/office/drawing/2014/main" id="{B2040C86-7891-4D8D-5EF3-710E19F1CF59}"/>
                </a:ext>
              </a:extLst>
            </p:cNvPr>
            <p:cNvCxnSpPr/>
            <p:nvPr/>
          </p:nvCxnSpPr>
          <p:spPr>
            <a:xfrm rot="1800000">
              <a:off x="1429741" y="5110108"/>
              <a:ext cx="10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Přímá spojnice 33">
              <a:extLst>
                <a:ext uri="{FF2B5EF4-FFF2-40B4-BE49-F238E27FC236}">
                  <a16:creationId xmlns:a16="http://schemas.microsoft.com/office/drawing/2014/main" id="{A2778F25-25C5-CAE2-1F67-B481E7D58D3B}"/>
                </a:ext>
              </a:extLst>
            </p:cNvPr>
            <p:cNvCxnSpPr/>
            <p:nvPr/>
          </p:nvCxnSpPr>
          <p:spPr>
            <a:xfrm rot="19800000" flipV="1">
              <a:off x="1427766" y="5108133"/>
              <a:ext cx="10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ovéPole 34">
              <a:extLst>
                <a:ext uri="{FF2B5EF4-FFF2-40B4-BE49-F238E27FC236}">
                  <a16:creationId xmlns:a16="http://schemas.microsoft.com/office/drawing/2014/main" id="{8FBFB07C-84BE-1D73-3701-026D4D8F07AB}"/>
                </a:ext>
              </a:extLst>
            </p:cNvPr>
            <p:cNvSpPr txBox="1"/>
            <p:nvPr/>
          </p:nvSpPr>
          <p:spPr>
            <a:xfrm>
              <a:off x="6508491" y="1452211"/>
              <a:ext cx="1056913" cy="8345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2400" b="1" dirty="0">
                  <a:solidFill>
                    <a:srgbClr val="0000FF"/>
                  </a:solidFill>
                </a:rPr>
                <a:t>I</a:t>
              </a:r>
            </a:p>
          </p:txBody>
        </p:sp>
        <p:sp>
          <p:nvSpPr>
            <p:cNvPr id="36" name="TextovéPole 35">
              <a:extLst>
                <a:ext uri="{FF2B5EF4-FFF2-40B4-BE49-F238E27FC236}">
                  <a16:creationId xmlns:a16="http://schemas.microsoft.com/office/drawing/2014/main" id="{C8526FEF-B638-AAE7-A91C-398FA6484071}"/>
                </a:ext>
              </a:extLst>
            </p:cNvPr>
            <p:cNvSpPr txBox="1"/>
            <p:nvPr/>
          </p:nvSpPr>
          <p:spPr>
            <a:xfrm>
              <a:off x="2974292" y="5219618"/>
              <a:ext cx="1056913" cy="8345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2400" b="1" dirty="0">
                  <a:solidFill>
                    <a:srgbClr val="0000FF"/>
                  </a:solidFill>
                </a:rPr>
                <a:t>II</a:t>
              </a:r>
            </a:p>
          </p:txBody>
        </p:sp>
        <p:sp>
          <p:nvSpPr>
            <p:cNvPr id="37" name="TextovéPole 36">
              <a:extLst>
                <a:ext uri="{FF2B5EF4-FFF2-40B4-BE49-F238E27FC236}">
                  <a16:creationId xmlns:a16="http://schemas.microsoft.com/office/drawing/2014/main" id="{C6D53606-E96F-9F70-93F1-8F5718C94692}"/>
                </a:ext>
              </a:extLst>
            </p:cNvPr>
            <p:cNvSpPr txBox="1"/>
            <p:nvPr/>
          </p:nvSpPr>
          <p:spPr>
            <a:xfrm>
              <a:off x="8826284" y="5629368"/>
              <a:ext cx="1208370" cy="8345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2400" b="1" dirty="0">
                  <a:solidFill>
                    <a:srgbClr val="0000FF"/>
                  </a:solidFill>
                </a:rPr>
                <a:t>III</a:t>
              </a:r>
            </a:p>
          </p:txBody>
        </p:sp>
      </p:grpSp>
      <p:pic>
        <p:nvPicPr>
          <p:cNvPr id="38" name="Picture 2" descr="C:\Users\Johanka\Desktop\výuka\seminář\EKG\EKG scan\EKG 5.jpg">
            <a:extLst>
              <a:ext uri="{FF2B5EF4-FFF2-40B4-BE49-F238E27FC236}">
                <a16:creationId xmlns:a16="http://schemas.microsoft.com/office/drawing/2014/main" id="{F1C752E2-8DFB-982F-22DA-239607A632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2" t="36087" r="58180" b="60663"/>
          <a:stretch/>
        </p:blipFill>
        <p:spPr bwMode="auto">
          <a:xfrm rot="18008457">
            <a:off x="3978914" y="4906938"/>
            <a:ext cx="1839255" cy="18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Johanka\Desktop\výuka\seminář\EKG\EKG scan\EKG 5.jpg">
            <a:extLst>
              <a:ext uri="{FF2B5EF4-FFF2-40B4-BE49-F238E27FC236}">
                <a16:creationId xmlns:a16="http://schemas.microsoft.com/office/drawing/2014/main" id="{31E406D8-76BA-5191-2503-20DD44C045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2" t="36087" r="58180" b="60663"/>
          <a:stretch/>
        </p:blipFill>
        <p:spPr bwMode="auto">
          <a:xfrm rot="18008457">
            <a:off x="4926813" y="3270638"/>
            <a:ext cx="1839255" cy="18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Johanka\Desktop\výuka\seminář\EKG\EKG scan\EKG 5.jpg">
            <a:extLst>
              <a:ext uri="{FF2B5EF4-FFF2-40B4-BE49-F238E27FC236}">
                <a16:creationId xmlns:a16="http://schemas.microsoft.com/office/drawing/2014/main" id="{ECE9BBD3-ED5B-788E-BBE4-DC7F2935D5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2" t="36087" r="58180" b="60663"/>
          <a:stretch/>
        </p:blipFill>
        <p:spPr bwMode="auto">
          <a:xfrm rot="3591543" flipV="1">
            <a:off x="1669089" y="3270638"/>
            <a:ext cx="1839255" cy="18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Johanka\Desktop\výuka\seminář\EKG\EKG scan\EKG 5.jpg">
            <a:extLst>
              <a:ext uri="{FF2B5EF4-FFF2-40B4-BE49-F238E27FC236}">
                <a16:creationId xmlns:a16="http://schemas.microsoft.com/office/drawing/2014/main" id="{44ABF362-4736-2585-28D8-B60AA311C5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2" t="36087" r="58180" b="60663"/>
          <a:stretch/>
        </p:blipFill>
        <p:spPr bwMode="auto">
          <a:xfrm rot="3591543" flipV="1">
            <a:off x="2600456" y="4899400"/>
            <a:ext cx="1839255" cy="18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Johanka\Desktop\výuka\seminář\EKG\EKG scan\EKG 5.jpg">
            <a:extLst>
              <a:ext uri="{FF2B5EF4-FFF2-40B4-BE49-F238E27FC236}">
                <a16:creationId xmlns:a16="http://schemas.microsoft.com/office/drawing/2014/main" id="{5C7A67F1-B0FE-80EF-71B8-BFAB27CCF0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2" t="36087" r="58180" b="60663"/>
          <a:stretch/>
        </p:blipFill>
        <p:spPr bwMode="auto">
          <a:xfrm rot="10800000" flipV="1">
            <a:off x="2353556" y="2072549"/>
            <a:ext cx="1839255" cy="18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Johanka\Desktop\výuka\seminář\EKG\EKG scan\EKG 5.jpg">
            <a:extLst>
              <a:ext uri="{FF2B5EF4-FFF2-40B4-BE49-F238E27FC236}">
                <a16:creationId xmlns:a16="http://schemas.microsoft.com/office/drawing/2014/main" id="{F57C62F6-5AF0-EF2E-A254-0256FB6C91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2" t="36087" r="58180" b="60663"/>
          <a:stretch/>
        </p:blipFill>
        <p:spPr bwMode="auto">
          <a:xfrm rot="10800000" flipV="1">
            <a:off x="4252057" y="2079898"/>
            <a:ext cx="1839255" cy="18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ovéPole 43">
            <a:extLst>
              <a:ext uri="{FF2B5EF4-FFF2-40B4-BE49-F238E27FC236}">
                <a16:creationId xmlns:a16="http://schemas.microsoft.com/office/drawing/2014/main" id="{F3D65746-4872-0492-0823-A6A61E392AAE}"/>
              </a:ext>
            </a:extLst>
          </p:cNvPr>
          <p:cNvSpPr txBox="1"/>
          <p:nvPr/>
        </p:nvSpPr>
        <p:spPr>
          <a:xfrm>
            <a:off x="1887414" y="2223914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–</a:t>
            </a:r>
            <a:r>
              <a:rPr lang="cs-CZ" sz="2800" b="1" dirty="0">
                <a:solidFill>
                  <a:srgbClr val="FFFF00"/>
                </a:solidFill>
              </a:rPr>
              <a:t> </a:t>
            </a:r>
            <a:endParaRPr lang="cs-CZ" sz="1400" b="1" dirty="0">
              <a:solidFill>
                <a:srgbClr val="FFFF00"/>
              </a:solidFill>
            </a:endParaRPr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C880F8A7-7D44-6D8B-020D-41D8A9D323AA}"/>
              </a:ext>
            </a:extLst>
          </p:cNvPr>
          <p:cNvSpPr txBox="1"/>
          <p:nvPr/>
        </p:nvSpPr>
        <p:spPr>
          <a:xfrm>
            <a:off x="5941846" y="1866341"/>
            <a:ext cx="404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400" b="1" dirty="0"/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E1C59047-9C80-F2F6-E480-AC9AD9C7ADA3}"/>
              </a:ext>
            </a:extLst>
          </p:cNvPr>
          <p:cNvSpPr txBox="1"/>
          <p:nvPr/>
        </p:nvSpPr>
        <p:spPr>
          <a:xfrm>
            <a:off x="6173986" y="2278094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–</a:t>
            </a:r>
            <a:r>
              <a:rPr lang="cs-CZ" sz="2800" b="1" dirty="0">
                <a:solidFill>
                  <a:srgbClr val="FFFF00"/>
                </a:solidFill>
              </a:rPr>
              <a:t> </a:t>
            </a:r>
            <a:endParaRPr lang="cs-CZ" sz="1400" b="1" dirty="0">
              <a:solidFill>
                <a:srgbClr val="FFFF00"/>
              </a:solidFill>
            </a:endParaRPr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A29411F6-09FC-911E-88E3-F0E3159D9684}"/>
              </a:ext>
            </a:extLst>
          </p:cNvPr>
          <p:cNvSpPr txBox="1"/>
          <p:nvPr/>
        </p:nvSpPr>
        <p:spPr>
          <a:xfrm>
            <a:off x="2156668" y="1903575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–</a:t>
            </a:r>
            <a:r>
              <a:rPr lang="cs-CZ" sz="2800" b="1" dirty="0">
                <a:solidFill>
                  <a:srgbClr val="FFFF00"/>
                </a:solidFill>
              </a:rPr>
              <a:t> </a:t>
            </a:r>
            <a:endParaRPr lang="cs-CZ" sz="1400" b="1" dirty="0">
              <a:solidFill>
                <a:srgbClr val="FFFF00"/>
              </a:solidFill>
            </a:endParaRPr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A0C62A84-0BC2-023B-7DA8-BA32FB48BA6A}"/>
              </a:ext>
            </a:extLst>
          </p:cNvPr>
          <p:cNvSpPr txBox="1"/>
          <p:nvPr/>
        </p:nvSpPr>
        <p:spPr>
          <a:xfrm>
            <a:off x="3850680" y="5601702"/>
            <a:ext cx="404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400" b="1" dirty="0"/>
          </a:p>
        </p:txBody>
      </p:sp>
      <p:sp>
        <p:nvSpPr>
          <p:cNvPr id="49" name="TextovéPole 48">
            <a:extLst>
              <a:ext uri="{FF2B5EF4-FFF2-40B4-BE49-F238E27FC236}">
                <a16:creationId xmlns:a16="http://schemas.microsoft.com/office/drawing/2014/main" id="{256683BD-95CB-37FA-7C71-5C62C79A78A8}"/>
              </a:ext>
            </a:extLst>
          </p:cNvPr>
          <p:cNvSpPr txBox="1"/>
          <p:nvPr/>
        </p:nvSpPr>
        <p:spPr>
          <a:xfrm>
            <a:off x="4228660" y="5604098"/>
            <a:ext cx="404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400" b="1" dirty="0"/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B349E6AE-3865-23B8-3A10-EBFBA1848779}"/>
              </a:ext>
            </a:extLst>
          </p:cNvPr>
          <p:cNvSpPr txBox="1"/>
          <p:nvPr/>
        </p:nvSpPr>
        <p:spPr>
          <a:xfrm>
            <a:off x="5307075" y="4181232"/>
            <a:ext cx="318665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cs-CZ" sz="1600" dirty="0"/>
              <a:t>0</a:t>
            </a:r>
          </a:p>
        </p:txBody>
      </p:sp>
      <p:sp>
        <p:nvSpPr>
          <p:cNvPr id="51" name="TextovéPole 50">
            <a:extLst>
              <a:ext uri="{FF2B5EF4-FFF2-40B4-BE49-F238E27FC236}">
                <a16:creationId xmlns:a16="http://schemas.microsoft.com/office/drawing/2014/main" id="{DFF96376-4B7C-7343-A683-8CB8FCD64870}"/>
              </a:ext>
            </a:extLst>
          </p:cNvPr>
          <p:cNvSpPr txBox="1"/>
          <p:nvPr/>
        </p:nvSpPr>
        <p:spPr>
          <a:xfrm>
            <a:off x="3964980" y="1801391"/>
            <a:ext cx="318665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cs-CZ" sz="1600" dirty="0"/>
              <a:t>0</a:t>
            </a:r>
          </a:p>
        </p:txBody>
      </p: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EBB4BDF6-6987-AA51-0D38-7BEB1F989E0A}"/>
              </a:ext>
            </a:extLst>
          </p:cNvPr>
          <p:cNvSpPr txBox="1"/>
          <p:nvPr/>
        </p:nvSpPr>
        <p:spPr>
          <a:xfrm>
            <a:off x="2703885" y="3999731"/>
            <a:ext cx="318665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cs-CZ" sz="1600" dirty="0"/>
              <a:t>0</a:t>
            </a:r>
          </a:p>
        </p:txBody>
      </p:sp>
      <p:cxnSp>
        <p:nvCxnSpPr>
          <p:cNvPr id="53" name="Přímá spojnice 52">
            <a:extLst>
              <a:ext uri="{FF2B5EF4-FFF2-40B4-BE49-F238E27FC236}">
                <a16:creationId xmlns:a16="http://schemas.microsoft.com/office/drawing/2014/main" id="{30140026-CE0A-0E58-BE77-5BA8A7F513D1}"/>
              </a:ext>
            </a:extLst>
          </p:cNvPr>
          <p:cNvCxnSpPr/>
          <p:nvPr/>
        </p:nvCxnSpPr>
        <p:spPr>
          <a:xfrm>
            <a:off x="4716135" y="2096402"/>
            <a:ext cx="0" cy="2772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53">
            <a:extLst>
              <a:ext uri="{FF2B5EF4-FFF2-40B4-BE49-F238E27FC236}">
                <a16:creationId xmlns:a16="http://schemas.microsoft.com/office/drawing/2014/main" id="{C67EB1A5-F1AD-4CC7-BCF2-B94FA311F3BA}"/>
              </a:ext>
            </a:extLst>
          </p:cNvPr>
          <p:cNvCxnSpPr/>
          <p:nvPr/>
        </p:nvCxnSpPr>
        <p:spPr>
          <a:xfrm flipH="1" flipV="1">
            <a:off x="4749632" y="4830941"/>
            <a:ext cx="257596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54">
            <a:extLst>
              <a:ext uri="{FF2B5EF4-FFF2-40B4-BE49-F238E27FC236}">
                <a16:creationId xmlns:a16="http://schemas.microsoft.com/office/drawing/2014/main" id="{A1C46A5D-9813-3197-5B08-06E76BBEAC73}"/>
              </a:ext>
            </a:extLst>
          </p:cNvPr>
          <p:cNvCxnSpPr>
            <a:stCxn id="57" idx="7"/>
          </p:cNvCxnSpPr>
          <p:nvPr/>
        </p:nvCxnSpPr>
        <p:spPr>
          <a:xfrm flipH="1">
            <a:off x="3676408" y="4785779"/>
            <a:ext cx="1097067" cy="6438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se šipkou 55">
            <a:extLst>
              <a:ext uri="{FF2B5EF4-FFF2-40B4-BE49-F238E27FC236}">
                <a16:creationId xmlns:a16="http://schemas.microsoft.com/office/drawing/2014/main" id="{EFE5A3A6-F00E-F2FF-9465-BE7DF908AB0C}"/>
              </a:ext>
            </a:extLst>
          </p:cNvPr>
          <p:cNvCxnSpPr/>
          <p:nvPr/>
        </p:nvCxnSpPr>
        <p:spPr>
          <a:xfrm>
            <a:off x="4229770" y="3510821"/>
            <a:ext cx="849636" cy="2259454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ál 56">
            <a:extLst>
              <a:ext uri="{FF2B5EF4-FFF2-40B4-BE49-F238E27FC236}">
                <a16:creationId xmlns:a16="http://schemas.microsoft.com/office/drawing/2014/main" id="{8D303D79-F3AE-9EDA-B2C0-ABBE0E04D86D}"/>
              </a:ext>
            </a:extLst>
          </p:cNvPr>
          <p:cNvSpPr/>
          <p:nvPr/>
        </p:nvSpPr>
        <p:spPr>
          <a:xfrm>
            <a:off x="4646493" y="4764799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58" name="TextovéPole 57">
            <a:extLst>
              <a:ext uri="{FF2B5EF4-FFF2-40B4-BE49-F238E27FC236}">
                <a16:creationId xmlns:a16="http://schemas.microsoft.com/office/drawing/2014/main" id="{4A83A213-0BA2-6FB3-F3FD-CF951580CC8C}"/>
              </a:ext>
            </a:extLst>
          </p:cNvPr>
          <p:cNvSpPr txBox="1"/>
          <p:nvPr/>
        </p:nvSpPr>
        <p:spPr>
          <a:xfrm>
            <a:off x="3283000" y="5301208"/>
            <a:ext cx="481731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cs-CZ" sz="1600" dirty="0"/>
              <a:t>15</a:t>
            </a:r>
          </a:p>
        </p:txBody>
      </p:sp>
      <p:sp>
        <p:nvSpPr>
          <p:cNvPr id="59" name="TextovéPole 58">
            <a:extLst>
              <a:ext uri="{FF2B5EF4-FFF2-40B4-BE49-F238E27FC236}">
                <a16:creationId xmlns:a16="http://schemas.microsoft.com/office/drawing/2014/main" id="{B620271F-1CCB-D1AB-A436-F0B6EBEA5E48}"/>
              </a:ext>
            </a:extLst>
          </p:cNvPr>
          <p:cNvSpPr txBox="1"/>
          <p:nvPr/>
        </p:nvSpPr>
        <p:spPr>
          <a:xfrm>
            <a:off x="5044183" y="4797152"/>
            <a:ext cx="481731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cs-CZ" sz="1600" dirty="0"/>
              <a:t>9</a:t>
            </a:r>
          </a:p>
        </p:txBody>
      </p:sp>
      <p:sp>
        <p:nvSpPr>
          <p:cNvPr id="60" name="TextovéPole 59">
            <a:extLst>
              <a:ext uri="{FF2B5EF4-FFF2-40B4-BE49-F238E27FC236}">
                <a16:creationId xmlns:a16="http://schemas.microsoft.com/office/drawing/2014/main" id="{D8592F92-E91D-30DE-2405-94D9FC264B51}"/>
              </a:ext>
            </a:extLst>
          </p:cNvPr>
          <p:cNvSpPr txBox="1"/>
          <p:nvPr/>
        </p:nvSpPr>
        <p:spPr>
          <a:xfrm>
            <a:off x="4540127" y="1772816"/>
            <a:ext cx="481731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cs-CZ" sz="1600" dirty="0"/>
              <a:t>5</a:t>
            </a:r>
          </a:p>
        </p:txBody>
      </p:sp>
      <p:sp>
        <p:nvSpPr>
          <p:cNvPr id="61" name="Oblouk 60">
            <a:extLst>
              <a:ext uri="{FF2B5EF4-FFF2-40B4-BE49-F238E27FC236}">
                <a16:creationId xmlns:a16="http://schemas.microsoft.com/office/drawing/2014/main" id="{7DC78E20-8A8B-446D-8BB3-E929BA03B4C3}"/>
              </a:ext>
            </a:extLst>
          </p:cNvPr>
          <p:cNvSpPr/>
          <p:nvPr/>
        </p:nvSpPr>
        <p:spPr>
          <a:xfrm rot="19894142">
            <a:off x="3588561" y="5077189"/>
            <a:ext cx="504000" cy="504000"/>
          </a:xfrm>
          <a:prstGeom prst="arc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2" name="Oblouk 61">
            <a:extLst>
              <a:ext uri="{FF2B5EF4-FFF2-40B4-BE49-F238E27FC236}">
                <a16:creationId xmlns:a16="http://schemas.microsoft.com/office/drawing/2014/main" id="{0A57454F-8DC7-2650-CB36-27506F7AC64B}"/>
              </a:ext>
            </a:extLst>
          </p:cNvPr>
          <p:cNvSpPr/>
          <p:nvPr/>
        </p:nvSpPr>
        <p:spPr>
          <a:xfrm rot="10800000">
            <a:off x="4458315" y="2049849"/>
            <a:ext cx="504000" cy="504000"/>
          </a:xfrm>
          <a:prstGeom prst="arc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3" name="Ovál 62">
            <a:extLst>
              <a:ext uri="{FF2B5EF4-FFF2-40B4-BE49-F238E27FC236}">
                <a16:creationId xmlns:a16="http://schemas.microsoft.com/office/drawing/2014/main" id="{B52AF51D-4D2A-38AF-B1B0-651E5EE0DA2B}"/>
              </a:ext>
            </a:extLst>
          </p:cNvPr>
          <p:cNvSpPr/>
          <p:nvPr/>
        </p:nvSpPr>
        <p:spPr>
          <a:xfrm>
            <a:off x="3850036" y="5175521"/>
            <a:ext cx="36000" cy="36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4" name="Ovál 63">
            <a:extLst>
              <a:ext uri="{FF2B5EF4-FFF2-40B4-BE49-F238E27FC236}">
                <a16:creationId xmlns:a16="http://schemas.microsoft.com/office/drawing/2014/main" id="{0EB3E6D2-CA1F-5690-E69C-504A0DDA8DBC}"/>
              </a:ext>
            </a:extLst>
          </p:cNvPr>
          <p:cNvSpPr/>
          <p:nvPr/>
        </p:nvSpPr>
        <p:spPr>
          <a:xfrm>
            <a:off x="4591910" y="2372122"/>
            <a:ext cx="36000" cy="36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65" name="Přímá spojnice 64">
            <a:extLst>
              <a:ext uri="{FF2B5EF4-FFF2-40B4-BE49-F238E27FC236}">
                <a16:creationId xmlns:a16="http://schemas.microsoft.com/office/drawing/2014/main" id="{5194B88A-0DBA-C2F6-E7B2-0D152B556F9D}"/>
              </a:ext>
            </a:extLst>
          </p:cNvPr>
          <p:cNvCxnSpPr/>
          <p:nvPr/>
        </p:nvCxnSpPr>
        <p:spPr>
          <a:xfrm>
            <a:off x="4589810" y="2675110"/>
            <a:ext cx="216024" cy="1778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nice 65">
            <a:extLst>
              <a:ext uri="{FF2B5EF4-FFF2-40B4-BE49-F238E27FC236}">
                <a16:creationId xmlns:a16="http://schemas.microsoft.com/office/drawing/2014/main" id="{2C85D198-3202-8707-4A2E-F99F998044E1}"/>
              </a:ext>
            </a:extLst>
          </p:cNvPr>
          <p:cNvCxnSpPr/>
          <p:nvPr/>
        </p:nvCxnSpPr>
        <p:spPr>
          <a:xfrm>
            <a:off x="4589810" y="2747118"/>
            <a:ext cx="216024" cy="1778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66">
            <a:extLst>
              <a:ext uri="{FF2B5EF4-FFF2-40B4-BE49-F238E27FC236}">
                <a16:creationId xmlns:a16="http://schemas.microsoft.com/office/drawing/2014/main" id="{0C9F4829-63D7-3182-D356-211CB7FDD752}"/>
              </a:ext>
            </a:extLst>
          </p:cNvPr>
          <p:cNvCxnSpPr/>
          <p:nvPr/>
        </p:nvCxnSpPr>
        <p:spPr>
          <a:xfrm>
            <a:off x="4076229" y="2636912"/>
            <a:ext cx="216024" cy="1778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67">
            <a:extLst>
              <a:ext uri="{FF2B5EF4-FFF2-40B4-BE49-F238E27FC236}">
                <a16:creationId xmlns:a16="http://schemas.microsoft.com/office/drawing/2014/main" id="{659683A6-ADF2-6E78-8707-DC183732224D}"/>
              </a:ext>
            </a:extLst>
          </p:cNvPr>
          <p:cNvCxnSpPr/>
          <p:nvPr/>
        </p:nvCxnSpPr>
        <p:spPr>
          <a:xfrm>
            <a:off x="4076229" y="2708920"/>
            <a:ext cx="216024" cy="1778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ovéPole 68">
            <a:extLst>
              <a:ext uri="{FF2B5EF4-FFF2-40B4-BE49-F238E27FC236}">
                <a16:creationId xmlns:a16="http://schemas.microsoft.com/office/drawing/2014/main" id="{54A72953-E701-4CF2-74BA-4FDA3A370D8C}"/>
              </a:ext>
            </a:extLst>
          </p:cNvPr>
          <p:cNvSpPr txBox="1"/>
          <p:nvPr/>
        </p:nvSpPr>
        <p:spPr>
          <a:xfrm>
            <a:off x="7445960" y="4966429"/>
            <a:ext cx="4014203" cy="120032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cs-CZ" sz="2400" dirty="0"/>
              <a:t>Elektrická osa srdeční pro depolarizaci komor  ve frontální rovině je 70°</a:t>
            </a:r>
          </a:p>
        </p:txBody>
      </p:sp>
      <p:pic>
        <p:nvPicPr>
          <p:cNvPr id="70" name="Picture 2" descr="C:\Users\Johanka\Desktop\výuka\seminář\EKG\EKG scan\EKG 1.jpg">
            <a:extLst>
              <a:ext uri="{FF2B5EF4-FFF2-40B4-BE49-F238E27FC236}">
                <a16:creationId xmlns:a16="http://schemas.microsoft.com/office/drawing/2014/main" id="{FE206D46-548F-B50A-053D-85AC387A8A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3" t="27997" r="83809" b="63045"/>
          <a:stretch/>
        </p:blipFill>
        <p:spPr bwMode="auto">
          <a:xfrm>
            <a:off x="5963295" y="3562110"/>
            <a:ext cx="492112" cy="92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C:\Users\Johanka\Desktop\výuka\seminář\EKG\EKG scan\EKG 1.jpg">
            <a:extLst>
              <a:ext uri="{FF2B5EF4-FFF2-40B4-BE49-F238E27FC236}">
                <a16:creationId xmlns:a16="http://schemas.microsoft.com/office/drawing/2014/main" id="{71671713-3D6C-66EA-4EFC-6CEE9993AD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6" t="15806" r="84280" b="73486"/>
          <a:stretch/>
        </p:blipFill>
        <p:spPr bwMode="auto">
          <a:xfrm>
            <a:off x="1975367" y="3543002"/>
            <a:ext cx="314325" cy="110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C:\Users\Johanka\Desktop\výuka\seminář\EKG\EKG scan\EKG 1.jpg">
            <a:extLst>
              <a:ext uri="{FF2B5EF4-FFF2-40B4-BE49-F238E27FC236}">
                <a16:creationId xmlns:a16="http://schemas.microsoft.com/office/drawing/2014/main" id="{EACBC26F-6A9E-C272-CC33-AC23FD52CA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7" t="9883" r="84417" b="84164"/>
          <a:stretch/>
        </p:blipFill>
        <p:spPr bwMode="auto">
          <a:xfrm>
            <a:off x="3880862" y="1191897"/>
            <a:ext cx="266700" cy="61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Přímá spojnice 72">
            <a:extLst>
              <a:ext uri="{FF2B5EF4-FFF2-40B4-BE49-F238E27FC236}">
                <a16:creationId xmlns:a16="http://schemas.microsoft.com/office/drawing/2014/main" id="{4AD42559-CCC5-CE97-7103-72E0F15C7193}"/>
              </a:ext>
            </a:extLst>
          </p:cNvPr>
          <p:cNvCxnSpPr/>
          <p:nvPr/>
        </p:nvCxnSpPr>
        <p:spPr>
          <a:xfrm>
            <a:off x="3152154" y="4123682"/>
            <a:ext cx="693693" cy="11775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Přímá spojnice 73">
            <a:extLst>
              <a:ext uri="{FF2B5EF4-FFF2-40B4-BE49-F238E27FC236}">
                <a16:creationId xmlns:a16="http://schemas.microsoft.com/office/drawing/2014/main" id="{09330F1D-5B0F-B24E-59D4-5BB3CDC193DB}"/>
              </a:ext>
            </a:extLst>
          </p:cNvPr>
          <p:cNvCxnSpPr/>
          <p:nvPr/>
        </p:nvCxnSpPr>
        <p:spPr>
          <a:xfrm flipH="1">
            <a:off x="4862572" y="4155398"/>
            <a:ext cx="399271" cy="7072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Přímá spojnice 74">
            <a:extLst>
              <a:ext uri="{FF2B5EF4-FFF2-40B4-BE49-F238E27FC236}">
                <a16:creationId xmlns:a16="http://schemas.microsoft.com/office/drawing/2014/main" id="{C4C9B07D-F22B-E3C3-9D67-2CA359DB669D}"/>
              </a:ext>
            </a:extLst>
          </p:cNvPr>
          <p:cNvCxnSpPr>
            <a:endCxn id="25" idx="3"/>
          </p:cNvCxnSpPr>
          <p:nvPr/>
        </p:nvCxnSpPr>
        <p:spPr>
          <a:xfrm flipH="1">
            <a:off x="4212284" y="2278094"/>
            <a:ext cx="4980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2075759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muni-med-prezentace-16-9-cz-v11</Template>
  <TotalTime>1977</TotalTime>
  <Words>10184</Words>
  <Application>Microsoft Office PowerPoint</Application>
  <PresentationFormat>Širokoúhlá obrazovka</PresentationFormat>
  <Paragraphs>1697</Paragraphs>
  <Slides>129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129</vt:i4>
      </vt:variant>
    </vt:vector>
  </HeadingPairs>
  <TitlesOfParts>
    <vt:vector size="135" baseType="lpstr">
      <vt:lpstr>Arial</vt:lpstr>
      <vt:lpstr>Calibri</vt:lpstr>
      <vt:lpstr>Cambria Math</vt:lpstr>
      <vt:lpstr>Tahoma</vt:lpstr>
      <vt:lpstr>Wingdings</vt:lpstr>
      <vt:lpstr>Prezentace_MU_CZ</vt:lpstr>
      <vt:lpstr>Fyziologie srdce</vt:lpstr>
      <vt:lpstr>Prezentace aplikace PowerPoint</vt:lpstr>
      <vt:lpstr>Snídaně s fyziologií</vt:lpstr>
      <vt:lpstr>Funkce srdce </vt:lpstr>
      <vt:lpstr>Morfologie – stavba srdce </vt:lpstr>
      <vt:lpstr>Umístění srdce…</vt:lpstr>
      <vt:lpstr>Histologie</vt:lpstr>
      <vt:lpstr>Metabolické nároky srdce a ischemie </vt:lpstr>
      <vt:lpstr>Koronární řečiště </vt:lpstr>
      <vt:lpstr>Koronární oběh</vt:lpstr>
      <vt:lpstr>Převodní systém srdeční</vt:lpstr>
      <vt:lpstr>Převodní systém srdeční </vt:lpstr>
      <vt:lpstr>Převodní systém srdeční </vt:lpstr>
      <vt:lpstr>Akční napětí – pracovní myokard </vt:lpstr>
      <vt:lpstr>Akční napětí – pracovní myokard</vt:lpstr>
      <vt:lpstr>Akční napětí – pacemakerová buňka (SA uzel) </vt:lpstr>
      <vt:lpstr>Srovnání AP pracovní a pacemakerové buňky</vt:lpstr>
      <vt:lpstr>Prezentace aplikace PowerPoint</vt:lpstr>
      <vt:lpstr>Elektrokardiografie</vt:lpstr>
      <vt:lpstr>Gradient akčního potenciálu</vt:lpstr>
      <vt:lpstr>Srdeční cyklus</vt:lpstr>
      <vt:lpstr>Srdeční cyklus: P-V diagram (levá komora)</vt:lpstr>
      <vt:lpstr>Srdeční cyklus: P-V diagram (levá komora)</vt:lpstr>
      <vt:lpstr>Prezentace aplikace PowerPoint</vt:lpstr>
      <vt:lpstr>Izovolumická kontrakce</vt:lpstr>
      <vt:lpstr>Srdeční cyklus P-V diagram (pravá komora)</vt:lpstr>
      <vt:lpstr>Fonokardiografie </vt:lpstr>
      <vt:lpstr>Fonokardiografie – srdeční ozvy</vt:lpstr>
      <vt:lpstr>Fonokardiografie - šelesty  </vt:lpstr>
      <vt:lpstr>Teorie vs. realita</vt:lpstr>
      <vt:lpstr>Polykardiografie</vt:lpstr>
      <vt:lpstr>Prezentace aplikace PowerPoint</vt:lpstr>
      <vt:lpstr>Polykardiografie</vt:lpstr>
      <vt:lpstr>Zkouška z fyziologie?</vt:lpstr>
      <vt:lpstr>Tlaky v komorách, síních, aortě/plicnici</vt:lpstr>
      <vt:lpstr>Objemy přečerpané srdcem  </vt:lpstr>
      <vt:lpstr>Srdeční rezerva</vt:lpstr>
      <vt:lpstr>Atletické srdce – zátěžová adaptace</vt:lpstr>
      <vt:lpstr>Regulace srdeční aktivity</vt:lpstr>
      <vt:lpstr>Regulace srdeční aktivity</vt:lpstr>
      <vt:lpstr>Autoregulace stahu srdečního svalu</vt:lpstr>
      <vt:lpstr>Řízení a regulace srdeční aktivity </vt:lpstr>
      <vt:lpstr>Prezentace aplikace PowerPoint</vt:lpstr>
      <vt:lpstr>Determinanty srdečního výdeje</vt:lpstr>
      <vt:lpstr>Preload, afterload</vt:lpstr>
      <vt:lpstr>Síla srdečního kontrakce </vt:lpstr>
      <vt:lpstr>Indexy srdeční kontraktility</vt:lpstr>
      <vt:lpstr>Srdeční selhání</vt:lpstr>
      <vt:lpstr>Srdeční selhání</vt:lpstr>
      <vt:lpstr>Srdeční selhání a příběh náprsníku </vt:lpstr>
      <vt:lpstr>Prezentace aplikace PowerPoint</vt:lpstr>
      <vt:lpstr>Prezentace aplikace PowerPoint</vt:lpstr>
      <vt:lpstr>Koťátka na konec </vt:lpstr>
      <vt:lpstr>Prezentace aplikace PowerPoint</vt:lpstr>
      <vt:lpstr>Elektrokardiografie</vt:lpstr>
      <vt:lpstr>Je čas…</vt:lpstr>
      <vt:lpstr>…vstoupit do říše divů EKG</vt:lpstr>
      <vt:lpstr>Nejen se naučit, ale i pochopit…</vt:lpstr>
      <vt:lpstr>Elektrokardiografie</vt:lpstr>
      <vt:lpstr>Elektrický dipól</vt:lpstr>
      <vt:lpstr>Elektrický dipól</vt:lpstr>
      <vt:lpstr>Elektrický dipól</vt:lpstr>
      <vt:lpstr>Elektrokardiografie</vt:lpstr>
      <vt:lpstr>Jak změříme napětí?</vt:lpstr>
      <vt:lpstr>Vektokardiografie – jak vzniká EKG</vt:lpstr>
      <vt:lpstr>Vektokardiografie – jak vzniká EKG</vt:lpstr>
      <vt:lpstr>Jak vzniká EKG</vt:lpstr>
      <vt:lpstr>Jak vzniká EKG</vt:lpstr>
      <vt:lpstr>Dva úhly pohledu na el. aktivitu</vt:lpstr>
      <vt:lpstr>Einthovenovy svody, trojúhelník </vt:lpstr>
      <vt:lpstr>Historie EKG</vt:lpstr>
      <vt:lpstr>Historie EKG</vt:lpstr>
      <vt:lpstr>Wilsonova svorka</vt:lpstr>
      <vt:lpstr>Wilsonova svorka</vt:lpstr>
      <vt:lpstr>augmentované Golbergerovy svody</vt:lpstr>
      <vt:lpstr>Nejdůležitější obrázek</vt:lpstr>
      <vt:lpstr>Nejdůležitější obrázek</vt:lpstr>
      <vt:lpstr>Růžice svodů podle Cabrery</vt:lpstr>
      <vt:lpstr>EKG v končetinových svodech</vt:lpstr>
      <vt:lpstr>EKG v růžici</vt:lpstr>
      <vt:lpstr>Elektrická osa srdeční</vt:lpstr>
      <vt:lpstr>Přidáme třetí rozměr</vt:lpstr>
      <vt:lpstr>Prezentace aplikace PowerPoint</vt:lpstr>
      <vt:lpstr>Hrudní svody</vt:lpstr>
      <vt:lpstr>Hrudní svody</vt:lpstr>
      <vt:lpstr>Rozměření EKG</vt:lpstr>
      <vt:lpstr>Rozměření EKG….</vt:lpstr>
      <vt:lpstr>Rozměření EKG</vt:lpstr>
      <vt:lpstr>1) Srdeční akce</vt:lpstr>
      <vt:lpstr>2) Srdeční rytmus</vt:lpstr>
      <vt:lpstr>2) Srdeční rytmus</vt:lpstr>
      <vt:lpstr>3) Srdeční frekvence</vt:lpstr>
      <vt:lpstr>4) Vlny, kmity, intervaly</vt:lpstr>
      <vt:lpstr>4) Vlny, kmity, intervaly</vt:lpstr>
      <vt:lpstr>4) vlny, kmity</vt:lpstr>
      <vt:lpstr>5) Elektrická osa srdeční</vt:lpstr>
      <vt:lpstr>5) Elektrická osa srdeční – jak na ni? </vt:lpstr>
      <vt:lpstr>Určení elektrické osy srdeční</vt:lpstr>
      <vt:lpstr>Určení elektrické osy srdeční - praktika</vt:lpstr>
      <vt:lpstr>Elektrická osa metodou „kouknu a vidím“</vt:lpstr>
      <vt:lpstr>Elektrická osa – jak to dopadlo podle počítače?</vt:lpstr>
      <vt:lpstr>Konec doktorského rozměření EKG…</vt:lpstr>
      <vt:lpstr>EKG pro NLZP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Arytmie</vt:lpstr>
      <vt:lpstr>Arytmie – flutter, fibrilace, asystolie komor </vt:lpstr>
      <vt:lpstr>PEA – bezpulzová elektrická aktivita</vt:lpstr>
      <vt:lpstr>Extrasystoly</vt:lpstr>
      <vt:lpstr>Hyperkalémie a EKG</vt:lpstr>
      <vt:lpstr>Hyperkalémie</vt:lpstr>
      <vt:lpstr>Prezentace aplikace PowerPoint</vt:lpstr>
      <vt:lpstr>Atrio-ventrikulární bloky</vt:lpstr>
      <vt:lpstr>Flutter a fibrilace síní</vt:lpstr>
      <vt:lpstr>EKG stručně</vt:lpstr>
      <vt:lpstr>Prezentace aplikace PowerPoint</vt:lpstr>
      <vt:lpstr>Srdcová královna pozná, kdo se neučil</vt:lpstr>
      <vt:lpstr>odkazy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Jana Svačinová</dc:creator>
  <cp:lastModifiedBy>Jana Svačinová</cp:lastModifiedBy>
  <cp:revision>330</cp:revision>
  <cp:lastPrinted>1601-01-01T00:00:00Z</cp:lastPrinted>
  <dcterms:created xsi:type="dcterms:W3CDTF">2023-02-19T15:00:15Z</dcterms:created>
  <dcterms:modified xsi:type="dcterms:W3CDTF">2023-02-28T13:29:21Z</dcterms:modified>
</cp:coreProperties>
</file>