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30" r:id="rId2"/>
    <p:sldId id="327" r:id="rId3"/>
    <p:sldId id="328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22"/>
    <a:srgbClr val="663300"/>
    <a:srgbClr val="660066"/>
    <a:srgbClr val="00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4" autoAdjust="0"/>
  </p:normalViewPr>
  <p:slideViewPr>
    <p:cSldViewPr>
      <p:cViewPr varScale="1">
        <p:scale>
          <a:sx n="125" d="100"/>
          <a:sy n="125" d="100"/>
        </p:scale>
        <p:origin x="12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B87DC-B41F-49AA-AD5C-1E4BC949F5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806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DC2EC-9773-4DC9-8664-354A39D867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254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389E8-1474-4B1F-A618-18464D5919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955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41A50-66F2-4C38-A906-3EEA89695C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70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0FABE-A53B-4E5D-B5E6-038E4CC9D7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867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1671A-EA7D-4953-A61E-C9D36036D6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273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1BA14-681E-473D-BC26-525C9B7112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845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5D580-9C56-41BC-9995-85990EE32B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458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C599A-FB4D-40A2-ACB6-0EDDBC5A5C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66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DE783-E068-4332-9137-2FF8011D9C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76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F6391-92D9-43D6-8B81-BEFB250D1D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216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B982A01-FFEF-4A5B-A06D-2118FA08DE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Integrace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Spojení  přístrojů (modulů) pracujících na různém principu </a:t>
            </a:r>
          </a:p>
          <a:p>
            <a:pPr eaLnBrk="1" hangingPunct="1">
              <a:defRPr/>
            </a:pPr>
            <a:r>
              <a:rPr lang="cs-CZ" altLang="cs-CZ" smtClean="0"/>
              <a:t>Nejčasteji přístroje (moduly) na klinickou chemii a imunochemii</a:t>
            </a:r>
          </a:p>
          <a:p>
            <a:pPr eaLnBrk="1" hangingPunct="1">
              <a:defRPr/>
            </a:pPr>
            <a:r>
              <a:rPr lang="cs-CZ" altLang="cs-CZ" smtClean="0"/>
              <a:t>Spojení analytické a preanalytické techniky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b="1" smtClean="0"/>
              <a:t>Konsolidace laboratoří</a:t>
            </a:r>
            <a:r>
              <a:rPr lang="cs-CZ" altLang="cs-CZ" sz="4000" smtClean="0"/>
              <a:t/>
            </a:r>
            <a:br>
              <a:rPr lang="cs-CZ" altLang="cs-CZ" sz="4000" smtClean="0"/>
            </a:br>
            <a:endParaRPr lang="cs-CZ" altLang="cs-CZ" sz="4000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Proces spojování laboratoří pracujících v různých oborech do jednoho celku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Spojení oddělení biochemie, hematologie a mikrobiologie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Zachování samostatnosti jednotlivých oborů – interpretace výsledků specialistou -  v čele laboratorního celku manažer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Analýza některých testů na společném přístroji (imunochemické analyzátory - testy biochemické i sérologické)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Flexibilní personál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V malých nemocnicích v ČR již proběhla před mnoha lety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V současnosti v soukromých velkých laboratořích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smtClean="0"/>
              <a:t>Centralizace </a:t>
            </a:r>
            <a:r>
              <a:rPr lang="cs-CZ" altLang="cs-CZ" sz="4000" smtClean="0"/>
              <a:t/>
            </a:r>
            <a:br>
              <a:rPr lang="cs-CZ" altLang="cs-CZ" sz="4000" smtClean="0"/>
            </a:br>
            <a:endParaRPr lang="cs-CZ" altLang="cs-CZ" sz="4000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Spojování pracovišť stejného oboru s ní vytvořením větších laboratorních celků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Možnost provádět široké spektrum laboratorních vyšetření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Přísun vzorků často svozem biologického materiálu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Proces centralizace a konsolidace bývá s výhodou kombinován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2759</TotalTime>
  <Words>63</Words>
  <Application>Microsoft Office PowerPoint</Application>
  <PresentationFormat>Předvádění na obrazovce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Textura</vt:lpstr>
      <vt:lpstr>Integrace</vt:lpstr>
      <vt:lpstr>Konsolidace laboratoří </vt:lpstr>
      <vt:lpstr>Centralizace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Automatické biochemické analyzátory</dc:title>
  <dc:creator>OEM Installed</dc:creator>
  <cp:lastModifiedBy>Beňovská Miroslava</cp:lastModifiedBy>
  <cp:revision>73</cp:revision>
  <dcterms:created xsi:type="dcterms:W3CDTF">2006-03-26T21:54:08Z</dcterms:created>
  <dcterms:modified xsi:type="dcterms:W3CDTF">2023-09-12T14:25:25Z</dcterms:modified>
</cp:coreProperties>
</file>