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82" r:id="rId4"/>
    <p:sldId id="283" r:id="rId5"/>
    <p:sldId id="284" r:id="rId6"/>
    <p:sldId id="264" r:id="rId7"/>
    <p:sldId id="266" r:id="rId8"/>
    <p:sldId id="265" r:id="rId9"/>
    <p:sldId id="267" r:id="rId10"/>
    <p:sldId id="285" r:id="rId11"/>
    <p:sldId id="286" r:id="rId12"/>
    <p:sldId id="287" r:id="rId13"/>
    <p:sldId id="288" r:id="rId14"/>
    <p:sldId id="289" r:id="rId15"/>
    <p:sldId id="290" r:id="rId16"/>
    <p:sldId id="279" r:id="rId17"/>
    <p:sldId id="300" r:id="rId18"/>
    <p:sldId id="301" r:id="rId19"/>
    <p:sldId id="275" r:id="rId20"/>
    <p:sldId id="260" r:id="rId21"/>
    <p:sldId id="276" r:id="rId22"/>
    <p:sldId id="259" r:id="rId23"/>
    <p:sldId id="261" r:id="rId24"/>
    <p:sldId id="292" r:id="rId25"/>
    <p:sldId id="257" r:id="rId26"/>
    <p:sldId id="269" r:id="rId27"/>
    <p:sldId id="271" r:id="rId28"/>
    <p:sldId id="293" r:id="rId29"/>
    <p:sldId id="294" r:id="rId30"/>
    <p:sldId id="270" r:id="rId31"/>
    <p:sldId id="295" r:id="rId32"/>
    <p:sldId id="299" r:id="rId33"/>
    <p:sldId id="296" r:id="rId34"/>
    <p:sldId id="297" r:id="rId35"/>
    <p:sldId id="272" r:id="rId36"/>
    <p:sldId id="274" r:id="rId37"/>
    <p:sldId id="280" r:id="rId38"/>
    <p:sldId id="281" r:id="rId39"/>
    <p:sldId id="273" r:id="rId40"/>
    <p:sldId id="258" r:id="rId41"/>
    <p:sldId id="256" r:id="rId42"/>
    <p:sldId id="268" r:id="rId4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0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006666"/>
    <a:srgbClr val="004648"/>
    <a:srgbClr val="006699"/>
    <a:srgbClr val="33CCCC"/>
    <a:srgbClr val="FF33CC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6313B6-B9F7-42AD-B8FD-346C12C59D64}" v="10" dt="2021-07-13T14:17:04.5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704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r Muller" userId="12c4e81ac0df191d" providerId="LiveId" clId="{A56313B6-B9F7-42AD-B8FD-346C12C59D64}"/>
    <pc:docChg chg="modSld">
      <pc:chgData name="Petr Muller" userId="12c4e81ac0df191d" providerId="LiveId" clId="{A56313B6-B9F7-42AD-B8FD-346C12C59D64}" dt="2021-07-13T14:17:04.533" v="9"/>
      <pc:docMkLst>
        <pc:docMk/>
      </pc:docMkLst>
      <pc:sldChg chg="addSp delSp modSp mod">
        <pc:chgData name="Petr Muller" userId="12c4e81ac0df191d" providerId="LiveId" clId="{A56313B6-B9F7-42AD-B8FD-346C12C59D64}" dt="2021-07-13T14:15:53.056" v="5"/>
        <pc:sldMkLst>
          <pc:docMk/>
          <pc:sldMk cId="2760341936" sldId="273"/>
        </pc:sldMkLst>
        <pc:inkChg chg="add del mod">
          <ac:chgData name="Petr Muller" userId="12c4e81ac0df191d" providerId="LiveId" clId="{A56313B6-B9F7-42AD-B8FD-346C12C59D64}" dt="2021-07-13T14:15:53.056" v="5"/>
          <ac:inkMkLst>
            <pc:docMk/>
            <pc:sldMk cId="2760341936" sldId="273"/>
            <ac:inkMk id="2" creationId="{53C261C3-410A-4918-944F-2E871C57F664}"/>
          </ac:inkMkLst>
        </pc:inkChg>
        <pc:inkChg chg="add del">
          <ac:chgData name="Petr Muller" userId="12c4e81ac0df191d" providerId="LiveId" clId="{A56313B6-B9F7-42AD-B8FD-346C12C59D64}" dt="2021-07-13T14:15:45.613" v="3"/>
          <ac:inkMkLst>
            <pc:docMk/>
            <pc:sldMk cId="2760341936" sldId="273"/>
            <ac:inkMk id="5" creationId="{7CB8D4BE-C114-40A6-8AE2-9CCB6446430A}"/>
          </ac:inkMkLst>
        </pc:inkChg>
      </pc:sldChg>
      <pc:sldChg chg="addSp">
        <pc:chgData name="Petr Muller" userId="12c4e81ac0df191d" providerId="LiveId" clId="{A56313B6-B9F7-42AD-B8FD-346C12C59D64}" dt="2021-07-13T14:15:33.759" v="0"/>
        <pc:sldMkLst>
          <pc:docMk/>
          <pc:sldMk cId="846972480" sldId="274"/>
        </pc:sldMkLst>
        <pc:inkChg chg="add">
          <ac:chgData name="Petr Muller" userId="12c4e81ac0df191d" providerId="LiveId" clId="{A56313B6-B9F7-42AD-B8FD-346C12C59D64}" dt="2021-07-13T14:15:33.759" v="0"/>
          <ac:inkMkLst>
            <pc:docMk/>
            <pc:sldMk cId="846972480" sldId="274"/>
            <ac:inkMk id="2" creationId="{32FD6A69-F2C0-4F53-82A1-4ACA70F913BE}"/>
          </ac:inkMkLst>
        </pc:inkChg>
      </pc:sldChg>
      <pc:sldChg chg="addSp delSp">
        <pc:chgData name="Petr Muller" userId="12c4e81ac0df191d" providerId="LiveId" clId="{A56313B6-B9F7-42AD-B8FD-346C12C59D64}" dt="2021-07-13T14:16:17.309" v="8"/>
        <pc:sldMkLst>
          <pc:docMk/>
          <pc:sldMk cId="1243254848" sldId="280"/>
        </pc:sldMkLst>
        <pc:inkChg chg="add del">
          <ac:chgData name="Petr Muller" userId="12c4e81ac0df191d" providerId="LiveId" clId="{A56313B6-B9F7-42AD-B8FD-346C12C59D64}" dt="2021-07-13T14:16:17.309" v="8"/>
          <ac:inkMkLst>
            <pc:docMk/>
            <pc:sldMk cId="1243254848" sldId="280"/>
            <ac:inkMk id="2" creationId="{A866F261-9DE7-4B14-9923-1177A39DB321}"/>
          </ac:inkMkLst>
        </pc:inkChg>
      </pc:sldChg>
      <pc:sldChg chg="addSp delSp modSp">
        <pc:chgData name="Petr Muller" userId="12c4e81ac0df191d" providerId="LiveId" clId="{A56313B6-B9F7-42AD-B8FD-346C12C59D64}" dt="2021-07-13T14:17:04.533" v="9"/>
        <pc:sldMkLst>
          <pc:docMk/>
          <pc:sldMk cId="334313563" sldId="281"/>
        </pc:sldMkLst>
        <pc:inkChg chg="add del mod">
          <ac:chgData name="Petr Muller" userId="12c4e81ac0df191d" providerId="LiveId" clId="{A56313B6-B9F7-42AD-B8FD-346C12C59D64}" dt="2021-07-13T14:17:04.533" v="9"/>
          <ac:inkMkLst>
            <pc:docMk/>
            <pc:sldMk cId="334313563" sldId="281"/>
            <ac:inkMk id="2" creationId="{15B6DC74-862F-4BE6-94E6-BEE68FCBAB74}"/>
          </ac:inkMkLst>
        </pc:inkChg>
      </pc:sldChg>
    </pc:docChg>
  </pc:docChgLst>
  <pc:docChgLst>
    <pc:chgData name="Petr Muller" userId="12c4e81ac0df191d" providerId="LiveId" clId="{4ED08F88-D2EC-4264-A040-ACDC89D5005B}"/>
    <pc:docChg chg="custSel addSld delSld modSld">
      <pc:chgData name="Petr Muller" userId="12c4e81ac0df191d" providerId="LiveId" clId="{4ED08F88-D2EC-4264-A040-ACDC89D5005B}" dt="2021-05-12T08:46:19.347" v="12" actId="478"/>
      <pc:docMkLst>
        <pc:docMk/>
      </pc:docMkLst>
      <pc:sldChg chg="modSp mod">
        <pc:chgData name="Petr Muller" userId="12c4e81ac0df191d" providerId="LiveId" clId="{4ED08F88-D2EC-4264-A040-ACDC89D5005B}" dt="2021-05-12T07:47:21.471" v="6" actId="1076"/>
        <pc:sldMkLst>
          <pc:docMk/>
          <pc:sldMk cId="4029330847" sldId="258"/>
        </pc:sldMkLst>
        <pc:picChg chg="mod">
          <ac:chgData name="Petr Muller" userId="12c4e81ac0df191d" providerId="LiveId" clId="{4ED08F88-D2EC-4264-A040-ACDC89D5005B}" dt="2021-05-12T07:47:21.471" v="6" actId="1076"/>
          <ac:picMkLst>
            <pc:docMk/>
            <pc:sldMk cId="4029330847" sldId="258"/>
            <ac:picMk id="2" creationId="{02EE1330-9833-4B0A-877F-A7D3FB7F4E18}"/>
          </ac:picMkLst>
        </pc:picChg>
      </pc:sldChg>
      <pc:sldChg chg="addSp delSp modSp mod">
        <pc:chgData name="Petr Muller" userId="12c4e81ac0df191d" providerId="LiveId" clId="{4ED08F88-D2EC-4264-A040-ACDC89D5005B}" dt="2021-05-12T08:46:09.333" v="11" actId="478"/>
        <pc:sldMkLst>
          <pc:docMk/>
          <pc:sldMk cId="2760341936" sldId="273"/>
        </pc:sldMkLst>
        <pc:inkChg chg="add del mod">
          <ac:chgData name="Petr Muller" userId="12c4e81ac0df191d" providerId="LiveId" clId="{4ED08F88-D2EC-4264-A040-ACDC89D5005B}" dt="2021-05-12T08:46:09.333" v="11" actId="478"/>
          <ac:inkMkLst>
            <pc:docMk/>
            <pc:sldMk cId="2760341936" sldId="273"/>
            <ac:inkMk id="2" creationId="{8388D615-9864-425E-A291-FE897B301AA4}"/>
          </ac:inkMkLst>
        </pc:inkChg>
      </pc:sldChg>
      <pc:sldChg chg="addSp delSp mod">
        <pc:chgData name="Petr Muller" userId="12c4e81ac0df191d" providerId="LiveId" clId="{4ED08F88-D2EC-4264-A040-ACDC89D5005B}" dt="2021-05-12T08:46:19.347" v="12" actId="478"/>
        <pc:sldMkLst>
          <pc:docMk/>
          <pc:sldMk cId="846972480" sldId="274"/>
        </pc:sldMkLst>
        <pc:inkChg chg="add del">
          <ac:chgData name="Petr Muller" userId="12c4e81ac0df191d" providerId="LiveId" clId="{4ED08F88-D2EC-4264-A040-ACDC89D5005B}" dt="2021-05-12T08:46:19.347" v="12" actId="478"/>
          <ac:inkMkLst>
            <pc:docMk/>
            <pc:sldMk cId="846972480" sldId="274"/>
            <ac:inkMk id="2" creationId="{1BDE4558-3312-4C69-A6A2-1D90B2448D6A}"/>
          </ac:inkMkLst>
        </pc:inkChg>
      </pc:sldChg>
      <pc:sldChg chg="addSp delSp mod">
        <pc:chgData name="Petr Muller" userId="12c4e81ac0df191d" providerId="LiveId" clId="{4ED08F88-D2EC-4264-A040-ACDC89D5005B}" dt="2021-05-12T08:45:53.334" v="8" actId="478"/>
        <pc:sldMkLst>
          <pc:docMk/>
          <pc:sldMk cId="1243254848" sldId="280"/>
        </pc:sldMkLst>
        <pc:inkChg chg="add del">
          <ac:chgData name="Petr Muller" userId="12c4e81ac0df191d" providerId="LiveId" clId="{4ED08F88-D2EC-4264-A040-ACDC89D5005B}" dt="2021-05-12T08:45:53.334" v="8" actId="478"/>
          <ac:inkMkLst>
            <pc:docMk/>
            <pc:sldMk cId="1243254848" sldId="280"/>
            <ac:inkMk id="2" creationId="{D58705CB-B1FE-42E6-A0B2-9EC5235B4A0E}"/>
          </ac:inkMkLst>
        </pc:inkChg>
      </pc:sldChg>
      <pc:sldChg chg="addSp delSp mod">
        <pc:chgData name="Petr Muller" userId="12c4e81ac0df191d" providerId="LiveId" clId="{4ED08F88-D2EC-4264-A040-ACDC89D5005B}" dt="2021-05-12T08:46:01.295" v="9" actId="478"/>
        <pc:sldMkLst>
          <pc:docMk/>
          <pc:sldMk cId="334313563" sldId="281"/>
        </pc:sldMkLst>
        <pc:inkChg chg="add del">
          <ac:chgData name="Petr Muller" userId="12c4e81ac0df191d" providerId="LiveId" clId="{4ED08F88-D2EC-4264-A040-ACDC89D5005B}" dt="2021-05-12T08:46:01.295" v="9" actId="478"/>
          <ac:inkMkLst>
            <pc:docMk/>
            <pc:sldMk cId="334313563" sldId="281"/>
            <ac:inkMk id="2" creationId="{88EEEB6A-3CD6-43E8-A6E9-FF23E8EF5180}"/>
          </ac:inkMkLst>
        </pc:inkChg>
      </pc:sldChg>
      <pc:sldChg chg="new del">
        <pc:chgData name="Petr Muller" userId="12c4e81ac0df191d" providerId="LiveId" clId="{4ED08F88-D2EC-4264-A040-ACDC89D5005B}" dt="2021-05-11T15:52:23.421" v="1" actId="47"/>
        <pc:sldMkLst>
          <pc:docMk/>
          <pc:sldMk cId="2679995982" sldId="301"/>
        </pc:sldMkLst>
      </pc:sldChg>
    </pc:docChg>
  </pc:docChgLst>
  <pc:docChgLst>
    <pc:chgData name="Petr Muller" userId="12c4e81ac0df191d" providerId="LiveId" clId="{D8064B4D-0712-4344-8139-5566BDE8D729}"/>
    <pc:docChg chg="undo custSel addSld delSld modSld sldOrd">
      <pc:chgData name="Petr Muller" userId="12c4e81ac0df191d" providerId="LiveId" clId="{D8064B4D-0712-4344-8139-5566BDE8D729}" dt="2021-05-12T05:18:46.382" v="901" actId="20577"/>
      <pc:docMkLst>
        <pc:docMk/>
      </pc:docMkLst>
      <pc:sldChg chg="addSp delSp modSp mod">
        <pc:chgData name="Petr Muller" userId="12c4e81ac0df191d" providerId="LiveId" clId="{D8064B4D-0712-4344-8139-5566BDE8D729}" dt="2021-05-11T15:22:07.046" v="228" actId="1076"/>
        <pc:sldMkLst>
          <pc:docMk/>
          <pc:sldMk cId="1263770652" sldId="261"/>
        </pc:sldMkLst>
        <pc:spChg chg="add del mod ord">
          <ac:chgData name="Petr Muller" userId="12c4e81ac0df191d" providerId="LiveId" clId="{D8064B4D-0712-4344-8139-5566BDE8D729}" dt="2021-05-11T14:56:14.988" v="74" actId="21"/>
          <ac:spMkLst>
            <pc:docMk/>
            <pc:sldMk cId="1263770652" sldId="261"/>
            <ac:spMk id="10" creationId="{729C7FD6-1666-45D9-8FB3-B9B28E66D868}"/>
          </ac:spMkLst>
        </pc:spChg>
        <pc:spChg chg="add mod">
          <ac:chgData name="Petr Muller" userId="12c4e81ac0df191d" providerId="LiveId" clId="{D8064B4D-0712-4344-8139-5566BDE8D729}" dt="2021-05-11T15:21:59.599" v="226" actId="1076"/>
          <ac:spMkLst>
            <pc:docMk/>
            <pc:sldMk cId="1263770652" sldId="261"/>
            <ac:spMk id="15" creationId="{78DCEA6D-1531-4494-AAEE-493DB7A4DF8E}"/>
          </ac:spMkLst>
        </pc:spChg>
        <pc:spChg chg="add mod">
          <ac:chgData name="Petr Muller" userId="12c4e81ac0df191d" providerId="LiveId" clId="{D8064B4D-0712-4344-8139-5566BDE8D729}" dt="2021-05-11T15:21:52.149" v="224" actId="1076"/>
          <ac:spMkLst>
            <pc:docMk/>
            <pc:sldMk cId="1263770652" sldId="261"/>
            <ac:spMk id="19" creationId="{99D8B4C4-C869-4A39-9127-D722F6478162}"/>
          </ac:spMkLst>
        </pc:spChg>
        <pc:grpChg chg="add del mod">
          <ac:chgData name="Petr Muller" userId="12c4e81ac0df191d" providerId="LiveId" clId="{D8064B4D-0712-4344-8139-5566BDE8D729}" dt="2021-05-11T14:54:47.391" v="66" actId="478"/>
          <ac:grpSpMkLst>
            <pc:docMk/>
            <pc:sldMk cId="1263770652" sldId="261"/>
            <ac:grpSpMk id="8" creationId="{AB3A0A4E-39EB-4A5E-8A06-0336FE0E8208}"/>
          </ac:grpSpMkLst>
        </pc:grpChg>
        <pc:picChg chg="mod">
          <ac:chgData name="Petr Muller" userId="12c4e81ac0df191d" providerId="LiveId" clId="{D8064B4D-0712-4344-8139-5566BDE8D729}" dt="2021-05-11T15:19:50.614" v="213" actId="1076"/>
          <ac:picMkLst>
            <pc:docMk/>
            <pc:sldMk cId="1263770652" sldId="261"/>
            <ac:picMk id="3" creationId="{DFAEC449-A8B1-4EF8-8AFE-229E03FC84BD}"/>
          </ac:picMkLst>
        </pc:picChg>
        <pc:picChg chg="add mod">
          <ac:chgData name="Petr Muller" userId="12c4e81ac0df191d" providerId="LiveId" clId="{D8064B4D-0712-4344-8139-5566BDE8D729}" dt="2021-05-11T14:53:58.955" v="58" actId="1076"/>
          <ac:picMkLst>
            <pc:docMk/>
            <pc:sldMk cId="1263770652" sldId="261"/>
            <ac:picMk id="4" creationId="{37F59AFE-D0E4-4BEC-8BA3-30F30498C513}"/>
          </ac:picMkLst>
        </pc:picChg>
        <pc:picChg chg="mod">
          <ac:chgData name="Petr Muller" userId="12c4e81ac0df191d" providerId="LiveId" clId="{D8064B4D-0712-4344-8139-5566BDE8D729}" dt="2021-05-11T15:12:27.794" v="179" actId="1076"/>
          <ac:picMkLst>
            <pc:docMk/>
            <pc:sldMk cId="1263770652" sldId="261"/>
            <ac:picMk id="5" creationId="{50748E1D-7DD1-45CC-8E93-49FF941E3A35}"/>
          </ac:picMkLst>
        </pc:picChg>
        <pc:picChg chg="add mod modCrop">
          <ac:chgData name="Petr Muller" userId="12c4e81ac0df191d" providerId="LiveId" clId="{D8064B4D-0712-4344-8139-5566BDE8D729}" dt="2021-05-11T14:54:11.319" v="61" actId="732"/>
          <ac:picMkLst>
            <pc:docMk/>
            <pc:sldMk cId="1263770652" sldId="261"/>
            <ac:picMk id="7" creationId="{96A705D9-3EB1-41F3-BA43-29CEF638B433}"/>
          </ac:picMkLst>
        </pc:picChg>
        <pc:picChg chg="add del mod">
          <ac:chgData name="Petr Muller" userId="12c4e81ac0df191d" providerId="LiveId" clId="{D8064B4D-0712-4344-8139-5566BDE8D729}" dt="2021-05-11T14:56:14.988" v="74" actId="21"/>
          <ac:picMkLst>
            <pc:docMk/>
            <pc:sldMk cId="1263770652" sldId="261"/>
            <ac:picMk id="9" creationId="{115C641D-4DA6-433E-A241-327CBA3EE517}"/>
          </ac:picMkLst>
        </pc:picChg>
        <pc:picChg chg="add del mod">
          <ac:chgData name="Petr Muller" userId="12c4e81ac0df191d" providerId="LiveId" clId="{D8064B4D-0712-4344-8139-5566BDE8D729}" dt="2021-05-11T15:12:22.597" v="177" actId="478"/>
          <ac:picMkLst>
            <pc:docMk/>
            <pc:sldMk cId="1263770652" sldId="261"/>
            <ac:picMk id="11" creationId="{06E6D55F-8837-4F44-A6F8-2A2B7400E23D}"/>
          </ac:picMkLst>
        </pc:picChg>
        <pc:picChg chg="add mod">
          <ac:chgData name="Petr Muller" userId="12c4e81ac0df191d" providerId="LiveId" clId="{D8064B4D-0712-4344-8139-5566BDE8D729}" dt="2021-05-11T15:22:02.912" v="227" actId="1076"/>
          <ac:picMkLst>
            <pc:docMk/>
            <pc:sldMk cId="1263770652" sldId="261"/>
            <ac:picMk id="14" creationId="{B10FD815-C602-4667-80FF-E4F8AC0FEEE4}"/>
          </ac:picMkLst>
        </pc:picChg>
        <pc:picChg chg="add del mod">
          <ac:chgData name="Petr Muller" userId="12c4e81ac0df191d" providerId="LiveId" clId="{D8064B4D-0712-4344-8139-5566BDE8D729}" dt="2021-05-11T15:12:25.046" v="178" actId="478"/>
          <ac:picMkLst>
            <pc:docMk/>
            <pc:sldMk cId="1263770652" sldId="261"/>
            <ac:picMk id="10242" creationId="{B211C796-7B7A-4FBA-B14F-A9D6DF9367C3}"/>
          </ac:picMkLst>
        </pc:picChg>
        <pc:picChg chg="add mod">
          <ac:chgData name="Petr Muller" userId="12c4e81ac0df191d" providerId="LiveId" clId="{D8064B4D-0712-4344-8139-5566BDE8D729}" dt="2021-05-11T15:22:07.046" v="228" actId="1076"/>
          <ac:picMkLst>
            <pc:docMk/>
            <pc:sldMk cId="1263770652" sldId="261"/>
            <ac:picMk id="10244" creationId="{A7348262-FB42-4C1A-9774-9D3C5E540E67}"/>
          </ac:picMkLst>
        </pc:picChg>
      </pc:sldChg>
      <pc:sldChg chg="delSp modSp mod">
        <pc:chgData name="Petr Muller" userId="12c4e81ac0df191d" providerId="LiveId" clId="{D8064B4D-0712-4344-8139-5566BDE8D729}" dt="2021-05-11T13:26:57.466" v="4" actId="6549"/>
        <pc:sldMkLst>
          <pc:docMk/>
          <pc:sldMk cId="2601727519" sldId="263"/>
        </pc:sldMkLst>
        <pc:spChg chg="mod">
          <ac:chgData name="Petr Muller" userId="12c4e81ac0df191d" providerId="LiveId" clId="{D8064B4D-0712-4344-8139-5566BDE8D729}" dt="2021-05-11T13:26:57.466" v="4" actId="6549"/>
          <ac:spMkLst>
            <pc:docMk/>
            <pc:sldMk cId="2601727519" sldId="263"/>
            <ac:spMk id="7" creationId="{C773CA66-F141-4772-B345-120AE730E410}"/>
          </ac:spMkLst>
        </pc:spChg>
        <pc:picChg chg="del">
          <ac:chgData name="Petr Muller" userId="12c4e81ac0df191d" providerId="LiveId" clId="{D8064B4D-0712-4344-8139-5566BDE8D729}" dt="2021-05-11T13:26:52.004" v="3" actId="478"/>
          <ac:picMkLst>
            <pc:docMk/>
            <pc:sldMk cId="2601727519" sldId="263"/>
            <ac:picMk id="2" creationId="{AAD89B57-21FE-46D1-8C4B-D774B310ED6B}"/>
          </ac:picMkLst>
        </pc:picChg>
        <pc:picChg chg="del">
          <ac:chgData name="Petr Muller" userId="12c4e81ac0df191d" providerId="LiveId" clId="{D8064B4D-0712-4344-8139-5566BDE8D729}" dt="2021-05-11T13:26:52.004" v="3" actId="478"/>
          <ac:picMkLst>
            <pc:docMk/>
            <pc:sldMk cId="2601727519" sldId="263"/>
            <ac:picMk id="1026" creationId="{EBE33753-C495-4D38-AF47-676D19F05987}"/>
          </ac:picMkLst>
        </pc:picChg>
        <pc:picChg chg="del">
          <ac:chgData name="Petr Muller" userId="12c4e81ac0df191d" providerId="LiveId" clId="{D8064B4D-0712-4344-8139-5566BDE8D729}" dt="2021-05-11T13:26:52.004" v="3" actId="478"/>
          <ac:picMkLst>
            <pc:docMk/>
            <pc:sldMk cId="2601727519" sldId="263"/>
            <ac:picMk id="1030" creationId="{3C3C2556-711B-4906-BFE3-7EF9629AC3C0}"/>
          </ac:picMkLst>
        </pc:picChg>
      </pc:sldChg>
      <pc:sldChg chg="addSp delSp modSp mod">
        <pc:chgData name="Petr Muller" userId="12c4e81ac0df191d" providerId="LiveId" clId="{D8064B4D-0712-4344-8139-5566BDE8D729}" dt="2021-05-11T15:38:42.857" v="340" actId="478"/>
        <pc:sldMkLst>
          <pc:docMk/>
          <pc:sldMk cId="2264510750" sldId="270"/>
        </pc:sldMkLst>
        <pc:spChg chg="mod">
          <ac:chgData name="Petr Muller" userId="12c4e81ac0df191d" providerId="LiveId" clId="{D8064B4D-0712-4344-8139-5566BDE8D729}" dt="2021-05-11T15:31:06.302" v="269" actId="6549"/>
          <ac:spMkLst>
            <pc:docMk/>
            <pc:sldMk cId="2264510750" sldId="270"/>
            <ac:spMk id="4" creationId="{2820BDE3-89C5-4CB5-8C7B-AE0E69912D62}"/>
          </ac:spMkLst>
        </pc:spChg>
        <pc:spChg chg="del">
          <ac:chgData name="Petr Muller" userId="12c4e81ac0df191d" providerId="LiveId" clId="{D8064B4D-0712-4344-8139-5566BDE8D729}" dt="2021-05-11T15:31:53.360" v="281" actId="478"/>
          <ac:spMkLst>
            <pc:docMk/>
            <pc:sldMk cId="2264510750" sldId="270"/>
            <ac:spMk id="11" creationId="{FDC4248F-3DE8-4ECE-9944-F07F6FF1682B}"/>
          </ac:spMkLst>
        </pc:spChg>
        <pc:spChg chg="del">
          <ac:chgData name="Petr Muller" userId="12c4e81ac0df191d" providerId="LiveId" clId="{D8064B4D-0712-4344-8139-5566BDE8D729}" dt="2021-05-11T15:32:01.556" v="282" actId="478"/>
          <ac:spMkLst>
            <pc:docMk/>
            <pc:sldMk cId="2264510750" sldId="270"/>
            <ac:spMk id="12" creationId="{D500EB67-52CF-4CAB-AC2B-392A27156383}"/>
          </ac:spMkLst>
        </pc:spChg>
        <pc:spChg chg="del">
          <ac:chgData name="Petr Muller" userId="12c4e81ac0df191d" providerId="LiveId" clId="{D8064B4D-0712-4344-8139-5566BDE8D729}" dt="2021-05-11T15:32:09.986" v="285" actId="478"/>
          <ac:spMkLst>
            <pc:docMk/>
            <pc:sldMk cId="2264510750" sldId="270"/>
            <ac:spMk id="17" creationId="{720C87BE-C421-4DE2-AB71-85ED8FF24FFA}"/>
          </ac:spMkLst>
        </pc:spChg>
        <pc:spChg chg="del">
          <ac:chgData name="Petr Muller" userId="12c4e81ac0df191d" providerId="LiveId" clId="{D8064B4D-0712-4344-8139-5566BDE8D729}" dt="2021-05-11T15:32:01.556" v="282" actId="478"/>
          <ac:spMkLst>
            <pc:docMk/>
            <pc:sldMk cId="2264510750" sldId="270"/>
            <ac:spMk id="20" creationId="{65B89455-6930-46B0-85B8-BA72BDD2BDF9}"/>
          </ac:spMkLst>
        </pc:spChg>
        <pc:spChg chg="del mod topLvl">
          <ac:chgData name="Petr Muller" userId="12c4e81ac0df191d" providerId="LiveId" clId="{D8064B4D-0712-4344-8139-5566BDE8D729}" dt="2021-05-11T15:32:30.743" v="288" actId="478"/>
          <ac:spMkLst>
            <pc:docMk/>
            <pc:sldMk cId="2264510750" sldId="270"/>
            <ac:spMk id="22" creationId="{104143B3-ADD1-4C3C-A1A4-8A391485413C}"/>
          </ac:spMkLst>
        </pc:spChg>
        <pc:spChg chg="del">
          <ac:chgData name="Petr Muller" userId="12c4e81ac0df191d" providerId="LiveId" clId="{D8064B4D-0712-4344-8139-5566BDE8D729}" dt="2021-05-11T15:31:46.951" v="279" actId="478"/>
          <ac:spMkLst>
            <pc:docMk/>
            <pc:sldMk cId="2264510750" sldId="270"/>
            <ac:spMk id="33" creationId="{65E58595-3482-4828-9B7B-FB4F5F9A1F81}"/>
          </ac:spMkLst>
        </pc:spChg>
        <pc:spChg chg="del">
          <ac:chgData name="Petr Muller" userId="12c4e81ac0df191d" providerId="LiveId" clId="{D8064B4D-0712-4344-8139-5566BDE8D729}" dt="2021-05-11T15:31:40.945" v="278" actId="478"/>
          <ac:spMkLst>
            <pc:docMk/>
            <pc:sldMk cId="2264510750" sldId="270"/>
            <ac:spMk id="105" creationId="{D6914776-0EFE-48FF-9977-1D57E8C1B6FE}"/>
          </ac:spMkLst>
        </pc:spChg>
        <pc:spChg chg="add del mod">
          <ac:chgData name="Petr Muller" userId="12c4e81ac0df191d" providerId="LiveId" clId="{D8064B4D-0712-4344-8139-5566BDE8D729}" dt="2021-05-11T15:30:41.769" v="265"/>
          <ac:spMkLst>
            <pc:docMk/>
            <pc:sldMk cId="2264510750" sldId="270"/>
            <ac:spMk id="115" creationId="{AF2C4DCF-D66B-438F-B761-3A4962D13566}"/>
          </ac:spMkLst>
        </pc:spChg>
        <pc:spChg chg="add del mod">
          <ac:chgData name="Petr Muller" userId="12c4e81ac0df191d" providerId="LiveId" clId="{D8064B4D-0712-4344-8139-5566BDE8D729}" dt="2021-05-11T15:30:41.369" v="264"/>
          <ac:spMkLst>
            <pc:docMk/>
            <pc:sldMk cId="2264510750" sldId="270"/>
            <ac:spMk id="119" creationId="{4D735573-F6E6-4075-80E1-C2394D53598B}"/>
          </ac:spMkLst>
        </pc:spChg>
        <pc:spChg chg="del">
          <ac:chgData name="Petr Muller" userId="12c4e81ac0df191d" providerId="LiveId" clId="{D8064B4D-0712-4344-8139-5566BDE8D729}" dt="2021-05-11T15:32:01.556" v="282" actId="478"/>
          <ac:spMkLst>
            <pc:docMk/>
            <pc:sldMk cId="2264510750" sldId="270"/>
            <ac:spMk id="123" creationId="{4A75B8DD-1DFE-443C-A251-E1EC7AC7B840}"/>
          </ac:spMkLst>
        </pc:spChg>
        <pc:spChg chg="del">
          <ac:chgData name="Petr Muller" userId="12c4e81ac0df191d" providerId="LiveId" clId="{D8064B4D-0712-4344-8139-5566BDE8D729}" dt="2021-05-11T15:32:01.556" v="282" actId="478"/>
          <ac:spMkLst>
            <pc:docMk/>
            <pc:sldMk cId="2264510750" sldId="270"/>
            <ac:spMk id="124" creationId="{9B7742DD-4345-4799-8458-830E63200F52}"/>
          </ac:spMkLst>
        </pc:spChg>
        <pc:spChg chg="del">
          <ac:chgData name="Petr Muller" userId="12c4e81ac0df191d" providerId="LiveId" clId="{D8064B4D-0712-4344-8139-5566BDE8D729}" dt="2021-05-11T15:32:01.556" v="282" actId="478"/>
          <ac:spMkLst>
            <pc:docMk/>
            <pc:sldMk cId="2264510750" sldId="270"/>
            <ac:spMk id="125" creationId="{73A9842E-24BF-4EC8-AD5E-2E1E378903DD}"/>
          </ac:spMkLst>
        </pc:spChg>
        <pc:spChg chg="del">
          <ac:chgData name="Petr Muller" userId="12c4e81ac0df191d" providerId="LiveId" clId="{D8064B4D-0712-4344-8139-5566BDE8D729}" dt="2021-05-11T15:31:31.407" v="277" actId="478"/>
          <ac:spMkLst>
            <pc:docMk/>
            <pc:sldMk cId="2264510750" sldId="270"/>
            <ac:spMk id="128" creationId="{0932A590-0583-4329-9A24-6243801C3F17}"/>
          </ac:spMkLst>
        </pc:spChg>
        <pc:spChg chg="del">
          <ac:chgData name="Petr Muller" userId="12c4e81ac0df191d" providerId="LiveId" clId="{D8064B4D-0712-4344-8139-5566BDE8D729}" dt="2021-05-11T15:31:40.945" v="278" actId="478"/>
          <ac:spMkLst>
            <pc:docMk/>
            <pc:sldMk cId="2264510750" sldId="270"/>
            <ac:spMk id="129" creationId="{0A747BB1-807D-48C8-AC79-51B2D007296C}"/>
          </ac:spMkLst>
        </pc:spChg>
        <pc:spChg chg="del">
          <ac:chgData name="Petr Muller" userId="12c4e81ac0df191d" providerId="LiveId" clId="{D8064B4D-0712-4344-8139-5566BDE8D729}" dt="2021-05-11T15:32:01.556" v="282" actId="478"/>
          <ac:spMkLst>
            <pc:docMk/>
            <pc:sldMk cId="2264510750" sldId="270"/>
            <ac:spMk id="134" creationId="{287E34CB-AE6A-4D89-8CD6-5CBB1C1C80C4}"/>
          </ac:spMkLst>
        </pc:spChg>
        <pc:spChg chg="del">
          <ac:chgData name="Petr Muller" userId="12c4e81ac0df191d" providerId="LiveId" clId="{D8064B4D-0712-4344-8139-5566BDE8D729}" dt="2021-05-11T15:32:01.556" v="282" actId="478"/>
          <ac:spMkLst>
            <pc:docMk/>
            <pc:sldMk cId="2264510750" sldId="270"/>
            <ac:spMk id="135" creationId="{83B88080-7948-4E4E-964D-3259648875ED}"/>
          </ac:spMkLst>
        </pc:spChg>
        <pc:spChg chg="del">
          <ac:chgData name="Petr Muller" userId="12c4e81ac0df191d" providerId="LiveId" clId="{D8064B4D-0712-4344-8139-5566BDE8D729}" dt="2021-05-11T15:32:01.556" v="282" actId="478"/>
          <ac:spMkLst>
            <pc:docMk/>
            <pc:sldMk cId="2264510750" sldId="270"/>
            <ac:spMk id="136" creationId="{4EC3FFEF-6E0C-49D9-B33A-38DFBB47E846}"/>
          </ac:spMkLst>
        </pc:spChg>
        <pc:spChg chg="del">
          <ac:chgData name="Petr Muller" userId="12c4e81ac0df191d" providerId="LiveId" clId="{D8064B4D-0712-4344-8139-5566BDE8D729}" dt="2021-05-11T15:32:01.556" v="282" actId="478"/>
          <ac:spMkLst>
            <pc:docMk/>
            <pc:sldMk cId="2264510750" sldId="270"/>
            <ac:spMk id="137" creationId="{603A1EE4-071E-40C3-9F0B-A2ACA31ACB82}"/>
          </ac:spMkLst>
        </pc:spChg>
        <pc:spChg chg="del">
          <ac:chgData name="Petr Muller" userId="12c4e81ac0df191d" providerId="LiveId" clId="{D8064B4D-0712-4344-8139-5566BDE8D729}" dt="2021-05-11T15:32:06.234" v="284" actId="478"/>
          <ac:spMkLst>
            <pc:docMk/>
            <pc:sldMk cId="2264510750" sldId="270"/>
            <ac:spMk id="138" creationId="{0DB71FD1-3FE8-4592-9727-9FFE64D2DC02}"/>
          </ac:spMkLst>
        </pc:spChg>
        <pc:spChg chg="del">
          <ac:chgData name="Petr Muller" userId="12c4e81ac0df191d" providerId="LiveId" clId="{D8064B4D-0712-4344-8139-5566BDE8D729}" dt="2021-05-11T15:32:01.556" v="282" actId="478"/>
          <ac:spMkLst>
            <pc:docMk/>
            <pc:sldMk cId="2264510750" sldId="270"/>
            <ac:spMk id="139" creationId="{924EDD30-7BE8-488E-AD51-4459B97FD088}"/>
          </ac:spMkLst>
        </pc:spChg>
        <pc:spChg chg="del">
          <ac:chgData name="Petr Muller" userId="12c4e81ac0df191d" providerId="LiveId" clId="{D8064B4D-0712-4344-8139-5566BDE8D729}" dt="2021-05-11T15:32:01.556" v="282" actId="478"/>
          <ac:spMkLst>
            <pc:docMk/>
            <pc:sldMk cId="2264510750" sldId="270"/>
            <ac:spMk id="140" creationId="{7FC81A49-A0BE-4310-9934-DA3A15A041E4}"/>
          </ac:spMkLst>
        </pc:spChg>
        <pc:spChg chg="del">
          <ac:chgData name="Petr Muller" userId="12c4e81ac0df191d" providerId="LiveId" clId="{D8064B4D-0712-4344-8139-5566BDE8D729}" dt="2021-05-11T15:31:31.407" v="277" actId="478"/>
          <ac:spMkLst>
            <pc:docMk/>
            <pc:sldMk cId="2264510750" sldId="270"/>
            <ac:spMk id="141" creationId="{4A2C5D99-57EB-424F-8425-BFAFB74583C5}"/>
          </ac:spMkLst>
        </pc:spChg>
        <pc:spChg chg="del">
          <ac:chgData name="Petr Muller" userId="12c4e81ac0df191d" providerId="LiveId" clId="{D8064B4D-0712-4344-8139-5566BDE8D729}" dt="2021-05-11T15:31:40.945" v="278" actId="478"/>
          <ac:spMkLst>
            <pc:docMk/>
            <pc:sldMk cId="2264510750" sldId="270"/>
            <ac:spMk id="143" creationId="{6C466E2F-E833-4FAD-B638-03B5D5F23C85}"/>
          </ac:spMkLst>
        </pc:spChg>
        <pc:spChg chg="del">
          <ac:chgData name="Petr Muller" userId="12c4e81ac0df191d" providerId="LiveId" clId="{D8064B4D-0712-4344-8139-5566BDE8D729}" dt="2021-05-11T15:32:01.556" v="282" actId="478"/>
          <ac:spMkLst>
            <pc:docMk/>
            <pc:sldMk cId="2264510750" sldId="270"/>
            <ac:spMk id="144" creationId="{2A3B59BB-D07E-4CB2-B80F-D23CD4EC211E}"/>
          </ac:spMkLst>
        </pc:spChg>
        <pc:spChg chg="del">
          <ac:chgData name="Petr Muller" userId="12c4e81ac0df191d" providerId="LiveId" clId="{D8064B4D-0712-4344-8139-5566BDE8D729}" dt="2021-05-11T15:32:01.556" v="282" actId="478"/>
          <ac:spMkLst>
            <pc:docMk/>
            <pc:sldMk cId="2264510750" sldId="270"/>
            <ac:spMk id="145" creationId="{135220BD-D05A-49EE-9F43-40BDF8F31FF2}"/>
          </ac:spMkLst>
        </pc:spChg>
        <pc:spChg chg="del">
          <ac:chgData name="Petr Muller" userId="12c4e81ac0df191d" providerId="LiveId" clId="{D8064B4D-0712-4344-8139-5566BDE8D729}" dt="2021-05-11T15:32:01.556" v="282" actId="478"/>
          <ac:spMkLst>
            <pc:docMk/>
            <pc:sldMk cId="2264510750" sldId="270"/>
            <ac:spMk id="146" creationId="{B99BAB1A-1C32-4F72-A3A5-AEBC3D40CD2E}"/>
          </ac:spMkLst>
        </pc:spChg>
        <pc:spChg chg="del">
          <ac:chgData name="Petr Muller" userId="12c4e81ac0df191d" providerId="LiveId" clId="{D8064B4D-0712-4344-8139-5566BDE8D729}" dt="2021-05-11T15:32:01.556" v="282" actId="478"/>
          <ac:spMkLst>
            <pc:docMk/>
            <pc:sldMk cId="2264510750" sldId="270"/>
            <ac:spMk id="147" creationId="{1557AFB8-95AE-4455-8DC4-B342396CBF69}"/>
          </ac:spMkLst>
        </pc:spChg>
        <pc:spChg chg="del">
          <ac:chgData name="Petr Muller" userId="12c4e81ac0df191d" providerId="LiveId" clId="{D8064B4D-0712-4344-8139-5566BDE8D729}" dt="2021-05-11T15:32:01.556" v="282" actId="478"/>
          <ac:spMkLst>
            <pc:docMk/>
            <pc:sldMk cId="2264510750" sldId="270"/>
            <ac:spMk id="148" creationId="{EEE74A76-3ED6-4687-A366-C7D9127AACCC}"/>
          </ac:spMkLst>
        </pc:spChg>
        <pc:spChg chg="del">
          <ac:chgData name="Petr Muller" userId="12c4e81ac0df191d" providerId="LiveId" clId="{D8064B4D-0712-4344-8139-5566BDE8D729}" dt="2021-05-11T15:31:31.407" v="277" actId="478"/>
          <ac:spMkLst>
            <pc:docMk/>
            <pc:sldMk cId="2264510750" sldId="270"/>
            <ac:spMk id="149" creationId="{6E5CC8AE-B1B2-47AC-9D47-C1C7B0029212}"/>
          </ac:spMkLst>
        </pc:spChg>
        <pc:spChg chg="del">
          <ac:chgData name="Petr Muller" userId="12c4e81ac0df191d" providerId="LiveId" clId="{D8064B4D-0712-4344-8139-5566BDE8D729}" dt="2021-05-11T15:31:40.945" v="278" actId="478"/>
          <ac:spMkLst>
            <pc:docMk/>
            <pc:sldMk cId="2264510750" sldId="270"/>
            <ac:spMk id="151" creationId="{A0DE172E-BC13-47CA-832D-86433B0B7694}"/>
          </ac:spMkLst>
        </pc:spChg>
        <pc:spChg chg="del">
          <ac:chgData name="Petr Muller" userId="12c4e81ac0df191d" providerId="LiveId" clId="{D8064B4D-0712-4344-8139-5566BDE8D729}" dt="2021-05-11T15:31:31.407" v="277" actId="478"/>
          <ac:spMkLst>
            <pc:docMk/>
            <pc:sldMk cId="2264510750" sldId="270"/>
            <ac:spMk id="152" creationId="{9354BD57-7BB0-4CC5-B905-4DE0943BB178}"/>
          </ac:spMkLst>
        </pc:spChg>
        <pc:spChg chg="del">
          <ac:chgData name="Petr Muller" userId="12c4e81ac0df191d" providerId="LiveId" clId="{D8064B4D-0712-4344-8139-5566BDE8D729}" dt="2021-05-11T15:32:04.094" v="283" actId="478"/>
          <ac:spMkLst>
            <pc:docMk/>
            <pc:sldMk cId="2264510750" sldId="270"/>
            <ac:spMk id="153" creationId="{E07DF498-10A4-4119-A54D-9800644C47A4}"/>
          </ac:spMkLst>
        </pc:spChg>
        <pc:spChg chg="del">
          <ac:chgData name="Petr Muller" userId="12c4e81ac0df191d" providerId="LiveId" clId="{D8064B4D-0712-4344-8139-5566BDE8D729}" dt="2021-05-11T15:32:01.556" v="282" actId="478"/>
          <ac:spMkLst>
            <pc:docMk/>
            <pc:sldMk cId="2264510750" sldId="270"/>
            <ac:spMk id="154" creationId="{5FFFD4D7-82EA-4EA7-B374-7BDE03D6E439}"/>
          </ac:spMkLst>
        </pc:spChg>
        <pc:spChg chg="del">
          <ac:chgData name="Petr Muller" userId="12c4e81ac0df191d" providerId="LiveId" clId="{D8064B4D-0712-4344-8139-5566BDE8D729}" dt="2021-05-11T15:32:01.556" v="282" actId="478"/>
          <ac:spMkLst>
            <pc:docMk/>
            <pc:sldMk cId="2264510750" sldId="270"/>
            <ac:spMk id="155" creationId="{64C7DF0E-5F69-4E24-B3C4-C3CAF9DA0362}"/>
          </ac:spMkLst>
        </pc:spChg>
        <pc:spChg chg="del">
          <ac:chgData name="Petr Muller" userId="12c4e81ac0df191d" providerId="LiveId" clId="{D8064B4D-0712-4344-8139-5566BDE8D729}" dt="2021-05-11T15:32:01.556" v="282" actId="478"/>
          <ac:spMkLst>
            <pc:docMk/>
            <pc:sldMk cId="2264510750" sldId="270"/>
            <ac:spMk id="156" creationId="{6DCCB319-5E19-40CC-A446-FE7F68BAFB8A}"/>
          </ac:spMkLst>
        </pc:spChg>
        <pc:spChg chg="del">
          <ac:chgData name="Petr Muller" userId="12c4e81ac0df191d" providerId="LiveId" clId="{D8064B4D-0712-4344-8139-5566BDE8D729}" dt="2021-05-11T15:32:01.556" v="282" actId="478"/>
          <ac:spMkLst>
            <pc:docMk/>
            <pc:sldMk cId="2264510750" sldId="270"/>
            <ac:spMk id="157" creationId="{2455FA0F-F286-48E0-B576-F6BB41194174}"/>
          </ac:spMkLst>
        </pc:spChg>
        <pc:spChg chg="del">
          <ac:chgData name="Petr Muller" userId="12c4e81ac0df191d" providerId="LiveId" clId="{D8064B4D-0712-4344-8139-5566BDE8D729}" dt="2021-05-11T15:32:01.556" v="282" actId="478"/>
          <ac:spMkLst>
            <pc:docMk/>
            <pc:sldMk cId="2264510750" sldId="270"/>
            <ac:spMk id="158" creationId="{7672DB0B-EC6E-469D-8C68-750963A194D7}"/>
          </ac:spMkLst>
        </pc:spChg>
        <pc:spChg chg="del">
          <ac:chgData name="Petr Muller" userId="12c4e81ac0df191d" providerId="LiveId" clId="{D8064B4D-0712-4344-8139-5566BDE8D729}" dt="2021-05-11T15:32:09.986" v="285" actId="478"/>
          <ac:spMkLst>
            <pc:docMk/>
            <pc:sldMk cId="2264510750" sldId="270"/>
            <ac:spMk id="162" creationId="{4919B3C6-8FF8-47C0-B1B7-3A3A6127E7BE}"/>
          </ac:spMkLst>
        </pc:spChg>
        <pc:spChg chg="del">
          <ac:chgData name="Petr Muller" userId="12c4e81ac0df191d" providerId="LiveId" clId="{D8064B4D-0712-4344-8139-5566BDE8D729}" dt="2021-05-11T15:32:01.556" v="282" actId="478"/>
          <ac:spMkLst>
            <pc:docMk/>
            <pc:sldMk cId="2264510750" sldId="270"/>
            <ac:spMk id="163" creationId="{EB5F0898-E222-40DD-B575-F348C77726DD}"/>
          </ac:spMkLst>
        </pc:spChg>
        <pc:spChg chg="del">
          <ac:chgData name="Petr Muller" userId="12c4e81ac0df191d" providerId="LiveId" clId="{D8064B4D-0712-4344-8139-5566BDE8D729}" dt="2021-05-11T15:32:01.556" v="282" actId="478"/>
          <ac:spMkLst>
            <pc:docMk/>
            <pc:sldMk cId="2264510750" sldId="270"/>
            <ac:spMk id="164" creationId="{7A97DC75-BC08-4839-BAFE-B590DB62C753}"/>
          </ac:spMkLst>
        </pc:spChg>
        <pc:spChg chg="del">
          <ac:chgData name="Petr Muller" userId="12c4e81ac0df191d" providerId="LiveId" clId="{D8064B4D-0712-4344-8139-5566BDE8D729}" dt="2021-05-11T15:32:01.556" v="282" actId="478"/>
          <ac:spMkLst>
            <pc:docMk/>
            <pc:sldMk cId="2264510750" sldId="270"/>
            <ac:spMk id="166" creationId="{9126AD87-BD39-41B8-93C1-94C1E48511E8}"/>
          </ac:spMkLst>
        </pc:spChg>
        <pc:spChg chg="del">
          <ac:chgData name="Petr Muller" userId="12c4e81ac0df191d" providerId="LiveId" clId="{D8064B4D-0712-4344-8139-5566BDE8D729}" dt="2021-05-11T15:32:01.556" v="282" actId="478"/>
          <ac:spMkLst>
            <pc:docMk/>
            <pc:sldMk cId="2264510750" sldId="270"/>
            <ac:spMk id="167" creationId="{45474A34-6B0E-4A8D-86C2-A55B467C7F6E}"/>
          </ac:spMkLst>
        </pc:spChg>
        <pc:spChg chg="del">
          <ac:chgData name="Petr Muller" userId="12c4e81ac0df191d" providerId="LiveId" clId="{D8064B4D-0712-4344-8139-5566BDE8D729}" dt="2021-05-11T15:32:01.556" v="282" actId="478"/>
          <ac:spMkLst>
            <pc:docMk/>
            <pc:sldMk cId="2264510750" sldId="270"/>
            <ac:spMk id="168" creationId="{4E53A945-B7BB-4F50-9E42-1E2C2B7E475A}"/>
          </ac:spMkLst>
        </pc:spChg>
        <pc:spChg chg="del">
          <ac:chgData name="Petr Muller" userId="12c4e81ac0df191d" providerId="LiveId" clId="{D8064B4D-0712-4344-8139-5566BDE8D729}" dt="2021-05-11T15:32:01.556" v="282" actId="478"/>
          <ac:spMkLst>
            <pc:docMk/>
            <pc:sldMk cId="2264510750" sldId="270"/>
            <ac:spMk id="169" creationId="{49C884B2-0D7A-4D42-90AE-B3372E623E19}"/>
          </ac:spMkLst>
        </pc:spChg>
        <pc:spChg chg="del">
          <ac:chgData name="Petr Muller" userId="12c4e81ac0df191d" providerId="LiveId" clId="{D8064B4D-0712-4344-8139-5566BDE8D729}" dt="2021-05-11T15:32:13.451" v="286" actId="478"/>
          <ac:spMkLst>
            <pc:docMk/>
            <pc:sldMk cId="2264510750" sldId="270"/>
            <ac:spMk id="170" creationId="{D5F82E33-6D0B-4EC2-BCF8-A25D5155ACD7}"/>
          </ac:spMkLst>
        </pc:spChg>
        <pc:spChg chg="del mod topLvl">
          <ac:chgData name="Petr Muller" userId="12c4e81ac0df191d" providerId="LiveId" clId="{D8064B4D-0712-4344-8139-5566BDE8D729}" dt="2021-05-11T15:32:30.743" v="288" actId="478"/>
          <ac:spMkLst>
            <pc:docMk/>
            <pc:sldMk cId="2264510750" sldId="270"/>
            <ac:spMk id="176" creationId="{389C7707-5CF4-4A53-AFF1-598B6B721B7C}"/>
          </ac:spMkLst>
        </pc:spChg>
        <pc:spChg chg="del mod topLvl">
          <ac:chgData name="Petr Muller" userId="12c4e81ac0df191d" providerId="LiveId" clId="{D8064B4D-0712-4344-8139-5566BDE8D729}" dt="2021-05-11T15:32:30.743" v="288" actId="478"/>
          <ac:spMkLst>
            <pc:docMk/>
            <pc:sldMk cId="2264510750" sldId="270"/>
            <ac:spMk id="180" creationId="{3D407462-9FED-41CA-9C57-A0738460B23A}"/>
          </ac:spMkLst>
        </pc:spChg>
        <pc:spChg chg="mod topLvl">
          <ac:chgData name="Petr Muller" userId="12c4e81ac0df191d" providerId="LiveId" clId="{D8064B4D-0712-4344-8139-5566BDE8D729}" dt="2021-05-11T15:32:25.270" v="287" actId="165"/>
          <ac:spMkLst>
            <pc:docMk/>
            <pc:sldMk cId="2264510750" sldId="270"/>
            <ac:spMk id="183" creationId="{12C40B3B-4438-454F-973F-78A744A7DF2E}"/>
          </ac:spMkLst>
        </pc:spChg>
        <pc:spChg chg="del mod topLvl">
          <ac:chgData name="Petr Muller" userId="12c4e81ac0df191d" providerId="LiveId" clId="{D8064B4D-0712-4344-8139-5566BDE8D729}" dt="2021-05-11T15:32:30.743" v="288" actId="478"/>
          <ac:spMkLst>
            <pc:docMk/>
            <pc:sldMk cId="2264510750" sldId="270"/>
            <ac:spMk id="184" creationId="{25332274-DA75-4758-AB58-27384654ADFA}"/>
          </ac:spMkLst>
        </pc:spChg>
        <pc:spChg chg="del mod topLvl">
          <ac:chgData name="Petr Muller" userId="12c4e81ac0df191d" providerId="LiveId" clId="{D8064B4D-0712-4344-8139-5566BDE8D729}" dt="2021-05-11T15:32:30.743" v="288" actId="478"/>
          <ac:spMkLst>
            <pc:docMk/>
            <pc:sldMk cId="2264510750" sldId="270"/>
            <ac:spMk id="185" creationId="{652D3D67-B15E-4542-A26C-EDEA91C3A8E8}"/>
          </ac:spMkLst>
        </pc:spChg>
        <pc:spChg chg="mod topLvl">
          <ac:chgData name="Petr Muller" userId="12c4e81ac0df191d" providerId="LiveId" clId="{D8064B4D-0712-4344-8139-5566BDE8D729}" dt="2021-05-11T15:32:25.270" v="287" actId="165"/>
          <ac:spMkLst>
            <pc:docMk/>
            <pc:sldMk cId="2264510750" sldId="270"/>
            <ac:spMk id="187" creationId="{A4B4ED6C-F99C-46F7-8C32-E7E2B2A81723}"/>
          </ac:spMkLst>
        </pc:spChg>
        <pc:spChg chg="del mod topLvl">
          <ac:chgData name="Petr Muller" userId="12c4e81ac0df191d" providerId="LiveId" clId="{D8064B4D-0712-4344-8139-5566BDE8D729}" dt="2021-05-11T15:32:30.743" v="288" actId="478"/>
          <ac:spMkLst>
            <pc:docMk/>
            <pc:sldMk cId="2264510750" sldId="270"/>
            <ac:spMk id="188" creationId="{759E4033-2F4F-4A5E-BE7B-031D9C448170}"/>
          </ac:spMkLst>
        </pc:spChg>
        <pc:spChg chg="del mod topLvl">
          <ac:chgData name="Petr Muller" userId="12c4e81ac0df191d" providerId="LiveId" clId="{D8064B4D-0712-4344-8139-5566BDE8D729}" dt="2021-05-11T15:32:33.912" v="289" actId="478"/>
          <ac:spMkLst>
            <pc:docMk/>
            <pc:sldMk cId="2264510750" sldId="270"/>
            <ac:spMk id="189" creationId="{86427B1F-3602-4D06-A08D-3B39525D9BF3}"/>
          </ac:spMkLst>
        </pc:spChg>
        <pc:spChg chg="mod topLvl">
          <ac:chgData name="Petr Muller" userId="12c4e81ac0df191d" providerId="LiveId" clId="{D8064B4D-0712-4344-8139-5566BDE8D729}" dt="2021-05-11T15:32:25.270" v="287" actId="165"/>
          <ac:spMkLst>
            <pc:docMk/>
            <pc:sldMk cId="2264510750" sldId="270"/>
            <ac:spMk id="191" creationId="{F7258B8E-CA0C-4D05-9EAA-C0A39463D6E2}"/>
          </ac:spMkLst>
        </pc:spChg>
        <pc:spChg chg="del mod topLvl">
          <ac:chgData name="Petr Muller" userId="12c4e81ac0df191d" providerId="LiveId" clId="{D8064B4D-0712-4344-8139-5566BDE8D729}" dt="2021-05-11T15:32:30.743" v="288" actId="478"/>
          <ac:spMkLst>
            <pc:docMk/>
            <pc:sldMk cId="2264510750" sldId="270"/>
            <ac:spMk id="192" creationId="{993A2D26-78FF-40AB-A8C5-FEABCB8EDA68}"/>
          </ac:spMkLst>
        </pc:spChg>
        <pc:spChg chg="del mod topLvl">
          <ac:chgData name="Petr Muller" userId="12c4e81ac0df191d" providerId="LiveId" clId="{D8064B4D-0712-4344-8139-5566BDE8D729}" dt="2021-05-11T15:32:30.743" v="288" actId="478"/>
          <ac:spMkLst>
            <pc:docMk/>
            <pc:sldMk cId="2264510750" sldId="270"/>
            <ac:spMk id="193" creationId="{4566B523-2C8F-4266-8B21-6E8E1C96C6F0}"/>
          </ac:spMkLst>
        </pc:spChg>
        <pc:spChg chg="mod topLvl">
          <ac:chgData name="Petr Muller" userId="12c4e81ac0df191d" providerId="LiveId" clId="{D8064B4D-0712-4344-8139-5566BDE8D729}" dt="2021-05-11T15:32:25.270" v="287" actId="165"/>
          <ac:spMkLst>
            <pc:docMk/>
            <pc:sldMk cId="2264510750" sldId="270"/>
            <ac:spMk id="195" creationId="{71BAE964-DAA6-4B08-94E2-FF9B235CA15D}"/>
          </ac:spMkLst>
        </pc:spChg>
        <pc:spChg chg="del mod topLvl">
          <ac:chgData name="Petr Muller" userId="12c4e81ac0df191d" providerId="LiveId" clId="{D8064B4D-0712-4344-8139-5566BDE8D729}" dt="2021-05-11T15:32:30.743" v="288" actId="478"/>
          <ac:spMkLst>
            <pc:docMk/>
            <pc:sldMk cId="2264510750" sldId="270"/>
            <ac:spMk id="196" creationId="{921A34EB-4829-41A7-B823-952844D1E2BE}"/>
          </ac:spMkLst>
        </pc:spChg>
        <pc:spChg chg="del mod topLvl">
          <ac:chgData name="Petr Muller" userId="12c4e81ac0df191d" providerId="LiveId" clId="{D8064B4D-0712-4344-8139-5566BDE8D729}" dt="2021-05-11T15:32:41.793" v="290" actId="478"/>
          <ac:spMkLst>
            <pc:docMk/>
            <pc:sldMk cId="2264510750" sldId="270"/>
            <ac:spMk id="197" creationId="{FC6496CE-55BE-49B6-AE39-EA98CB5F60EF}"/>
          </ac:spMkLst>
        </pc:spChg>
        <pc:spChg chg="del">
          <ac:chgData name="Petr Muller" userId="12c4e81ac0df191d" providerId="LiveId" clId="{D8064B4D-0712-4344-8139-5566BDE8D729}" dt="2021-05-11T15:32:01.556" v="282" actId="478"/>
          <ac:spMkLst>
            <pc:docMk/>
            <pc:sldMk cId="2264510750" sldId="270"/>
            <ac:spMk id="198" creationId="{34EEABAB-125E-4155-A586-132C98A5767F}"/>
          </ac:spMkLst>
        </pc:spChg>
        <pc:spChg chg="del">
          <ac:chgData name="Petr Muller" userId="12c4e81ac0df191d" providerId="LiveId" clId="{D8064B4D-0712-4344-8139-5566BDE8D729}" dt="2021-05-11T15:32:01.556" v="282" actId="478"/>
          <ac:spMkLst>
            <pc:docMk/>
            <pc:sldMk cId="2264510750" sldId="270"/>
            <ac:spMk id="199" creationId="{D75CD5D6-99CA-4A2D-9135-71C05E429546}"/>
          </ac:spMkLst>
        </pc:spChg>
        <pc:spChg chg="del">
          <ac:chgData name="Petr Muller" userId="12c4e81ac0df191d" providerId="LiveId" clId="{D8064B4D-0712-4344-8139-5566BDE8D729}" dt="2021-05-11T15:31:46.951" v="279" actId="478"/>
          <ac:spMkLst>
            <pc:docMk/>
            <pc:sldMk cId="2264510750" sldId="270"/>
            <ac:spMk id="200" creationId="{0BF45420-3AE5-49A8-BF1D-5916A6686D2A}"/>
          </ac:spMkLst>
        </pc:spChg>
        <pc:spChg chg="del">
          <ac:chgData name="Petr Muller" userId="12c4e81ac0df191d" providerId="LiveId" clId="{D8064B4D-0712-4344-8139-5566BDE8D729}" dt="2021-05-11T15:32:01.556" v="282" actId="478"/>
          <ac:spMkLst>
            <pc:docMk/>
            <pc:sldMk cId="2264510750" sldId="270"/>
            <ac:spMk id="201" creationId="{146008EA-A0F6-488B-BFB0-C5932A2DBA68}"/>
          </ac:spMkLst>
        </pc:spChg>
        <pc:spChg chg="del">
          <ac:chgData name="Petr Muller" userId="12c4e81ac0df191d" providerId="LiveId" clId="{D8064B4D-0712-4344-8139-5566BDE8D729}" dt="2021-05-11T15:32:01.556" v="282" actId="478"/>
          <ac:spMkLst>
            <pc:docMk/>
            <pc:sldMk cId="2264510750" sldId="270"/>
            <ac:spMk id="202" creationId="{122C1929-CE74-462D-9593-C1C297144A92}"/>
          </ac:spMkLst>
        </pc:spChg>
        <pc:spChg chg="del">
          <ac:chgData name="Petr Muller" userId="12c4e81ac0df191d" providerId="LiveId" clId="{D8064B4D-0712-4344-8139-5566BDE8D729}" dt="2021-05-11T15:32:01.556" v="282" actId="478"/>
          <ac:spMkLst>
            <pc:docMk/>
            <pc:sldMk cId="2264510750" sldId="270"/>
            <ac:spMk id="203" creationId="{D76C334B-A107-44B9-89E9-0F07FD56FDAD}"/>
          </ac:spMkLst>
        </pc:spChg>
        <pc:spChg chg="del">
          <ac:chgData name="Petr Muller" userId="12c4e81ac0df191d" providerId="LiveId" clId="{D8064B4D-0712-4344-8139-5566BDE8D729}" dt="2021-05-11T15:31:31.407" v="277" actId="478"/>
          <ac:spMkLst>
            <pc:docMk/>
            <pc:sldMk cId="2264510750" sldId="270"/>
            <ac:spMk id="204" creationId="{15533217-85BE-4BEA-A41F-1A9784FB69E3}"/>
          </ac:spMkLst>
        </pc:spChg>
        <pc:spChg chg="del">
          <ac:chgData name="Petr Muller" userId="12c4e81ac0df191d" providerId="LiveId" clId="{D8064B4D-0712-4344-8139-5566BDE8D729}" dt="2021-05-11T15:32:01.556" v="282" actId="478"/>
          <ac:spMkLst>
            <pc:docMk/>
            <pc:sldMk cId="2264510750" sldId="270"/>
            <ac:spMk id="206" creationId="{CA691BA3-E4BE-4CD9-A56E-9CAB207E691B}"/>
          </ac:spMkLst>
        </pc:spChg>
        <pc:spChg chg="del">
          <ac:chgData name="Petr Muller" userId="12c4e81ac0df191d" providerId="LiveId" clId="{D8064B4D-0712-4344-8139-5566BDE8D729}" dt="2021-05-11T15:31:46.951" v="279" actId="478"/>
          <ac:spMkLst>
            <pc:docMk/>
            <pc:sldMk cId="2264510750" sldId="270"/>
            <ac:spMk id="207" creationId="{6710F236-D2ED-454E-91F8-C2B3A2022365}"/>
          </ac:spMkLst>
        </pc:spChg>
        <pc:spChg chg="del">
          <ac:chgData name="Petr Muller" userId="12c4e81ac0df191d" providerId="LiveId" clId="{D8064B4D-0712-4344-8139-5566BDE8D729}" dt="2021-05-11T15:31:46.951" v="279" actId="478"/>
          <ac:spMkLst>
            <pc:docMk/>
            <pc:sldMk cId="2264510750" sldId="270"/>
            <ac:spMk id="208" creationId="{169143DD-8156-4238-B0EA-661AB181A05C}"/>
          </ac:spMkLst>
        </pc:spChg>
        <pc:spChg chg="del">
          <ac:chgData name="Petr Muller" userId="12c4e81ac0df191d" providerId="LiveId" clId="{D8064B4D-0712-4344-8139-5566BDE8D729}" dt="2021-05-11T15:31:46.951" v="279" actId="478"/>
          <ac:spMkLst>
            <pc:docMk/>
            <pc:sldMk cId="2264510750" sldId="270"/>
            <ac:spMk id="209" creationId="{4CFD728D-669A-45E0-80AD-9B0A938B36CD}"/>
          </ac:spMkLst>
        </pc:spChg>
        <pc:spChg chg="del">
          <ac:chgData name="Petr Muller" userId="12c4e81ac0df191d" providerId="LiveId" clId="{D8064B4D-0712-4344-8139-5566BDE8D729}" dt="2021-05-11T15:31:46.951" v="279" actId="478"/>
          <ac:spMkLst>
            <pc:docMk/>
            <pc:sldMk cId="2264510750" sldId="270"/>
            <ac:spMk id="210" creationId="{3B3C778D-B5CC-47DE-BF97-0D9087936C7A}"/>
          </ac:spMkLst>
        </pc:spChg>
        <pc:spChg chg="del">
          <ac:chgData name="Petr Muller" userId="12c4e81ac0df191d" providerId="LiveId" clId="{D8064B4D-0712-4344-8139-5566BDE8D729}" dt="2021-05-11T15:31:50.209" v="280" actId="478"/>
          <ac:spMkLst>
            <pc:docMk/>
            <pc:sldMk cId="2264510750" sldId="270"/>
            <ac:spMk id="211" creationId="{3BBA72B4-A18E-47C8-A325-051F2312BB99}"/>
          </ac:spMkLst>
        </pc:spChg>
        <pc:spChg chg="del">
          <ac:chgData name="Petr Muller" userId="12c4e81ac0df191d" providerId="LiveId" clId="{D8064B4D-0712-4344-8139-5566BDE8D729}" dt="2021-05-11T15:38:42.857" v="340" actId="478"/>
          <ac:spMkLst>
            <pc:docMk/>
            <pc:sldMk cId="2264510750" sldId="270"/>
            <ac:spMk id="212" creationId="{825BCB44-DECA-4E20-8141-6872C9871B06}"/>
          </ac:spMkLst>
        </pc:spChg>
        <pc:grpChg chg="del">
          <ac:chgData name="Petr Muller" userId="12c4e81ac0df191d" providerId="LiveId" clId="{D8064B4D-0712-4344-8139-5566BDE8D729}" dt="2021-05-11T15:32:25.270" v="287" actId="165"/>
          <ac:grpSpMkLst>
            <pc:docMk/>
            <pc:sldMk cId="2264510750" sldId="270"/>
            <ac:grpSpMk id="6" creationId="{08D16A5B-C586-420C-91D1-56BB159FE152}"/>
          </ac:grpSpMkLst>
        </pc:grpChg>
        <pc:grpChg chg="del">
          <ac:chgData name="Petr Muller" userId="12c4e81ac0df191d" providerId="LiveId" clId="{D8064B4D-0712-4344-8139-5566BDE8D729}" dt="2021-05-11T15:31:40.945" v="278" actId="478"/>
          <ac:grpSpMkLst>
            <pc:docMk/>
            <pc:sldMk cId="2264510750" sldId="270"/>
            <ac:grpSpMk id="112" creationId="{D1D00BB8-4357-473C-BA55-B29047B49206}"/>
          </ac:grpSpMkLst>
        </pc:grpChg>
        <pc:grpChg chg="del">
          <ac:chgData name="Petr Muller" userId="12c4e81ac0df191d" providerId="LiveId" clId="{D8064B4D-0712-4344-8139-5566BDE8D729}" dt="2021-05-11T15:32:25.270" v="287" actId="165"/>
          <ac:grpSpMkLst>
            <pc:docMk/>
            <pc:sldMk cId="2264510750" sldId="270"/>
            <ac:grpSpMk id="182" creationId="{D8D27AB5-6B0F-4333-859F-7463D0939F78}"/>
          </ac:grpSpMkLst>
        </pc:grpChg>
        <pc:grpChg chg="del">
          <ac:chgData name="Petr Muller" userId="12c4e81ac0df191d" providerId="LiveId" clId="{D8064B4D-0712-4344-8139-5566BDE8D729}" dt="2021-05-11T15:32:25.270" v="287" actId="165"/>
          <ac:grpSpMkLst>
            <pc:docMk/>
            <pc:sldMk cId="2264510750" sldId="270"/>
            <ac:grpSpMk id="186" creationId="{3EA09134-08FC-4771-AFE4-01BB548C6A6B}"/>
          </ac:grpSpMkLst>
        </pc:grpChg>
        <pc:grpChg chg="del">
          <ac:chgData name="Petr Muller" userId="12c4e81ac0df191d" providerId="LiveId" clId="{D8064B4D-0712-4344-8139-5566BDE8D729}" dt="2021-05-11T15:32:25.270" v="287" actId="165"/>
          <ac:grpSpMkLst>
            <pc:docMk/>
            <pc:sldMk cId="2264510750" sldId="270"/>
            <ac:grpSpMk id="190" creationId="{BBAF8FCF-7D94-4AE7-9667-0767FE90DD14}"/>
          </ac:grpSpMkLst>
        </pc:grpChg>
        <pc:grpChg chg="del">
          <ac:chgData name="Petr Muller" userId="12c4e81ac0df191d" providerId="LiveId" clId="{D8064B4D-0712-4344-8139-5566BDE8D729}" dt="2021-05-11T15:32:25.270" v="287" actId="165"/>
          <ac:grpSpMkLst>
            <pc:docMk/>
            <pc:sldMk cId="2264510750" sldId="270"/>
            <ac:grpSpMk id="194" creationId="{36326665-FE6C-4BA9-84B3-3D1EFD1BBD04}"/>
          </ac:grpSpMkLst>
        </pc:grpChg>
        <pc:picChg chg="del">
          <ac:chgData name="Petr Muller" userId="12c4e81ac0df191d" providerId="LiveId" clId="{D8064B4D-0712-4344-8139-5566BDE8D729}" dt="2021-05-11T15:31:40.945" v="278" actId="478"/>
          <ac:picMkLst>
            <pc:docMk/>
            <pc:sldMk cId="2264510750" sldId="270"/>
            <ac:picMk id="133" creationId="{1CED0185-CCD0-414E-AEA2-62DD06E521F3}"/>
          </ac:picMkLst>
        </pc:picChg>
        <pc:cxnChg chg="del">
          <ac:chgData name="Petr Muller" userId="12c4e81ac0df191d" providerId="LiveId" clId="{D8064B4D-0712-4344-8139-5566BDE8D729}" dt="2021-05-11T15:31:31.407" v="277" actId="478"/>
          <ac:cxnSpMkLst>
            <pc:docMk/>
            <pc:sldMk cId="2264510750" sldId="270"/>
            <ac:cxnSpMk id="3" creationId="{569D62E3-2DDA-4625-81BD-AF6F1F8F3638}"/>
          </ac:cxnSpMkLst>
        </pc:cxnChg>
        <pc:cxnChg chg="del">
          <ac:chgData name="Petr Muller" userId="12c4e81ac0df191d" providerId="LiveId" clId="{D8064B4D-0712-4344-8139-5566BDE8D729}" dt="2021-05-11T15:31:46.951" v="279" actId="478"/>
          <ac:cxnSpMkLst>
            <pc:docMk/>
            <pc:sldMk cId="2264510750" sldId="270"/>
            <ac:cxnSpMk id="40" creationId="{3601DE58-CFCE-4EF7-AE8A-CFEA084FB761}"/>
          </ac:cxnSpMkLst>
        </pc:cxnChg>
      </pc:sldChg>
      <pc:sldChg chg="addSp delSp modSp mod">
        <pc:chgData name="Petr Muller" userId="12c4e81ac0df191d" providerId="LiveId" clId="{D8064B4D-0712-4344-8139-5566BDE8D729}" dt="2021-05-11T15:30:16.088" v="260" actId="21"/>
        <pc:sldMkLst>
          <pc:docMk/>
          <pc:sldMk cId="3514820031" sldId="271"/>
        </pc:sldMkLst>
        <pc:spChg chg="del">
          <ac:chgData name="Petr Muller" userId="12c4e81ac0df191d" providerId="LiveId" clId="{D8064B4D-0712-4344-8139-5566BDE8D729}" dt="2021-05-11T15:28:26.113" v="245" actId="478"/>
          <ac:spMkLst>
            <pc:docMk/>
            <pc:sldMk cId="3514820031" sldId="271"/>
            <ac:spMk id="13" creationId="{67426E4C-EBAA-4921-B0ED-5290AD6B9CCA}"/>
          </ac:spMkLst>
        </pc:spChg>
        <pc:spChg chg="add mod">
          <ac:chgData name="Petr Muller" userId="12c4e81ac0df191d" providerId="LiveId" clId="{D8064B4D-0712-4344-8139-5566BDE8D729}" dt="2021-05-11T15:29:17.107" v="252" actId="108"/>
          <ac:spMkLst>
            <pc:docMk/>
            <pc:sldMk cId="3514820031" sldId="271"/>
            <ac:spMk id="15" creationId="{3324A3D5-54BB-4C6E-B92E-DB5917D762CA}"/>
          </ac:spMkLst>
        </pc:spChg>
        <pc:spChg chg="mod">
          <ac:chgData name="Petr Muller" userId="12c4e81ac0df191d" providerId="LiveId" clId="{D8064B4D-0712-4344-8139-5566BDE8D729}" dt="2021-05-11T15:28:38.271" v="246" actId="693"/>
          <ac:spMkLst>
            <pc:docMk/>
            <pc:sldMk cId="3514820031" sldId="271"/>
            <ac:spMk id="34" creationId="{865F326D-A259-4F7D-AB0C-791634505D24}"/>
          </ac:spMkLst>
        </pc:spChg>
        <pc:spChg chg="del">
          <ac:chgData name="Petr Muller" userId="12c4e81ac0df191d" providerId="LiveId" clId="{D8064B4D-0712-4344-8139-5566BDE8D729}" dt="2021-05-11T15:28:20.595" v="243" actId="478"/>
          <ac:spMkLst>
            <pc:docMk/>
            <pc:sldMk cId="3514820031" sldId="271"/>
            <ac:spMk id="36" creationId="{51CE9713-6402-4F21-8B77-95A5C146D594}"/>
          </ac:spMkLst>
        </pc:spChg>
        <pc:spChg chg="del">
          <ac:chgData name="Petr Muller" userId="12c4e81ac0df191d" providerId="LiveId" clId="{D8064B4D-0712-4344-8139-5566BDE8D729}" dt="2021-05-11T15:28:23.654" v="244" actId="478"/>
          <ac:spMkLst>
            <pc:docMk/>
            <pc:sldMk cId="3514820031" sldId="271"/>
            <ac:spMk id="37" creationId="{4EBD42A0-F620-4A84-8F7E-F253B888DA55}"/>
          </ac:spMkLst>
        </pc:spChg>
        <pc:spChg chg="del">
          <ac:chgData name="Petr Muller" userId="12c4e81ac0df191d" providerId="LiveId" clId="{D8064B4D-0712-4344-8139-5566BDE8D729}" dt="2021-05-11T15:29:26.844" v="253" actId="478"/>
          <ac:spMkLst>
            <pc:docMk/>
            <pc:sldMk cId="3514820031" sldId="271"/>
            <ac:spMk id="41" creationId="{221E6F3E-6C3C-4401-BA70-1824CB32C89B}"/>
          </ac:spMkLst>
        </pc:spChg>
        <pc:spChg chg="del">
          <ac:chgData name="Petr Muller" userId="12c4e81ac0df191d" providerId="LiveId" clId="{D8064B4D-0712-4344-8139-5566BDE8D729}" dt="2021-05-11T15:27:55.055" v="237" actId="478"/>
          <ac:spMkLst>
            <pc:docMk/>
            <pc:sldMk cId="3514820031" sldId="271"/>
            <ac:spMk id="42" creationId="{F12A29DA-C909-4B8C-AC35-18E3F7539324}"/>
          </ac:spMkLst>
        </pc:spChg>
        <pc:spChg chg="add del mod">
          <ac:chgData name="Petr Muller" userId="12c4e81ac0df191d" providerId="LiveId" clId="{D8064B4D-0712-4344-8139-5566BDE8D729}" dt="2021-05-11T15:27:31.728" v="235" actId="22"/>
          <ac:spMkLst>
            <pc:docMk/>
            <pc:sldMk cId="3514820031" sldId="271"/>
            <ac:spMk id="43" creationId="{F0D40DF3-173B-4F66-A2D2-2BF2729945A2}"/>
          </ac:spMkLst>
        </pc:spChg>
        <pc:spChg chg="del">
          <ac:chgData name="Petr Muller" userId="12c4e81ac0df191d" providerId="LiveId" clId="{D8064B4D-0712-4344-8139-5566BDE8D729}" dt="2021-05-11T15:27:58.972" v="238" actId="478"/>
          <ac:spMkLst>
            <pc:docMk/>
            <pc:sldMk cId="3514820031" sldId="271"/>
            <ac:spMk id="48" creationId="{CA4F3640-559D-47F2-85C9-2305D7998306}"/>
          </ac:spMkLst>
        </pc:spChg>
        <pc:spChg chg="del">
          <ac:chgData name="Petr Muller" userId="12c4e81ac0df191d" providerId="LiveId" clId="{D8064B4D-0712-4344-8139-5566BDE8D729}" dt="2021-05-11T15:28:48.761" v="248" actId="478"/>
          <ac:spMkLst>
            <pc:docMk/>
            <pc:sldMk cId="3514820031" sldId="271"/>
            <ac:spMk id="49" creationId="{9746877D-2C6D-4025-B608-3692B84C4D46}"/>
          </ac:spMkLst>
        </pc:spChg>
        <pc:spChg chg="del">
          <ac:chgData name="Petr Muller" userId="12c4e81ac0df191d" providerId="LiveId" clId="{D8064B4D-0712-4344-8139-5566BDE8D729}" dt="2021-05-11T15:28:44.669" v="247" actId="478"/>
          <ac:spMkLst>
            <pc:docMk/>
            <pc:sldMk cId="3514820031" sldId="271"/>
            <ac:spMk id="50" creationId="{C625686E-2EFB-4BA8-911D-718A31530AEB}"/>
          </ac:spMkLst>
        </pc:spChg>
        <pc:spChg chg="add del">
          <ac:chgData name="Petr Muller" userId="12c4e81ac0df191d" providerId="LiveId" clId="{D8064B4D-0712-4344-8139-5566BDE8D729}" dt="2021-05-11T15:30:16.088" v="260" actId="21"/>
          <ac:spMkLst>
            <pc:docMk/>
            <pc:sldMk cId="3514820031" sldId="271"/>
            <ac:spMk id="51" creationId="{040CD4D6-93AC-4F59-AFBA-9A327200B125}"/>
          </ac:spMkLst>
        </pc:spChg>
        <pc:spChg chg="mod">
          <ac:chgData name="Petr Muller" userId="12c4e81ac0df191d" providerId="LiveId" clId="{D8064B4D-0712-4344-8139-5566BDE8D729}" dt="2021-05-11T15:26:28.677" v="231" actId="6549"/>
          <ac:spMkLst>
            <pc:docMk/>
            <pc:sldMk cId="3514820031" sldId="271"/>
            <ac:spMk id="54" creationId="{C869E443-4B0C-4DA5-8FE3-60FD11F7C2F0}"/>
          </ac:spMkLst>
        </pc:spChg>
        <pc:spChg chg="del">
          <ac:chgData name="Petr Muller" userId="12c4e81ac0df191d" providerId="LiveId" clId="{D8064B4D-0712-4344-8139-5566BDE8D729}" dt="2021-05-11T15:29:30.152" v="254" actId="478"/>
          <ac:spMkLst>
            <pc:docMk/>
            <pc:sldMk cId="3514820031" sldId="271"/>
            <ac:spMk id="55" creationId="{C3120BC6-610A-45EE-8D5A-5EE6B78B86C4}"/>
          </ac:spMkLst>
        </pc:spChg>
        <pc:spChg chg="del">
          <ac:chgData name="Petr Muller" userId="12c4e81ac0df191d" providerId="LiveId" clId="{D8064B4D-0712-4344-8139-5566BDE8D729}" dt="2021-05-11T15:29:30.152" v="254" actId="478"/>
          <ac:spMkLst>
            <pc:docMk/>
            <pc:sldMk cId="3514820031" sldId="271"/>
            <ac:spMk id="56" creationId="{28C07098-D3FB-4891-94FE-CD666A44E74D}"/>
          </ac:spMkLst>
        </pc:spChg>
        <pc:cxnChg chg="add del">
          <ac:chgData name="Petr Muller" userId="12c4e81ac0df191d" providerId="LiveId" clId="{D8064B4D-0712-4344-8139-5566BDE8D729}" dt="2021-05-11T15:29:02.338" v="250" actId="478"/>
          <ac:cxnSpMkLst>
            <pc:docMk/>
            <pc:sldMk cId="3514820031" sldId="271"/>
            <ac:cxnSpMk id="12" creationId="{165C568B-E5BE-4578-B370-D8F50AED3CAB}"/>
          </ac:cxnSpMkLst>
        </pc:cxnChg>
        <pc:cxnChg chg="del">
          <ac:chgData name="Petr Muller" userId="12c4e81ac0df191d" providerId="LiveId" clId="{D8064B4D-0712-4344-8139-5566BDE8D729}" dt="2021-05-11T15:28:16.121" v="242" actId="478"/>
          <ac:cxnSpMkLst>
            <pc:docMk/>
            <pc:sldMk cId="3514820031" sldId="271"/>
            <ac:cxnSpMk id="32" creationId="{3146B12B-1CA5-4BE4-B96F-12F64C69AD5A}"/>
          </ac:cxnSpMkLst>
        </pc:cxnChg>
        <pc:cxnChg chg="del">
          <ac:chgData name="Petr Muller" userId="12c4e81ac0df191d" providerId="LiveId" clId="{D8064B4D-0712-4344-8139-5566BDE8D729}" dt="2021-05-11T15:28:01.810" v="239" actId="478"/>
          <ac:cxnSpMkLst>
            <pc:docMk/>
            <pc:sldMk cId="3514820031" sldId="271"/>
            <ac:cxnSpMk id="44" creationId="{A4670742-508D-41D6-AB7B-F1D7F333F866}"/>
          </ac:cxnSpMkLst>
        </pc:cxnChg>
      </pc:sldChg>
      <pc:sldChg chg="del">
        <pc:chgData name="Petr Muller" userId="12c4e81ac0df191d" providerId="LiveId" clId="{D8064B4D-0712-4344-8139-5566BDE8D729}" dt="2021-05-11T15:23:26.497" v="229" actId="47"/>
        <pc:sldMkLst>
          <pc:docMk/>
          <pc:sldMk cId="1105273018" sldId="277"/>
        </pc:sldMkLst>
      </pc:sldChg>
      <pc:sldChg chg="del">
        <pc:chgData name="Petr Muller" userId="12c4e81ac0df191d" providerId="LiveId" clId="{D8064B4D-0712-4344-8139-5566BDE8D729}" dt="2021-05-11T15:45:03.654" v="359" actId="47"/>
        <pc:sldMkLst>
          <pc:docMk/>
          <pc:sldMk cId="713863888" sldId="278"/>
        </pc:sldMkLst>
      </pc:sldChg>
      <pc:sldChg chg="delSp modSp add mod">
        <pc:chgData name="Petr Muller" userId="12c4e81ac0df191d" providerId="LiveId" clId="{D8064B4D-0712-4344-8139-5566BDE8D729}" dt="2021-05-11T13:27:10.276" v="7" actId="478"/>
        <pc:sldMkLst>
          <pc:docMk/>
          <pc:sldMk cId="450200633" sldId="282"/>
        </pc:sldMkLst>
        <pc:spChg chg="mod">
          <ac:chgData name="Petr Muller" userId="12c4e81ac0df191d" providerId="LiveId" clId="{D8064B4D-0712-4344-8139-5566BDE8D729}" dt="2021-05-11T13:27:06.190" v="5" actId="6549"/>
          <ac:spMkLst>
            <pc:docMk/>
            <pc:sldMk cId="450200633" sldId="282"/>
            <ac:spMk id="7" creationId="{C773CA66-F141-4772-B345-120AE730E410}"/>
          </ac:spMkLst>
        </pc:spChg>
        <pc:picChg chg="del">
          <ac:chgData name="Petr Muller" userId="12c4e81ac0df191d" providerId="LiveId" clId="{D8064B4D-0712-4344-8139-5566BDE8D729}" dt="2021-05-11T13:27:10.276" v="7" actId="478"/>
          <ac:picMkLst>
            <pc:docMk/>
            <pc:sldMk cId="450200633" sldId="282"/>
            <ac:picMk id="2" creationId="{AAD89B57-21FE-46D1-8C4B-D774B310ED6B}"/>
          </ac:picMkLst>
        </pc:picChg>
        <pc:picChg chg="del">
          <ac:chgData name="Petr Muller" userId="12c4e81ac0df191d" providerId="LiveId" clId="{D8064B4D-0712-4344-8139-5566BDE8D729}" dt="2021-05-11T13:27:08.402" v="6" actId="478"/>
          <ac:picMkLst>
            <pc:docMk/>
            <pc:sldMk cId="450200633" sldId="282"/>
            <ac:picMk id="1030" creationId="{3C3C2556-711B-4906-BFE3-7EF9629AC3C0}"/>
          </ac:picMkLst>
        </pc:picChg>
      </pc:sldChg>
      <pc:sldChg chg="delSp modSp add mod">
        <pc:chgData name="Petr Muller" userId="12c4e81ac0df191d" providerId="LiveId" clId="{D8064B4D-0712-4344-8139-5566BDE8D729}" dt="2021-05-11T13:27:20.894" v="10" actId="478"/>
        <pc:sldMkLst>
          <pc:docMk/>
          <pc:sldMk cId="3016190831" sldId="283"/>
        </pc:sldMkLst>
        <pc:spChg chg="mod">
          <ac:chgData name="Petr Muller" userId="12c4e81ac0df191d" providerId="LiveId" clId="{D8064B4D-0712-4344-8139-5566BDE8D729}" dt="2021-05-11T13:27:18.510" v="9" actId="5793"/>
          <ac:spMkLst>
            <pc:docMk/>
            <pc:sldMk cId="3016190831" sldId="283"/>
            <ac:spMk id="7" creationId="{C773CA66-F141-4772-B345-120AE730E410}"/>
          </ac:spMkLst>
        </pc:spChg>
        <pc:picChg chg="del">
          <ac:chgData name="Petr Muller" userId="12c4e81ac0df191d" providerId="LiveId" clId="{D8064B4D-0712-4344-8139-5566BDE8D729}" dt="2021-05-11T13:27:20.894" v="10" actId="478"/>
          <ac:picMkLst>
            <pc:docMk/>
            <pc:sldMk cId="3016190831" sldId="283"/>
            <ac:picMk id="2" creationId="{AAD89B57-21FE-46D1-8C4B-D774B310ED6B}"/>
          </ac:picMkLst>
        </pc:picChg>
      </pc:sldChg>
      <pc:sldChg chg="add">
        <pc:chgData name="Petr Muller" userId="12c4e81ac0df191d" providerId="LiveId" clId="{D8064B4D-0712-4344-8139-5566BDE8D729}" dt="2021-05-11T13:26:42.124" v="2"/>
        <pc:sldMkLst>
          <pc:docMk/>
          <pc:sldMk cId="2059824141" sldId="284"/>
        </pc:sldMkLst>
      </pc:sldChg>
      <pc:sldChg chg="addSp delSp modSp add mod">
        <pc:chgData name="Petr Muller" userId="12c4e81ac0df191d" providerId="LiveId" clId="{D8064B4D-0712-4344-8139-5566BDE8D729}" dt="2021-05-11T13:28:36.890" v="19"/>
        <pc:sldMkLst>
          <pc:docMk/>
          <pc:sldMk cId="1678734964" sldId="285"/>
        </pc:sldMkLst>
        <pc:spChg chg="del">
          <ac:chgData name="Petr Muller" userId="12c4e81ac0df191d" providerId="LiveId" clId="{D8064B4D-0712-4344-8139-5566BDE8D729}" dt="2021-05-11T13:28:12.843" v="15" actId="478"/>
          <ac:spMkLst>
            <pc:docMk/>
            <pc:sldMk cId="1678734964" sldId="285"/>
            <ac:spMk id="6" creationId="{871015BF-9155-4499-AF8F-881C70720809}"/>
          </ac:spMkLst>
        </pc:spChg>
        <pc:spChg chg="del">
          <ac:chgData name="Petr Muller" userId="12c4e81ac0df191d" providerId="LiveId" clId="{D8064B4D-0712-4344-8139-5566BDE8D729}" dt="2021-05-11T13:28:12.843" v="15" actId="478"/>
          <ac:spMkLst>
            <pc:docMk/>
            <pc:sldMk cId="1678734964" sldId="285"/>
            <ac:spMk id="7" creationId="{44B1E4B5-03D6-4D2B-A34B-1CCE2EEE393E}"/>
          </ac:spMkLst>
        </pc:spChg>
        <pc:spChg chg="del">
          <ac:chgData name="Petr Muller" userId="12c4e81ac0df191d" providerId="LiveId" clId="{D8064B4D-0712-4344-8139-5566BDE8D729}" dt="2021-05-11T13:28:12.843" v="15" actId="478"/>
          <ac:spMkLst>
            <pc:docMk/>
            <pc:sldMk cId="1678734964" sldId="285"/>
            <ac:spMk id="9" creationId="{5D210E60-F061-4A99-9A64-0725C9F52613}"/>
          </ac:spMkLst>
        </pc:spChg>
        <pc:spChg chg="del">
          <ac:chgData name="Petr Muller" userId="12c4e81ac0df191d" providerId="LiveId" clId="{D8064B4D-0712-4344-8139-5566BDE8D729}" dt="2021-05-11T13:28:12.843" v="15" actId="478"/>
          <ac:spMkLst>
            <pc:docMk/>
            <pc:sldMk cId="1678734964" sldId="285"/>
            <ac:spMk id="10" creationId="{37C16913-BD21-4030-A53C-589AC2C12F05}"/>
          </ac:spMkLst>
        </pc:spChg>
        <pc:spChg chg="del">
          <ac:chgData name="Petr Muller" userId="12c4e81ac0df191d" providerId="LiveId" clId="{D8064B4D-0712-4344-8139-5566BDE8D729}" dt="2021-05-11T13:28:12.843" v="15" actId="478"/>
          <ac:spMkLst>
            <pc:docMk/>
            <pc:sldMk cId="1678734964" sldId="285"/>
            <ac:spMk id="12" creationId="{495EA265-114F-4921-80CD-4D61C571F763}"/>
          </ac:spMkLst>
        </pc:spChg>
        <pc:spChg chg="del">
          <ac:chgData name="Petr Muller" userId="12c4e81ac0df191d" providerId="LiveId" clId="{D8064B4D-0712-4344-8139-5566BDE8D729}" dt="2021-05-11T13:28:12.843" v="15" actId="478"/>
          <ac:spMkLst>
            <pc:docMk/>
            <pc:sldMk cId="1678734964" sldId="285"/>
            <ac:spMk id="13" creationId="{C1BC18B9-0D72-481E-AF90-62F9C8277F77}"/>
          </ac:spMkLst>
        </pc:spChg>
        <pc:spChg chg="del">
          <ac:chgData name="Petr Muller" userId="12c4e81ac0df191d" providerId="LiveId" clId="{D8064B4D-0712-4344-8139-5566BDE8D729}" dt="2021-05-11T13:28:12.843" v="15" actId="478"/>
          <ac:spMkLst>
            <pc:docMk/>
            <pc:sldMk cId="1678734964" sldId="285"/>
            <ac:spMk id="14" creationId="{F001F1B6-0CD3-427C-BA55-CA30B6102611}"/>
          </ac:spMkLst>
        </pc:spChg>
        <pc:spChg chg="del">
          <ac:chgData name="Petr Muller" userId="12c4e81ac0df191d" providerId="LiveId" clId="{D8064B4D-0712-4344-8139-5566BDE8D729}" dt="2021-05-11T13:28:12.843" v="15" actId="478"/>
          <ac:spMkLst>
            <pc:docMk/>
            <pc:sldMk cId="1678734964" sldId="285"/>
            <ac:spMk id="15" creationId="{4F1D7D32-E2E8-4FFA-9AE3-EF6CC44879CC}"/>
          </ac:spMkLst>
        </pc:spChg>
        <pc:spChg chg="del">
          <ac:chgData name="Petr Muller" userId="12c4e81ac0df191d" providerId="LiveId" clId="{D8064B4D-0712-4344-8139-5566BDE8D729}" dt="2021-05-11T13:28:12.843" v="15" actId="478"/>
          <ac:spMkLst>
            <pc:docMk/>
            <pc:sldMk cId="1678734964" sldId="285"/>
            <ac:spMk id="22" creationId="{A3754DCA-E83B-4DCC-9749-918B5B5D0D63}"/>
          </ac:spMkLst>
        </pc:spChg>
        <pc:spChg chg="del">
          <ac:chgData name="Petr Muller" userId="12c4e81ac0df191d" providerId="LiveId" clId="{D8064B4D-0712-4344-8139-5566BDE8D729}" dt="2021-05-11T13:28:12.843" v="15" actId="478"/>
          <ac:spMkLst>
            <pc:docMk/>
            <pc:sldMk cId="1678734964" sldId="285"/>
            <ac:spMk id="23" creationId="{E66446F4-441A-458C-A0EC-FCDB833BEDA8}"/>
          </ac:spMkLst>
        </pc:spChg>
        <pc:spChg chg="del">
          <ac:chgData name="Petr Muller" userId="12c4e81ac0df191d" providerId="LiveId" clId="{D8064B4D-0712-4344-8139-5566BDE8D729}" dt="2021-05-11T13:28:15.586" v="16" actId="478"/>
          <ac:spMkLst>
            <pc:docMk/>
            <pc:sldMk cId="1678734964" sldId="285"/>
            <ac:spMk id="26" creationId="{347A6CE2-152B-4BC4-AD3F-C0E50E8C29FA}"/>
          </ac:spMkLst>
        </pc:spChg>
        <pc:spChg chg="del">
          <ac:chgData name="Petr Muller" userId="12c4e81ac0df191d" providerId="LiveId" clId="{D8064B4D-0712-4344-8139-5566BDE8D729}" dt="2021-05-11T13:28:12.843" v="15" actId="478"/>
          <ac:spMkLst>
            <pc:docMk/>
            <pc:sldMk cId="1678734964" sldId="285"/>
            <ac:spMk id="35" creationId="{83F97AD6-E5BC-4D2B-BA74-1BC546B9840A}"/>
          </ac:spMkLst>
        </pc:spChg>
        <pc:spChg chg="del">
          <ac:chgData name="Petr Muller" userId="12c4e81ac0df191d" providerId="LiveId" clId="{D8064B4D-0712-4344-8139-5566BDE8D729}" dt="2021-05-11T13:28:12.843" v="15" actId="478"/>
          <ac:spMkLst>
            <pc:docMk/>
            <pc:sldMk cId="1678734964" sldId="285"/>
            <ac:spMk id="45" creationId="{04FC5000-0BAC-4264-A651-2549C3A5C65A}"/>
          </ac:spMkLst>
        </pc:spChg>
        <pc:spChg chg="add mod">
          <ac:chgData name="Petr Muller" userId="12c4e81ac0df191d" providerId="LiveId" clId="{D8064B4D-0712-4344-8139-5566BDE8D729}" dt="2021-05-11T13:28:36.890" v="19"/>
          <ac:spMkLst>
            <pc:docMk/>
            <pc:sldMk cId="1678734964" sldId="285"/>
            <ac:spMk id="46" creationId="{B39C9DEC-5EE8-4142-9DBD-C37C2FE8DA90}"/>
          </ac:spMkLst>
        </pc:spChg>
        <pc:spChg chg="del">
          <ac:chgData name="Petr Muller" userId="12c4e81ac0df191d" providerId="LiveId" clId="{D8064B4D-0712-4344-8139-5566BDE8D729}" dt="2021-05-11T13:28:12.843" v="15" actId="478"/>
          <ac:spMkLst>
            <pc:docMk/>
            <pc:sldMk cId="1678734964" sldId="285"/>
            <ac:spMk id="47" creationId="{35E0B282-3EA3-4C93-A5D2-F38CDD8F5A81}"/>
          </ac:spMkLst>
        </pc:spChg>
        <pc:spChg chg="del">
          <ac:chgData name="Petr Muller" userId="12c4e81ac0df191d" providerId="LiveId" clId="{D8064B4D-0712-4344-8139-5566BDE8D729}" dt="2021-05-11T13:28:12.843" v="15" actId="478"/>
          <ac:spMkLst>
            <pc:docMk/>
            <pc:sldMk cId="1678734964" sldId="285"/>
            <ac:spMk id="48" creationId="{55171DF5-E4CB-4B59-8C85-DB0A2F45E934}"/>
          </ac:spMkLst>
        </pc:spChg>
        <pc:spChg chg="del">
          <ac:chgData name="Petr Muller" userId="12c4e81ac0df191d" providerId="LiveId" clId="{D8064B4D-0712-4344-8139-5566BDE8D729}" dt="2021-05-11T13:28:12.843" v="15" actId="478"/>
          <ac:spMkLst>
            <pc:docMk/>
            <pc:sldMk cId="1678734964" sldId="285"/>
            <ac:spMk id="49" creationId="{5EEDC817-B3C6-4E71-83C3-E72A22368374}"/>
          </ac:spMkLst>
        </pc:spChg>
        <pc:spChg chg="del">
          <ac:chgData name="Petr Muller" userId="12c4e81ac0df191d" providerId="LiveId" clId="{D8064B4D-0712-4344-8139-5566BDE8D729}" dt="2021-05-11T13:28:12.843" v="15" actId="478"/>
          <ac:spMkLst>
            <pc:docMk/>
            <pc:sldMk cId="1678734964" sldId="285"/>
            <ac:spMk id="51" creationId="{117091C5-12D5-435F-BDC1-99A87BF98A20}"/>
          </ac:spMkLst>
        </pc:spChg>
        <pc:spChg chg="del">
          <ac:chgData name="Petr Muller" userId="12c4e81ac0df191d" providerId="LiveId" clId="{D8064B4D-0712-4344-8139-5566BDE8D729}" dt="2021-05-11T13:28:12.843" v="15" actId="478"/>
          <ac:spMkLst>
            <pc:docMk/>
            <pc:sldMk cId="1678734964" sldId="285"/>
            <ac:spMk id="52" creationId="{53A8EEBC-C072-4CDB-B747-724E6AE3C86C}"/>
          </ac:spMkLst>
        </pc:spChg>
        <pc:spChg chg="del">
          <ac:chgData name="Petr Muller" userId="12c4e81ac0df191d" providerId="LiveId" clId="{D8064B4D-0712-4344-8139-5566BDE8D729}" dt="2021-05-11T13:28:22.937" v="18" actId="478"/>
          <ac:spMkLst>
            <pc:docMk/>
            <pc:sldMk cId="1678734964" sldId="285"/>
            <ac:spMk id="53" creationId="{104706C9-F307-4D61-BB19-DF603D345279}"/>
          </ac:spMkLst>
        </pc:spChg>
        <pc:spChg chg="del">
          <ac:chgData name="Petr Muller" userId="12c4e81ac0df191d" providerId="LiveId" clId="{D8064B4D-0712-4344-8139-5566BDE8D729}" dt="2021-05-11T13:28:22.937" v="18" actId="478"/>
          <ac:spMkLst>
            <pc:docMk/>
            <pc:sldMk cId="1678734964" sldId="285"/>
            <ac:spMk id="54" creationId="{60DF72F5-D90A-4AB7-92E2-ACA9D63D27B0}"/>
          </ac:spMkLst>
        </pc:spChg>
        <pc:spChg chg="del">
          <ac:chgData name="Petr Muller" userId="12c4e81ac0df191d" providerId="LiveId" clId="{D8064B4D-0712-4344-8139-5566BDE8D729}" dt="2021-05-11T13:28:12.843" v="15" actId="478"/>
          <ac:spMkLst>
            <pc:docMk/>
            <pc:sldMk cId="1678734964" sldId="285"/>
            <ac:spMk id="55" creationId="{6A05FBB7-E474-4739-970A-2698985938F8}"/>
          </ac:spMkLst>
        </pc:spChg>
        <pc:spChg chg="del">
          <ac:chgData name="Petr Muller" userId="12c4e81ac0df191d" providerId="LiveId" clId="{D8064B4D-0712-4344-8139-5566BDE8D729}" dt="2021-05-11T13:28:12.843" v="15" actId="478"/>
          <ac:spMkLst>
            <pc:docMk/>
            <pc:sldMk cId="1678734964" sldId="285"/>
            <ac:spMk id="59" creationId="{10E0DB1D-1F00-4AE6-B544-FE8E285DA44E}"/>
          </ac:spMkLst>
        </pc:spChg>
        <pc:spChg chg="del">
          <ac:chgData name="Petr Muller" userId="12c4e81ac0df191d" providerId="LiveId" clId="{D8064B4D-0712-4344-8139-5566BDE8D729}" dt="2021-05-11T13:28:12.843" v="15" actId="478"/>
          <ac:spMkLst>
            <pc:docMk/>
            <pc:sldMk cId="1678734964" sldId="285"/>
            <ac:spMk id="60" creationId="{4F0D4BE5-630A-4D2A-A5C7-CFCD49A43A86}"/>
          </ac:spMkLst>
        </pc:spChg>
        <pc:spChg chg="del">
          <ac:chgData name="Petr Muller" userId="12c4e81ac0df191d" providerId="LiveId" clId="{D8064B4D-0712-4344-8139-5566BDE8D729}" dt="2021-05-11T13:28:18.825" v="17" actId="478"/>
          <ac:spMkLst>
            <pc:docMk/>
            <pc:sldMk cId="1678734964" sldId="285"/>
            <ac:spMk id="62" creationId="{5BF01083-93AA-4E25-BDC8-AEAD9E4DBBB3}"/>
          </ac:spMkLst>
        </pc:spChg>
        <pc:spChg chg="del">
          <ac:chgData name="Petr Muller" userId="12c4e81ac0df191d" providerId="LiveId" clId="{D8064B4D-0712-4344-8139-5566BDE8D729}" dt="2021-05-11T13:28:12.843" v="15" actId="478"/>
          <ac:spMkLst>
            <pc:docMk/>
            <pc:sldMk cId="1678734964" sldId="285"/>
            <ac:spMk id="63" creationId="{137D304F-AB4E-4374-AB84-0DA3D54F5C72}"/>
          </ac:spMkLst>
        </pc:spChg>
        <pc:spChg chg="del">
          <ac:chgData name="Petr Muller" userId="12c4e81ac0df191d" providerId="LiveId" clId="{D8064B4D-0712-4344-8139-5566BDE8D729}" dt="2021-05-11T13:28:22.937" v="18" actId="478"/>
          <ac:spMkLst>
            <pc:docMk/>
            <pc:sldMk cId="1678734964" sldId="285"/>
            <ac:spMk id="64" creationId="{452C108A-7DD5-43F4-9665-74C0242406B4}"/>
          </ac:spMkLst>
        </pc:spChg>
        <pc:spChg chg="del">
          <ac:chgData name="Petr Muller" userId="12c4e81ac0df191d" providerId="LiveId" clId="{D8064B4D-0712-4344-8139-5566BDE8D729}" dt="2021-05-11T13:28:22.937" v="18" actId="478"/>
          <ac:spMkLst>
            <pc:docMk/>
            <pc:sldMk cId="1678734964" sldId="285"/>
            <ac:spMk id="67" creationId="{B34B1D01-00B8-46CE-8C55-0BECDCBCEDB5}"/>
          </ac:spMkLst>
        </pc:spChg>
        <pc:spChg chg="del">
          <ac:chgData name="Petr Muller" userId="12c4e81ac0df191d" providerId="LiveId" clId="{D8064B4D-0712-4344-8139-5566BDE8D729}" dt="2021-05-11T13:28:22.937" v="18" actId="478"/>
          <ac:spMkLst>
            <pc:docMk/>
            <pc:sldMk cId="1678734964" sldId="285"/>
            <ac:spMk id="69" creationId="{490B93B9-7734-46C4-907E-05508FFD8BFE}"/>
          </ac:spMkLst>
        </pc:spChg>
        <pc:spChg chg="del">
          <ac:chgData name="Petr Muller" userId="12c4e81ac0df191d" providerId="LiveId" clId="{D8064B4D-0712-4344-8139-5566BDE8D729}" dt="2021-05-11T13:28:12.843" v="15" actId="478"/>
          <ac:spMkLst>
            <pc:docMk/>
            <pc:sldMk cId="1678734964" sldId="285"/>
            <ac:spMk id="78" creationId="{F52678C8-485D-4DB9-A398-97A3A919D792}"/>
          </ac:spMkLst>
        </pc:spChg>
        <pc:spChg chg="del">
          <ac:chgData name="Petr Muller" userId="12c4e81ac0df191d" providerId="LiveId" clId="{D8064B4D-0712-4344-8139-5566BDE8D729}" dt="2021-05-11T13:28:22.937" v="18" actId="478"/>
          <ac:spMkLst>
            <pc:docMk/>
            <pc:sldMk cId="1678734964" sldId="285"/>
            <ac:spMk id="79" creationId="{4E2774ED-2BF3-48D2-AFEA-586A46578E3A}"/>
          </ac:spMkLst>
        </pc:spChg>
        <pc:cxnChg chg="del">
          <ac:chgData name="Petr Muller" userId="12c4e81ac0df191d" providerId="LiveId" clId="{D8064B4D-0712-4344-8139-5566BDE8D729}" dt="2021-05-11T13:28:12.843" v="15" actId="478"/>
          <ac:cxnSpMkLst>
            <pc:docMk/>
            <pc:sldMk cId="1678734964" sldId="285"/>
            <ac:cxnSpMk id="11" creationId="{B5D514AC-F932-4AE8-8640-6A989EB3F17C}"/>
          </ac:cxnSpMkLst>
        </pc:cxnChg>
        <pc:cxnChg chg="del">
          <ac:chgData name="Petr Muller" userId="12c4e81ac0df191d" providerId="LiveId" clId="{D8064B4D-0712-4344-8139-5566BDE8D729}" dt="2021-05-11T13:28:12.843" v="15" actId="478"/>
          <ac:cxnSpMkLst>
            <pc:docMk/>
            <pc:sldMk cId="1678734964" sldId="285"/>
            <ac:cxnSpMk id="27" creationId="{82310888-AE9C-4EC0-A2F6-123613262B63}"/>
          </ac:cxnSpMkLst>
        </pc:cxnChg>
        <pc:cxnChg chg="del">
          <ac:chgData name="Petr Muller" userId="12c4e81ac0df191d" providerId="LiveId" clId="{D8064B4D-0712-4344-8139-5566BDE8D729}" dt="2021-05-11T13:28:12.843" v="15" actId="478"/>
          <ac:cxnSpMkLst>
            <pc:docMk/>
            <pc:sldMk cId="1678734964" sldId="285"/>
            <ac:cxnSpMk id="31" creationId="{5C953E22-8C98-4162-AAB4-C5511BC38A35}"/>
          </ac:cxnSpMkLst>
        </pc:cxnChg>
        <pc:cxnChg chg="del">
          <ac:chgData name="Petr Muller" userId="12c4e81ac0df191d" providerId="LiveId" clId="{D8064B4D-0712-4344-8139-5566BDE8D729}" dt="2021-05-11T13:28:12.843" v="15" actId="478"/>
          <ac:cxnSpMkLst>
            <pc:docMk/>
            <pc:sldMk cId="1678734964" sldId="285"/>
            <ac:cxnSpMk id="56" creationId="{3CFEAF4B-7BF4-4C51-9347-9D90DD18C28F}"/>
          </ac:cxnSpMkLst>
        </pc:cxnChg>
        <pc:cxnChg chg="del">
          <ac:chgData name="Petr Muller" userId="12c4e81ac0df191d" providerId="LiveId" clId="{D8064B4D-0712-4344-8139-5566BDE8D729}" dt="2021-05-11T13:28:22.937" v="18" actId="478"/>
          <ac:cxnSpMkLst>
            <pc:docMk/>
            <pc:sldMk cId="1678734964" sldId="285"/>
            <ac:cxnSpMk id="70" creationId="{293DC66E-1310-410B-B6F1-685A16C56AD3}"/>
          </ac:cxnSpMkLst>
        </pc:cxnChg>
        <pc:cxnChg chg="del">
          <ac:chgData name="Petr Muller" userId="12c4e81ac0df191d" providerId="LiveId" clId="{D8064B4D-0712-4344-8139-5566BDE8D729}" dt="2021-05-11T13:28:22.937" v="18" actId="478"/>
          <ac:cxnSpMkLst>
            <pc:docMk/>
            <pc:sldMk cId="1678734964" sldId="285"/>
            <ac:cxnSpMk id="103" creationId="{5158A428-123A-44DD-B229-218DE0E3DB8F}"/>
          </ac:cxnSpMkLst>
        </pc:cxnChg>
      </pc:sldChg>
      <pc:sldChg chg="addSp delSp modSp add mod">
        <pc:chgData name="Petr Muller" userId="12c4e81ac0df191d" providerId="LiveId" clId="{D8064B4D-0712-4344-8139-5566BDE8D729}" dt="2021-05-11T13:29:31.053" v="27" actId="478"/>
        <pc:sldMkLst>
          <pc:docMk/>
          <pc:sldMk cId="3127249246" sldId="286"/>
        </pc:sldMkLst>
        <pc:spChg chg="del">
          <ac:chgData name="Petr Muller" userId="12c4e81ac0df191d" providerId="LiveId" clId="{D8064B4D-0712-4344-8139-5566BDE8D729}" dt="2021-05-11T13:29:04.568" v="22" actId="478"/>
          <ac:spMkLst>
            <pc:docMk/>
            <pc:sldMk cId="3127249246" sldId="286"/>
            <ac:spMk id="6" creationId="{871015BF-9155-4499-AF8F-881C70720809}"/>
          </ac:spMkLst>
        </pc:spChg>
        <pc:spChg chg="del">
          <ac:chgData name="Petr Muller" userId="12c4e81ac0df191d" providerId="LiveId" clId="{D8064B4D-0712-4344-8139-5566BDE8D729}" dt="2021-05-11T13:29:04.568" v="22" actId="478"/>
          <ac:spMkLst>
            <pc:docMk/>
            <pc:sldMk cId="3127249246" sldId="286"/>
            <ac:spMk id="7" creationId="{44B1E4B5-03D6-4D2B-A34B-1CCE2EEE393E}"/>
          </ac:spMkLst>
        </pc:spChg>
        <pc:spChg chg="del">
          <ac:chgData name="Petr Muller" userId="12c4e81ac0df191d" providerId="LiveId" clId="{D8064B4D-0712-4344-8139-5566BDE8D729}" dt="2021-05-11T13:29:04.568" v="22" actId="478"/>
          <ac:spMkLst>
            <pc:docMk/>
            <pc:sldMk cId="3127249246" sldId="286"/>
            <ac:spMk id="12" creationId="{495EA265-114F-4921-80CD-4D61C571F763}"/>
          </ac:spMkLst>
        </pc:spChg>
        <pc:spChg chg="del">
          <ac:chgData name="Petr Muller" userId="12c4e81ac0df191d" providerId="LiveId" clId="{D8064B4D-0712-4344-8139-5566BDE8D729}" dt="2021-05-11T13:29:04.568" v="22" actId="478"/>
          <ac:spMkLst>
            <pc:docMk/>
            <pc:sldMk cId="3127249246" sldId="286"/>
            <ac:spMk id="14" creationId="{F001F1B6-0CD3-427C-BA55-CA30B6102611}"/>
          </ac:spMkLst>
        </pc:spChg>
        <pc:spChg chg="del">
          <ac:chgData name="Petr Muller" userId="12c4e81ac0df191d" providerId="LiveId" clId="{D8064B4D-0712-4344-8139-5566BDE8D729}" dt="2021-05-11T13:28:58.864" v="21" actId="478"/>
          <ac:spMkLst>
            <pc:docMk/>
            <pc:sldMk cId="3127249246" sldId="286"/>
            <ac:spMk id="26" creationId="{347A6CE2-152B-4BC4-AD3F-C0E50E8C29FA}"/>
          </ac:spMkLst>
        </pc:spChg>
        <pc:spChg chg="del">
          <ac:chgData name="Petr Muller" userId="12c4e81ac0df191d" providerId="LiveId" clId="{D8064B4D-0712-4344-8139-5566BDE8D729}" dt="2021-05-11T13:29:04.568" v="22" actId="478"/>
          <ac:spMkLst>
            <pc:docMk/>
            <pc:sldMk cId="3127249246" sldId="286"/>
            <ac:spMk id="47" creationId="{35E0B282-3EA3-4C93-A5D2-F38CDD8F5A81}"/>
          </ac:spMkLst>
        </pc:spChg>
        <pc:spChg chg="del">
          <ac:chgData name="Petr Muller" userId="12c4e81ac0df191d" providerId="LiveId" clId="{D8064B4D-0712-4344-8139-5566BDE8D729}" dt="2021-05-11T13:29:04.568" v="22" actId="478"/>
          <ac:spMkLst>
            <pc:docMk/>
            <pc:sldMk cId="3127249246" sldId="286"/>
            <ac:spMk id="48" creationId="{55171DF5-E4CB-4B59-8C85-DB0A2F45E934}"/>
          </ac:spMkLst>
        </pc:spChg>
        <pc:spChg chg="del">
          <ac:chgData name="Petr Muller" userId="12c4e81ac0df191d" providerId="LiveId" clId="{D8064B4D-0712-4344-8139-5566BDE8D729}" dt="2021-05-11T13:29:04.568" v="22" actId="478"/>
          <ac:spMkLst>
            <pc:docMk/>
            <pc:sldMk cId="3127249246" sldId="286"/>
            <ac:spMk id="49" creationId="{5EEDC817-B3C6-4E71-83C3-E72A22368374}"/>
          </ac:spMkLst>
        </pc:spChg>
        <pc:spChg chg="add del mod">
          <ac:chgData name="Petr Muller" userId="12c4e81ac0df191d" providerId="LiveId" clId="{D8064B4D-0712-4344-8139-5566BDE8D729}" dt="2021-05-11T13:29:31.053" v="27" actId="478"/>
          <ac:spMkLst>
            <pc:docMk/>
            <pc:sldMk cId="3127249246" sldId="286"/>
            <ac:spMk id="51" creationId="{117091C5-12D5-435F-BDC1-99A87BF98A20}"/>
          </ac:spMkLst>
        </pc:spChg>
        <pc:spChg chg="del">
          <ac:chgData name="Petr Muller" userId="12c4e81ac0df191d" providerId="LiveId" clId="{D8064B4D-0712-4344-8139-5566BDE8D729}" dt="2021-05-11T13:29:04.568" v="22" actId="478"/>
          <ac:spMkLst>
            <pc:docMk/>
            <pc:sldMk cId="3127249246" sldId="286"/>
            <ac:spMk id="52" creationId="{53A8EEBC-C072-4CDB-B747-724E6AE3C86C}"/>
          </ac:spMkLst>
        </pc:spChg>
        <pc:spChg chg="del">
          <ac:chgData name="Petr Muller" userId="12c4e81ac0df191d" providerId="LiveId" clId="{D8064B4D-0712-4344-8139-5566BDE8D729}" dt="2021-05-11T13:29:04.568" v="22" actId="478"/>
          <ac:spMkLst>
            <pc:docMk/>
            <pc:sldMk cId="3127249246" sldId="286"/>
            <ac:spMk id="53" creationId="{104706C9-F307-4D61-BB19-DF603D345279}"/>
          </ac:spMkLst>
        </pc:spChg>
        <pc:spChg chg="del">
          <ac:chgData name="Petr Muller" userId="12c4e81ac0df191d" providerId="LiveId" clId="{D8064B4D-0712-4344-8139-5566BDE8D729}" dt="2021-05-11T13:29:04.568" v="22" actId="478"/>
          <ac:spMkLst>
            <pc:docMk/>
            <pc:sldMk cId="3127249246" sldId="286"/>
            <ac:spMk id="55" creationId="{6A05FBB7-E474-4739-970A-2698985938F8}"/>
          </ac:spMkLst>
        </pc:spChg>
        <pc:spChg chg="del">
          <ac:chgData name="Petr Muller" userId="12c4e81ac0df191d" providerId="LiveId" clId="{D8064B4D-0712-4344-8139-5566BDE8D729}" dt="2021-05-11T13:29:04.568" v="22" actId="478"/>
          <ac:spMkLst>
            <pc:docMk/>
            <pc:sldMk cId="3127249246" sldId="286"/>
            <ac:spMk id="59" creationId="{10E0DB1D-1F00-4AE6-B544-FE8E285DA44E}"/>
          </ac:spMkLst>
        </pc:spChg>
        <pc:spChg chg="del">
          <ac:chgData name="Petr Muller" userId="12c4e81ac0df191d" providerId="LiveId" clId="{D8064B4D-0712-4344-8139-5566BDE8D729}" dt="2021-05-11T13:29:04.568" v="22" actId="478"/>
          <ac:spMkLst>
            <pc:docMk/>
            <pc:sldMk cId="3127249246" sldId="286"/>
            <ac:spMk id="60" creationId="{4F0D4BE5-630A-4D2A-A5C7-CFCD49A43A86}"/>
          </ac:spMkLst>
        </pc:spChg>
        <pc:spChg chg="del">
          <ac:chgData name="Petr Muller" userId="12c4e81ac0df191d" providerId="LiveId" clId="{D8064B4D-0712-4344-8139-5566BDE8D729}" dt="2021-05-11T13:29:04.568" v="22" actId="478"/>
          <ac:spMkLst>
            <pc:docMk/>
            <pc:sldMk cId="3127249246" sldId="286"/>
            <ac:spMk id="62" creationId="{5BF01083-93AA-4E25-BDC8-AEAD9E4DBBB3}"/>
          </ac:spMkLst>
        </pc:spChg>
        <pc:spChg chg="del">
          <ac:chgData name="Petr Muller" userId="12c4e81ac0df191d" providerId="LiveId" clId="{D8064B4D-0712-4344-8139-5566BDE8D729}" dt="2021-05-11T13:29:04.568" v="22" actId="478"/>
          <ac:spMkLst>
            <pc:docMk/>
            <pc:sldMk cId="3127249246" sldId="286"/>
            <ac:spMk id="63" creationId="{137D304F-AB4E-4374-AB84-0DA3D54F5C72}"/>
          </ac:spMkLst>
        </pc:spChg>
        <pc:spChg chg="del">
          <ac:chgData name="Petr Muller" userId="12c4e81ac0df191d" providerId="LiveId" clId="{D8064B4D-0712-4344-8139-5566BDE8D729}" dt="2021-05-11T13:29:04.568" v="22" actId="478"/>
          <ac:spMkLst>
            <pc:docMk/>
            <pc:sldMk cId="3127249246" sldId="286"/>
            <ac:spMk id="64" creationId="{452C108A-7DD5-43F4-9665-74C0242406B4}"/>
          </ac:spMkLst>
        </pc:spChg>
        <pc:spChg chg="del">
          <ac:chgData name="Petr Muller" userId="12c4e81ac0df191d" providerId="LiveId" clId="{D8064B4D-0712-4344-8139-5566BDE8D729}" dt="2021-05-11T13:29:04.568" v="22" actId="478"/>
          <ac:spMkLst>
            <pc:docMk/>
            <pc:sldMk cId="3127249246" sldId="286"/>
            <ac:spMk id="78" creationId="{F52678C8-485D-4DB9-A398-97A3A919D792}"/>
          </ac:spMkLst>
        </pc:spChg>
        <pc:spChg chg="del">
          <ac:chgData name="Petr Muller" userId="12c4e81ac0df191d" providerId="LiveId" clId="{D8064B4D-0712-4344-8139-5566BDE8D729}" dt="2021-05-11T13:29:04.568" v="22" actId="478"/>
          <ac:spMkLst>
            <pc:docMk/>
            <pc:sldMk cId="3127249246" sldId="286"/>
            <ac:spMk id="79" creationId="{4E2774ED-2BF3-48D2-AFEA-586A46578E3A}"/>
          </ac:spMkLst>
        </pc:spChg>
        <pc:cxnChg chg="del">
          <ac:chgData name="Petr Muller" userId="12c4e81ac0df191d" providerId="LiveId" clId="{D8064B4D-0712-4344-8139-5566BDE8D729}" dt="2021-05-11T13:28:55.354" v="20" actId="478"/>
          <ac:cxnSpMkLst>
            <pc:docMk/>
            <pc:sldMk cId="3127249246" sldId="286"/>
            <ac:cxnSpMk id="11" creationId="{B5D514AC-F932-4AE8-8640-6A989EB3F17C}"/>
          </ac:cxnSpMkLst>
        </pc:cxnChg>
        <pc:cxnChg chg="del">
          <ac:chgData name="Petr Muller" userId="12c4e81ac0df191d" providerId="LiveId" clId="{D8064B4D-0712-4344-8139-5566BDE8D729}" dt="2021-05-11T13:29:04.568" v="22" actId="478"/>
          <ac:cxnSpMkLst>
            <pc:docMk/>
            <pc:sldMk cId="3127249246" sldId="286"/>
            <ac:cxnSpMk id="27" creationId="{82310888-AE9C-4EC0-A2F6-123613262B63}"/>
          </ac:cxnSpMkLst>
        </pc:cxnChg>
        <pc:cxnChg chg="del">
          <ac:chgData name="Petr Muller" userId="12c4e81ac0df191d" providerId="LiveId" clId="{D8064B4D-0712-4344-8139-5566BDE8D729}" dt="2021-05-11T13:29:04.568" v="22" actId="478"/>
          <ac:cxnSpMkLst>
            <pc:docMk/>
            <pc:sldMk cId="3127249246" sldId="286"/>
            <ac:cxnSpMk id="31" creationId="{5C953E22-8C98-4162-AAB4-C5511BC38A35}"/>
          </ac:cxnSpMkLst>
        </pc:cxnChg>
        <pc:cxnChg chg="del">
          <ac:chgData name="Petr Muller" userId="12c4e81ac0df191d" providerId="LiveId" clId="{D8064B4D-0712-4344-8139-5566BDE8D729}" dt="2021-05-11T13:29:04.568" v="22" actId="478"/>
          <ac:cxnSpMkLst>
            <pc:docMk/>
            <pc:sldMk cId="3127249246" sldId="286"/>
            <ac:cxnSpMk id="56" creationId="{3CFEAF4B-7BF4-4C51-9347-9D90DD18C28F}"/>
          </ac:cxnSpMkLst>
        </pc:cxnChg>
        <pc:cxnChg chg="del">
          <ac:chgData name="Petr Muller" userId="12c4e81ac0df191d" providerId="LiveId" clId="{D8064B4D-0712-4344-8139-5566BDE8D729}" dt="2021-05-11T13:29:04.568" v="22" actId="478"/>
          <ac:cxnSpMkLst>
            <pc:docMk/>
            <pc:sldMk cId="3127249246" sldId="286"/>
            <ac:cxnSpMk id="70" creationId="{293DC66E-1310-410B-B6F1-685A16C56AD3}"/>
          </ac:cxnSpMkLst>
        </pc:cxnChg>
        <pc:cxnChg chg="del">
          <ac:chgData name="Petr Muller" userId="12c4e81ac0df191d" providerId="LiveId" clId="{D8064B4D-0712-4344-8139-5566BDE8D729}" dt="2021-05-11T13:29:04.568" v="22" actId="478"/>
          <ac:cxnSpMkLst>
            <pc:docMk/>
            <pc:sldMk cId="3127249246" sldId="286"/>
            <ac:cxnSpMk id="103" creationId="{5158A428-123A-44DD-B229-218DE0E3DB8F}"/>
          </ac:cxnSpMkLst>
        </pc:cxnChg>
      </pc:sldChg>
      <pc:sldChg chg="delSp add mod">
        <pc:chgData name="Petr Muller" userId="12c4e81ac0df191d" providerId="LiveId" clId="{D8064B4D-0712-4344-8139-5566BDE8D729}" dt="2021-05-11T13:29:50.608" v="31" actId="478"/>
        <pc:sldMkLst>
          <pc:docMk/>
          <pc:sldMk cId="594216040" sldId="287"/>
        </pc:sldMkLst>
        <pc:spChg chg="del">
          <ac:chgData name="Petr Muller" userId="12c4e81ac0df191d" providerId="LiveId" clId="{D8064B4D-0712-4344-8139-5566BDE8D729}" dt="2021-05-11T13:29:50.608" v="31" actId="478"/>
          <ac:spMkLst>
            <pc:docMk/>
            <pc:sldMk cId="594216040" sldId="287"/>
            <ac:spMk id="6" creationId="{871015BF-9155-4499-AF8F-881C70720809}"/>
          </ac:spMkLst>
        </pc:spChg>
        <pc:spChg chg="del">
          <ac:chgData name="Petr Muller" userId="12c4e81ac0df191d" providerId="LiveId" clId="{D8064B4D-0712-4344-8139-5566BDE8D729}" dt="2021-05-11T13:29:50.608" v="31" actId="478"/>
          <ac:spMkLst>
            <pc:docMk/>
            <pc:sldMk cId="594216040" sldId="287"/>
            <ac:spMk id="7" creationId="{44B1E4B5-03D6-4D2B-A34B-1CCE2EEE393E}"/>
          </ac:spMkLst>
        </pc:spChg>
        <pc:spChg chg="del">
          <ac:chgData name="Petr Muller" userId="12c4e81ac0df191d" providerId="LiveId" clId="{D8064B4D-0712-4344-8139-5566BDE8D729}" dt="2021-05-11T13:29:50.608" v="31" actId="478"/>
          <ac:spMkLst>
            <pc:docMk/>
            <pc:sldMk cId="594216040" sldId="287"/>
            <ac:spMk id="12" creationId="{495EA265-114F-4921-80CD-4D61C571F763}"/>
          </ac:spMkLst>
        </pc:spChg>
        <pc:spChg chg="del">
          <ac:chgData name="Petr Muller" userId="12c4e81ac0df191d" providerId="LiveId" clId="{D8064B4D-0712-4344-8139-5566BDE8D729}" dt="2021-05-11T13:29:50.608" v="31" actId="478"/>
          <ac:spMkLst>
            <pc:docMk/>
            <pc:sldMk cId="594216040" sldId="287"/>
            <ac:spMk id="14" creationId="{F001F1B6-0CD3-427C-BA55-CA30B6102611}"/>
          </ac:spMkLst>
        </pc:spChg>
        <pc:spChg chg="del">
          <ac:chgData name="Petr Muller" userId="12c4e81ac0df191d" providerId="LiveId" clId="{D8064B4D-0712-4344-8139-5566BDE8D729}" dt="2021-05-11T13:29:44.115" v="29" actId="478"/>
          <ac:spMkLst>
            <pc:docMk/>
            <pc:sldMk cId="594216040" sldId="287"/>
            <ac:spMk id="26" creationId="{347A6CE2-152B-4BC4-AD3F-C0E50E8C29FA}"/>
          </ac:spMkLst>
        </pc:spChg>
        <pc:spChg chg="del">
          <ac:chgData name="Petr Muller" userId="12c4e81ac0df191d" providerId="LiveId" clId="{D8064B4D-0712-4344-8139-5566BDE8D729}" dt="2021-05-11T13:29:50.608" v="31" actId="478"/>
          <ac:spMkLst>
            <pc:docMk/>
            <pc:sldMk cId="594216040" sldId="287"/>
            <ac:spMk id="47" creationId="{35E0B282-3EA3-4C93-A5D2-F38CDD8F5A81}"/>
          </ac:spMkLst>
        </pc:spChg>
        <pc:spChg chg="del">
          <ac:chgData name="Petr Muller" userId="12c4e81ac0df191d" providerId="LiveId" clId="{D8064B4D-0712-4344-8139-5566BDE8D729}" dt="2021-05-11T13:29:50.608" v="31" actId="478"/>
          <ac:spMkLst>
            <pc:docMk/>
            <pc:sldMk cId="594216040" sldId="287"/>
            <ac:spMk id="52" creationId="{53A8EEBC-C072-4CDB-B747-724E6AE3C86C}"/>
          </ac:spMkLst>
        </pc:spChg>
        <pc:spChg chg="del">
          <ac:chgData name="Petr Muller" userId="12c4e81ac0df191d" providerId="LiveId" clId="{D8064B4D-0712-4344-8139-5566BDE8D729}" dt="2021-05-11T13:29:50.608" v="31" actId="478"/>
          <ac:spMkLst>
            <pc:docMk/>
            <pc:sldMk cId="594216040" sldId="287"/>
            <ac:spMk id="53" creationId="{104706C9-F307-4D61-BB19-DF603D345279}"/>
          </ac:spMkLst>
        </pc:spChg>
        <pc:spChg chg="del">
          <ac:chgData name="Petr Muller" userId="12c4e81ac0df191d" providerId="LiveId" clId="{D8064B4D-0712-4344-8139-5566BDE8D729}" dt="2021-05-11T13:29:50.608" v="31" actId="478"/>
          <ac:spMkLst>
            <pc:docMk/>
            <pc:sldMk cId="594216040" sldId="287"/>
            <ac:spMk id="55" creationId="{6A05FBB7-E474-4739-970A-2698985938F8}"/>
          </ac:spMkLst>
        </pc:spChg>
        <pc:spChg chg="del">
          <ac:chgData name="Petr Muller" userId="12c4e81ac0df191d" providerId="LiveId" clId="{D8064B4D-0712-4344-8139-5566BDE8D729}" dt="2021-05-11T13:29:50.608" v="31" actId="478"/>
          <ac:spMkLst>
            <pc:docMk/>
            <pc:sldMk cId="594216040" sldId="287"/>
            <ac:spMk id="59" creationId="{10E0DB1D-1F00-4AE6-B544-FE8E285DA44E}"/>
          </ac:spMkLst>
        </pc:spChg>
        <pc:spChg chg="del">
          <ac:chgData name="Petr Muller" userId="12c4e81ac0df191d" providerId="LiveId" clId="{D8064B4D-0712-4344-8139-5566BDE8D729}" dt="2021-05-11T13:29:50.608" v="31" actId="478"/>
          <ac:spMkLst>
            <pc:docMk/>
            <pc:sldMk cId="594216040" sldId="287"/>
            <ac:spMk id="60" creationId="{4F0D4BE5-630A-4D2A-A5C7-CFCD49A43A86}"/>
          </ac:spMkLst>
        </pc:spChg>
        <pc:spChg chg="del">
          <ac:chgData name="Petr Muller" userId="12c4e81ac0df191d" providerId="LiveId" clId="{D8064B4D-0712-4344-8139-5566BDE8D729}" dt="2021-05-11T13:29:50.608" v="31" actId="478"/>
          <ac:spMkLst>
            <pc:docMk/>
            <pc:sldMk cId="594216040" sldId="287"/>
            <ac:spMk id="62" creationId="{5BF01083-93AA-4E25-BDC8-AEAD9E4DBBB3}"/>
          </ac:spMkLst>
        </pc:spChg>
        <pc:spChg chg="del">
          <ac:chgData name="Petr Muller" userId="12c4e81ac0df191d" providerId="LiveId" clId="{D8064B4D-0712-4344-8139-5566BDE8D729}" dt="2021-05-11T13:29:50.608" v="31" actId="478"/>
          <ac:spMkLst>
            <pc:docMk/>
            <pc:sldMk cId="594216040" sldId="287"/>
            <ac:spMk id="63" creationId="{137D304F-AB4E-4374-AB84-0DA3D54F5C72}"/>
          </ac:spMkLst>
        </pc:spChg>
        <pc:spChg chg="del">
          <ac:chgData name="Petr Muller" userId="12c4e81ac0df191d" providerId="LiveId" clId="{D8064B4D-0712-4344-8139-5566BDE8D729}" dt="2021-05-11T13:29:50.608" v="31" actId="478"/>
          <ac:spMkLst>
            <pc:docMk/>
            <pc:sldMk cId="594216040" sldId="287"/>
            <ac:spMk id="64" creationId="{452C108A-7DD5-43F4-9665-74C0242406B4}"/>
          </ac:spMkLst>
        </pc:spChg>
        <pc:spChg chg="del">
          <ac:chgData name="Petr Muller" userId="12c4e81ac0df191d" providerId="LiveId" clId="{D8064B4D-0712-4344-8139-5566BDE8D729}" dt="2021-05-11T13:29:50.608" v="31" actId="478"/>
          <ac:spMkLst>
            <pc:docMk/>
            <pc:sldMk cId="594216040" sldId="287"/>
            <ac:spMk id="78" creationId="{F52678C8-485D-4DB9-A398-97A3A919D792}"/>
          </ac:spMkLst>
        </pc:spChg>
        <pc:spChg chg="del">
          <ac:chgData name="Petr Muller" userId="12c4e81ac0df191d" providerId="LiveId" clId="{D8064B4D-0712-4344-8139-5566BDE8D729}" dt="2021-05-11T13:29:50.608" v="31" actId="478"/>
          <ac:spMkLst>
            <pc:docMk/>
            <pc:sldMk cId="594216040" sldId="287"/>
            <ac:spMk id="79" creationId="{4E2774ED-2BF3-48D2-AFEA-586A46578E3A}"/>
          </ac:spMkLst>
        </pc:spChg>
        <pc:cxnChg chg="del">
          <ac:chgData name="Petr Muller" userId="12c4e81ac0df191d" providerId="LiveId" clId="{D8064B4D-0712-4344-8139-5566BDE8D729}" dt="2021-05-11T13:29:41.498" v="28" actId="478"/>
          <ac:cxnSpMkLst>
            <pc:docMk/>
            <pc:sldMk cId="594216040" sldId="287"/>
            <ac:cxnSpMk id="11" creationId="{B5D514AC-F932-4AE8-8640-6A989EB3F17C}"/>
          </ac:cxnSpMkLst>
        </pc:cxnChg>
        <pc:cxnChg chg="del">
          <ac:chgData name="Petr Muller" userId="12c4e81ac0df191d" providerId="LiveId" clId="{D8064B4D-0712-4344-8139-5566BDE8D729}" dt="2021-05-11T13:29:50.608" v="31" actId="478"/>
          <ac:cxnSpMkLst>
            <pc:docMk/>
            <pc:sldMk cId="594216040" sldId="287"/>
            <ac:cxnSpMk id="27" creationId="{82310888-AE9C-4EC0-A2F6-123613262B63}"/>
          </ac:cxnSpMkLst>
        </pc:cxnChg>
        <pc:cxnChg chg="del">
          <ac:chgData name="Petr Muller" userId="12c4e81ac0df191d" providerId="LiveId" clId="{D8064B4D-0712-4344-8139-5566BDE8D729}" dt="2021-05-11T13:29:46.577" v="30" actId="478"/>
          <ac:cxnSpMkLst>
            <pc:docMk/>
            <pc:sldMk cId="594216040" sldId="287"/>
            <ac:cxnSpMk id="31" creationId="{5C953E22-8C98-4162-AAB4-C5511BC38A35}"/>
          </ac:cxnSpMkLst>
        </pc:cxnChg>
        <pc:cxnChg chg="del">
          <ac:chgData name="Petr Muller" userId="12c4e81ac0df191d" providerId="LiveId" clId="{D8064B4D-0712-4344-8139-5566BDE8D729}" dt="2021-05-11T13:29:50.608" v="31" actId="478"/>
          <ac:cxnSpMkLst>
            <pc:docMk/>
            <pc:sldMk cId="594216040" sldId="287"/>
            <ac:cxnSpMk id="56" creationId="{3CFEAF4B-7BF4-4C51-9347-9D90DD18C28F}"/>
          </ac:cxnSpMkLst>
        </pc:cxnChg>
        <pc:cxnChg chg="del">
          <ac:chgData name="Petr Muller" userId="12c4e81ac0df191d" providerId="LiveId" clId="{D8064B4D-0712-4344-8139-5566BDE8D729}" dt="2021-05-11T13:29:50.608" v="31" actId="478"/>
          <ac:cxnSpMkLst>
            <pc:docMk/>
            <pc:sldMk cId="594216040" sldId="287"/>
            <ac:cxnSpMk id="70" creationId="{293DC66E-1310-410B-B6F1-685A16C56AD3}"/>
          </ac:cxnSpMkLst>
        </pc:cxnChg>
        <pc:cxnChg chg="del">
          <ac:chgData name="Petr Muller" userId="12c4e81ac0df191d" providerId="LiveId" clId="{D8064B4D-0712-4344-8139-5566BDE8D729}" dt="2021-05-11T13:29:50.608" v="31" actId="478"/>
          <ac:cxnSpMkLst>
            <pc:docMk/>
            <pc:sldMk cId="594216040" sldId="287"/>
            <ac:cxnSpMk id="103" creationId="{5158A428-123A-44DD-B229-218DE0E3DB8F}"/>
          </ac:cxnSpMkLst>
        </pc:cxnChg>
      </pc:sldChg>
      <pc:sldChg chg="addSp delSp modSp add mod">
        <pc:chgData name="Petr Muller" userId="12c4e81ac0df191d" providerId="LiveId" clId="{D8064B4D-0712-4344-8139-5566BDE8D729}" dt="2021-05-11T13:33:18.010" v="44" actId="478"/>
        <pc:sldMkLst>
          <pc:docMk/>
          <pc:sldMk cId="1090119495" sldId="288"/>
        </pc:sldMkLst>
        <pc:spChg chg="add mod">
          <ac:chgData name="Petr Muller" userId="12c4e81ac0df191d" providerId="LiveId" clId="{D8064B4D-0712-4344-8139-5566BDE8D729}" dt="2021-05-11T13:31:51.333" v="38" actId="108"/>
          <ac:spMkLst>
            <pc:docMk/>
            <pc:sldMk cId="1090119495" sldId="288"/>
            <ac:spMk id="5" creationId="{BD4DC0C3-BB4D-4EB1-A8CB-93047CC5B29C}"/>
          </ac:spMkLst>
        </pc:spChg>
        <pc:spChg chg="del">
          <ac:chgData name="Petr Muller" userId="12c4e81ac0df191d" providerId="LiveId" clId="{D8064B4D-0712-4344-8139-5566BDE8D729}" dt="2021-05-11T13:32:50.888" v="41" actId="478"/>
          <ac:spMkLst>
            <pc:docMk/>
            <pc:sldMk cId="1090119495" sldId="288"/>
            <ac:spMk id="6" creationId="{871015BF-9155-4499-AF8F-881C70720809}"/>
          </ac:spMkLst>
        </pc:spChg>
        <pc:spChg chg="del">
          <ac:chgData name="Petr Muller" userId="12c4e81ac0df191d" providerId="LiveId" clId="{D8064B4D-0712-4344-8139-5566BDE8D729}" dt="2021-05-11T13:30:55.984" v="34" actId="478"/>
          <ac:spMkLst>
            <pc:docMk/>
            <pc:sldMk cId="1090119495" sldId="288"/>
            <ac:spMk id="14" creationId="{F001F1B6-0CD3-427C-BA55-CA30B6102611}"/>
          </ac:spMkLst>
        </pc:spChg>
        <pc:spChg chg="del">
          <ac:chgData name="Petr Muller" userId="12c4e81ac0df191d" providerId="LiveId" clId="{D8064B4D-0712-4344-8139-5566BDE8D729}" dt="2021-05-11T13:32:50.888" v="41" actId="478"/>
          <ac:spMkLst>
            <pc:docMk/>
            <pc:sldMk cId="1090119495" sldId="288"/>
            <ac:spMk id="53" creationId="{104706C9-F307-4D61-BB19-DF603D345279}"/>
          </ac:spMkLst>
        </pc:spChg>
        <pc:spChg chg="del">
          <ac:chgData name="Petr Muller" userId="12c4e81ac0df191d" providerId="LiveId" clId="{D8064B4D-0712-4344-8139-5566BDE8D729}" dt="2021-05-11T13:32:50.888" v="41" actId="478"/>
          <ac:spMkLst>
            <pc:docMk/>
            <pc:sldMk cId="1090119495" sldId="288"/>
            <ac:spMk id="55" creationId="{6A05FBB7-E474-4739-970A-2698985938F8}"/>
          </ac:spMkLst>
        </pc:spChg>
        <pc:spChg chg="del">
          <ac:chgData name="Petr Muller" userId="12c4e81ac0df191d" providerId="LiveId" clId="{D8064B4D-0712-4344-8139-5566BDE8D729}" dt="2021-05-11T13:33:05.907" v="43" actId="478"/>
          <ac:spMkLst>
            <pc:docMk/>
            <pc:sldMk cId="1090119495" sldId="288"/>
            <ac:spMk id="59" creationId="{10E0DB1D-1F00-4AE6-B544-FE8E285DA44E}"/>
          </ac:spMkLst>
        </pc:spChg>
        <pc:spChg chg="del">
          <ac:chgData name="Petr Muller" userId="12c4e81ac0df191d" providerId="LiveId" clId="{D8064B4D-0712-4344-8139-5566BDE8D729}" dt="2021-05-11T13:33:18.010" v="44" actId="478"/>
          <ac:spMkLst>
            <pc:docMk/>
            <pc:sldMk cId="1090119495" sldId="288"/>
            <ac:spMk id="60" creationId="{4F0D4BE5-630A-4D2A-A5C7-CFCD49A43A86}"/>
          </ac:spMkLst>
        </pc:spChg>
        <pc:spChg chg="del">
          <ac:chgData name="Petr Muller" userId="12c4e81ac0df191d" providerId="LiveId" clId="{D8064B4D-0712-4344-8139-5566BDE8D729}" dt="2021-05-11T13:33:05.907" v="43" actId="478"/>
          <ac:spMkLst>
            <pc:docMk/>
            <pc:sldMk cId="1090119495" sldId="288"/>
            <ac:spMk id="62" creationId="{5BF01083-93AA-4E25-BDC8-AEAD9E4DBBB3}"/>
          </ac:spMkLst>
        </pc:spChg>
        <pc:spChg chg="del">
          <ac:chgData name="Petr Muller" userId="12c4e81ac0df191d" providerId="LiveId" clId="{D8064B4D-0712-4344-8139-5566BDE8D729}" dt="2021-05-11T13:32:50.888" v="41" actId="478"/>
          <ac:spMkLst>
            <pc:docMk/>
            <pc:sldMk cId="1090119495" sldId="288"/>
            <ac:spMk id="63" creationId="{137D304F-AB4E-4374-AB84-0DA3D54F5C72}"/>
          </ac:spMkLst>
        </pc:spChg>
        <pc:spChg chg="del">
          <ac:chgData name="Petr Muller" userId="12c4e81ac0df191d" providerId="LiveId" clId="{D8064B4D-0712-4344-8139-5566BDE8D729}" dt="2021-05-11T13:32:50.888" v="41" actId="478"/>
          <ac:spMkLst>
            <pc:docMk/>
            <pc:sldMk cId="1090119495" sldId="288"/>
            <ac:spMk id="64" creationId="{452C108A-7DD5-43F4-9665-74C0242406B4}"/>
          </ac:spMkLst>
        </pc:spChg>
        <pc:spChg chg="del">
          <ac:chgData name="Petr Muller" userId="12c4e81ac0df191d" providerId="LiveId" clId="{D8064B4D-0712-4344-8139-5566BDE8D729}" dt="2021-05-11T13:30:58.454" v="35" actId="478"/>
          <ac:spMkLst>
            <pc:docMk/>
            <pc:sldMk cId="1090119495" sldId="288"/>
            <ac:spMk id="78" creationId="{F52678C8-485D-4DB9-A398-97A3A919D792}"/>
          </ac:spMkLst>
        </pc:spChg>
        <pc:spChg chg="del">
          <ac:chgData name="Petr Muller" userId="12c4e81ac0df191d" providerId="LiveId" clId="{D8064B4D-0712-4344-8139-5566BDE8D729}" dt="2021-05-11T13:32:54.283" v="42" actId="478"/>
          <ac:spMkLst>
            <pc:docMk/>
            <pc:sldMk cId="1090119495" sldId="288"/>
            <ac:spMk id="79" creationId="{4E2774ED-2BF3-48D2-AFEA-586A46578E3A}"/>
          </ac:spMkLst>
        </pc:spChg>
        <pc:cxnChg chg="del mod">
          <ac:chgData name="Petr Muller" userId="12c4e81ac0df191d" providerId="LiveId" clId="{D8064B4D-0712-4344-8139-5566BDE8D729}" dt="2021-05-11T13:31:53.548" v="39" actId="478"/>
          <ac:cxnSpMkLst>
            <pc:docMk/>
            <pc:sldMk cId="1090119495" sldId="288"/>
            <ac:cxnSpMk id="27" creationId="{82310888-AE9C-4EC0-A2F6-123613262B63}"/>
          </ac:cxnSpMkLst>
        </pc:cxnChg>
        <pc:cxnChg chg="del">
          <ac:chgData name="Petr Muller" userId="12c4e81ac0df191d" providerId="LiveId" clId="{D8064B4D-0712-4344-8139-5566BDE8D729}" dt="2021-05-11T13:33:18.010" v="44" actId="478"/>
          <ac:cxnSpMkLst>
            <pc:docMk/>
            <pc:sldMk cId="1090119495" sldId="288"/>
            <ac:cxnSpMk id="56" creationId="{3CFEAF4B-7BF4-4C51-9347-9D90DD18C28F}"/>
          </ac:cxnSpMkLst>
        </pc:cxnChg>
        <pc:cxnChg chg="del">
          <ac:chgData name="Petr Muller" userId="12c4e81ac0df191d" providerId="LiveId" clId="{D8064B4D-0712-4344-8139-5566BDE8D729}" dt="2021-05-11T13:32:50.888" v="41" actId="478"/>
          <ac:cxnSpMkLst>
            <pc:docMk/>
            <pc:sldMk cId="1090119495" sldId="288"/>
            <ac:cxnSpMk id="70" creationId="{293DC66E-1310-410B-B6F1-685A16C56AD3}"/>
          </ac:cxnSpMkLst>
        </pc:cxnChg>
        <pc:cxnChg chg="del">
          <ac:chgData name="Petr Muller" userId="12c4e81ac0df191d" providerId="LiveId" clId="{D8064B4D-0712-4344-8139-5566BDE8D729}" dt="2021-05-11T13:32:43.617" v="40" actId="478"/>
          <ac:cxnSpMkLst>
            <pc:docMk/>
            <pc:sldMk cId="1090119495" sldId="288"/>
            <ac:cxnSpMk id="103" creationId="{5158A428-123A-44DD-B229-218DE0E3DB8F}"/>
          </ac:cxnSpMkLst>
        </pc:cxnChg>
      </pc:sldChg>
      <pc:sldChg chg="delSp add mod">
        <pc:chgData name="Petr Muller" userId="12c4e81ac0df191d" providerId="LiveId" clId="{D8064B4D-0712-4344-8139-5566BDE8D729}" dt="2021-05-11T13:33:45.714" v="47" actId="478"/>
        <pc:sldMkLst>
          <pc:docMk/>
          <pc:sldMk cId="1730730770" sldId="289"/>
        </pc:sldMkLst>
        <pc:spChg chg="del">
          <ac:chgData name="Petr Muller" userId="12c4e81ac0df191d" providerId="LiveId" clId="{D8064B4D-0712-4344-8139-5566BDE8D729}" dt="2021-05-11T13:33:40.155" v="45" actId="478"/>
          <ac:spMkLst>
            <pc:docMk/>
            <pc:sldMk cId="1730730770" sldId="289"/>
            <ac:spMk id="79" creationId="{4E2774ED-2BF3-48D2-AFEA-586A46578E3A}"/>
          </ac:spMkLst>
        </pc:spChg>
        <pc:cxnChg chg="del">
          <ac:chgData name="Petr Muller" userId="12c4e81ac0df191d" providerId="LiveId" clId="{D8064B4D-0712-4344-8139-5566BDE8D729}" dt="2021-05-11T13:33:45.714" v="47" actId="478"/>
          <ac:cxnSpMkLst>
            <pc:docMk/>
            <pc:sldMk cId="1730730770" sldId="289"/>
            <ac:cxnSpMk id="70" creationId="{293DC66E-1310-410B-B6F1-685A16C56AD3}"/>
          </ac:cxnSpMkLst>
        </pc:cxnChg>
        <pc:cxnChg chg="del">
          <ac:chgData name="Petr Muller" userId="12c4e81ac0df191d" providerId="LiveId" clId="{D8064B4D-0712-4344-8139-5566BDE8D729}" dt="2021-05-11T13:33:42.833" v="46" actId="478"/>
          <ac:cxnSpMkLst>
            <pc:docMk/>
            <pc:sldMk cId="1730730770" sldId="289"/>
            <ac:cxnSpMk id="103" creationId="{5158A428-123A-44DD-B229-218DE0E3DB8F}"/>
          </ac:cxnSpMkLst>
        </pc:cxnChg>
      </pc:sldChg>
      <pc:sldChg chg="add">
        <pc:chgData name="Petr Muller" userId="12c4e81ac0df191d" providerId="LiveId" clId="{D8064B4D-0712-4344-8139-5566BDE8D729}" dt="2021-05-11T13:30:44.073" v="33"/>
        <pc:sldMkLst>
          <pc:docMk/>
          <pc:sldMk cId="4046586923" sldId="290"/>
        </pc:sldMkLst>
      </pc:sldChg>
      <pc:sldChg chg="new del">
        <pc:chgData name="Petr Muller" userId="12c4e81ac0df191d" providerId="LiveId" clId="{D8064B4D-0712-4344-8139-5566BDE8D729}" dt="2021-05-11T15:25:51.510" v="230" actId="47"/>
        <pc:sldMkLst>
          <pc:docMk/>
          <pc:sldMk cId="42836837" sldId="291"/>
        </pc:sldMkLst>
      </pc:sldChg>
      <pc:sldChg chg="addSp delSp modSp add mod">
        <pc:chgData name="Petr Muller" userId="12c4e81ac0df191d" providerId="LiveId" clId="{D8064B4D-0712-4344-8139-5566BDE8D729}" dt="2021-05-11T15:10:01.422" v="176" actId="403"/>
        <pc:sldMkLst>
          <pc:docMk/>
          <pc:sldMk cId="2841067161" sldId="292"/>
        </pc:sldMkLst>
        <pc:spChg chg="add mod">
          <ac:chgData name="Petr Muller" userId="12c4e81ac0df191d" providerId="LiveId" clId="{D8064B4D-0712-4344-8139-5566BDE8D729}" dt="2021-05-11T15:08:37.110" v="169" actId="1076"/>
          <ac:spMkLst>
            <pc:docMk/>
            <pc:sldMk cId="2841067161" sldId="292"/>
            <ac:spMk id="10" creationId="{6ACC3A18-6080-4826-9FB6-B2AD1CC9B799}"/>
          </ac:spMkLst>
        </pc:spChg>
        <pc:spChg chg="add mod">
          <ac:chgData name="Petr Muller" userId="12c4e81ac0df191d" providerId="LiveId" clId="{D8064B4D-0712-4344-8139-5566BDE8D729}" dt="2021-05-11T15:10:01.422" v="176" actId="403"/>
          <ac:spMkLst>
            <pc:docMk/>
            <pc:sldMk cId="2841067161" sldId="292"/>
            <ac:spMk id="12" creationId="{2779BF13-0BA7-4326-A17B-51157A195121}"/>
          </ac:spMkLst>
        </pc:spChg>
        <pc:picChg chg="del">
          <ac:chgData name="Petr Muller" userId="12c4e81ac0df191d" providerId="LiveId" clId="{D8064B4D-0712-4344-8139-5566BDE8D729}" dt="2021-05-11T15:04:32.655" v="105" actId="478"/>
          <ac:picMkLst>
            <pc:docMk/>
            <pc:sldMk cId="2841067161" sldId="292"/>
            <ac:picMk id="3" creationId="{DFAEC449-A8B1-4EF8-8AFE-229E03FC84BD}"/>
          </ac:picMkLst>
        </pc:picChg>
        <pc:picChg chg="add mod modCrop">
          <ac:chgData name="Petr Muller" userId="12c4e81ac0df191d" providerId="LiveId" clId="{D8064B4D-0712-4344-8139-5566BDE8D729}" dt="2021-05-11T15:06:45.178" v="121" actId="14100"/>
          <ac:picMkLst>
            <pc:docMk/>
            <pc:sldMk cId="2841067161" sldId="292"/>
            <ac:picMk id="4" creationId="{9A26228A-4745-4714-BF8E-DB0F490D1E49}"/>
          </ac:picMkLst>
        </pc:picChg>
        <pc:picChg chg="del">
          <ac:chgData name="Petr Muller" userId="12c4e81ac0df191d" providerId="LiveId" clId="{D8064B4D-0712-4344-8139-5566BDE8D729}" dt="2021-05-11T15:04:32.655" v="105" actId="478"/>
          <ac:picMkLst>
            <pc:docMk/>
            <pc:sldMk cId="2841067161" sldId="292"/>
            <ac:picMk id="5" creationId="{50748E1D-7DD1-45CC-8E93-49FF941E3A35}"/>
          </ac:picMkLst>
        </pc:picChg>
        <pc:picChg chg="add mod modCrop">
          <ac:chgData name="Petr Muller" userId="12c4e81ac0df191d" providerId="LiveId" clId="{D8064B4D-0712-4344-8139-5566BDE8D729}" dt="2021-05-11T15:06:53.976" v="122" actId="14100"/>
          <ac:picMkLst>
            <pc:docMk/>
            <pc:sldMk cId="2841067161" sldId="292"/>
            <ac:picMk id="8" creationId="{DEFCBA0C-8888-4CC0-9734-F86EB8D365D8}"/>
          </ac:picMkLst>
        </pc:picChg>
        <pc:picChg chg="mod">
          <ac:chgData name="Petr Muller" userId="12c4e81ac0df191d" providerId="LiveId" clId="{D8064B4D-0712-4344-8139-5566BDE8D729}" dt="2021-05-11T15:04:36.102" v="106" actId="1076"/>
          <ac:picMkLst>
            <pc:docMk/>
            <pc:sldMk cId="2841067161" sldId="292"/>
            <ac:picMk id="11" creationId="{06E6D55F-8837-4F44-A6F8-2A2B7400E23D}"/>
          </ac:picMkLst>
        </pc:picChg>
        <pc:picChg chg="mod">
          <ac:chgData name="Petr Muller" userId="12c4e81ac0df191d" providerId="LiveId" clId="{D8064B4D-0712-4344-8139-5566BDE8D729}" dt="2021-05-11T15:04:38.339" v="107" actId="1076"/>
          <ac:picMkLst>
            <pc:docMk/>
            <pc:sldMk cId="2841067161" sldId="292"/>
            <ac:picMk id="10242" creationId="{B211C796-7B7A-4FBA-B14F-A9D6DF9367C3}"/>
          </ac:picMkLst>
        </pc:picChg>
      </pc:sldChg>
      <pc:sldChg chg="addSp delSp modSp add mod">
        <pc:chgData name="Petr Muller" userId="12c4e81ac0df191d" providerId="LiveId" clId="{D8064B4D-0712-4344-8139-5566BDE8D729}" dt="2021-05-11T15:30:19.645" v="261"/>
        <pc:sldMkLst>
          <pc:docMk/>
          <pc:sldMk cId="3108185047" sldId="293"/>
        </pc:sldMkLst>
        <pc:spChg chg="del">
          <ac:chgData name="Petr Muller" userId="12c4e81ac0df191d" providerId="LiveId" clId="{D8064B4D-0712-4344-8139-5566BDE8D729}" dt="2021-05-11T15:29:55.758" v="259" actId="478"/>
          <ac:spMkLst>
            <pc:docMk/>
            <pc:sldMk cId="3108185047" sldId="293"/>
            <ac:spMk id="41" creationId="{221E6F3E-6C3C-4401-BA70-1824CB32C89B}"/>
          </ac:spMkLst>
        </pc:spChg>
        <pc:spChg chg="del">
          <ac:chgData name="Petr Muller" userId="12c4e81ac0df191d" providerId="LiveId" clId="{D8064B4D-0712-4344-8139-5566BDE8D729}" dt="2021-05-11T15:29:44.714" v="256" actId="478"/>
          <ac:spMkLst>
            <pc:docMk/>
            <pc:sldMk cId="3108185047" sldId="293"/>
            <ac:spMk id="42" creationId="{F12A29DA-C909-4B8C-AC35-18E3F7539324}"/>
          </ac:spMkLst>
        </pc:spChg>
        <pc:spChg chg="add mod">
          <ac:chgData name="Petr Muller" userId="12c4e81ac0df191d" providerId="LiveId" clId="{D8064B4D-0712-4344-8139-5566BDE8D729}" dt="2021-05-11T15:30:19.645" v="261"/>
          <ac:spMkLst>
            <pc:docMk/>
            <pc:sldMk cId="3108185047" sldId="293"/>
            <ac:spMk id="43" creationId="{DEB5EE83-54CF-4E0D-A5FD-8ED645C6199C}"/>
          </ac:spMkLst>
        </pc:spChg>
        <pc:spChg chg="del">
          <ac:chgData name="Petr Muller" userId="12c4e81ac0df191d" providerId="LiveId" clId="{D8064B4D-0712-4344-8139-5566BDE8D729}" dt="2021-05-11T15:29:44.714" v="256" actId="478"/>
          <ac:spMkLst>
            <pc:docMk/>
            <pc:sldMk cId="3108185047" sldId="293"/>
            <ac:spMk id="48" creationId="{CA4F3640-559D-47F2-85C9-2305D7998306}"/>
          </ac:spMkLst>
        </pc:spChg>
        <pc:spChg chg="del">
          <ac:chgData name="Petr Muller" userId="12c4e81ac0df191d" providerId="LiveId" clId="{D8064B4D-0712-4344-8139-5566BDE8D729}" dt="2021-05-11T15:29:47.695" v="257" actId="478"/>
          <ac:spMkLst>
            <pc:docMk/>
            <pc:sldMk cId="3108185047" sldId="293"/>
            <ac:spMk id="51" creationId="{040CD4D6-93AC-4F59-AFBA-9A327200B125}"/>
          </ac:spMkLst>
        </pc:spChg>
        <pc:spChg chg="del">
          <ac:chgData name="Petr Muller" userId="12c4e81ac0df191d" providerId="LiveId" clId="{D8064B4D-0712-4344-8139-5566BDE8D729}" dt="2021-05-11T15:29:44.714" v="256" actId="478"/>
          <ac:spMkLst>
            <pc:docMk/>
            <pc:sldMk cId="3108185047" sldId="293"/>
            <ac:spMk id="55" creationId="{C3120BC6-610A-45EE-8D5A-5EE6B78B86C4}"/>
          </ac:spMkLst>
        </pc:spChg>
        <pc:spChg chg="del">
          <ac:chgData name="Petr Muller" userId="12c4e81ac0df191d" providerId="LiveId" clId="{D8064B4D-0712-4344-8139-5566BDE8D729}" dt="2021-05-11T15:29:44.714" v="256" actId="478"/>
          <ac:spMkLst>
            <pc:docMk/>
            <pc:sldMk cId="3108185047" sldId="293"/>
            <ac:spMk id="56" creationId="{28C07098-D3FB-4891-94FE-CD666A44E74D}"/>
          </ac:spMkLst>
        </pc:spChg>
        <pc:cxnChg chg="del">
          <ac:chgData name="Petr Muller" userId="12c4e81ac0df191d" providerId="LiveId" clId="{D8064B4D-0712-4344-8139-5566BDE8D729}" dt="2021-05-11T15:29:54.438" v="258" actId="478"/>
          <ac:cxnSpMkLst>
            <pc:docMk/>
            <pc:sldMk cId="3108185047" sldId="293"/>
            <ac:cxnSpMk id="44" creationId="{A4670742-508D-41D6-AB7B-F1D7F333F866}"/>
          </ac:cxnSpMkLst>
        </pc:cxnChg>
      </pc:sldChg>
      <pc:sldChg chg="add">
        <pc:chgData name="Petr Muller" userId="12c4e81ac0df191d" providerId="LiveId" clId="{D8064B4D-0712-4344-8139-5566BDE8D729}" dt="2021-05-11T15:29:36.743" v="255"/>
        <pc:sldMkLst>
          <pc:docMk/>
          <pc:sldMk cId="4144548526" sldId="294"/>
        </pc:sldMkLst>
      </pc:sldChg>
      <pc:sldChg chg="add del">
        <pc:chgData name="Petr Muller" userId="12c4e81ac0df191d" providerId="LiveId" clId="{D8064B4D-0712-4344-8139-5566BDE8D729}" dt="2021-05-11T15:31:10.398" v="270" actId="47"/>
        <pc:sldMkLst>
          <pc:docMk/>
          <pc:sldMk cId="895618828" sldId="295"/>
        </pc:sldMkLst>
      </pc:sldChg>
      <pc:sldChg chg="addSp delSp modSp add mod">
        <pc:chgData name="Petr Muller" userId="12c4e81ac0df191d" providerId="LiveId" clId="{D8064B4D-0712-4344-8139-5566BDE8D729}" dt="2021-05-11T15:38:37.331" v="339" actId="478"/>
        <pc:sldMkLst>
          <pc:docMk/>
          <pc:sldMk cId="2901911804" sldId="295"/>
        </pc:sldMkLst>
        <pc:spChg chg="del">
          <ac:chgData name="Petr Muller" userId="12c4e81ac0df191d" providerId="LiveId" clId="{D8064B4D-0712-4344-8139-5566BDE8D729}" dt="2021-05-11T15:33:22.374" v="298" actId="478"/>
          <ac:spMkLst>
            <pc:docMk/>
            <pc:sldMk cId="2901911804" sldId="295"/>
            <ac:spMk id="11" creationId="{FDC4248F-3DE8-4ECE-9944-F07F6FF1682B}"/>
          </ac:spMkLst>
        </pc:spChg>
        <pc:spChg chg="del">
          <ac:chgData name="Petr Muller" userId="12c4e81ac0df191d" providerId="LiveId" clId="{D8064B4D-0712-4344-8139-5566BDE8D729}" dt="2021-05-11T15:33:04.227" v="291" actId="478"/>
          <ac:spMkLst>
            <pc:docMk/>
            <pc:sldMk cId="2901911804" sldId="295"/>
            <ac:spMk id="12" creationId="{D500EB67-52CF-4CAB-AC2B-392A27156383}"/>
          </ac:spMkLst>
        </pc:spChg>
        <pc:spChg chg="del">
          <ac:chgData name="Petr Muller" userId="12c4e81ac0df191d" providerId="LiveId" clId="{D8064B4D-0712-4344-8139-5566BDE8D729}" dt="2021-05-11T15:33:07.572" v="292" actId="478"/>
          <ac:spMkLst>
            <pc:docMk/>
            <pc:sldMk cId="2901911804" sldId="295"/>
            <ac:spMk id="17" creationId="{720C87BE-C421-4DE2-AB71-85ED8FF24FFA}"/>
          </ac:spMkLst>
        </pc:spChg>
        <pc:spChg chg="del">
          <ac:chgData name="Petr Muller" userId="12c4e81ac0df191d" providerId="LiveId" clId="{D8064B4D-0712-4344-8139-5566BDE8D729}" dt="2021-05-11T15:33:04.227" v="291" actId="478"/>
          <ac:spMkLst>
            <pc:docMk/>
            <pc:sldMk cId="2901911804" sldId="295"/>
            <ac:spMk id="20" creationId="{65B89455-6930-46B0-85B8-BA72BDD2BDF9}"/>
          </ac:spMkLst>
        </pc:spChg>
        <pc:spChg chg="mod topLvl">
          <ac:chgData name="Petr Muller" userId="12c4e81ac0df191d" providerId="LiveId" clId="{D8064B4D-0712-4344-8139-5566BDE8D729}" dt="2021-05-11T15:33:45.195" v="301" actId="165"/>
          <ac:spMkLst>
            <pc:docMk/>
            <pc:sldMk cId="2901911804" sldId="295"/>
            <ac:spMk id="22" creationId="{104143B3-ADD1-4C3C-A1A4-8A391485413C}"/>
          </ac:spMkLst>
        </pc:spChg>
        <pc:spChg chg="del">
          <ac:chgData name="Petr Muller" userId="12c4e81ac0df191d" providerId="LiveId" clId="{D8064B4D-0712-4344-8139-5566BDE8D729}" dt="2021-05-11T15:33:04.227" v="291" actId="478"/>
          <ac:spMkLst>
            <pc:docMk/>
            <pc:sldMk cId="2901911804" sldId="295"/>
            <ac:spMk id="33" creationId="{65E58595-3482-4828-9B7B-FB4F5F9A1F81}"/>
          </ac:spMkLst>
        </pc:spChg>
        <pc:spChg chg="add mod">
          <ac:chgData name="Petr Muller" userId="12c4e81ac0df191d" providerId="LiveId" clId="{D8064B4D-0712-4344-8139-5566BDE8D729}" dt="2021-05-11T15:34:24.353" v="309"/>
          <ac:spMkLst>
            <pc:docMk/>
            <pc:sldMk cId="2901911804" sldId="295"/>
            <ac:spMk id="115" creationId="{C5272CEB-FE97-4BB9-8E32-6F30561B5C3F}"/>
          </ac:spMkLst>
        </pc:spChg>
        <pc:spChg chg="add mod">
          <ac:chgData name="Petr Muller" userId="12c4e81ac0df191d" providerId="LiveId" clId="{D8064B4D-0712-4344-8139-5566BDE8D729}" dt="2021-05-11T15:36:01.736" v="319"/>
          <ac:spMkLst>
            <pc:docMk/>
            <pc:sldMk cId="2901911804" sldId="295"/>
            <ac:spMk id="119" creationId="{921C8483-B886-4260-AE53-46D061B0C821}"/>
          </ac:spMkLst>
        </pc:spChg>
        <pc:spChg chg="del">
          <ac:chgData name="Petr Muller" userId="12c4e81ac0df191d" providerId="LiveId" clId="{D8064B4D-0712-4344-8139-5566BDE8D729}" dt="2021-05-11T15:33:04.227" v="291" actId="478"/>
          <ac:spMkLst>
            <pc:docMk/>
            <pc:sldMk cId="2901911804" sldId="295"/>
            <ac:spMk id="123" creationId="{4A75B8DD-1DFE-443C-A251-E1EC7AC7B840}"/>
          </ac:spMkLst>
        </pc:spChg>
        <pc:spChg chg="del">
          <ac:chgData name="Petr Muller" userId="12c4e81ac0df191d" providerId="LiveId" clId="{D8064B4D-0712-4344-8139-5566BDE8D729}" dt="2021-05-11T15:33:04.227" v="291" actId="478"/>
          <ac:spMkLst>
            <pc:docMk/>
            <pc:sldMk cId="2901911804" sldId="295"/>
            <ac:spMk id="124" creationId="{9B7742DD-4345-4799-8458-830E63200F52}"/>
          </ac:spMkLst>
        </pc:spChg>
        <pc:spChg chg="del">
          <ac:chgData name="Petr Muller" userId="12c4e81ac0df191d" providerId="LiveId" clId="{D8064B4D-0712-4344-8139-5566BDE8D729}" dt="2021-05-11T15:33:04.227" v="291" actId="478"/>
          <ac:spMkLst>
            <pc:docMk/>
            <pc:sldMk cId="2901911804" sldId="295"/>
            <ac:spMk id="125" creationId="{73A9842E-24BF-4EC8-AD5E-2E1E378903DD}"/>
          </ac:spMkLst>
        </pc:spChg>
        <pc:spChg chg="del">
          <ac:chgData name="Petr Muller" userId="12c4e81ac0df191d" providerId="LiveId" clId="{D8064B4D-0712-4344-8139-5566BDE8D729}" dt="2021-05-11T15:33:04.227" v="291" actId="478"/>
          <ac:spMkLst>
            <pc:docMk/>
            <pc:sldMk cId="2901911804" sldId="295"/>
            <ac:spMk id="134" creationId="{287E34CB-AE6A-4D89-8CD6-5CBB1C1C80C4}"/>
          </ac:spMkLst>
        </pc:spChg>
        <pc:spChg chg="del">
          <ac:chgData name="Petr Muller" userId="12c4e81ac0df191d" providerId="LiveId" clId="{D8064B4D-0712-4344-8139-5566BDE8D729}" dt="2021-05-11T15:33:04.227" v="291" actId="478"/>
          <ac:spMkLst>
            <pc:docMk/>
            <pc:sldMk cId="2901911804" sldId="295"/>
            <ac:spMk id="135" creationId="{83B88080-7948-4E4E-964D-3259648875ED}"/>
          </ac:spMkLst>
        </pc:spChg>
        <pc:spChg chg="del">
          <ac:chgData name="Petr Muller" userId="12c4e81ac0df191d" providerId="LiveId" clId="{D8064B4D-0712-4344-8139-5566BDE8D729}" dt="2021-05-11T15:33:04.227" v="291" actId="478"/>
          <ac:spMkLst>
            <pc:docMk/>
            <pc:sldMk cId="2901911804" sldId="295"/>
            <ac:spMk id="136" creationId="{4EC3FFEF-6E0C-49D9-B33A-38DFBB47E846}"/>
          </ac:spMkLst>
        </pc:spChg>
        <pc:spChg chg="del">
          <ac:chgData name="Petr Muller" userId="12c4e81ac0df191d" providerId="LiveId" clId="{D8064B4D-0712-4344-8139-5566BDE8D729}" dt="2021-05-11T15:33:04.227" v="291" actId="478"/>
          <ac:spMkLst>
            <pc:docMk/>
            <pc:sldMk cId="2901911804" sldId="295"/>
            <ac:spMk id="137" creationId="{603A1EE4-071E-40C3-9F0B-A2ACA31ACB82}"/>
          </ac:spMkLst>
        </pc:spChg>
        <pc:spChg chg="del">
          <ac:chgData name="Petr Muller" userId="12c4e81ac0df191d" providerId="LiveId" clId="{D8064B4D-0712-4344-8139-5566BDE8D729}" dt="2021-05-11T15:33:04.227" v="291" actId="478"/>
          <ac:spMkLst>
            <pc:docMk/>
            <pc:sldMk cId="2901911804" sldId="295"/>
            <ac:spMk id="138" creationId="{0DB71FD1-3FE8-4592-9727-9FFE64D2DC02}"/>
          </ac:spMkLst>
        </pc:spChg>
        <pc:spChg chg="del">
          <ac:chgData name="Petr Muller" userId="12c4e81ac0df191d" providerId="LiveId" clId="{D8064B4D-0712-4344-8139-5566BDE8D729}" dt="2021-05-11T15:33:04.227" v="291" actId="478"/>
          <ac:spMkLst>
            <pc:docMk/>
            <pc:sldMk cId="2901911804" sldId="295"/>
            <ac:spMk id="139" creationId="{924EDD30-7BE8-488E-AD51-4459B97FD088}"/>
          </ac:spMkLst>
        </pc:spChg>
        <pc:spChg chg="del">
          <ac:chgData name="Petr Muller" userId="12c4e81ac0df191d" providerId="LiveId" clId="{D8064B4D-0712-4344-8139-5566BDE8D729}" dt="2021-05-11T15:33:04.227" v="291" actId="478"/>
          <ac:spMkLst>
            <pc:docMk/>
            <pc:sldMk cId="2901911804" sldId="295"/>
            <ac:spMk id="140" creationId="{7FC81A49-A0BE-4310-9934-DA3A15A041E4}"/>
          </ac:spMkLst>
        </pc:spChg>
        <pc:spChg chg="del">
          <ac:chgData name="Petr Muller" userId="12c4e81ac0df191d" providerId="LiveId" clId="{D8064B4D-0712-4344-8139-5566BDE8D729}" dt="2021-05-11T15:33:04.227" v="291" actId="478"/>
          <ac:spMkLst>
            <pc:docMk/>
            <pc:sldMk cId="2901911804" sldId="295"/>
            <ac:spMk id="144" creationId="{2A3B59BB-D07E-4CB2-B80F-D23CD4EC211E}"/>
          </ac:spMkLst>
        </pc:spChg>
        <pc:spChg chg="del">
          <ac:chgData name="Petr Muller" userId="12c4e81ac0df191d" providerId="LiveId" clId="{D8064B4D-0712-4344-8139-5566BDE8D729}" dt="2021-05-11T15:33:04.227" v="291" actId="478"/>
          <ac:spMkLst>
            <pc:docMk/>
            <pc:sldMk cId="2901911804" sldId="295"/>
            <ac:spMk id="145" creationId="{135220BD-D05A-49EE-9F43-40BDF8F31FF2}"/>
          </ac:spMkLst>
        </pc:spChg>
        <pc:spChg chg="del">
          <ac:chgData name="Petr Muller" userId="12c4e81ac0df191d" providerId="LiveId" clId="{D8064B4D-0712-4344-8139-5566BDE8D729}" dt="2021-05-11T15:33:04.227" v="291" actId="478"/>
          <ac:spMkLst>
            <pc:docMk/>
            <pc:sldMk cId="2901911804" sldId="295"/>
            <ac:spMk id="146" creationId="{B99BAB1A-1C32-4F72-A3A5-AEBC3D40CD2E}"/>
          </ac:spMkLst>
        </pc:spChg>
        <pc:spChg chg="del">
          <ac:chgData name="Petr Muller" userId="12c4e81ac0df191d" providerId="LiveId" clId="{D8064B4D-0712-4344-8139-5566BDE8D729}" dt="2021-05-11T15:33:04.227" v="291" actId="478"/>
          <ac:spMkLst>
            <pc:docMk/>
            <pc:sldMk cId="2901911804" sldId="295"/>
            <ac:spMk id="147" creationId="{1557AFB8-95AE-4455-8DC4-B342396CBF69}"/>
          </ac:spMkLst>
        </pc:spChg>
        <pc:spChg chg="del">
          <ac:chgData name="Petr Muller" userId="12c4e81ac0df191d" providerId="LiveId" clId="{D8064B4D-0712-4344-8139-5566BDE8D729}" dt="2021-05-11T15:33:04.227" v="291" actId="478"/>
          <ac:spMkLst>
            <pc:docMk/>
            <pc:sldMk cId="2901911804" sldId="295"/>
            <ac:spMk id="148" creationId="{EEE74A76-3ED6-4687-A366-C7D9127AACCC}"/>
          </ac:spMkLst>
        </pc:spChg>
        <pc:spChg chg="del">
          <ac:chgData name="Petr Muller" userId="12c4e81ac0df191d" providerId="LiveId" clId="{D8064B4D-0712-4344-8139-5566BDE8D729}" dt="2021-05-11T15:33:04.227" v="291" actId="478"/>
          <ac:spMkLst>
            <pc:docMk/>
            <pc:sldMk cId="2901911804" sldId="295"/>
            <ac:spMk id="151" creationId="{A0DE172E-BC13-47CA-832D-86433B0B7694}"/>
          </ac:spMkLst>
        </pc:spChg>
        <pc:spChg chg="del">
          <ac:chgData name="Petr Muller" userId="12c4e81ac0df191d" providerId="LiveId" clId="{D8064B4D-0712-4344-8139-5566BDE8D729}" dt="2021-05-11T15:33:20.304" v="297" actId="478"/>
          <ac:spMkLst>
            <pc:docMk/>
            <pc:sldMk cId="2901911804" sldId="295"/>
            <ac:spMk id="153" creationId="{E07DF498-10A4-4119-A54D-9800644C47A4}"/>
          </ac:spMkLst>
        </pc:spChg>
        <pc:spChg chg="del">
          <ac:chgData name="Petr Muller" userId="12c4e81ac0df191d" providerId="LiveId" clId="{D8064B4D-0712-4344-8139-5566BDE8D729}" dt="2021-05-11T15:33:04.227" v="291" actId="478"/>
          <ac:spMkLst>
            <pc:docMk/>
            <pc:sldMk cId="2901911804" sldId="295"/>
            <ac:spMk id="154" creationId="{5FFFD4D7-82EA-4EA7-B374-7BDE03D6E439}"/>
          </ac:spMkLst>
        </pc:spChg>
        <pc:spChg chg="del">
          <ac:chgData name="Petr Muller" userId="12c4e81ac0df191d" providerId="LiveId" clId="{D8064B4D-0712-4344-8139-5566BDE8D729}" dt="2021-05-11T15:33:04.227" v="291" actId="478"/>
          <ac:spMkLst>
            <pc:docMk/>
            <pc:sldMk cId="2901911804" sldId="295"/>
            <ac:spMk id="155" creationId="{64C7DF0E-5F69-4E24-B3C4-C3CAF9DA0362}"/>
          </ac:spMkLst>
        </pc:spChg>
        <pc:spChg chg="del">
          <ac:chgData name="Petr Muller" userId="12c4e81ac0df191d" providerId="LiveId" clId="{D8064B4D-0712-4344-8139-5566BDE8D729}" dt="2021-05-11T15:33:04.227" v="291" actId="478"/>
          <ac:spMkLst>
            <pc:docMk/>
            <pc:sldMk cId="2901911804" sldId="295"/>
            <ac:spMk id="156" creationId="{6DCCB319-5E19-40CC-A446-FE7F68BAFB8A}"/>
          </ac:spMkLst>
        </pc:spChg>
        <pc:spChg chg="del">
          <ac:chgData name="Petr Muller" userId="12c4e81ac0df191d" providerId="LiveId" clId="{D8064B4D-0712-4344-8139-5566BDE8D729}" dt="2021-05-11T15:33:04.227" v="291" actId="478"/>
          <ac:spMkLst>
            <pc:docMk/>
            <pc:sldMk cId="2901911804" sldId="295"/>
            <ac:spMk id="157" creationId="{2455FA0F-F286-48E0-B576-F6BB41194174}"/>
          </ac:spMkLst>
        </pc:spChg>
        <pc:spChg chg="del">
          <ac:chgData name="Petr Muller" userId="12c4e81ac0df191d" providerId="LiveId" clId="{D8064B4D-0712-4344-8139-5566BDE8D729}" dt="2021-05-11T15:33:04.227" v="291" actId="478"/>
          <ac:spMkLst>
            <pc:docMk/>
            <pc:sldMk cId="2901911804" sldId="295"/>
            <ac:spMk id="158" creationId="{7672DB0B-EC6E-469D-8C68-750963A194D7}"/>
          </ac:spMkLst>
        </pc:spChg>
        <pc:spChg chg="del">
          <ac:chgData name="Petr Muller" userId="12c4e81ac0df191d" providerId="LiveId" clId="{D8064B4D-0712-4344-8139-5566BDE8D729}" dt="2021-05-11T15:33:15.749" v="295" actId="478"/>
          <ac:spMkLst>
            <pc:docMk/>
            <pc:sldMk cId="2901911804" sldId="295"/>
            <ac:spMk id="162" creationId="{4919B3C6-8FF8-47C0-B1B7-3A3A6127E7BE}"/>
          </ac:spMkLst>
        </pc:spChg>
        <pc:spChg chg="del">
          <ac:chgData name="Petr Muller" userId="12c4e81ac0df191d" providerId="LiveId" clId="{D8064B4D-0712-4344-8139-5566BDE8D729}" dt="2021-05-11T15:33:04.227" v="291" actId="478"/>
          <ac:spMkLst>
            <pc:docMk/>
            <pc:sldMk cId="2901911804" sldId="295"/>
            <ac:spMk id="163" creationId="{EB5F0898-E222-40DD-B575-F348C77726DD}"/>
          </ac:spMkLst>
        </pc:spChg>
        <pc:spChg chg="del">
          <ac:chgData name="Petr Muller" userId="12c4e81ac0df191d" providerId="LiveId" clId="{D8064B4D-0712-4344-8139-5566BDE8D729}" dt="2021-05-11T15:33:12.125" v="294" actId="478"/>
          <ac:spMkLst>
            <pc:docMk/>
            <pc:sldMk cId="2901911804" sldId="295"/>
            <ac:spMk id="164" creationId="{7A97DC75-BC08-4839-BAFE-B590DB62C753}"/>
          </ac:spMkLst>
        </pc:spChg>
        <pc:spChg chg="del">
          <ac:chgData name="Petr Muller" userId="12c4e81ac0df191d" providerId="LiveId" clId="{D8064B4D-0712-4344-8139-5566BDE8D729}" dt="2021-05-11T15:33:04.227" v="291" actId="478"/>
          <ac:spMkLst>
            <pc:docMk/>
            <pc:sldMk cId="2901911804" sldId="295"/>
            <ac:spMk id="166" creationId="{9126AD87-BD39-41B8-93C1-94C1E48511E8}"/>
          </ac:spMkLst>
        </pc:spChg>
        <pc:spChg chg="del">
          <ac:chgData name="Petr Muller" userId="12c4e81ac0df191d" providerId="LiveId" clId="{D8064B4D-0712-4344-8139-5566BDE8D729}" dt="2021-05-11T15:34:32.260" v="310" actId="478"/>
          <ac:spMkLst>
            <pc:docMk/>
            <pc:sldMk cId="2901911804" sldId="295"/>
            <ac:spMk id="167" creationId="{45474A34-6B0E-4A8D-86C2-A55B467C7F6E}"/>
          </ac:spMkLst>
        </pc:spChg>
        <pc:spChg chg="del">
          <ac:chgData name="Petr Muller" userId="12c4e81ac0df191d" providerId="LiveId" clId="{D8064B4D-0712-4344-8139-5566BDE8D729}" dt="2021-05-11T15:33:04.227" v="291" actId="478"/>
          <ac:spMkLst>
            <pc:docMk/>
            <pc:sldMk cId="2901911804" sldId="295"/>
            <ac:spMk id="168" creationId="{4E53A945-B7BB-4F50-9E42-1E2C2B7E475A}"/>
          </ac:spMkLst>
        </pc:spChg>
        <pc:spChg chg="del">
          <ac:chgData name="Petr Muller" userId="12c4e81ac0df191d" providerId="LiveId" clId="{D8064B4D-0712-4344-8139-5566BDE8D729}" dt="2021-05-11T15:33:18.338" v="296" actId="478"/>
          <ac:spMkLst>
            <pc:docMk/>
            <pc:sldMk cId="2901911804" sldId="295"/>
            <ac:spMk id="169" creationId="{49C884B2-0D7A-4D42-90AE-B3372E623E19}"/>
          </ac:spMkLst>
        </pc:spChg>
        <pc:spChg chg="del">
          <ac:chgData name="Petr Muller" userId="12c4e81ac0df191d" providerId="LiveId" clId="{D8064B4D-0712-4344-8139-5566BDE8D729}" dt="2021-05-11T15:33:10.463" v="293" actId="478"/>
          <ac:spMkLst>
            <pc:docMk/>
            <pc:sldMk cId="2901911804" sldId="295"/>
            <ac:spMk id="170" creationId="{D5F82E33-6D0B-4EC2-BCF8-A25D5155ACD7}"/>
          </ac:spMkLst>
        </pc:spChg>
        <pc:spChg chg="del mod topLvl">
          <ac:chgData name="Petr Muller" userId="12c4e81ac0df191d" providerId="LiveId" clId="{D8064B4D-0712-4344-8139-5566BDE8D729}" dt="2021-05-11T15:34:10.773" v="308" actId="478"/>
          <ac:spMkLst>
            <pc:docMk/>
            <pc:sldMk cId="2901911804" sldId="295"/>
            <ac:spMk id="176" creationId="{389C7707-5CF4-4A53-AFF1-598B6B721B7C}"/>
          </ac:spMkLst>
        </pc:spChg>
        <pc:spChg chg="del mod topLvl">
          <ac:chgData name="Petr Muller" userId="12c4e81ac0df191d" providerId="LiveId" clId="{D8064B4D-0712-4344-8139-5566BDE8D729}" dt="2021-05-11T15:33:59.471" v="304" actId="478"/>
          <ac:spMkLst>
            <pc:docMk/>
            <pc:sldMk cId="2901911804" sldId="295"/>
            <ac:spMk id="180" creationId="{3D407462-9FED-41CA-9C57-A0738460B23A}"/>
          </ac:spMkLst>
        </pc:spChg>
        <pc:spChg chg="mod topLvl">
          <ac:chgData name="Petr Muller" userId="12c4e81ac0df191d" providerId="LiveId" clId="{D8064B4D-0712-4344-8139-5566BDE8D729}" dt="2021-05-11T15:33:45.195" v="301" actId="165"/>
          <ac:spMkLst>
            <pc:docMk/>
            <pc:sldMk cId="2901911804" sldId="295"/>
            <ac:spMk id="183" creationId="{12C40B3B-4438-454F-973F-78A744A7DF2E}"/>
          </ac:spMkLst>
        </pc:spChg>
        <pc:spChg chg="del mod topLvl">
          <ac:chgData name="Petr Muller" userId="12c4e81ac0df191d" providerId="LiveId" clId="{D8064B4D-0712-4344-8139-5566BDE8D729}" dt="2021-05-11T15:34:08.006" v="307" actId="478"/>
          <ac:spMkLst>
            <pc:docMk/>
            <pc:sldMk cId="2901911804" sldId="295"/>
            <ac:spMk id="184" creationId="{25332274-DA75-4758-AB58-27384654ADFA}"/>
          </ac:spMkLst>
        </pc:spChg>
        <pc:spChg chg="del mod topLvl">
          <ac:chgData name="Petr Muller" userId="12c4e81ac0df191d" providerId="LiveId" clId="{D8064B4D-0712-4344-8139-5566BDE8D729}" dt="2021-05-11T15:33:57.521" v="303" actId="478"/>
          <ac:spMkLst>
            <pc:docMk/>
            <pc:sldMk cId="2901911804" sldId="295"/>
            <ac:spMk id="185" creationId="{652D3D67-B15E-4542-A26C-EDEA91C3A8E8}"/>
          </ac:spMkLst>
        </pc:spChg>
        <pc:spChg chg="mod topLvl">
          <ac:chgData name="Petr Muller" userId="12c4e81ac0df191d" providerId="LiveId" clId="{D8064B4D-0712-4344-8139-5566BDE8D729}" dt="2021-05-11T15:33:45.195" v="301" actId="165"/>
          <ac:spMkLst>
            <pc:docMk/>
            <pc:sldMk cId="2901911804" sldId="295"/>
            <ac:spMk id="187" creationId="{A4B4ED6C-F99C-46F7-8C32-E7E2B2A81723}"/>
          </ac:spMkLst>
        </pc:spChg>
        <pc:spChg chg="del mod topLvl">
          <ac:chgData name="Petr Muller" userId="12c4e81ac0df191d" providerId="LiveId" clId="{D8064B4D-0712-4344-8139-5566BDE8D729}" dt="2021-05-11T15:34:08.006" v="307" actId="478"/>
          <ac:spMkLst>
            <pc:docMk/>
            <pc:sldMk cId="2901911804" sldId="295"/>
            <ac:spMk id="188" creationId="{759E4033-2F4F-4A5E-BE7B-031D9C448170}"/>
          </ac:spMkLst>
        </pc:spChg>
        <pc:spChg chg="del mod topLvl">
          <ac:chgData name="Petr Muller" userId="12c4e81ac0df191d" providerId="LiveId" clId="{D8064B4D-0712-4344-8139-5566BDE8D729}" dt="2021-05-11T15:33:55.611" v="302" actId="478"/>
          <ac:spMkLst>
            <pc:docMk/>
            <pc:sldMk cId="2901911804" sldId="295"/>
            <ac:spMk id="189" creationId="{86427B1F-3602-4D06-A08D-3B39525D9BF3}"/>
          </ac:spMkLst>
        </pc:spChg>
        <pc:spChg chg="mod topLvl">
          <ac:chgData name="Petr Muller" userId="12c4e81ac0df191d" providerId="LiveId" clId="{D8064B4D-0712-4344-8139-5566BDE8D729}" dt="2021-05-11T15:33:45.195" v="301" actId="165"/>
          <ac:spMkLst>
            <pc:docMk/>
            <pc:sldMk cId="2901911804" sldId="295"/>
            <ac:spMk id="191" creationId="{F7258B8E-CA0C-4D05-9EAA-C0A39463D6E2}"/>
          </ac:spMkLst>
        </pc:spChg>
        <pc:spChg chg="del mod topLvl">
          <ac:chgData name="Petr Muller" userId="12c4e81ac0df191d" providerId="LiveId" clId="{D8064B4D-0712-4344-8139-5566BDE8D729}" dt="2021-05-11T15:34:08.006" v="307" actId="478"/>
          <ac:spMkLst>
            <pc:docMk/>
            <pc:sldMk cId="2901911804" sldId="295"/>
            <ac:spMk id="192" creationId="{993A2D26-78FF-40AB-A8C5-FEABCB8EDA68}"/>
          </ac:spMkLst>
        </pc:spChg>
        <pc:spChg chg="del mod topLvl">
          <ac:chgData name="Petr Muller" userId="12c4e81ac0df191d" providerId="LiveId" clId="{D8064B4D-0712-4344-8139-5566BDE8D729}" dt="2021-05-11T15:34:01.305" v="305" actId="478"/>
          <ac:spMkLst>
            <pc:docMk/>
            <pc:sldMk cId="2901911804" sldId="295"/>
            <ac:spMk id="193" creationId="{4566B523-2C8F-4266-8B21-6E8E1C96C6F0}"/>
          </ac:spMkLst>
        </pc:spChg>
        <pc:spChg chg="mod topLvl">
          <ac:chgData name="Petr Muller" userId="12c4e81ac0df191d" providerId="LiveId" clId="{D8064B4D-0712-4344-8139-5566BDE8D729}" dt="2021-05-11T15:33:45.195" v="301" actId="165"/>
          <ac:spMkLst>
            <pc:docMk/>
            <pc:sldMk cId="2901911804" sldId="295"/>
            <ac:spMk id="195" creationId="{71BAE964-DAA6-4B08-94E2-FF9B235CA15D}"/>
          </ac:spMkLst>
        </pc:spChg>
        <pc:spChg chg="del mod topLvl">
          <ac:chgData name="Petr Muller" userId="12c4e81ac0df191d" providerId="LiveId" clId="{D8064B4D-0712-4344-8139-5566BDE8D729}" dt="2021-05-11T15:34:08.006" v="307" actId="478"/>
          <ac:spMkLst>
            <pc:docMk/>
            <pc:sldMk cId="2901911804" sldId="295"/>
            <ac:spMk id="196" creationId="{921A34EB-4829-41A7-B823-952844D1E2BE}"/>
          </ac:spMkLst>
        </pc:spChg>
        <pc:spChg chg="del mod topLvl">
          <ac:chgData name="Petr Muller" userId="12c4e81ac0df191d" providerId="LiveId" clId="{D8064B4D-0712-4344-8139-5566BDE8D729}" dt="2021-05-11T15:34:03.457" v="306" actId="478"/>
          <ac:spMkLst>
            <pc:docMk/>
            <pc:sldMk cId="2901911804" sldId="295"/>
            <ac:spMk id="197" creationId="{FC6496CE-55BE-49B6-AE39-EA98CB5F60EF}"/>
          </ac:spMkLst>
        </pc:spChg>
        <pc:spChg chg="del">
          <ac:chgData name="Petr Muller" userId="12c4e81ac0df191d" providerId="LiveId" clId="{D8064B4D-0712-4344-8139-5566BDE8D729}" dt="2021-05-11T15:33:04.227" v="291" actId="478"/>
          <ac:spMkLst>
            <pc:docMk/>
            <pc:sldMk cId="2901911804" sldId="295"/>
            <ac:spMk id="198" creationId="{34EEABAB-125E-4155-A586-132C98A5767F}"/>
          </ac:spMkLst>
        </pc:spChg>
        <pc:spChg chg="del">
          <ac:chgData name="Petr Muller" userId="12c4e81ac0df191d" providerId="LiveId" clId="{D8064B4D-0712-4344-8139-5566BDE8D729}" dt="2021-05-11T15:33:04.227" v="291" actId="478"/>
          <ac:spMkLst>
            <pc:docMk/>
            <pc:sldMk cId="2901911804" sldId="295"/>
            <ac:spMk id="199" creationId="{D75CD5D6-99CA-4A2D-9135-71C05E429546}"/>
          </ac:spMkLst>
        </pc:spChg>
        <pc:spChg chg="del">
          <ac:chgData name="Petr Muller" userId="12c4e81ac0df191d" providerId="LiveId" clId="{D8064B4D-0712-4344-8139-5566BDE8D729}" dt="2021-05-11T15:33:04.227" v="291" actId="478"/>
          <ac:spMkLst>
            <pc:docMk/>
            <pc:sldMk cId="2901911804" sldId="295"/>
            <ac:spMk id="200" creationId="{0BF45420-3AE5-49A8-BF1D-5916A6686D2A}"/>
          </ac:spMkLst>
        </pc:spChg>
        <pc:spChg chg="del">
          <ac:chgData name="Petr Muller" userId="12c4e81ac0df191d" providerId="LiveId" clId="{D8064B4D-0712-4344-8139-5566BDE8D729}" dt="2021-05-11T15:33:04.227" v="291" actId="478"/>
          <ac:spMkLst>
            <pc:docMk/>
            <pc:sldMk cId="2901911804" sldId="295"/>
            <ac:spMk id="201" creationId="{146008EA-A0F6-488B-BFB0-C5932A2DBA68}"/>
          </ac:spMkLst>
        </pc:spChg>
        <pc:spChg chg="del">
          <ac:chgData name="Petr Muller" userId="12c4e81ac0df191d" providerId="LiveId" clId="{D8064B4D-0712-4344-8139-5566BDE8D729}" dt="2021-05-11T15:34:34.421" v="311" actId="478"/>
          <ac:spMkLst>
            <pc:docMk/>
            <pc:sldMk cId="2901911804" sldId="295"/>
            <ac:spMk id="202" creationId="{122C1929-CE74-462D-9593-C1C297144A92}"/>
          </ac:spMkLst>
        </pc:spChg>
        <pc:spChg chg="del">
          <ac:chgData name="Petr Muller" userId="12c4e81ac0df191d" providerId="LiveId" clId="{D8064B4D-0712-4344-8139-5566BDE8D729}" dt="2021-05-11T15:33:04.227" v="291" actId="478"/>
          <ac:spMkLst>
            <pc:docMk/>
            <pc:sldMk cId="2901911804" sldId="295"/>
            <ac:spMk id="203" creationId="{D76C334B-A107-44B9-89E9-0F07FD56FDAD}"/>
          </ac:spMkLst>
        </pc:spChg>
        <pc:spChg chg="del">
          <ac:chgData name="Petr Muller" userId="12c4e81ac0df191d" providerId="LiveId" clId="{D8064B4D-0712-4344-8139-5566BDE8D729}" dt="2021-05-11T15:33:04.227" v="291" actId="478"/>
          <ac:spMkLst>
            <pc:docMk/>
            <pc:sldMk cId="2901911804" sldId="295"/>
            <ac:spMk id="206" creationId="{CA691BA3-E4BE-4CD9-A56E-9CAB207E691B}"/>
          </ac:spMkLst>
        </pc:spChg>
        <pc:spChg chg="del">
          <ac:chgData name="Petr Muller" userId="12c4e81ac0df191d" providerId="LiveId" clId="{D8064B4D-0712-4344-8139-5566BDE8D729}" dt="2021-05-11T15:33:04.227" v="291" actId="478"/>
          <ac:spMkLst>
            <pc:docMk/>
            <pc:sldMk cId="2901911804" sldId="295"/>
            <ac:spMk id="207" creationId="{6710F236-D2ED-454E-91F8-C2B3A2022365}"/>
          </ac:spMkLst>
        </pc:spChg>
        <pc:spChg chg="del">
          <ac:chgData name="Petr Muller" userId="12c4e81ac0df191d" providerId="LiveId" clId="{D8064B4D-0712-4344-8139-5566BDE8D729}" dt="2021-05-11T15:33:04.227" v="291" actId="478"/>
          <ac:spMkLst>
            <pc:docMk/>
            <pc:sldMk cId="2901911804" sldId="295"/>
            <ac:spMk id="208" creationId="{169143DD-8156-4238-B0EA-661AB181A05C}"/>
          </ac:spMkLst>
        </pc:spChg>
        <pc:spChg chg="del">
          <ac:chgData name="Petr Muller" userId="12c4e81ac0df191d" providerId="LiveId" clId="{D8064B4D-0712-4344-8139-5566BDE8D729}" dt="2021-05-11T15:33:28.134" v="299" actId="478"/>
          <ac:spMkLst>
            <pc:docMk/>
            <pc:sldMk cId="2901911804" sldId="295"/>
            <ac:spMk id="209" creationId="{4CFD728D-669A-45E0-80AD-9B0A938B36CD}"/>
          </ac:spMkLst>
        </pc:spChg>
        <pc:spChg chg="del">
          <ac:chgData name="Petr Muller" userId="12c4e81ac0df191d" providerId="LiveId" clId="{D8064B4D-0712-4344-8139-5566BDE8D729}" dt="2021-05-11T15:33:04.227" v="291" actId="478"/>
          <ac:spMkLst>
            <pc:docMk/>
            <pc:sldMk cId="2901911804" sldId="295"/>
            <ac:spMk id="210" creationId="{3B3C778D-B5CC-47DE-BF97-0D9087936C7A}"/>
          </ac:spMkLst>
        </pc:spChg>
        <pc:spChg chg="del">
          <ac:chgData name="Petr Muller" userId="12c4e81ac0df191d" providerId="LiveId" clId="{D8064B4D-0712-4344-8139-5566BDE8D729}" dt="2021-05-11T15:33:31.347" v="300" actId="478"/>
          <ac:spMkLst>
            <pc:docMk/>
            <pc:sldMk cId="2901911804" sldId="295"/>
            <ac:spMk id="211" creationId="{3BBA72B4-A18E-47C8-A325-051F2312BB99}"/>
          </ac:spMkLst>
        </pc:spChg>
        <pc:spChg chg="del">
          <ac:chgData name="Petr Muller" userId="12c4e81ac0df191d" providerId="LiveId" clId="{D8064B4D-0712-4344-8139-5566BDE8D729}" dt="2021-05-11T15:38:37.331" v="339" actId="478"/>
          <ac:spMkLst>
            <pc:docMk/>
            <pc:sldMk cId="2901911804" sldId="295"/>
            <ac:spMk id="212" creationId="{825BCB44-DECA-4E20-8141-6872C9871B06}"/>
          </ac:spMkLst>
        </pc:spChg>
        <pc:grpChg chg="del">
          <ac:chgData name="Petr Muller" userId="12c4e81ac0df191d" providerId="LiveId" clId="{D8064B4D-0712-4344-8139-5566BDE8D729}" dt="2021-05-11T15:33:45.195" v="301" actId="165"/>
          <ac:grpSpMkLst>
            <pc:docMk/>
            <pc:sldMk cId="2901911804" sldId="295"/>
            <ac:grpSpMk id="6" creationId="{08D16A5B-C586-420C-91D1-56BB159FE152}"/>
          </ac:grpSpMkLst>
        </pc:grpChg>
        <pc:grpChg chg="del">
          <ac:chgData name="Petr Muller" userId="12c4e81ac0df191d" providerId="LiveId" clId="{D8064B4D-0712-4344-8139-5566BDE8D729}" dt="2021-05-11T15:33:45.195" v="301" actId="165"/>
          <ac:grpSpMkLst>
            <pc:docMk/>
            <pc:sldMk cId="2901911804" sldId="295"/>
            <ac:grpSpMk id="182" creationId="{D8D27AB5-6B0F-4333-859F-7463D0939F78}"/>
          </ac:grpSpMkLst>
        </pc:grpChg>
        <pc:grpChg chg="del">
          <ac:chgData name="Petr Muller" userId="12c4e81ac0df191d" providerId="LiveId" clId="{D8064B4D-0712-4344-8139-5566BDE8D729}" dt="2021-05-11T15:33:45.195" v="301" actId="165"/>
          <ac:grpSpMkLst>
            <pc:docMk/>
            <pc:sldMk cId="2901911804" sldId="295"/>
            <ac:grpSpMk id="186" creationId="{3EA09134-08FC-4771-AFE4-01BB548C6A6B}"/>
          </ac:grpSpMkLst>
        </pc:grpChg>
        <pc:grpChg chg="del">
          <ac:chgData name="Petr Muller" userId="12c4e81ac0df191d" providerId="LiveId" clId="{D8064B4D-0712-4344-8139-5566BDE8D729}" dt="2021-05-11T15:33:45.195" v="301" actId="165"/>
          <ac:grpSpMkLst>
            <pc:docMk/>
            <pc:sldMk cId="2901911804" sldId="295"/>
            <ac:grpSpMk id="190" creationId="{BBAF8FCF-7D94-4AE7-9667-0767FE90DD14}"/>
          </ac:grpSpMkLst>
        </pc:grpChg>
        <pc:grpChg chg="del">
          <ac:chgData name="Petr Muller" userId="12c4e81ac0df191d" providerId="LiveId" clId="{D8064B4D-0712-4344-8139-5566BDE8D729}" dt="2021-05-11T15:33:45.195" v="301" actId="165"/>
          <ac:grpSpMkLst>
            <pc:docMk/>
            <pc:sldMk cId="2901911804" sldId="295"/>
            <ac:grpSpMk id="194" creationId="{36326665-FE6C-4BA9-84B3-3D1EFD1BBD04}"/>
          </ac:grpSpMkLst>
        </pc:grpChg>
        <pc:cxnChg chg="del">
          <ac:chgData name="Petr Muller" userId="12c4e81ac0df191d" providerId="LiveId" clId="{D8064B4D-0712-4344-8139-5566BDE8D729}" dt="2021-05-11T15:33:28.134" v="299" actId="478"/>
          <ac:cxnSpMkLst>
            <pc:docMk/>
            <pc:sldMk cId="2901911804" sldId="295"/>
            <ac:cxnSpMk id="40" creationId="{3601DE58-CFCE-4EF7-AE8A-CFEA084FB761}"/>
          </ac:cxnSpMkLst>
        </pc:cxnChg>
      </pc:sldChg>
      <pc:sldChg chg="add del">
        <pc:chgData name="Petr Muller" userId="12c4e81ac0df191d" providerId="LiveId" clId="{D8064B4D-0712-4344-8139-5566BDE8D729}" dt="2021-05-11T15:31:12.140" v="271" actId="47"/>
        <pc:sldMkLst>
          <pc:docMk/>
          <pc:sldMk cId="1691290247" sldId="296"/>
        </pc:sldMkLst>
      </pc:sldChg>
      <pc:sldChg chg="delSp add mod">
        <pc:chgData name="Petr Muller" userId="12c4e81ac0df191d" providerId="LiveId" clId="{D8064B4D-0712-4344-8139-5566BDE8D729}" dt="2021-05-11T15:35:27.212" v="318" actId="478"/>
        <pc:sldMkLst>
          <pc:docMk/>
          <pc:sldMk cId="3932910153" sldId="296"/>
        </pc:sldMkLst>
        <pc:spChg chg="del">
          <ac:chgData name="Petr Muller" userId="12c4e81ac0df191d" providerId="LiveId" clId="{D8064B4D-0712-4344-8139-5566BDE8D729}" dt="2021-05-11T15:35:23.459" v="317" actId="478"/>
          <ac:spMkLst>
            <pc:docMk/>
            <pc:sldMk cId="3932910153" sldId="296"/>
            <ac:spMk id="17" creationId="{720C87BE-C421-4DE2-AB71-85ED8FF24FFA}"/>
          </ac:spMkLst>
        </pc:spChg>
        <pc:spChg chg="del">
          <ac:chgData name="Petr Muller" userId="12c4e81ac0df191d" providerId="LiveId" clId="{D8064B4D-0712-4344-8139-5566BDE8D729}" dt="2021-05-11T15:35:10.743" v="312" actId="478"/>
          <ac:spMkLst>
            <pc:docMk/>
            <pc:sldMk cId="3932910153" sldId="296"/>
            <ac:spMk id="123" creationId="{4A75B8DD-1DFE-443C-A251-E1EC7AC7B840}"/>
          </ac:spMkLst>
        </pc:spChg>
        <pc:spChg chg="del">
          <ac:chgData name="Petr Muller" userId="12c4e81ac0df191d" providerId="LiveId" clId="{D8064B4D-0712-4344-8139-5566BDE8D729}" dt="2021-05-11T15:35:10.743" v="312" actId="478"/>
          <ac:spMkLst>
            <pc:docMk/>
            <pc:sldMk cId="3932910153" sldId="296"/>
            <ac:spMk id="124" creationId="{9B7742DD-4345-4799-8458-830E63200F52}"/>
          </ac:spMkLst>
        </pc:spChg>
        <pc:spChg chg="del">
          <ac:chgData name="Petr Muller" userId="12c4e81ac0df191d" providerId="LiveId" clId="{D8064B4D-0712-4344-8139-5566BDE8D729}" dt="2021-05-11T15:35:10.743" v="312" actId="478"/>
          <ac:spMkLst>
            <pc:docMk/>
            <pc:sldMk cId="3932910153" sldId="296"/>
            <ac:spMk id="125" creationId="{73A9842E-24BF-4EC8-AD5E-2E1E378903DD}"/>
          </ac:spMkLst>
        </pc:spChg>
        <pc:spChg chg="del">
          <ac:chgData name="Petr Muller" userId="12c4e81ac0df191d" providerId="LiveId" clId="{D8064B4D-0712-4344-8139-5566BDE8D729}" dt="2021-05-11T15:35:10.743" v="312" actId="478"/>
          <ac:spMkLst>
            <pc:docMk/>
            <pc:sldMk cId="3932910153" sldId="296"/>
            <ac:spMk id="134" creationId="{287E34CB-AE6A-4D89-8CD6-5CBB1C1C80C4}"/>
          </ac:spMkLst>
        </pc:spChg>
        <pc:spChg chg="del">
          <ac:chgData name="Petr Muller" userId="12c4e81ac0df191d" providerId="LiveId" clId="{D8064B4D-0712-4344-8139-5566BDE8D729}" dt="2021-05-11T15:35:10.743" v="312" actId="478"/>
          <ac:spMkLst>
            <pc:docMk/>
            <pc:sldMk cId="3932910153" sldId="296"/>
            <ac:spMk id="135" creationId="{83B88080-7948-4E4E-964D-3259648875ED}"/>
          </ac:spMkLst>
        </pc:spChg>
        <pc:spChg chg="del">
          <ac:chgData name="Petr Muller" userId="12c4e81ac0df191d" providerId="LiveId" clId="{D8064B4D-0712-4344-8139-5566BDE8D729}" dt="2021-05-11T15:35:10.743" v="312" actId="478"/>
          <ac:spMkLst>
            <pc:docMk/>
            <pc:sldMk cId="3932910153" sldId="296"/>
            <ac:spMk id="136" creationId="{4EC3FFEF-6E0C-49D9-B33A-38DFBB47E846}"/>
          </ac:spMkLst>
        </pc:spChg>
        <pc:spChg chg="del">
          <ac:chgData name="Petr Muller" userId="12c4e81ac0df191d" providerId="LiveId" clId="{D8064B4D-0712-4344-8139-5566BDE8D729}" dt="2021-05-11T15:35:10.743" v="312" actId="478"/>
          <ac:spMkLst>
            <pc:docMk/>
            <pc:sldMk cId="3932910153" sldId="296"/>
            <ac:spMk id="137" creationId="{603A1EE4-071E-40C3-9F0B-A2ACA31ACB82}"/>
          </ac:spMkLst>
        </pc:spChg>
        <pc:spChg chg="del">
          <ac:chgData name="Petr Muller" userId="12c4e81ac0df191d" providerId="LiveId" clId="{D8064B4D-0712-4344-8139-5566BDE8D729}" dt="2021-05-11T15:35:15.007" v="314" actId="478"/>
          <ac:spMkLst>
            <pc:docMk/>
            <pc:sldMk cId="3932910153" sldId="296"/>
            <ac:spMk id="138" creationId="{0DB71FD1-3FE8-4592-9727-9FFE64D2DC02}"/>
          </ac:spMkLst>
        </pc:spChg>
        <pc:spChg chg="del">
          <ac:chgData name="Petr Muller" userId="12c4e81ac0df191d" providerId="LiveId" clId="{D8064B4D-0712-4344-8139-5566BDE8D729}" dt="2021-05-11T15:35:16.402" v="315" actId="478"/>
          <ac:spMkLst>
            <pc:docMk/>
            <pc:sldMk cId="3932910153" sldId="296"/>
            <ac:spMk id="139" creationId="{924EDD30-7BE8-488E-AD51-4459B97FD088}"/>
          </ac:spMkLst>
        </pc:spChg>
        <pc:spChg chg="del">
          <ac:chgData name="Petr Muller" userId="12c4e81ac0df191d" providerId="LiveId" clId="{D8064B4D-0712-4344-8139-5566BDE8D729}" dt="2021-05-11T15:35:10.743" v="312" actId="478"/>
          <ac:spMkLst>
            <pc:docMk/>
            <pc:sldMk cId="3932910153" sldId="296"/>
            <ac:spMk id="140" creationId="{7FC81A49-A0BE-4310-9934-DA3A15A041E4}"/>
          </ac:spMkLst>
        </pc:spChg>
        <pc:spChg chg="del">
          <ac:chgData name="Petr Muller" userId="12c4e81ac0df191d" providerId="LiveId" clId="{D8064B4D-0712-4344-8139-5566BDE8D729}" dt="2021-05-11T15:35:10.743" v="312" actId="478"/>
          <ac:spMkLst>
            <pc:docMk/>
            <pc:sldMk cId="3932910153" sldId="296"/>
            <ac:spMk id="144" creationId="{2A3B59BB-D07E-4CB2-B80F-D23CD4EC211E}"/>
          </ac:spMkLst>
        </pc:spChg>
        <pc:spChg chg="del">
          <ac:chgData name="Petr Muller" userId="12c4e81ac0df191d" providerId="LiveId" clId="{D8064B4D-0712-4344-8139-5566BDE8D729}" dt="2021-05-11T15:35:10.743" v="312" actId="478"/>
          <ac:spMkLst>
            <pc:docMk/>
            <pc:sldMk cId="3932910153" sldId="296"/>
            <ac:spMk id="145" creationId="{135220BD-D05A-49EE-9F43-40BDF8F31FF2}"/>
          </ac:spMkLst>
        </pc:spChg>
        <pc:spChg chg="del">
          <ac:chgData name="Petr Muller" userId="12c4e81ac0df191d" providerId="LiveId" clId="{D8064B4D-0712-4344-8139-5566BDE8D729}" dt="2021-05-11T15:35:10.743" v="312" actId="478"/>
          <ac:spMkLst>
            <pc:docMk/>
            <pc:sldMk cId="3932910153" sldId="296"/>
            <ac:spMk id="146" creationId="{B99BAB1A-1C32-4F72-A3A5-AEBC3D40CD2E}"/>
          </ac:spMkLst>
        </pc:spChg>
        <pc:spChg chg="del">
          <ac:chgData name="Petr Muller" userId="12c4e81ac0df191d" providerId="LiveId" clId="{D8064B4D-0712-4344-8139-5566BDE8D729}" dt="2021-05-11T15:35:10.743" v="312" actId="478"/>
          <ac:spMkLst>
            <pc:docMk/>
            <pc:sldMk cId="3932910153" sldId="296"/>
            <ac:spMk id="147" creationId="{1557AFB8-95AE-4455-8DC4-B342396CBF69}"/>
          </ac:spMkLst>
        </pc:spChg>
        <pc:spChg chg="del">
          <ac:chgData name="Petr Muller" userId="12c4e81ac0df191d" providerId="LiveId" clId="{D8064B4D-0712-4344-8139-5566BDE8D729}" dt="2021-05-11T15:35:10.743" v="312" actId="478"/>
          <ac:spMkLst>
            <pc:docMk/>
            <pc:sldMk cId="3932910153" sldId="296"/>
            <ac:spMk id="148" creationId="{EEE74A76-3ED6-4687-A366-C7D9127AACCC}"/>
          </ac:spMkLst>
        </pc:spChg>
        <pc:spChg chg="del">
          <ac:chgData name="Petr Muller" userId="12c4e81ac0df191d" providerId="LiveId" clId="{D8064B4D-0712-4344-8139-5566BDE8D729}" dt="2021-05-11T15:35:12.970" v="313" actId="478"/>
          <ac:spMkLst>
            <pc:docMk/>
            <pc:sldMk cId="3932910153" sldId="296"/>
            <ac:spMk id="153" creationId="{E07DF498-10A4-4119-A54D-9800644C47A4}"/>
          </ac:spMkLst>
        </pc:spChg>
        <pc:spChg chg="del">
          <ac:chgData name="Petr Muller" userId="12c4e81ac0df191d" providerId="LiveId" clId="{D8064B4D-0712-4344-8139-5566BDE8D729}" dt="2021-05-11T15:35:10.743" v="312" actId="478"/>
          <ac:spMkLst>
            <pc:docMk/>
            <pc:sldMk cId="3932910153" sldId="296"/>
            <ac:spMk id="154" creationId="{5FFFD4D7-82EA-4EA7-B374-7BDE03D6E439}"/>
          </ac:spMkLst>
        </pc:spChg>
        <pc:spChg chg="del">
          <ac:chgData name="Petr Muller" userId="12c4e81ac0df191d" providerId="LiveId" clId="{D8064B4D-0712-4344-8139-5566BDE8D729}" dt="2021-05-11T15:35:10.743" v="312" actId="478"/>
          <ac:spMkLst>
            <pc:docMk/>
            <pc:sldMk cId="3932910153" sldId="296"/>
            <ac:spMk id="155" creationId="{64C7DF0E-5F69-4E24-B3C4-C3CAF9DA0362}"/>
          </ac:spMkLst>
        </pc:spChg>
        <pc:spChg chg="del">
          <ac:chgData name="Petr Muller" userId="12c4e81ac0df191d" providerId="LiveId" clId="{D8064B4D-0712-4344-8139-5566BDE8D729}" dt="2021-05-11T15:35:10.743" v="312" actId="478"/>
          <ac:spMkLst>
            <pc:docMk/>
            <pc:sldMk cId="3932910153" sldId="296"/>
            <ac:spMk id="156" creationId="{6DCCB319-5E19-40CC-A446-FE7F68BAFB8A}"/>
          </ac:spMkLst>
        </pc:spChg>
        <pc:spChg chg="del">
          <ac:chgData name="Petr Muller" userId="12c4e81ac0df191d" providerId="LiveId" clId="{D8064B4D-0712-4344-8139-5566BDE8D729}" dt="2021-05-11T15:35:10.743" v="312" actId="478"/>
          <ac:spMkLst>
            <pc:docMk/>
            <pc:sldMk cId="3932910153" sldId="296"/>
            <ac:spMk id="157" creationId="{2455FA0F-F286-48E0-B576-F6BB41194174}"/>
          </ac:spMkLst>
        </pc:spChg>
        <pc:spChg chg="del">
          <ac:chgData name="Petr Muller" userId="12c4e81ac0df191d" providerId="LiveId" clId="{D8064B4D-0712-4344-8139-5566BDE8D729}" dt="2021-05-11T15:35:10.743" v="312" actId="478"/>
          <ac:spMkLst>
            <pc:docMk/>
            <pc:sldMk cId="3932910153" sldId="296"/>
            <ac:spMk id="158" creationId="{7672DB0B-EC6E-469D-8C68-750963A194D7}"/>
          </ac:spMkLst>
        </pc:spChg>
        <pc:spChg chg="del">
          <ac:chgData name="Petr Muller" userId="12c4e81ac0df191d" providerId="LiveId" clId="{D8064B4D-0712-4344-8139-5566BDE8D729}" dt="2021-05-11T15:35:23.459" v="317" actId="478"/>
          <ac:spMkLst>
            <pc:docMk/>
            <pc:sldMk cId="3932910153" sldId="296"/>
            <ac:spMk id="162" creationId="{4919B3C6-8FF8-47C0-B1B7-3A3A6127E7BE}"/>
          </ac:spMkLst>
        </pc:spChg>
        <pc:spChg chg="del">
          <ac:chgData name="Petr Muller" userId="12c4e81ac0df191d" providerId="LiveId" clId="{D8064B4D-0712-4344-8139-5566BDE8D729}" dt="2021-05-11T15:35:10.743" v="312" actId="478"/>
          <ac:spMkLst>
            <pc:docMk/>
            <pc:sldMk cId="3932910153" sldId="296"/>
            <ac:spMk id="163" creationId="{EB5F0898-E222-40DD-B575-F348C77726DD}"/>
          </ac:spMkLst>
        </pc:spChg>
        <pc:spChg chg="del">
          <ac:chgData name="Petr Muller" userId="12c4e81ac0df191d" providerId="LiveId" clId="{D8064B4D-0712-4344-8139-5566BDE8D729}" dt="2021-05-11T15:35:23.459" v="317" actId="478"/>
          <ac:spMkLst>
            <pc:docMk/>
            <pc:sldMk cId="3932910153" sldId="296"/>
            <ac:spMk id="164" creationId="{7A97DC75-BC08-4839-BAFE-B590DB62C753}"/>
          </ac:spMkLst>
        </pc:spChg>
        <pc:spChg chg="del">
          <ac:chgData name="Petr Muller" userId="12c4e81ac0df191d" providerId="LiveId" clId="{D8064B4D-0712-4344-8139-5566BDE8D729}" dt="2021-05-11T15:35:10.743" v="312" actId="478"/>
          <ac:spMkLst>
            <pc:docMk/>
            <pc:sldMk cId="3932910153" sldId="296"/>
            <ac:spMk id="166" creationId="{9126AD87-BD39-41B8-93C1-94C1E48511E8}"/>
          </ac:spMkLst>
        </pc:spChg>
        <pc:spChg chg="del">
          <ac:chgData name="Petr Muller" userId="12c4e81ac0df191d" providerId="LiveId" clId="{D8064B4D-0712-4344-8139-5566BDE8D729}" dt="2021-05-11T15:35:10.743" v="312" actId="478"/>
          <ac:spMkLst>
            <pc:docMk/>
            <pc:sldMk cId="3932910153" sldId="296"/>
            <ac:spMk id="168" creationId="{4E53A945-B7BB-4F50-9E42-1E2C2B7E475A}"/>
          </ac:spMkLst>
        </pc:spChg>
        <pc:spChg chg="del">
          <ac:chgData name="Petr Muller" userId="12c4e81ac0df191d" providerId="LiveId" clId="{D8064B4D-0712-4344-8139-5566BDE8D729}" dt="2021-05-11T15:35:23.459" v="317" actId="478"/>
          <ac:spMkLst>
            <pc:docMk/>
            <pc:sldMk cId="3932910153" sldId="296"/>
            <ac:spMk id="169" creationId="{49C884B2-0D7A-4D42-90AE-B3372E623E19}"/>
          </ac:spMkLst>
        </pc:spChg>
        <pc:spChg chg="del">
          <ac:chgData name="Petr Muller" userId="12c4e81ac0df191d" providerId="LiveId" clId="{D8064B4D-0712-4344-8139-5566BDE8D729}" dt="2021-05-11T15:35:27.212" v="318" actId="478"/>
          <ac:spMkLst>
            <pc:docMk/>
            <pc:sldMk cId="3932910153" sldId="296"/>
            <ac:spMk id="170" creationId="{D5F82E33-6D0B-4EC2-BCF8-A25D5155ACD7}"/>
          </ac:spMkLst>
        </pc:spChg>
        <pc:spChg chg="del">
          <ac:chgData name="Petr Muller" userId="12c4e81ac0df191d" providerId="LiveId" clId="{D8064B4D-0712-4344-8139-5566BDE8D729}" dt="2021-05-11T15:35:19.860" v="316" actId="478"/>
          <ac:spMkLst>
            <pc:docMk/>
            <pc:sldMk cId="3932910153" sldId="296"/>
            <ac:spMk id="202" creationId="{122C1929-CE74-462D-9593-C1C297144A92}"/>
          </ac:spMkLst>
        </pc:spChg>
        <pc:spChg chg="del">
          <ac:chgData name="Petr Muller" userId="12c4e81ac0df191d" providerId="LiveId" clId="{D8064B4D-0712-4344-8139-5566BDE8D729}" dt="2021-05-11T15:35:10.743" v="312" actId="478"/>
          <ac:spMkLst>
            <pc:docMk/>
            <pc:sldMk cId="3932910153" sldId="296"/>
            <ac:spMk id="206" creationId="{CA691BA3-E4BE-4CD9-A56E-9CAB207E691B}"/>
          </ac:spMkLst>
        </pc:spChg>
      </pc:sldChg>
      <pc:sldChg chg="add del">
        <pc:chgData name="Petr Muller" userId="12c4e81ac0df191d" providerId="LiveId" clId="{D8064B4D-0712-4344-8139-5566BDE8D729}" dt="2021-05-11T15:31:13.380" v="272" actId="47"/>
        <pc:sldMkLst>
          <pc:docMk/>
          <pc:sldMk cId="737539665" sldId="297"/>
        </pc:sldMkLst>
      </pc:sldChg>
      <pc:sldChg chg="add">
        <pc:chgData name="Petr Muller" userId="12c4e81ac0df191d" providerId="LiveId" clId="{D8064B4D-0712-4344-8139-5566BDE8D729}" dt="2021-05-11T15:31:18.771" v="275"/>
        <pc:sldMkLst>
          <pc:docMk/>
          <pc:sldMk cId="1148057909" sldId="297"/>
        </pc:sldMkLst>
      </pc:sldChg>
      <pc:sldChg chg="add del">
        <pc:chgData name="Petr Muller" userId="12c4e81ac0df191d" providerId="LiveId" clId="{D8064B4D-0712-4344-8139-5566BDE8D729}" dt="2021-05-11T15:40:05.620" v="341" actId="47"/>
        <pc:sldMkLst>
          <pc:docMk/>
          <pc:sldMk cId="4179153973" sldId="298"/>
        </pc:sldMkLst>
      </pc:sldChg>
      <pc:sldChg chg="addSp delSp modSp add mod">
        <pc:chgData name="Petr Muller" userId="12c4e81ac0df191d" providerId="LiveId" clId="{D8064B4D-0712-4344-8139-5566BDE8D729}" dt="2021-05-11T15:38:31.796" v="338" actId="478"/>
        <pc:sldMkLst>
          <pc:docMk/>
          <pc:sldMk cId="3830571343" sldId="299"/>
        </pc:sldMkLst>
        <pc:spChg chg="del">
          <ac:chgData name="Petr Muller" userId="12c4e81ac0df191d" providerId="LiveId" clId="{D8064B4D-0712-4344-8139-5566BDE8D729}" dt="2021-05-11T15:36:56.959" v="321" actId="478"/>
          <ac:spMkLst>
            <pc:docMk/>
            <pc:sldMk cId="3830571343" sldId="299"/>
            <ac:spMk id="22" creationId="{104143B3-ADD1-4C3C-A1A4-8A391485413C}"/>
          </ac:spMkLst>
        </pc:spChg>
        <pc:spChg chg="mod">
          <ac:chgData name="Petr Muller" userId="12c4e81ac0df191d" providerId="LiveId" clId="{D8064B4D-0712-4344-8139-5566BDE8D729}" dt="2021-05-11T15:37:00.082" v="323"/>
          <ac:spMkLst>
            <pc:docMk/>
            <pc:sldMk cId="3830571343" sldId="299"/>
            <ac:spMk id="55" creationId="{0FF9FE98-09A7-48DE-B228-4B7566B43D52}"/>
          </ac:spMkLst>
        </pc:spChg>
        <pc:spChg chg="del mod">
          <ac:chgData name="Petr Muller" userId="12c4e81ac0df191d" providerId="LiveId" clId="{D8064B4D-0712-4344-8139-5566BDE8D729}" dt="2021-05-11T15:37:24.015" v="326" actId="478"/>
          <ac:spMkLst>
            <pc:docMk/>
            <pc:sldMk cId="3830571343" sldId="299"/>
            <ac:spMk id="56" creationId="{D11FD02E-ABEC-4895-B874-CF5D01724904}"/>
          </ac:spMkLst>
        </pc:spChg>
        <pc:spChg chg="mod">
          <ac:chgData name="Petr Muller" userId="12c4e81ac0df191d" providerId="LiveId" clId="{D8064B4D-0712-4344-8139-5566BDE8D729}" dt="2021-05-11T15:37:00.082" v="323"/>
          <ac:spMkLst>
            <pc:docMk/>
            <pc:sldMk cId="3830571343" sldId="299"/>
            <ac:spMk id="57" creationId="{FD95E9A7-1846-401D-BDE5-37066EC59B40}"/>
          </ac:spMkLst>
        </pc:spChg>
        <pc:spChg chg="mod">
          <ac:chgData name="Petr Muller" userId="12c4e81ac0df191d" providerId="LiveId" clId="{D8064B4D-0712-4344-8139-5566BDE8D729}" dt="2021-05-11T15:37:00.082" v="323"/>
          <ac:spMkLst>
            <pc:docMk/>
            <pc:sldMk cId="3830571343" sldId="299"/>
            <ac:spMk id="59" creationId="{622A561D-7BCF-426E-AF7A-18B3A631F8FA}"/>
          </ac:spMkLst>
        </pc:spChg>
        <pc:spChg chg="del mod">
          <ac:chgData name="Petr Muller" userId="12c4e81ac0df191d" providerId="LiveId" clId="{D8064B4D-0712-4344-8139-5566BDE8D729}" dt="2021-05-11T15:37:18.908" v="325" actId="478"/>
          <ac:spMkLst>
            <pc:docMk/>
            <pc:sldMk cId="3830571343" sldId="299"/>
            <ac:spMk id="60" creationId="{D311FF3A-EE78-4625-81F8-C486108F3868}"/>
          </ac:spMkLst>
        </pc:spChg>
        <pc:spChg chg="mod">
          <ac:chgData name="Petr Muller" userId="12c4e81ac0df191d" providerId="LiveId" clId="{D8064B4D-0712-4344-8139-5566BDE8D729}" dt="2021-05-11T15:37:00.082" v="323"/>
          <ac:spMkLst>
            <pc:docMk/>
            <pc:sldMk cId="3830571343" sldId="299"/>
            <ac:spMk id="61" creationId="{2D97588F-F199-4916-922E-6BA831DF6455}"/>
          </ac:spMkLst>
        </pc:spChg>
        <pc:spChg chg="mod">
          <ac:chgData name="Petr Muller" userId="12c4e81ac0df191d" providerId="LiveId" clId="{D8064B4D-0712-4344-8139-5566BDE8D729}" dt="2021-05-11T15:37:00.082" v="323"/>
          <ac:spMkLst>
            <pc:docMk/>
            <pc:sldMk cId="3830571343" sldId="299"/>
            <ac:spMk id="63" creationId="{B3FFA732-2CEC-40D3-A7C4-6E90EF037C4B}"/>
          </ac:spMkLst>
        </pc:spChg>
        <pc:spChg chg="del mod">
          <ac:chgData name="Petr Muller" userId="12c4e81ac0df191d" providerId="LiveId" clId="{D8064B4D-0712-4344-8139-5566BDE8D729}" dt="2021-05-11T15:37:06.190" v="324" actId="478"/>
          <ac:spMkLst>
            <pc:docMk/>
            <pc:sldMk cId="3830571343" sldId="299"/>
            <ac:spMk id="64" creationId="{C01883C1-59BE-474A-BC4E-C6870E00F226}"/>
          </ac:spMkLst>
        </pc:spChg>
        <pc:spChg chg="mod">
          <ac:chgData name="Petr Muller" userId="12c4e81ac0df191d" providerId="LiveId" clId="{D8064B4D-0712-4344-8139-5566BDE8D729}" dt="2021-05-11T15:37:00.082" v="323"/>
          <ac:spMkLst>
            <pc:docMk/>
            <pc:sldMk cId="3830571343" sldId="299"/>
            <ac:spMk id="65" creationId="{9851FC8A-029C-49C5-B6C3-7E4FBE4EEBC3}"/>
          </ac:spMkLst>
        </pc:spChg>
        <pc:spChg chg="mod">
          <ac:chgData name="Petr Muller" userId="12c4e81ac0df191d" providerId="LiveId" clId="{D8064B4D-0712-4344-8139-5566BDE8D729}" dt="2021-05-11T15:37:00.082" v="323"/>
          <ac:spMkLst>
            <pc:docMk/>
            <pc:sldMk cId="3830571343" sldId="299"/>
            <ac:spMk id="67" creationId="{5FF656FA-31C5-4F70-8810-57257B5EEC27}"/>
          </ac:spMkLst>
        </pc:spChg>
        <pc:spChg chg="del mod">
          <ac:chgData name="Petr Muller" userId="12c4e81ac0df191d" providerId="LiveId" clId="{D8064B4D-0712-4344-8139-5566BDE8D729}" dt="2021-05-11T15:37:29.210" v="327" actId="478"/>
          <ac:spMkLst>
            <pc:docMk/>
            <pc:sldMk cId="3830571343" sldId="299"/>
            <ac:spMk id="68" creationId="{D574C29B-CA61-4FE7-8C81-7D9CA6E33CBE}"/>
          </ac:spMkLst>
        </pc:spChg>
        <pc:spChg chg="mod">
          <ac:chgData name="Petr Muller" userId="12c4e81ac0df191d" providerId="LiveId" clId="{D8064B4D-0712-4344-8139-5566BDE8D729}" dt="2021-05-11T15:37:00.082" v="323"/>
          <ac:spMkLst>
            <pc:docMk/>
            <pc:sldMk cId="3830571343" sldId="299"/>
            <ac:spMk id="69" creationId="{563899E3-B35A-41F0-903B-133FA44F7C3D}"/>
          </ac:spMkLst>
        </pc:spChg>
        <pc:spChg chg="mod">
          <ac:chgData name="Petr Muller" userId="12c4e81ac0df191d" providerId="LiveId" clId="{D8064B4D-0712-4344-8139-5566BDE8D729}" dt="2021-05-11T15:37:00.082" v="323"/>
          <ac:spMkLst>
            <pc:docMk/>
            <pc:sldMk cId="3830571343" sldId="299"/>
            <ac:spMk id="71" creationId="{C7BBF30A-118E-4283-A7CF-ABA489519D23}"/>
          </ac:spMkLst>
        </pc:spChg>
        <pc:spChg chg="del mod">
          <ac:chgData name="Petr Muller" userId="12c4e81ac0df191d" providerId="LiveId" clId="{D8064B4D-0712-4344-8139-5566BDE8D729}" dt="2021-05-11T15:37:38.079" v="328" actId="478"/>
          <ac:spMkLst>
            <pc:docMk/>
            <pc:sldMk cId="3830571343" sldId="299"/>
            <ac:spMk id="72" creationId="{C005F622-5D19-477C-9EAE-6D423B853928}"/>
          </ac:spMkLst>
        </pc:spChg>
        <pc:spChg chg="mod">
          <ac:chgData name="Petr Muller" userId="12c4e81ac0df191d" providerId="LiveId" clId="{D8064B4D-0712-4344-8139-5566BDE8D729}" dt="2021-05-11T15:37:00.082" v="323"/>
          <ac:spMkLst>
            <pc:docMk/>
            <pc:sldMk cId="3830571343" sldId="299"/>
            <ac:spMk id="73" creationId="{9143AF35-C269-443C-A552-CEBC39BE669E}"/>
          </ac:spMkLst>
        </pc:spChg>
        <pc:spChg chg="add mod">
          <ac:chgData name="Petr Muller" userId="12c4e81ac0df191d" providerId="LiveId" clId="{D8064B4D-0712-4344-8139-5566BDE8D729}" dt="2021-05-11T15:38:05.252" v="329"/>
          <ac:spMkLst>
            <pc:docMk/>
            <pc:sldMk cId="3830571343" sldId="299"/>
            <ac:spMk id="74" creationId="{1DDA6C53-0FE6-428A-8AF3-C5117A8382A9}"/>
          </ac:spMkLst>
        </pc:spChg>
        <pc:spChg chg="add mod">
          <ac:chgData name="Petr Muller" userId="12c4e81ac0df191d" providerId="LiveId" clId="{D8064B4D-0712-4344-8139-5566BDE8D729}" dt="2021-05-11T15:38:24.262" v="336" actId="403"/>
          <ac:spMkLst>
            <pc:docMk/>
            <pc:sldMk cId="3830571343" sldId="299"/>
            <ac:spMk id="75" creationId="{AC3BBE21-F2D4-47BE-B58F-80F388A0B7DA}"/>
          </ac:spMkLst>
        </pc:spChg>
        <pc:spChg chg="add mod">
          <ac:chgData name="Petr Muller" userId="12c4e81ac0df191d" providerId="LiveId" clId="{D8064B4D-0712-4344-8139-5566BDE8D729}" dt="2021-05-11T15:38:05.252" v="329"/>
          <ac:spMkLst>
            <pc:docMk/>
            <pc:sldMk cId="3830571343" sldId="299"/>
            <ac:spMk id="76" creationId="{21EF3994-B74D-4CDE-A4F7-CE28025A1FB3}"/>
          </ac:spMkLst>
        </pc:spChg>
        <pc:spChg chg="add mod">
          <ac:chgData name="Petr Muller" userId="12c4e81ac0df191d" providerId="LiveId" clId="{D8064B4D-0712-4344-8139-5566BDE8D729}" dt="2021-05-11T15:38:05.252" v="329"/>
          <ac:spMkLst>
            <pc:docMk/>
            <pc:sldMk cId="3830571343" sldId="299"/>
            <ac:spMk id="77" creationId="{80374DB2-0357-4A4B-A808-4015B9AC3FDC}"/>
          </ac:spMkLst>
        </pc:spChg>
        <pc:spChg chg="add mod">
          <ac:chgData name="Petr Muller" userId="12c4e81ac0df191d" providerId="LiveId" clId="{D8064B4D-0712-4344-8139-5566BDE8D729}" dt="2021-05-11T15:38:05.252" v="329"/>
          <ac:spMkLst>
            <pc:docMk/>
            <pc:sldMk cId="3830571343" sldId="299"/>
            <ac:spMk id="78" creationId="{C3FD3859-95C9-4349-AD10-2AF1CAEE01F1}"/>
          </ac:spMkLst>
        </pc:spChg>
        <pc:spChg chg="add del mod">
          <ac:chgData name="Petr Muller" userId="12c4e81ac0df191d" providerId="LiveId" clId="{D8064B4D-0712-4344-8139-5566BDE8D729}" dt="2021-05-11T15:38:28.262" v="337" actId="478"/>
          <ac:spMkLst>
            <pc:docMk/>
            <pc:sldMk cId="3830571343" sldId="299"/>
            <ac:spMk id="79" creationId="{DE47DFB7-BCC9-4D24-9325-3584D7904B2D}"/>
          </ac:spMkLst>
        </pc:spChg>
        <pc:spChg chg="del">
          <ac:chgData name="Petr Muller" userId="12c4e81ac0df191d" providerId="LiveId" clId="{D8064B4D-0712-4344-8139-5566BDE8D729}" dt="2021-05-11T15:36:56.959" v="321" actId="478"/>
          <ac:spMkLst>
            <pc:docMk/>
            <pc:sldMk cId="3830571343" sldId="299"/>
            <ac:spMk id="183" creationId="{12C40B3B-4438-454F-973F-78A744A7DF2E}"/>
          </ac:spMkLst>
        </pc:spChg>
        <pc:spChg chg="del">
          <ac:chgData name="Petr Muller" userId="12c4e81ac0df191d" providerId="LiveId" clId="{D8064B4D-0712-4344-8139-5566BDE8D729}" dt="2021-05-11T15:36:56.959" v="321" actId="478"/>
          <ac:spMkLst>
            <pc:docMk/>
            <pc:sldMk cId="3830571343" sldId="299"/>
            <ac:spMk id="187" creationId="{A4B4ED6C-F99C-46F7-8C32-E7E2B2A81723}"/>
          </ac:spMkLst>
        </pc:spChg>
        <pc:spChg chg="del">
          <ac:chgData name="Petr Muller" userId="12c4e81ac0df191d" providerId="LiveId" clId="{D8064B4D-0712-4344-8139-5566BDE8D729}" dt="2021-05-11T15:36:56.959" v="321" actId="478"/>
          <ac:spMkLst>
            <pc:docMk/>
            <pc:sldMk cId="3830571343" sldId="299"/>
            <ac:spMk id="191" creationId="{F7258B8E-CA0C-4D05-9EAA-C0A39463D6E2}"/>
          </ac:spMkLst>
        </pc:spChg>
        <pc:spChg chg="del">
          <ac:chgData name="Petr Muller" userId="12c4e81ac0df191d" providerId="LiveId" clId="{D8064B4D-0712-4344-8139-5566BDE8D729}" dt="2021-05-11T15:36:59.269" v="322" actId="478"/>
          <ac:spMkLst>
            <pc:docMk/>
            <pc:sldMk cId="3830571343" sldId="299"/>
            <ac:spMk id="195" creationId="{71BAE964-DAA6-4B08-94E2-FF9B235CA15D}"/>
          </ac:spMkLst>
        </pc:spChg>
        <pc:spChg chg="del">
          <ac:chgData name="Petr Muller" userId="12c4e81ac0df191d" providerId="LiveId" clId="{D8064B4D-0712-4344-8139-5566BDE8D729}" dt="2021-05-11T15:38:31.796" v="338" actId="478"/>
          <ac:spMkLst>
            <pc:docMk/>
            <pc:sldMk cId="3830571343" sldId="299"/>
            <ac:spMk id="212" creationId="{825BCB44-DECA-4E20-8141-6872C9871B06}"/>
          </ac:spMkLst>
        </pc:spChg>
        <pc:grpChg chg="add mod">
          <ac:chgData name="Petr Muller" userId="12c4e81ac0df191d" providerId="LiveId" clId="{D8064B4D-0712-4344-8139-5566BDE8D729}" dt="2021-05-11T15:37:00.082" v="323"/>
          <ac:grpSpMkLst>
            <pc:docMk/>
            <pc:sldMk cId="3830571343" sldId="299"/>
            <ac:grpSpMk id="54" creationId="{2EF49E95-67EE-42D8-B426-F1B509C81A1F}"/>
          </ac:grpSpMkLst>
        </pc:grpChg>
        <pc:grpChg chg="add mod">
          <ac:chgData name="Petr Muller" userId="12c4e81ac0df191d" providerId="LiveId" clId="{D8064B4D-0712-4344-8139-5566BDE8D729}" dt="2021-05-11T15:37:00.082" v="323"/>
          <ac:grpSpMkLst>
            <pc:docMk/>
            <pc:sldMk cId="3830571343" sldId="299"/>
            <ac:grpSpMk id="58" creationId="{7734720D-A24A-4BF3-9453-D409DF3899DA}"/>
          </ac:grpSpMkLst>
        </pc:grpChg>
        <pc:grpChg chg="add mod">
          <ac:chgData name="Petr Muller" userId="12c4e81ac0df191d" providerId="LiveId" clId="{D8064B4D-0712-4344-8139-5566BDE8D729}" dt="2021-05-11T15:37:00.082" v="323"/>
          <ac:grpSpMkLst>
            <pc:docMk/>
            <pc:sldMk cId="3830571343" sldId="299"/>
            <ac:grpSpMk id="62" creationId="{E164C07E-71C5-4A90-8656-E16AE6A9C9C8}"/>
          </ac:grpSpMkLst>
        </pc:grpChg>
        <pc:grpChg chg="add mod">
          <ac:chgData name="Petr Muller" userId="12c4e81ac0df191d" providerId="LiveId" clId="{D8064B4D-0712-4344-8139-5566BDE8D729}" dt="2021-05-11T15:37:00.082" v="323"/>
          <ac:grpSpMkLst>
            <pc:docMk/>
            <pc:sldMk cId="3830571343" sldId="299"/>
            <ac:grpSpMk id="66" creationId="{B9AB8F41-75C9-4D07-937A-ADBE6898B151}"/>
          </ac:grpSpMkLst>
        </pc:grpChg>
        <pc:grpChg chg="add mod">
          <ac:chgData name="Petr Muller" userId="12c4e81ac0df191d" providerId="LiveId" clId="{D8064B4D-0712-4344-8139-5566BDE8D729}" dt="2021-05-11T15:37:00.082" v="323"/>
          <ac:grpSpMkLst>
            <pc:docMk/>
            <pc:sldMk cId="3830571343" sldId="299"/>
            <ac:grpSpMk id="70" creationId="{45ED954C-F7F1-4FCE-8A91-D1270072FF0D}"/>
          </ac:grpSpMkLst>
        </pc:grpChg>
      </pc:sldChg>
      <pc:sldChg chg="addSp delSp modSp add mod modAnim">
        <pc:chgData name="Petr Muller" userId="12c4e81ac0df191d" providerId="LiveId" clId="{D8064B4D-0712-4344-8139-5566BDE8D729}" dt="2021-05-11T15:45:00.078" v="358" actId="1076"/>
        <pc:sldMkLst>
          <pc:docMk/>
          <pc:sldMk cId="3943209682" sldId="300"/>
        </pc:sldMkLst>
        <pc:spChg chg="del">
          <ac:chgData name="Petr Muller" userId="12c4e81ac0df191d" providerId="LiveId" clId="{D8064B4D-0712-4344-8139-5566BDE8D729}" dt="2021-05-11T15:43:26.176" v="343" actId="478"/>
          <ac:spMkLst>
            <pc:docMk/>
            <pc:sldMk cId="3943209682" sldId="300"/>
            <ac:spMk id="33" creationId="{951C2C0E-72A2-4ABF-B67D-0D1F8789F5F7}"/>
          </ac:spMkLst>
        </pc:spChg>
        <pc:spChg chg="add mod">
          <ac:chgData name="Petr Muller" userId="12c4e81ac0df191d" providerId="LiveId" clId="{D8064B4D-0712-4344-8139-5566BDE8D729}" dt="2021-05-11T15:44:03.527" v="348" actId="14100"/>
          <ac:spMkLst>
            <pc:docMk/>
            <pc:sldMk cId="3943209682" sldId="300"/>
            <ac:spMk id="65" creationId="{CB2614D9-3FC4-4231-9426-8635BDA9B348}"/>
          </ac:spMkLst>
        </pc:spChg>
        <pc:spChg chg="add mod">
          <ac:chgData name="Petr Muller" userId="12c4e81ac0df191d" providerId="LiveId" clId="{D8064B4D-0712-4344-8139-5566BDE8D729}" dt="2021-05-11T15:44:39.951" v="354" actId="14100"/>
          <ac:spMkLst>
            <pc:docMk/>
            <pc:sldMk cId="3943209682" sldId="300"/>
            <ac:spMk id="66" creationId="{8434C7F2-D893-482D-A66F-0DC88566532C}"/>
          </ac:spMkLst>
        </pc:spChg>
        <pc:spChg chg="del">
          <ac:chgData name="Petr Muller" userId="12c4e81ac0df191d" providerId="LiveId" clId="{D8064B4D-0712-4344-8139-5566BDE8D729}" dt="2021-05-11T15:43:26.176" v="343" actId="478"/>
          <ac:spMkLst>
            <pc:docMk/>
            <pc:sldMk cId="3943209682" sldId="300"/>
            <ac:spMk id="80" creationId="{FE86CB6F-2733-458E-B09E-3EBFAC0B8870}"/>
          </ac:spMkLst>
        </pc:spChg>
        <pc:spChg chg="del">
          <ac:chgData name="Petr Muller" userId="12c4e81ac0df191d" providerId="LiveId" clId="{D8064B4D-0712-4344-8139-5566BDE8D729}" dt="2021-05-11T15:43:26.176" v="343" actId="478"/>
          <ac:spMkLst>
            <pc:docMk/>
            <pc:sldMk cId="3943209682" sldId="300"/>
            <ac:spMk id="81" creationId="{68D738ED-8153-43D5-9BA4-D6D880B02846}"/>
          </ac:spMkLst>
        </pc:spChg>
        <pc:spChg chg="del">
          <ac:chgData name="Petr Muller" userId="12c4e81ac0df191d" providerId="LiveId" clId="{D8064B4D-0712-4344-8139-5566BDE8D729}" dt="2021-05-11T15:43:26.176" v="343" actId="478"/>
          <ac:spMkLst>
            <pc:docMk/>
            <pc:sldMk cId="3943209682" sldId="300"/>
            <ac:spMk id="82" creationId="{17A5246D-28C8-4279-ADB7-2A68928DC445}"/>
          </ac:spMkLst>
        </pc:spChg>
        <pc:spChg chg="del">
          <ac:chgData name="Petr Muller" userId="12c4e81ac0df191d" providerId="LiveId" clId="{D8064B4D-0712-4344-8139-5566BDE8D729}" dt="2021-05-11T15:43:26.176" v="343" actId="478"/>
          <ac:spMkLst>
            <pc:docMk/>
            <pc:sldMk cId="3943209682" sldId="300"/>
            <ac:spMk id="83" creationId="{6298674E-9A39-4304-B60A-59F345AE804A}"/>
          </ac:spMkLst>
        </pc:spChg>
        <pc:spChg chg="del">
          <ac:chgData name="Petr Muller" userId="12c4e81ac0df191d" providerId="LiveId" clId="{D8064B4D-0712-4344-8139-5566BDE8D729}" dt="2021-05-11T15:43:26.176" v="343" actId="478"/>
          <ac:spMkLst>
            <pc:docMk/>
            <pc:sldMk cId="3943209682" sldId="300"/>
            <ac:spMk id="84" creationId="{764AEC02-7980-414F-A5F9-8DFFA5EC1448}"/>
          </ac:spMkLst>
        </pc:spChg>
        <pc:spChg chg="del">
          <ac:chgData name="Petr Muller" userId="12c4e81ac0df191d" providerId="LiveId" clId="{D8064B4D-0712-4344-8139-5566BDE8D729}" dt="2021-05-11T15:43:26.176" v="343" actId="478"/>
          <ac:spMkLst>
            <pc:docMk/>
            <pc:sldMk cId="3943209682" sldId="300"/>
            <ac:spMk id="85" creationId="{9C340876-C929-4ABB-B2B8-9E129CBE56F1}"/>
          </ac:spMkLst>
        </pc:spChg>
        <pc:spChg chg="del">
          <ac:chgData name="Petr Muller" userId="12c4e81ac0df191d" providerId="LiveId" clId="{D8064B4D-0712-4344-8139-5566BDE8D729}" dt="2021-05-11T15:43:26.176" v="343" actId="478"/>
          <ac:spMkLst>
            <pc:docMk/>
            <pc:sldMk cId="3943209682" sldId="300"/>
            <ac:spMk id="86" creationId="{844437CD-D54D-4B80-945A-879A41695DA6}"/>
          </ac:spMkLst>
        </pc:spChg>
        <pc:spChg chg="del">
          <ac:chgData name="Petr Muller" userId="12c4e81ac0df191d" providerId="LiveId" clId="{D8064B4D-0712-4344-8139-5566BDE8D729}" dt="2021-05-11T15:43:26.176" v="343" actId="478"/>
          <ac:spMkLst>
            <pc:docMk/>
            <pc:sldMk cId="3943209682" sldId="300"/>
            <ac:spMk id="88" creationId="{90DEA1C4-04BA-453F-9F92-F27F7BCC0BFB}"/>
          </ac:spMkLst>
        </pc:spChg>
        <pc:spChg chg="del">
          <ac:chgData name="Petr Muller" userId="12c4e81ac0df191d" providerId="LiveId" clId="{D8064B4D-0712-4344-8139-5566BDE8D729}" dt="2021-05-11T15:43:26.176" v="343" actId="478"/>
          <ac:spMkLst>
            <pc:docMk/>
            <pc:sldMk cId="3943209682" sldId="300"/>
            <ac:spMk id="89" creationId="{F66DDDF9-7697-46D8-8B5F-E852A053E94A}"/>
          </ac:spMkLst>
        </pc:spChg>
        <pc:spChg chg="del">
          <ac:chgData name="Petr Muller" userId="12c4e81ac0df191d" providerId="LiveId" clId="{D8064B4D-0712-4344-8139-5566BDE8D729}" dt="2021-05-11T15:43:29.496" v="344" actId="478"/>
          <ac:spMkLst>
            <pc:docMk/>
            <pc:sldMk cId="3943209682" sldId="300"/>
            <ac:spMk id="90" creationId="{C647AEA7-93C7-45A5-AF99-0E16B93DBCC7}"/>
          </ac:spMkLst>
        </pc:spChg>
        <pc:spChg chg="del">
          <ac:chgData name="Petr Muller" userId="12c4e81ac0df191d" providerId="LiveId" clId="{D8064B4D-0712-4344-8139-5566BDE8D729}" dt="2021-05-11T15:43:26.176" v="343" actId="478"/>
          <ac:spMkLst>
            <pc:docMk/>
            <pc:sldMk cId="3943209682" sldId="300"/>
            <ac:spMk id="91" creationId="{853F8E8A-347C-460E-92C4-5018E8681F7E}"/>
          </ac:spMkLst>
        </pc:spChg>
        <pc:spChg chg="del">
          <ac:chgData name="Petr Muller" userId="12c4e81ac0df191d" providerId="LiveId" clId="{D8064B4D-0712-4344-8139-5566BDE8D729}" dt="2021-05-11T15:43:26.176" v="343" actId="478"/>
          <ac:spMkLst>
            <pc:docMk/>
            <pc:sldMk cId="3943209682" sldId="300"/>
            <ac:spMk id="92" creationId="{E62B4491-6334-4C89-A6DA-82721E32E3A5}"/>
          </ac:spMkLst>
        </pc:spChg>
        <pc:spChg chg="del">
          <ac:chgData name="Petr Muller" userId="12c4e81ac0df191d" providerId="LiveId" clId="{D8064B4D-0712-4344-8139-5566BDE8D729}" dt="2021-05-11T15:43:26.176" v="343" actId="478"/>
          <ac:spMkLst>
            <pc:docMk/>
            <pc:sldMk cId="3943209682" sldId="300"/>
            <ac:spMk id="93" creationId="{DBED6A53-0274-4A77-89C2-7CA200DCB9E5}"/>
          </ac:spMkLst>
        </pc:spChg>
        <pc:spChg chg="del">
          <ac:chgData name="Petr Muller" userId="12c4e81ac0df191d" providerId="LiveId" clId="{D8064B4D-0712-4344-8139-5566BDE8D729}" dt="2021-05-11T15:43:26.176" v="343" actId="478"/>
          <ac:spMkLst>
            <pc:docMk/>
            <pc:sldMk cId="3943209682" sldId="300"/>
            <ac:spMk id="94" creationId="{C68D2ED0-38BC-4079-B4B4-5E3ED5074CDF}"/>
          </ac:spMkLst>
        </pc:spChg>
        <pc:spChg chg="del">
          <ac:chgData name="Petr Muller" userId="12c4e81ac0df191d" providerId="LiveId" clId="{D8064B4D-0712-4344-8139-5566BDE8D729}" dt="2021-05-11T15:43:26.176" v="343" actId="478"/>
          <ac:spMkLst>
            <pc:docMk/>
            <pc:sldMk cId="3943209682" sldId="300"/>
            <ac:spMk id="95" creationId="{60CB2FF3-B284-4776-87AB-9E5DD7873851}"/>
          </ac:spMkLst>
        </pc:spChg>
        <pc:spChg chg="del">
          <ac:chgData name="Petr Muller" userId="12c4e81ac0df191d" providerId="LiveId" clId="{D8064B4D-0712-4344-8139-5566BDE8D729}" dt="2021-05-11T15:43:26.176" v="343" actId="478"/>
          <ac:spMkLst>
            <pc:docMk/>
            <pc:sldMk cId="3943209682" sldId="300"/>
            <ac:spMk id="100" creationId="{459399A1-B73C-4087-82A0-3581EAD57AE6}"/>
          </ac:spMkLst>
        </pc:spChg>
        <pc:picChg chg="add mod">
          <ac:chgData name="Petr Muller" userId="12c4e81ac0df191d" providerId="LiveId" clId="{D8064B4D-0712-4344-8139-5566BDE8D729}" dt="2021-05-11T15:45:00.078" v="358" actId="1076"/>
          <ac:picMkLst>
            <pc:docMk/>
            <pc:sldMk cId="3943209682" sldId="300"/>
            <ac:picMk id="68" creationId="{5D27E1E7-F9C8-4525-8CD7-E3CA276C92D0}"/>
          </ac:picMkLst>
        </pc:picChg>
      </pc:sldChg>
      <pc:sldChg chg="addSp delSp modSp new mod ord">
        <pc:chgData name="Petr Muller" userId="12c4e81ac0df191d" providerId="LiveId" clId="{D8064B4D-0712-4344-8139-5566BDE8D729}" dt="2021-05-12T05:18:46.382" v="901" actId="20577"/>
        <pc:sldMkLst>
          <pc:docMk/>
          <pc:sldMk cId="4148616038" sldId="301"/>
        </pc:sldMkLst>
        <pc:spChg chg="add mod">
          <ac:chgData name="Petr Muller" userId="12c4e81ac0df191d" providerId="LiveId" clId="{D8064B4D-0712-4344-8139-5566BDE8D729}" dt="2021-05-12T05:16:48.404" v="851" actId="404"/>
          <ac:spMkLst>
            <pc:docMk/>
            <pc:sldMk cId="4148616038" sldId="301"/>
            <ac:spMk id="2" creationId="{1EF4BEAA-57A5-4717-B7CC-7E3CDED975AF}"/>
          </ac:spMkLst>
        </pc:spChg>
        <pc:spChg chg="add mod">
          <ac:chgData name="Petr Muller" userId="12c4e81ac0df191d" providerId="LiveId" clId="{D8064B4D-0712-4344-8139-5566BDE8D729}" dt="2021-05-12T05:18:46.382" v="901" actId="20577"/>
          <ac:spMkLst>
            <pc:docMk/>
            <pc:sldMk cId="4148616038" sldId="301"/>
            <ac:spMk id="3" creationId="{2369E5B5-AAB3-46A9-B8F8-5FD6966B72E2}"/>
          </ac:spMkLst>
        </pc:spChg>
        <pc:spChg chg="add del">
          <ac:chgData name="Petr Muller" userId="12c4e81ac0df191d" providerId="LiveId" clId="{D8064B4D-0712-4344-8139-5566BDE8D729}" dt="2021-05-12T05:17:27.244" v="862" actId="478"/>
          <ac:spMkLst>
            <pc:docMk/>
            <pc:sldMk cId="4148616038" sldId="301"/>
            <ac:spMk id="4" creationId="{77126B87-693C-4C6F-9FEA-106A7D7CE618}"/>
          </ac:spMkLst>
        </pc:spChg>
        <pc:spChg chg="add mod">
          <ac:chgData name="Petr Muller" userId="12c4e81ac0df191d" providerId="LiveId" clId="{D8064B4D-0712-4344-8139-5566BDE8D729}" dt="2021-05-12T05:17:39.236" v="864" actId="1076"/>
          <ac:spMkLst>
            <pc:docMk/>
            <pc:sldMk cId="4148616038" sldId="301"/>
            <ac:spMk id="5" creationId="{E3409484-8092-4343-962E-78F375987E5D}"/>
          </ac:spMkLst>
        </pc:spChg>
        <pc:spChg chg="add mod">
          <ac:chgData name="Petr Muller" userId="12c4e81ac0df191d" providerId="LiveId" clId="{D8064B4D-0712-4344-8139-5566BDE8D729}" dt="2021-05-12T05:17:43.989" v="866" actId="1076"/>
          <ac:spMkLst>
            <pc:docMk/>
            <pc:sldMk cId="4148616038" sldId="301"/>
            <ac:spMk id="7" creationId="{C8A489E5-3F6C-4E20-B08F-245B57135204}"/>
          </ac:spMkLst>
        </pc:spChg>
        <pc:picChg chg="add mod">
          <ac:chgData name="Petr Muller" userId="12c4e81ac0df191d" providerId="LiveId" clId="{D8064B4D-0712-4344-8139-5566BDE8D729}" dt="2021-05-12T05:17:50.926" v="867" actId="1076"/>
          <ac:picMkLst>
            <pc:docMk/>
            <pc:sldMk cId="4148616038" sldId="301"/>
            <ac:picMk id="26626" creationId="{AD531880-9FD8-4541-97BE-51E3FDE64D72}"/>
          </ac:picMkLst>
        </pc:picChg>
      </pc:sldChg>
    </pc:docChg>
  </pc:docChgLst>
  <pc:docChgLst>
    <pc:chgData name="Petr Muller" userId="12c4e81ac0df191d" providerId="LiveId" clId="{6945CF27-A962-4C0F-8621-25D2F43E9229}"/>
    <pc:docChg chg="custSel modSld">
      <pc:chgData name="Petr Muller" userId="12c4e81ac0df191d" providerId="LiveId" clId="{6945CF27-A962-4C0F-8621-25D2F43E9229}" dt="2021-07-04T22:01:59.484" v="17" actId="1076"/>
      <pc:docMkLst>
        <pc:docMk/>
      </pc:docMkLst>
      <pc:sldChg chg="addSp delSp modSp mod">
        <pc:chgData name="Petr Muller" userId="12c4e81ac0df191d" providerId="LiveId" clId="{6945CF27-A962-4C0F-8621-25D2F43E9229}" dt="2021-07-04T22:01:59.484" v="17" actId="1076"/>
        <pc:sldMkLst>
          <pc:docMk/>
          <pc:sldMk cId="4191250479" sldId="272"/>
        </pc:sldMkLst>
        <pc:grpChg chg="add del mod">
          <ac:chgData name="Petr Muller" userId="12c4e81ac0df191d" providerId="LiveId" clId="{6945CF27-A962-4C0F-8621-25D2F43E9229}" dt="2021-07-04T22:00:53.543" v="6" actId="21"/>
          <ac:grpSpMkLst>
            <pc:docMk/>
            <pc:sldMk cId="4191250479" sldId="272"/>
            <ac:grpSpMk id="15" creationId="{D7495B92-F409-49AA-9DB4-5DD319D8F27D}"/>
          </ac:grpSpMkLst>
        </pc:grpChg>
        <pc:picChg chg="mod">
          <ac:chgData name="Petr Muller" userId="12c4e81ac0df191d" providerId="LiveId" clId="{6945CF27-A962-4C0F-8621-25D2F43E9229}" dt="2021-07-04T22:01:51.022" v="15" actId="1076"/>
          <ac:picMkLst>
            <pc:docMk/>
            <pc:sldMk cId="4191250479" sldId="272"/>
            <ac:picMk id="3" creationId="{118CC253-9E4F-40F7-BCB6-A08B78EF50D8}"/>
          </ac:picMkLst>
        </pc:picChg>
        <pc:picChg chg="add mod">
          <ac:chgData name="Petr Muller" userId="12c4e81ac0df191d" providerId="LiveId" clId="{6945CF27-A962-4C0F-8621-25D2F43E9229}" dt="2021-07-04T22:00:50.856" v="5" actId="164"/>
          <ac:picMkLst>
            <pc:docMk/>
            <pc:sldMk cId="4191250479" sldId="272"/>
            <ac:picMk id="4" creationId="{330AF6A6-4BA0-4B2D-890F-221766112A12}"/>
          </ac:picMkLst>
        </pc:picChg>
        <pc:picChg chg="add mod">
          <ac:chgData name="Petr Muller" userId="12c4e81ac0df191d" providerId="LiveId" clId="{6945CF27-A962-4C0F-8621-25D2F43E9229}" dt="2021-07-04T22:00:50.856" v="5" actId="164"/>
          <ac:picMkLst>
            <pc:docMk/>
            <pc:sldMk cId="4191250479" sldId="272"/>
            <ac:picMk id="9" creationId="{6C126D2A-457C-4709-B41C-8EEC7B6CFFBF}"/>
          </ac:picMkLst>
        </pc:picChg>
        <pc:picChg chg="add mod">
          <ac:chgData name="Petr Muller" userId="12c4e81ac0df191d" providerId="LiveId" clId="{6945CF27-A962-4C0F-8621-25D2F43E9229}" dt="2021-07-04T22:01:59.484" v="17" actId="1076"/>
          <ac:picMkLst>
            <pc:docMk/>
            <pc:sldMk cId="4191250479" sldId="272"/>
            <ac:picMk id="16" creationId="{8319D279-D437-4ED8-8973-EFA2604C3680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935" units="cm"/>
          <inkml:channel name="Y" type="integer" max="17401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16168" units="1/cm"/>
          <inkml:channelProperty channel="Y" name="resolution" value="1000.057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7-13T14:07:33.3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4822 6541 258 0,'44'-40'312'16,"-63"33"-91"-16,-2 4-153 15,1 2 158-15,-3 3-199 16,0 3-17-16,-7 1-3 15,3 0-4-15,-2 2 0 16,2-1-1-16,-20-2 3 16,2 4 2-16,-11 1 8 15,0 1 4-15,-13 3 7 16,14 1 1-16,-11 10 2 0,4 1-7 16,-8 5 1-16,6 3-9 15,-1 15-2-15,7-7-4 16,-3 11-2-16,11-5-4 15,-2 6 0-15,3-10 0 16,3 8 0-16,8-5-1 16,-8 10 1-16,8 0 3 0,-3 12 6 15,0-6 4-15,-2 7 6 16,7-5 2-16,-2 7 3 16,7-10-4-16,6 15 1 15,3-2-2-15,2 5 4 16,8-10-5-16,2 10 3 15,5-16-3-15,13 14-1 16,2-7-5-16,2 8 0 16,2-13-2-16,7 8 3 15,-4-20-2-15,11 7 2 16,3-7-2-16,15 8 2 16,-2-11-6-16,11 11 0 15,-4-12-3-15,12 5 2 16,-10-10-4-16,12 3 2 15,-1-6 0-15,17-1 1 16,-7-6-1-16,18 0 4 16,-8-2 2-16,14 1 0 15,-7-7 0-15,15 4-1 0,-11-3-3 16,16-5-4-16,-16-5-1 16,17 4 0-16,-11-6-1 15,12-1 0-15,-11-2 1 16,21 2 0-16,-19-6 0 15,12 4 0-15,-14-2 0 16,15 1-1-16,-19 0 0 16,18 3 1-16,-14-2 1 0,11 4 0 15,-17-3 1-15,23 2 3 16,-23-4-1-16,13 3 3 16,-8-3-1-16,16 2-1 15,-21-2-2-15,16 2-2 16,-9-4 1-16,11-1 1 15,-12-3 1-15,12-2 0 16,-16-4 1-16,10 1-1 16,-13-4 0-16,11 0-1 15,-9 2-1-15,11-3 1 16,-11 1 0-16,16 2 0 16,-12-2 3-16,8 1 0 15,-15 2-1-15,12 0-1 16,-15 1-3-16,12 1-1 15,-23-3-2-15,19 1 2 16,-12 0 0-16,7-4-1 0,-10 3 0 16,19-1 0-16,-10 3-1 15,9-3 0-15,-6 2 1 16,8-3-1-16,-16-1 0 16,12-1 2-16,-9 0 0 15,11-1 2-15,-9-1 1 16,14-12-12-16,-8 11-11 15,8-3 22-15,-10 2 22 0,14-3-21 16,-16 12 11-16,10-11 12 16,-8 3-22-16,9-4-23 15,-18 2 22-15,22-1 2 16,-14 3 0-16,4-4-2 16,-14 0 0-16,9-5 2 15,-22 1-2-15,4-6 1 16,-5 5 0-16,8-6-1 15,-15 2-2-15,8-6-1 16,-10 5-2-16,1-10 1 16,-12 0 0-16,5-5-1 15,-9 2 0-15,9-11 0 16,-17 4 0-16,-1-5-1 16,-7 0 1-16,-5-4 1 15,-17 0-1-15,3-11 1 16,-10 5-2-16,-5-5-1 15,2 3-2-15,-7-1-2 16,-9 9 0-16,-1 0-1 0,-6 2 0 16,-15-12 0-16,-1 4 0 15,-3-2 1-15,-1 3 2 16,-7-4 2-16,4 11 2 16,-4 0 2-16,3 4 1 15,-8-7 1-15,1 8-2 0,-8-8 0 16,3 6 0-16,-9 2 0 15,4 5 0-15,-6-1-1 16,8 15 0-16,-21-10 0 16,8 1-1-16,-11 2-1 15,6 4 0-15,-14-11 2 16,16 11-1-16,-14-11 0 16,10 3 1-16,-6-8 1 15,2 4-2-15,-9-4 1 16,7 9 0-16,-15-4 0 15,8 10 2-15,-11-3-2 16,4 6 1-16,-14-1-2 16,8 3 0-16,-13 1-2 15,9 3 1-15,-16 1 0 16,14 3-1-16,-14 4 1 16,8-2 1-16,-18 4-1 0,15 1 0 15,-21-3 0-15,18 2 0 16,-23-4 2-16,19 2 0 15,-13 2 3-15,10-2 1 16,-19-6-1-16,24 6-1 16,-17 0 1-16,18-4-2 15,-16 0 2-15,17-5 1 16,-18 1 2-16,14-6 0 16,-7-3 3-16,23 4 0 15,-10-3 3-15,17 0-2 16,-15-6 2-16,14 5-2 0,-13 0-2 15,17 4-3-15,-18-5 1 16,21 11-2-16,-13-2 1 16,15 1-1-16,-14 2-3 15,18 14-3-15,-23 7-41 16,12 11-47-16,-22 13-99 16,4 11-244-16,-21 11-59 15,15 2-121-15</inkml:trace>
  <inkml:trace contextRef="#ctx0" brushRef="#br0" timeOffset="12073.66">15013 8237 776 0,'37'-32'227'0,"-56"30"51"16,3-6-215-16,-6 5-29 15,1 4-17-15,-5 5-4 16,1 0-5-16,-12 10-3 15,2 3 0-15,-16 3-1 16,-2 4-2-16,-12 2-1 16,3-4 3-16,-10 2-1 0,12 0 1 15,-9 2 2-15,13-2 2 16,-4 7-1-16,9-5 0 16,0 3-2-16,8-2-1 15,1 6 0-15,17 0-2 16,-3 3 0-16,7 0 1 15,8 10 0-15,6-4 0 16,-1 3 5-16,10-2 2 16,7 4 3-16,2-6 6 15,19 7 8-15,7-2 6 0,11 3 3 16,3-9-2-16,23 2 2 16,-12-16-8-16,19 6-3 15,8-12-4-15,17 7-1 16,-7-9-5-16,22 3-1 15,-7-13-5-15,17 1 8 16,-9-8 3-16,19-3 5 16,-9-2 3-16,18 0-3 15,-13-3-8-15,27 1-3 16,-19-2-5-16,16 2-5 16,-11-1 2-16,17-2-1 15,-29 3-1-15,24 8-1 16,-20-1-1-16,9 7 0 15,-22 1-1-15,23 1 2 0,-20-7-2 16,16 2 1-16,-14-5 1 16,26-3-1-16,-22-4 0 15,18 2 2-15,-17-4-1 16,25-4 1-16,-17 4-1 16,21 1 0-16,-14-3-3 15,13 3 2-15,-25 0-1 16,9 2-3-16,-24-4-2 15,2-3-1-15,-16-1-1 0,9-4-1 16,-19-2 3-16,4-11 1 16,-18 2 2-16,7-12 0 15,-27-1 2-15,-4-11 0 16,-20 8 1-16,-8-7 2 16,-16 8-2-16,-11-9 1 15,-13 7-1-15,-7-11-1 16,-5 6-2-16,-14-5 1 15,-11 7-1-15,-16-2-2 16,-11 6 1-16,-21-4 1 16,-2 7 0-16,-17-9-1 15,7 7 0-15,-22-15 0 16,5 8 1-16,-24-9 0 16,17 11 2-16,-32-10 6 15,16 21 0-15,-27 1-6 16,8 8 2-16,-22 2 1 0,32 13-3 15,-24-3 0-15,31 2 9 16,-10 4 6-16,20 3-4 16,-29-2 1-16,33 4-1 15,-35 0-3-15,19 0-7 16,-27-2 2-16,26 6 2 16,-32-4 8-16,31 3 1 15,-13 1 1-15,24 3 1 16,-17 0-1-16,26 5-8 15,-14 7-1-15,21 2-2 0,-20 3-6 16,17 7-5-16,-28 9-55 16,15-1-32-16,-30 10-78 15,22 3-273-15,-40-19 38 16</inkml:trace>
  <inkml:trace contextRef="#ctx0" brushRef="#br0" timeOffset="26114.92">13935 14390 675 0,'-64'24'207'0,"-11"13"53"15,8 1-182-15,-5 15-6 16,8-1-17-16,-4 14-4 16,8-8-13-16,0 11-7 15,14-4-13-15,0 21-3 16,6 2-3-16,-10 19-3 0,11 6-4 16,8 28-1-16,1-13-1 15,2 18-2-15,15-3 0 16,13 28-1-16,0-20 3 15,25 40 0-15,7-13 2 16,17 19 1-16,-7-23 0 16,15 15 4-16,-9-39 1 15,21 19 5-15,4-28 1 16,21-1 0-16,0-25-5 16,23 11 0-16,6-30-6 0,21 0 0 15,0-17 0-15,30-3 0 16,-1-18-1-16,25 0-2 15,-12-10 0-15,30-10 2 16,-16-11 0-16,20-17 0 16,-23-19-2-16,20-19 1 15,-28-6-2-15,18-13 4 16,-26-7 1-16,15-6 1 16,-24 3 0-16,8-29 0 15,-25 0-4-15,20-17 2 16,-29-5 6-16,5-22-1 15,-21 28 0-15,3-37 0 16,-35 5 0-16,-1-20-6 16,-17 1 0-16,-13-34-1 15,-24 28-3-15,-11-20-5 16,-21 16-3-16,-15-16-1 16,-5 26 0-16,-18-18 1 0,-2 20 4 15,-14-4 4-15,-10 18 2 16,-15-16 1-16,1 27 0 15,-22-10 1-15,-5 8-2 16,-19-12 1-16,-2 17-1 16,-23-14 0-16,6 11 1 0,-18-1 5 15,18 23 4-15,-6 0 9 16,15 17 1-16,-15 7 3 16,31 13-3-16,-32-2-4 15,16 14-7-15,-13 3 1 16,16 8 2-16,-26 7-3 15,25 10-2-15,-26 1-1 16,17 12-2-16,-25 6-7 16,9 8-1-16,-17 14 0 15,10 10-2-15,-20 13 0 16,18 15-2-16,-12 37-29 16,11 3-27-16,-13 35-79 15,16 16-265-15,-28 16 36 16</inkml:trace>
  <inkml:trace contextRef="#ctx0" brushRef="#br0" timeOffset="36025.67">24397 8524 358 0,'-1'1'140'0,"-1"-1"15"0,-8 0-85 15,-9-1-27-15,-31-6-12 16,37 5-12-16,-6 0-2 16,-3 0-6-16,-7 0 5 15,0-1 1-15,-8 3 2 16,2 1-1-16,-6 9-2 16,1-1-5-16,-4 7 1 15,1 1 1-15,-6 6 3 16,5-2 2-16,-6 8 8 15,12 3-2-15,-9 2 1 16,7-2-1-16,0 7-2 16,9 0-5-16,-2 2 1 15,16-1-3-15,4 6-2 16,6-6-1-16,8 6 7 16,8 0 3-16,12 15 5 15,5-5 2-15,21 6 7 0,5-6-4 16,22-2 1-1,-3-19-4-15,25 2 2 0,-2-5-6 16,21-3-2-16,-8-2-8 16,17 1-3-16,-11-2-6 15,13-4-3-15,-18-5 1 16,17-4 3-16,-14-1 3 16,13-9 7-16,-15-4 1 15,14-3 3-15,-14-3-2 0,12-5 2 16,-25-1-6-16,8-10 0 15,-23 0-2-15,-4-8-2 16,-25 0-2-16,-5-10 2 16,-19 6-3-16,-10-14 3 15,-9-4-1-15,-13-19-1 16,-9 4-4-16,-13-14-1 16,-8 11-2-16,-25-13-1 15,0 15 2-15,-19-10 5 16,-3 12 2-16,-12 2 4 15,8 21 2-15,-16-1 0 16,8 12-3-16,-15 4-1 16,7 4-3-16,-14 4-1 15,6 7-1-15,-20 9 2 16,16 4-2-16,-26 11-3 0,2 7 4 16,-24 15-2-16,8 6-5 15,-31 18-28-15,20 4-31 16,-1 6-36-16,27-6-294 15,-3 2 57-15</inkml:trace>
  <inkml:trace contextRef="#ctx0" brushRef="#br0" timeOffset="43157.68">22714 7225 348 0,'0'-2'165'0,"-1"0"9"0,-4-9-91 16,-2 2-10-16,-1 3-31 15,-45-34-6-15,31 35-14 16,-4 2 2-16,5-3-7 16,-8 4 1-16,4-1-4 15,-7 2 2-15,1-1-4 16,-8 6 2-16,4-2 2 16,-5 5 4-16,2-1 1 0,-11 0 5 15,3-1-4-15,-4 6 0 16,1 0-5-16,-5 13-3 15,10 8-7-15,-4 0-1 16,7 3-2-16,-3 6 0 16,-1-15 1-16,1 7 1 15,11 0 2-15,-9 4 1 16,3-3 0-16,4 11 4 16,-1-11-2-16,-1 10 4 15,14-3-1-15,5 0 3 16,5 0-2-16,8 8 3 15,5-7-2-15,2-2 2 16,3 1-3-16,14-1 1 16,-1-6-2-16,10 3 1 15,9-5-4-15,5-3 3 0,2-7-2 16,15-3 3 0,-3-4-1-16,5-1 2 0,1-2-3 15,5 3-2-15,-5-2-3 16,5 3-1-16,-3-3-3 15,12 8 0-15,-3-4-1 16,4-3 0-16,3-2 0 16,14-4 1-16,-13-11 0 15,10 4-1-15,-14 2 0 16,10-4 1-16,-9 15-2 16,8-7-1-16,-10 1 1 15,24-1-2-15,-19 3 1 0,8-9-1 16,-1 10 1-16,22 1 4 15,-15-3 3-15,22 1 3 16,-13 0 2-16,19-2 0 16,-18 1-3-16,12 2-4 15,-14-3-2-15,21 7-1 16,-34-2-1-16,18 2 3 16,-13-1-1-16,9 7 1 15,-21-7 0-15,28 8 1 16,-17 0-1-16,9 0 0 15,-7-6-2-15,13 3 2 16,-12-5-2-16,14-3 1 16,-9-4 0-16,13 3 2 15,-15-4-1-15,16-5 3 16,-14-1 1-16,15 0 0 0,-16 0 0 16,16 0 1-16,-16 0 0 15,7 0 1-15,-16 2-1 16,15-7-1-16,-6-2-1 15,5-2-4-15,-8-5-2 16,15-5 1-16,-14 0-1 16,7-4 1-16,-13-1 0 15,4-6 1-15,-24 0-1 0,2-6 0 16,-20 1 0-16,1-7 0 16,-14-2-1-16,1-2 0 15,-14-1-1-15,-6-6 0 16,-11 8-2-16,-3-1-5 15,-12 0-2-15,-3-4-2 16,-7 6-4-16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6T11:20:09.72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0,'0'0,"0"0,0 0,0 0,0 0,0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97367D-4A0E-4C5D-856C-471EAA77BF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2392D64-1169-468C-88AC-2DF0804916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5B6686-8D49-4B0F-ACDA-C4F1478B6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1538-4697-4A57-ACB9-AD3A8AEC013A}" type="datetimeFigureOut">
              <a:rPr lang="cs-CZ" smtClean="0"/>
              <a:t>13.07.2021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99E7AA-E269-49AF-A138-C38877497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6ACCA37-99F7-45A2-8DB2-68B16B8B2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D055-76B1-43F8-9DE8-D895B98D9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6979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DB9071-DB4B-4CA7-BF04-DD144BE4C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E2C3F63-BD0E-45D0-B39C-9C60CE7B5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50ADB32-F9AB-46C3-A34B-D4F234E36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1538-4697-4A57-ACB9-AD3A8AEC013A}" type="datetimeFigureOut">
              <a:rPr lang="cs-CZ" smtClean="0"/>
              <a:t>13.07.2021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5313DA2-95E8-45E9-AA24-BBEA472BE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AA2D11-BFEB-48AD-BA6D-7A81BDB43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D055-76B1-43F8-9DE8-D895B98D9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908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3206FD0-623D-4C8B-ABE9-35279285F9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62B7B6E-303D-4967-BF2A-1AC84BB78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F71FF51-37E9-4864-9EF9-15644C6A1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1538-4697-4A57-ACB9-AD3A8AEC013A}" type="datetimeFigureOut">
              <a:rPr lang="cs-CZ" smtClean="0"/>
              <a:t>13.07.2021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3A644C8-A6F4-4DA7-8C27-D3AF85AE3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D5F709-5529-4B76-A174-E098A1359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D055-76B1-43F8-9DE8-D895B98D9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9179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73D0BD-EA9F-4B5E-9342-2A554A679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2C5876-7F20-4366-AFAA-E0C8154AE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64F9BA-9AB1-4ADB-A166-F9E9F01CB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1538-4697-4A57-ACB9-AD3A8AEC013A}" type="datetimeFigureOut">
              <a:rPr lang="cs-CZ" smtClean="0"/>
              <a:t>13.07.2021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3BBEA1-32D9-46F5-9D54-E645856C6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69D0765-CE0F-436E-BFC2-CC6A07C01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D055-76B1-43F8-9DE8-D895B98D9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7765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732E9C-E686-4287-9B4A-6CE9CB4D3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7677C09-E0F4-439B-BA9A-B7997082B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7C5039F-A0BC-473F-961C-65A04C2B9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1538-4697-4A57-ACB9-AD3A8AEC013A}" type="datetimeFigureOut">
              <a:rPr lang="cs-CZ" smtClean="0"/>
              <a:t>13.07.2021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ADD2E2C-CFFC-49E1-A095-C55EAAC4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CC29DB5-AB6B-423F-B293-14904107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D055-76B1-43F8-9DE8-D895B98D9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1057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1B5DDA-2118-4308-AFED-CFC1E8A76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BDF4E3-F627-44C4-AC30-EF0CE485B3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12B80FD-B93C-4AEF-94D7-6984F2FA8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5A5DF4B-26FC-4FEC-A785-35ECF930E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1538-4697-4A57-ACB9-AD3A8AEC013A}" type="datetimeFigureOut">
              <a:rPr lang="cs-CZ" smtClean="0"/>
              <a:t>13.07.2021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005C18B-D05A-4F7E-A733-96D919267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FF8CDF7-905B-440D-BC5C-42C4DE5A7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D055-76B1-43F8-9DE8-D895B98D9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7406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8A4304-93F3-4524-900C-672BF8582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F0D9F31-FF76-4274-AACA-DD8169DD0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6457081-03DE-485F-A794-04D3C0EA7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D15C48F-E549-4DA4-9F67-2D8E9EBA9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DFD762A-B6CB-40B8-9EA2-342181FAE8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07CC9C9-BDA1-4499-9076-905E97662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1538-4697-4A57-ACB9-AD3A8AEC013A}" type="datetimeFigureOut">
              <a:rPr lang="cs-CZ" smtClean="0"/>
              <a:t>13.07.2021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394F35B-1B7E-4F1D-ADD7-DD1A9225C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E656AB4-5505-4257-8469-9FCFD64F5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D055-76B1-43F8-9DE8-D895B98D9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798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C1359F-0D3D-4D0B-BED2-C177F214F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ED127E9-49CC-42D1-8DE2-33411A8C8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1538-4697-4A57-ACB9-AD3A8AEC013A}" type="datetimeFigureOut">
              <a:rPr lang="cs-CZ" smtClean="0"/>
              <a:t>13.07.2021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AB4F22E-635A-41B4-9524-4604C0F95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C608A70-6986-4779-A84E-90EAB7C60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D055-76B1-43F8-9DE8-D895B98D9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3906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43CDDC8-1A21-490D-B76B-C14F570FF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1538-4697-4A57-ACB9-AD3A8AEC013A}" type="datetimeFigureOut">
              <a:rPr lang="cs-CZ" smtClean="0"/>
              <a:t>13.07.2021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D33B202-162A-4EA0-BA27-2C27FED67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C7FBBA5-2741-4174-B78C-7A7675D8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D055-76B1-43F8-9DE8-D895B98D9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6618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40F87-DB6A-4FC8-92D9-17F2CDDB0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AED92D-A7CD-4B30-8F4D-8098DEE15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BD50FE7-9FF7-48C1-9C8C-E7F3D2CA8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D64FC8C-BD2E-4FA8-8776-FF28311D9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1538-4697-4A57-ACB9-AD3A8AEC013A}" type="datetimeFigureOut">
              <a:rPr lang="cs-CZ" smtClean="0"/>
              <a:t>13.07.2021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91FBE82-E165-41DA-B365-8EC8ABF42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07B16A6-96FD-4156-AE98-631445458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D055-76B1-43F8-9DE8-D895B98D9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8390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298D43-9666-43A1-99D3-F34E9E3F0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CD16C8A-F23C-4B25-8A76-8CC618A671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164B43D-F7A1-4BC4-95B9-7167016AC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354227D-D0CD-4A69-91AC-E07D5AF52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1538-4697-4A57-ACB9-AD3A8AEC013A}" type="datetimeFigureOut">
              <a:rPr lang="cs-CZ" smtClean="0"/>
              <a:t>13.07.2021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1574690-C515-4739-A482-2DD3A177C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CDA6D95-73F8-4DCF-AF44-5770AA035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D055-76B1-43F8-9DE8-D895B98D9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1115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2D9FD9D-A74B-4441-A4B2-FB6C6CF8E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B8EA165-C743-4962-89FD-6DF889E10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88D5AB-09F1-4724-B00A-DD2E605A5D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01538-4697-4A57-ACB9-AD3A8AEC013A}" type="datetimeFigureOut">
              <a:rPr lang="cs-CZ" smtClean="0"/>
              <a:t>13.07.2021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09990D9-BF16-49CF-AF4C-F9AE08940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93854A6-FD86-40B3-80EA-B69652B35F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5D055-76B1-43F8-9DE8-D895B98D9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870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pUBoqQ_VwQ4?feature=oembed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0.sv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sv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květina, rostlina&#10;&#10;Popis byl vytvořen automaticky">
            <a:extLst>
              <a:ext uri="{FF2B5EF4-FFF2-40B4-BE49-F238E27FC236}">
                <a16:creationId xmlns:a16="http://schemas.microsoft.com/office/drawing/2014/main" id="{2F640E92-D6FE-4692-95B7-00756E24DC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4" r="23585" b="8757"/>
          <a:stretch/>
        </p:blipFill>
        <p:spPr>
          <a:xfrm>
            <a:off x="3523488" y="0"/>
            <a:ext cx="8668512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38D3935-FD87-4CF8-B004-24D2307E3577}"/>
              </a:ext>
            </a:extLst>
          </p:cNvPr>
          <p:cNvSpPr txBox="1"/>
          <p:nvPr/>
        </p:nvSpPr>
        <p:spPr>
          <a:xfrm>
            <a:off x="481029" y="3068986"/>
            <a:ext cx="4490466" cy="125444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latin typeface="+mj-lt"/>
                <a:ea typeface="+mj-ea"/>
                <a:cs typeface="+mj-cs"/>
              </a:rPr>
              <a:t>SARS-CoV-2 pathophysiology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522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FBBA06-7114-4A19-80C4-4A4928F1EC39}"/>
              </a:ext>
            </a:extLst>
          </p:cNvPr>
          <p:cNvSpPr/>
          <p:nvPr/>
        </p:nvSpPr>
        <p:spPr>
          <a:xfrm>
            <a:off x="519682" y="4407196"/>
            <a:ext cx="10817103" cy="2291002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66000">
                <a:schemeClr val="bg1"/>
              </a:gs>
              <a:gs pos="32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0F3DF9-7957-457F-9857-EF06C7362091}"/>
              </a:ext>
            </a:extLst>
          </p:cNvPr>
          <p:cNvSpPr/>
          <p:nvPr/>
        </p:nvSpPr>
        <p:spPr>
          <a:xfrm>
            <a:off x="1047566" y="4407196"/>
            <a:ext cx="9836458" cy="197300"/>
          </a:xfrm>
          <a:prstGeom prst="roundRect">
            <a:avLst>
              <a:gd name="adj" fmla="val 43281"/>
            </a:avLst>
          </a:prstGeom>
          <a:pattFill prst="dkVert">
            <a:fgClr>
              <a:schemeClr val="accent2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Flowchart: Delay 15">
            <a:extLst>
              <a:ext uri="{FF2B5EF4-FFF2-40B4-BE49-F238E27FC236}">
                <a16:creationId xmlns:a16="http://schemas.microsoft.com/office/drawing/2014/main" id="{0C08B228-E459-4A8E-B35C-0AD7E0D0E7CE}"/>
              </a:ext>
            </a:extLst>
          </p:cNvPr>
          <p:cNvSpPr/>
          <p:nvPr/>
        </p:nvSpPr>
        <p:spPr>
          <a:xfrm flipH="1">
            <a:off x="1559469" y="2018570"/>
            <a:ext cx="786387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</a:t>
            </a:r>
            <a:endParaRPr lang="cs-CZ" sz="1600" b="1">
              <a:solidFill>
                <a:schemeClr val="tx1"/>
              </a:solidFill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40B78FC-704B-4B0C-8923-A9F062612015}"/>
              </a:ext>
            </a:extLst>
          </p:cNvPr>
          <p:cNvSpPr/>
          <p:nvPr/>
        </p:nvSpPr>
        <p:spPr>
          <a:xfrm flipH="1">
            <a:off x="2555742" y="937001"/>
            <a:ext cx="1468759" cy="658725"/>
          </a:xfrm>
          <a:custGeom>
            <a:avLst/>
            <a:gdLst>
              <a:gd name="connsiteX0" fmla="*/ 566721 w 1316439"/>
              <a:gd name="connsiteY0" fmla="*/ 0 h 589444"/>
              <a:gd name="connsiteX1" fmla="*/ 294722 w 1316439"/>
              <a:gd name="connsiteY1" fmla="*/ 0 h 589444"/>
              <a:gd name="connsiteX2" fmla="*/ 0 w 1316439"/>
              <a:gd name="connsiteY2" fmla="*/ 294722 h 589444"/>
              <a:gd name="connsiteX3" fmla="*/ 294722 w 1316439"/>
              <a:gd name="connsiteY3" fmla="*/ 589444 h 589444"/>
              <a:gd name="connsiteX4" fmla="*/ 566721 w 1316439"/>
              <a:gd name="connsiteY4" fmla="*/ 589444 h 589444"/>
              <a:gd name="connsiteX5" fmla="*/ 811109 w 1316439"/>
              <a:gd name="connsiteY5" fmla="*/ 459504 h 589444"/>
              <a:gd name="connsiteX6" fmla="*/ 830041 w 1316439"/>
              <a:gd name="connsiteY6" fmla="*/ 424625 h 589444"/>
              <a:gd name="connsiteX7" fmla="*/ 1026015 w 1316439"/>
              <a:gd name="connsiteY7" fmla="*/ 424625 h 589444"/>
              <a:gd name="connsiteX8" fmla="*/ 1316439 w 1316439"/>
              <a:gd name="connsiteY8" fmla="*/ 291275 h 589444"/>
              <a:gd name="connsiteX9" fmla="*/ 1026015 w 1316439"/>
              <a:gd name="connsiteY9" fmla="*/ 157925 h 589444"/>
              <a:gd name="connsiteX10" fmla="*/ 826299 w 1316439"/>
              <a:gd name="connsiteY10" fmla="*/ 157925 h 589444"/>
              <a:gd name="connsiteX11" fmla="*/ 811109 w 1316439"/>
              <a:gd name="connsiteY11" fmla="*/ 129940 h 589444"/>
              <a:gd name="connsiteX12" fmla="*/ 566721 w 1316439"/>
              <a:gd name="connsiteY12" fmla="*/ 0 h 589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16439" h="589444">
                <a:moveTo>
                  <a:pt x="566721" y="0"/>
                </a:moveTo>
                <a:lnTo>
                  <a:pt x="294722" y="0"/>
                </a:lnTo>
                <a:cubicBezTo>
                  <a:pt x="131952" y="0"/>
                  <a:pt x="0" y="131952"/>
                  <a:pt x="0" y="294722"/>
                </a:cubicBezTo>
                <a:cubicBezTo>
                  <a:pt x="0" y="457492"/>
                  <a:pt x="131952" y="589444"/>
                  <a:pt x="294722" y="589444"/>
                </a:cubicBezTo>
                <a:lnTo>
                  <a:pt x="566721" y="589444"/>
                </a:lnTo>
                <a:cubicBezTo>
                  <a:pt x="668452" y="589444"/>
                  <a:pt x="758145" y="537900"/>
                  <a:pt x="811109" y="459504"/>
                </a:cubicBezTo>
                <a:lnTo>
                  <a:pt x="830041" y="424625"/>
                </a:lnTo>
                <a:lnTo>
                  <a:pt x="1026015" y="424625"/>
                </a:lnTo>
                <a:cubicBezTo>
                  <a:pt x="1186412" y="424625"/>
                  <a:pt x="1316439" y="364922"/>
                  <a:pt x="1316439" y="291275"/>
                </a:cubicBezTo>
                <a:cubicBezTo>
                  <a:pt x="1316439" y="217628"/>
                  <a:pt x="1186412" y="157925"/>
                  <a:pt x="1026015" y="157925"/>
                </a:cubicBezTo>
                <a:lnTo>
                  <a:pt x="826299" y="157925"/>
                </a:lnTo>
                <a:lnTo>
                  <a:pt x="811109" y="129940"/>
                </a:lnTo>
                <a:cubicBezTo>
                  <a:pt x="758145" y="51544"/>
                  <a:pt x="668452" y="0"/>
                  <a:pt x="566721" y="0"/>
                </a:cubicBezTo>
                <a:close/>
              </a:path>
            </a:pathLst>
          </a:cu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Angiotensinogen</a:t>
            </a:r>
            <a:endParaRPr lang="cs-CZ" sz="1400" b="1">
              <a:solidFill>
                <a:schemeClr val="tx1"/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D6A0B3A-E486-40E2-AB97-BF3C78173832}"/>
              </a:ext>
            </a:extLst>
          </p:cNvPr>
          <p:cNvCxnSpPr>
            <a:cxnSpLocks/>
          </p:cNvCxnSpPr>
          <p:nvPr/>
        </p:nvCxnSpPr>
        <p:spPr>
          <a:xfrm flipH="1">
            <a:off x="2108475" y="1502485"/>
            <a:ext cx="869957" cy="479727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C9D9CA9-EB7A-4B88-BCDB-52338F9D0A69}"/>
              </a:ext>
            </a:extLst>
          </p:cNvPr>
          <p:cNvSpPr/>
          <p:nvPr/>
        </p:nvSpPr>
        <p:spPr>
          <a:xfrm>
            <a:off x="1896159" y="1498499"/>
            <a:ext cx="604007" cy="283326"/>
          </a:xfrm>
          <a:prstGeom prst="roundRect">
            <a:avLst>
              <a:gd name="adj" fmla="val 382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rtlCol="0" anchor="ctr">
            <a:noAutofit/>
          </a:bodyPr>
          <a:lstStyle/>
          <a:p>
            <a:pPr algn="ctr"/>
            <a:r>
              <a:rPr lang="en-GB" sz="1600" b="1"/>
              <a:t>Renin</a:t>
            </a:r>
            <a:endParaRPr lang="cs-CZ" sz="1600" b="1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F53D801-F857-41E7-987A-93B07B075320}"/>
              </a:ext>
            </a:extLst>
          </p:cNvPr>
          <p:cNvSpPr txBox="1"/>
          <p:nvPr/>
        </p:nvSpPr>
        <p:spPr>
          <a:xfrm>
            <a:off x="256873" y="223898"/>
            <a:ext cx="517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role of RAS in SARS-Cov-2 infection</a:t>
            </a:r>
            <a:endParaRPr lang="cs-CZ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39C9DEC-5EE8-4142-9DBD-C37C2FE8DA90}"/>
              </a:ext>
            </a:extLst>
          </p:cNvPr>
          <p:cNvSpPr txBox="1"/>
          <p:nvPr/>
        </p:nvSpPr>
        <p:spPr>
          <a:xfrm>
            <a:off x="1391358" y="2244320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Angiotensin I</a:t>
            </a:r>
          </a:p>
          <a:p>
            <a:r>
              <a:rPr lang="en-US" sz="1400" b="1"/>
              <a:t>10-amino-acids</a:t>
            </a:r>
            <a:endParaRPr lang="cs-CZ" sz="1400" b="1"/>
          </a:p>
        </p:txBody>
      </p:sp>
    </p:spTree>
    <p:extLst>
      <p:ext uri="{BB962C8B-B14F-4D97-AF65-F5344CB8AC3E}">
        <p14:creationId xmlns:p14="http://schemas.microsoft.com/office/powerpoint/2010/main" val="1678734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FBBA06-7114-4A19-80C4-4A4928F1EC39}"/>
              </a:ext>
            </a:extLst>
          </p:cNvPr>
          <p:cNvSpPr/>
          <p:nvPr/>
        </p:nvSpPr>
        <p:spPr>
          <a:xfrm>
            <a:off x="519682" y="4407196"/>
            <a:ext cx="10817103" cy="2291002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66000">
                <a:schemeClr val="bg1"/>
              </a:gs>
              <a:gs pos="32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0F3DF9-7957-457F-9857-EF06C7362091}"/>
              </a:ext>
            </a:extLst>
          </p:cNvPr>
          <p:cNvSpPr/>
          <p:nvPr/>
        </p:nvSpPr>
        <p:spPr>
          <a:xfrm>
            <a:off x="1047566" y="4407196"/>
            <a:ext cx="9836458" cy="197300"/>
          </a:xfrm>
          <a:prstGeom prst="roundRect">
            <a:avLst>
              <a:gd name="adj" fmla="val 43281"/>
            </a:avLst>
          </a:prstGeom>
          <a:pattFill prst="dkVert">
            <a:fgClr>
              <a:schemeClr val="accent2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D210E60-F061-4A99-9A64-0725C9F52613}"/>
              </a:ext>
            </a:extLst>
          </p:cNvPr>
          <p:cNvSpPr/>
          <p:nvPr/>
        </p:nvSpPr>
        <p:spPr>
          <a:xfrm>
            <a:off x="3031030" y="4152120"/>
            <a:ext cx="702107" cy="445490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AT</a:t>
            </a:r>
            <a:r>
              <a:rPr lang="en-US" sz="1400" b="1" baseline="-25000"/>
              <a:t>1</a:t>
            </a:r>
            <a:r>
              <a:rPr lang="en-US" sz="1400" b="1"/>
              <a:t>R</a:t>
            </a:r>
            <a:endParaRPr lang="cs-CZ" sz="1400" b="1"/>
          </a:p>
        </p:txBody>
      </p:sp>
      <p:sp>
        <p:nvSpPr>
          <p:cNvPr id="10" name="Flowchart: Delay 9">
            <a:extLst>
              <a:ext uri="{FF2B5EF4-FFF2-40B4-BE49-F238E27FC236}">
                <a16:creationId xmlns:a16="http://schemas.microsoft.com/office/drawing/2014/main" id="{37C16913-BD21-4030-A53C-589AC2C12F05}"/>
              </a:ext>
            </a:extLst>
          </p:cNvPr>
          <p:cNvSpPr/>
          <p:nvPr/>
        </p:nvSpPr>
        <p:spPr>
          <a:xfrm rot="5400000">
            <a:off x="3041037" y="3773709"/>
            <a:ext cx="682092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II</a:t>
            </a:r>
            <a:endParaRPr lang="cs-CZ" sz="1600" b="1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1BC18B9-0D72-481E-AF90-62F9C8277F77}"/>
              </a:ext>
            </a:extLst>
          </p:cNvPr>
          <p:cNvSpPr/>
          <p:nvPr/>
        </p:nvSpPr>
        <p:spPr>
          <a:xfrm>
            <a:off x="2108475" y="3989174"/>
            <a:ext cx="411555" cy="712783"/>
          </a:xfrm>
          <a:custGeom>
            <a:avLst/>
            <a:gdLst>
              <a:gd name="connsiteX0" fmla="*/ 120016 w 411555"/>
              <a:gd name="connsiteY0" fmla="*/ 0 h 712783"/>
              <a:gd name="connsiteX1" fmla="*/ 291539 w 411555"/>
              <a:gd name="connsiteY1" fmla="*/ 0 h 712783"/>
              <a:gd name="connsiteX2" fmla="*/ 411555 w 411555"/>
              <a:gd name="connsiteY2" fmla="*/ 120016 h 712783"/>
              <a:gd name="connsiteX3" fmla="*/ 411555 w 411555"/>
              <a:gd name="connsiteY3" fmla="*/ 196214 h 712783"/>
              <a:gd name="connsiteX4" fmla="*/ 338255 w 411555"/>
              <a:gd name="connsiteY4" fmla="*/ 306799 h 712783"/>
              <a:gd name="connsiteX5" fmla="*/ 323887 w 411555"/>
              <a:gd name="connsiteY5" fmla="*/ 309699 h 712783"/>
              <a:gd name="connsiteX6" fmla="*/ 323887 w 411555"/>
              <a:gd name="connsiteY6" fmla="*/ 606626 h 712783"/>
              <a:gd name="connsiteX7" fmla="*/ 217730 w 411555"/>
              <a:gd name="connsiteY7" fmla="*/ 712783 h 712783"/>
              <a:gd name="connsiteX8" fmla="*/ 193824 w 411555"/>
              <a:gd name="connsiteY8" fmla="*/ 712783 h 712783"/>
              <a:gd name="connsiteX9" fmla="*/ 87667 w 411555"/>
              <a:gd name="connsiteY9" fmla="*/ 606626 h 712783"/>
              <a:gd name="connsiteX10" fmla="*/ 87667 w 411555"/>
              <a:gd name="connsiteY10" fmla="*/ 309699 h 712783"/>
              <a:gd name="connsiteX11" fmla="*/ 73301 w 411555"/>
              <a:gd name="connsiteY11" fmla="*/ 306799 h 712783"/>
              <a:gd name="connsiteX12" fmla="*/ 0 w 411555"/>
              <a:gd name="connsiteY12" fmla="*/ 196214 h 712783"/>
              <a:gd name="connsiteX13" fmla="*/ 0 w 411555"/>
              <a:gd name="connsiteY13" fmla="*/ 120016 h 712783"/>
              <a:gd name="connsiteX14" fmla="*/ 120016 w 411555"/>
              <a:gd name="connsiteY14" fmla="*/ 0 h 7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555" h="712783">
                <a:moveTo>
                  <a:pt x="120016" y="0"/>
                </a:moveTo>
                <a:lnTo>
                  <a:pt x="291539" y="0"/>
                </a:lnTo>
                <a:cubicBezTo>
                  <a:pt x="357822" y="0"/>
                  <a:pt x="411555" y="53733"/>
                  <a:pt x="411555" y="120016"/>
                </a:cubicBezTo>
                <a:lnTo>
                  <a:pt x="411555" y="196214"/>
                </a:lnTo>
                <a:cubicBezTo>
                  <a:pt x="411555" y="245926"/>
                  <a:pt x="381330" y="288579"/>
                  <a:pt x="338255" y="306799"/>
                </a:cubicBezTo>
                <a:lnTo>
                  <a:pt x="323887" y="309699"/>
                </a:lnTo>
                <a:lnTo>
                  <a:pt x="323887" y="606626"/>
                </a:lnTo>
                <a:cubicBezTo>
                  <a:pt x="323887" y="665255"/>
                  <a:pt x="276359" y="712783"/>
                  <a:pt x="217730" y="712783"/>
                </a:cubicBezTo>
                <a:lnTo>
                  <a:pt x="193824" y="712783"/>
                </a:lnTo>
                <a:cubicBezTo>
                  <a:pt x="135195" y="712783"/>
                  <a:pt x="87667" y="665255"/>
                  <a:pt x="87667" y="606626"/>
                </a:cubicBezTo>
                <a:lnTo>
                  <a:pt x="87667" y="309699"/>
                </a:lnTo>
                <a:lnTo>
                  <a:pt x="73301" y="306799"/>
                </a:lnTo>
                <a:cubicBezTo>
                  <a:pt x="30225" y="288579"/>
                  <a:pt x="0" y="245926"/>
                  <a:pt x="0" y="196214"/>
                </a:cubicBezTo>
                <a:lnTo>
                  <a:pt x="0" y="120016"/>
                </a:lnTo>
                <a:cubicBezTo>
                  <a:pt x="0" y="53733"/>
                  <a:pt x="53733" y="0"/>
                  <a:pt x="120016" y="0"/>
                </a:cubicBezTo>
                <a:close/>
              </a:path>
            </a:pathLst>
          </a:custGeom>
          <a:solidFill>
            <a:srgbClr val="FF33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sz="1600" b="1"/>
              <a:t>ACE 1</a:t>
            </a:r>
            <a:endParaRPr lang="cs-CZ" sz="1600" b="1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F1D7D32-E2E8-4FFA-9AE3-EF6CC44879CC}"/>
              </a:ext>
            </a:extLst>
          </p:cNvPr>
          <p:cNvSpPr/>
          <p:nvPr/>
        </p:nvSpPr>
        <p:spPr>
          <a:xfrm>
            <a:off x="1971694" y="2767540"/>
            <a:ext cx="1277039" cy="1250933"/>
          </a:xfrm>
          <a:custGeom>
            <a:avLst/>
            <a:gdLst>
              <a:gd name="connsiteX0" fmla="*/ 10419 w 791469"/>
              <a:gd name="connsiteY0" fmla="*/ 0 h 591242"/>
              <a:gd name="connsiteX1" fmla="*/ 19944 w 791469"/>
              <a:gd name="connsiteY1" fmla="*/ 400050 h 591242"/>
              <a:gd name="connsiteX2" fmla="*/ 191394 w 791469"/>
              <a:gd name="connsiteY2" fmla="*/ 561975 h 591242"/>
              <a:gd name="connsiteX3" fmla="*/ 791469 w 791469"/>
              <a:gd name="connsiteY3" fmla="*/ 590550 h 59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1469" h="591242">
                <a:moveTo>
                  <a:pt x="10419" y="0"/>
                </a:moveTo>
                <a:cubicBezTo>
                  <a:pt x="100" y="153194"/>
                  <a:pt x="-10218" y="306388"/>
                  <a:pt x="19944" y="400050"/>
                </a:cubicBezTo>
                <a:cubicBezTo>
                  <a:pt x="50106" y="493712"/>
                  <a:pt x="62806" y="530225"/>
                  <a:pt x="191394" y="561975"/>
                </a:cubicBezTo>
                <a:cubicBezTo>
                  <a:pt x="319982" y="593725"/>
                  <a:pt x="555725" y="592137"/>
                  <a:pt x="791469" y="590550"/>
                </a:cubicBezTo>
              </a:path>
            </a:pathLst>
          </a:cu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Flowchart: Delay 15">
            <a:extLst>
              <a:ext uri="{FF2B5EF4-FFF2-40B4-BE49-F238E27FC236}">
                <a16:creationId xmlns:a16="http://schemas.microsoft.com/office/drawing/2014/main" id="{0C08B228-E459-4A8E-B35C-0AD7E0D0E7CE}"/>
              </a:ext>
            </a:extLst>
          </p:cNvPr>
          <p:cNvSpPr/>
          <p:nvPr/>
        </p:nvSpPr>
        <p:spPr>
          <a:xfrm flipH="1">
            <a:off x="1559469" y="2018570"/>
            <a:ext cx="786387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</a:t>
            </a:r>
            <a:endParaRPr lang="cs-CZ" sz="1600" b="1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754DCA-E83B-4DCC-9749-918B5B5D0D63}"/>
              </a:ext>
            </a:extLst>
          </p:cNvPr>
          <p:cNvSpPr txBox="1"/>
          <p:nvPr/>
        </p:nvSpPr>
        <p:spPr>
          <a:xfrm>
            <a:off x="2872015" y="3053938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Angiotensin II</a:t>
            </a:r>
          </a:p>
          <a:p>
            <a:r>
              <a:rPr lang="en-US" sz="1400" b="1"/>
              <a:t>8-amino-acids</a:t>
            </a:r>
            <a:endParaRPr lang="cs-CZ" sz="1400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6446F4-441A-458C-A0EC-FCDB833BEDA8}"/>
              </a:ext>
            </a:extLst>
          </p:cNvPr>
          <p:cNvSpPr txBox="1"/>
          <p:nvPr/>
        </p:nvSpPr>
        <p:spPr>
          <a:xfrm>
            <a:off x="1391358" y="2244320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Angiotensin I</a:t>
            </a:r>
          </a:p>
          <a:p>
            <a:r>
              <a:rPr lang="en-US" sz="1400" b="1"/>
              <a:t>10-amino-acids</a:t>
            </a:r>
            <a:endParaRPr lang="cs-CZ" sz="1400" b="1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F97AD6-E5BC-4D2B-BA74-1BC546B9840A}"/>
              </a:ext>
            </a:extLst>
          </p:cNvPr>
          <p:cNvSpPr txBox="1"/>
          <p:nvPr/>
        </p:nvSpPr>
        <p:spPr>
          <a:xfrm>
            <a:off x="315821" y="3902624"/>
            <a:ext cx="17134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Angiotensin-</a:t>
            </a:r>
            <a:r>
              <a:rPr lang="cs-CZ" sz="12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converting</a:t>
            </a:r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enzyme</a:t>
            </a:r>
            <a:r>
              <a:rPr lang="en-US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1</a:t>
            </a:r>
            <a:endParaRPr lang="cs-CZ" sz="120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40B78FC-704B-4B0C-8923-A9F062612015}"/>
              </a:ext>
            </a:extLst>
          </p:cNvPr>
          <p:cNvSpPr/>
          <p:nvPr/>
        </p:nvSpPr>
        <p:spPr>
          <a:xfrm flipH="1">
            <a:off x="2555742" y="937001"/>
            <a:ext cx="1468759" cy="658725"/>
          </a:xfrm>
          <a:custGeom>
            <a:avLst/>
            <a:gdLst>
              <a:gd name="connsiteX0" fmla="*/ 566721 w 1316439"/>
              <a:gd name="connsiteY0" fmla="*/ 0 h 589444"/>
              <a:gd name="connsiteX1" fmla="*/ 294722 w 1316439"/>
              <a:gd name="connsiteY1" fmla="*/ 0 h 589444"/>
              <a:gd name="connsiteX2" fmla="*/ 0 w 1316439"/>
              <a:gd name="connsiteY2" fmla="*/ 294722 h 589444"/>
              <a:gd name="connsiteX3" fmla="*/ 294722 w 1316439"/>
              <a:gd name="connsiteY3" fmla="*/ 589444 h 589444"/>
              <a:gd name="connsiteX4" fmla="*/ 566721 w 1316439"/>
              <a:gd name="connsiteY4" fmla="*/ 589444 h 589444"/>
              <a:gd name="connsiteX5" fmla="*/ 811109 w 1316439"/>
              <a:gd name="connsiteY5" fmla="*/ 459504 h 589444"/>
              <a:gd name="connsiteX6" fmla="*/ 830041 w 1316439"/>
              <a:gd name="connsiteY6" fmla="*/ 424625 h 589444"/>
              <a:gd name="connsiteX7" fmla="*/ 1026015 w 1316439"/>
              <a:gd name="connsiteY7" fmla="*/ 424625 h 589444"/>
              <a:gd name="connsiteX8" fmla="*/ 1316439 w 1316439"/>
              <a:gd name="connsiteY8" fmla="*/ 291275 h 589444"/>
              <a:gd name="connsiteX9" fmla="*/ 1026015 w 1316439"/>
              <a:gd name="connsiteY9" fmla="*/ 157925 h 589444"/>
              <a:gd name="connsiteX10" fmla="*/ 826299 w 1316439"/>
              <a:gd name="connsiteY10" fmla="*/ 157925 h 589444"/>
              <a:gd name="connsiteX11" fmla="*/ 811109 w 1316439"/>
              <a:gd name="connsiteY11" fmla="*/ 129940 h 589444"/>
              <a:gd name="connsiteX12" fmla="*/ 566721 w 1316439"/>
              <a:gd name="connsiteY12" fmla="*/ 0 h 589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16439" h="589444">
                <a:moveTo>
                  <a:pt x="566721" y="0"/>
                </a:moveTo>
                <a:lnTo>
                  <a:pt x="294722" y="0"/>
                </a:lnTo>
                <a:cubicBezTo>
                  <a:pt x="131952" y="0"/>
                  <a:pt x="0" y="131952"/>
                  <a:pt x="0" y="294722"/>
                </a:cubicBezTo>
                <a:cubicBezTo>
                  <a:pt x="0" y="457492"/>
                  <a:pt x="131952" y="589444"/>
                  <a:pt x="294722" y="589444"/>
                </a:cubicBezTo>
                <a:lnTo>
                  <a:pt x="566721" y="589444"/>
                </a:lnTo>
                <a:cubicBezTo>
                  <a:pt x="668452" y="589444"/>
                  <a:pt x="758145" y="537900"/>
                  <a:pt x="811109" y="459504"/>
                </a:cubicBezTo>
                <a:lnTo>
                  <a:pt x="830041" y="424625"/>
                </a:lnTo>
                <a:lnTo>
                  <a:pt x="1026015" y="424625"/>
                </a:lnTo>
                <a:cubicBezTo>
                  <a:pt x="1186412" y="424625"/>
                  <a:pt x="1316439" y="364922"/>
                  <a:pt x="1316439" y="291275"/>
                </a:cubicBezTo>
                <a:cubicBezTo>
                  <a:pt x="1316439" y="217628"/>
                  <a:pt x="1186412" y="157925"/>
                  <a:pt x="1026015" y="157925"/>
                </a:cubicBezTo>
                <a:lnTo>
                  <a:pt x="826299" y="157925"/>
                </a:lnTo>
                <a:lnTo>
                  <a:pt x="811109" y="129940"/>
                </a:lnTo>
                <a:cubicBezTo>
                  <a:pt x="758145" y="51544"/>
                  <a:pt x="668452" y="0"/>
                  <a:pt x="566721" y="0"/>
                </a:cubicBezTo>
                <a:close/>
              </a:path>
            </a:pathLst>
          </a:cu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Angiotensinogen</a:t>
            </a:r>
            <a:endParaRPr lang="cs-CZ" sz="1400" b="1">
              <a:solidFill>
                <a:schemeClr val="tx1"/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D6A0B3A-E486-40E2-AB97-BF3C78173832}"/>
              </a:ext>
            </a:extLst>
          </p:cNvPr>
          <p:cNvCxnSpPr>
            <a:cxnSpLocks/>
          </p:cNvCxnSpPr>
          <p:nvPr/>
        </p:nvCxnSpPr>
        <p:spPr>
          <a:xfrm flipH="1">
            <a:off x="2108475" y="1502485"/>
            <a:ext cx="869957" cy="479727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C9D9CA9-EB7A-4B88-BCDB-52338F9D0A69}"/>
              </a:ext>
            </a:extLst>
          </p:cNvPr>
          <p:cNvSpPr/>
          <p:nvPr/>
        </p:nvSpPr>
        <p:spPr>
          <a:xfrm>
            <a:off x="1896159" y="1498499"/>
            <a:ext cx="604007" cy="283326"/>
          </a:xfrm>
          <a:prstGeom prst="roundRect">
            <a:avLst>
              <a:gd name="adj" fmla="val 382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rtlCol="0" anchor="ctr">
            <a:noAutofit/>
          </a:bodyPr>
          <a:lstStyle/>
          <a:p>
            <a:pPr algn="ctr"/>
            <a:r>
              <a:rPr lang="en-GB" sz="1600" b="1"/>
              <a:t>Renin</a:t>
            </a:r>
            <a:endParaRPr lang="cs-CZ" sz="1600" b="1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4FC5000-0BAC-4264-A651-2549C3A5C65A}"/>
              </a:ext>
            </a:extLst>
          </p:cNvPr>
          <p:cNvSpPr txBox="1"/>
          <p:nvPr/>
        </p:nvSpPr>
        <p:spPr>
          <a:xfrm>
            <a:off x="1990289" y="4779680"/>
            <a:ext cx="14254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/>
              <a:t>Angiotensin II receptor type 1</a:t>
            </a:r>
          </a:p>
        </p:txBody>
      </p:sp>
      <p:sp>
        <p:nvSpPr>
          <p:cNvPr id="54" name="Arrow: Down 53">
            <a:extLst>
              <a:ext uri="{FF2B5EF4-FFF2-40B4-BE49-F238E27FC236}">
                <a16:creationId xmlns:a16="http://schemas.microsoft.com/office/drawing/2014/main" id="{60DF72F5-D90A-4AB7-92E2-ACA9D63D27B0}"/>
              </a:ext>
            </a:extLst>
          </p:cNvPr>
          <p:cNvSpPr/>
          <p:nvPr/>
        </p:nvSpPr>
        <p:spPr>
          <a:xfrm>
            <a:off x="3172868" y="4650395"/>
            <a:ext cx="437236" cy="892470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cs-CZ" sz="1400" b="1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34B1D01-00B8-46CE-8C55-0BECDCBCEDB5}"/>
              </a:ext>
            </a:extLst>
          </p:cNvPr>
          <p:cNvSpPr txBox="1"/>
          <p:nvPr/>
        </p:nvSpPr>
        <p:spPr>
          <a:xfrm>
            <a:off x="2978432" y="5582452"/>
            <a:ext cx="21965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Increased permeability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Vasoconstriction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Endothelial disfunction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Lung edema,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90B93B9-7734-46C4-907E-05508FFD8BFE}"/>
              </a:ext>
            </a:extLst>
          </p:cNvPr>
          <p:cNvSpPr txBox="1"/>
          <p:nvPr/>
        </p:nvSpPr>
        <p:spPr>
          <a:xfrm>
            <a:off x="689303" y="5594891"/>
            <a:ext cx="24835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285750" indent="-285750">
              <a:buFont typeface="Arial" panose="020B0604020202020204" pitchFamily="34" charset="0"/>
              <a:buChar char="•"/>
              <a:defRPr sz="1400" b="1">
                <a:solidFill>
                  <a:srgbClr val="C00000"/>
                </a:solidFill>
              </a:defRPr>
            </a:lvl1pPr>
          </a:lstStyle>
          <a:p>
            <a:r>
              <a:rPr lang="en-US">
                <a:solidFill>
                  <a:srgbClr val="FF0000"/>
                </a:solidFill>
              </a:rPr>
              <a:t>Thrombocyte activation</a:t>
            </a:r>
          </a:p>
          <a:p>
            <a:r>
              <a:rPr lang="en-US">
                <a:solidFill>
                  <a:srgbClr val="FF0000"/>
                </a:solidFill>
              </a:rPr>
              <a:t>Coagulation</a:t>
            </a:r>
          </a:p>
          <a:p>
            <a:r>
              <a:rPr lang="en-US" err="1">
                <a:solidFill>
                  <a:srgbClr val="FF0000"/>
                </a:solidFill>
              </a:rPr>
              <a:t>Inflamation</a:t>
            </a:r>
            <a:endParaRPr lang="en-US">
              <a:solidFill>
                <a:srgbClr val="FF0000"/>
              </a:solidFill>
            </a:endParaRPr>
          </a:p>
          <a:p>
            <a:r>
              <a:rPr lang="en-US">
                <a:solidFill>
                  <a:srgbClr val="FF0000"/>
                </a:solidFill>
              </a:rPr>
              <a:t>Mesenchymal proliferation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F53D801-F857-41E7-987A-93B07B075320}"/>
              </a:ext>
            </a:extLst>
          </p:cNvPr>
          <p:cNvSpPr txBox="1"/>
          <p:nvPr/>
        </p:nvSpPr>
        <p:spPr>
          <a:xfrm>
            <a:off x="256873" y="223898"/>
            <a:ext cx="517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role of RAS in SARS-Cov-2 infection</a:t>
            </a:r>
            <a:endParaRPr lang="cs-CZ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7249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FBBA06-7114-4A19-80C4-4A4928F1EC39}"/>
              </a:ext>
            </a:extLst>
          </p:cNvPr>
          <p:cNvSpPr/>
          <p:nvPr/>
        </p:nvSpPr>
        <p:spPr>
          <a:xfrm>
            <a:off x="519682" y="4407196"/>
            <a:ext cx="10817103" cy="2291002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66000">
                <a:schemeClr val="bg1"/>
              </a:gs>
              <a:gs pos="32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0F3DF9-7957-457F-9857-EF06C7362091}"/>
              </a:ext>
            </a:extLst>
          </p:cNvPr>
          <p:cNvSpPr/>
          <p:nvPr/>
        </p:nvSpPr>
        <p:spPr>
          <a:xfrm>
            <a:off x="1047566" y="4407196"/>
            <a:ext cx="9836458" cy="197300"/>
          </a:xfrm>
          <a:prstGeom prst="roundRect">
            <a:avLst>
              <a:gd name="adj" fmla="val 43281"/>
            </a:avLst>
          </a:prstGeom>
          <a:pattFill prst="dkVert">
            <a:fgClr>
              <a:schemeClr val="accent2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D210E60-F061-4A99-9A64-0725C9F52613}"/>
              </a:ext>
            </a:extLst>
          </p:cNvPr>
          <p:cNvSpPr/>
          <p:nvPr/>
        </p:nvSpPr>
        <p:spPr>
          <a:xfrm>
            <a:off x="3031030" y="4152120"/>
            <a:ext cx="702107" cy="445490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AT</a:t>
            </a:r>
            <a:r>
              <a:rPr lang="en-US" sz="1400" b="1" baseline="-25000"/>
              <a:t>1</a:t>
            </a:r>
            <a:r>
              <a:rPr lang="en-US" sz="1400" b="1"/>
              <a:t>R</a:t>
            </a:r>
            <a:endParaRPr lang="cs-CZ" sz="1400" b="1"/>
          </a:p>
        </p:txBody>
      </p:sp>
      <p:sp>
        <p:nvSpPr>
          <p:cNvPr id="10" name="Flowchart: Delay 9">
            <a:extLst>
              <a:ext uri="{FF2B5EF4-FFF2-40B4-BE49-F238E27FC236}">
                <a16:creationId xmlns:a16="http://schemas.microsoft.com/office/drawing/2014/main" id="{37C16913-BD21-4030-A53C-589AC2C12F05}"/>
              </a:ext>
            </a:extLst>
          </p:cNvPr>
          <p:cNvSpPr/>
          <p:nvPr/>
        </p:nvSpPr>
        <p:spPr>
          <a:xfrm rot="5400000">
            <a:off x="3041037" y="3773709"/>
            <a:ext cx="682092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II</a:t>
            </a:r>
            <a:endParaRPr lang="cs-CZ" sz="1600" b="1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1BC18B9-0D72-481E-AF90-62F9C8277F77}"/>
              </a:ext>
            </a:extLst>
          </p:cNvPr>
          <p:cNvSpPr/>
          <p:nvPr/>
        </p:nvSpPr>
        <p:spPr>
          <a:xfrm>
            <a:off x="2108475" y="3989174"/>
            <a:ext cx="411555" cy="712783"/>
          </a:xfrm>
          <a:custGeom>
            <a:avLst/>
            <a:gdLst>
              <a:gd name="connsiteX0" fmla="*/ 120016 w 411555"/>
              <a:gd name="connsiteY0" fmla="*/ 0 h 712783"/>
              <a:gd name="connsiteX1" fmla="*/ 291539 w 411555"/>
              <a:gd name="connsiteY1" fmla="*/ 0 h 712783"/>
              <a:gd name="connsiteX2" fmla="*/ 411555 w 411555"/>
              <a:gd name="connsiteY2" fmla="*/ 120016 h 712783"/>
              <a:gd name="connsiteX3" fmla="*/ 411555 w 411555"/>
              <a:gd name="connsiteY3" fmla="*/ 196214 h 712783"/>
              <a:gd name="connsiteX4" fmla="*/ 338255 w 411555"/>
              <a:gd name="connsiteY4" fmla="*/ 306799 h 712783"/>
              <a:gd name="connsiteX5" fmla="*/ 323887 w 411555"/>
              <a:gd name="connsiteY5" fmla="*/ 309699 h 712783"/>
              <a:gd name="connsiteX6" fmla="*/ 323887 w 411555"/>
              <a:gd name="connsiteY6" fmla="*/ 606626 h 712783"/>
              <a:gd name="connsiteX7" fmla="*/ 217730 w 411555"/>
              <a:gd name="connsiteY7" fmla="*/ 712783 h 712783"/>
              <a:gd name="connsiteX8" fmla="*/ 193824 w 411555"/>
              <a:gd name="connsiteY8" fmla="*/ 712783 h 712783"/>
              <a:gd name="connsiteX9" fmla="*/ 87667 w 411555"/>
              <a:gd name="connsiteY9" fmla="*/ 606626 h 712783"/>
              <a:gd name="connsiteX10" fmla="*/ 87667 w 411555"/>
              <a:gd name="connsiteY10" fmla="*/ 309699 h 712783"/>
              <a:gd name="connsiteX11" fmla="*/ 73301 w 411555"/>
              <a:gd name="connsiteY11" fmla="*/ 306799 h 712783"/>
              <a:gd name="connsiteX12" fmla="*/ 0 w 411555"/>
              <a:gd name="connsiteY12" fmla="*/ 196214 h 712783"/>
              <a:gd name="connsiteX13" fmla="*/ 0 w 411555"/>
              <a:gd name="connsiteY13" fmla="*/ 120016 h 712783"/>
              <a:gd name="connsiteX14" fmla="*/ 120016 w 411555"/>
              <a:gd name="connsiteY14" fmla="*/ 0 h 7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555" h="712783">
                <a:moveTo>
                  <a:pt x="120016" y="0"/>
                </a:moveTo>
                <a:lnTo>
                  <a:pt x="291539" y="0"/>
                </a:lnTo>
                <a:cubicBezTo>
                  <a:pt x="357822" y="0"/>
                  <a:pt x="411555" y="53733"/>
                  <a:pt x="411555" y="120016"/>
                </a:cubicBezTo>
                <a:lnTo>
                  <a:pt x="411555" y="196214"/>
                </a:lnTo>
                <a:cubicBezTo>
                  <a:pt x="411555" y="245926"/>
                  <a:pt x="381330" y="288579"/>
                  <a:pt x="338255" y="306799"/>
                </a:cubicBezTo>
                <a:lnTo>
                  <a:pt x="323887" y="309699"/>
                </a:lnTo>
                <a:lnTo>
                  <a:pt x="323887" y="606626"/>
                </a:lnTo>
                <a:cubicBezTo>
                  <a:pt x="323887" y="665255"/>
                  <a:pt x="276359" y="712783"/>
                  <a:pt x="217730" y="712783"/>
                </a:cubicBezTo>
                <a:lnTo>
                  <a:pt x="193824" y="712783"/>
                </a:lnTo>
                <a:cubicBezTo>
                  <a:pt x="135195" y="712783"/>
                  <a:pt x="87667" y="665255"/>
                  <a:pt x="87667" y="606626"/>
                </a:cubicBezTo>
                <a:lnTo>
                  <a:pt x="87667" y="309699"/>
                </a:lnTo>
                <a:lnTo>
                  <a:pt x="73301" y="306799"/>
                </a:lnTo>
                <a:cubicBezTo>
                  <a:pt x="30225" y="288579"/>
                  <a:pt x="0" y="245926"/>
                  <a:pt x="0" y="196214"/>
                </a:cubicBezTo>
                <a:lnTo>
                  <a:pt x="0" y="120016"/>
                </a:lnTo>
                <a:cubicBezTo>
                  <a:pt x="0" y="53733"/>
                  <a:pt x="53733" y="0"/>
                  <a:pt x="120016" y="0"/>
                </a:cubicBezTo>
                <a:close/>
              </a:path>
            </a:pathLst>
          </a:custGeom>
          <a:solidFill>
            <a:srgbClr val="FF33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sz="1600" b="1"/>
              <a:t>ACE 1</a:t>
            </a:r>
            <a:endParaRPr lang="cs-CZ" sz="1600" b="1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F1D7D32-E2E8-4FFA-9AE3-EF6CC44879CC}"/>
              </a:ext>
            </a:extLst>
          </p:cNvPr>
          <p:cNvSpPr/>
          <p:nvPr/>
        </p:nvSpPr>
        <p:spPr>
          <a:xfrm>
            <a:off x="1971694" y="2767540"/>
            <a:ext cx="1277039" cy="1250933"/>
          </a:xfrm>
          <a:custGeom>
            <a:avLst/>
            <a:gdLst>
              <a:gd name="connsiteX0" fmla="*/ 10419 w 791469"/>
              <a:gd name="connsiteY0" fmla="*/ 0 h 591242"/>
              <a:gd name="connsiteX1" fmla="*/ 19944 w 791469"/>
              <a:gd name="connsiteY1" fmla="*/ 400050 h 591242"/>
              <a:gd name="connsiteX2" fmla="*/ 191394 w 791469"/>
              <a:gd name="connsiteY2" fmla="*/ 561975 h 591242"/>
              <a:gd name="connsiteX3" fmla="*/ 791469 w 791469"/>
              <a:gd name="connsiteY3" fmla="*/ 590550 h 59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1469" h="591242">
                <a:moveTo>
                  <a:pt x="10419" y="0"/>
                </a:moveTo>
                <a:cubicBezTo>
                  <a:pt x="100" y="153194"/>
                  <a:pt x="-10218" y="306388"/>
                  <a:pt x="19944" y="400050"/>
                </a:cubicBezTo>
                <a:cubicBezTo>
                  <a:pt x="50106" y="493712"/>
                  <a:pt x="62806" y="530225"/>
                  <a:pt x="191394" y="561975"/>
                </a:cubicBezTo>
                <a:cubicBezTo>
                  <a:pt x="319982" y="593725"/>
                  <a:pt x="555725" y="592137"/>
                  <a:pt x="791469" y="590550"/>
                </a:cubicBezTo>
              </a:path>
            </a:pathLst>
          </a:cu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Flowchart: Delay 15">
            <a:extLst>
              <a:ext uri="{FF2B5EF4-FFF2-40B4-BE49-F238E27FC236}">
                <a16:creationId xmlns:a16="http://schemas.microsoft.com/office/drawing/2014/main" id="{0C08B228-E459-4A8E-B35C-0AD7E0D0E7CE}"/>
              </a:ext>
            </a:extLst>
          </p:cNvPr>
          <p:cNvSpPr/>
          <p:nvPr/>
        </p:nvSpPr>
        <p:spPr>
          <a:xfrm flipH="1">
            <a:off x="1559469" y="2018570"/>
            <a:ext cx="786387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</a:t>
            </a:r>
            <a:endParaRPr lang="cs-CZ" sz="1600" b="1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754DCA-E83B-4DCC-9749-918B5B5D0D63}"/>
              </a:ext>
            </a:extLst>
          </p:cNvPr>
          <p:cNvSpPr txBox="1"/>
          <p:nvPr/>
        </p:nvSpPr>
        <p:spPr>
          <a:xfrm>
            <a:off x="2872015" y="3053938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Angiotensin II</a:t>
            </a:r>
          </a:p>
          <a:p>
            <a:r>
              <a:rPr lang="en-US" sz="1400" b="1"/>
              <a:t>8-amino-acids</a:t>
            </a:r>
            <a:endParaRPr lang="cs-CZ" sz="1400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6446F4-441A-458C-A0EC-FCDB833BEDA8}"/>
              </a:ext>
            </a:extLst>
          </p:cNvPr>
          <p:cNvSpPr txBox="1"/>
          <p:nvPr/>
        </p:nvSpPr>
        <p:spPr>
          <a:xfrm>
            <a:off x="1391358" y="2244320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Angiotensin I</a:t>
            </a:r>
          </a:p>
          <a:p>
            <a:r>
              <a:rPr lang="en-US" sz="1400" b="1"/>
              <a:t>10-amino-acids</a:t>
            </a:r>
            <a:endParaRPr lang="cs-CZ" sz="1400" b="1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F97AD6-E5BC-4D2B-BA74-1BC546B9840A}"/>
              </a:ext>
            </a:extLst>
          </p:cNvPr>
          <p:cNvSpPr txBox="1"/>
          <p:nvPr/>
        </p:nvSpPr>
        <p:spPr>
          <a:xfrm>
            <a:off x="315821" y="3902624"/>
            <a:ext cx="17134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Angiotensin-</a:t>
            </a:r>
            <a:r>
              <a:rPr lang="cs-CZ" sz="12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converting</a:t>
            </a:r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enzyme</a:t>
            </a:r>
            <a:r>
              <a:rPr lang="en-US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1</a:t>
            </a:r>
            <a:endParaRPr lang="cs-CZ" sz="120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40B78FC-704B-4B0C-8923-A9F062612015}"/>
              </a:ext>
            </a:extLst>
          </p:cNvPr>
          <p:cNvSpPr/>
          <p:nvPr/>
        </p:nvSpPr>
        <p:spPr>
          <a:xfrm flipH="1">
            <a:off x="2555742" y="937001"/>
            <a:ext cx="1468759" cy="658725"/>
          </a:xfrm>
          <a:custGeom>
            <a:avLst/>
            <a:gdLst>
              <a:gd name="connsiteX0" fmla="*/ 566721 w 1316439"/>
              <a:gd name="connsiteY0" fmla="*/ 0 h 589444"/>
              <a:gd name="connsiteX1" fmla="*/ 294722 w 1316439"/>
              <a:gd name="connsiteY1" fmla="*/ 0 h 589444"/>
              <a:gd name="connsiteX2" fmla="*/ 0 w 1316439"/>
              <a:gd name="connsiteY2" fmla="*/ 294722 h 589444"/>
              <a:gd name="connsiteX3" fmla="*/ 294722 w 1316439"/>
              <a:gd name="connsiteY3" fmla="*/ 589444 h 589444"/>
              <a:gd name="connsiteX4" fmla="*/ 566721 w 1316439"/>
              <a:gd name="connsiteY4" fmla="*/ 589444 h 589444"/>
              <a:gd name="connsiteX5" fmla="*/ 811109 w 1316439"/>
              <a:gd name="connsiteY5" fmla="*/ 459504 h 589444"/>
              <a:gd name="connsiteX6" fmla="*/ 830041 w 1316439"/>
              <a:gd name="connsiteY6" fmla="*/ 424625 h 589444"/>
              <a:gd name="connsiteX7" fmla="*/ 1026015 w 1316439"/>
              <a:gd name="connsiteY7" fmla="*/ 424625 h 589444"/>
              <a:gd name="connsiteX8" fmla="*/ 1316439 w 1316439"/>
              <a:gd name="connsiteY8" fmla="*/ 291275 h 589444"/>
              <a:gd name="connsiteX9" fmla="*/ 1026015 w 1316439"/>
              <a:gd name="connsiteY9" fmla="*/ 157925 h 589444"/>
              <a:gd name="connsiteX10" fmla="*/ 826299 w 1316439"/>
              <a:gd name="connsiteY10" fmla="*/ 157925 h 589444"/>
              <a:gd name="connsiteX11" fmla="*/ 811109 w 1316439"/>
              <a:gd name="connsiteY11" fmla="*/ 129940 h 589444"/>
              <a:gd name="connsiteX12" fmla="*/ 566721 w 1316439"/>
              <a:gd name="connsiteY12" fmla="*/ 0 h 589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16439" h="589444">
                <a:moveTo>
                  <a:pt x="566721" y="0"/>
                </a:moveTo>
                <a:lnTo>
                  <a:pt x="294722" y="0"/>
                </a:lnTo>
                <a:cubicBezTo>
                  <a:pt x="131952" y="0"/>
                  <a:pt x="0" y="131952"/>
                  <a:pt x="0" y="294722"/>
                </a:cubicBezTo>
                <a:cubicBezTo>
                  <a:pt x="0" y="457492"/>
                  <a:pt x="131952" y="589444"/>
                  <a:pt x="294722" y="589444"/>
                </a:cubicBezTo>
                <a:lnTo>
                  <a:pt x="566721" y="589444"/>
                </a:lnTo>
                <a:cubicBezTo>
                  <a:pt x="668452" y="589444"/>
                  <a:pt x="758145" y="537900"/>
                  <a:pt x="811109" y="459504"/>
                </a:cubicBezTo>
                <a:lnTo>
                  <a:pt x="830041" y="424625"/>
                </a:lnTo>
                <a:lnTo>
                  <a:pt x="1026015" y="424625"/>
                </a:lnTo>
                <a:cubicBezTo>
                  <a:pt x="1186412" y="424625"/>
                  <a:pt x="1316439" y="364922"/>
                  <a:pt x="1316439" y="291275"/>
                </a:cubicBezTo>
                <a:cubicBezTo>
                  <a:pt x="1316439" y="217628"/>
                  <a:pt x="1186412" y="157925"/>
                  <a:pt x="1026015" y="157925"/>
                </a:cubicBezTo>
                <a:lnTo>
                  <a:pt x="826299" y="157925"/>
                </a:lnTo>
                <a:lnTo>
                  <a:pt x="811109" y="129940"/>
                </a:lnTo>
                <a:cubicBezTo>
                  <a:pt x="758145" y="51544"/>
                  <a:pt x="668452" y="0"/>
                  <a:pt x="566721" y="0"/>
                </a:cubicBezTo>
                <a:close/>
              </a:path>
            </a:pathLst>
          </a:cu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Angiotensinogen</a:t>
            </a:r>
            <a:endParaRPr lang="cs-CZ" sz="1400" b="1">
              <a:solidFill>
                <a:schemeClr val="tx1"/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D6A0B3A-E486-40E2-AB97-BF3C78173832}"/>
              </a:ext>
            </a:extLst>
          </p:cNvPr>
          <p:cNvCxnSpPr>
            <a:cxnSpLocks/>
          </p:cNvCxnSpPr>
          <p:nvPr/>
        </p:nvCxnSpPr>
        <p:spPr>
          <a:xfrm flipH="1">
            <a:off x="2108475" y="1502485"/>
            <a:ext cx="869957" cy="479727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C9D9CA9-EB7A-4B88-BCDB-52338F9D0A69}"/>
              </a:ext>
            </a:extLst>
          </p:cNvPr>
          <p:cNvSpPr/>
          <p:nvPr/>
        </p:nvSpPr>
        <p:spPr>
          <a:xfrm>
            <a:off x="1896159" y="1498499"/>
            <a:ext cx="604007" cy="283326"/>
          </a:xfrm>
          <a:prstGeom prst="roundRect">
            <a:avLst>
              <a:gd name="adj" fmla="val 382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rtlCol="0" anchor="ctr">
            <a:noAutofit/>
          </a:bodyPr>
          <a:lstStyle/>
          <a:p>
            <a:pPr algn="ctr"/>
            <a:r>
              <a:rPr lang="en-GB" sz="1600" b="1"/>
              <a:t>Renin</a:t>
            </a:r>
            <a:endParaRPr lang="cs-CZ" sz="1600" b="1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4FC5000-0BAC-4264-A651-2549C3A5C65A}"/>
              </a:ext>
            </a:extLst>
          </p:cNvPr>
          <p:cNvSpPr txBox="1"/>
          <p:nvPr/>
        </p:nvSpPr>
        <p:spPr>
          <a:xfrm>
            <a:off x="1990289" y="4779680"/>
            <a:ext cx="14254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/>
              <a:t>Angiotensin II receptor type 1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55171DF5-E4CB-4B59-8C85-DB0A2F45E934}"/>
              </a:ext>
            </a:extLst>
          </p:cNvPr>
          <p:cNvSpPr/>
          <p:nvPr/>
        </p:nvSpPr>
        <p:spPr>
          <a:xfrm>
            <a:off x="4182271" y="4201913"/>
            <a:ext cx="702107" cy="445490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AT</a:t>
            </a:r>
            <a:r>
              <a:rPr lang="en-US" sz="1400" b="1" baseline="-25000"/>
              <a:t>2</a:t>
            </a:r>
            <a:r>
              <a:rPr lang="en-US" sz="1400" b="1"/>
              <a:t>R</a:t>
            </a:r>
            <a:endParaRPr lang="cs-CZ" sz="1400" b="1"/>
          </a:p>
        </p:txBody>
      </p:sp>
      <p:sp>
        <p:nvSpPr>
          <p:cNvPr id="49" name="Flowchart: Delay 48">
            <a:extLst>
              <a:ext uri="{FF2B5EF4-FFF2-40B4-BE49-F238E27FC236}">
                <a16:creationId xmlns:a16="http://schemas.microsoft.com/office/drawing/2014/main" id="{5EEDC817-B3C6-4E71-83C3-E72A22368374}"/>
              </a:ext>
            </a:extLst>
          </p:cNvPr>
          <p:cNvSpPr/>
          <p:nvPr/>
        </p:nvSpPr>
        <p:spPr>
          <a:xfrm rot="5400000">
            <a:off x="4170826" y="3811784"/>
            <a:ext cx="682092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II</a:t>
            </a:r>
            <a:endParaRPr lang="cs-CZ" sz="1600" b="1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17091C5-12D5-435F-BDC1-99A87BF98A20}"/>
              </a:ext>
            </a:extLst>
          </p:cNvPr>
          <p:cNvSpPr txBox="1"/>
          <p:nvPr/>
        </p:nvSpPr>
        <p:spPr>
          <a:xfrm>
            <a:off x="3827291" y="4603517"/>
            <a:ext cx="14254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/>
              <a:t>Angiotensin II receptor type </a:t>
            </a:r>
            <a:r>
              <a:rPr lang="en-US" sz="1400" b="1"/>
              <a:t>2</a:t>
            </a:r>
            <a:endParaRPr lang="cs-CZ" sz="1400" b="1"/>
          </a:p>
        </p:txBody>
      </p:sp>
      <p:sp>
        <p:nvSpPr>
          <p:cNvPr id="54" name="Arrow: Down 53">
            <a:extLst>
              <a:ext uri="{FF2B5EF4-FFF2-40B4-BE49-F238E27FC236}">
                <a16:creationId xmlns:a16="http://schemas.microsoft.com/office/drawing/2014/main" id="{60DF72F5-D90A-4AB7-92E2-ACA9D63D27B0}"/>
              </a:ext>
            </a:extLst>
          </p:cNvPr>
          <p:cNvSpPr/>
          <p:nvPr/>
        </p:nvSpPr>
        <p:spPr>
          <a:xfrm>
            <a:off x="3172868" y="4650395"/>
            <a:ext cx="437236" cy="892470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cs-CZ" sz="1400" b="1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34B1D01-00B8-46CE-8C55-0BECDCBCEDB5}"/>
              </a:ext>
            </a:extLst>
          </p:cNvPr>
          <p:cNvSpPr txBox="1"/>
          <p:nvPr/>
        </p:nvSpPr>
        <p:spPr>
          <a:xfrm>
            <a:off x="2978432" y="5582452"/>
            <a:ext cx="21965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Increased permeability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Vasoconstriction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Endothelial disfunction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Lung edema,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90B93B9-7734-46C4-907E-05508FFD8BFE}"/>
              </a:ext>
            </a:extLst>
          </p:cNvPr>
          <p:cNvSpPr txBox="1"/>
          <p:nvPr/>
        </p:nvSpPr>
        <p:spPr>
          <a:xfrm>
            <a:off x="689303" y="5594891"/>
            <a:ext cx="24835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285750" indent="-285750">
              <a:buFont typeface="Arial" panose="020B0604020202020204" pitchFamily="34" charset="0"/>
              <a:buChar char="•"/>
              <a:defRPr sz="1400" b="1">
                <a:solidFill>
                  <a:srgbClr val="C00000"/>
                </a:solidFill>
              </a:defRPr>
            </a:lvl1pPr>
          </a:lstStyle>
          <a:p>
            <a:r>
              <a:rPr lang="en-US">
                <a:solidFill>
                  <a:srgbClr val="FF0000"/>
                </a:solidFill>
              </a:rPr>
              <a:t>Thrombocyte activation</a:t>
            </a:r>
          </a:p>
          <a:p>
            <a:r>
              <a:rPr lang="en-US">
                <a:solidFill>
                  <a:srgbClr val="FF0000"/>
                </a:solidFill>
              </a:rPr>
              <a:t>Coagulation</a:t>
            </a:r>
          </a:p>
          <a:p>
            <a:r>
              <a:rPr lang="en-US" err="1">
                <a:solidFill>
                  <a:srgbClr val="FF0000"/>
                </a:solidFill>
              </a:rPr>
              <a:t>Inflamation</a:t>
            </a:r>
            <a:endParaRPr lang="en-US">
              <a:solidFill>
                <a:srgbClr val="FF0000"/>
              </a:solidFill>
            </a:endParaRPr>
          </a:p>
          <a:p>
            <a:r>
              <a:rPr lang="en-US">
                <a:solidFill>
                  <a:srgbClr val="FF0000"/>
                </a:solidFill>
              </a:rPr>
              <a:t>Mesenchymal proliferation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F53D801-F857-41E7-987A-93B07B075320}"/>
              </a:ext>
            </a:extLst>
          </p:cNvPr>
          <p:cNvSpPr txBox="1"/>
          <p:nvPr/>
        </p:nvSpPr>
        <p:spPr>
          <a:xfrm>
            <a:off x="256873" y="223898"/>
            <a:ext cx="517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role of RAS in SARS-Cov-2 infection</a:t>
            </a:r>
            <a:endParaRPr lang="cs-CZ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4216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FBBA06-7114-4A19-80C4-4A4928F1EC39}"/>
              </a:ext>
            </a:extLst>
          </p:cNvPr>
          <p:cNvSpPr/>
          <p:nvPr/>
        </p:nvSpPr>
        <p:spPr>
          <a:xfrm>
            <a:off x="519682" y="4407196"/>
            <a:ext cx="10817103" cy="2291002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66000">
                <a:schemeClr val="bg1"/>
              </a:gs>
              <a:gs pos="32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0F3DF9-7957-457F-9857-EF06C7362091}"/>
              </a:ext>
            </a:extLst>
          </p:cNvPr>
          <p:cNvSpPr/>
          <p:nvPr/>
        </p:nvSpPr>
        <p:spPr>
          <a:xfrm>
            <a:off x="1047566" y="4407196"/>
            <a:ext cx="9836458" cy="197300"/>
          </a:xfrm>
          <a:prstGeom prst="roundRect">
            <a:avLst>
              <a:gd name="adj" fmla="val 43281"/>
            </a:avLst>
          </a:prstGeom>
          <a:pattFill prst="dkVert">
            <a:fgClr>
              <a:schemeClr val="accent2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4B1E4B5-03D6-4D2B-A34B-1CCE2EEE393E}"/>
              </a:ext>
            </a:extLst>
          </p:cNvPr>
          <p:cNvSpPr/>
          <p:nvPr/>
        </p:nvSpPr>
        <p:spPr>
          <a:xfrm>
            <a:off x="6120359" y="4018473"/>
            <a:ext cx="411555" cy="712783"/>
          </a:xfrm>
          <a:custGeom>
            <a:avLst/>
            <a:gdLst>
              <a:gd name="connsiteX0" fmla="*/ 120016 w 411555"/>
              <a:gd name="connsiteY0" fmla="*/ 0 h 712783"/>
              <a:gd name="connsiteX1" fmla="*/ 291539 w 411555"/>
              <a:gd name="connsiteY1" fmla="*/ 0 h 712783"/>
              <a:gd name="connsiteX2" fmla="*/ 411555 w 411555"/>
              <a:gd name="connsiteY2" fmla="*/ 120016 h 712783"/>
              <a:gd name="connsiteX3" fmla="*/ 411555 w 411555"/>
              <a:gd name="connsiteY3" fmla="*/ 196214 h 712783"/>
              <a:gd name="connsiteX4" fmla="*/ 338255 w 411555"/>
              <a:gd name="connsiteY4" fmla="*/ 306799 h 712783"/>
              <a:gd name="connsiteX5" fmla="*/ 323887 w 411555"/>
              <a:gd name="connsiteY5" fmla="*/ 309699 h 712783"/>
              <a:gd name="connsiteX6" fmla="*/ 323887 w 411555"/>
              <a:gd name="connsiteY6" fmla="*/ 606626 h 712783"/>
              <a:gd name="connsiteX7" fmla="*/ 217730 w 411555"/>
              <a:gd name="connsiteY7" fmla="*/ 712783 h 712783"/>
              <a:gd name="connsiteX8" fmla="*/ 193824 w 411555"/>
              <a:gd name="connsiteY8" fmla="*/ 712783 h 712783"/>
              <a:gd name="connsiteX9" fmla="*/ 87667 w 411555"/>
              <a:gd name="connsiteY9" fmla="*/ 606626 h 712783"/>
              <a:gd name="connsiteX10" fmla="*/ 87667 w 411555"/>
              <a:gd name="connsiteY10" fmla="*/ 309699 h 712783"/>
              <a:gd name="connsiteX11" fmla="*/ 73301 w 411555"/>
              <a:gd name="connsiteY11" fmla="*/ 306799 h 712783"/>
              <a:gd name="connsiteX12" fmla="*/ 0 w 411555"/>
              <a:gd name="connsiteY12" fmla="*/ 196214 h 712783"/>
              <a:gd name="connsiteX13" fmla="*/ 0 w 411555"/>
              <a:gd name="connsiteY13" fmla="*/ 120016 h 712783"/>
              <a:gd name="connsiteX14" fmla="*/ 120016 w 411555"/>
              <a:gd name="connsiteY14" fmla="*/ 0 h 7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555" h="712783">
                <a:moveTo>
                  <a:pt x="120016" y="0"/>
                </a:moveTo>
                <a:lnTo>
                  <a:pt x="291539" y="0"/>
                </a:lnTo>
                <a:cubicBezTo>
                  <a:pt x="357822" y="0"/>
                  <a:pt x="411555" y="53733"/>
                  <a:pt x="411555" y="120016"/>
                </a:cubicBezTo>
                <a:lnTo>
                  <a:pt x="411555" y="196214"/>
                </a:lnTo>
                <a:cubicBezTo>
                  <a:pt x="411555" y="245926"/>
                  <a:pt x="381330" y="288579"/>
                  <a:pt x="338255" y="306799"/>
                </a:cubicBezTo>
                <a:lnTo>
                  <a:pt x="323887" y="309699"/>
                </a:lnTo>
                <a:lnTo>
                  <a:pt x="323887" y="606626"/>
                </a:lnTo>
                <a:cubicBezTo>
                  <a:pt x="323887" y="665255"/>
                  <a:pt x="276359" y="712783"/>
                  <a:pt x="217730" y="712783"/>
                </a:cubicBezTo>
                <a:lnTo>
                  <a:pt x="193824" y="712783"/>
                </a:lnTo>
                <a:cubicBezTo>
                  <a:pt x="135195" y="712783"/>
                  <a:pt x="87667" y="665255"/>
                  <a:pt x="87667" y="606626"/>
                </a:cubicBezTo>
                <a:lnTo>
                  <a:pt x="87667" y="309699"/>
                </a:lnTo>
                <a:lnTo>
                  <a:pt x="73301" y="306799"/>
                </a:lnTo>
                <a:cubicBezTo>
                  <a:pt x="30225" y="288579"/>
                  <a:pt x="0" y="245926"/>
                  <a:pt x="0" y="196214"/>
                </a:cubicBezTo>
                <a:lnTo>
                  <a:pt x="0" y="120016"/>
                </a:lnTo>
                <a:cubicBezTo>
                  <a:pt x="0" y="53733"/>
                  <a:pt x="53733" y="0"/>
                  <a:pt x="120016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sz="1600" b="1"/>
              <a:t>ACE 2</a:t>
            </a:r>
            <a:endParaRPr lang="cs-CZ" sz="1600" b="1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D210E60-F061-4A99-9A64-0725C9F52613}"/>
              </a:ext>
            </a:extLst>
          </p:cNvPr>
          <p:cNvSpPr/>
          <p:nvPr/>
        </p:nvSpPr>
        <p:spPr>
          <a:xfrm>
            <a:off x="3031030" y="4152120"/>
            <a:ext cx="702107" cy="445490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AT</a:t>
            </a:r>
            <a:r>
              <a:rPr lang="en-US" sz="1400" b="1" baseline="-25000"/>
              <a:t>1</a:t>
            </a:r>
            <a:r>
              <a:rPr lang="en-US" sz="1400" b="1"/>
              <a:t>R</a:t>
            </a:r>
            <a:endParaRPr lang="cs-CZ" sz="1400" b="1"/>
          </a:p>
        </p:txBody>
      </p:sp>
      <p:sp>
        <p:nvSpPr>
          <p:cNvPr id="10" name="Flowchart: Delay 9">
            <a:extLst>
              <a:ext uri="{FF2B5EF4-FFF2-40B4-BE49-F238E27FC236}">
                <a16:creationId xmlns:a16="http://schemas.microsoft.com/office/drawing/2014/main" id="{37C16913-BD21-4030-A53C-589AC2C12F05}"/>
              </a:ext>
            </a:extLst>
          </p:cNvPr>
          <p:cNvSpPr/>
          <p:nvPr/>
        </p:nvSpPr>
        <p:spPr>
          <a:xfrm rot="5400000">
            <a:off x="3041037" y="3773709"/>
            <a:ext cx="682092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II</a:t>
            </a:r>
            <a:endParaRPr lang="cs-CZ" sz="1600" b="1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5D514AC-F932-4AE8-8640-6A989EB3F17C}"/>
              </a:ext>
            </a:extLst>
          </p:cNvPr>
          <p:cNvCxnSpPr>
            <a:cxnSpLocks/>
          </p:cNvCxnSpPr>
          <p:nvPr/>
        </p:nvCxnSpPr>
        <p:spPr>
          <a:xfrm>
            <a:off x="2664141" y="2206559"/>
            <a:ext cx="2014391" cy="0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lowchart: Delay 11">
            <a:extLst>
              <a:ext uri="{FF2B5EF4-FFF2-40B4-BE49-F238E27FC236}">
                <a16:creationId xmlns:a16="http://schemas.microsoft.com/office/drawing/2014/main" id="{495EA265-114F-4921-80CD-4D61C571F763}"/>
              </a:ext>
            </a:extLst>
          </p:cNvPr>
          <p:cNvSpPr/>
          <p:nvPr/>
        </p:nvSpPr>
        <p:spPr>
          <a:xfrm rot="5400000">
            <a:off x="7318739" y="3828751"/>
            <a:ext cx="712783" cy="266700"/>
          </a:xfrm>
          <a:prstGeom prst="flowChartDelay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 1-7</a:t>
            </a:r>
            <a:endParaRPr lang="cs-CZ" sz="1400" b="1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1BC18B9-0D72-481E-AF90-62F9C8277F77}"/>
              </a:ext>
            </a:extLst>
          </p:cNvPr>
          <p:cNvSpPr/>
          <p:nvPr/>
        </p:nvSpPr>
        <p:spPr>
          <a:xfrm>
            <a:off x="2108475" y="3989174"/>
            <a:ext cx="411555" cy="712783"/>
          </a:xfrm>
          <a:custGeom>
            <a:avLst/>
            <a:gdLst>
              <a:gd name="connsiteX0" fmla="*/ 120016 w 411555"/>
              <a:gd name="connsiteY0" fmla="*/ 0 h 712783"/>
              <a:gd name="connsiteX1" fmla="*/ 291539 w 411555"/>
              <a:gd name="connsiteY1" fmla="*/ 0 h 712783"/>
              <a:gd name="connsiteX2" fmla="*/ 411555 w 411555"/>
              <a:gd name="connsiteY2" fmla="*/ 120016 h 712783"/>
              <a:gd name="connsiteX3" fmla="*/ 411555 w 411555"/>
              <a:gd name="connsiteY3" fmla="*/ 196214 h 712783"/>
              <a:gd name="connsiteX4" fmla="*/ 338255 w 411555"/>
              <a:gd name="connsiteY4" fmla="*/ 306799 h 712783"/>
              <a:gd name="connsiteX5" fmla="*/ 323887 w 411555"/>
              <a:gd name="connsiteY5" fmla="*/ 309699 h 712783"/>
              <a:gd name="connsiteX6" fmla="*/ 323887 w 411555"/>
              <a:gd name="connsiteY6" fmla="*/ 606626 h 712783"/>
              <a:gd name="connsiteX7" fmla="*/ 217730 w 411555"/>
              <a:gd name="connsiteY7" fmla="*/ 712783 h 712783"/>
              <a:gd name="connsiteX8" fmla="*/ 193824 w 411555"/>
              <a:gd name="connsiteY8" fmla="*/ 712783 h 712783"/>
              <a:gd name="connsiteX9" fmla="*/ 87667 w 411555"/>
              <a:gd name="connsiteY9" fmla="*/ 606626 h 712783"/>
              <a:gd name="connsiteX10" fmla="*/ 87667 w 411555"/>
              <a:gd name="connsiteY10" fmla="*/ 309699 h 712783"/>
              <a:gd name="connsiteX11" fmla="*/ 73301 w 411555"/>
              <a:gd name="connsiteY11" fmla="*/ 306799 h 712783"/>
              <a:gd name="connsiteX12" fmla="*/ 0 w 411555"/>
              <a:gd name="connsiteY12" fmla="*/ 196214 h 712783"/>
              <a:gd name="connsiteX13" fmla="*/ 0 w 411555"/>
              <a:gd name="connsiteY13" fmla="*/ 120016 h 712783"/>
              <a:gd name="connsiteX14" fmla="*/ 120016 w 411555"/>
              <a:gd name="connsiteY14" fmla="*/ 0 h 7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555" h="712783">
                <a:moveTo>
                  <a:pt x="120016" y="0"/>
                </a:moveTo>
                <a:lnTo>
                  <a:pt x="291539" y="0"/>
                </a:lnTo>
                <a:cubicBezTo>
                  <a:pt x="357822" y="0"/>
                  <a:pt x="411555" y="53733"/>
                  <a:pt x="411555" y="120016"/>
                </a:cubicBezTo>
                <a:lnTo>
                  <a:pt x="411555" y="196214"/>
                </a:lnTo>
                <a:cubicBezTo>
                  <a:pt x="411555" y="245926"/>
                  <a:pt x="381330" y="288579"/>
                  <a:pt x="338255" y="306799"/>
                </a:cubicBezTo>
                <a:lnTo>
                  <a:pt x="323887" y="309699"/>
                </a:lnTo>
                <a:lnTo>
                  <a:pt x="323887" y="606626"/>
                </a:lnTo>
                <a:cubicBezTo>
                  <a:pt x="323887" y="665255"/>
                  <a:pt x="276359" y="712783"/>
                  <a:pt x="217730" y="712783"/>
                </a:cubicBezTo>
                <a:lnTo>
                  <a:pt x="193824" y="712783"/>
                </a:lnTo>
                <a:cubicBezTo>
                  <a:pt x="135195" y="712783"/>
                  <a:pt x="87667" y="665255"/>
                  <a:pt x="87667" y="606626"/>
                </a:cubicBezTo>
                <a:lnTo>
                  <a:pt x="87667" y="309699"/>
                </a:lnTo>
                <a:lnTo>
                  <a:pt x="73301" y="306799"/>
                </a:lnTo>
                <a:cubicBezTo>
                  <a:pt x="30225" y="288579"/>
                  <a:pt x="0" y="245926"/>
                  <a:pt x="0" y="196214"/>
                </a:cubicBezTo>
                <a:lnTo>
                  <a:pt x="0" y="120016"/>
                </a:lnTo>
                <a:cubicBezTo>
                  <a:pt x="0" y="53733"/>
                  <a:pt x="53733" y="0"/>
                  <a:pt x="120016" y="0"/>
                </a:cubicBezTo>
                <a:close/>
              </a:path>
            </a:pathLst>
          </a:custGeom>
          <a:solidFill>
            <a:srgbClr val="FF33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sz="1600" b="1"/>
              <a:t>ACE 1</a:t>
            </a:r>
            <a:endParaRPr lang="cs-CZ" sz="1600" b="1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F1D7D32-E2E8-4FFA-9AE3-EF6CC44879CC}"/>
              </a:ext>
            </a:extLst>
          </p:cNvPr>
          <p:cNvSpPr/>
          <p:nvPr/>
        </p:nvSpPr>
        <p:spPr>
          <a:xfrm>
            <a:off x="1971694" y="2767540"/>
            <a:ext cx="1277039" cy="1250933"/>
          </a:xfrm>
          <a:custGeom>
            <a:avLst/>
            <a:gdLst>
              <a:gd name="connsiteX0" fmla="*/ 10419 w 791469"/>
              <a:gd name="connsiteY0" fmla="*/ 0 h 591242"/>
              <a:gd name="connsiteX1" fmla="*/ 19944 w 791469"/>
              <a:gd name="connsiteY1" fmla="*/ 400050 h 591242"/>
              <a:gd name="connsiteX2" fmla="*/ 191394 w 791469"/>
              <a:gd name="connsiteY2" fmla="*/ 561975 h 591242"/>
              <a:gd name="connsiteX3" fmla="*/ 791469 w 791469"/>
              <a:gd name="connsiteY3" fmla="*/ 590550 h 59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1469" h="591242">
                <a:moveTo>
                  <a:pt x="10419" y="0"/>
                </a:moveTo>
                <a:cubicBezTo>
                  <a:pt x="100" y="153194"/>
                  <a:pt x="-10218" y="306388"/>
                  <a:pt x="19944" y="400050"/>
                </a:cubicBezTo>
                <a:cubicBezTo>
                  <a:pt x="50106" y="493712"/>
                  <a:pt x="62806" y="530225"/>
                  <a:pt x="191394" y="561975"/>
                </a:cubicBezTo>
                <a:cubicBezTo>
                  <a:pt x="319982" y="593725"/>
                  <a:pt x="555725" y="592137"/>
                  <a:pt x="791469" y="590550"/>
                </a:cubicBezTo>
              </a:path>
            </a:pathLst>
          </a:cu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Flowchart: Delay 15">
            <a:extLst>
              <a:ext uri="{FF2B5EF4-FFF2-40B4-BE49-F238E27FC236}">
                <a16:creationId xmlns:a16="http://schemas.microsoft.com/office/drawing/2014/main" id="{0C08B228-E459-4A8E-B35C-0AD7E0D0E7CE}"/>
              </a:ext>
            </a:extLst>
          </p:cNvPr>
          <p:cNvSpPr/>
          <p:nvPr/>
        </p:nvSpPr>
        <p:spPr>
          <a:xfrm flipH="1">
            <a:off x="1559469" y="2018570"/>
            <a:ext cx="786387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</a:t>
            </a:r>
            <a:endParaRPr lang="cs-CZ" sz="1600" b="1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754DCA-E83B-4DCC-9749-918B5B5D0D63}"/>
              </a:ext>
            </a:extLst>
          </p:cNvPr>
          <p:cNvSpPr txBox="1"/>
          <p:nvPr/>
        </p:nvSpPr>
        <p:spPr>
          <a:xfrm>
            <a:off x="2872015" y="3053938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Angiotensin II</a:t>
            </a:r>
          </a:p>
          <a:p>
            <a:r>
              <a:rPr lang="en-US" sz="1400" b="1"/>
              <a:t>8-amino-acids</a:t>
            </a:r>
            <a:endParaRPr lang="cs-CZ" sz="1400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6446F4-441A-458C-A0EC-FCDB833BEDA8}"/>
              </a:ext>
            </a:extLst>
          </p:cNvPr>
          <p:cNvSpPr txBox="1"/>
          <p:nvPr/>
        </p:nvSpPr>
        <p:spPr>
          <a:xfrm>
            <a:off x="1391358" y="2244320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Angiotensin I</a:t>
            </a:r>
          </a:p>
          <a:p>
            <a:r>
              <a:rPr lang="en-US" sz="1400" b="1"/>
              <a:t>10-amino-acids</a:t>
            </a:r>
            <a:endParaRPr lang="cs-CZ" sz="1400" b="1"/>
          </a:p>
        </p:txBody>
      </p:sp>
      <p:sp>
        <p:nvSpPr>
          <p:cNvPr id="26" name="Flowchart: Delay 25">
            <a:extLst>
              <a:ext uri="{FF2B5EF4-FFF2-40B4-BE49-F238E27FC236}">
                <a16:creationId xmlns:a16="http://schemas.microsoft.com/office/drawing/2014/main" id="{347A6CE2-152B-4BC4-AD3F-C0E50E8C29FA}"/>
              </a:ext>
            </a:extLst>
          </p:cNvPr>
          <p:cNvSpPr/>
          <p:nvPr/>
        </p:nvSpPr>
        <p:spPr>
          <a:xfrm rot="5400000">
            <a:off x="4581997" y="2205254"/>
            <a:ext cx="712783" cy="266700"/>
          </a:xfrm>
          <a:prstGeom prst="flowChartDelay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 1-9</a:t>
            </a:r>
            <a:endParaRPr lang="cs-CZ" sz="1400" b="1">
              <a:solidFill>
                <a:schemeClr val="tx1"/>
              </a:solidFill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C953E22-8C98-4162-AAB4-C5511BC38A35}"/>
              </a:ext>
            </a:extLst>
          </p:cNvPr>
          <p:cNvCxnSpPr>
            <a:cxnSpLocks/>
          </p:cNvCxnSpPr>
          <p:nvPr/>
        </p:nvCxnSpPr>
        <p:spPr>
          <a:xfrm>
            <a:off x="4713576" y="4040231"/>
            <a:ext cx="2715270" cy="35372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3F97AD6-E5BC-4D2B-BA74-1BC546B9840A}"/>
              </a:ext>
            </a:extLst>
          </p:cNvPr>
          <p:cNvSpPr txBox="1"/>
          <p:nvPr/>
        </p:nvSpPr>
        <p:spPr>
          <a:xfrm>
            <a:off x="315821" y="3902624"/>
            <a:ext cx="17134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Angiotensin-</a:t>
            </a:r>
            <a:r>
              <a:rPr lang="cs-CZ" sz="12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converting</a:t>
            </a:r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enzyme</a:t>
            </a:r>
            <a:r>
              <a:rPr lang="en-US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1</a:t>
            </a:r>
            <a:endParaRPr lang="cs-CZ" sz="120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40B78FC-704B-4B0C-8923-A9F062612015}"/>
              </a:ext>
            </a:extLst>
          </p:cNvPr>
          <p:cNvSpPr/>
          <p:nvPr/>
        </p:nvSpPr>
        <p:spPr>
          <a:xfrm flipH="1">
            <a:off x="2555742" y="937001"/>
            <a:ext cx="1468759" cy="658725"/>
          </a:xfrm>
          <a:custGeom>
            <a:avLst/>
            <a:gdLst>
              <a:gd name="connsiteX0" fmla="*/ 566721 w 1316439"/>
              <a:gd name="connsiteY0" fmla="*/ 0 h 589444"/>
              <a:gd name="connsiteX1" fmla="*/ 294722 w 1316439"/>
              <a:gd name="connsiteY1" fmla="*/ 0 h 589444"/>
              <a:gd name="connsiteX2" fmla="*/ 0 w 1316439"/>
              <a:gd name="connsiteY2" fmla="*/ 294722 h 589444"/>
              <a:gd name="connsiteX3" fmla="*/ 294722 w 1316439"/>
              <a:gd name="connsiteY3" fmla="*/ 589444 h 589444"/>
              <a:gd name="connsiteX4" fmla="*/ 566721 w 1316439"/>
              <a:gd name="connsiteY4" fmla="*/ 589444 h 589444"/>
              <a:gd name="connsiteX5" fmla="*/ 811109 w 1316439"/>
              <a:gd name="connsiteY5" fmla="*/ 459504 h 589444"/>
              <a:gd name="connsiteX6" fmla="*/ 830041 w 1316439"/>
              <a:gd name="connsiteY6" fmla="*/ 424625 h 589444"/>
              <a:gd name="connsiteX7" fmla="*/ 1026015 w 1316439"/>
              <a:gd name="connsiteY7" fmla="*/ 424625 h 589444"/>
              <a:gd name="connsiteX8" fmla="*/ 1316439 w 1316439"/>
              <a:gd name="connsiteY8" fmla="*/ 291275 h 589444"/>
              <a:gd name="connsiteX9" fmla="*/ 1026015 w 1316439"/>
              <a:gd name="connsiteY9" fmla="*/ 157925 h 589444"/>
              <a:gd name="connsiteX10" fmla="*/ 826299 w 1316439"/>
              <a:gd name="connsiteY10" fmla="*/ 157925 h 589444"/>
              <a:gd name="connsiteX11" fmla="*/ 811109 w 1316439"/>
              <a:gd name="connsiteY11" fmla="*/ 129940 h 589444"/>
              <a:gd name="connsiteX12" fmla="*/ 566721 w 1316439"/>
              <a:gd name="connsiteY12" fmla="*/ 0 h 589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16439" h="589444">
                <a:moveTo>
                  <a:pt x="566721" y="0"/>
                </a:moveTo>
                <a:lnTo>
                  <a:pt x="294722" y="0"/>
                </a:lnTo>
                <a:cubicBezTo>
                  <a:pt x="131952" y="0"/>
                  <a:pt x="0" y="131952"/>
                  <a:pt x="0" y="294722"/>
                </a:cubicBezTo>
                <a:cubicBezTo>
                  <a:pt x="0" y="457492"/>
                  <a:pt x="131952" y="589444"/>
                  <a:pt x="294722" y="589444"/>
                </a:cubicBezTo>
                <a:lnTo>
                  <a:pt x="566721" y="589444"/>
                </a:lnTo>
                <a:cubicBezTo>
                  <a:pt x="668452" y="589444"/>
                  <a:pt x="758145" y="537900"/>
                  <a:pt x="811109" y="459504"/>
                </a:cubicBezTo>
                <a:lnTo>
                  <a:pt x="830041" y="424625"/>
                </a:lnTo>
                <a:lnTo>
                  <a:pt x="1026015" y="424625"/>
                </a:lnTo>
                <a:cubicBezTo>
                  <a:pt x="1186412" y="424625"/>
                  <a:pt x="1316439" y="364922"/>
                  <a:pt x="1316439" y="291275"/>
                </a:cubicBezTo>
                <a:cubicBezTo>
                  <a:pt x="1316439" y="217628"/>
                  <a:pt x="1186412" y="157925"/>
                  <a:pt x="1026015" y="157925"/>
                </a:cubicBezTo>
                <a:lnTo>
                  <a:pt x="826299" y="157925"/>
                </a:lnTo>
                <a:lnTo>
                  <a:pt x="811109" y="129940"/>
                </a:lnTo>
                <a:cubicBezTo>
                  <a:pt x="758145" y="51544"/>
                  <a:pt x="668452" y="0"/>
                  <a:pt x="566721" y="0"/>
                </a:cubicBezTo>
                <a:close/>
              </a:path>
            </a:pathLst>
          </a:cu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Angiotensinogen</a:t>
            </a:r>
            <a:endParaRPr lang="cs-CZ" sz="1400" b="1">
              <a:solidFill>
                <a:schemeClr val="tx1"/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D6A0B3A-E486-40E2-AB97-BF3C78173832}"/>
              </a:ext>
            </a:extLst>
          </p:cNvPr>
          <p:cNvCxnSpPr>
            <a:cxnSpLocks/>
          </p:cNvCxnSpPr>
          <p:nvPr/>
        </p:nvCxnSpPr>
        <p:spPr>
          <a:xfrm flipH="1">
            <a:off x="2108475" y="1502485"/>
            <a:ext cx="869957" cy="479727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C9D9CA9-EB7A-4B88-BCDB-52338F9D0A69}"/>
              </a:ext>
            </a:extLst>
          </p:cNvPr>
          <p:cNvSpPr/>
          <p:nvPr/>
        </p:nvSpPr>
        <p:spPr>
          <a:xfrm>
            <a:off x="1896159" y="1498499"/>
            <a:ext cx="604007" cy="283326"/>
          </a:xfrm>
          <a:prstGeom prst="roundRect">
            <a:avLst>
              <a:gd name="adj" fmla="val 382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rtlCol="0" anchor="ctr">
            <a:noAutofit/>
          </a:bodyPr>
          <a:lstStyle/>
          <a:p>
            <a:pPr algn="ctr"/>
            <a:r>
              <a:rPr lang="en-GB" sz="1600" b="1"/>
              <a:t>Renin</a:t>
            </a:r>
            <a:endParaRPr lang="cs-CZ" sz="1600" b="1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4FC5000-0BAC-4264-A651-2549C3A5C65A}"/>
              </a:ext>
            </a:extLst>
          </p:cNvPr>
          <p:cNvSpPr txBox="1"/>
          <p:nvPr/>
        </p:nvSpPr>
        <p:spPr>
          <a:xfrm>
            <a:off x="1990289" y="4779680"/>
            <a:ext cx="14254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/>
              <a:t>Angiotensin II receptor type 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5E0B282-3EA3-4C93-A5D2-F38CDD8F5A81}"/>
              </a:ext>
            </a:extLst>
          </p:cNvPr>
          <p:cNvSpPr txBox="1"/>
          <p:nvPr/>
        </p:nvSpPr>
        <p:spPr>
          <a:xfrm>
            <a:off x="7291807" y="3312524"/>
            <a:ext cx="17583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/>
              <a:t>angiotensin 1-7</a:t>
            </a:r>
            <a:endParaRPr lang="cs-CZ" sz="1400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55171DF5-E4CB-4B59-8C85-DB0A2F45E934}"/>
              </a:ext>
            </a:extLst>
          </p:cNvPr>
          <p:cNvSpPr/>
          <p:nvPr/>
        </p:nvSpPr>
        <p:spPr>
          <a:xfrm>
            <a:off x="4182271" y="4201913"/>
            <a:ext cx="702107" cy="445490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AT</a:t>
            </a:r>
            <a:r>
              <a:rPr lang="en-US" sz="1400" b="1" baseline="-25000"/>
              <a:t>2</a:t>
            </a:r>
            <a:r>
              <a:rPr lang="en-US" sz="1400" b="1"/>
              <a:t>R</a:t>
            </a:r>
            <a:endParaRPr lang="cs-CZ" sz="1400" b="1"/>
          </a:p>
        </p:txBody>
      </p:sp>
      <p:sp>
        <p:nvSpPr>
          <p:cNvPr id="49" name="Flowchart: Delay 48">
            <a:extLst>
              <a:ext uri="{FF2B5EF4-FFF2-40B4-BE49-F238E27FC236}">
                <a16:creationId xmlns:a16="http://schemas.microsoft.com/office/drawing/2014/main" id="{5EEDC817-B3C6-4E71-83C3-E72A22368374}"/>
              </a:ext>
            </a:extLst>
          </p:cNvPr>
          <p:cNvSpPr/>
          <p:nvPr/>
        </p:nvSpPr>
        <p:spPr>
          <a:xfrm rot="5400000">
            <a:off x="4170826" y="3811784"/>
            <a:ext cx="682092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II</a:t>
            </a:r>
            <a:endParaRPr lang="cs-CZ" sz="1600" b="1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17091C5-12D5-435F-BDC1-99A87BF98A20}"/>
              </a:ext>
            </a:extLst>
          </p:cNvPr>
          <p:cNvSpPr txBox="1"/>
          <p:nvPr/>
        </p:nvSpPr>
        <p:spPr>
          <a:xfrm>
            <a:off x="3827291" y="4603517"/>
            <a:ext cx="14254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/>
              <a:t>Angiotensin II receptor type </a:t>
            </a:r>
            <a:r>
              <a:rPr lang="en-US" sz="1400" b="1"/>
              <a:t>2</a:t>
            </a:r>
            <a:endParaRPr lang="cs-CZ" sz="1400" b="1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3A8EEBC-C072-4CDB-B747-724E6AE3C86C}"/>
              </a:ext>
            </a:extLst>
          </p:cNvPr>
          <p:cNvSpPr txBox="1"/>
          <p:nvPr/>
        </p:nvSpPr>
        <p:spPr>
          <a:xfrm>
            <a:off x="5796613" y="4684620"/>
            <a:ext cx="17134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Angiotensin-</a:t>
            </a:r>
            <a:r>
              <a:rPr lang="cs-CZ" sz="12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converting</a:t>
            </a:r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endParaRPr lang="en-US" sz="1200" b="1" i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enzyme</a:t>
            </a:r>
            <a:r>
              <a:rPr lang="en-US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2</a:t>
            </a:r>
            <a:endParaRPr lang="cs-CZ" sz="1200"/>
          </a:p>
        </p:txBody>
      </p:sp>
      <p:sp>
        <p:nvSpPr>
          <p:cNvPr id="54" name="Arrow: Down 53">
            <a:extLst>
              <a:ext uri="{FF2B5EF4-FFF2-40B4-BE49-F238E27FC236}">
                <a16:creationId xmlns:a16="http://schemas.microsoft.com/office/drawing/2014/main" id="{60DF72F5-D90A-4AB7-92E2-ACA9D63D27B0}"/>
              </a:ext>
            </a:extLst>
          </p:cNvPr>
          <p:cNvSpPr/>
          <p:nvPr/>
        </p:nvSpPr>
        <p:spPr>
          <a:xfrm>
            <a:off x="3172868" y="4650395"/>
            <a:ext cx="437236" cy="892470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cs-CZ" sz="1400" b="1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34B1D01-00B8-46CE-8C55-0BECDCBCEDB5}"/>
              </a:ext>
            </a:extLst>
          </p:cNvPr>
          <p:cNvSpPr txBox="1"/>
          <p:nvPr/>
        </p:nvSpPr>
        <p:spPr>
          <a:xfrm>
            <a:off x="2978432" y="5582452"/>
            <a:ext cx="21965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Increased permeability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Vasoconstriction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Endothelial disfunction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Lung edema,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90B93B9-7734-46C4-907E-05508FFD8BFE}"/>
              </a:ext>
            </a:extLst>
          </p:cNvPr>
          <p:cNvSpPr txBox="1"/>
          <p:nvPr/>
        </p:nvSpPr>
        <p:spPr>
          <a:xfrm>
            <a:off x="689303" y="5594891"/>
            <a:ext cx="24835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285750" indent="-285750">
              <a:buFont typeface="Arial" panose="020B0604020202020204" pitchFamily="34" charset="0"/>
              <a:buChar char="•"/>
              <a:defRPr sz="1400" b="1">
                <a:solidFill>
                  <a:srgbClr val="C00000"/>
                </a:solidFill>
              </a:defRPr>
            </a:lvl1pPr>
          </a:lstStyle>
          <a:p>
            <a:r>
              <a:rPr lang="en-US">
                <a:solidFill>
                  <a:srgbClr val="FF0000"/>
                </a:solidFill>
              </a:rPr>
              <a:t>Thrombocyte activation</a:t>
            </a:r>
          </a:p>
          <a:p>
            <a:r>
              <a:rPr lang="en-US">
                <a:solidFill>
                  <a:srgbClr val="FF0000"/>
                </a:solidFill>
              </a:rPr>
              <a:t>Coagulation</a:t>
            </a:r>
          </a:p>
          <a:p>
            <a:r>
              <a:rPr lang="en-US" err="1">
                <a:solidFill>
                  <a:srgbClr val="FF0000"/>
                </a:solidFill>
              </a:rPr>
              <a:t>Inflamation</a:t>
            </a:r>
            <a:endParaRPr lang="en-US">
              <a:solidFill>
                <a:srgbClr val="FF0000"/>
              </a:solidFill>
            </a:endParaRPr>
          </a:p>
          <a:p>
            <a:r>
              <a:rPr lang="en-US">
                <a:solidFill>
                  <a:srgbClr val="FF0000"/>
                </a:solidFill>
              </a:rPr>
              <a:t>Mesenchymal proliferation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F53D801-F857-41E7-987A-93B07B075320}"/>
              </a:ext>
            </a:extLst>
          </p:cNvPr>
          <p:cNvSpPr txBox="1"/>
          <p:nvPr/>
        </p:nvSpPr>
        <p:spPr>
          <a:xfrm>
            <a:off x="256873" y="223898"/>
            <a:ext cx="517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role of RAS in SARS-Cov-2 infection</a:t>
            </a:r>
            <a:endParaRPr lang="cs-CZ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D4DC0C3-BB4D-4EB1-A8CB-93047CC5B29C}"/>
              </a:ext>
            </a:extLst>
          </p:cNvPr>
          <p:cNvSpPr/>
          <p:nvPr/>
        </p:nvSpPr>
        <p:spPr>
          <a:xfrm>
            <a:off x="5114925" y="2724150"/>
            <a:ext cx="2085975" cy="1305193"/>
          </a:xfrm>
          <a:custGeom>
            <a:avLst/>
            <a:gdLst>
              <a:gd name="connsiteX0" fmla="*/ 0 w 2085975"/>
              <a:gd name="connsiteY0" fmla="*/ 0 h 1305193"/>
              <a:gd name="connsiteX1" fmla="*/ 1038225 w 2085975"/>
              <a:gd name="connsiteY1" fmla="*/ 1190625 h 1305193"/>
              <a:gd name="connsiteX2" fmla="*/ 2085975 w 2085975"/>
              <a:gd name="connsiteY2" fmla="*/ 1190625 h 1305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85975" h="1305193">
                <a:moveTo>
                  <a:pt x="0" y="0"/>
                </a:moveTo>
                <a:cubicBezTo>
                  <a:pt x="345281" y="496094"/>
                  <a:pt x="690563" y="992188"/>
                  <a:pt x="1038225" y="1190625"/>
                </a:cubicBezTo>
                <a:cubicBezTo>
                  <a:pt x="1385888" y="1389063"/>
                  <a:pt x="1735931" y="1289844"/>
                  <a:pt x="2085975" y="1190625"/>
                </a:cubicBezTo>
              </a:path>
            </a:pathLst>
          </a:cu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0119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FBBA06-7114-4A19-80C4-4A4928F1EC39}"/>
              </a:ext>
            </a:extLst>
          </p:cNvPr>
          <p:cNvSpPr/>
          <p:nvPr/>
        </p:nvSpPr>
        <p:spPr>
          <a:xfrm>
            <a:off x="519682" y="4407196"/>
            <a:ext cx="10817103" cy="2291002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66000">
                <a:schemeClr val="bg1"/>
              </a:gs>
              <a:gs pos="32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0F3DF9-7957-457F-9857-EF06C7362091}"/>
              </a:ext>
            </a:extLst>
          </p:cNvPr>
          <p:cNvSpPr/>
          <p:nvPr/>
        </p:nvSpPr>
        <p:spPr>
          <a:xfrm>
            <a:off x="1047566" y="4407196"/>
            <a:ext cx="9836458" cy="197300"/>
          </a:xfrm>
          <a:prstGeom prst="roundRect">
            <a:avLst>
              <a:gd name="adj" fmla="val 43281"/>
            </a:avLst>
          </a:prstGeom>
          <a:pattFill prst="dkVert">
            <a:fgClr>
              <a:schemeClr val="accent2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71015BF-9155-4499-AF8F-881C70720809}"/>
              </a:ext>
            </a:extLst>
          </p:cNvPr>
          <p:cNvSpPr/>
          <p:nvPr/>
        </p:nvSpPr>
        <p:spPr>
          <a:xfrm>
            <a:off x="7288506" y="4249581"/>
            <a:ext cx="759268" cy="452376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MAS-R</a:t>
            </a:r>
            <a:endParaRPr lang="cs-CZ" sz="1400" b="1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4B1E4B5-03D6-4D2B-A34B-1CCE2EEE393E}"/>
              </a:ext>
            </a:extLst>
          </p:cNvPr>
          <p:cNvSpPr/>
          <p:nvPr/>
        </p:nvSpPr>
        <p:spPr>
          <a:xfrm>
            <a:off x="6120359" y="4018473"/>
            <a:ext cx="411555" cy="712783"/>
          </a:xfrm>
          <a:custGeom>
            <a:avLst/>
            <a:gdLst>
              <a:gd name="connsiteX0" fmla="*/ 120016 w 411555"/>
              <a:gd name="connsiteY0" fmla="*/ 0 h 712783"/>
              <a:gd name="connsiteX1" fmla="*/ 291539 w 411555"/>
              <a:gd name="connsiteY1" fmla="*/ 0 h 712783"/>
              <a:gd name="connsiteX2" fmla="*/ 411555 w 411555"/>
              <a:gd name="connsiteY2" fmla="*/ 120016 h 712783"/>
              <a:gd name="connsiteX3" fmla="*/ 411555 w 411555"/>
              <a:gd name="connsiteY3" fmla="*/ 196214 h 712783"/>
              <a:gd name="connsiteX4" fmla="*/ 338255 w 411555"/>
              <a:gd name="connsiteY4" fmla="*/ 306799 h 712783"/>
              <a:gd name="connsiteX5" fmla="*/ 323887 w 411555"/>
              <a:gd name="connsiteY5" fmla="*/ 309699 h 712783"/>
              <a:gd name="connsiteX6" fmla="*/ 323887 w 411555"/>
              <a:gd name="connsiteY6" fmla="*/ 606626 h 712783"/>
              <a:gd name="connsiteX7" fmla="*/ 217730 w 411555"/>
              <a:gd name="connsiteY7" fmla="*/ 712783 h 712783"/>
              <a:gd name="connsiteX8" fmla="*/ 193824 w 411555"/>
              <a:gd name="connsiteY8" fmla="*/ 712783 h 712783"/>
              <a:gd name="connsiteX9" fmla="*/ 87667 w 411555"/>
              <a:gd name="connsiteY9" fmla="*/ 606626 h 712783"/>
              <a:gd name="connsiteX10" fmla="*/ 87667 w 411555"/>
              <a:gd name="connsiteY10" fmla="*/ 309699 h 712783"/>
              <a:gd name="connsiteX11" fmla="*/ 73301 w 411555"/>
              <a:gd name="connsiteY11" fmla="*/ 306799 h 712783"/>
              <a:gd name="connsiteX12" fmla="*/ 0 w 411555"/>
              <a:gd name="connsiteY12" fmla="*/ 196214 h 712783"/>
              <a:gd name="connsiteX13" fmla="*/ 0 w 411555"/>
              <a:gd name="connsiteY13" fmla="*/ 120016 h 712783"/>
              <a:gd name="connsiteX14" fmla="*/ 120016 w 411555"/>
              <a:gd name="connsiteY14" fmla="*/ 0 h 7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555" h="712783">
                <a:moveTo>
                  <a:pt x="120016" y="0"/>
                </a:moveTo>
                <a:lnTo>
                  <a:pt x="291539" y="0"/>
                </a:lnTo>
                <a:cubicBezTo>
                  <a:pt x="357822" y="0"/>
                  <a:pt x="411555" y="53733"/>
                  <a:pt x="411555" y="120016"/>
                </a:cubicBezTo>
                <a:lnTo>
                  <a:pt x="411555" y="196214"/>
                </a:lnTo>
                <a:cubicBezTo>
                  <a:pt x="411555" y="245926"/>
                  <a:pt x="381330" y="288579"/>
                  <a:pt x="338255" y="306799"/>
                </a:cubicBezTo>
                <a:lnTo>
                  <a:pt x="323887" y="309699"/>
                </a:lnTo>
                <a:lnTo>
                  <a:pt x="323887" y="606626"/>
                </a:lnTo>
                <a:cubicBezTo>
                  <a:pt x="323887" y="665255"/>
                  <a:pt x="276359" y="712783"/>
                  <a:pt x="217730" y="712783"/>
                </a:cubicBezTo>
                <a:lnTo>
                  <a:pt x="193824" y="712783"/>
                </a:lnTo>
                <a:cubicBezTo>
                  <a:pt x="135195" y="712783"/>
                  <a:pt x="87667" y="665255"/>
                  <a:pt x="87667" y="606626"/>
                </a:cubicBezTo>
                <a:lnTo>
                  <a:pt x="87667" y="309699"/>
                </a:lnTo>
                <a:lnTo>
                  <a:pt x="73301" y="306799"/>
                </a:lnTo>
                <a:cubicBezTo>
                  <a:pt x="30225" y="288579"/>
                  <a:pt x="0" y="245926"/>
                  <a:pt x="0" y="196214"/>
                </a:cubicBezTo>
                <a:lnTo>
                  <a:pt x="0" y="120016"/>
                </a:lnTo>
                <a:cubicBezTo>
                  <a:pt x="0" y="53733"/>
                  <a:pt x="53733" y="0"/>
                  <a:pt x="120016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sz="1600" b="1"/>
              <a:t>ACE 2</a:t>
            </a:r>
            <a:endParaRPr lang="cs-CZ" sz="1600" b="1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D210E60-F061-4A99-9A64-0725C9F52613}"/>
              </a:ext>
            </a:extLst>
          </p:cNvPr>
          <p:cNvSpPr/>
          <p:nvPr/>
        </p:nvSpPr>
        <p:spPr>
          <a:xfrm>
            <a:off x="3031030" y="4152120"/>
            <a:ext cx="702107" cy="445490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AT</a:t>
            </a:r>
            <a:r>
              <a:rPr lang="en-US" sz="1400" b="1" baseline="-25000"/>
              <a:t>1</a:t>
            </a:r>
            <a:r>
              <a:rPr lang="en-US" sz="1400" b="1"/>
              <a:t>R</a:t>
            </a:r>
            <a:endParaRPr lang="cs-CZ" sz="1400" b="1"/>
          </a:p>
        </p:txBody>
      </p:sp>
      <p:sp>
        <p:nvSpPr>
          <p:cNvPr id="10" name="Flowchart: Delay 9">
            <a:extLst>
              <a:ext uri="{FF2B5EF4-FFF2-40B4-BE49-F238E27FC236}">
                <a16:creationId xmlns:a16="http://schemas.microsoft.com/office/drawing/2014/main" id="{37C16913-BD21-4030-A53C-589AC2C12F05}"/>
              </a:ext>
            </a:extLst>
          </p:cNvPr>
          <p:cNvSpPr/>
          <p:nvPr/>
        </p:nvSpPr>
        <p:spPr>
          <a:xfrm rot="5400000">
            <a:off x="3041037" y="3773709"/>
            <a:ext cx="682092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II</a:t>
            </a:r>
            <a:endParaRPr lang="cs-CZ" sz="1600" b="1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5D514AC-F932-4AE8-8640-6A989EB3F17C}"/>
              </a:ext>
            </a:extLst>
          </p:cNvPr>
          <p:cNvCxnSpPr>
            <a:cxnSpLocks/>
          </p:cNvCxnSpPr>
          <p:nvPr/>
        </p:nvCxnSpPr>
        <p:spPr>
          <a:xfrm>
            <a:off x="2664141" y="2206559"/>
            <a:ext cx="2014391" cy="0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lowchart: Delay 11">
            <a:extLst>
              <a:ext uri="{FF2B5EF4-FFF2-40B4-BE49-F238E27FC236}">
                <a16:creationId xmlns:a16="http://schemas.microsoft.com/office/drawing/2014/main" id="{495EA265-114F-4921-80CD-4D61C571F763}"/>
              </a:ext>
            </a:extLst>
          </p:cNvPr>
          <p:cNvSpPr/>
          <p:nvPr/>
        </p:nvSpPr>
        <p:spPr>
          <a:xfrm rot="5400000">
            <a:off x="7318739" y="3828751"/>
            <a:ext cx="712783" cy="266700"/>
          </a:xfrm>
          <a:prstGeom prst="flowChartDelay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 1-7</a:t>
            </a:r>
            <a:endParaRPr lang="cs-CZ" sz="1400" b="1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1BC18B9-0D72-481E-AF90-62F9C8277F77}"/>
              </a:ext>
            </a:extLst>
          </p:cNvPr>
          <p:cNvSpPr/>
          <p:nvPr/>
        </p:nvSpPr>
        <p:spPr>
          <a:xfrm>
            <a:off x="2108475" y="3989174"/>
            <a:ext cx="411555" cy="712783"/>
          </a:xfrm>
          <a:custGeom>
            <a:avLst/>
            <a:gdLst>
              <a:gd name="connsiteX0" fmla="*/ 120016 w 411555"/>
              <a:gd name="connsiteY0" fmla="*/ 0 h 712783"/>
              <a:gd name="connsiteX1" fmla="*/ 291539 w 411555"/>
              <a:gd name="connsiteY1" fmla="*/ 0 h 712783"/>
              <a:gd name="connsiteX2" fmla="*/ 411555 w 411555"/>
              <a:gd name="connsiteY2" fmla="*/ 120016 h 712783"/>
              <a:gd name="connsiteX3" fmla="*/ 411555 w 411555"/>
              <a:gd name="connsiteY3" fmla="*/ 196214 h 712783"/>
              <a:gd name="connsiteX4" fmla="*/ 338255 w 411555"/>
              <a:gd name="connsiteY4" fmla="*/ 306799 h 712783"/>
              <a:gd name="connsiteX5" fmla="*/ 323887 w 411555"/>
              <a:gd name="connsiteY5" fmla="*/ 309699 h 712783"/>
              <a:gd name="connsiteX6" fmla="*/ 323887 w 411555"/>
              <a:gd name="connsiteY6" fmla="*/ 606626 h 712783"/>
              <a:gd name="connsiteX7" fmla="*/ 217730 w 411555"/>
              <a:gd name="connsiteY7" fmla="*/ 712783 h 712783"/>
              <a:gd name="connsiteX8" fmla="*/ 193824 w 411555"/>
              <a:gd name="connsiteY8" fmla="*/ 712783 h 712783"/>
              <a:gd name="connsiteX9" fmla="*/ 87667 w 411555"/>
              <a:gd name="connsiteY9" fmla="*/ 606626 h 712783"/>
              <a:gd name="connsiteX10" fmla="*/ 87667 w 411555"/>
              <a:gd name="connsiteY10" fmla="*/ 309699 h 712783"/>
              <a:gd name="connsiteX11" fmla="*/ 73301 w 411555"/>
              <a:gd name="connsiteY11" fmla="*/ 306799 h 712783"/>
              <a:gd name="connsiteX12" fmla="*/ 0 w 411555"/>
              <a:gd name="connsiteY12" fmla="*/ 196214 h 712783"/>
              <a:gd name="connsiteX13" fmla="*/ 0 w 411555"/>
              <a:gd name="connsiteY13" fmla="*/ 120016 h 712783"/>
              <a:gd name="connsiteX14" fmla="*/ 120016 w 411555"/>
              <a:gd name="connsiteY14" fmla="*/ 0 h 7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555" h="712783">
                <a:moveTo>
                  <a:pt x="120016" y="0"/>
                </a:moveTo>
                <a:lnTo>
                  <a:pt x="291539" y="0"/>
                </a:lnTo>
                <a:cubicBezTo>
                  <a:pt x="357822" y="0"/>
                  <a:pt x="411555" y="53733"/>
                  <a:pt x="411555" y="120016"/>
                </a:cubicBezTo>
                <a:lnTo>
                  <a:pt x="411555" y="196214"/>
                </a:lnTo>
                <a:cubicBezTo>
                  <a:pt x="411555" y="245926"/>
                  <a:pt x="381330" y="288579"/>
                  <a:pt x="338255" y="306799"/>
                </a:cubicBezTo>
                <a:lnTo>
                  <a:pt x="323887" y="309699"/>
                </a:lnTo>
                <a:lnTo>
                  <a:pt x="323887" y="606626"/>
                </a:lnTo>
                <a:cubicBezTo>
                  <a:pt x="323887" y="665255"/>
                  <a:pt x="276359" y="712783"/>
                  <a:pt x="217730" y="712783"/>
                </a:cubicBezTo>
                <a:lnTo>
                  <a:pt x="193824" y="712783"/>
                </a:lnTo>
                <a:cubicBezTo>
                  <a:pt x="135195" y="712783"/>
                  <a:pt x="87667" y="665255"/>
                  <a:pt x="87667" y="606626"/>
                </a:cubicBezTo>
                <a:lnTo>
                  <a:pt x="87667" y="309699"/>
                </a:lnTo>
                <a:lnTo>
                  <a:pt x="73301" y="306799"/>
                </a:lnTo>
                <a:cubicBezTo>
                  <a:pt x="30225" y="288579"/>
                  <a:pt x="0" y="245926"/>
                  <a:pt x="0" y="196214"/>
                </a:cubicBezTo>
                <a:lnTo>
                  <a:pt x="0" y="120016"/>
                </a:lnTo>
                <a:cubicBezTo>
                  <a:pt x="0" y="53733"/>
                  <a:pt x="53733" y="0"/>
                  <a:pt x="120016" y="0"/>
                </a:cubicBezTo>
                <a:close/>
              </a:path>
            </a:pathLst>
          </a:custGeom>
          <a:solidFill>
            <a:srgbClr val="FF33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sz="1600" b="1"/>
              <a:t>ACE 1</a:t>
            </a:r>
            <a:endParaRPr lang="cs-CZ" sz="1600" b="1"/>
          </a:p>
        </p:txBody>
      </p:sp>
      <p:sp>
        <p:nvSpPr>
          <p:cNvPr id="14" name="Graphic 6" descr="Covid-19 with solid fill">
            <a:extLst>
              <a:ext uri="{FF2B5EF4-FFF2-40B4-BE49-F238E27FC236}">
                <a16:creationId xmlns:a16="http://schemas.microsoft.com/office/drawing/2014/main" id="{F001F1B6-0CD3-427C-BA55-CA30B6102611}"/>
              </a:ext>
            </a:extLst>
          </p:cNvPr>
          <p:cNvSpPr/>
          <p:nvPr/>
        </p:nvSpPr>
        <p:spPr>
          <a:xfrm>
            <a:off x="6032893" y="3400372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F1D7D32-E2E8-4FFA-9AE3-EF6CC44879CC}"/>
              </a:ext>
            </a:extLst>
          </p:cNvPr>
          <p:cNvSpPr/>
          <p:nvPr/>
        </p:nvSpPr>
        <p:spPr>
          <a:xfrm>
            <a:off x="1971694" y="2767540"/>
            <a:ext cx="1277039" cy="1250933"/>
          </a:xfrm>
          <a:custGeom>
            <a:avLst/>
            <a:gdLst>
              <a:gd name="connsiteX0" fmla="*/ 10419 w 791469"/>
              <a:gd name="connsiteY0" fmla="*/ 0 h 591242"/>
              <a:gd name="connsiteX1" fmla="*/ 19944 w 791469"/>
              <a:gd name="connsiteY1" fmla="*/ 400050 h 591242"/>
              <a:gd name="connsiteX2" fmla="*/ 191394 w 791469"/>
              <a:gd name="connsiteY2" fmla="*/ 561975 h 591242"/>
              <a:gd name="connsiteX3" fmla="*/ 791469 w 791469"/>
              <a:gd name="connsiteY3" fmla="*/ 590550 h 59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1469" h="591242">
                <a:moveTo>
                  <a:pt x="10419" y="0"/>
                </a:moveTo>
                <a:cubicBezTo>
                  <a:pt x="100" y="153194"/>
                  <a:pt x="-10218" y="306388"/>
                  <a:pt x="19944" y="400050"/>
                </a:cubicBezTo>
                <a:cubicBezTo>
                  <a:pt x="50106" y="493712"/>
                  <a:pt x="62806" y="530225"/>
                  <a:pt x="191394" y="561975"/>
                </a:cubicBezTo>
                <a:cubicBezTo>
                  <a:pt x="319982" y="593725"/>
                  <a:pt x="555725" y="592137"/>
                  <a:pt x="791469" y="590550"/>
                </a:cubicBezTo>
              </a:path>
            </a:pathLst>
          </a:cu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Flowchart: Delay 15">
            <a:extLst>
              <a:ext uri="{FF2B5EF4-FFF2-40B4-BE49-F238E27FC236}">
                <a16:creationId xmlns:a16="http://schemas.microsoft.com/office/drawing/2014/main" id="{0C08B228-E459-4A8E-B35C-0AD7E0D0E7CE}"/>
              </a:ext>
            </a:extLst>
          </p:cNvPr>
          <p:cNvSpPr/>
          <p:nvPr/>
        </p:nvSpPr>
        <p:spPr>
          <a:xfrm flipH="1">
            <a:off x="1559469" y="2018570"/>
            <a:ext cx="786387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</a:t>
            </a:r>
            <a:endParaRPr lang="cs-CZ" sz="1600" b="1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754DCA-E83B-4DCC-9749-918B5B5D0D63}"/>
              </a:ext>
            </a:extLst>
          </p:cNvPr>
          <p:cNvSpPr txBox="1"/>
          <p:nvPr/>
        </p:nvSpPr>
        <p:spPr>
          <a:xfrm>
            <a:off x="2872015" y="3053938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Angiotensin II</a:t>
            </a:r>
          </a:p>
          <a:p>
            <a:r>
              <a:rPr lang="en-US" sz="1400" b="1"/>
              <a:t>8-amino-acids</a:t>
            </a:r>
            <a:endParaRPr lang="cs-CZ" sz="1400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6446F4-441A-458C-A0EC-FCDB833BEDA8}"/>
              </a:ext>
            </a:extLst>
          </p:cNvPr>
          <p:cNvSpPr txBox="1"/>
          <p:nvPr/>
        </p:nvSpPr>
        <p:spPr>
          <a:xfrm>
            <a:off x="1391358" y="2244320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Angiotensin I</a:t>
            </a:r>
          </a:p>
          <a:p>
            <a:r>
              <a:rPr lang="en-US" sz="1400" b="1"/>
              <a:t>10-amino-acids</a:t>
            </a:r>
            <a:endParaRPr lang="cs-CZ" sz="1400" b="1"/>
          </a:p>
        </p:txBody>
      </p:sp>
      <p:sp>
        <p:nvSpPr>
          <p:cNvPr id="26" name="Flowchart: Delay 25">
            <a:extLst>
              <a:ext uri="{FF2B5EF4-FFF2-40B4-BE49-F238E27FC236}">
                <a16:creationId xmlns:a16="http://schemas.microsoft.com/office/drawing/2014/main" id="{347A6CE2-152B-4BC4-AD3F-C0E50E8C29FA}"/>
              </a:ext>
            </a:extLst>
          </p:cNvPr>
          <p:cNvSpPr/>
          <p:nvPr/>
        </p:nvSpPr>
        <p:spPr>
          <a:xfrm rot="5400000">
            <a:off x="4581997" y="2205254"/>
            <a:ext cx="712783" cy="266700"/>
          </a:xfrm>
          <a:prstGeom prst="flowChartDelay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 1-9</a:t>
            </a:r>
            <a:endParaRPr lang="cs-CZ" sz="1400" b="1">
              <a:solidFill>
                <a:schemeClr val="tx1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2310888-AE9C-4EC0-A2F6-123613262B63}"/>
              </a:ext>
            </a:extLst>
          </p:cNvPr>
          <p:cNvCxnSpPr>
            <a:cxnSpLocks/>
          </p:cNvCxnSpPr>
          <p:nvPr/>
        </p:nvCxnSpPr>
        <p:spPr>
          <a:xfrm>
            <a:off x="5174995" y="2694996"/>
            <a:ext cx="995250" cy="70446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C953E22-8C98-4162-AAB4-C5511BC38A35}"/>
              </a:ext>
            </a:extLst>
          </p:cNvPr>
          <p:cNvCxnSpPr>
            <a:cxnSpLocks/>
          </p:cNvCxnSpPr>
          <p:nvPr/>
        </p:nvCxnSpPr>
        <p:spPr>
          <a:xfrm>
            <a:off x="4713576" y="4040231"/>
            <a:ext cx="2715270" cy="35372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3F97AD6-E5BC-4D2B-BA74-1BC546B9840A}"/>
              </a:ext>
            </a:extLst>
          </p:cNvPr>
          <p:cNvSpPr txBox="1"/>
          <p:nvPr/>
        </p:nvSpPr>
        <p:spPr>
          <a:xfrm>
            <a:off x="315821" y="3902624"/>
            <a:ext cx="17134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Angiotensin-</a:t>
            </a:r>
            <a:r>
              <a:rPr lang="cs-CZ" sz="12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converting</a:t>
            </a:r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enzyme</a:t>
            </a:r>
            <a:r>
              <a:rPr lang="en-US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1</a:t>
            </a:r>
            <a:endParaRPr lang="cs-CZ" sz="120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40B78FC-704B-4B0C-8923-A9F062612015}"/>
              </a:ext>
            </a:extLst>
          </p:cNvPr>
          <p:cNvSpPr/>
          <p:nvPr/>
        </p:nvSpPr>
        <p:spPr>
          <a:xfrm flipH="1">
            <a:off x="2555742" y="937001"/>
            <a:ext cx="1468759" cy="658725"/>
          </a:xfrm>
          <a:custGeom>
            <a:avLst/>
            <a:gdLst>
              <a:gd name="connsiteX0" fmla="*/ 566721 w 1316439"/>
              <a:gd name="connsiteY0" fmla="*/ 0 h 589444"/>
              <a:gd name="connsiteX1" fmla="*/ 294722 w 1316439"/>
              <a:gd name="connsiteY1" fmla="*/ 0 h 589444"/>
              <a:gd name="connsiteX2" fmla="*/ 0 w 1316439"/>
              <a:gd name="connsiteY2" fmla="*/ 294722 h 589444"/>
              <a:gd name="connsiteX3" fmla="*/ 294722 w 1316439"/>
              <a:gd name="connsiteY3" fmla="*/ 589444 h 589444"/>
              <a:gd name="connsiteX4" fmla="*/ 566721 w 1316439"/>
              <a:gd name="connsiteY4" fmla="*/ 589444 h 589444"/>
              <a:gd name="connsiteX5" fmla="*/ 811109 w 1316439"/>
              <a:gd name="connsiteY5" fmla="*/ 459504 h 589444"/>
              <a:gd name="connsiteX6" fmla="*/ 830041 w 1316439"/>
              <a:gd name="connsiteY6" fmla="*/ 424625 h 589444"/>
              <a:gd name="connsiteX7" fmla="*/ 1026015 w 1316439"/>
              <a:gd name="connsiteY7" fmla="*/ 424625 h 589444"/>
              <a:gd name="connsiteX8" fmla="*/ 1316439 w 1316439"/>
              <a:gd name="connsiteY8" fmla="*/ 291275 h 589444"/>
              <a:gd name="connsiteX9" fmla="*/ 1026015 w 1316439"/>
              <a:gd name="connsiteY9" fmla="*/ 157925 h 589444"/>
              <a:gd name="connsiteX10" fmla="*/ 826299 w 1316439"/>
              <a:gd name="connsiteY10" fmla="*/ 157925 h 589444"/>
              <a:gd name="connsiteX11" fmla="*/ 811109 w 1316439"/>
              <a:gd name="connsiteY11" fmla="*/ 129940 h 589444"/>
              <a:gd name="connsiteX12" fmla="*/ 566721 w 1316439"/>
              <a:gd name="connsiteY12" fmla="*/ 0 h 589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16439" h="589444">
                <a:moveTo>
                  <a:pt x="566721" y="0"/>
                </a:moveTo>
                <a:lnTo>
                  <a:pt x="294722" y="0"/>
                </a:lnTo>
                <a:cubicBezTo>
                  <a:pt x="131952" y="0"/>
                  <a:pt x="0" y="131952"/>
                  <a:pt x="0" y="294722"/>
                </a:cubicBezTo>
                <a:cubicBezTo>
                  <a:pt x="0" y="457492"/>
                  <a:pt x="131952" y="589444"/>
                  <a:pt x="294722" y="589444"/>
                </a:cubicBezTo>
                <a:lnTo>
                  <a:pt x="566721" y="589444"/>
                </a:lnTo>
                <a:cubicBezTo>
                  <a:pt x="668452" y="589444"/>
                  <a:pt x="758145" y="537900"/>
                  <a:pt x="811109" y="459504"/>
                </a:cubicBezTo>
                <a:lnTo>
                  <a:pt x="830041" y="424625"/>
                </a:lnTo>
                <a:lnTo>
                  <a:pt x="1026015" y="424625"/>
                </a:lnTo>
                <a:cubicBezTo>
                  <a:pt x="1186412" y="424625"/>
                  <a:pt x="1316439" y="364922"/>
                  <a:pt x="1316439" y="291275"/>
                </a:cubicBezTo>
                <a:cubicBezTo>
                  <a:pt x="1316439" y="217628"/>
                  <a:pt x="1186412" y="157925"/>
                  <a:pt x="1026015" y="157925"/>
                </a:cubicBezTo>
                <a:lnTo>
                  <a:pt x="826299" y="157925"/>
                </a:lnTo>
                <a:lnTo>
                  <a:pt x="811109" y="129940"/>
                </a:lnTo>
                <a:cubicBezTo>
                  <a:pt x="758145" y="51544"/>
                  <a:pt x="668452" y="0"/>
                  <a:pt x="566721" y="0"/>
                </a:cubicBezTo>
                <a:close/>
              </a:path>
            </a:pathLst>
          </a:cu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Angiotensinogen</a:t>
            </a:r>
            <a:endParaRPr lang="cs-CZ" sz="1400" b="1">
              <a:solidFill>
                <a:schemeClr val="tx1"/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D6A0B3A-E486-40E2-AB97-BF3C78173832}"/>
              </a:ext>
            </a:extLst>
          </p:cNvPr>
          <p:cNvCxnSpPr>
            <a:cxnSpLocks/>
          </p:cNvCxnSpPr>
          <p:nvPr/>
        </p:nvCxnSpPr>
        <p:spPr>
          <a:xfrm flipH="1">
            <a:off x="2108475" y="1502485"/>
            <a:ext cx="869957" cy="479727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C9D9CA9-EB7A-4B88-BCDB-52338F9D0A69}"/>
              </a:ext>
            </a:extLst>
          </p:cNvPr>
          <p:cNvSpPr/>
          <p:nvPr/>
        </p:nvSpPr>
        <p:spPr>
          <a:xfrm>
            <a:off x="1896159" y="1498499"/>
            <a:ext cx="604007" cy="283326"/>
          </a:xfrm>
          <a:prstGeom prst="roundRect">
            <a:avLst>
              <a:gd name="adj" fmla="val 382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rtlCol="0" anchor="ctr">
            <a:noAutofit/>
          </a:bodyPr>
          <a:lstStyle/>
          <a:p>
            <a:pPr algn="ctr"/>
            <a:r>
              <a:rPr lang="en-GB" sz="1600" b="1"/>
              <a:t>Renin</a:t>
            </a:r>
            <a:endParaRPr lang="cs-CZ" sz="1600" b="1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4FC5000-0BAC-4264-A651-2549C3A5C65A}"/>
              </a:ext>
            </a:extLst>
          </p:cNvPr>
          <p:cNvSpPr txBox="1"/>
          <p:nvPr/>
        </p:nvSpPr>
        <p:spPr>
          <a:xfrm>
            <a:off x="1990289" y="4779680"/>
            <a:ext cx="14254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/>
              <a:t>Angiotensin II receptor type 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5E0B282-3EA3-4C93-A5D2-F38CDD8F5A81}"/>
              </a:ext>
            </a:extLst>
          </p:cNvPr>
          <p:cNvSpPr txBox="1"/>
          <p:nvPr/>
        </p:nvSpPr>
        <p:spPr>
          <a:xfrm>
            <a:off x="7291807" y="3312524"/>
            <a:ext cx="17583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/>
              <a:t>angiotensin 1-7</a:t>
            </a:r>
            <a:endParaRPr lang="cs-CZ" sz="1400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55171DF5-E4CB-4B59-8C85-DB0A2F45E934}"/>
              </a:ext>
            </a:extLst>
          </p:cNvPr>
          <p:cNvSpPr/>
          <p:nvPr/>
        </p:nvSpPr>
        <p:spPr>
          <a:xfrm>
            <a:off x="4182271" y="4201913"/>
            <a:ext cx="702107" cy="445490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AT</a:t>
            </a:r>
            <a:r>
              <a:rPr lang="en-US" sz="1400" b="1" baseline="-25000"/>
              <a:t>2</a:t>
            </a:r>
            <a:r>
              <a:rPr lang="en-US" sz="1400" b="1"/>
              <a:t>R</a:t>
            </a:r>
            <a:endParaRPr lang="cs-CZ" sz="1400" b="1"/>
          </a:p>
        </p:txBody>
      </p:sp>
      <p:sp>
        <p:nvSpPr>
          <p:cNvPr id="49" name="Flowchart: Delay 48">
            <a:extLst>
              <a:ext uri="{FF2B5EF4-FFF2-40B4-BE49-F238E27FC236}">
                <a16:creationId xmlns:a16="http://schemas.microsoft.com/office/drawing/2014/main" id="{5EEDC817-B3C6-4E71-83C3-E72A22368374}"/>
              </a:ext>
            </a:extLst>
          </p:cNvPr>
          <p:cNvSpPr/>
          <p:nvPr/>
        </p:nvSpPr>
        <p:spPr>
          <a:xfrm rot="5400000">
            <a:off x="4170826" y="3811784"/>
            <a:ext cx="682092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II</a:t>
            </a:r>
            <a:endParaRPr lang="cs-CZ" sz="1600" b="1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17091C5-12D5-435F-BDC1-99A87BF98A20}"/>
              </a:ext>
            </a:extLst>
          </p:cNvPr>
          <p:cNvSpPr txBox="1"/>
          <p:nvPr/>
        </p:nvSpPr>
        <p:spPr>
          <a:xfrm>
            <a:off x="3827291" y="4603517"/>
            <a:ext cx="14254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/>
              <a:t>Angiotensin II receptor type </a:t>
            </a:r>
            <a:r>
              <a:rPr lang="en-US" sz="1400" b="1"/>
              <a:t>2</a:t>
            </a:r>
            <a:endParaRPr lang="cs-CZ" sz="1400" b="1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3A8EEBC-C072-4CDB-B747-724E6AE3C86C}"/>
              </a:ext>
            </a:extLst>
          </p:cNvPr>
          <p:cNvSpPr txBox="1"/>
          <p:nvPr/>
        </p:nvSpPr>
        <p:spPr>
          <a:xfrm>
            <a:off x="5796613" y="4684620"/>
            <a:ext cx="17134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Angiotensin-</a:t>
            </a:r>
            <a:r>
              <a:rPr lang="cs-CZ" sz="12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converting</a:t>
            </a:r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endParaRPr lang="en-US" sz="1200" b="1" i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enzyme</a:t>
            </a:r>
            <a:r>
              <a:rPr lang="en-US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2</a:t>
            </a:r>
            <a:endParaRPr lang="cs-CZ" sz="1200"/>
          </a:p>
        </p:txBody>
      </p:sp>
      <p:sp>
        <p:nvSpPr>
          <p:cNvPr id="53" name="Arrow: Down 52">
            <a:extLst>
              <a:ext uri="{FF2B5EF4-FFF2-40B4-BE49-F238E27FC236}">
                <a16:creationId xmlns:a16="http://schemas.microsoft.com/office/drawing/2014/main" id="{104706C9-F307-4D61-BB19-DF603D345279}"/>
              </a:ext>
            </a:extLst>
          </p:cNvPr>
          <p:cNvSpPr/>
          <p:nvPr/>
        </p:nvSpPr>
        <p:spPr>
          <a:xfrm>
            <a:off x="7448708" y="4762112"/>
            <a:ext cx="437236" cy="780752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cs-CZ" sz="1400" b="1"/>
          </a:p>
        </p:txBody>
      </p:sp>
      <p:sp>
        <p:nvSpPr>
          <p:cNvPr id="54" name="Arrow: Down 53">
            <a:extLst>
              <a:ext uri="{FF2B5EF4-FFF2-40B4-BE49-F238E27FC236}">
                <a16:creationId xmlns:a16="http://schemas.microsoft.com/office/drawing/2014/main" id="{60DF72F5-D90A-4AB7-92E2-ACA9D63D27B0}"/>
              </a:ext>
            </a:extLst>
          </p:cNvPr>
          <p:cNvSpPr/>
          <p:nvPr/>
        </p:nvSpPr>
        <p:spPr>
          <a:xfrm>
            <a:off x="3172868" y="4650395"/>
            <a:ext cx="437236" cy="892470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cs-CZ" sz="1400" b="1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6A05FBB7-E474-4739-970A-2698985938F8}"/>
              </a:ext>
            </a:extLst>
          </p:cNvPr>
          <p:cNvSpPr/>
          <p:nvPr/>
        </p:nvSpPr>
        <p:spPr>
          <a:xfrm>
            <a:off x="8488166" y="4251008"/>
            <a:ext cx="759268" cy="452376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MrgD</a:t>
            </a:r>
            <a:endParaRPr lang="cs-CZ" sz="1400" b="1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CFEAF4B-7BF4-4C51-9347-9D90DD18C28F}"/>
              </a:ext>
            </a:extLst>
          </p:cNvPr>
          <p:cNvCxnSpPr>
            <a:cxnSpLocks/>
          </p:cNvCxnSpPr>
          <p:nvPr/>
        </p:nvCxnSpPr>
        <p:spPr>
          <a:xfrm flipV="1">
            <a:off x="7902291" y="3650379"/>
            <a:ext cx="917724" cy="1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Flowchart: Delay 58">
            <a:extLst>
              <a:ext uri="{FF2B5EF4-FFF2-40B4-BE49-F238E27FC236}">
                <a16:creationId xmlns:a16="http://schemas.microsoft.com/office/drawing/2014/main" id="{10E0DB1D-1F00-4AE6-B544-FE8E285DA44E}"/>
              </a:ext>
            </a:extLst>
          </p:cNvPr>
          <p:cNvSpPr/>
          <p:nvPr/>
        </p:nvSpPr>
        <p:spPr>
          <a:xfrm rot="5400000">
            <a:off x="8644757" y="3779999"/>
            <a:ext cx="712785" cy="266701"/>
          </a:xfrm>
          <a:prstGeom prst="flowChartDelay">
            <a:avLst/>
          </a:prstGeom>
          <a:solidFill>
            <a:srgbClr val="CCFF66"/>
          </a:solidFill>
          <a:ln w="381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1400" b="1">
                <a:solidFill>
                  <a:schemeClr val="tx1"/>
                </a:solidFill>
              </a:rPr>
              <a:t>Ala 1-7</a:t>
            </a:r>
            <a:endParaRPr lang="cs-CZ" sz="1400" b="1">
              <a:solidFill>
                <a:schemeClr val="tx1"/>
              </a:solidFill>
            </a:endParaRPr>
          </a:p>
        </p:txBody>
      </p:sp>
      <p:sp>
        <p:nvSpPr>
          <p:cNvPr id="60" name="Flowchart: Delay 59">
            <a:extLst>
              <a:ext uri="{FF2B5EF4-FFF2-40B4-BE49-F238E27FC236}">
                <a16:creationId xmlns:a16="http://schemas.microsoft.com/office/drawing/2014/main" id="{4F0D4BE5-630A-4D2A-A5C7-CFCD49A43A86}"/>
              </a:ext>
            </a:extLst>
          </p:cNvPr>
          <p:cNvSpPr/>
          <p:nvPr/>
        </p:nvSpPr>
        <p:spPr>
          <a:xfrm rot="5400000">
            <a:off x="8298586" y="3956351"/>
            <a:ext cx="712783" cy="266700"/>
          </a:xfrm>
          <a:prstGeom prst="flowChartDelay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 1-7</a:t>
            </a:r>
            <a:endParaRPr lang="cs-CZ" sz="1400" b="1">
              <a:solidFill>
                <a:schemeClr val="tx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BF01083-93AA-4E25-BDC8-AEAD9E4DBBB3}"/>
              </a:ext>
            </a:extLst>
          </p:cNvPr>
          <p:cNvSpPr txBox="1"/>
          <p:nvPr/>
        </p:nvSpPr>
        <p:spPr>
          <a:xfrm>
            <a:off x="9182284" y="3269198"/>
            <a:ext cx="20056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err="1"/>
              <a:t>Alamandine</a:t>
            </a:r>
            <a:r>
              <a:rPr lang="en-US" sz="1400" b="1"/>
              <a:t> =</a:t>
            </a:r>
          </a:p>
          <a:p>
            <a:r>
              <a:rPr lang="en-US" sz="1400" b="1"/>
              <a:t>Decarboxylated Ang 1-7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37D304F-AB4E-4374-AB84-0DA3D54F5C72}"/>
              </a:ext>
            </a:extLst>
          </p:cNvPr>
          <p:cNvSpPr txBox="1"/>
          <p:nvPr/>
        </p:nvSpPr>
        <p:spPr>
          <a:xfrm>
            <a:off x="7798263" y="4781469"/>
            <a:ext cx="17134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Mas-receptor</a:t>
            </a:r>
            <a:endParaRPr lang="cs-CZ" sz="120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52C108A-7DD5-43F4-9665-74C0242406B4}"/>
              </a:ext>
            </a:extLst>
          </p:cNvPr>
          <p:cNvSpPr txBox="1"/>
          <p:nvPr/>
        </p:nvSpPr>
        <p:spPr>
          <a:xfrm>
            <a:off x="8896491" y="4705647"/>
            <a:ext cx="17134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err="1">
                <a:solidFill>
                  <a:srgbClr val="202122"/>
                </a:solidFill>
                <a:latin typeface="Arial" panose="020B0604020202020204" pitchFamily="34" charset="0"/>
              </a:rPr>
              <a:t>M</a:t>
            </a:r>
            <a:r>
              <a:rPr lang="en-US" sz="12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rgD</a:t>
            </a:r>
            <a:r>
              <a:rPr lang="en-US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 Mas-related G protein-coupled receptor D</a:t>
            </a:r>
            <a:endParaRPr lang="cs-CZ" sz="120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34B1D01-00B8-46CE-8C55-0BECDCBCEDB5}"/>
              </a:ext>
            </a:extLst>
          </p:cNvPr>
          <p:cNvSpPr txBox="1"/>
          <p:nvPr/>
        </p:nvSpPr>
        <p:spPr>
          <a:xfrm>
            <a:off x="2978432" y="5582452"/>
            <a:ext cx="21965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Increased permeability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Vasoconstriction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Endothelial disfunction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Lung edema,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90B93B9-7734-46C4-907E-05508FFD8BFE}"/>
              </a:ext>
            </a:extLst>
          </p:cNvPr>
          <p:cNvSpPr txBox="1"/>
          <p:nvPr/>
        </p:nvSpPr>
        <p:spPr>
          <a:xfrm>
            <a:off x="689303" y="5594891"/>
            <a:ext cx="24835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285750" indent="-285750">
              <a:buFont typeface="Arial" panose="020B0604020202020204" pitchFamily="34" charset="0"/>
              <a:buChar char="•"/>
              <a:defRPr sz="1400" b="1">
                <a:solidFill>
                  <a:srgbClr val="C00000"/>
                </a:solidFill>
              </a:defRPr>
            </a:lvl1pPr>
          </a:lstStyle>
          <a:p>
            <a:r>
              <a:rPr lang="en-US">
                <a:solidFill>
                  <a:srgbClr val="FF0000"/>
                </a:solidFill>
              </a:rPr>
              <a:t>Thrombocyte activation</a:t>
            </a:r>
          </a:p>
          <a:p>
            <a:r>
              <a:rPr lang="en-US">
                <a:solidFill>
                  <a:srgbClr val="FF0000"/>
                </a:solidFill>
              </a:rPr>
              <a:t>Coagulation</a:t>
            </a:r>
          </a:p>
          <a:p>
            <a:r>
              <a:rPr lang="en-US" err="1">
                <a:solidFill>
                  <a:srgbClr val="FF0000"/>
                </a:solidFill>
              </a:rPr>
              <a:t>Inflamation</a:t>
            </a:r>
            <a:endParaRPr lang="en-US">
              <a:solidFill>
                <a:srgbClr val="FF0000"/>
              </a:solidFill>
            </a:endParaRPr>
          </a:p>
          <a:p>
            <a:r>
              <a:rPr lang="en-US">
                <a:solidFill>
                  <a:srgbClr val="FF0000"/>
                </a:solidFill>
              </a:rPr>
              <a:t>Mesenchymal proliferation</a:t>
            </a:r>
          </a:p>
        </p:txBody>
      </p:sp>
      <p:sp>
        <p:nvSpPr>
          <p:cNvPr id="78" name="Cross 77">
            <a:extLst>
              <a:ext uri="{FF2B5EF4-FFF2-40B4-BE49-F238E27FC236}">
                <a16:creationId xmlns:a16="http://schemas.microsoft.com/office/drawing/2014/main" id="{F52678C8-485D-4DB9-A398-97A3A919D792}"/>
              </a:ext>
            </a:extLst>
          </p:cNvPr>
          <p:cNvSpPr/>
          <p:nvPr/>
        </p:nvSpPr>
        <p:spPr>
          <a:xfrm rot="2626811">
            <a:off x="6245662" y="3933906"/>
            <a:ext cx="215635" cy="224041"/>
          </a:xfrm>
          <a:prstGeom prst="plus">
            <a:avLst>
              <a:gd name="adj" fmla="val 36832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cs-CZ" sz="1400" b="1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F53D801-F857-41E7-987A-93B07B075320}"/>
              </a:ext>
            </a:extLst>
          </p:cNvPr>
          <p:cNvSpPr txBox="1"/>
          <p:nvPr/>
        </p:nvSpPr>
        <p:spPr>
          <a:xfrm>
            <a:off x="256873" y="223898"/>
            <a:ext cx="517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role of RAS in SARS-Cov-2 infection</a:t>
            </a:r>
            <a:endParaRPr lang="cs-CZ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0730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FBBA06-7114-4A19-80C4-4A4928F1EC39}"/>
              </a:ext>
            </a:extLst>
          </p:cNvPr>
          <p:cNvSpPr/>
          <p:nvPr/>
        </p:nvSpPr>
        <p:spPr>
          <a:xfrm>
            <a:off x="519682" y="4407196"/>
            <a:ext cx="10817103" cy="2291002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66000">
                <a:schemeClr val="bg1"/>
              </a:gs>
              <a:gs pos="32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0F3DF9-7957-457F-9857-EF06C7362091}"/>
              </a:ext>
            </a:extLst>
          </p:cNvPr>
          <p:cNvSpPr/>
          <p:nvPr/>
        </p:nvSpPr>
        <p:spPr>
          <a:xfrm>
            <a:off x="1047566" y="4407196"/>
            <a:ext cx="9836458" cy="197300"/>
          </a:xfrm>
          <a:prstGeom prst="roundRect">
            <a:avLst>
              <a:gd name="adj" fmla="val 43281"/>
            </a:avLst>
          </a:prstGeom>
          <a:pattFill prst="dkVert">
            <a:fgClr>
              <a:schemeClr val="accent2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71015BF-9155-4499-AF8F-881C70720809}"/>
              </a:ext>
            </a:extLst>
          </p:cNvPr>
          <p:cNvSpPr/>
          <p:nvPr/>
        </p:nvSpPr>
        <p:spPr>
          <a:xfrm>
            <a:off x="7288506" y="4249581"/>
            <a:ext cx="759268" cy="452376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MAS-R</a:t>
            </a:r>
            <a:endParaRPr lang="cs-CZ" sz="1400" b="1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4B1E4B5-03D6-4D2B-A34B-1CCE2EEE393E}"/>
              </a:ext>
            </a:extLst>
          </p:cNvPr>
          <p:cNvSpPr/>
          <p:nvPr/>
        </p:nvSpPr>
        <p:spPr>
          <a:xfrm>
            <a:off x="6120359" y="4018473"/>
            <a:ext cx="411555" cy="712783"/>
          </a:xfrm>
          <a:custGeom>
            <a:avLst/>
            <a:gdLst>
              <a:gd name="connsiteX0" fmla="*/ 120016 w 411555"/>
              <a:gd name="connsiteY0" fmla="*/ 0 h 712783"/>
              <a:gd name="connsiteX1" fmla="*/ 291539 w 411555"/>
              <a:gd name="connsiteY1" fmla="*/ 0 h 712783"/>
              <a:gd name="connsiteX2" fmla="*/ 411555 w 411555"/>
              <a:gd name="connsiteY2" fmla="*/ 120016 h 712783"/>
              <a:gd name="connsiteX3" fmla="*/ 411555 w 411555"/>
              <a:gd name="connsiteY3" fmla="*/ 196214 h 712783"/>
              <a:gd name="connsiteX4" fmla="*/ 338255 w 411555"/>
              <a:gd name="connsiteY4" fmla="*/ 306799 h 712783"/>
              <a:gd name="connsiteX5" fmla="*/ 323887 w 411555"/>
              <a:gd name="connsiteY5" fmla="*/ 309699 h 712783"/>
              <a:gd name="connsiteX6" fmla="*/ 323887 w 411555"/>
              <a:gd name="connsiteY6" fmla="*/ 606626 h 712783"/>
              <a:gd name="connsiteX7" fmla="*/ 217730 w 411555"/>
              <a:gd name="connsiteY7" fmla="*/ 712783 h 712783"/>
              <a:gd name="connsiteX8" fmla="*/ 193824 w 411555"/>
              <a:gd name="connsiteY8" fmla="*/ 712783 h 712783"/>
              <a:gd name="connsiteX9" fmla="*/ 87667 w 411555"/>
              <a:gd name="connsiteY9" fmla="*/ 606626 h 712783"/>
              <a:gd name="connsiteX10" fmla="*/ 87667 w 411555"/>
              <a:gd name="connsiteY10" fmla="*/ 309699 h 712783"/>
              <a:gd name="connsiteX11" fmla="*/ 73301 w 411555"/>
              <a:gd name="connsiteY11" fmla="*/ 306799 h 712783"/>
              <a:gd name="connsiteX12" fmla="*/ 0 w 411555"/>
              <a:gd name="connsiteY12" fmla="*/ 196214 h 712783"/>
              <a:gd name="connsiteX13" fmla="*/ 0 w 411555"/>
              <a:gd name="connsiteY13" fmla="*/ 120016 h 712783"/>
              <a:gd name="connsiteX14" fmla="*/ 120016 w 411555"/>
              <a:gd name="connsiteY14" fmla="*/ 0 h 7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555" h="712783">
                <a:moveTo>
                  <a:pt x="120016" y="0"/>
                </a:moveTo>
                <a:lnTo>
                  <a:pt x="291539" y="0"/>
                </a:lnTo>
                <a:cubicBezTo>
                  <a:pt x="357822" y="0"/>
                  <a:pt x="411555" y="53733"/>
                  <a:pt x="411555" y="120016"/>
                </a:cubicBezTo>
                <a:lnTo>
                  <a:pt x="411555" y="196214"/>
                </a:lnTo>
                <a:cubicBezTo>
                  <a:pt x="411555" y="245926"/>
                  <a:pt x="381330" y="288579"/>
                  <a:pt x="338255" y="306799"/>
                </a:cubicBezTo>
                <a:lnTo>
                  <a:pt x="323887" y="309699"/>
                </a:lnTo>
                <a:lnTo>
                  <a:pt x="323887" y="606626"/>
                </a:lnTo>
                <a:cubicBezTo>
                  <a:pt x="323887" y="665255"/>
                  <a:pt x="276359" y="712783"/>
                  <a:pt x="217730" y="712783"/>
                </a:cubicBezTo>
                <a:lnTo>
                  <a:pt x="193824" y="712783"/>
                </a:lnTo>
                <a:cubicBezTo>
                  <a:pt x="135195" y="712783"/>
                  <a:pt x="87667" y="665255"/>
                  <a:pt x="87667" y="606626"/>
                </a:cubicBezTo>
                <a:lnTo>
                  <a:pt x="87667" y="309699"/>
                </a:lnTo>
                <a:lnTo>
                  <a:pt x="73301" y="306799"/>
                </a:lnTo>
                <a:cubicBezTo>
                  <a:pt x="30225" y="288579"/>
                  <a:pt x="0" y="245926"/>
                  <a:pt x="0" y="196214"/>
                </a:cubicBezTo>
                <a:lnTo>
                  <a:pt x="0" y="120016"/>
                </a:lnTo>
                <a:cubicBezTo>
                  <a:pt x="0" y="53733"/>
                  <a:pt x="53733" y="0"/>
                  <a:pt x="120016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sz="1600" b="1"/>
              <a:t>ACE 2</a:t>
            </a:r>
            <a:endParaRPr lang="cs-CZ" sz="1600" b="1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D210E60-F061-4A99-9A64-0725C9F52613}"/>
              </a:ext>
            </a:extLst>
          </p:cNvPr>
          <p:cNvSpPr/>
          <p:nvPr/>
        </p:nvSpPr>
        <p:spPr>
          <a:xfrm>
            <a:off x="3031030" y="4152120"/>
            <a:ext cx="702107" cy="445490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AT</a:t>
            </a:r>
            <a:r>
              <a:rPr lang="en-US" sz="1400" b="1" baseline="-25000"/>
              <a:t>1</a:t>
            </a:r>
            <a:r>
              <a:rPr lang="en-US" sz="1400" b="1"/>
              <a:t>R</a:t>
            </a:r>
            <a:endParaRPr lang="cs-CZ" sz="1400" b="1"/>
          </a:p>
        </p:txBody>
      </p:sp>
      <p:sp>
        <p:nvSpPr>
          <p:cNvPr id="10" name="Flowchart: Delay 9">
            <a:extLst>
              <a:ext uri="{FF2B5EF4-FFF2-40B4-BE49-F238E27FC236}">
                <a16:creationId xmlns:a16="http://schemas.microsoft.com/office/drawing/2014/main" id="{37C16913-BD21-4030-A53C-589AC2C12F05}"/>
              </a:ext>
            </a:extLst>
          </p:cNvPr>
          <p:cNvSpPr/>
          <p:nvPr/>
        </p:nvSpPr>
        <p:spPr>
          <a:xfrm rot="5400000">
            <a:off x="3041037" y="3773709"/>
            <a:ext cx="682092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II</a:t>
            </a:r>
            <a:endParaRPr lang="cs-CZ" sz="1600" b="1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5D514AC-F932-4AE8-8640-6A989EB3F17C}"/>
              </a:ext>
            </a:extLst>
          </p:cNvPr>
          <p:cNvCxnSpPr>
            <a:cxnSpLocks/>
          </p:cNvCxnSpPr>
          <p:nvPr/>
        </p:nvCxnSpPr>
        <p:spPr>
          <a:xfrm>
            <a:off x="2664141" y="2206559"/>
            <a:ext cx="2014391" cy="0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lowchart: Delay 11">
            <a:extLst>
              <a:ext uri="{FF2B5EF4-FFF2-40B4-BE49-F238E27FC236}">
                <a16:creationId xmlns:a16="http://schemas.microsoft.com/office/drawing/2014/main" id="{495EA265-114F-4921-80CD-4D61C571F763}"/>
              </a:ext>
            </a:extLst>
          </p:cNvPr>
          <p:cNvSpPr/>
          <p:nvPr/>
        </p:nvSpPr>
        <p:spPr>
          <a:xfrm rot="5400000">
            <a:off x="7318739" y="3828751"/>
            <a:ext cx="712783" cy="266700"/>
          </a:xfrm>
          <a:prstGeom prst="flowChartDelay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 1-7</a:t>
            </a:r>
            <a:endParaRPr lang="cs-CZ" sz="1400" b="1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1BC18B9-0D72-481E-AF90-62F9C8277F77}"/>
              </a:ext>
            </a:extLst>
          </p:cNvPr>
          <p:cNvSpPr/>
          <p:nvPr/>
        </p:nvSpPr>
        <p:spPr>
          <a:xfrm>
            <a:off x="2108475" y="3989174"/>
            <a:ext cx="411555" cy="712783"/>
          </a:xfrm>
          <a:custGeom>
            <a:avLst/>
            <a:gdLst>
              <a:gd name="connsiteX0" fmla="*/ 120016 w 411555"/>
              <a:gd name="connsiteY0" fmla="*/ 0 h 712783"/>
              <a:gd name="connsiteX1" fmla="*/ 291539 w 411555"/>
              <a:gd name="connsiteY1" fmla="*/ 0 h 712783"/>
              <a:gd name="connsiteX2" fmla="*/ 411555 w 411555"/>
              <a:gd name="connsiteY2" fmla="*/ 120016 h 712783"/>
              <a:gd name="connsiteX3" fmla="*/ 411555 w 411555"/>
              <a:gd name="connsiteY3" fmla="*/ 196214 h 712783"/>
              <a:gd name="connsiteX4" fmla="*/ 338255 w 411555"/>
              <a:gd name="connsiteY4" fmla="*/ 306799 h 712783"/>
              <a:gd name="connsiteX5" fmla="*/ 323887 w 411555"/>
              <a:gd name="connsiteY5" fmla="*/ 309699 h 712783"/>
              <a:gd name="connsiteX6" fmla="*/ 323887 w 411555"/>
              <a:gd name="connsiteY6" fmla="*/ 606626 h 712783"/>
              <a:gd name="connsiteX7" fmla="*/ 217730 w 411555"/>
              <a:gd name="connsiteY7" fmla="*/ 712783 h 712783"/>
              <a:gd name="connsiteX8" fmla="*/ 193824 w 411555"/>
              <a:gd name="connsiteY8" fmla="*/ 712783 h 712783"/>
              <a:gd name="connsiteX9" fmla="*/ 87667 w 411555"/>
              <a:gd name="connsiteY9" fmla="*/ 606626 h 712783"/>
              <a:gd name="connsiteX10" fmla="*/ 87667 w 411555"/>
              <a:gd name="connsiteY10" fmla="*/ 309699 h 712783"/>
              <a:gd name="connsiteX11" fmla="*/ 73301 w 411555"/>
              <a:gd name="connsiteY11" fmla="*/ 306799 h 712783"/>
              <a:gd name="connsiteX12" fmla="*/ 0 w 411555"/>
              <a:gd name="connsiteY12" fmla="*/ 196214 h 712783"/>
              <a:gd name="connsiteX13" fmla="*/ 0 w 411555"/>
              <a:gd name="connsiteY13" fmla="*/ 120016 h 712783"/>
              <a:gd name="connsiteX14" fmla="*/ 120016 w 411555"/>
              <a:gd name="connsiteY14" fmla="*/ 0 h 7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555" h="712783">
                <a:moveTo>
                  <a:pt x="120016" y="0"/>
                </a:moveTo>
                <a:lnTo>
                  <a:pt x="291539" y="0"/>
                </a:lnTo>
                <a:cubicBezTo>
                  <a:pt x="357822" y="0"/>
                  <a:pt x="411555" y="53733"/>
                  <a:pt x="411555" y="120016"/>
                </a:cubicBezTo>
                <a:lnTo>
                  <a:pt x="411555" y="196214"/>
                </a:lnTo>
                <a:cubicBezTo>
                  <a:pt x="411555" y="245926"/>
                  <a:pt x="381330" y="288579"/>
                  <a:pt x="338255" y="306799"/>
                </a:cubicBezTo>
                <a:lnTo>
                  <a:pt x="323887" y="309699"/>
                </a:lnTo>
                <a:lnTo>
                  <a:pt x="323887" y="606626"/>
                </a:lnTo>
                <a:cubicBezTo>
                  <a:pt x="323887" y="665255"/>
                  <a:pt x="276359" y="712783"/>
                  <a:pt x="217730" y="712783"/>
                </a:cubicBezTo>
                <a:lnTo>
                  <a:pt x="193824" y="712783"/>
                </a:lnTo>
                <a:cubicBezTo>
                  <a:pt x="135195" y="712783"/>
                  <a:pt x="87667" y="665255"/>
                  <a:pt x="87667" y="606626"/>
                </a:cubicBezTo>
                <a:lnTo>
                  <a:pt x="87667" y="309699"/>
                </a:lnTo>
                <a:lnTo>
                  <a:pt x="73301" y="306799"/>
                </a:lnTo>
                <a:cubicBezTo>
                  <a:pt x="30225" y="288579"/>
                  <a:pt x="0" y="245926"/>
                  <a:pt x="0" y="196214"/>
                </a:cubicBezTo>
                <a:lnTo>
                  <a:pt x="0" y="120016"/>
                </a:lnTo>
                <a:cubicBezTo>
                  <a:pt x="0" y="53733"/>
                  <a:pt x="53733" y="0"/>
                  <a:pt x="120016" y="0"/>
                </a:cubicBezTo>
                <a:close/>
              </a:path>
            </a:pathLst>
          </a:custGeom>
          <a:solidFill>
            <a:srgbClr val="FF33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sz="1600" b="1"/>
              <a:t>ACE 1</a:t>
            </a:r>
            <a:endParaRPr lang="cs-CZ" sz="1600" b="1"/>
          </a:p>
        </p:txBody>
      </p:sp>
      <p:sp>
        <p:nvSpPr>
          <p:cNvPr id="14" name="Graphic 6" descr="Covid-19 with solid fill">
            <a:extLst>
              <a:ext uri="{FF2B5EF4-FFF2-40B4-BE49-F238E27FC236}">
                <a16:creationId xmlns:a16="http://schemas.microsoft.com/office/drawing/2014/main" id="{F001F1B6-0CD3-427C-BA55-CA30B6102611}"/>
              </a:ext>
            </a:extLst>
          </p:cNvPr>
          <p:cNvSpPr/>
          <p:nvPr/>
        </p:nvSpPr>
        <p:spPr>
          <a:xfrm>
            <a:off x="6032893" y="3400372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F1D7D32-E2E8-4FFA-9AE3-EF6CC44879CC}"/>
              </a:ext>
            </a:extLst>
          </p:cNvPr>
          <p:cNvSpPr/>
          <p:nvPr/>
        </p:nvSpPr>
        <p:spPr>
          <a:xfrm>
            <a:off x="1971694" y="2767540"/>
            <a:ext cx="1277039" cy="1250933"/>
          </a:xfrm>
          <a:custGeom>
            <a:avLst/>
            <a:gdLst>
              <a:gd name="connsiteX0" fmla="*/ 10419 w 791469"/>
              <a:gd name="connsiteY0" fmla="*/ 0 h 591242"/>
              <a:gd name="connsiteX1" fmla="*/ 19944 w 791469"/>
              <a:gd name="connsiteY1" fmla="*/ 400050 h 591242"/>
              <a:gd name="connsiteX2" fmla="*/ 191394 w 791469"/>
              <a:gd name="connsiteY2" fmla="*/ 561975 h 591242"/>
              <a:gd name="connsiteX3" fmla="*/ 791469 w 791469"/>
              <a:gd name="connsiteY3" fmla="*/ 590550 h 59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1469" h="591242">
                <a:moveTo>
                  <a:pt x="10419" y="0"/>
                </a:moveTo>
                <a:cubicBezTo>
                  <a:pt x="100" y="153194"/>
                  <a:pt x="-10218" y="306388"/>
                  <a:pt x="19944" y="400050"/>
                </a:cubicBezTo>
                <a:cubicBezTo>
                  <a:pt x="50106" y="493712"/>
                  <a:pt x="62806" y="530225"/>
                  <a:pt x="191394" y="561975"/>
                </a:cubicBezTo>
                <a:cubicBezTo>
                  <a:pt x="319982" y="593725"/>
                  <a:pt x="555725" y="592137"/>
                  <a:pt x="791469" y="590550"/>
                </a:cubicBezTo>
              </a:path>
            </a:pathLst>
          </a:cu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Flowchart: Delay 15">
            <a:extLst>
              <a:ext uri="{FF2B5EF4-FFF2-40B4-BE49-F238E27FC236}">
                <a16:creationId xmlns:a16="http://schemas.microsoft.com/office/drawing/2014/main" id="{0C08B228-E459-4A8E-B35C-0AD7E0D0E7CE}"/>
              </a:ext>
            </a:extLst>
          </p:cNvPr>
          <p:cNvSpPr/>
          <p:nvPr/>
        </p:nvSpPr>
        <p:spPr>
          <a:xfrm flipH="1">
            <a:off x="1559469" y="2018570"/>
            <a:ext cx="786387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</a:t>
            </a:r>
            <a:endParaRPr lang="cs-CZ" sz="1600" b="1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754DCA-E83B-4DCC-9749-918B5B5D0D63}"/>
              </a:ext>
            </a:extLst>
          </p:cNvPr>
          <p:cNvSpPr txBox="1"/>
          <p:nvPr/>
        </p:nvSpPr>
        <p:spPr>
          <a:xfrm>
            <a:off x="2872015" y="3053938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Angiotensin II</a:t>
            </a:r>
          </a:p>
          <a:p>
            <a:r>
              <a:rPr lang="en-US" sz="1400" b="1"/>
              <a:t>8-amino-acids</a:t>
            </a:r>
            <a:endParaRPr lang="cs-CZ" sz="1400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6446F4-441A-458C-A0EC-FCDB833BEDA8}"/>
              </a:ext>
            </a:extLst>
          </p:cNvPr>
          <p:cNvSpPr txBox="1"/>
          <p:nvPr/>
        </p:nvSpPr>
        <p:spPr>
          <a:xfrm>
            <a:off x="1391358" y="2244320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Angiotensin I</a:t>
            </a:r>
          </a:p>
          <a:p>
            <a:r>
              <a:rPr lang="en-US" sz="1400" b="1"/>
              <a:t>10-amino-acids</a:t>
            </a:r>
            <a:endParaRPr lang="cs-CZ" sz="1400" b="1"/>
          </a:p>
        </p:txBody>
      </p:sp>
      <p:sp>
        <p:nvSpPr>
          <p:cNvPr id="26" name="Flowchart: Delay 25">
            <a:extLst>
              <a:ext uri="{FF2B5EF4-FFF2-40B4-BE49-F238E27FC236}">
                <a16:creationId xmlns:a16="http://schemas.microsoft.com/office/drawing/2014/main" id="{347A6CE2-152B-4BC4-AD3F-C0E50E8C29FA}"/>
              </a:ext>
            </a:extLst>
          </p:cNvPr>
          <p:cNvSpPr/>
          <p:nvPr/>
        </p:nvSpPr>
        <p:spPr>
          <a:xfrm rot="5400000">
            <a:off x="4581997" y="2205254"/>
            <a:ext cx="712783" cy="266700"/>
          </a:xfrm>
          <a:prstGeom prst="flowChartDelay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 1-9</a:t>
            </a:r>
            <a:endParaRPr lang="cs-CZ" sz="1400" b="1">
              <a:solidFill>
                <a:schemeClr val="tx1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2310888-AE9C-4EC0-A2F6-123613262B63}"/>
              </a:ext>
            </a:extLst>
          </p:cNvPr>
          <p:cNvCxnSpPr>
            <a:cxnSpLocks/>
          </p:cNvCxnSpPr>
          <p:nvPr/>
        </p:nvCxnSpPr>
        <p:spPr>
          <a:xfrm>
            <a:off x="5174995" y="2694996"/>
            <a:ext cx="995250" cy="70446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C953E22-8C98-4162-AAB4-C5511BC38A35}"/>
              </a:ext>
            </a:extLst>
          </p:cNvPr>
          <p:cNvCxnSpPr>
            <a:cxnSpLocks/>
          </p:cNvCxnSpPr>
          <p:nvPr/>
        </p:nvCxnSpPr>
        <p:spPr>
          <a:xfrm>
            <a:off x="4713576" y="4040231"/>
            <a:ext cx="2715270" cy="35372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3F97AD6-E5BC-4D2B-BA74-1BC546B9840A}"/>
              </a:ext>
            </a:extLst>
          </p:cNvPr>
          <p:cNvSpPr txBox="1"/>
          <p:nvPr/>
        </p:nvSpPr>
        <p:spPr>
          <a:xfrm>
            <a:off x="315821" y="3902624"/>
            <a:ext cx="17134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Angiotensin-</a:t>
            </a:r>
            <a:r>
              <a:rPr lang="cs-CZ" sz="12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converting</a:t>
            </a:r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enzyme</a:t>
            </a:r>
            <a:r>
              <a:rPr lang="en-US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1</a:t>
            </a:r>
            <a:endParaRPr lang="cs-CZ" sz="120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40B78FC-704B-4B0C-8923-A9F062612015}"/>
              </a:ext>
            </a:extLst>
          </p:cNvPr>
          <p:cNvSpPr/>
          <p:nvPr/>
        </p:nvSpPr>
        <p:spPr>
          <a:xfrm flipH="1">
            <a:off x="2555742" y="937001"/>
            <a:ext cx="1468759" cy="658725"/>
          </a:xfrm>
          <a:custGeom>
            <a:avLst/>
            <a:gdLst>
              <a:gd name="connsiteX0" fmla="*/ 566721 w 1316439"/>
              <a:gd name="connsiteY0" fmla="*/ 0 h 589444"/>
              <a:gd name="connsiteX1" fmla="*/ 294722 w 1316439"/>
              <a:gd name="connsiteY1" fmla="*/ 0 h 589444"/>
              <a:gd name="connsiteX2" fmla="*/ 0 w 1316439"/>
              <a:gd name="connsiteY2" fmla="*/ 294722 h 589444"/>
              <a:gd name="connsiteX3" fmla="*/ 294722 w 1316439"/>
              <a:gd name="connsiteY3" fmla="*/ 589444 h 589444"/>
              <a:gd name="connsiteX4" fmla="*/ 566721 w 1316439"/>
              <a:gd name="connsiteY4" fmla="*/ 589444 h 589444"/>
              <a:gd name="connsiteX5" fmla="*/ 811109 w 1316439"/>
              <a:gd name="connsiteY5" fmla="*/ 459504 h 589444"/>
              <a:gd name="connsiteX6" fmla="*/ 830041 w 1316439"/>
              <a:gd name="connsiteY6" fmla="*/ 424625 h 589444"/>
              <a:gd name="connsiteX7" fmla="*/ 1026015 w 1316439"/>
              <a:gd name="connsiteY7" fmla="*/ 424625 h 589444"/>
              <a:gd name="connsiteX8" fmla="*/ 1316439 w 1316439"/>
              <a:gd name="connsiteY8" fmla="*/ 291275 h 589444"/>
              <a:gd name="connsiteX9" fmla="*/ 1026015 w 1316439"/>
              <a:gd name="connsiteY9" fmla="*/ 157925 h 589444"/>
              <a:gd name="connsiteX10" fmla="*/ 826299 w 1316439"/>
              <a:gd name="connsiteY10" fmla="*/ 157925 h 589444"/>
              <a:gd name="connsiteX11" fmla="*/ 811109 w 1316439"/>
              <a:gd name="connsiteY11" fmla="*/ 129940 h 589444"/>
              <a:gd name="connsiteX12" fmla="*/ 566721 w 1316439"/>
              <a:gd name="connsiteY12" fmla="*/ 0 h 589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16439" h="589444">
                <a:moveTo>
                  <a:pt x="566721" y="0"/>
                </a:moveTo>
                <a:lnTo>
                  <a:pt x="294722" y="0"/>
                </a:lnTo>
                <a:cubicBezTo>
                  <a:pt x="131952" y="0"/>
                  <a:pt x="0" y="131952"/>
                  <a:pt x="0" y="294722"/>
                </a:cubicBezTo>
                <a:cubicBezTo>
                  <a:pt x="0" y="457492"/>
                  <a:pt x="131952" y="589444"/>
                  <a:pt x="294722" y="589444"/>
                </a:cubicBezTo>
                <a:lnTo>
                  <a:pt x="566721" y="589444"/>
                </a:lnTo>
                <a:cubicBezTo>
                  <a:pt x="668452" y="589444"/>
                  <a:pt x="758145" y="537900"/>
                  <a:pt x="811109" y="459504"/>
                </a:cubicBezTo>
                <a:lnTo>
                  <a:pt x="830041" y="424625"/>
                </a:lnTo>
                <a:lnTo>
                  <a:pt x="1026015" y="424625"/>
                </a:lnTo>
                <a:cubicBezTo>
                  <a:pt x="1186412" y="424625"/>
                  <a:pt x="1316439" y="364922"/>
                  <a:pt x="1316439" y="291275"/>
                </a:cubicBezTo>
                <a:cubicBezTo>
                  <a:pt x="1316439" y="217628"/>
                  <a:pt x="1186412" y="157925"/>
                  <a:pt x="1026015" y="157925"/>
                </a:cubicBezTo>
                <a:lnTo>
                  <a:pt x="826299" y="157925"/>
                </a:lnTo>
                <a:lnTo>
                  <a:pt x="811109" y="129940"/>
                </a:lnTo>
                <a:cubicBezTo>
                  <a:pt x="758145" y="51544"/>
                  <a:pt x="668452" y="0"/>
                  <a:pt x="566721" y="0"/>
                </a:cubicBezTo>
                <a:close/>
              </a:path>
            </a:pathLst>
          </a:cu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Angiotensinogen</a:t>
            </a:r>
            <a:endParaRPr lang="cs-CZ" sz="1400" b="1">
              <a:solidFill>
                <a:schemeClr val="tx1"/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D6A0B3A-E486-40E2-AB97-BF3C78173832}"/>
              </a:ext>
            </a:extLst>
          </p:cNvPr>
          <p:cNvCxnSpPr>
            <a:cxnSpLocks/>
          </p:cNvCxnSpPr>
          <p:nvPr/>
        </p:nvCxnSpPr>
        <p:spPr>
          <a:xfrm flipH="1">
            <a:off x="2108475" y="1502485"/>
            <a:ext cx="869957" cy="479727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C9D9CA9-EB7A-4B88-BCDB-52338F9D0A69}"/>
              </a:ext>
            </a:extLst>
          </p:cNvPr>
          <p:cNvSpPr/>
          <p:nvPr/>
        </p:nvSpPr>
        <p:spPr>
          <a:xfrm>
            <a:off x="1896159" y="1498499"/>
            <a:ext cx="604007" cy="283326"/>
          </a:xfrm>
          <a:prstGeom prst="roundRect">
            <a:avLst>
              <a:gd name="adj" fmla="val 382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rtlCol="0" anchor="ctr">
            <a:noAutofit/>
          </a:bodyPr>
          <a:lstStyle/>
          <a:p>
            <a:pPr algn="ctr"/>
            <a:r>
              <a:rPr lang="en-GB" sz="1600" b="1"/>
              <a:t>Renin</a:t>
            </a:r>
            <a:endParaRPr lang="cs-CZ" sz="1600" b="1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4FC5000-0BAC-4264-A651-2549C3A5C65A}"/>
              </a:ext>
            </a:extLst>
          </p:cNvPr>
          <p:cNvSpPr txBox="1"/>
          <p:nvPr/>
        </p:nvSpPr>
        <p:spPr>
          <a:xfrm>
            <a:off x="1990289" y="4779680"/>
            <a:ext cx="14254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/>
              <a:t>Angiotensin II receptor type 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5E0B282-3EA3-4C93-A5D2-F38CDD8F5A81}"/>
              </a:ext>
            </a:extLst>
          </p:cNvPr>
          <p:cNvSpPr txBox="1"/>
          <p:nvPr/>
        </p:nvSpPr>
        <p:spPr>
          <a:xfrm>
            <a:off x="7291807" y="3312524"/>
            <a:ext cx="17583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/>
              <a:t>angiotensin 1-7</a:t>
            </a:r>
            <a:endParaRPr lang="cs-CZ" sz="1400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55171DF5-E4CB-4B59-8C85-DB0A2F45E934}"/>
              </a:ext>
            </a:extLst>
          </p:cNvPr>
          <p:cNvSpPr/>
          <p:nvPr/>
        </p:nvSpPr>
        <p:spPr>
          <a:xfrm>
            <a:off x="4182271" y="4201913"/>
            <a:ext cx="702107" cy="445490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AT</a:t>
            </a:r>
            <a:r>
              <a:rPr lang="en-US" sz="1400" b="1" baseline="-25000"/>
              <a:t>2</a:t>
            </a:r>
            <a:r>
              <a:rPr lang="en-US" sz="1400" b="1"/>
              <a:t>R</a:t>
            </a:r>
            <a:endParaRPr lang="cs-CZ" sz="1400" b="1"/>
          </a:p>
        </p:txBody>
      </p:sp>
      <p:sp>
        <p:nvSpPr>
          <p:cNvPr id="49" name="Flowchart: Delay 48">
            <a:extLst>
              <a:ext uri="{FF2B5EF4-FFF2-40B4-BE49-F238E27FC236}">
                <a16:creationId xmlns:a16="http://schemas.microsoft.com/office/drawing/2014/main" id="{5EEDC817-B3C6-4E71-83C3-E72A22368374}"/>
              </a:ext>
            </a:extLst>
          </p:cNvPr>
          <p:cNvSpPr/>
          <p:nvPr/>
        </p:nvSpPr>
        <p:spPr>
          <a:xfrm rot="5400000">
            <a:off x="4170826" y="3811784"/>
            <a:ext cx="682092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II</a:t>
            </a:r>
            <a:endParaRPr lang="cs-CZ" sz="1600" b="1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17091C5-12D5-435F-BDC1-99A87BF98A20}"/>
              </a:ext>
            </a:extLst>
          </p:cNvPr>
          <p:cNvSpPr txBox="1"/>
          <p:nvPr/>
        </p:nvSpPr>
        <p:spPr>
          <a:xfrm>
            <a:off x="3827291" y="4603517"/>
            <a:ext cx="14254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/>
              <a:t>Angiotensin II receptor type </a:t>
            </a:r>
            <a:r>
              <a:rPr lang="en-US" sz="1400" b="1"/>
              <a:t>2</a:t>
            </a:r>
            <a:endParaRPr lang="cs-CZ" sz="1400" b="1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3A8EEBC-C072-4CDB-B747-724E6AE3C86C}"/>
              </a:ext>
            </a:extLst>
          </p:cNvPr>
          <p:cNvSpPr txBox="1"/>
          <p:nvPr/>
        </p:nvSpPr>
        <p:spPr>
          <a:xfrm>
            <a:off x="5796613" y="4684620"/>
            <a:ext cx="17134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Angiotensin-</a:t>
            </a:r>
            <a:r>
              <a:rPr lang="cs-CZ" sz="12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converting</a:t>
            </a:r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endParaRPr lang="en-US" sz="1200" b="1" i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enzyme</a:t>
            </a:r>
            <a:r>
              <a:rPr lang="en-US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2</a:t>
            </a:r>
            <a:endParaRPr lang="cs-CZ" sz="1200"/>
          </a:p>
        </p:txBody>
      </p:sp>
      <p:sp>
        <p:nvSpPr>
          <p:cNvPr id="53" name="Arrow: Down 52">
            <a:extLst>
              <a:ext uri="{FF2B5EF4-FFF2-40B4-BE49-F238E27FC236}">
                <a16:creationId xmlns:a16="http://schemas.microsoft.com/office/drawing/2014/main" id="{104706C9-F307-4D61-BB19-DF603D345279}"/>
              </a:ext>
            </a:extLst>
          </p:cNvPr>
          <p:cNvSpPr/>
          <p:nvPr/>
        </p:nvSpPr>
        <p:spPr>
          <a:xfrm>
            <a:off x="7448708" y="4762112"/>
            <a:ext cx="437236" cy="780752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cs-CZ" sz="1400" b="1"/>
          </a:p>
        </p:txBody>
      </p:sp>
      <p:sp>
        <p:nvSpPr>
          <p:cNvPr id="54" name="Arrow: Down 53">
            <a:extLst>
              <a:ext uri="{FF2B5EF4-FFF2-40B4-BE49-F238E27FC236}">
                <a16:creationId xmlns:a16="http://schemas.microsoft.com/office/drawing/2014/main" id="{60DF72F5-D90A-4AB7-92E2-ACA9D63D27B0}"/>
              </a:ext>
            </a:extLst>
          </p:cNvPr>
          <p:cNvSpPr/>
          <p:nvPr/>
        </p:nvSpPr>
        <p:spPr>
          <a:xfrm>
            <a:off x="3172868" y="4650395"/>
            <a:ext cx="437236" cy="892470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cs-CZ" sz="1400" b="1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6A05FBB7-E474-4739-970A-2698985938F8}"/>
              </a:ext>
            </a:extLst>
          </p:cNvPr>
          <p:cNvSpPr/>
          <p:nvPr/>
        </p:nvSpPr>
        <p:spPr>
          <a:xfrm>
            <a:off x="8488166" y="4251008"/>
            <a:ext cx="759268" cy="452376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MrgD</a:t>
            </a:r>
            <a:endParaRPr lang="cs-CZ" sz="1400" b="1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CFEAF4B-7BF4-4C51-9347-9D90DD18C28F}"/>
              </a:ext>
            </a:extLst>
          </p:cNvPr>
          <p:cNvCxnSpPr>
            <a:cxnSpLocks/>
          </p:cNvCxnSpPr>
          <p:nvPr/>
        </p:nvCxnSpPr>
        <p:spPr>
          <a:xfrm flipV="1">
            <a:off x="7902291" y="3650379"/>
            <a:ext cx="917724" cy="1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Flowchart: Delay 58">
            <a:extLst>
              <a:ext uri="{FF2B5EF4-FFF2-40B4-BE49-F238E27FC236}">
                <a16:creationId xmlns:a16="http://schemas.microsoft.com/office/drawing/2014/main" id="{10E0DB1D-1F00-4AE6-B544-FE8E285DA44E}"/>
              </a:ext>
            </a:extLst>
          </p:cNvPr>
          <p:cNvSpPr/>
          <p:nvPr/>
        </p:nvSpPr>
        <p:spPr>
          <a:xfrm rot="5400000">
            <a:off x="8644757" y="3779999"/>
            <a:ext cx="712785" cy="266701"/>
          </a:xfrm>
          <a:prstGeom prst="flowChartDelay">
            <a:avLst/>
          </a:prstGeom>
          <a:solidFill>
            <a:srgbClr val="CCFF66"/>
          </a:solidFill>
          <a:ln w="381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1400" b="1">
                <a:solidFill>
                  <a:schemeClr val="tx1"/>
                </a:solidFill>
              </a:rPr>
              <a:t>Ala 1-7</a:t>
            </a:r>
            <a:endParaRPr lang="cs-CZ" sz="1400" b="1">
              <a:solidFill>
                <a:schemeClr val="tx1"/>
              </a:solidFill>
            </a:endParaRPr>
          </a:p>
        </p:txBody>
      </p:sp>
      <p:sp>
        <p:nvSpPr>
          <p:cNvPr id="60" name="Flowchart: Delay 59">
            <a:extLst>
              <a:ext uri="{FF2B5EF4-FFF2-40B4-BE49-F238E27FC236}">
                <a16:creationId xmlns:a16="http://schemas.microsoft.com/office/drawing/2014/main" id="{4F0D4BE5-630A-4D2A-A5C7-CFCD49A43A86}"/>
              </a:ext>
            </a:extLst>
          </p:cNvPr>
          <p:cNvSpPr/>
          <p:nvPr/>
        </p:nvSpPr>
        <p:spPr>
          <a:xfrm rot="5400000">
            <a:off x="8298586" y="3956351"/>
            <a:ext cx="712783" cy="266700"/>
          </a:xfrm>
          <a:prstGeom prst="flowChartDelay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 1-7</a:t>
            </a:r>
            <a:endParaRPr lang="cs-CZ" sz="1400" b="1">
              <a:solidFill>
                <a:schemeClr val="tx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BF01083-93AA-4E25-BDC8-AEAD9E4DBBB3}"/>
              </a:ext>
            </a:extLst>
          </p:cNvPr>
          <p:cNvSpPr txBox="1"/>
          <p:nvPr/>
        </p:nvSpPr>
        <p:spPr>
          <a:xfrm>
            <a:off x="9182284" y="3269198"/>
            <a:ext cx="20056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err="1"/>
              <a:t>Alamandine</a:t>
            </a:r>
            <a:r>
              <a:rPr lang="en-US" sz="1400" b="1"/>
              <a:t> =</a:t>
            </a:r>
          </a:p>
          <a:p>
            <a:r>
              <a:rPr lang="en-US" sz="1400" b="1"/>
              <a:t>Decarboxylated Ang 1-7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37D304F-AB4E-4374-AB84-0DA3D54F5C72}"/>
              </a:ext>
            </a:extLst>
          </p:cNvPr>
          <p:cNvSpPr txBox="1"/>
          <p:nvPr/>
        </p:nvSpPr>
        <p:spPr>
          <a:xfrm>
            <a:off x="7798263" y="4781469"/>
            <a:ext cx="17134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Mas-receptor</a:t>
            </a:r>
            <a:endParaRPr lang="cs-CZ" sz="120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52C108A-7DD5-43F4-9665-74C0242406B4}"/>
              </a:ext>
            </a:extLst>
          </p:cNvPr>
          <p:cNvSpPr txBox="1"/>
          <p:nvPr/>
        </p:nvSpPr>
        <p:spPr>
          <a:xfrm>
            <a:off x="8896491" y="4705647"/>
            <a:ext cx="17134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err="1">
                <a:solidFill>
                  <a:srgbClr val="202122"/>
                </a:solidFill>
                <a:latin typeface="Arial" panose="020B0604020202020204" pitchFamily="34" charset="0"/>
              </a:rPr>
              <a:t>M</a:t>
            </a:r>
            <a:r>
              <a:rPr lang="en-US" sz="12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rgD</a:t>
            </a:r>
            <a:r>
              <a:rPr lang="en-US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 Mas-related G protein-coupled receptor D</a:t>
            </a:r>
            <a:endParaRPr lang="cs-CZ" sz="120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34B1D01-00B8-46CE-8C55-0BECDCBCEDB5}"/>
              </a:ext>
            </a:extLst>
          </p:cNvPr>
          <p:cNvSpPr txBox="1"/>
          <p:nvPr/>
        </p:nvSpPr>
        <p:spPr>
          <a:xfrm>
            <a:off x="2978432" y="5582452"/>
            <a:ext cx="21965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Increased permeability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Vasoconstriction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Endothelial disfunction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Lung edema,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90B93B9-7734-46C4-907E-05508FFD8BFE}"/>
              </a:ext>
            </a:extLst>
          </p:cNvPr>
          <p:cNvSpPr txBox="1"/>
          <p:nvPr/>
        </p:nvSpPr>
        <p:spPr>
          <a:xfrm>
            <a:off x="689303" y="5594891"/>
            <a:ext cx="24835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285750" indent="-285750">
              <a:buFont typeface="Arial" panose="020B0604020202020204" pitchFamily="34" charset="0"/>
              <a:buChar char="•"/>
              <a:defRPr sz="1400" b="1">
                <a:solidFill>
                  <a:srgbClr val="C00000"/>
                </a:solidFill>
              </a:defRPr>
            </a:lvl1pPr>
          </a:lstStyle>
          <a:p>
            <a:r>
              <a:rPr lang="en-US">
                <a:solidFill>
                  <a:srgbClr val="FF0000"/>
                </a:solidFill>
              </a:rPr>
              <a:t>Thrombocyte activation</a:t>
            </a:r>
          </a:p>
          <a:p>
            <a:r>
              <a:rPr lang="en-US">
                <a:solidFill>
                  <a:srgbClr val="FF0000"/>
                </a:solidFill>
              </a:rPr>
              <a:t>Coagulation</a:t>
            </a:r>
          </a:p>
          <a:p>
            <a:r>
              <a:rPr lang="en-US" err="1">
                <a:solidFill>
                  <a:srgbClr val="FF0000"/>
                </a:solidFill>
              </a:rPr>
              <a:t>Inflamation</a:t>
            </a:r>
            <a:endParaRPr lang="en-US">
              <a:solidFill>
                <a:srgbClr val="FF0000"/>
              </a:solidFill>
            </a:endParaRPr>
          </a:p>
          <a:p>
            <a:r>
              <a:rPr lang="en-US">
                <a:solidFill>
                  <a:srgbClr val="FF0000"/>
                </a:solidFill>
              </a:rPr>
              <a:t>Mesenchymal proliferation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293DC66E-1310-410B-B6F1-685A16C56AD3}"/>
              </a:ext>
            </a:extLst>
          </p:cNvPr>
          <p:cNvCxnSpPr>
            <a:cxnSpLocks/>
          </p:cNvCxnSpPr>
          <p:nvPr/>
        </p:nvCxnSpPr>
        <p:spPr>
          <a:xfrm flipH="1">
            <a:off x="8820015" y="5353979"/>
            <a:ext cx="483998" cy="502903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Cross 77">
            <a:extLst>
              <a:ext uri="{FF2B5EF4-FFF2-40B4-BE49-F238E27FC236}">
                <a16:creationId xmlns:a16="http://schemas.microsoft.com/office/drawing/2014/main" id="{F52678C8-485D-4DB9-A398-97A3A919D792}"/>
              </a:ext>
            </a:extLst>
          </p:cNvPr>
          <p:cNvSpPr/>
          <p:nvPr/>
        </p:nvSpPr>
        <p:spPr>
          <a:xfrm rot="2626811">
            <a:off x="6245662" y="3933906"/>
            <a:ext cx="215635" cy="224041"/>
          </a:xfrm>
          <a:prstGeom prst="plus">
            <a:avLst>
              <a:gd name="adj" fmla="val 36832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cs-CZ" sz="1400" b="1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E2774ED-2BF3-48D2-AFEA-586A46578E3A}"/>
              </a:ext>
            </a:extLst>
          </p:cNvPr>
          <p:cNvSpPr txBox="1"/>
          <p:nvPr/>
        </p:nvSpPr>
        <p:spPr>
          <a:xfrm>
            <a:off x="7024910" y="5562221"/>
            <a:ext cx="213596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6">
                    <a:lumMod val="50000"/>
                  </a:schemeClr>
                </a:solidFill>
              </a:rPr>
              <a:t>NO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6">
                    <a:lumMod val="50000"/>
                  </a:schemeClr>
                </a:solidFill>
              </a:rPr>
              <a:t>Vasodilatation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6">
                    <a:lumMod val="50000"/>
                  </a:schemeClr>
                </a:solidFill>
              </a:rPr>
              <a:t>Endothelia protection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6">
                    <a:lumMod val="50000"/>
                  </a:schemeClr>
                </a:solidFill>
              </a:rPr>
              <a:t>Anti oxidative stress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6">
                    <a:lumMod val="50000"/>
                  </a:schemeClr>
                </a:solidFill>
              </a:rPr>
              <a:t>Anti-fibrosis</a:t>
            </a:r>
            <a:endParaRPr lang="cs-CZ" sz="14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F53D801-F857-41E7-987A-93B07B075320}"/>
              </a:ext>
            </a:extLst>
          </p:cNvPr>
          <p:cNvSpPr txBox="1"/>
          <p:nvPr/>
        </p:nvSpPr>
        <p:spPr>
          <a:xfrm>
            <a:off x="256873" y="223898"/>
            <a:ext cx="517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role of RAS in SARS-Cov-2 infection</a:t>
            </a:r>
            <a:endParaRPr lang="cs-CZ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5158A428-123A-44DD-B229-218DE0E3DB8F}"/>
              </a:ext>
            </a:extLst>
          </p:cNvPr>
          <p:cNvCxnSpPr>
            <a:cxnSpLocks/>
          </p:cNvCxnSpPr>
          <p:nvPr/>
        </p:nvCxnSpPr>
        <p:spPr>
          <a:xfrm>
            <a:off x="5175183" y="5245678"/>
            <a:ext cx="1867256" cy="96622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586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6298674E-9A39-4304-B60A-59F345AE804A}"/>
              </a:ext>
            </a:extLst>
          </p:cNvPr>
          <p:cNvSpPr/>
          <p:nvPr/>
        </p:nvSpPr>
        <p:spPr>
          <a:xfrm>
            <a:off x="8235121" y="618684"/>
            <a:ext cx="1171575" cy="219242"/>
          </a:xfrm>
          <a:custGeom>
            <a:avLst/>
            <a:gdLst>
              <a:gd name="connsiteX0" fmla="*/ 0 w 1171575"/>
              <a:gd name="connsiteY0" fmla="*/ 28575 h 219242"/>
              <a:gd name="connsiteX1" fmla="*/ 619125 w 1171575"/>
              <a:gd name="connsiteY1" fmla="*/ 219075 h 219242"/>
              <a:gd name="connsiteX2" fmla="*/ 1171575 w 1171575"/>
              <a:gd name="connsiteY2" fmla="*/ 0 h 219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1575" h="219242">
                <a:moveTo>
                  <a:pt x="0" y="28575"/>
                </a:moveTo>
                <a:cubicBezTo>
                  <a:pt x="211931" y="126206"/>
                  <a:pt x="423863" y="223837"/>
                  <a:pt x="619125" y="219075"/>
                </a:cubicBezTo>
                <a:cubicBezTo>
                  <a:pt x="814387" y="214313"/>
                  <a:pt x="992981" y="107156"/>
                  <a:pt x="1171575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4648"/>
              </a:solidFill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8D738ED-8153-43D5-9BA4-D6D880B02846}"/>
              </a:ext>
            </a:extLst>
          </p:cNvPr>
          <p:cNvSpPr/>
          <p:nvPr/>
        </p:nvSpPr>
        <p:spPr>
          <a:xfrm>
            <a:off x="6674805" y="1139414"/>
            <a:ext cx="4752098" cy="1836274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66000">
                <a:schemeClr val="bg1"/>
              </a:gs>
              <a:gs pos="32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FBBA06-7114-4A19-80C4-4A4928F1EC39}"/>
              </a:ext>
            </a:extLst>
          </p:cNvPr>
          <p:cNvSpPr/>
          <p:nvPr/>
        </p:nvSpPr>
        <p:spPr>
          <a:xfrm>
            <a:off x="519682" y="4407196"/>
            <a:ext cx="10817103" cy="2291002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66000">
                <a:schemeClr val="bg1"/>
              </a:gs>
              <a:gs pos="32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0F3DF9-7957-457F-9857-EF06C7362091}"/>
              </a:ext>
            </a:extLst>
          </p:cNvPr>
          <p:cNvSpPr/>
          <p:nvPr/>
        </p:nvSpPr>
        <p:spPr>
          <a:xfrm>
            <a:off x="1047566" y="4407196"/>
            <a:ext cx="9836458" cy="197300"/>
          </a:xfrm>
          <a:prstGeom prst="roundRect">
            <a:avLst>
              <a:gd name="adj" fmla="val 43281"/>
            </a:avLst>
          </a:prstGeom>
          <a:pattFill prst="dkVert">
            <a:fgClr>
              <a:schemeClr val="accent2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71015BF-9155-4499-AF8F-881C70720809}"/>
              </a:ext>
            </a:extLst>
          </p:cNvPr>
          <p:cNvSpPr/>
          <p:nvPr/>
        </p:nvSpPr>
        <p:spPr>
          <a:xfrm>
            <a:off x="7288506" y="4249581"/>
            <a:ext cx="759268" cy="452376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MAS-R</a:t>
            </a:r>
            <a:endParaRPr lang="cs-CZ" sz="1400" b="1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4B1E4B5-03D6-4D2B-A34B-1CCE2EEE393E}"/>
              </a:ext>
            </a:extLst>
          </p:cNvPr>
          <p:cNvSpPr/>
          <p:nvPr/>
        </p:nvSpPr>
        <p:spPr>
          <a:xfrm>
            <a:off x="6120359" y="4018473"/>
            <a:ext cx="411555" cy="712783"/>
          </a:xfrm>
          <a:custGeom>
            <a:avLst/>
            <a:gdLst>
              <a:gd name="connsiteX0" fmla="*/ 120016 w 411555"/>
              <a:gd name="connsiteY0" fmla="*/ 0 h 712783"/>
              <a:gd name="connsiteX1" fmla="*/ 291539 w 411555"/>
              <a:gd name="connsiteY1" fmla="*/ 0 h 712783"/>
              <a:gd name="connsiteX2" fmla="*/ 411555 w 411555"/>
              <a:gd name="connsiteY2" fmla="*/ 120016 h 712783"/>
              <a:gd name="connsiteX3" fmla="*/ 411555 w 411555"/>
              <a:gd name="connsiteY3" fmla="*/ 196214 h 712783"/>
              <a:gd name="connsiteX4" fmla="*/ 338255 w 411555"/>
              <a:gd name="connsiteY4" fmla="*/ 306799 h 712783"/>
              <a:gd name="connsiteX5" fmla="*/ 323887 w 411555"/>
              <a:gd name="connsiteY5" fmla="*/ 309699 h 712783"/>
              <a:gd name="connsiteX6" fmla="*/ 323887 w 411555"/>
              <a:gd name="connsiteY6" fmla="*/ 606626 h 712783"/>
              <a:gd name="connsiteX7" fmla="*/ 217730 w 411555"/>
              <a:gd name="connsiteY7" fmla="*/ 712783 h 712783"/>
              <a:gd name="connsiteX8" fmla="*/ 193824 w 411555"/>
              <a:gd name="connsiteY8" fmla="*/ 712783 h 712783"/>
              <a:gd name="connsiteX9" fmla="*/ 87667 w 411555"/>
              <a:gd name="connsiteY9" fmla="*/ 606626 h 712783"/>
              <a:gd name="connsiteX10" fmla="*/ 87667 w 411555"/>
              <a:gd name="connsiteY10" fmla="*/ 309699 h 712783"/>
              <a:gd name="connsiteX11" fmla="*/ 73301 w 411555"/>
              <a:gd name="connsiteY11" fmla="*/ 306799 h 712783"/>
              <a:gd name="connsiteX12" fmla="*/ 0 w 411555"/>
              <a:gd name="connsiteY12" fmla="*/ 196214 h 712783"/>
              <a:gd name="connsiteX13" fmla="*/ 0 w 411555"/>
              <a:gd name="connsiteY13" fmla="*/ 120016 h 712783"/>
              <a:gd name="connsiteX14" fmla="*/ 120016 w 411555"/>
              <a:gd name="connsiteY14" fmla="*/ 0 h 7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555" h="712783">
                <a:moveTo>
                  <a:pt x="120016" y="0"/>
                </a:moveTo>
                <a:lnTo>
                  <a:pt x="291539" y="0"/>
                </a:lnTo>
                <a:cubicBezTo>
                  <a:pt x="357822" y="0"/>
                  <a:pt x="411555" y="53733"/>
                  <a:pt x="411555" y="120016"/>
                </a:cubicBezTo>
                <a:lnTo>
                  <a:pt x="411555" y="196214"/>
                </a:lnTo>
                <a:cubicBezTo>
                  <a:pt x="411555" y="245926"/>
                  <a:pt x="381330" y="288579"/>
                  <a:pt x="338255" y="306799"/>
                </a:cubicBezTo>
                <a:lnTo>
                  <a:pt x="323887" y="309699"/>
                </a:lnTo>
                <a:lnTo>
                  <a:pt x="323887" y="606626"/>
                </a:lnTo>
                <a:cubicBezTo>
                  <a:pt x="323887" y="665255"/>
                  <a:pt x="276359" y="712783"/>
                  <a:pt x="217730" y="712783"/>
                </a:cubicBezTo>
                <a:lnTo>
                  <a:pt x="193824" y="712783"/>
                </a:lnTo>
                <a:cubicBezTo>
                  <a:pt x="135195" y="712783"/>
                  <a:pt x="87667" y="665255"/>
                  <a:pt x="87667" y="606626"/>
                </a:cubicBezTo>
                <a:lnTo>
                  <a:pt x="87667" y="309699"/>
                </a:lnTo>
                <a:lnTo>
                  <a:pt x="73301" y="306799"/>
                </a:lnTo>
                <a:cubicBezTo>
                  <a:pt x="30225" y="288579"/>
                  <a:pt x="0" y="245926"/>
                  <a:pt x="0" y="196214"/>
                </a:cubicBezTo>
                <a:lnTo>
                  <a:pt x="0" y="120016"/>
                </a:lnTo>
                <a:cubicBezTo>
                  <a:pt x="0" y="53733"/>
                  <a:pt x="53733" y="0"/>
                  <a:pt x="120016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sz="1600" b="1"/>
              <a:t>ACE 2</a:t>
            </a:r>
            <a:endParaRPr lang="cs-CZ" sz="1600" b="1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D210E60-F061-4A99-9A64-0725C9F52613}"/>
              </a:ext>
            </a:extLst>
          </p:cNvPr>
          <p:cNvSpPr/>
          <p:nvPr/>
        </p:nvSpPr>
        <p:spPr>
          <a:xfrm>
            <a:off x="3031030" y="4152120"/>
            <a:ext cx="702107" cy="445490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AT</a:t>
            </a:r>
            <a:r>
              <a:rPr lang="en-US" sz="1400" b="1" baseline="-25000"/>
              <a:t>1</a:t>
            </a:r>
            <a:r>
              <a:rPr lang="en-US" sz="1400" b="1"/>
              <a:t>R</a:t>
            </a:r>
            <a:endParaRPr lang="cs-CZ" sz="1400" b="1"/>
          </a:p>
        </p:txBody>
      </p:sp>
      <p:sp>
        <p:nvSpPr>
          <p:cNvPr id="10" name="Flowchart: Delay 9">
            <a:extLst>
              <a:ext uri="{FF2B5EF4-FFF2-40B4-BE49-F238E27FC236}">
                <a16:creationId xmlns:a16="http://schemas.microsoft.com/office/drawing/2014/main" id="{37C16913-BD21-4030-A53C-589AC2C12F05}"/>
              </a:ext>
            </a:extLst>
          </p:cNvPr>
          <p:cNvSpPr/>
          <p:nvPr/>
        </p:nvSpPr>
        <p:spPr>
          <a:xfrm rot="5400000">
            <a:off x="3041037" y="3773709"/>
            <a:ext cx="682092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II</a:t>
            </a:r>
            <a:endParaRPr lang="cs-CZ" sz="1600" b="1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5D514AC-F932-4AE8-8640-6A989EB3F17C}"/>
              </a:ext>
            </a:extLst>
          </p:cNvPr>
          <p:cNvCxnSpPr>
            <a:cxnSpLocks/>
          </p:cNvCxnSpPr>
          <p:nvPr/>
        </p:nvCxnSpPr>
        <p:spPr>
          <a:xfrm>
            <a:off x="2664141" y="2206559"/>
            <a:ext cx="2014391" cy="0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lowchart: Delay 11">
            <a:extLst>
              <a:ext uri="{FF2B5EF4-FFF2-40B4-BE49-F238E27FC236}">
                <a16:creationId xmlns:a16="http://schemas.microsoft.com/office/drawing/2014/main" id="{495EA265-114F-4921-80CD-4D61C571F763}"/>
              </a:ext>
            </a:extLst>
          </p:cNvPr>
          <p:cNvSpPr/>
          <p:nvPr/>
        </p:nvSpPr>
        <p:spPr>
          <a:xfrm rot="5400000">
            <a:off x="7318739" y="3828751"/>
            <a:ext cx="712783" cy="266700"/>
          </a:xfrm>
          <a:prstGeom prst="flowChartDelay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 1-7</a:t>
            </a:r>
            <a:endParaRPr lang="cs-CZ" sz="1400" b="1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1BC18B9-0D72-481E-AF90-62F9C8277F77}"/>
              </a:ext>
            </a:extLst>
          </p:cNvPr>
          <p:cNvSpPr/>
          <p:nvPr/>
        </p:nvSpPr>
        <p:spPr>
          <a:xfrm>
            <a:off x="2108475" y="3989174"/>
            <a:ext cx="411555" cy="712783"/>
          </a:xfrm>
          <a:custGeom>
            <a:avLst/>
            <a:gdLst>
              <a:gd name="connsiteX0" fmla="*/ 120016 w 411555"/>
              <a:gd name="connsiteY0" fmla="*/ 0 h 712783"/>
              <a:gd name="connsiteX1" fmla="*/ 291539 w 411555"/>
              <a:gd name="connsiteY1" fmla="*/ 0 h 712783"/>
              <a:gd name="connsiteX2" fmla="*/ 411555 w 411555"/>
              <a:gd name="connsiteY2" fmla="*/ 120016 h 712783"/>
              <a:gd name="connsiteX3" fmla="*/ 411555 w 411555"/>
              <a:gd name="connsiteY3" fmla="*/ 196214 h 712783"/>
              <a:gd name="connsiteX4" fmla="*/ 338255 w 411555"/>
              <a:gd name="connsiteY4" fmla="*/ 306799 h 712783"/>
              <a:gd name="connsiteX5" fmla="*/ 323887 w 411555"/>
              <a:gd name="connsiteY5" fmla="*/ 309699 h 712783"/>
              <a:gd name="connsiteX6" fmla="*/ 323887 w 411555"/>
              <a:gd name="connsiteY6" fmla="*/ 606626 h 712783"/>
              <a:gd name="connsiteX7" fmla="*/ 217730 w 411555"/>
              <a:gd name="connsiteY7" fmla="*/ 712783 h 712783"/>
              <a:gd name="connsiteX8" fmla="*/ 193824 w 411555"/>
              <a:gd name="connsiteY8" fmla="*/ 712783 h 712783"/>
              <a:gd name="connsiteX9" fmla="*/ 87667 w 411555"/>
              <a:gd name="connsiteY9" fmla="*/ 606626 h 712783"/>
              <a:gd name="connsiteX10" fmla="*/ 87667 w 411555"/>
              <a:gd name="connsiteY10" fmla="*/ 309699 h 712783"/>
              <a:gd name="connsiteX11" fmla="*/ 73301 w 411555"/>
              <a:gd name="connsiteY11" fmla="*/ 306799 h 712783"/>
              <a:gd name="connsiteX12" fmla="*/ 0 w 411555"/>
              <a:gd name="connsiteY12" fmla="*/ 196214 h 712783"/>
              <a:gd name="connsiteX13" fmla="*/ 0 w 411555"/>
              <a:gd name="connsiteY13" fmla="*/ 120016 h 712783"/>
              <a:gd name="connsiteX14" fmla="*/ 120016 w 411555"/>
              <a:gd name="connsiteY14" fmla="*/ 0 h 7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555" h="712783">
                <a:moveTo>
                  <a:pt x="120016" y="0"/>
                </a:moveTo>
                <a:lnTo>
                  <a:pt x="291539" y="0"/>
                </a:lnTo>
                <a:cubicBezTo>
                  <a:pt x="357822" y="0"/>
                  <a:pt x="411555" y="53733"/>
                  <a:pt x="411555" y="120016"/>
                </a:cubicBezTo>
                <a:lnTo>
                  <a:pt x="411555" y="196214"/>
                </a:lnTo>
                <a:cubicBezTo>
                  <a:pt x="411555" y="245926"/>
                  <a:pt x="381330" y="288579"/>
                  <a:pt x="338255" y="306799"/>
                </a:cubicBezTo>
                <a:lnTo>
                  <a:pt x="323887" y="309699"/>
                </a:lnTo>
                <a:lnTo>
                  <a:pt x="323887" y="606626"/>
                </a:lnTo>
                <a:cubicBezTo>
                  <a:pt x="323887" y="665255"/>
                  <a:pt x="276359" y="712783"/>
                  <a:pt x="217730" y="712783"/>
                </a:cubicBezTo>
                <a:lnTo>
                  <a:pt x="193824" y="712783"/>
                </a:lnTo>
                <a:cubicBezTo>
                  <a:pt x="135195" y="712783"/>
                  <a:pt x="87667" y="665255"/>
                  <a:pt x="87667" y="606626"/>
                </a:cubicBezTo>
                <a:lnTo>
                  <a:pt x="87667" y="309699"/>
                </a:lnTo>
                <a:lnTo>
                  <a:pt x="73301" y="306799"/>
                </a:lnTo>
                <a:cubicBezTo>
                  <a:pt x="30225" y="288579"/>
                  <a:pt x="0" y="245926"/>
                  <a:pt x="0" y="196214"/>
                </a:cubicBezTo>
                <a:lnTo>
                  <a:pt x="0" y="120016"/>
                </a:lnTo>
                <a:cubicBezTo>
                  <a:pt x="0" y="53733"/>
                  <a:pt x="53733" y="0"/>
                  <a:pt x="120016" y="0"/>
                </a:cubicBezTo>
                <a:close/>
              </a:path>
            </a:pathLst>
          </a:custGeom>
          <a:solidFill>
            <a:srgbClr val="FF33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sz="1600" b="1"/>
              <a:t>ACE 1</a:t>
            </a:r>
            <a:endParaRPr lang="cs-CZ" sz="1600" b="1"/>
          </a:p>
        </p:txBody>
      </p:sp>
      <p:sp>
        <p:nvSpPr>
          <p:cNvPr id="14" name="Graphic 6" descr="Covid-19 with solid fill">
            <a:extLst>
              <a:ext uri="{FF2B5EF4-FFF2-40B4-BE49-F238E27FC236}">
                <a16:creationId xmlns:a16="http://schemas.microsoft.com/office/drawing/2014/main" id="{F001F1B6-0CD3-427C-BA55-CA30B6102611}"/>
              </a:ext>
            </a:extLst>
          </p:cNvPr>
          <p:cNvSpPr/>
          <p:nvPr/>
        </p:nvSpPr>
        <p:spPr>
          <a:xfrm>
            <a:off x="6032893" y="3400372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F1D7D32-E2E8-4FFA-9AE3-EF6CC44879CC}"/>
              </a:ext>
            </a:extLst>
          </p:cNvPr>
          <p:cNvSpPr/>
          <p:nvPr/>
        </p:nvSpPr>
        <p:spPr>
          <a:xfrm>
            <a:off x="1971694" y="2767540"/>
            <a:ext cx="1277039" cy="1250933"/>
          </a:xfrm>
          <a:custGeom>
            <a:avLst/>
            <a:gdLst>
              <a:gd name="connsiteX0" fmla="*/ 10419 w 791469"/>
              <a:gd name="connsiteY0" fmla="*/ 0 h 591242"/>
              <a:gd name="connsiteX1" fmla="*/ 19944 w 791469"/>
              <a:gd name="connsiteY1" fmla="*/ 400050 h 591242"/>
              <a:gd name="connsiteX2" fmla="*/ 191394 w 791469"/>
              <a:gd name="connsiteY2" fmla="*/ 561975 h 591242"/>
              <a:gd name="connsiteX3" fmla="*/ 791469 w 791469"/>
              <a:gd name="connsiteY3" fmla="*/ 590550 h 59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1469" h="591242">
                <a:moveTo>
                  <a:pt x="10419" y="0"/>
                </a:moveTo>
                <a:cubicBezTo>
                  <a:pt x="100" y="153194"/>
                  <a:pt x="-10218" y="306388"/>
                  <a:pt x="19944" y="400050"/>
                </a:cubicBezTo>
                <a:cubicBezTo>
                  <a:pt x="50106" y="493712"/>
                  <a:pt x="62806" y="530225"/>
                  <a:pt x="191394" y="561975"/>
                </a:cubicBezTo>
                <a:cubicBezTo>
                  <a:pt x="319982" y="593725"/>
                  <a:pt x="555725" y="592137"/>
                  <a:pt x="791469" y="590550"/>
                </a:cubicBezTo>
              </a:path>
            </a:pathLst>
          </a:cu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Flowchart: Delay 15">
            <a:extLst>
              <a:ext uri="{FF2B5EF4-FFF2-40B4-BE49-F238E27FC236}">
                <a16:creationId xmlns:a16="http://schemas.microsoft.com/office/drawing/2014/main" id="{0C08B228-E459-4A8E-B35C-0AD7E0D0E7CE}"/>
              </a:ext>
            </a:extLst>
          </p:cNvPr>
          <p:cNvSpPr/>
          <p:nvPr/>
        </p:nvSpPr>
        <p:spPr>
          <a:xfrm flipH="1">
            <a:off x="1559469" y="2018570"/>
            <a:ext cx="786387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</a:t>
            </a:r>
            <a:endParaRPr lang="cs-CZ" sz="1600" b="1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754DCA-E83B-4DCC-9749-918B5B5D0D63}"/>
              </a:ext>
            </a:extLst>
          </p:cNvPr>
          <p:cNvSpPr txBox="1"/>
          <p:nvPr/>
        </p:nvSpPr>
        <p:spPr>
          <a:xfrm>
            <a:off x="2872015" y="3053938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Angiotensin II</a:t>
            </a:r>
          </a:p>
          <a:p>
            <a:r>
              <a:rPr lang="en-US" sz="1400" b="1"/>
              <a:t>8-amino-acids</a:t>
            </a:r>
            <a:endParaRPr lang="cs-CZ" sz="1400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6446F4-441A-458C-A0EC-FCDB833BEDA8}"/>
              </a:ext>
            </a:extLst>
          </p:cNvPr>
          <p:cNvSpPr txBox="1"/>
          <p:nvPr/>
        </p:nvSpPr>
        <p:spPr>
          <a:xfrm>
            <a:off x="1391358" y="2244320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Angiotensin I</a:t>
            </a:r>
          </a:p>
          <a:p>
            <a:r>
              <a:rPr lang="en-US" sz="1400" b="1"/>
              <a:t>10-amino-acids</a:t>
            </a:r>
            <a:endParaRPr lang="cs-CZ" sz="1400" b="1"/>
          </a:p>
        </p:txBody>
      </p:sp>
      <p:sp>
        <p:nvSpPr>
          <p:cNvPr id="26" name="Flowchart: Delay 25">
            <a:extLst>
              <a:ext uri="{FF2B5EF4-FFF2-40B4-BE49-F238E27FC236}">
                <a16:creationId xmlns:a16="http://schemas.microsoft.com/office/drawing/2014/main" id="{347A6CE2-152B-4BC4-AD3F-C0E50E8C29FA}"/>
              </a:ext>
            </a:extLst>
          </p:cNvPr>
          <p:cNvSpPr/>
          <p:nvPr/>
        </p:nvSpPr>
        <p:spPr>
          <a:xfrm rot="5400000">
            <a:off x="4581997" y="2205254"/>
            <a:ext cx="712783" cy="266700"/>
          </a:xfrm>
          <a:prstGeom prst="flowChartDelay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 1-9</a:t>
            </a:r>
            <a:endParaRPr lang="cs-CZ" sz="1400" b="1">
              <a:solidFill>
                <a:schemeClr val="tx1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2310888-AE9C-4EC0-A2F6-123613262B63}"/>
              </a:ext>
            </a:extLst>
          </p:cNvPr>
          <p:cNvCxnSpPr>
            <a:cxnSpLocks/>
          </p:cNvCxnSpPr>
          <p:nvPr/>
        </p:nvCxnSpPr>
        <p:spPr>
          <a:xfrm>
            <a:off x="5174995" y="2694996"/>
            <a:ext cx="995250" cy="70446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C953E22-8C98-4162-AAB4-C5511BC38A35}"/>
              </a:ext>
            </a:extLst>
          </p:cNvPr>
          <p:cNvCxnSpPr>
            <a:cxnSpLocks/>
          </p:cNvCxnSpPr>
          <p:nvPr/>
        </p:nvCxnSpPr>
        <p:spPr>
          <a:xfrm>
            <a:off x="4713576" y="4040231"/>
            <a:ext cx="2715270" cy="35372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3F97AD6-E5BC-4D2B-BA74-1BC546B9840A}"/>
              </a:ext>
            </a:extLst>
          </p:cNvPr>
          <p:cNvSpPr txBox="1"/>
          <p:nvPr/>
        </p:nvSpPr>
        <p:spPr>
          <a:xfrm>
            <a:off x="315821" y="3902624"/>
            <a:ext cx="17134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Angiotensin-</a:t>
            </a:r>
            <a:r>
              <a:rPr lang="cs-CZ" sz="12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converting</a:t>
            </a:r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enzyme</a:t>
            </a:r>
            <a:r>
              <a:rPr lang="en-US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1</a:t>
            </a:r>
            <a:endParaRPr lang="cs-CZ" sz="120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40B78FC-704B-4B0C-8923-A9F062612015}"/>
              </a:ext>
            </a:extLst>
          </p:cNvPr>
          <p:cNvSpPr/>
          <p:nvPr/>
        </p:nvSpPr>
        <p:spPr>
          <a:xfrm flipH="1">
            <a:off x="2555742" y="937001"/>
            <a:ext cx="1468759" cy="658725"/>
          </a:xfrm>
          <a:custGeom>
            <a:avLst/>
            <a:gdLst>
              <a:gd name="connsiteX0" fmla="*/ 566721 w 1316439"/>
              <a:gd name="connsiteY0" fmla="*/ 0 h 589444"/>
              <a:gd name="connsiteX1" fmla="*/ 294722 w 1316439"/>
              <a:gd name="connsiteY1" fmla="*/ 0 h 589444"/>
              <a:gd name="connsiteX2" fmla="*/ 0 w 1316439"/>
              <a:gd name="connsiteY2" fmla="*/ 294722 h 589444"/>
              <a:gd name="connsiteX3" fmla="*/ 294722 w 1316439"/>
              <a:gd name="connsiteY3" fmla="*/ 589444 h 589444"/>
              <a:gd name="connsiteX4" fmla="*/ 566721 w 1316439"/>
              <a:gd name="connsiteY4" fmla="*/ 589444 h 589444"/>
              <a:gd name="connsiteX5" fmla="*/ 811109 w 1316439"/>
              <a:gd name="connsiteY5" fmla="*/ 459504 h 589444"/>
              <a:gd name="connsiteX6" fmla="*/ 830041 w 1316439"/>
              <a:gd name="connsiteY6" fmla="*/ 424625 h 589444"/>
              <a:gd name="connsiteX7" fmla="*/ 1026015 w 1316439"/>
              <a:gd name="connsiteY7" fmla="*/ 424625 h 589444"/>
              <a:gd name="connsiteX8" fmla="*/ 1316439 w 1316439"/>
              <a:gd name="connsiteY8" fmla="*/ 291275 h 589444"/>
              <a:gd name="connsiteX9" fmla="*/ 1026015 w 1316439"/>
              <a:gd name="connsiteY9" fmla="*/ 157925 h 589444"/>
              <a:gd name="connsiteX10" fmla="*/ 826299 w 1316439"/>
              <a:gd name="connsiteY10" fmla="*/ 157925 h 589444"/>
              <a:gd name="connsiteX11" fmla="*/ 811109 w 1316439"/>
              <a:gd name="connsiteY11" fmla="*/ 129940 h 589444"/>
              <a:gd name="connsiteX12" fmla="*/ 566721 w 1316439"/>
              <a:gd name="connsiteY12" fmla="*/ 0 h 589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16439" h="589444">
                <a:moveTo>
                  <a:pt x="566721" y="0"/>
                </a:moveTo>
                <a:lnTo>
                  <a:pt x="294722" y="0"/>
                </a:lnTo>
                <a:cubicBezTo>
                  <a:pt x="131952" y="0"/>
                  <a:pt x="0" y="131952"/>
                  <a:pt x="0" y="294722"/>
                </a:cubicBezTo>
                <a:cubicBezTo>
                  <a:pt x="0" y="457492"/>
                  <a:pt x="131952" y="589444"/>
                  <a:pt x="294722" y="589444"/>
                </a:cubicBezTo>
                <a:lnTo>
                  <a:pt x="566721" y="589444"/>
                </a:lnTo>
                <a:cubicBezTo>
                  <a:pt x="668452" y="589444"/>
                  <a:pt x="758145" y="537900"/>
                  <a:pt x="811109" y="459504"/>
                </a:cubicBezTo>
                <a:lnTo>
                  <a:pt x="830041" y="424625"/>
                </a:lnTo>
                <a:lnTo>
                  <a:pt x="1026015" y="424625"/>
                </a:lnTo>
                <a:cubicBezTo>
                  <a:pt x="1186412" y="424625"/>
                  <a:pt x="1316439" y="364922"/>
                  <a:pt x="1316439" y="291275"/>
                </a:cubicBezTo>
                <a:cubicBezTo>
                  <a:pt x="1316439" y="217628"/>
                  <a:pt x="1186412" y="157925"/>
                  <a:pt x="1026015" y="157925"/>
                </a:cubicBezTo>
                <a:lnTo>
                  <a:pt x="826299" y="157925"/>
                </a:lnTo>
                <a:lnTo>
                  <a:pt x="811109" y="129940"/>
                </a:lnTo>
                <a:cubicBezTo>
                  <a:pt x="758145" y="51544"/>
                  <a:pt x="668452" y="0"/>
                  <a:pt x="566721" y="0"/>
                </a:cubicBezTo>
                <a:close/>
              </a:path>
            </a:pathLst>
          </a:cu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Angiotensinogen</a:t>
            </a:r>
            <a:endParaRPr lang="cs-CZ" sz="1400" b="1">
              <a:solidFill>
                <a:schemeClr val="tx1"/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D6A0B3A-E486-40E2-AB97-BF3C78173832}"/>
              </a:ext>
            </a:extLst>
          </p:cNvPr>
          <p:cNvCxnSpPr>
            <a:cxnSpLocks/>
          </p:cNvCxnSpPr>
          <p:nvPr/>
        </p:nvCxnSpPr>
        <p:spPr>
          <a:xfrm flipH="1">
            <a:off x="2108475" y="1502485"/>
            <a:ext cx="869957" cy="479727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C9D9CA9-EB7A-4B88-BCDB-52338F9D0A69}"/>
              </a:ext>
            </a:extLst>
          </p:cNvPr>
          <p:cNvSpPr/>
          <p:nvPr/>
        </p:nvSpPr>
        <p:spPr>
          <a:xfrm>
            <a:off x="1896159" y="1498499"/>
            <a:ext cx="604007" cy="283326"/>
          </a:xfrm>
          <a:prstGeom prst="roundRect">
            <a:avLst>
              <a:gd name="adj" fmla="val 382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rtlCol="0" anchor="ctr">
            <a:noAutofit/>
          </a:bodyPr>
          <a:lstStyle/>
          <a:p>
            <a:pPr algn="ctr"/>
            <a:r>
              <a:rPr lang="en-GB" sz="1600" b="1"/>
              <a:t>Renin</a:t>
            </a:r>
            <a:endParaRPr lang="cs-CZ" sz="1600" b="1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4FC5000-0BAC-4264-A651-2549C3A5C65A}"/>
              </a:ext>
            </a:extLst>
          </p:cNvPr>
          <p:cNvSpPr txBox="1"/>
          <p:nvPr/>
        </p:nvSpPr>
        <p:spPr>
          <a:xfrm>
            <a:off x="1990289" y="4779680"/>
            <a:ext cx="14254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/>
              <a:t>Angiotensin II receptor type 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5E0B282-3EA3-4C93-A5D2-F38CDD8F5A81}"/>
              </a:ext>
            </a:extLst>
          </p:cNvPr>
          <p:cNvSpPr txBox="1"/>
          <p:nvPr/>
        </p:nvSpPr>
        <p:spPr>
          <a:xfrm>
            <a:off x="7291807" y="3312524"/>
            <a:ext cx="17583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/>
              <a:t>angiotensin 1-7</a:t>
            </a:r>
            <a:endParaRPr lang="cs-CZ" sz="1400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55171DF5-E4CB-4B59-8C85-DB0A2F45E934}"/>
              </a:ext>
            </a:extLst>
          </p:cNvPr>
          <p:cNvSpPr/>
          <p:nvPr/>
        </p:nvSpPr>
        <p:spPr>
          <a:xfrm>
            <a:off x="4182271" y="4201913"/>
            <a:ext cx="702107" cy="445490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AT</a:t>
            </a:r>
            <a:r>
              <a:rPr lang="en-US" sz="1400" b="1" baseline="-25000"/>
              <a:t>2</a:t>
            </a:r>
            <a:r>
              <a:rPr lang="en-US" sz="1400" b="1"/>
              <a:t>R</a:t>
            </a:r>
            <a:endParaRPr lang="cs-CZ" sz="1400" b="1"/>
          </a:p>
        </p:txBody>
      </p:sp>
      <p:sp>
        <p:nvSpPr>
          <p:cNvPr id="49" name="Flowchart: Delay 48">
            <a:extLst>
              <a:ext uri="{FF2B5EF4-FFF2-40B4-BE49-F238E27FC236}">
                <a16:creationId xmlns:a16="http://schemas.microsoft.com/office/drawing/2014/main" id="{5EEDC817-B3C6-4E71-83C3-E72A22368374}"/>
              </a:ext>
            </a:extLst>
          </p:cNvPr>
          <p:cNvSpPr/>
          <p:nvPr/>
        </p:nvSpPr>
        <p:spPr>
          <a:xfrm rot="5400000">
            <a:off x="4170826" y="3811784"/>
            <a:ext cx="682092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II</a:t>
            </a:r>
            <a:endParaRPr lang="cs-CZ" sz="1600" b="1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17091C5-12D5-435F-BDC1-99A87BF98A20}"/>
              </a:ext>
            </a:extLst>
          </p:cNvPr>
          <p:cNvSpPr txBox="1"/>
          <p:nvPr/>
        </p:nvSpPr>
        <p:spPr>
          <a:xfrm>
            <a:off x="3827291" y="4603517"/>
            <a:ext cx="14254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/>
              <a:t>Angiotensin II receptor type </a:t>
            </a:r>
            <a:r>
              <a:rPr lang="en-US" sz="1400" b="1"/>
              <a:t>2</a:t>
            </a:r>
            <a:endParaRPr lang="cs-CZ" sz="1400" b="1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3A8EEBC-C072-4CDB-B747-724E6AE3C86C}"/>
              </a:ext>
            </a:extLst>
          </p:cNvPr>
          <p:cNvSpPr txBox="1"/>
          <p:nvPr/>
        </p:nvSpPr>
        <p:spPr>
          <a:xfrm>
            <a:off x="5796613" y="4684620"/>
            <a:ext cx="17134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Angiotensin-</a:t>
            </a:r>
            <a:r>
              <a:rPr lang="cs-CZ" sz="12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converting</a:t>
            </a:r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endParaRPr lang="en-US" sz="1200" b="1" i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enzyme</a:t>
            </a:r>
            <a:r>
              <a:rPr lang="en-US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2</a:t>
            </a:r>
            <a:endParaRPr lang="cs-CZ" sz="1200"/>
          </a:p>
        </p:txBody>
      </p:sp>
      <p:sp>
        <p:nvSpPr>
          <p:cNvPr id="53" name="Arrow: Down 52">
            <a:extLst>
              <a:ext uri="{FF2B5EF4-FFF2-40B4-BE49-F238E27FC236}">
                <a16:creationId xmlns:a16="http://schemas.microsoft.com/office/drawing/2014/main" id="{104706C9-F307-4D61-BB19-DF603D345279}"/>
              </a:ext>
            </a:extLst>
          </p:cNvPr>
          <p:cNvSpPr/>
          <p:nvPr/>
        </p:nvSpPr>
        <p:spPr>
          <a:xfrm>
            <a:off x="7448708" y="4762112"/>
            <a:ext cx="437236" cy="780752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cs-CZ" sz="1400" b="1"/>
          </a:p>
        </p:txBody>
      </p:sp>
      <p:sp>
        <p:nvSpPr>
          <p:cNvPr id="54" name="Arrow: Down 53">
            <a:extLst>
              <a:ext uri="{FF2B5EF4-FFF2-40B4-BE49-F238E27FC236}">
                <a16:creationId xmlns:a16="http://schemas.microsoft.com/office/drawing/2014/main" id="{60DF72F5-D90A-4AB7-92E2-ACA9D63D27B0}"/>
              </a:ext>
            </a:extLst>
          </p:cNvPr>
          <p:cNvSpPr/>
          <p:nvPr/>
        </p:nvSpPr>
        <p:spPr>
          <a:xfrm>
            <a:off x="3172868" y="4650395"/>
            <a:ext cx="437236" cy="892470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cs-CZ" sz="1400" b="1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6A05FBB7-E474-4739-970A-2698985938F8}"/>
              </a:ext>
            </a:extLst>
          </p:cNvPr>
          <p:cNvSpPr/>
          <p:nvPr/>
        </p:nvSpPr>
        <p:spPr>
          <a:xfrm>
            <a:off x="8488166" y="4251008"/>
            <a:ext cx="759268" cy="452376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MrgD</a:t>
            </a:r>
            <a:endParaRPr lang="cs-CZ" sz="1400" b="1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CFEAF4B-7BF4-4C51-9347-9D90DD18C28F}"/>
              </a:ext>
            </a:extLst>
          </p:cNvPr>
          <p:cNvCxnSpPr>
            <a:cxnSpLocks/>
          </p:cNvCxnSpPr>
          <p:nvPr/>
        </p:nvCxnSpPr>
        <p:spPr>
          <a:xfrm flipV="1">
            <a:off x="7902291" y="3650379"/>
            <a:ext cx="917724" cy="1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Flowchart: Delay 58">
            <a:extLst>
              <a:ext uri="{FF2B5EF4-FFF2-40B4-BE49-F238E27FC236}">
                <a16:creationId xmlns:a16="http://schemas.microsoft.com/office/drawing/2014/main" id="{10E0DB1D-1F00-4AE6-B544-FE8E285DA44E}"/>
              </a:ext>
            </a:extLst>
          </p:cNvPr>
          <p:cNvSpPr/>
          <p:nvPr/>
        </p:nvSpPr>
        <p:spPr>
          <a:xfrm rot="5400000">
            <a:off x="8644757" y="3779999"/>
            <a:ext cx="712785" cy="266701"/>
          </a:xfrm>
          <a:prstGeom prst="flowChartDelay">
            <a:avLst/>
          </a:prstGeom>
          <a:solidFill>
            <a:srgbClr val="CCFF66"/>
          </a:solidFill>
          <a:ln w="381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1400" b="1">
                <a:solidFill>
                  <a:schemeClr val="tx1"/>
                </a:solidFill>
              </a:rPr>
              <a:t>Ala 1-7</a:t>
            </a:r>
            <a:endParaRPr lang="cs-CZ" sz="1400" b="1">
              <a:solidFill>
                <a:schemeClr val="tx1"/>
              </a:solidFill>
            </a:endParaRPr>
          </a:p>
        </p:txBody>
      </p:sp>
      <p:sp>
        <p:nvSpPr>
          <p:cNvPr id="60" name="Flowchart: Delay 59">
            <a:extLst>
              <a:ext uri="{FF2B5EF4-FFF2-40B4-BE49-F238E27FC236}">
                <a16:creationId xmlns:a16="http://schemas.microsoft.com/office/drawing/2014/main" id="{4F0D4BE5-630A-4D2A-A5C7-CFCD49A43A86}"/>
              </a:ext>
            </a:extLst>
          </p:cNvPr>
          <p:cNvSpPr/>
          <p:nvPr/>
        </p:nvSpPr>
        <p:spPr>
          <a:xfrm rot="5400000">
            <a:off x="8298586" y="3956351"/>
            <a:ext cx="712783" cy="266700"/>
          </a:xfrm>
          <a:prstGeom prst="flowChartDelay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 1-7</a:t>
            </a:r>
            <a:endParaRPr lang="cs-CZ" sz="1400" b="1">
              <a:solidFill>
                <a:schemeClr val="tx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BF01083-93AA-4E25-BDC8-AEAD9E4DBBB3}"/>
              </a:ext>
            </a:extLst>
          </p:cNvPr>
          <p:cNvSpPr txBox="1"/>
          <p:nvPr/>
        </p:nvSpPr>
        <p:spPr>
          <a:xfrm>
            <a:off x="9182284" y="3269198"/>
            <a:ext cx="20056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err="1"/>
              <a:t>Alamandine</a:t>
            </a:r>
            <a:r>
              <a:rPr lang="en-US" sz="1400" b="1"/>
              <a:t> =</a:t>
            </a:r>
          </a:p>
          <a:p>
            <a:r>
              <a:rPr lang="en-US" sz="1400" b="1"/>
              <a:t>Decarboxylated Ang 1-7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37D304F-AB4E-4374-AB84-0DA3D54F5C72}"/>
              </a:ext>
            </a:extLst>
          </p:cNvPr>
          <p:cNvSpPr txBox="1"/>
          <p:nvPr/>
        </p:nvSpPr>
        <p:spPr>
          <a:xfrm>
            <a:off x="7798263" y="4781469"/>
            <a:ext cx="17134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Mas-receptor</a:t>
            </a:r>
            <a:endParaRPr lang="cs-CZ" sz="120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52C108A-7DD5-43F4-9665-74C0242406B4}"/>
              </a:ext>
            </a:extLst>
          </p:cNvPr>
          <p:cNvSpPr txBox="1"/>
          <p:nvPr/>
        </p:nvSpPr>
        <p:spPr>
          <a:xfrm>
            <a:off x="8896491" y="4705647"/>
            <a:ext cx="17134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err="1">
                <a:solidFill>
                  <a:srgbClr val="202122"/>
                </a:solidFill>
                <a:latin typeface="Arial" panose="020B0604020202020204" pitchFamily="34" charset="0"/>
              </a:rPr>
              <a:t>M</a:t>
            </a:r>
            <a:r>
              <a:rPr lang="en-US" sz="12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rgD</a:t>
            </a:r>
            <a:r>
              <a:rPr lang="en-US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 Mas-related G protein-coupled receptor D</a:t>
            </a:r>
            <a:endParaRPr lang="cs-CZ" sz="120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34B1D01-00B8-46CE-8C55-0BECDCBCEDB5}"/>
              </a:ext>
            </a:extLst>
          </p:cNvPr>
          <p:cNvSpPr txBox="1"/>
          <p:nvPr/>
        </p:nvSpPr>
        <p:spPr>
          <a:xfrm>
            <a:off x="2978432" y="5582452"/>
            <a:ext cx="21965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Increased permeability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Vasoconstriction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Endothelial disfunction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Lung edema,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90B93B9-7734-46C4-907E-05508FFD8BFE}"/>
              </a:ext>
            </a:extLst>
          </p:cNvPr>
          <p:cNvSpPr txBox="1"/>
          <p:nvPr/>
        </p:nvSpPr>
        <p:spPr>
          <a:xfrm>
            <a:off x="689303" y="5594891"/>
            <a:ext cx="24835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285750" indent="-285750">
              <a:buFont typeface="Arial" panose="020B0604020202020204" pitchFamily="34" charset="0"/>
              <a:buChar char="•"/>
              <a:defRPr sz="1400" b="1">
                <a:solidFill>
                  <a:srgbClr val="C00000"/>
                </a:solidFill>
              </a:defRPr>
            </a:lvl1pPr>
          </a:lstStyle>
          <a:p>
            <a:r>
              <a:rPr lang="en-US">
                <a:solidFill>
                  <a:srgbClr val="FF0000"/>
                </a:solidFill>
              </a:rPr>
              <a:t>Thrombocyte activation</a:t>
            </a:r>
          </a:p>
          <a:p>
            <a:r>
              <a:rPr lang="en-US">
                <a:solidFill>
                  <a:srgbClr val="FF0000"/>
                </a:solidFill>
              </a:rPr>
              <a:t>Coagulation</a:t>
            </a:r>
          </a:p>
          <a:p>
            <a:r>
              <a:rPr lang="en-US" err="1">
                <a:solidFill>
                  <a:srgbClr val="FF0000"/>
                </a:solidFill>
              </a:rPr>
              <a:t>Inflamation</a:t>
            </a:r>
            <a:endParaRPr lang="en-US">
              <a:solidFill>
                <a:srgbClr val="FF0000"/>
              </a:solidFill>
            </a:endParaRPr>
          </a:p>
          <a:p>
            <a:r>
              <a:rPr lang="en-US">
                <a:solidFill>
                  <a:srgbClr val="FF0000"/>
                </a:solidFill>
              </a:rPr>
              <a:t>Mesenchymal proliferation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293DC66E-1310-410B-B6F1-685A16C56AD3}"/>
              </a:ext>
            </a:extLst>
          </p:cNvPr>
          <p:cNvCxnSpPr>
            <a:cxnSpLocks/>
          </p:cNvCxnSpPr>
          <p:nvPr/>
        </p:nvCxnSpPr>
        <p:spPr>
          <a:xfrm flipH="1">
            <a:off x="8820015" y="5353979"/>
            <a:ext cx="483998" cy="502903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Cross 77">
            <a:extLst>
              <a:ext uri="{FF2B5EF4-FFF2-40B4-BE49-F238E27FC236}">
                <a16:creationId xmlns:a16="http://schemas.microsoft.com/office/drawing/2014/main" id="{F52678C8-485D-4DB9-A398-97A3A919D792}"/>
              </a:ext>
            </a:extLst>
          </p:cNvPr>
          <p:cNvSpPr/>
          <p:nvPr/>
        </p:nvSpPr>
        <p:spPr>
          <a:xfrm rot="2626811">
            <a:off x="6245662" y="3933906"/>
            <a:ext cx="215635" cy="224041"/>
          </a:xfrm>
          <a:prstGeom prst="plus">
            <a:avLst>
              <a:gd name="adj" fmla="val 36832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cs-CZ" sz="1400" b="1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E2774ED-2BF3-48D2-AFEA-586A46578E3A}"/>
              </a:ext>
            </a:extLst>
          </p:cNvPr>
          <p:cNvSpPr txBox="1"/>
          <p:nvPr/>
        </p:nvSpPr>
        <p:spPr>
          <a:xfrm>
            <a:off x="7024910" y="5562221"/>
            <a:ext cx="213596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6">
                    <a:lumMod val="50000"/>
                  </a:schemeClr>
                </a:solidFill>
              </a:rPr>
              <a:t>NO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6">
                    <a:lumMod val="50000"/>
                  </a:schemeClr>
                </a:solidFill>
              </a:rPr>
              <a:t>Vasodilatation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6">
                    <a:lumMod val="50000"/>
                  </a:schemeClr>
                </a:solidFill>
              </a:rPr>
              <a:t>Endothelia protection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6">
                    <a:lumMod val="50000"/>
                  </a:schemeClr>
                </a:solidFill>
              </a:rPr>
              <a:t>Anti oxidative stress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6">
                    <a:lumMod val="50000"/>
                  </a:schemeClr>
                </a:solidFill>
              </a:rPr>
              <a:t>Anti-fibrosis</a:t>
            </a:r>
            <a:endParaRPr lang="cs-CZ" sz="14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FE86CB6F-2733-458E-B09E-3EBFAC0B8870}"/>
              </a:ext>
            </a:extLst>
          </p:cNvPr>
          <p:cNvSpPr/>
          <p:nvPr/>
        </p:nvSpPr>
        <p:spPr>
          <a:xfrm>
            <a:off x="6813382" y="1178505"/>
            <a:ext cx="4473560" cy="175715"/>
          </a:xfrm>
          <a:prstGeom prst="roundRect">
            <a:avLst>
              <a:gd name="adj" fmla="val 43281"/>
            </a:avLst>
          </a:prstGeom>
          <a:pattFill prst="dkVert">
            <a:fgClr>
              <a:schemeClr val="accent2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51C2C0E-72A2-4ABF-B67D-0D1F8789F5F7}"/>
              </a:ext>
            </a:extLst>
          </p:cNvPr>
          <p:cNvSpPr/>
          <p:nvPr/>
        </p:nvSpPr>
        <p:spPr>
          <a:xfrm>
            <a:off x="8504834" y="862430"/>
            <a:ext cx="411555" cy="712783"/>
          </a:xfrm>
          <a:custGeom>
            <a:avLst/>
            <a:gdLst>
              <a:gd name="connsiteX0" fmla="*/ 120016 w 411555"/>
              <a:gd name="connsiteY0" fmla="*/ 0 h 712783"/>
              <a:gd name="connsiteX1" fmla="*/ 291539 w 411555"/>
              <a:gd name="connsiteY1" fmla="*/ 0 h 712783"/>
              <a:gd name="connsiteX2" fmla="*/ 411555 w 411555"/>
              <a:gd name="connsiteY2" fmla="*/ 120016 h 712783"/>
              <a:gd name="connsiteX3" fmla="*/ 411555 w 411555"/>
              <a:gd name="connsiteY3" fmla="*/ 196214 h 712783"/>
              <a:gd name="connsiteX4" fmla="*/ 338255 w 411555"/>
              <a:gd name="connsiteY4" fmla="*/ 306799 h 712783"/>
              <a:gd name="connsiteX5" fmla="*/ 323887 w 411555"/>
              <a:gd name="connsiteY5" fmla="*/ 309699 h 712783"/>
              <a:gd name="connsiteX6" fmla="*/ 323887 w 411555"/>
              <a:gd name="connsiteY6" fmla="*/ 606626 h 712783"/>
              <a:gd name="connsiteX7" fmla="*/ 217730 w 411555"/>
              <a:gd name="connsiteY7" fmla="*/ 712783 h 712783"/>
              <a:gd name="connsiteX8" fmla="*/ 193824 w 411555"/>
              <a:gd name="connsiteY8" fmla="*/ 712783 h 712783"/>
              <a:gd name="connsiteX9" fmla="*/ 87667 w 411555"/>
              <a:gd name="connsiteY9" fmla="*/ 606626 h 712783"/>
              <a:gd name="connsiteX10" fmla="*/ 87667 w 411555"/>
              <a:gd name="connsiteY10" fmla="*/ 309699 h 712783"/>
              <a:gd name="connsiteX11" fmla="*/ 73301 w 411555"/>
              <a:gd name="connsiteY11" fmla="*/ 306799 h 712783"/>
              <a:gd name="connsiteX12" fmla="*/ 0 w 411555"/>
              <a:gd name="connsiteY12" fmla="*/ 196214 h 712783"/>
              <a:gd name="connsiteX13" fmla="*/ 0 w 411555"/>
              <a:gd name="connsiteY13" fmla="*/ 120016 h 712783"/>
              <a:gd name="connsiteX14" fmla="*/ 120016 w 411555"/>
              <a:gd name="connsiteY14" fmla="*/ 0 h 7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555" h="712783">
                <a:moveTo>
                  <a:pt x="120016" y="0"/>
                </a:moveTo>
                <a:lnTo>
                  <a:pt x="291539" y="0"/>
                </a:lnTo>
                <a:cubicBezTo>
                  <a:pt x="357822" y="0"/>
                  <a:pt x="411555" y="53733"/>
                  <a:pt x="411555" y="120016"/>
                </a:cubicBezTo>
                <a:lnTo>
                  <a:pt x="411555" y="196214"/>
                </a:lnTo>
                <a:cubicBezTo>
                  <a:pt x="411555" y="245926"/>
                  <a:pt x="381330" y="288579"/>
                  <a:pt x="338255" y="306799"/>
                </a:cubicBezTo>
                <a:lnTo>
                  <a:pt x="323887" y="309699"/>
                </a:lnTo>
                <a:lnTo>
                  <a:pt x="323887" y="606626"/>
                </a:lnTo>
                <a:cubicBezTo>
                  <a:pt x="323887" y="665255"/>
                  <a:pt x="276359" y="712783"/>
                  <a:pt x="217730" y="712783"/>
                </a:cubicBezTo>
                <a:lnTo>
                  <a:pt x="193824" y="712783"/>
                </a:lnTo>
                <a:cubicBezTo>
                  <a:pt x="135195" y="712783"/>
                  <a:pt x="87667" y="665255"/>
                  <a:pt x="87667" y="606626"/>
                </a:cubicBezTo>
                <a:lnTo>
                  <a:pt x="87667" y="309699"/>
                </a:lnTo>
                <a:lnTo>
                  <a:pt x="73301" y="306799"/>
                </a:lnTo>
                <a:cubicBezTo>
                  <a:pt x="30225" y="288579"/>
                  <a:pt x="0" y="245926"/>
                  <a:pt x="0" y="196214"/>
                </a:cubicBezTo>
                <a:lnTo>
                  <a:pt x="0" y="120016"/>
                </a:lnTo>
                <a:cubicBezTo>
                  <a:pt x="0" y="53733"/>
                  <a:pt x="53733" y="0"/>
                  <a:pt x="120016" y="0"/>
                </a:cubicBezTo>
                <a:close/>
              </a:path>
            </a:pathLst>
          </a:custGeom>
          <a:solidFill>
            <a:srgbClr val="FF33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sz="1600" b="1"/>
              <a:t>ACE 1</a:t>
            </a:r>
            <a:endParaRPr lang="cs-CZ" sz="1600" b="1"/>
          </a:p>
        </p:txBody>
      </p:sp>
      <p:sp>
        <p:nvSpPr>
          <p:cNvPr id="82" name="Flowchart: Delay 81">
            <a:extLst>
              <a:ext uri="{FF2B5EF4-FFF2-40B4-BE49-F238E27FC236}">
                <a16:creationId xmlns:a16="http://schemas.microsoft.com/office/drawing/2014/main" id="{17A5246D-28C8-4279-ADB7-2A68928DC445}"/>
              </a:ext>
            </a:extLst>
          </p:cNvPr>
          <p:cNvSpPr/>
          <p:nvPr/>
        </p:nvSpPr>
        <p:spPr>
          <a:xfrm>
            <a:off x="7892222" y="358991"/>
            <a:ext cx="714217" cy="305155"/>
          </a:xfrm>
          <a:prstGeom prst="flowChartDelay">
            <a:avLst/>
          </a:prstGeom>
          <a:solidFill>
            <a:srgbClr val="33CCCC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 err="1">
                <a:solidFill>
                  <a:srgbClr val="004648"/>
                </a:solidFill>
              </a:rPr>
              <a:t>Bradyk</a:t>
            </a:r>
            <a:endParaRPr lang="cs-CZ" sz="1400" b="1">
              <a:solidFill>
                <a:srgbClr val="004648"/>
              </a:solidFill>
            </a:endParaRPr>
          </a:p>
        </p:txBody>
      </p:sp>
      <p:sp>
        <p:nvSpPr>
          <p:cNvPr id="84" name="Flowchart: Delay 83">
            <a:extLst>
              <a:ext uri="{FF2B5EF4-FFF2-40B4-BE49-F238E27FC236}">
                <a16:creationId xmlns:a16="http://schemas.microsoft.com/office/drawing/2014/main" id="{764AEC02-7980-414F-A5F9-8DFFA5EC1448}"/>
              </a:ext>
            </a:extLst>
          </p:cNvPr>
          <p:cNvSpPr/>
          <p:nvPr/>
        </p:nvSpPr>
        <p:spPr>
          <a:xfrm rot="5400000">
            <a:off x="9661959" y="549604"/>
            <a:ext cx="714217" cy="305155"/>
          </a:xfrm>
          <a:prstGeom prst="flowChartDelay">
            <a:avLst/>
          </a:prstGeom>
          <a:solidFill>
            <a:srgbClr val="33CCCC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 err="1">
                <a:solidFill>
                  <a:srgbClr val="004648"/>
                </a:solidFill>
              </a:rPr>
              <a:t>Bradyk</a:t>
            </a:r>
            <a:endParaRPr lang="cs-CZ" sz="1400" b="1">
              <a:solidFill>
                <a:srgbClr val="004648"/>
              </a:solidFill>
            </a:endParaRPr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9C340876-C929-4ABB-B2B8-9E129CBE56F1}"/>
              </a:ext>
            </a:extLst>
          </p:cNvPr>
          <p:cNvSpPr/>
          <p:nvPr/>
        </p:nvSpPr>
        <p:spPr>
          <a:xfrm>
            <a:off x="8994879" y="855843"/>
            <a:ext cx="411555" cy="712783"/>
          </a:xfrm>
          <a:custGeom>
            <a:avLst/>
            <a:gdLst>
              <a:gd name="connsiteX0" fmla="*/ 120016 w 411555"/>
              <a:gd name="connsiteY0" fmla="*/ 0 h 712783"/>
              <a:gd name="connsiteX1" fmla="*/ 291539 w 411555"/>
              <a:gd name="connsiteY1" fmla="*/ 0 h 712783"/>
              <a:gd name="connsiteX2" fmla="*/ 411555 w 411555"/>
              <a:gd name="connsiteY2" fmla="*/ 120016 h 712783"/>
              <a:gd name="connsiteX3" fmla="*/ 411555 w 411555"/>
              <a:gd name="connsiteY3" fmla="*/ 196214 h 712783"/>
              <a:gd name="connsiteX4" fmla="*/ 338255 w 411555"/>
              <a:gd name="connsiteY4" fmla="*/ 306799 h 712783"/>
              <a:gd name="connsiteX5" fmla="*/ 323887 w 411555"/>
              <a:gd name="connsiteY5" fmla="*/ 309699 h 712783"/>
              <a:gd name="connsiteX6" fmla="*/ 323887 w 411555"/>
              <a:gd name="connsiteY6" fmla="*/ 606626 h 712783"/>
              <a:gd name="connsiteX7" fmla="*/ 217730 w 411555"/>
              <a:gd name="connsiteY7" fmla="*/ 712783 h 712783"/>
              <a:gd name="connsiteX8" fmla="*/ 193824 w 411555"/>
              <a:gd name="connsiteY8" fmla="*/ 712783 h 712783"/>
              <a:gd name="connsiteX9" fmla="*/ 87667 w 411555"/>
              <a:gd name="connsiteY9" fmla="*/ 606626 h 712783"/>
              <a:gd name="connsiteX10" fmla="*/ 87667 w 411555"/>
              <a:gd name="connsiteY10" fmla="*/ 309699 h 712783"/>
              <a:gd name="connsiteX11" fmla="*/ 73301 w 411555"/>
              <a:gd name="connsiteY11" fmla="*/ 306799 h 712783"/>
              <a:gd name="connsiteX12" fmla="*/ 0 w 411555"/>
              <a:gd name="connsiteY12" fmla="*/ 196214 h 712783"/>
              <a:gd name="connsiteX13" fmla="*/ 0 w 411555"/>
              <a:gd name="connsiteY13" fmla="*/ 120016 h 712783"/>
              <a:gd name="connsiteX14" fmla="*/ 120016 w 411555"/>
              <a:gd name="connsiteY14" fmla="*/ 0 h 7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555" h="712783">
                <a:moveTo>
                  <a:pt x="120016" y="0"/>
                </a:moveTo>
                <a:lnTo>
                  <a:pt x="291539" y="0"/>
                </a:lnTo>
                <a:cubicBezTo>
                  <a:pt x="357822" y="0"/>
                  <a:pt x="411555" y="53733"/>
                  <a:pt x="411555" y="120016"/>
                </a:cubicBezTo>
                <a:lnTo>
                  <a:pt x="411555" y="196214"/>
                </a:lnTo>
                <a:cubicBezTo>
                  <a:pt x="411555" y="245926"/>
                  <a:pt x="381330" y="288579"/>
                  <a:pt x="338255" y="306799"/>
                </a:cubicBezTo>
                <a:lnTo>
                  <a:pt x="323887" y="309699"/>
                </a:lnTo>
                <a:lnTo>
                  <a:pt x="323887" y="606626"/>
                </a:lnTo>
                <a:cubicBezTo>
                  <a:pt x="323887" y="665255"/>
                  <a:pt x="276359" y="712783"/>
                  <a:pt x="217730" y="712783"/>
                </a:cubicBezTo>
                <a:lnTo>
                  <a:pt x="193824" y="712783"/>
                </a:lnTo>
                <a:cubicBezTo>
                  <a:pt x="135195" y="712783"/>
                  <a:pt x="87667" y="665255"/>
                  <a:pt x="87667" y="606626"/>
                </a:cubicBezTo>
                <a:lnTo>
                  <a:pt x="87667" y="309699"/>
                </a:lnTo>
                <a:lnTo>
                  <a:pt x="73301" y="306799"/>
                </a:lnTo>
                <a:cubicBezTo>
                  <a:pt x="30225" y="288579"/>
                  <a:pt x="0" y="245926"/>
                  <a:pt x="0" y="196214"/>
                </a:cubicBezTo>
                <a:lnTo>
                  <a:pt x="0" y="120016"/>
                </a:lnTo>
                <a:cubicBezTo>
                  <a:pt x="0" y="53733"/>
                  <a:pt x="53733" y="0"/>
                  <a:pt x="120016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sz="1600" b="1"/>
              <a:t>ACE 2</a:t>
            </a:r>
            <a:endParaRPr lang="cs-CZ" sz="1600" b="1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844437CD-D54D-4B80-945A-879A41695DA6}"/>
              </a:ext>
            </a:extLst>
          </p:cNvPr>
          <p:cNvSpPr/>
          <p:nvPr/>
        </p:nvSpPr>
        <p:spPr>
          <a:xfrm>
            <a:off x="9638420" y="1001118"/>
            <a:ext cx="759268" cy="452376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rgbClr val="006666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BK1R</a:t>
            </a:r>
            <a:endParaRPr lang="cs-CZ" sz="1400" b="1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90DEA1C4-04BA-453F-9F92-F27F7BCC0BFB}"/>
              </a:ext>
            </a:extLst>
          </p:cNvPr>
          <p:cNvSpPr/>
          <p:nvPr/>
        </p:nvSpPr>
        <p:spPr>
          <a:xfrm>
            <a:off x="10462681" y="980326"/>
            <a:ext cx="759268" cy="452376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rgbClr val="006666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BK2R</a:t>
            </a:r>
            <a:endParaRPr lang="cs-CZ" sz="1400" b="1"/>
          </a:p>
        </p:txBody>
      </p:sp>
      <p:sp>
        <p:nvSpPr>
          <p:cNvPr id="89" name="Flowchart: Delay 88">
            <a:extLst>
              <a:ext uri="{FF2B5EF4-FFF2-40B4-BE49-F238E27FC236}">
                <a16:creationId xmlns:a16="http://schemas.microsoft.com/office/drawing/2014/main" id="{F66DDDF9-7697-46D8-8B5F-E852A053E94A}"/>
              </a:ext>
            </a:extLst>
          </p:cNvPr>
          <p:cNvSpPr/>
          <p:nvPr/>
        </p:nvSpPr>
        <p:spPr>
          <a:xfrm rot="5400000">
            <a:off x="10485206" y="518001"/>
            <a:ext cx="714217" cy="305155"/>
          </a:xfrm>
          <a:prstGeom prst="flowChartDelay">
            <a:avLst/>
          </a:prstGeom>
          <a:solidFill>
            <a:srgbClr val="33CCCC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 err="1">
                <a:solidFill>
                  <a:srgbClr val="004648"/>
                </a:solidFill>
              </a:rPr>
              <a:t>Bradyk</a:t>
            </a:r>
            <a:endParaRPr lang="cs-CZ" sz="1400" b="1">
              <a:solidFill>
                <a:srgbClr val="004648"/>
              </a:solidFill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C647AEA7-93C7-45A5-AF99-0E16B93DBCC7}"/>
              </a:ext>
            </a:extLst>
          </p:cNvPr>
          <p:cNvSpPr/>
          <p:nvPr/>
        </p:nvSpPr>
        <p:spPr>
          <a:xfrm>
            <a:off x="6352895" y="242665"/>
            <a:ext cx="817614" cy="505441"/>
          </a:xfrm>
          <a:prstGeom prst="roundRect">
            <a:avLst>
              <a:gd name="adj" fmla="val 40955"/>
            </a:avLst>
          </a:prstGeom>
          <a:solidFill>
            <a:srgbClr val="33CCCC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004648"/>
                </a:solidFill>
              </a:rPr>
              <a:t>HMWK</a:t>
            </a:r>
            <a:endParaRPr lang="cs-CZ" sz="1400" b="1">
              <a:solidFill>
                <a:srgbClr val="004648"/>
              </a:solidFill>
            </a:endParaRPr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853F8E8A-347C-460E-92C4-5018E8681F7E}"/>
              </a:ext>
            </a:extLst>
          </p:cNvPr>
          <p:cNvSpPr/>
          <p:nvPr/>
        </p:nvSpPr>
        <p:spPr>
          <a:xfrm>
            <a:off x="6996167" y="781680"/>
            <a:ext cx="1171575" cy="219242"/>
          </a:xfrm>
          <a:custGeom>
            <a:avLst/>
            <a:gdLst>
              <a:gd name="connsiteX0" fmla="*/ 0 w 1171575"/>
              <a:gd name="connsiteY0" fmla="*/ 28575 h 219242"/>
              <a:gd name="connsiteX1" fmla="*/ 619125 w 1171575"/>
              <a:gd name="connsiteY1" fmla="*/ 219075 h 219242"/>
              <a:gd name="connsiteX2" fmla="*/ 1171575 w 1171575"/>
              <a:gd name="connsiteY2" fmla="*/ 0 h 219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1575" h="219242">
                <a:moveTo>
                  <a:pt x="0" y="28575"/>
                </a:moveTo>
                <a:cubicBezTo>
                  <a:pt x="211931" y="126206"/>
                  <a:pt x="423863" y="223837"/>
                  <a:pt x="619125" y="219075"/>
                </a:cubicBezTo>
                <a:cubicBezTo>
                  <a:pt x="814387" y="214313"/>
                  <a:pt x="992981" y="107156"/>
                  <a:pt x="1171575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4648"/>
              </a:solidFill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E62B4491-6334-4C89-A6DA-82721E32E3A5}"/>
              </a:ext>
            </a:extLst>
          </p:cNvPr>
          <p:cNvSpPr/>
          <p:nvPr/>
        </p:nvSpPr>
        <p:spPr>
          <a:xfrm>
            <a:off x="7186695" y="769581"/>
            <a:ext cx="857898" cy="496852"/>
          </a:xfrm>
          <a:prstGeom prst="ellipse">
            <a:avLst/>
          </a:prstGeom>
          <a:solidFill>
            <a:srgbClr val="006666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400" b="1"/>
              <a:t>Kalikrein</a:t>
            </a:r>
            <a:endParaRPr lang="cs-CZ" sz="1400" b="1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BED6A53-0274-4A77-89C2-7CA200DCB9E5}"/>
              </a:ext>
            </a:extLst>
          </p:cNvPr>
          <p:cNvSpPr txBox="1"/>
          <p:nvPr/>
        </p:nvSpPr>
        <p:spPr>
          <a:xfrm>
            <a:off x="9772918" y="1594730"/>
            <a:ext cx="222221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err="1">
                <a:solidFill>
                  <a:schemeClr val="accent6">
                    <a:lumMod val="50000"/>
                  </a:schemeClr>
                </a:solidFill>
              </a:rPr>
              <a:t>Vasidilation</a:t>
            </a:r>
            <a:r>
              <a:rPr lang="en-US" sz="1400" b="1">
                <a:solidFill>
                  <a:schemeClr val="accent6">
                    <a:lumMod val="50000"/>
                  </a:schemeClr>
                </a:solidFill>
              </a:rPr>
              <a:t>, 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err="1">
                <a:solidFill>
                  <a:schemeClr val="accent6">
                    <a:lumMod val="50000"/>
                  </a:schemeClr>
                </a:solidFill>
              </a:rPr>
              <a:t>Inflamation</a:t>
            </a:r>
            <a:endParaRPr lang="en-US" sz="1400" b="1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6">
                    <a:lumMod val="50000"/>
                  </a:schemeClr>
                </a:solidFill>
              </a:rPr>
              <a:t>Cytokine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6">
                    <a:lumMod val="50000"/>
                  </a:schemeClr>
                </a:solidFill>
              </a:rPr>
              <a:t>Endothelial dysfunction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C68D2ED0-38BC-4079-B4B4-5E3ED5074CDF}"/>
              </a:ext>
            </a:extLst>
          </p:cNvPr>
          <p:cNvSpPr/>
          <p:nvPr/>
        </p:nvSpPr>
        <p:spPr>
          <a:xfrm>
            <a:off x="8673329" y="663796"/>
            <a:ext cx="1171575" cy="219242"/>
          </a:xfrm>
          <a:custGeom>
            <a:avLst/>
            <a:gdLst>
              <a:gd name="connsiteX0" fmla="*/ 0 w 1171575"/>
              <a:gd name="connsiteY0" fmla="*/ 28575 h 219242"/>
              <a:gd name="connsiteX1" fmla="*/ 619125 w 1171575"/>
              <a:gd name="connsiteY1" fmla="*/ 219075 h 219242"/>
              <a:gd name="connsiteX2" fmla="*/ 1171575 w 1171575"/>
              <a:gd name="connsiteY2" fmla="*/ 0 h 219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1575" h="219242">
                <a:moveTo>
                  <a:pt x="0" y="28575"/>
                </a:moveTo>
                <a:cubicBezTo>
                  <a:pt x="211931" y="126206"/>
                  <a:pt x="423863" y="223837"/>
                  <a:pt x="619125" y="219075"/>
                </a:cubicBezTo>
                <a:cubicBezTo>
                  <a:pt x="814387" y="214313"/>
                  <a:pt x="992981" y="107156"/>
                  <a:pt x="1171575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4648"/>
              </a:solidFill>
            </a:endParaRPr>
          </a:p>
        </p:txBody>
      </p:sp>
      <p:sp>
        <p:nvSpPr>
          <p:cNvPr id="95" name="Graphic 6" descr="Covid-19 with solid fill">
            <a:extLst>
              <a:ext uri="{FF2B5EF4-FFF2-40B4-BE49-F238E27FC236}">
                <a16:creationId xmlns:a16="http://schemas.microsoft.com/office/drawing/2014/main" id="{60CB2FF3-B284-4776-87AB-9E5DD7873851}"/>
              </a:ext>
            </a:extLst>
          </p:cNvPr>
          <p:cNvSpPr/>
          <p:nvPr/>
        </p:nvSpPr>
        <p:spPr>
          <a:xfrm>
            <a:off x="8745277" y="67880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F53D801-F857-41E7-987A-93B07B075320}"/>
              </a:ext>
            </a:extLst>
          </p:cNvPr>
          <p:cNvSpPr txBox="1"/>
          <p:nvPr/>
        </p:nvSpPr>
        <p:spPr>
          <a:xfrm>
            <a:off x="256873" y="223898"/>
            <a:ext cx="517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role of RAS in SARS-Cov-2 infection</a:t>
            </a:r>
            <a:endParaRPr lang="cs-CZ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59399A1-B73C-4087-82A0-3581EAD57AE6}"/>
              </a:ext>
            </a:extLst>
          </p:cNvPr>
          <p:cNvSpPr txBox="1"/>
          <p:nvPr/>
        </p:nvSpPr>
        <p:spPr>
          <a:xfrm>
            <a:off x="6643142" y="1573679"/>
            <a:ext cx="34360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/>
              <a:t>B</a:t>
            </a:r>
            <a:r>
              <a:rPr lang="cs-CZ" sz="1200" b="1"/>
              <a:t>K </a:t>
            </a:r>
            <a:r>
              <a:rPr lang="cs-CZ" sz="1200" b="1" err="1"/>
              <a:t>is</a:t>
            </a:r>
            <a:r>
              <a:rPr lang="cs-CZ" sz="1200" b="1"/>
              <a:t> </a:t>
            </a:r>
            <a:r>
              <a:rPr lang="cs-CZ" sz="1200" b="1" err="1"/>
              <a:t>hydrolyzed</a:t>
            </a:r>
            <a:r>
              <a:rPr lang="cs-CZ" sz="1200" b="1"/>
              <a:t> by ACE</a:t>
            </a:r>
            <a:r>
              <a:rPr lang="en-US" sz="1200" b="1"/>
              <a:t> </a:t>
            </a:r>
            <a:r>
              <a:rPr lang="cs-CZ" sz="1200" b="1" err="1"/>
              <a:t>into</a:t>
            </a:r>
            <a:r>
              <a:rPr lang="cs-CZ" sz="1200" b="1"/>
              <a:t> des-Arg9</a:t>
            </a:r>
            <a:r>
              <a:rPr lang="en-US" sz="1200" b="1"/>
              <a:t> </a:t>
            </a:r>
            <a:r>
              <a:rPr lang="cs-CZ" sz="1200" b="1"/>
              <a:t>BK and </a:t>
            </a:r>
            <a:r>
              <a:rPr lang="cs-CZ" sz="1200" b="1" err="1"/>
              <a:t>inactive</a:t>
            </a:r>
            <a:r>
              <a:rPr lang="cs-CZ" sz="1200" b="1"/>
              <a:t> </a:t>
            </a:r>
            <a:r>
              <a:rPr lang="cs-CZ" sz="1200" b="1" err="1"/>
              <a:t>products</a:t>
            </a:r>
            <a:r>
              <a:rPr lang="cs-CZ" sz="1200" b="1"/>
              <a:t>.</a:t>
            </a:r>
            <a:endParaRPr lang="en-US" sz="1200" b="1"/>
          </a:p>
          <a:p>
            <a:r>
              <a:rPr lang="cs-CZ" sz="1200" b="1"/>
              <a:t>ACE2 </a:t>
            </a:r>
            <a:r>
              <a:rPr lang="cs-CZ" sz="1200" b="1" err="1"/>
              <a:t>breaks</a:t>
            </a:r>
            <a:r>
              <a:rPr lang="cs-CZ" sz="1200" b="1"/>
              <a:t> </a:t>
            </a:r>
            <a:r>
              <a:rPr lang="cs-CZ" sz="1200" b="1" err="1"/>
              <a:t>down</a:t>
            </a:r>
            <a:r>
              <a:rPr lang="cs-CZ" sz="1200" b="1"/>
              <a:t> des-Arg9-BK </a:t>
            </a:r>
            <a:r>
              <a:rPr lang="cs-CZ" sz="1200" b="1" err="1"/>
              <a:t>into</a:t>
            </a:r>
            <a:r>
              <a:rPr lang="cs-CZ" sz="1200" b="1"/>
              <a:t> </a:t>
            </a:r>
            <a:r>
              <a:rPr lang="cs-CZ" sz="1200" b="1" err="1"/>
              <a:t>inactive</a:t>
            </a:r>
            <a:r>
              <a:rPr lang="en-US" sz="1200" b="1"/>
              <a:t> </a:t>
            </a:r>
            <a:r>
              <a:rPr lang="cs-CZ" sz="1200" b="1" err="1"/>
              <a:t>peptides</a:t>
            </a:r>
            <a:r>
              <a:rPr lang="cs-CZ" sz="1200" b="1"/>
              <a:t>.</a:t>
            </a:r>
          </a:p>
          <a:p>
            <a:r>
              <a:rPr lang="cs-CZ" sz="1200" b="1"/>
              <a:t>BK and des-Arg9-BK </a:t>
            </a:r>
            <a:r>
              <a:rPr lang="cs-CZ" sz="1200" b="1" err="1"/>
              <a:t>interact</a:t>
            </a:r>
            <a:r>
              <a:rPr lang="cs-CZ" sz="1200" b="1"/>
              <a:t> </a:t>
            </a:r>
            <a:r>
              <a:rPr lang="cs-CZ" sz="1200" b="1" err="1"/>
              <a:t>with</a:t>
            </a:r>
            <a:r>
              <a:rPr lang="cs-CZ" sz="1200" b="1"/>
              <a:t> </a:t>
            </a:r>
            <a:r>
              <a:rPr lang="cs-CZ" sz="1200" b="1" err="1"/>
              <a:t>two</a:t>
            </a:r>
            <a:r>
              <a:rPr lang="cs-CZ" sz="1200" b="1"/>
              <a:t> bradykinin </a:t>
            </a:r>
            <a:r>
              <a:rPr lang="cs-CZ" sz="1200" b="1" err="1"/>
              <a:t>receptors</a:t>
            </a:r>
            <a:r>
              <a:rPr lang="cs-CZ" sz="1200" b="1"/>
              <a:t> (B</a:t>
            </a:r>
            <a:r>
              <a:rPr lang="en-US" sz="1200" b="1"/>
              <a:t>K</a:t>
            </a:r>
            <a:r>
              <a:rPr lang="cs-CZ" sz="1200" b="1"/>
              <a:t>1R and B</a:t>
            </a:r>
            <a:r>
              <a:rPr lang="en-US" sz="1200" b="1"/>
              <a:t>K</a:t>
            </a:r>
            <a:r>
              <a:rPr lang="cs-CZ" sz="1200" b="1"/>
              <a:t>2R)</a:t>
            </a: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5158A428-123A-44DD-B229-218DE0E3DB8F}"/>
              </a:ext>
            </a:extLst>
          </p:cNvPr>
          <p:cNvCxnSpPr>
            <a:cxnSpLocks/>
          </p:cNvCxnSpPr>
          <p:nvPr/>
        </p:nvCxnSpPr>
        <p:spPr>
          <a:xfrm>
            <a:off x="5175183" y="5245678"/>
            <a:ext cx="1867256" cy="96622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399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FBBA06-7114-4A19-80C4-4A4928F1EC39}"/>
              </a:ext>
            </a:extLst>
          </p:cNvPr>
          <p:cNvSpPr/>
          <p:nvPr/>
        </p:nvSpPr>
        <p:spPr>
          <a:xfrm>
            <a:off x="519682" y="4407196"/>
            <a:ext cx="10817103" cy="2291002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66000">
                <a:schemeClr val="bg1"/>
              </a:gs>
              <a:gs pos="32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0F3DF9-7957-457F-9857-EF06C7362091}"/>
              </a:ext>
            </a:extLst>
          </p:cNvPr>
          <p:cNvSpPr/>
          <p:nvPr/>
        </p:nvSpPr>
        <p:spPr>
          <a:xfrm>
            <a:off x="1047566" y="4407196"/>
            <a:ext cx="9836458" cy="197300"/>
          </a:xfrm>
          <a:prstGeom prst="roundRect">
            <a:avLst>
              <a:gd name="adj" fmla="val 43281"/>
            </a:avLst>
          </a:prstGeom>
          <a:pattFill prst="dkVert">
            <a:fgClr>
              <a:schemeClr val="accent2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71015BF-9155-4499-AF8F-881C70720809}"/>
              </a:ext>
            </a:extLst>
          </p:cNvPr>
          <p:cNvSpPr/>
          <p:nvPr/>
        </p:nvSpPr>
        <p:spPr>
          <a:xfrm>
            <a:off x="7288506" y="4249581"/>
            <a:ext cx="759268" cy="452376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MAS-R</a:t>
            </a:r>
            <a:endParaRPr lang="cs-CZ" sz="1400" b="1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4B1E4B5-03D6-4D2B-A34B-1CCE2EEE393E}"/>
              </a:ext>
            </a:extLst>
          </p:cNvPr>
          <p:cNvSpPr/>
          <p:nvPr/>
        </p:nvSpPr>
        <p:spPr>
          <a:xfrm>
            <a:off x="6120359" y="4018473"/>
            <a:ext cx="411555" cy="712783"/>
          </a:xfrm>
          <a:custGeom>
            <a:avLst/>
            <a:gdLst>
              <a:gd name="connsiteX0" fmla="*/ 120016 w 411555"/>
              <a:gd name="connsiteY0" fmla="*/ 0 h 712783"/>
              <a:gd name="connsiteX1" fmla="*/ 291539 w 411555"/>
              <a:gd name="connsiteY1" fmla="*/ 0 h 712783"/>
              <a:gd name="connsiteX2" fmla="*/ 411555 w 411555"/>
              <a:gd name="connsiteY2" fmla="*/ 120016 h 712783"/>
              <a:gd name="connsiteX3" fmla="*/ 411555 w 411555"/>
              <a:gd name="connsiteY3" fmla="*/ 196214 h 712783"/>
              <a:gd name="connsiteX4" fmla="*/ 338255 w 411555"/>
              <a:gd name="connsiteY4" fmla="*/ 306799 h 712783"/>
              <a:gd name="connsiteX5" fmla="*/ 323887 w 411555"/>
              <a:gd name="connsiteY5" fmla="*/ 309699 h 712783"/>
              <a:gd name="connsiteX6" fmla="*/ 323887 w 411555"/>
              <a:gd name="connsiteY6" fmla="*/ 606626 h 712783"/>
              <a:gd name="connsiteX7" fmla="*/ 217730 w 411555"/>
              <a:gd name="connsiteY7" fmla="*/ 712783 h 712783"/>
              <a:gd name="connsiteX8" fmla="*/ 193824 w 411555"/>
              <a:gd name="connsiteY8" fmla="*/ 712783 h 712783"/>
              <a:gd name="connsiteX9" fmla="*/ 87667 w 411555"/>
              <a:gd name="connsiteY9" fmla="*/ 606626 h 712783"/>
              <a:gd name="connsiteX10" fmla="*/ 87667 w 411555"/>
              <a:gd name="connsiteY10" fmla="*/ 309699 h 712783"/>
              <a:gd name="connsiteX11" fmla="*/ 73301 w 411555"/>
              <a:gd name="connsiteY11" fmla="*/ 306799 h 712783"/>
              <a:gd name="connsiteX12" fmla="*/ 0 w 411555"/>
              <a:gd name="connsiteY12" fmla="*/ 196214 h 712783"/>
              <a:gd name="connsiteX13" fmla="*/ 0 w 411555"/>
              <a:gd name="connsiteY13" fmla="*/ 120016 h 712783"/>
              <a:gd name="connsiteX14" fmla="*/ 120016 w 411555"/>
              <a:gd name="connsiteY14" fmla="*/ 0 h 7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555" h="712783">
                <a:moveTo>
                  <a:pt x="120016" y="0"/>
                </a:moveTo>
                <a:lnTo>
                  <a:pt x="291539" y="0"/>
                </a:lnTo>
                <a:cubicBezTo>
                  <a:pt x="357822" y="0"/>
                  <a:pt x="411555" y="53733"/>
                  <a:pt x="411555" y="120016"/>
                </a:cubicBezTo>
                <a:lnTo>
                  <a:pt x="411555" y="196214"/>
                </a:lnTo>
                <a:cubicBezTo>
                  <a:pt x="411555" y="245926"/>
                  <a:pt x="381330" y="288579"/>
                  <a:pt x="338255" y="306799"/>
                </a:cubicBezTo>
                <a:lnTo>
                  <a:pt x="323887" y="309699"/>
                </a:lnTo>
                <a:lnTo>
                  <a:pt x="323887" y="606626"/>
                </a:lnTo>
                <a:cubicBezTo>
                  <a:pt x="323887" y="665255"/>
                  <a:pt x="276359" y="712783"/>
                  <a:pt x="217730" y="712783"/>
                </a:cubicBezTo>
                <a:lnTo>
                  <a:pt x="193824" y="712783"/>
                </a:lnTo>
                <a:cubicBezTo>
                  <a:pt x="135195" y="712783"/>
                  <a:pt x="87667" y="665255"/>
                  <a:pt x="87667" y="606626"/>
                </a:cubicBezTo>
                <a:lnTo>
                  <a:pt x="87667" y="309699"/>
                </a:lnTo>
                <a:lnTo>
                  <a:pt x="73301" y="306799"/>
                </a:lnTo>
                <a:cubicBezTo>
                  <a:pt x="30225" y="288579"/>
                  <a:pt x="0" y="245926"/>
                  <a:pt x="0" y="196214"/>
                </a:cubicBezTo>
                <a:lnTo>
                  <a:pt x="0" y="120016"/>
                </a:lnTo>
                <a:cubicBezTo>
                  <a:pt x="0" y="53733"/>
                  <a:pt x="53733" y="0"/>
                  <a:pt x="120016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sz="1600" b="1"/>
              <a:t>ACE 2</a:t>
            </a:r>
            <a:endParaRPr lang="cs-CZ" sz="1600" b="1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D210E60-F061-4A99-9A64-0725C9F52613}"/>
              </a:ext>
            </a:extLst>
          </p:cNvPr>
          <p:cNvSpPr/>
          <p:nvPr/>
        </p:nvSpPr>
        <p:spPr>
          <a:xfrm>
            <a:off x="3031030" y="4152120"/>
            <a:ext cx="702107" cy="445490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AT</a:t>
            </a:r>
            <a:r>
              <a:rPr lang="en-US" sz="1400" b="1" baseline="-25000"/>
              <a:t>1</a:t>
            </a:r>
            <a:r>
              <a:rPr lang="en-US" sz="1400" b="1"/>
              <a:t>R</a:t>
            </a:r>
            <a:endParaRPr lang="cs-CZ" sz="1400" b="1"/>
          </a:p>
        </p:txBody>
      </p:sp>
      <p:sp>
        <p:nvSpPr>
          <p:cNvPr id="10" name="Flowchart: Delay 9">
            <a:extLst>
              <a:ext uri="{FF2B5EF4-FFF2-40B4-BE49-F238E27FC236}">
                <a16:creationId xmlns:a16="http://schemas.microsoft.com/office/drawing/2014/main" id="{37C16913-BD21-4030-A53C-589AC2C12F05}"/>
              </a:ext>
            </a:extLst>
          </p:cNvPr>
          <p:cNvSpPr/>
          <p:nvPr/>
        </p:nvSpPr>
        <p:spPr>
          <a:xfrm rot="5400000">
            <a:off x="3041037" y="3773709"/>
            <a:ext cx="682092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II</a:t>
            </a:r>
            <a:endParaRPr lang="cs-CZ" sz="1600" b="1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5D514AC-F932-4AE8-8640-6A989EB3F17C}"/>
              </a:ext>
            </a:extLst>
          </p:cNvPr>
          <p:cNvCxnSpPr>
            <a:cxnSpLocks/>
          </p:cNvCxnSpPr>
          <p:nvPr/>
        </p:nvCxnSpPr>
        <p:spPr>
          <a:xfrm>
            <a:off x="2664141" y="2206559"/>
            <a:ext cx="2014391" cy="0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lowchart: Delay 11">
            <a:extLst>
              <a:ext uri="{FF2B5EF4-FFF2-40B4-BE49-F238E27FC236}">
                <a16:creationId xmlns:a16="http://schemas.microsoft.com/office/drawing/2014/main" id="{495EA265-114F-4921-80CD-4D61C571F763}"/>
              </a:ext>
            </a:extLst>
          </p:cNvPr>
          <p:cNvSpPr/>
          <p:nvPr/>
        </p:nvSpPr>
        <p:spPr>
          <a:xfrm rot="5400000">
            <a:off x="7318739" y="3828751"/>
            <a:ext cx="712783" cy="266700"/>
          </a:xfrm>
          <a:prstGeom prst="flowChartDelay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 1-7</a:t>
            </a:r>
            <a:endParaRPr lang="cs-CZ" sz="1400" b="1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1BC18B9-0D72-481E-AF90-62F9C8277F77}"/>
              </a:ext>
            </a:extLst>
          </p:cNvPr>
          <p:cNvSpPr/>
          <p:nvPr/>
        </p:nvSpPr>
        <p:spPr>
          <a:xfrm>
            <a:off x="2108475" y="3989174"/>
            <a:ext cx="411555" cy="712783"/>
          </a:xfrm>
          <a:custGeom>
            <a:avLst/>
            <a:gdLst>
              <a:gd name="connsiteX0" fmla="*/ 120016 w 411555"/>
              <a:gd name="connsiteY0" fmla="*/ 0 h 712783"/>
              <a:gd name="connsiteX1" fmla="*/ 291539 w 411555"/>
              <a:gd name="connsiteY1" fmla="*/ 0 h 712783"/>
              <a:gd name="connsiteX2" fmla="*/ 411555 w 411555"/>
              <a:gd name="connsiteY2" fmla="*/ 120016 h 712783"/>
              <a:gd name="connsiteX3" fmla="*/ 411555 w 411555"/>
              <a:gd name="connsiteY3" fmla="*/ 196214 h 712783"/>
              <a:gd name="connsiteX4" fmla="*/ 338255 w 411555"/>
              <a:gd name="connsiteY4" fmla="*/ 306799 h 712783"/>
              <a:gd name="connsiteX5" fmla="*/ 323887 w 411555"/>
              <a:gd name="connsiteY5" fmla="*/ 309699 h 712783"/>
              <a:gd name="connsiteX6" fmla="*/ 323887 w 411555"/>
              <a:gd name="connsiteY6" fmla="*/ 606626 h 712783"/>
              <a:gd name="connsiteX7" fmla="*/ 217730 w 411555"/>
              <a:gd name="connsiteY7" fmla="*/ 712783 h 712783"/>
              <a:gd name="connsiteX8" fmla="*/ 193824 w 411555"/>
              <a:gd name="connsiteY8" fmla="*/ 712783 h 712783"/>
              <a:gd name="connsiteX9" fmla="*/ 87667 w 411555"/>
              <a:gd name="connsiteY9" fmla="*/ 606626 h 712783"/>
              <a:gd name="connsiteX10" fmla="*/ 87667 w 411555"/>
              <a:gd name="connsiteY10" fmla="*/ 309699 h 712783"/>
              <a:gd name="connsiteX11" fmla="*/ 73301 w 411555"/>
              <a:gd name="connsiteY11" fmla="*/ 306799 h 712783"/>
              <a:gd name="connsiteX12" fmla="*/ 0 w 411555"/>
              <a:gd name="connsiteY12" fmla="*/ 196214 h 712783"/>
              <a:gd name="connsiteX13" fmla="*/ 0 w 411555"/>
              <a:gd name="connsiteY13" fmla="*/ 120016 h 712783"/>
              <a:gd name="connsiteX14" fmla="*/ 120016 w 411555"/>
              <a:gd name="connsiteY14" fmla="*/ 0 h 7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555" h="712783">
                <a:moveTo>
                  <a:pt x="120016" y="0"/>
                </a:moveTo>
                <a:lnTo>
                  <a:pt x="291539" y="0"/>
                </a:lnTo>
                <a:cubicBezTo>
                  <a:pt x="357822" y="0"/>
                  <a:pt x="411555" y="53733"/>
                  <a:pt x="411555" y="120016"/>
                </a:cubicBezTo>
                <a:lnTo>
                  <a:pt x="411555" y="196214"/>
                </a:lnTo>
                <a:cubicBezTo>
                  <a:pt x="411555" y="245926"/>
                  <a:pt x="381330" y="288579"/>
                  <a:pt x="338255" y="306799"/>
                </a:cubicBezTo>
                <a:lnTo>
                  <a:pt x="323887" y="309699"/>
                </a:lnTo>
                <a:lnTo>
                  <a:pt x="323887" y="606626"/>
                </a:lnTo>
                <a:cubicBezTo>
                  <a:pt x="323887" y="665255"/>
                  <a:pt x="276359" y="712783"/>
                  <a:pt x="217730" y="712783"/>
                </a:cubicBezTo>
                <a:lnTo>
                  <a:pt x="193824" y="712783"/>
                </a:lnTo>
                <a:cubicBezTo>
                  <a:pt x="135195" y="712783"/>
                  <a:pt x="87667" y="665255"/>
                  <a:pt x="87667" y="606626"/>
                </a:cubicBezTo>
                <a:lnTo>
                  <a:pt x="87667" y="309699"/>
                </a:lnTo>
                <a:lnTo>
                  <a:pt x="73301" y="306799"/>
                </a:lnTo>
                <a:cubicBezTo>
                  <a:pt x="30225" y="288579"/>
                  <a:pt x="0" y="245926"/>
                  <a:pt x="0" y="196214"/>
                </a:cubicBezTo>
                <a:lnTo>
                  <a:pt x="0" y="120016"/>
                </a:lnTo>
                <a:cubicBezTo>
                  <a:pt x="0" y="53733"/>
                  <a:pt x="53733" y="0"/>
                  <a:pt x="120016" y="0"/>
                </a:cubicBezTo>
                <a:close/>
              </a:path>
            </a:pathLst>
          </a:custGeom>
          <a:solidFill>
            <a:srgbClr val="FF33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sz="1600" b="1"/>
              <a:t>ACE 1</a:t>
            </a:r>
            <a:endParaRPr lang="cs-CZ" sz="1600" b="1"/>
          </a:p>
        </p:txBody>
      </p:sp>
      <p:sp>
        <p:nvSpPr>
          <p:cNvPr id="14" name="Graphic 6" descr="Covid-19 with solid fill">
            <a:extLst>
              <a:ext uri="{FF2B5EF4-FFF2-40B4-BE49-F238E27FC236}">
                <a16:creationId xmlns:a16="http://schemas.microsoft.com/office/drawing/2014/main" id="{F001F1B6-0CD3-427C-BA55-CA30B6102611}"/>
              </a:ext>
            </a:extLst>
          </p:cNvPr>
          <p:cNvSpPr/>
          <p:nvPr/>
        </p:nvSpPr>
        <p:spPr>
          <a:xfrm>
            <a:off x="6032893" y="3400372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F1D7D32-E2E8-4FFA-9AE3-EF6CC44879CC}"/>
              </a:ext>
            </a:extLst>
          </p:cNvPr>
          <p:cNvSpPr/>
          <p:nvPr/>
        </p:nvSpPr>
        <p:spPr>
          <a:xfrm>
            <a:off x="1971694" y="2767540"/>
            <a:ext cx="1277039" cy="1250933"/>
          </a:xfrm>
          <a:custGeom>
            <a:avLst/>
            <a:gdLst>
              <a:gd name="connsiteX0" fmla="*/ 10419 w 791469"/>
              <a:gd name="connsiteY0" fmla="*/ 0 h 591242"/>
              <a:gd name="connsiteX1" fmla="*/ 19944 w 791469"/>
              <a:gd name="connsiteY1" fmla="*/ 400050 h 591242"/>
              <a:gd name="connsiteX2" fmla="*/ 191394 w 791469"/>
              <a:gd name="connsiteY2" fmla="*/ 561975 h 591242"/>
              <a:gd name="connsiteX3" fmla="*/ 791469 w 791469"/>
              <a:gd name="connsiteY3" fmla="*/ 590550 h 59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1469" h="591242">
                <a:moveTo>
                  <a:pt x="10419" y="0"/>
                </a:moveTo>
                <a:cubicBezTo>
                  <a:pt x="100" y="153194"/>
                  <a:pt x="-10218" y="306388"/>
                  <a:pt x="19944" y="400050"/>
                </a:cubicBezTo>
                <a:cubicBezTo>
                  <a:pt x="50106" y="493712"/>
                  <a:pt x="62806" y="530225"/>
                  <a:pt x="191394" y="561975"/>
                </a:cubicBezTo>
                <a:cubicBezTo>
                  <a:pt x="319982" y="593725"/>
                  <a:pt x="555725" y="592137"/>
                  <a:pt x="791469" y="590550"/>
                </a:cubicBezTo>
              </a:path>
            </a:pathLst>
          </a:cu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Flowchart: Delay 15">
            <a:extLst>
              <a:ext uri="{FF2B5EF4-FFF2-40B4-BE49-F238E27FC236}">
                <a16:creationId xmlns:a16="http://schemas.microsoft.com/office/drawing/2014/main" id="{0C08B228-E459-4A8E-B35C-0AD7E0D0E7CE}"/>
              </a:ext>
            </a:extLst>
          </p:cNvPr>
          <p:cNvSpPr/>
          <p:nvPr/>
        </p:nvSpPr>
        <p:spPr>
          <a:xfrm flipH="1">
            <a:off x="1559469" y="2018570"/>
            <a:ext cx="786387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</a:t>
            </a:r>
            <a:endParaRPr lang="cs-CZ" sz="1600" b="1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754DCA-E83B-4DCC-9749-918B5B5D0D63}"/>
              </a:ext>
            </a:extLst>
          </p:cNvPr>
          <p:cNvSpPr txBox="1"/>
          <p:nvPr/>
        </p:nvSpPr>
        <p:spPr>
          <a:xfrm>
            <a:off x="2872015" y="3053938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Angiotensin II</a:t>
            </a:r>
          </a:p>
          <a:p>
            <a:r>
              <a:rPr lang="en-US" sz="1400" b="1"/>
              <a:t>8-amino-acids</a:t>
            </a:r>
            <a:endParaRPr lang="cs-CZ" sz="1400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6446F4-441A-458C-A0EC-FCDB833BEDA8}"/>
              </a:ext>
            </a:extLst>
          </p:cNvPr>
          <p:cNvSpPr txBox="1"/>
          <p:nvPr/>
        </p:nvSpPr>
        <p:spPr>
          <a:xfrm>
            <a:off x="1391358" y="2244320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Angiotensin I</a:t>
            </a:r>
          </a:p>
          <a:p>
            <a:r>
              <a:rPr lang="en-US" sz="1400" b="1"/>
              <a:t>10-amino-acids</a:t>
            </a:r>
            <a:endParaRPr lang="cs-CZ" sz="1400" b="1"/>
          </a:p>
        </p:txBody>
      </p:sp>
      <p:sp>
        <p:nvSpPr>
          <p:cNvPr id="26" name="Flowchart: Delay 25">
            <a:extLst>
              <a:ext uri="{FF2B5EF4-FFF2-40B4-BE49-F238E27FC236}">
                <a16:creationId xmlns:a16="http://schemas.microsoft.com/office/drawing/2014/main" id="{347A6CE2-152B-4BC4-AD3F-C0E50E8C29FA}"/>
              </a:ext>
            </a:extLst>
          </p:cNvPr>
          <p:cNvSpPr/>
          <p:nvPr/>
        </p:nvSpPr>
        <p:spPr>
          <a:xfrm rot="5400000">
            <a:off x="4581997" y="2205254"/>
            <a:ext cx="712783" cy="266700"/>
          </a:xfrm>
          <a:prstGeom prst="flowChartDelay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 1-9</a:t>
            </a:r>
            <a:endParaRPr lang="cs-CZ" sz="1400" b="1">
              <a:solidFill>
                <a:schemeClr val="tx1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2310888-AE9C-4EC0-A2F6-123613262B63}"/>
              </a:ext>
            </a:extLst>
          </p:cNvPr>
          <p:cNvCxnSpPr>
            <a:cxnSpLocks/>
          </p:cNvCxnSpPr>
          <p:nvPr/>
        </p:nvCxnSpPr>
        <p:spPr>
          <a:xfrm>
            <a:off x="5174995" y="2694996"/>
            <a:ext cx="995250" cy="70446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C953E22-8C98-4162-AAB4-C5511BC38A35}"/>
              </a:ext>
            </a:extLst>
          </p:cNvPr>
          <p:cNvCxnSpPr>
            <a:cxnSpLocks/>
          </p:cNvCxnSpPr>
          <p:nvPr/>
        </p:nvCxnSpPr>
        <p:spPr>
          <a:xfrm>
            <a:off x="4713576" y="4040231"/>
            <a:ext cx="2715270" cy="35372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3F97AD6-E5BC-4D2B-BA74-1BC546B9840A}"/>
              </a:ext>
            </a:extLst>
          </p:cNvPr>
          <p:cNvSpPr txBox="1"/>
          <p:nvPr/>
        </p:nvSpPr>
        <p:spPr>
          <a:xfrm>
            <a:off x="315821" y="3902624"/>
            <a:ext cx="17134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Angiotensin-</a:t>
            </a:r>
            <a:r>
              <a:rPr lang="cs-CZ" sz="12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converting</a:t>
            </a:r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enzyme</a:t>
            </a:r>
            <a:r>
              <a:rPr lang="en-US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1</a:t>
            </a:r>
            <a:endParaRPr lang="cs-CZ" sz="120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40B78FC-704B-4B0C-8923-A9F062612015}"/>
              </a:ext>
            </a:extLst>
          </p:cNvPr>
          <p:cNvSpPr/>
          <p:nvPr/>
        </p:nvSpPr>
        <p:spPr>
          <a:xfrm flipH="1">
            <a:off x="2555742" y="937001"/>
            <a:ext cx="1468759" cy="658725"/>
          </a:xfrm>
          <a:custGeom>
            <a:avLst/>
            <a:gdLst>
              <a:gd name="connsiteX0" fmla="*/ 566721 w 1316439"/>
              <a:gd name="connsiteY0" fmla="*/ 0 h 589444"/>
              <a:gd name="connsiteX1" fmla="*/ 294722 w 1316439"/>
              <a:gd name="connsiteY1" fmla="*/ 0 h 589444"/>
              <a:gd name="connsiteX2" fmla="*/ 0 w 1316439"/>
              <a:gd name="connsiteY2" fmla="*/ 294722 h 589444"/>
              <a:gd name="connsiteX3" fmla="*/ 294722 w 1316439"/>
              <a:gd name="connsiteY3" fmla="*/ 589444 h 589444"/>
              <a:gd name="connsiteX4" fmla="*/ 566721 w 1316439"/>
              <a:gd name="connsiteY4" fmla="*/ 589444 h 589444"/>
              <a:gd name="connsiteX5" fmla="*/ 811109 w 1316439"/>
              <a:gd name="connsiteY5" fmla="*/ 459504 h 589444"/>
              <a:gd name="connsiteX6" fmla="*/ 830041 w 1316439"/>
              <a:gd name="connsiteY6" fmla="*/ 424625 h 589444"/>
              <a:gd name="connsiteX7" fmla="*/ 1026015 w 1316439"/>
              <a:gd name="connsiteY7" fmla="*/ 424625 h 589444"/>
              <a:gd name="connsiteX8" fmla="*/ 1316439 w 1316439"/>
              <a:gd name="connsiteY8" fmla="*/ 291275 h 589444"/>
              <a:gd name="connsiteX9" fmla="*/ 1026015 w 1316439"/>
              <a:gd name="connsiteY9" fmla="*/ 157925 h 589444"/>
              <a:gd name="connsiteX10" fmla="*/ 826299 w 1316439"/>
              <a:gd name="connsiteY10" fmla="*/ 157925 h 589444"/>
              <a:gd name="connsiteX11" fmla="*/ 811109 w 1316439"/>
              <a:gd name="connsiteY11" fmla="*/ 129940 h 589444"/>
              <a:gd name="connsiteX12" fmla="*/ 566721 w 1316439"/>
              <a:gd name="connsiteY12" fmla="*/ 0 h 589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16439" h="589444">
                <a:moveTo>
                  <a:pt x="566721" y="0"/>
                </a:moveTo>
                <a:lnTo>
                  <a:pt x="294722" y="0"/>
                </a:lnTo>
                <a:cubicBezTo>
                  <a:pt x="131952" y="0"/>
                  <a:pt x="0" y="131952"/>
                  <a:pt x="0" y="294722"/>
                </a:cubicBezTo>
                <a:cubicBezTo>
                  <a:pt x="0" y="457492"/>
                  <a:pt x="131952" y="589444"/>
                  <a:pt x="294722" y="589444"/>
                </a:cubicBezTo>
                <a:lnTo>
                  <a:pt x="566721" y="589444"/>
                </a:lnTo>
                <a:cubicBezTo>
                  <a:pt x="668452" y="589444"/>
                  <a:pt x="758145" y="537900"/>
                  <a:pt x="811109" y="459504"/>
                </a:cubicBezTo>
                <a:lnTo>
                  <a:pt x="830041" y="424625"/>
                </a:lnTo>
                <a:lnTo>
                  <a:pt x="1026015" y="424625"/>
                </a:lnTo>
                <a:cubicBezTo>
                  <a:pt x="1186412" y="424625"/>
                  <a:pt x="1316439" y="364922"/>
                  <a:pt x="1316439" y="291275"/>
                </a:cubicBezTo>
                <a:cubicBezTo>
                  <a:pt x="1316439" y="217628"/>
                  <a:pt x="1186412" y="157925"/>
                  <a:pt x="1026015" y="157925"/>
                </a:cubicBezTo>
                <a:lnTo>
                  <a:pt x="826299" y="157925"/>
                </a:lnTo>
                <a:lnTo>
                  <a:pt x="811109" y="129940"/>
                </a:lnTo>
                <a:cubicBezTo>
                  <a:pt x="758145" y="51544"/>
                  <a:pt x="668452" y="0"/>
                  <a:pt x="566721" y="0"/>
                </a:cubicBezTo>
                <a:close/>
              </a:path>
            </a:pathLst>
          </a:cu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Angiotensinogen</a:t>
            </a:r>
            <a:endParaRPr lang="cs-CZ" sz="1400" b="1">
              <a:solidFill>
                <a:schemeClr val="tx1"/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D6A0B3A-E486-40E2-AB97-BF3C78173832}"/>
              </a:ext>
            </a:extLst>
          </p:cNvPr>
          <p:cNvCxnSpPr>
            <a:cxnSpLocks/>
          </p:cNvCxnSpPr>
          <p:nvPr/>
        </p:nvCxnSpPr>
        <p:spPr>
          <a:xfrm flipH="1">
            <a:off x="2108475" y="1502485"/>
            <a:ext cx="869957" cy="479727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C9D9CA9-EB7A-4B88-BCDB-52338F9D0A69}"/>
              </a:ext>
            </a:extLst>
          </p:cNvPr>
          <p:cNvSpPr/>
          <p:nvPr/>
        </p:nvSpPr>
        <p:spPr>
          <a:xfrm>
            <a:off x="1896159" y="1498499"/>
            <a:ext cx="604007" cy="283326"/>
          </a:xfrm>
          <a:prstGeom prst="roundRect">
            <a:avLst>
              <a:gd name="adj" fmla="val 382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rtlCol="0" anchor="ctr">
            <a:noAutofit/>
          </a:bodyPr>
          <a:lstStyle/>
          <a:p>
            <a:pPr algn="ctr"/>
            <a:r>
              <a:rPr lang="en-GB" sz="1600" b="1"/>
              <a:t>Renin</a:t>
            </a:r>
            <a:endParaRPr lang="cs-CZ" sz="1600" b="1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4FC5000-0BAC-4264-A651-2549C3A5C65A}"/>
              </a:ext>
            </a:extLst>
          </p:cNvPr>
          <p:cNvSpPr txBox="1"/>
          <p:nvPr/>
        </p:nvSpPr>
        <p:spPr>
          <a:xfrm>
            <a:off x="1990289" y="4779680"/>
            <a:ext cx="14254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/>
              <a:t>Angiotensin II receptor type 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5E0B282-3EA3-4C93-A5D2-F38CDD8F5A81}"/>
              </a:ext>
            </a:extLst>
          </p:cNvPr>
          <p:cNvSpPr txBox="1"/>
          <p:nvPr/>
        </p:nvSpPr>
        <p:spPr>
          <a:xfrm>
            <a:off x="7291807" y="3312524"/>
            <a:ext cx="17583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/>
              <a:t>angiotensin 1-7</a:t>
            </a:r>
            <a:endParaRPr lang="cs-CZ" sz="1400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55171DF5-E4CB-4B59-8C85-DB0A2F45E934}"/>
              </a:ext>
            </a:extLst>
          </p:cNvPr>
          <p:cNvSpPr/>
          <p:nvPr/>
        </p:nvSpPr>
        <p:spPr>
          <a:xfrm>
            <a:off x="4182271" y="4201913"/>
            <a:ext cx="702107" cy="445490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AT</a:t>
            </a:r>
            <a:r>
              <a:rPr lang="en-US" sz="1400" b="1" baseline="-25000"/>
              <a:t>2</a:t>
            </a:r>
            <a:r>
              <a:rPr lang="en-US" sz="1400" b="1"/>
              <a:t>R</a:t>
            </a:r>
            <a:endParaRPr lang="cs-CZ" sz="1400" b="1"/>
          </a:p>
        </p:txBody>
      </p:sp>
      <p:sp>
        <p:nvSpPr>
          <p:cNvPr id="49" name="Flowchart: Delay 48">
            <a:extLst>
              <a:ext uri="{FF2B5EF4-FFF2-40B4-BE49-F238E27FC236}">
                <a16:creationId xmlns:a16="http://schemas.microsoft.com/office/drawing/2014/main" id="{5EEDC817-B3C6-4E71-83C3-E72A22368374}"/>
              </a:ext>
            </a:extLst>
          </p:cNvPr>
          <p:cNvSpPr/>
          <p:nvPr/>
        </p:nvSpPr>
        <p:spPr>
          <a:xfrm rot="5400000">
            <a:off x="4170826" y="3811784"/>
            <a:ext cx="682092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II</a:t>
            </a:r>
            <a:endParaRPr lang="cs-CZ" sz="1600" b="1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17091C5-12D5-435F-BDC1-99A87BF98A20}"/>
              </a:ext>
            </a:extLst>
          </p:cNvPr>
          <p:cNvSpPr txBox="1"/>
          <p:nvPr/>
        </p:nvSpPr>
        <p:spPr>
          <a:xfrm>
            <a:off x="3827291" y="4603517"/>
            <a:ext cx="14254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/>
              <a:t>Angiotensin II receptor type </a:t>
            </a:r>
            <a:r>
              <a:rPr lang="en-US" sz="1400" b="1"/>
              <a:t>2</a:t>
            </a:r>
            <a:endParaRPr lang="cs-CZ" sz="1400" b="1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3A8EEBC-C072-4CDB-B747-724E6AE3C86C}"/>
              </a:ext>
            </a:extLst>
          </p:cNvPr>
          <p:cNvSpPr txBox="1"/>
          <p:nvPr/>
        </p:nvSpPr>
        <p:spPr>
          <a:xfrm>
            <a:off x="5796613" y="4684620"/>
            <a:ext cx="17134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Angiotensin-</a:t>
            </a:r>
            <a:r>
              <a:rPr lang="cs-CZ" sz="12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converting</a:t>
            </a:r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endParaRPr lang="en-US" sz="1200" b="1" i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enzyme</a:t>
            </a:r>
            <a:r>
              <a:rPr lang="en-US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2</a:t>
            </a:r>
            <a:endParaRPr lang="cs-CZ" sz="1200"/>
          </a:p>
        </p:txBody>
      </p:sp>
      <p:sp>
        <p:nvSpPr>
          <p:cNvPr id="53" name="Arrow: Down 52">
            <a:extLst>
              <a:ext uri="{FF2B5EF4-FFF2-40B4-BE49-F238E27FC236}">
                <a16:creationId xmlns:a16="http://schemas.microsoft.com/office/drawing/2014/main" id="{104706C9-F307-4D61-BB19-DF603D345279}"/>
              </a:ext>
            </a:extLst>
          </p:cNvPr>
          <p:cNvSpPr/>
          <p:nvPr/>
        </p:nvSpPr>
        <p:spPr>
          <a:xfrm>
            <a:off x="7448708" y="4762112"/>
            <a:ext cx="437236" cy="780752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cs-CZ" sz="1400" b="1"/>
          </a:p>
        </p:txBody>
      </p:sp>
      <p:sp>
        <p:nvSpPr>
          <p:cNvPr id="54" name="Arrow: Down 53">
            <a:extLst>
              <a:ext uri="{FF2B5EF4-FFF2-40B4-BE49-F238E27FC236}">
                <a16:creationId xmlns:a16="http://schemas.microsoft.com/office/drawing/2014/main" id="{60DF72F5-D90A-4AB7-92E2-ACA9D63D27B0}"/>
              </a:ext>
            </a:extLst>
          </p:cNvPr>
          <p:cNvSpPr/>
          <p:nvPr/>
        </p:nvSpPr>
        <p:spPr>
          <a:xfrm>
            <a:off x="3172868" y="4650395"/>
            <a:ext cx="437236" cy="892470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cs-CZ" sz="1400" b="1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6A05FBB7-E474-4739-970A-2698985938F8}"/>
              </a:ext>
            </a:extLst>
          </p:cNvPr>
          <p:cNvSpPr/>
          <p:nvPr/>
        </p:nvSpPr>
        <p:spPr>
          <a:xfrm>
            <a:off x="8488166" y="4251008"/>
            <a:ext cx="759268" cy="452376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MrgD</a:t>
            </a:r>
            <a:endParaRPr lang="cs-CZ" sz="1400" b="1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CFEAF4B-7BF4-4C51-9347-9D90DD18C28F}"/>
              </a:ext>
            </a:extLst>
          </p:cNvPr>
          <p:cNvCxnSpPr>
            <a:cxnSpLocks/>
          </p:cNvCxnSpPr>
          <p:nvPr/>
        </p:nvCxnSpPr>
        <p:spPr>
          <a:xfrm flipV="1">
            <a:off x="7902291" y="3650379"/>
            <a:ext cx="917724" cy="1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Flowchart: Delay 58">
            <a:extLst>
              <a:ext uri="{FF2B5EF4-FFF2-40B4-BE49-F238E27FC236}">
                <a16:creationId xmlns:a16="http://schemas.microsoft.com/office/drawing/2014/main" id="{10E0DB1D-1F00-4AE6-B544-FE8E285DA44E}"/>
              </a:ext>
            </a:extLst>
          </p:cNvPr>
          <p:cNvSpPr/>
          <p:nvPr/>
        </p:nvSpPr>
        <p:spPr>
          <a:xfrm rot="5400000">
            <a:off x="8644757" y="3779999"/>
            <a:ext cx="712785" cy="266701"/>
          </a:xfrm>
          <a:prstGeom prst="flowChartDelay">
            <a:avLst/>
          </a:prstGeom>
          <a:solidFill>
            <a:srgbClr val="CCFF66"/>
          </a:solidFill>
          <a:ln w="381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1400" b="1">
                <a:solidFill>
                  <a:schemeClr val="tx1"/>
                </a:solidFill>
              </a:rPr>
              <a:t>Ala 1-7</a:t>
            </a:r>
            <a:endParaRPr lang="cs-CZ" sz="1400" b="1">
              <a:solidFill>
                <a:schemeClr val="tx1"/>
              </a:solidFill>
            </a:endParaRPr>
          </a:p>
        </p:txBody>
      </p:sp>
      <p:sp>
        <p:nvSpPr>
          <p:cNvPr id="60" name="Flowchart: Delay 59">
            <a:extLst>
              <a:ext uri="{FF2B5EF4-FFF2-40B4-BE49-F238E27FC236}">
                <a16:creationId xmlns:a16="http://schemas.microsoft.com/office/drawing/2014/main" id="{4F0D4BE5-630A-4D2A-A5C7-CFCD49A43A86}"/>
              </a:ext>
            </a:extLst>
          </p:cNvPr>
          <p:cNvSpPr/>
          <p:nvPr/>
        </p:nvSpPr>
        <p:spPr>
          <a:xfrm rot="5400000">
            <a:off x="8298586" y="3956351"/>
            <a:ext cx="712783" cy="266700"/>
          </a:xfrm>
          <a:prstGeom prst="flowChartDelay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 1-7</a:t>
            </a:r>
            <a:endParaRPr lang="cs-CZ" sz="1400" b="1">
              <a:solidFill>
                <a:schemeClr val="tx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BF01083-93AA-4E25-BDC8-AEAD9E4DBBB3}"/>
              </a:ext>
            </a:extLst>
          </p:cNvPr>
          <p:cNvSpPr txBox="1"/>
          <p:nvPr/>
        </p:nvSpPr>
        <p:spPr>
          <a:xfrm>
            <a:off x="9182284" y="3269198"/>
            <a:ext cx="20056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err="1"/>
              <a:t>Alamandine</a:t>
            </a:r>
            <a:r>
              <a:rPr lang="en-US" sz="1400" b="1"/>
              <a:t> =</a:t>
            </a:r>
          </a:p>
          <a:p>
            <a:r>
              <a:rPr lang="en-US" sz="1400" b="1"/>
              <a:t>Decarboxylated Ang 1-7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37D304F-AB4E-4374-AB84-0DA3D54F5C72}"/>
              </a:ext>
            </a:extLst>
          </p:cNvPr>
          <p:cNvSpPr txBox="1"/>
          <p:nvPr/>
        </p:nvSpPr>
        <p:spPr>
          <a:xfrm>
            <a:off x="7798263" y="4781469"/>
            <a:ext cx="17134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Mas-receptor</a:t>
            </a:r>
            <a:endParaRPr lang="cs-CZ" sz="120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52C108A-7DD5-43F4-9665-74C0242406B4}"/>
              </a:ext>
            </a:extLst>
          </p:cNvPr>
          <p:cNvSpPr txBox="1"/>
          <p:nvPr/>
        </p:nvSpPr>
        <p:spPr>
          <a:xfrm>
            <a:off x="8896491" y="4705647"/>
            <a:ext cx="17134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err="1">
                <a:solidFill>
                  <a:srgbClr val="202122"/>
                </a:solidFill>
                <a:latin typeface="Arial" panose="020B0604020202020204" pitchFamily="34" charset="0"/>
              </a:rPr>
              <a:t>M</a:t>
            </a:r>
            <a:r>
              <a:rPr lang="en-US" sz="12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rgD</a:t>
            </a:r>
            <a:r>
              <a:rPr lang="en-US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 Mas-related G protein-coupled receptor D</a:t>
            </a:r>
            <a:endParaRPr lang="cs-CZ" sz="120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34B1D01-00B8-46CE-8C55-0BECDCBCEDB5}"/>
              </a:ext>
            </a:extLst>
          </p:cNvPr>
          <p:cNvSpPr txBox="1"/>
          <p:nvPr/>
        </p:nvSpPr>
        <p:spPr>
          <a:xfrm>
            <a:off x="2978432" y="5582452"/>
            <a:ext cx="21965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Increased permeability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Vasoconstriction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Endothelial disfunction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Lung edema,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90B93B9-7734-46C4-907E-05508FFD8BFE}"/>
              </a:ext>
            </a:extLst>
          </p:cNvPr>
          <p:cNvSpPr txBox="1"/>
          <p:nvPr/>
        </p:nvSpPr>
        <p:spPr>
          <a:xfrm>
            <a:off x="689303" y="5594891"/>
            <a:ext cx="24835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285750" indent="-285750">
              <a:buFont typeface="Arial" panose="020B0604020202020204" pitchFamily="34" charset="0"/>
              <a:buChar char="•"/>
              <a:defRPr sz="1400" b="1">
                <a:solidFill>
                  <a:srgbClr val="C00000"/>
                </a:solidFill>
              </a:defRPr>
            </a:lvl1pPr>
          </a:lstStyle>
          <a:p>
            <a:r>
              <a:rPr lang="en-US">
                <a:solidFill>
                  <a:srgbClr val="FF0000"/>
                </a:solidFill>
              </a:rPr>
              <a:t>Thrombocyte activation</a:t>
            </a:r>
          </a:p>
          <a:p>
            <a:r>
              <a:rPr lang="en-US">
                <a:solidFill>
                  <a:srgbClr val="FF0000"/>
                </a:solidFill>
              </a:rPr>
              <a:t>Coagulation</a:t>
            </a:r>
          </a:p>
          <a:p>
            <a:r>
              <a:rPr lang="en-US" err="1">
                <a:solidFill>
                  <a:srgbClr val="FF0000"/>
                </a:solidFill>
              </a:rPr>
              <a:t>Inflamation</a:t>
            </a:r>
            <a:endParaRPr lang="en-US">
              <a:solidFill>
                <a:srgbClr val="FF0000"/>
              </a:solidFill>
            </a:endParaRPr>
          </a:p>
          <a:p>
            <a:r>
              <a:rPr lang="en-US">
                <a:solidFill>
                  <a:srgbClr val="FF0000"/>
                </a:solidFill>
              </a:rPr>
              <a:t>Mesenchymal proliferation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293DC66E-1310-410B-B6F1-685A16C56AD3}"/>
              </a:ext>
            </a:extLst>
          </p:cNvPr>
          <p:cNvCxnSpPr>
            <a:cxnSpLocks/>
          </p:cNvCxnSpPr>
          <p:nvPr/>
        </p:nvCxnSpPr>
        <p:spPr>
          <a:xfrm flipH="1">
            <a:off x="8820015" y="5353979"/>
            <a:ext cx="483998" cy="502903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Cross 77">
            <a:extLst>
              <a:ext uri="{FF2B5EF4-FFF2-40B4-BE49-F238E27FC236}">
                <a16:creationId xmlns:a16="http://schemas.microsoft.com/office/drawing/2014/main" id="{F52678C8-485D-4DB9-A398-97A3A919D792}"/>
              </a:ext>
            </a:extLst>
          </p:cNvPr>
          <p:cNvSpPr/>
          <p:nvPr/>
        </p:nvSpPr>
        <p:spPr>
          <a:xfrm rot="2626811">
            <a:off x="6245662" y="3933906"/>
            <a:ext cx="215635" cy="224041"/>
          </a:xfrm>
          <a:prstGeom prst="plus">
            <a:avLst>
              <a:gd name="adj" fmla="val 36832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cs-CZ" sz="1400" b="1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E2774ED-2BF3-48D2-AFEA-586A46578E3A}"/>
              </a:ext>
            </a:extLst>
          </p:cNvPr>
          <p:cNvSpPr txBox="1"/>
          <p:nvPr/>
        </p:nvSpPr>
        <p:spPr>
          <a:xfrm>
            <a:off x="7024910" y="5562221"/>
            <a:ext cx="213596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6">
                    <a:lumMod val="50000"/>
                  </a:schemeClr>
                </a:solidFill>
              </a:rPr>
              <a:t>NO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6">
                    <a:lumMod val="50000"/>
                  </a:schemeClr>
                </a:solidFill>
              </a:rPr>
              <a:t>Vasodilatation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6">
                    <a:lumMod val="50000"/>
                  </a:schemeClr>
                </a:solidFill>
              </a:rPr>
              <a:t>Endothelia protection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6">
                    <a:lumMod val="50000"/>
                  </a:schemeClr>
                </a:solidFill>
              </a:rPr>
              <a:t>Anti oxidative stress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6">
                    <a:lumMod val="50000"/>
                  </a:schemeClr>
                </a:solidFill>
              </a:rPr>
              <a:t>Anti-fibrosis</a:t>
            </a:r>
            <a:endParaRPr lang="cs-CZ" sz="14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F53D801-F857-41E7-987A-93B07B075320}"/>
              </a:ext>
            </a:extLst>
          </p:cNvPr>
          <p:cNvSpPr txBox="1"/>
          <p:nvPr/>
        </p:nvSpPr>
        <p:spPr>
          <a:xfrm>
            <a:off x="256873" y="223898"/>
            <a:ext cx="517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role of RAS in SARS-Cov-2 infection</a:t>
            </a:r>
            <a:endParaRPr lang="cs-CZ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5158A428-123A-44DD-B229-218DE0E3DB8F}"/>
              </a:ext>
            </a:extLst>
          </p:cNvPr>
          <p:cNvCxnSpPr>
            <a:cxnSpLocks/>
          </p:cNvCxnSpPr>
          <p:nvPr/>
        </p:nvCxnSpPr>
        <p:spPr>
          <a:xfrm>
            <a:off x="5175183" y="5245678"/>
            <a:ext cx="1867256" cy="96622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CB2614D9-3FC4-4231-9426-8635BDA9B348}"/>
              </a:ext>
            </a:extLst>
          </p:cNvPr>
          <p:cNvSpPr/>
          <p:nvPr/>
        </p:nvSpPr>
        <p:spPr>
          <a:xfrm>
            <a:off x="5530155" y="199734"/>
            <a:ext cx="1758351" cy="1327315"/>
          </a:xfrm>
          <a:prstGeom prst="wedgeRoundRectCallout">
            <a:avLst>
              <a:gd name="adj1" fmla="val -235007"/>
              <a:gd name="adj2" fmla="val 233814"/>
              <a:gd name="adj3" fmla="val 16667"/>
            </a:avLst>
          </a:prstGeom>
          <a:solidFill>
            <a:srgbClr val="33CCCC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rgbClr val="004648"/>
                </a:solidFill>
              </a:rPr>
              <a:t>ACE inhibitors: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1400" b="1" err="1">
                <a:solidFill>
                  <a:srgbClr val="004648"/>
                </a:solidFill>
              </a:rPr>
              <a:t>Captopril</a:t>
            </a:r>
            <a:endParaRPr lang="cs-CZ" sz="1400" b="1">
              <a:solidFill>
                <a:srgbClr val="004648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1400" b="1" err="1">
                <a:solidFill>
                  <a:srgbClr val="004648"/>
                </a:solidFill>
              </a:rPr>
              <a:t>Enalapril</a:t>
            </a:r>
            <a:endParaRPr lang="cs-CZ" sz="1400" b="1">
              <a:solidFill>
                <a:srgbClr val="004648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1400" b="1" err="1">
                <a:solidFill>
                  <a:srgbClr val="004648"/>
                </a:solidFill>
              </a:rPr>
              <a:t>Fosinopril</a:t>
            </a:r>
            <a:endParaRPr lang="cs-CZ" sz="1400" b="1">
              <a:solidFill>
                <a:srgbClr val="004648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1400" b="1" err="1">
                <a:solidFill>
                  <a:srgbClr val="004648"/>
                </a:solidFill>
              </a:rPr>
              <a:t>Lisinopril</a:t>
            </a:r>
            <a:r>
              <a:rPr lang="cs-CZ" sz="1400" b="1">
                <a:solidFill>
                  <a:srgbClr val="004648"/>
                </a:solidFill>
              </a:rPr>
              <a:t> </a:t>
            </a:r>
          </a:p>
        </p:txBody>
      </p:sp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8434C7F2-D893-482D-A66F-0DC88566532C}"/>
              </a:ext>
            </a:extLst>
          </p:cNvPr>
          <p:cNvSpPr/>
          <p:nvPr/>
        </p:nvSpPr>
        <p:spPr>
          <a:xfrm>
            <a:off x="5543350" y="1664618"/>
            <a:ext cx="1758351" cy="1327315"/>
          </a:xfrm>
          <a:prstGeom prst="wedgeRoundRectCallout">
            <a:avLst>
              <a:gd name="adj1" fmla="val -161877"/>
              <a:gd name="adj2" fmla="val 129042"/>
              <a:gd name="adj3" fmla="val 16667"/>
            </a:avLst>
          </a:prstGeom>
          <a:solidFill>
            <a:srgbClr val="33CCCC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1400" b="1">
                <a:solidFill>
                  <a:srgbClr val="004648"/>
                </a:solidFill>
              </a:rPr>
              <a:t>AT1R inhibitors: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err="1">
                <a:solidFill>
                  <a:srgbClr val="004648"/>
                </a:solidFill>
              </a:rPr>
              <a:t>Valsartan</a:t>
            </a:r>
            <a:r>
              <a:rPr lang="cs-CZ" sz="1400" b="1">
                <a:solidFill>
                  <a:srgbClr val="004648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err="1">
                <a:solidFill>
                  <a:srgbClr val="004648"/>
                </a:solidFill>
              </a:rPr>
              <a:t>Telmisartan</a:t>
            </a:r>
            <a:r>
              <a:rPr lang="cs-CZ" sz="1400" b="1">
                <a:solidFill>
                  <a:srgbClr val="004648"/>
                </a:solidFill>
              </a:rPr>
              <a:t> </a:t>
            </a:r>
            <a:endParaRPr lang="en-US" sz="1400" b="1">
              <a:solidFill>
                <a:srgbClr val="00464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err="1">
                <a:solidFill>
                  <a:srgbClr val="004648"/>
                </a:solidFill>
              </a:rPr>
              <a:t>Losartan</a:t>
            </a:r>
            <a:r>
              <a:rPr lang="cs-CZ" sz="1400" b="1">
                <a:solidFill>
                  <a:srgbClr val="004648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err="1">
                <a:solidFill>
                  <a:srgbClr val="004648"/>
                </a:solidFill>
              </a:rPr>
              <a:t>Olmesartan</a:t>
            </a:r>
            <a:endParaRPr lang="cs-CZ" sz="1400" b="1">
              <a:solidFill>
                <a:srgbClr val="004648"/>
              </a:solidFill>
            </a:endParaRPr>
          </a:p>
        </p:txBody>
      </p:sp>
      <p:pic>
        <p:nvPicPr>
          <p:cNvPr id="68" name="Online Media 4" title="COVID-19 Update 19: ACE inhibitors and COVID-19">
            <a:hlinkClick r:id="" action="ppaction://media"/>
            <a:extLst>
              <a:ext uri="{FF2B5EF4-FFF2-40B4-BE49-F238E27FC236}">
                <a16:creationId xmlns:a16="http://schemas.microsoft.com/office/drawing/2014/main" id="{5D27E1E7-F9C8-4525-8CD7-E3CA276C92D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597877" y="414334"/>
            <a:ext cx="4337250" cy="245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F4BEAA-57A5-4717-B7CC-7E3CDED975AF}"/>
              </a:ext>
            </a:extLst>
          </p:cNvPr>
          <p:cNvSpPr txBox="1"/>
          <p:nvPr/>
        </p:nvSpPr>
        <p:spPr>
          <a:xfrm>
            <a:off x="350330" y="122255"/>
            <a:ext cx="499880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Mechanisms of innate immunity</a:t>
            </a:r>
          </a:p>
          <a:p>
            <a:r>
              <a:rPr lang="en-GB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(fast but non-specific response)</a:t>
            </a:r>
            <a:endParaRPr lang="cs-CZ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69E5B5-AAB3-46A9-B8F8-5FD6966B72E2}"/>
              </a:ext>
            </a:extLst>
          </p:cNvPr>
          <p:cNvSpPr txBox="1"/>
          <p:nvPr/>
        </p:nvSpPr>
        <p:spPr>
          <a:xfrm>
            <a:off x="544378" y="1380411"/>
            <a:ext cx="5202706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Detection of pathogenic microorganisms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Membrane receptors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Intracellular receptors of foreign nucleic acids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Cytokine </a:t>
            </a:r>
            <a:r>
              <a:rPr lang="en-US" err="1"/>
              <a:t>signalling</a:t>
            </a:r>
            <a:endParaRPr lang="en-US"/>
          </a:p>
          <a:p>
            <a:pPr lvl="1"/>
            <a:endParaRPr lang="en-US" b="1"/>
          </a:p>
          <a:p>
            <a:pPr lvl="1"/>
            <a:endParaRPr lang="en-US" b="1"/>
          </a:p>
          <a:p>
            <a:pPr lvl="1"/>
            <a:endParaRPr lang="en-US" b="1"/>
          </a:p>
          <a:p>
            <a:r>
              <a:rPr lang="en-US" b="1"/>
              <a:t>Intracellular </a:t>
            </a:r>
            <a:r>
              <a:rPr lang="en-US" b="1" err="1"/>
              <a:t>signalling</a:t>
            </a:r>
            <a:r>
              <a:rPr lang="en-US" b="1"/>
              <a:t> pathways</a:t>
            </a:r>
          </a:p>
          <a:p>
            <a:endParaRPr lang="en-US" b="1"/>
          </a:p>
          <a:p>
            <a:endParaRPr lang="en-US" b="1"/>
          </a:p>
          <a:p>
            <a:endParaRPr lang="en-US" b="1"/>
          </a:p>
          <a:p>
            <a:r>
              <a:rPr lang="en-US" b="1"/>
              <a:t>Activation of transcription / gene expression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Expression of cytokines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Activation of specific immune response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Elimination of microorganisms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Use of gene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b="1"/>
          </a:p>
        </p:txBody>
      </p:sp>
      <p:pic>
        <p:nvPicPr>
          <p:cNvPr id="26626" name="Picture 2" descr="DNA damage repair">
            <a:extLst>
              <a:ext uri="{FF2B5EF4-FFF2-40B4-BE49-F238E27FC236}">
                <a16:creationId xmlns:a16="http://schemas.microsoft.com/office/drawing/2014/main" id="{AD531880-9FD8-4541-97BE-51E3FDE64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4" y="3432654"/>
            <a:ext cx="4751523" cy="267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E3409484-8092-4343-962E-78F375987E5D}"/>
              </a:ext>
            </a:extLst>
          </p:cNvPr>
          <p:cNvSpPr/>
          <p:nvPr/>
        </p:nvSpPr>
        <p:spPr>
          <a:xfrm>
            <a:off x="1943100" y="2581275"/>
            <a:ext cx="348918" cy="7334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C8A489E5-3F6C-4E20-B08F-245B57135204}"/>
              </a:ext>
            </a:extLst>
          </p:cNvPr>
          <p:cNvSpPr/>
          <p:nvPr/>
        </p:nvSpPr>
        <p:spPr>
          <a:xfrm>
            <a:off x="1901493" y="3680304"/>
            <a:ext cx="348918" cy="7334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8616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Delay 15">
            <a:extLst>
              <a:ext uri="{FF2B5EF4-FFF2-40B4-BE49-F238E27FC236}">
                <a16:creationId xmlns:a16="http://schemas.microsoft.com/office/drawing/2014/main" id="{A9E68191-CC2C-4C29-BBE0-213434B78ADC}"/>
              </a:ext>
            </a:extLst>
          </p:cNvPr>
          <p:cNvSpPr/>
          <p:nvPr/>
        </p:nvSpPr>
        <p:spPr>
          <a:xfrm rot="16200000">
            <a:off x="2676940" y="2910564"/>
            <a:ext cx="2641567" cy="5264457"/>
          </a:xfrm>
          <a:prstGeom prst="flowChartDelay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66000">
                <a:schemeClr val="bg1"/>
              </a:gs>
              <a:gs pos="32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08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3D4A81-8BD0-4C59-B7EB-3FA925D6D95C}"/>
              </a:ext>
            </a:extLst>
          </p:cNvPr>
          <p:cNvSpPr txBox="1"/>
          <p:nvPr/>
        </p:nvSpPr>
        <p:spPr>
          <a:xfrm>
            <a:off x="350330" y="122255"/>
            <a:ext cx="4998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Mechanisms of innate immunity</a:t>
            </a:r>
            <a:endParaRPr lang="cs-CZ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ED8B77C-BB0D-4520-93C3-52939A0ECBA0}"/>
              </a:ext>
            </a:extLst>
          </p:cNvPr>
          <p:cNvSpPr/>
          <p:nvPr/>
        </p:nvSpPr>
        <p:spPr>
          <a:xfrm>
            <a:off x="475293" y="1801605"/>
            <a:ext cx="10817103" cy="2291002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66000">
                <a:schemeClr val="bg1"/>
              </a:gs>
              <a:gs pos="32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1167E87-FB02-428F-BC05-AAE990E7F4A4}"/>
              </a:ext>
            </a:extLst>
          </p:cNvPr>
          <p:cNvSpPr/>
          <p:nvPr/>
        </p:nvSpPr>
        <p:spPr>
          <a:xfrm>
            <a:off x="1003177" y="1801605"/>
            <a:ext cx="9836458" cy="197300"/>
          </a:xfrm>
          <a:prstGeom prst="roundRect">
            <a:avLst>
              <a:gd name="adj" fmla="val 43281"/>
            </a:avLst>
          </a:prstGeom>
          <a:pattFill prst="dkVert">
            <a:fgClr>
              <a:schemeClr val="accent2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DBA6393-B0AD-4B68-A954-784AD30CC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732" y="620558"/>
            <a:ext cx="1384338" cy="118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1E6D52-FE36-4461-934F-86533BF48223}"/>
              </a:ext>
            </a:extLst>
          </p:cNvPr>
          <p:cNvSpPr txBox="1"/>
          <p:nvPr/>
        </p:nvSpPr>
        <p:spPr>
          <a:xfrm>
            <a:off x="125994" y="1451076"/>
            <a:ext cx="26699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err="1"/>
              <a:t>Toll-like</a:t>
            </a:r>
            <a:r>
              <a:rPr lang="cs-CZ" sz="1600" b="1"/>
              <a:t> </a:t>
            </a:r>
            <a:r>
              <a:rPr lang="cs-CZ" sz="1600" b="1" err="1"/>
              <a:t>receptors</a:t>
            </a:r>
            <a:endParaRPr lang="en-GB" sz="1600" b="1"/>
          </a:p>
          <a:p>
            <a:r>
              <a:rPr lang="cs-CZ" sz="1600" b="1"/>
              <a:t>(</a:t>
            </a:r>
            <a:r>
              <a:rPr lang="cs-CZ" sz="1600" b="1" err="1"/>
              <a:t>TLRs</a:t>
            </a:r>
            <a:r>
              <a:rPr lang="cs-CZ" sz="1600" b="1"/>
              <a:t>)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EAC0EED-FA9A-4EFB-BD13-90077068A60F}"/>
              </a:ext>
            </a:extLst>
          </p:cNvPr>
          <p:cNvSpPr/>
          <p:nvPr/>
        </p:nvSpPr>
        <p:spPr>
          <a:xfrm>
            <a:off x="1534581" y="1159054"/>
            <a:ext cx="738102" cy="938353"/>
          </a:xfrm>
          <a:custGeom>
            <a:avLst/>
            <a:gdLst>
              <a:gd name="connsiteX0" fmla="*/ 157489 w 1009668"/>
              <a:gd name="connsiteY0" fmla="*/ 0 h 1411981"/>
              <a:gd name="connsiteX1" fmla="*/ 650380 w 1009668"/>
              <a:gd name="connsiteY1" fmla="*/ 0 h 1411981"/>
              <a:gd name="connsiteX2" fmla="*/ 807869 w 1009668"/>
              <a:gd name="connsiteY2" fmla="*/ 157489 h 1411981"/>
              <a:gd name="connsiteX3" fmla="*/ 807869 w 1009668"/>
              <a:gd name="connsiteY3" fmla="*/ 180944 h 1411981"/>
              <a:gd name="connsiteX4" fmla="*/ 807869 w 1009668"/>
              <a:gd name="connsiteY4" fmla="*/ 365731 h 1411981"/>
              <a:gd name="connsiteX5" fmla="*/ 807869 w 1009668"/>
              <a:gd name="connsiteY5" fmla="*/ 932664 h 1411981"/>
              <a:gd name="connsiteX6" fmla="*/ 824691 w 1009668"/>
              <a:gd name="connsiteY6" fmla="*/ 935445 h 1411981"/>
              <a:gd name="connsiteX7" fmla="*/ 1009668 w 1009668"/>
              <a:gd name="connsiteY7" fmla="*/ 1163968 h 1411981"/>
              <a:gd name="connsiteX8" fmla="*/ 706801 w 1009668"/>
              <a:gd name="connsiteY8" fmla="*/ 1411981 h 1411981"/>
              <a:gd name="connsiteX9" fmla="*/ 403934 w 1009668"/>
              <a:gd name="connsiteY9" fmla="*/ 1163968 h 1411981"/>
              <a:gd name="connsiteX10" fmla="*/ 588912 w 1009668"/>
              <a:gd name="connsiteY10" fmla="*/ 935445 h 1411981"/>
              <a:gd name="connsiteX11" fmla="*/ 630316 w 1009668"/>
              <a:gd name="connsiteY11" fmla="*/ 928600 h 1411981"/>
              <a:gd name="connsiteX12" fmla="*/ 630316 w 1009668"/>
              <a:gd name="connsiteY12" fmla="*/ 523220 h 1411981"/>
              <a:gd name="connsiteX13" fmla="*/ 157489 w 1009668"/>
              <a:gd name="connsiteY13" fmla="*/ 523220 h 1411981"/>
              <a:gd name="connsiteX14" fmla="*/ 0 w 1009668"/>
              <a:gd name="connsiteY14" fmla="*/ 365731 h 1411981"/>
              <a:gd name="connsiteX15" fmla="*/ 0 w 1009668"/>
              <a:gd name="connsiteY15" fmla="*/ 157489 h 1411981"/>
              <a:gd name="connsiteX16" fmla="*/ 157489 w 1009668"/>
              <a:gd name="connsiteY16" fmla="*/ 0 h 1411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09668" h="1411981">
                <a:moveTo>
                  <a:pt x="157489" y="0"/>
                </a:moveTo>
                <a:lnTo>
                  <a:pt x="650380" y="0"/>
                </a:lnTo>
                <a:cubicBezTo>
                  <a:pt x="737359" y="0"/>
                  <a:pt x="807869" y="70510"/>
                  <a:pt x="807869" y="157489"/>
                </a:cubicBezTo>
                <a:lnTo>
                  <a:pt x="807869" y="180944"/>
                </a:lnTo>
                <a:lnTo>
                  <a:pt x="807869" y="365731"/>
                </a:lnTo>
                <a:lnTo>
                  <a:pt x="807869" y="932664"/>
                </a:lnTo>
                <a:lnTo>
                  <a:pt x="824691" y="935445"/>
                </a:lnTo>
                <a:cubicBezTo>
                  <a:pt x="933394" y="973096"/>
                  <a:pt x="1009668" y="1061238"/>
                  <a:pt x="1009668" y="1163968"/>
                </a:cubicBezTo>
                <a:cubicBezTo>
                  <a:pt x="1009668" y="1300942"/>
                  <a:pt x="874070" y="1411981"/>
                  <a:pt x="706801" y="1411981"/>
                </a:cubicBezTo>
                <a:cubicBezTo>
                  <a:pt x="539532" y="1411981"/>
                  <a:pt x="403934" y="1300942"/>
                  <a:pt x="403934" y="1163968"/>
                </a:cubicBezTo>
                <a:cubicBezTo>
                  <a:pt x="403934" y="1061238"/>
                  <a:pt x="480208" y="973096"/>
                  <a:pt x="588912" y="935445"/>
                </a:cubicBezTo>
                <a:lnTo>
                  <a:pt x="630316" y="928600"/>
                </a:lnTo>
                <a:lnTo>
                  <a:pt x="630316" y="523220"/>
                </a:lnTo>
                <a:lnTo>
                  <a:pt x="157489" y="523220"/>
                </a:lnTo>
                <a:cubicBezTo>
                  <a:pt x="70510" y="523220"/>
                  <a:pt x="0" y="452710"/>
                  <a:pt x="0" y="365731"/>
                </a:cubicBezTo>
                <a:lnTo>
                  <a:pt x="0" y="157489"/>
                </a:lnTo>
                <a:cubicBezTo>
                  <a:pt x="0" y="70510"/>
                  <a:pt x="70510" y="0"/>
                  <a:pt x="157489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GB" b="1"/>
              <a:t>TLR</a:t>
            </a:r>
          </a:p>
          <a:p>
            <a:pPr algn="ctr"/>
            <a:endParaRPr lang="en-GB" b="1"/>
          </a:p>
          <a:p>
            <a:pPr algn="ctr"/>
            <a:endParaRPr lang="en-GB" b="1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E965EA3-4F0A-4B73-B8E5-B913BCDF15F2}"/>
              </a:ext>
            </a:extLst>
          </p:cNvPr>
          <p:cNvSpPr/>
          <p:nvPr/>
        </p:nvSpPr>
        <p:spPr>
          <a:xfrm flipH="1">
            <a:off x="2022006" y="1159054"/>
            <a:ext cx="720169" cy="938353"/>
          </a:xfrm>
          <a:custGeom>
            <a:avLst/>
            <a:gdLst>
              <a:gd name="connsiteX0" fmla="*/ 157489 w 1009668"/>
              <a:gd name="connsiteY0" fmla="*/ 0 h 1411981"/>
              <a:gd name="connsiteX1" fmla="*/ 650380 w 1009668"/>
              <a:gd name="connsiteY1" fmla="*/ 0 h 1411981"/>
              <a:gd name="connsiteX2" fmla="*/ 807869 w 1009668"/>
              <a:gd name="connsiteY2" fmla="*/ 157489 h 1411981"/>
              <a:gd name="connsiteX3" fmla="*/ 807869 w 1009668"/>
              <a:gd name="connsiteY3" fmla="*/ 180944 h 1411981"/>
              <a:gd name="connsiteX4" fmla="*/ 807869 w 1009668"/>
              <a:gd name="connsiteY4" fmla="*/ 365731 h 1411981"/>
              <a:gd name="connsiteX5" fmla="*/ 807869 w 1009668"/>
              <a:gd name="connsiteY5" fmla="*/ 932664 h 1411981"/>
              <a:gd name="connsiteX6" fmla="*/ 824691 w 1009668"/>
              <a:gd name="connsiteY6" fmla="*/ 935445 h 1411981"/>
              <a:gd name="connsiteX7" fmla="*/ 1009668 w 1009668"/>
              <a:gd name="connsiteY7" fmla="*/ 1163968 h 1411981"/>
              <a:gd name="connsiteX8" fmla="*/ 706801 w 1009668"/>
              <a:gd name="connsiteY8" fmla="*/ 1411981 h 1411981"/>
              <a:gd name="connsiteX9" fmla="*/ 403934 w 1009668"/>
              <a:gd name="connsiteY9" fmla="*/ 1163968 h 1411981"/>
              <a:gd name="connsiteX10" fmla="*/ 588912 w 1009668"/>
              <a:gd name="connsiteY10" fmla="*/ 935445 h 1411981"/>
              <a:gd name="connsiteX11" fmla="*/ 630316 w 1009668"/>
              <a:gd name="connsiteY11" fmla="*/ 928600 h 1411981"/>
              <a:gd name="connsiteX12" fmla="*/ 630316 w 1009668"/>
              <a:gd name="connsiteY12" fmla="*/ 523220 h 1411981"/>
              <a:gd name="connsiteX13" fmla="*/ 157489 w 1009668"/>
              <a:gd name="connsiteY13" fmla="*/ 523220 h 1411981"/>
              <a:gd name="connsiteX14" fmla="*/ 0 w 1009668"/>
              <a:gd name="connsiteY14" fmla="*/ 365731 h 1411981"/>
              <a:gd name="connsiteX15" fmla="*/ 0 w 1009668"/>
              <a:gd name="connsiteY15" fmla="*/ 157489 h 1411981"/>
              <a:gd name="connsiteX16" fmla="*/ 157489 w 1009668"/>
              <a:gd name="connsiteY16" fmla="*/ 0 h 1411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09668" h="1411981">
                <a:moveTo>
                  <a:pt x="157489" y="0"/>
                </a:moveTo>
                <a:lnTo>
                  <a:pt x="650380" y="0"/>
                </a:lnTo>
                <a:cubicBezTo>
                  <a:pt x="737359" y="0"/>
                  <a:pt x="807869" y="70510"/>
                  <a:pt x="807869" y="157489"/>
                </a:cubicBezTo>
                <a:lnTo>
                  <a:pt x="807869" y="180944"/>
                </a:lnTo>
                <a:lnTo>
                  <a:pt x="807869" y="365731"/>
                </a:lnTo>
                <a:lnTo>
                  <a:pt x="807869" y="932664"/>
                </a:lnTo>
                <a:lnTo>
                  <a:pt x="824691" y="935445"/>
                </a:lnTo>
                <a:cubicBezTo>
                  <a:pt x="933394" y="973096"/>
                  <a:pt x="1009668" y="1061238"/>
                  <a:pt x="1009668" y="1163968"/>
                </a:cubicBezTo>
                <a:cubicBezTo>
                  <a:pt x="1009668" y="1300942"/>
                  <a:pt x="874070" y="1411981"/>
                  <a:pt x="706801" y="1411981"/>
                </a:cubicBezTo>
                <a:cubicBezTo>
                  <a:pt x="539532" y="1411981"/>
                  <a:pt x="403934" y="1300942"/>
                  <a:pt x="403934" y="1163968"/>
                </a:cubicBezTo>
                <a:cubicBezTo>
                  <a:pt x="403934" y="1061238"/>
                  <a:pt x="480208" y="973096"/>
                  <a:pt x="588912" y="935445"/>
                </a:cubicBezTo>
                <a:lnTo>
                  <a:pt x="630316" y="928600"/>
                </a:lnTo>
                <a:lnTo>
                  <a:pt x="630316" y="523220"/>
                </a:lnTo>
                <a:lnTo>
                  <a:pt x="157489" y="523220"/>
                </a:lnTo>
                <a:cubicBezTo>
                  <a:pt x="70510" y="523220"/>
                  <a:pt x="0" y="452710"/>
                  <a:pt x="0" y="365731"/>
                </a:cubicBezTo>
                <a:lnTo>
                  <a:pt x="0" y="157489"/>
                </a:lnTo>
                <a:cubicBezTo>
                  <a:pt x="0" y="70510"/>
                  <a:pt x="70510" y="0"/>
                  <a:pt x="157489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r>
              <a:rPr lang="en-GB" b="1"/>
              <a:t>TLR</a:t>
            </a:r>
          </a:p>
          <a:p>
            <a:pPr algn="r"/>
            <a:endParaRPr lang="en-GB" b="1"/>
          </a:p>
          <a:p>
            <a:pPr algn="r"/>
            <a:endParaRPr lang="en-GB" b="1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707148B-9B4C-471C-849D-0F5701510821}"/>
              </a:ext>
            </a:extLst>
          </p:cNvPr>
          <p:cNvSpPr/>
          <p:nvPr/>
        </p:nvSpPr>
        <p:spPr>
          <a:xfrm>
            <a:off x="1365494" y="4220021"/>
            <a:ext cx="5264458" cy="1198946"/>
          </a:xfrm>
          <a:custGeom>
            <a:avLst/>
            <a:gdLst>
              <a:gd name="connsiteX0" fmla="*/ 0 w 5255581"/>
              <a:gd name="connsiteY0" fmla="*/ 1127924 h 1198946"/>
              <a:gd name="connsiteX1" fmla="*/ 896645 w 5255581"/>
              <a:gd name="connsiteY1" fmla="*/ 346689 h 1198946"/>
              <a:gd name="connsiteX2" fmla="*/ 2237173 w 5255581"/>
              <a:gd name="connsiteY2" fmla="*/ 9338 h 1198946"/>
              <a:gd name="connsiteX3" fmla="*/ 3675356 w 5255581"/>
              <a:gd name="connsiteY3" fmla="*/ 133625 h 1198946"/>
              <a:gd name="connsiteX4" fmla="*/ 4705165 w 5255581"/>
              <a:gd name="connsiteY4" fmla="*/ 541998 h 1198946"/>
              <a:gd name="connsiteX5" fmla="*/ 5255581 w 5255581"/>
              <a:gd name="connsiteY5" fmla="*/ 1198946 h 1198946"/>
              <a:gd name="connsiteX0" fmla="*/ 0 w 5264458"/>
              <a:gd name="connsiteY0" fmla="*/ 1110169 h 1198946"/>
              <a:gd name="connsiteX1" fmla="*/ 905522 w 5264458"/>
              <a:gd name="connsiteY1" fmla="*/ 346689 h 1198946"/>
              <a:gd name="connsiteX2" fmla="*/ 2246050 w 5264458"/>
              <a:gd name="connsiteY2" fmla="*/ 9338 h 1198946"/>
              <a:gd name="connsiteX3" fmla="*/ 3684233 w 5264458"/>
              <a:gd name="connsiteY3" fmla="*/ 133625 h 1198946"/>
              <a:gd name="connsiteX4" fmla="*/ 4714042 w 5264458"/>
              <a:gd name="connsiteY4" fmla="*/ 541998 h 1198946"/>
              <a:gd name="connsiteX5" fmla="*/ 5264458 w 5264458"/>
              <a:gd name="connsiteY5" fmla="*/ 1198946 h 1198946"/>
              <a:gd name="connsiteX0" fmla="*/ 0 w 5264458"/>
              <a:gd name="connsiteY0" fmla="*/ 1110169 h 1198946"/>
              <a:gd name="connsiteX1" fmla="*/ 905522 w 5264458"/>
              <a:gd name="connsiteY1" fmla="*/ 346689 h 1198946"/>
              <a:gd name="connsiteX2" fmla="*/ 2246050 w 5264458"/>
              <a:gd name="connsiteY2" fmla="*/ 9338 h 1198946"/>
              <a:gd name="connsiteX3" fmla="*/ 3684233 w 5264458"/>
              <a:gd name="connsiteY3" fmla="*/ 133625 h 1198946"/>
              <a:gd name="connsiteX4" fmla="*/ 4714042 w 5264458"/>
              <a:gd name="connsiteY4" fmla="*/ 541998 h 1198946"/>
              <a:gd name="connsiteX5" fmla="*/ 5264458 w 5264458"/>
              <a:gd name="connsiteY5" fmla="*/ 1198946 h 1198946"/>
              <a:gd name="connsiteX0" fmla="*/ 0 w 5264458"/>
              <a:gd name="connsiteY0" fmla="*/ 1110169 h 1198946"/>
              <a:gd name="connsiteX1" fmla="*/ 905522 w 5264458"/>
              <a:gd name="connsiteY1" fmla="*/ 346689 h 1198946"/>
              <a:gd name="connsiteX2" fmla="*/ 2246050 w 5264458"/>
              <a:gd name="connsiteY2" fmla="*/ 9338 h 1198946"/>
              <a:gd name="connsiteX3" fmla="*/ 3684233 w 5264458"/>
              <a:gd name="connsiteY3" fmla="*/ 133625 h 1198946"/>
              <a:gd name="connsiteX4" fmla="*/ 4714042 w 5264458"/>
              <a:gd name="connsiteY4" fmla="*/ 541998 h 1198946"/>
              <a:gd name="connsiteX5" fmla="*/ 5264458 w 5264458"/>
              <a:gd name="connsiteY5" fmla="*/ 1198946 h 1198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4458" h="1198946">
                <a:moveTo>
                  <a:pt x="0" y="1110169"/>
                </a:moveTo>
                <a:cubicBezTo>
                  <a:pt x="217502" y="768379"/>
                  <a:pt x="531180" y="530161"/>
                  <a:pt x="905522" y="346689"/>
                </a:cubicBezTo>
                <a:cubicBezTo>
                  <a:pt x="1279864" y="163217"/>
                  <a:pt x="1782932" y="44849"/>
                  <a:pt x="2246050" y="9338"/>
                </a:cubicBezTo>
                <a:cubicBezTo>
                  <a:pt x="2709169" y="-26173"/>
                  <a:pt x="3272901" y="44848"/>
                  <a:pt x="3684233" y="133625"/>
                </a:cubicBezTo>
                <a:cubicBezTo>
                  <a:pt x="4095565" y="222402"/>
                  <a:pt x="4450671" y="364445"/>
                  <a:pt x="4714042" y="541998"/>
                </a:cubicBezTo>
                <a:cubicBezTo>
                  <a:pt x="4977413" y="719551"/>
                  <a:pt x="5120935" y="959248"/>
                  <a:pt x="5264458" y="1198946"/>
                </a:cubicBezTo>
              </a:path>
            </a:pathLst>
          </a:custGeom>
          <a:noFill/>
          <a:ln w="57150">
            <a:solidFill>
              <a:schemeClr val="accent2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Graphic 17" descr="DNA with solid fill">
            <a:extLst>
              <a:ext uri="{FF2B5EF4-FFF2-40B4-BE49-F238E27FC236}">
                <a16:creationId xmlns:a16="http://schemas.microsoft.com/office/drawing/2014/main" id="{77872E77-B5C0-4634-B499-F5990BEAB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878348" y="5399986"/>
            <a:ext cx="914400" cy="914400"/>
          </a:xfrm>
          <a:prstGeom prst="rect">
            <a:avLst/>
          </a:prstGeom>
        </p:spPr>
      </p:pic>
      <p:pic>
        <p:nvPicPr>
          <p:cNvPr id="20" name="Graphic 19" descr="DNA with solid fill">
            <a:extLst>
              <a:ext uri="{FF2B5EF4-FFF2-40B4-BE49-F238E27FC236}">
                <a16:creationId xmlns:a16="http://schemas.microsoft.com/office/drawing/2014/main" id="{4FFB4A2A-E71C-4D38-93A3-56C947D8E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2690076" y="5399986"/>
            <a:ext cx="914400" cy="914400"/>
          </a:xfrm>
          <a:prstGeom prst="rect">
            <a:avLst/>
          </a:prstGeom>
        </p:spPr>
      </p:pic>
      <p:pic>
        <p:nvPicPr>
          <p:cNvPr id="21" name="Graphic 20" descr="DNA with solid fill">
            <a:extLst>
              <a:ext uri="{FF2B5EF4-FFF2-40B4-BE49-F238E27FC236}">
                <a16:creationId xmlns:a16="http://schemas.microsoft.com/office/drawing/2014/main" id="{3F99745D-C179-4E91-9A6E-862D5D545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3522196" y="5399986"/>
            <a:ext cx="914400" cy="914400"/>
          </a:xfrm>
          <a:prstGeom prst="rect">
            <a:avLst/>
          </a:prstGeom>
        </p:spPr>
      </p:pic>
      <p:pic>
        <p:nvPicPr>
          <p:cNvPr id="22" name="Graphic 21" descr="DNA with solid fill">
            <a:extLst>
              <a:ext uri="{FF2B5EF4-FFF2-40B4-BE49-F238E27FC236}">
                <a16:creationId xmlns:a16="http://schemas.microsoft.com/office/drawing/2014/main" id="{06716080-B72C-4C52-A870-C25752481F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4333924" y="5399986"/>
            <a:ext cx="914400" cy="914400"/>
          </a:xfrm>
          <a:prstGeom prst="rect">
            <a:avLst/>
          </a:prstGeom>
        </p:spPr>
      </p:pic>
      <p:pic>
        <p:nvPicPr>
          <p:cNvPr id="23" name="Graphic 22" descr="DNA with solid fill">
            <a:extLst>
              <a:ext uri="{FF2B5EF4-FFF2-40B4-BE49-F238E27FC236}">
                <a16:creationId xmlns:a16="http://schemas.microsoft.com/office/drawing/2014/main" id="{AA768E55-B959-4EA8-AD0B-8C8BB271E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5148288" y="5399986"/>
            <a:ext cx="914400" cy="9144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CD1BA31-FC4B-45AF-A1D1-01BCAF68047D}"/>
              </a:ext>
            </a:extLst>
          </p:cNvPr>
          <p:cNvSpPr/>
          <p:nvPr/>
        </p:nvSpPr>
        <p:spPr>
          <a:xfrm>
            <a:off x="2359214" y="5252325"/>
            <a:ext cx="656947" cy="496689"/>
          </a:xfrm>
          <a:prstGeom prst="roundRect">
            <a:avLst>
              <a:gd name="adj" fmla="val 470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b="1"/>
              <a:t>NF-</a:t>
            </a:r>
            <a:r>
              <a:rPr lang="el-GR" b="1"/>
              <a:t>κ</a:t>
            </a:r>
            <a:r>
              <a:rPr lang="en-GB" b="1"/>
              <a:t>B</a:t>
            </a:r>
            <a:endParaRPr lang="cs-CZ" b="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4CCB6E-2FA0-49AF-9988-EA42ED52F9BD}"/>
              </a:ext>
            </a:extLst>
          </p:cNvPr>
          <p:cNvSpPr txBox="1"/>
          <p:nvPr/>
        </p:nvSpPr>
        <p:spPr>
          <a:xfrm>
            <a:off x="125994" y="2108819"/>
            <a:ext cx="4109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/>
              <a:t>Activated by extracellular signals from pathogens:</a:t>
            </a:r>
          </a:p>
          <a:p>
            <a:r>
              <a:rPr lang="en-GB" sz="1200" b="1" err="1"/>
              <a:t>Polysacharides</a:t>
            </a:r>
            <a:r>
              <a:rPr lang="en-GB" sz="1200" b="1"/>
              <a:t>, RNA, DNA, proteins, lipopeptides, endotoxins,..</a:t>
            </a:r>
            <a:endParaRPr lang="cs-CZ" sz="1200" b="1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70F239C-A9A6-4FC8-9991-1820B0260B59}"/>
              </a:ext>
            </a:extLst>
          </p:cNvPr>
          <p:cNvSpPr/>
          <p:nvPr/>
        </p:nvSpPr>
        <p:spPr>
          <a:xfrm>
            <a:off x="4513404" y="5061712"/>
            <a:ext cx="656947" cy="496689"/>
          </a:xfrm>
          <a:prstGeom prst="roundRect">
            <a:avLst>
              <a:gd name="adj" fmla="val 4705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b="1">
                <a:solidFill>
                  <a:schemeClr val="accent6">
                    <a:lumMod val="50000"/>
                  </a:schemeClr>
                </a:solidFill>
              </a:rPr>
              <a:t>IRFs</a:t>
            </a:r>
            <a:endParaRPr lang="cs-CZ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34B6042-1034-42C9-B984-99CC3D9BD347}"/>
              </a:ext>
            </a:extLst>
          </p:cNvPr>
          <p:cNvSpPr/>
          <p:nvPr/>
        </p:nvSpPr>
        <p:spPr>
          <a:xfrm rot="19686564" flipH="1">
            <a:off x="9288195" y="1444764"/>
            <a:ext cx="777756" cy="753262"/>
          </a:xfrm>
          <a:custGeom>
            <a:avLst/>
            <a:gdLst>
              <a:gd name="connsiteX0" fmla="*/ 72673 w 777756"/>
              <a:gd name="connsiteY0" fmla="*/ 54734 h 753262"/>
              <a:gd name="connsiteX1" fmla="*/ 248123 w 777756"/>
              <a:gd name="connsiteY1" fmla="*/ 0 h 753262"/>
              <a:gd name="connsiteX2" fmla="*/ 491203 w 777756"/>
              <a:gd name="connsiteY2" fmla="*/ 149210 h 753262"/>
              <a:gd name="connsiteX3" fmla="*/ 491937 w 777756"/>
              <a:gd name="connsiteY3" fmla="*/ 154690 h 753262"/>
              <a:gd name="connsiteX4" fmla="*/ 659669 w 777756"/>
              <a:gd name="connsiteY4" fmla="*/ 424262 h 753262"/>
              <a:gd name="connsiteX5" fmla="*/ 674568 w 777756"/>
              <a:gd name="connsiteY5" fmla="*/ 427282 h 753262"/>
              <a:gd name="connsiteX6" fmla="*/ 777756 w 777756"/>
              <a:gd name="connsiteY6" fmla="*/ 583606 h 753262"/>
              <a:gd name="connsiteX7" fmla="*/ 608805 w 777756"/>
              <a:gd name="connsiteY7" fmla="*/ 753262 h 753262"/>
              <a:gd name="connsiteX8" fmla="*/ 439854 w 777756"/>
              <a:gd name="connsiteY8" fmla="*/ 583606 h 753262"/>
              <a:gd name="connsiteX9" fmla="*/ 453131 w 777756"/>
              <a:gd name="connsiteY9" fmla="*/ 517568 h 753262"/>
              <a:gd name="connsiteX10" fmla="*/ 465644 w 777756"/>
              <a:gd name="connsiteY10" fmla="*/ 498931 h 753262"/>
              <a:gd name="connsiteX11" fmla="*/ 370471 w 777756"/>
              <a:gd name="connsiteY11" fmla="*/ 345973 h 753262"/>
              <a:gd name="connsiteX12" fmla="*/ 344702 w 777756"/>
              <a:gd name="connsiteY12" fmla="*/ 359057 h 753262"/>
              <a:gd name="connsiteX13" fmla="*/ 248123 w 777756"/>
              <a:gd name="connsiteY13" fmla="*/ 373743 h 753262"/>
              <a:gd name="connsiteX14" fmla="*/ 0 w 777756"/>
              <a:gd name="connsiteY14" fmla="*/ 186872 h 753262"/>
              <a:gd name="connsiteX15" fmla="*/ 72673 w 777756"/>
              <a:gd name="connsiteY15" fmla="*/ 54734 h 75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77756" h="753262">
                <a:moveTo>
                  <a:pt x="72673" y="54734"/>
                </a:moveTo>
                <a:cubicBezTo>
                  <a:pt x="117575" y="20917"/>
                  <a:pt x="179606" y="0"/>
                  <a:pt x="248123" y="0"/>
                </a:cubicBezTo>
                <a:cubicBezTo>
                  <a:pt x="368027" y="0"/>
                  <a:pt x="468067" y="64057"/>
                  <a:pt x="491203" y="149210"/>
                </a:cubicBezTo>
                <a:lnTo>
                  <a:pt x="491937" y="154690"/>
                </a:lnTo>
                <a:lnTo>
                  <a:pt x="659669" y="424262"/>
                </a:lnTo>
                <a:lnTo>
                  <a:pt x="674568" y="427282"/>
                </a:lnTo>
                <a:cubicBezTo>
                  <a:pt x="735207" y="453038"/>
                  <a:pt x="777756" y="513333"/>
                  <a:pt x="777756" y="583606"/>
                </a:cubicBezTo>
                <a:cubicBezTo>
                  <a:pt x="777756" y="677304"/>
                  <a:pt x="702114" y="753262"/>
                  <a:pt x="608805" y="753262"/>
                </a:cubicBezTo>
                <a:cubicBezTo>
                  <a:pt x="515496" y="753262"/>
                  <a:pt x="439854" y="677304"/>
                  <a:pt x="439854" y="583606"/>
                </a:cubicBezTo>
                <a:cubicBezTo>
                  <a:pt x="439854" y="560182"/>
                  <a:pt x="444581" y="537866"/>
                  <a:pt x="453131" y="517568"/>
                </a:cubicBezTo>
                <a:lnTo>
                  <a:pt x="465644" y="498931"/>
                </a:lnTo>
                <a:lnTo>
                  <a:pt x="370471" y="345973"/>
                </a:lnTo>
                <a:lnTo>
                  <a:pt x="344702" y="359057"/>
                </a:lnTo>
                <a:cubicBezTo>
                  <a:pt x="315017" y="368514"/>
                  <a:pt x="282380" y="373742"/>
                  <a:pt x="248123" y="373743"/>
                </a:cubicBezTo>
                <a:cubicBezTo>
                  <a:pt x="111088" y="373743"/>
                  <a:pt x="0" y="290077"/>
                  <a:pt x="0" y="186872"/>
                </a:cubicBezTo>
                <a:cubicBezTo>
                  <a:pt x="0" y="135269"/>
                  <a:pt x="27772" y="88551"/>
                  <a:pt x="72673" y="54734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CF89A2E-4193-4C86-8091-B09627A71E04}"/>
              </a:ext>
            </a:extLst>
          </p:cNvPr>
          <p:cNvSpPr/>
          <p:nvPr/>
        </p:nvSpPr>
        <p:spPr>
          <a:xfrm rot="1913436">
            <a:off x="8831260" y="1454977"/>
            <a:ext cx="777756" cy="753262"/>
          </a:xfrm>
          <a:custGeom>
            <a:avLst/>
            <a:gdLst>
              <a:gd name="connsiteX0" fmla="*/ 72673 w 777756"/>
              <a:gd name="connsiteY0" fmla="*/ 54734 h 753262"/>
              <a:gd name="connsiteX1" fmla="*/ 248123 w 777756"/>
              <a:gd name="connsiteY1" fmla="*/ 0 h 753262"/>
              <a:gd name="connsiteX2" fmla="*/ 491203 w 777756"/>
              <a:gd name="connsiteY2" fmla="*/ 149210 h 753262"/>
              <a:gd name="connsiteX3" fmla="*/ 491937 w 777756"/>
              <a:gd name="connsiteY3" fmla="*/ 154690 h 753262"/>
              <a:gd name="connsiteX4" fmla="*/ 659669 w 777756"/>
              <a:gd name="connsiteY4" fmla="*/ 424262 h 753262"/>
              <a:gd name="connsiteX5" fmla="*/ 674568 w 777756"/>
              <a:gd name="connsiteY5" fmla="*/ 427282 h 753262"/>
              <a:gd name="connsiteX6" fmla="*/ 777756 w 777756"/>
              <a:gd name="connsiteY6" fmla="*/ 583606 h 753262"/>
              <a:gd name="connsiteX7" fmla="*/ 608805 w 777756"/>
              <a:gd name="connsiteY7" fmla="*/ 753262 h 753262"/>
              <a:gd name="connsiteX8" fmla="*/ 439854 w 777756"/>
              <a:gd name="connsiteY8" fmla="*/ 583606 h 753262"/>
              <a:gd name="connsiteX9" fmla="*/ 453131 w 777756"/>
              <a:gd name="connsiteY9" fmla="*/ 517568 h 753262"/>
              <a:gd name="connsiteX10" fmla="*/ 465644 w 777756"/>
              <a:gd name="connsiteY10" fmla="*/ 498931 h 753262"/>
              <a:gd name="connsiteX11" fmla="*/ 370471 w 777756"/>
              <a:gd name="connsiteY11" fmla="*/ 345973 h 753262"/>
              <a:gd name="connsiteX12" fmla="*/ 344702 w 777756"/>
              <a:gd name="connsiteY12" fmla="*/ 359057 h 753262"/>
              <a:gd name="connsiteX13" fmla="*/ 248123 w 777756"/>
              <a:gd name="connsiteY13" fmla="*/ 373743 h 753262"/>
              <a:gd name="connsiteX14" fmla="*/ 0 w 777756"/>
              <a:gd name="connsiteY14" fmla="*/ 186872 h 753262"/>
              <a:gd name="connsiteX15" fmla="*/ 72673 w 777756"/>
              <a:gd name="connsiteY15" fmla="*/ 54734 h 75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77756" h="753262">
                <a:moveTo>
                  <a:pt x="72673" y="54734"/>
                </a:moveTo>
                <a:cubicBezTo>
                  <a:pt x="117575" y="20917"/>
                  <a:pt x="179606" y="0"/>
                  <a:pt x="248123" y="0"/>
                </a:cubicBezTo>
                <a:cubicBezTo>
                  <a:pt x="368027" y="0"/>
                  <a:pt x="468067" y="64057"/>
                  <a:pt x="491203" y="149210"/>
                </a:cubicBezTo>
                <a:lnTo>
                  <a:pt x="491937" y="154690"/>
                </a:lnTo>
                <a:lnTo>
                  <a:pt x="659669" y="424262"/>
                </a:lnTo>
                <a:lnTo>
                  <a:pt x="674568" y="427282"/>
                </a:lnTo>
                <a:cubicBezTo>
                  <a:pt x="735207" y="453038"/>
                  <a:pt x="777756" y="513333"/>
                  <a:pt x="777756" y="583606"/>
                </a:cubicBezTo>
                <a:cubicBezTo>
                  <a:pt x="777756" y="677304"/>
                  <a:pt x="702114" y="753262"/>
                  <a:pt x="608805" y="753262"/>
                </a:cubicBezTo>
                <a:cubicBezTo>
                  <a:pt x="515496" y="753262"/>
                  <a:pt x="439854" y="677304"/>
                  <a:pt x="439854" y="583606"/>
                </a:cubicBezTo>
                <a:cubicBezTo>
                  <a:pt x="439854" y="560182"/>
                  <a:pt x="444581" y="537866"/>
                  <a:pt x="453131" y="517568"/>
                </a:cubicBezTo>
                <a:lnTo>
                  <a:pt x="465644" y="498931"/>
                </a:lnTo>
                <a:lnTo>
                  <a:pt x="370471" y="345973"/>
                </a:lnTo>
                <a:lnTo>
                  <a:pt x="344702" y="359057"/>
                </a:lnTo>
                <a:cubicBezTo>
                  <a:pt x="315017" y="368514"/>
                  <a:pt x="282380" y="373742"/>
                  <a:pt x="248123" y="373743"/>
                </a:cubicBezTo>
                <a:cubicBezTo>
                  <a:pt x="111088" y="373743"/>
                  <a:pt x="0" y="290077"/>
                  <a:pt x="0" y="186872"/>
                </a:cubicBezTo>
                <a:cubicBezTo>
                  <a:pt x="0" y="135269"/>
                  <a:pt x="27772" y="88551"/>
                  <a:pt x="72673" y="54734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60871CF-062D-450D-AE8D-B64D7A2E8EDB}"/>
              </a:ext>
            </a:extLst>
          </p:cNvPr>
          <p:cNvSpPr/>
          <p:nvPr/>
        </p:nvSpPr>
        <p:spPr>
          <a:xfrm>
            <a:off x="9206151" y="1088266"/>
            <a:ext cx="453819" cy="35898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b="1">
                <a:solidFill>
                  <a:schemeClr val="accent6">
                    <a:lumMod val="50000"/>
                  </a:schemeClr>
                </a:solidFill>
              </a:rPr>
              <a:t>IFN</a:t>
            </a:r>
            <a:endParaRPr lang="cs-CZ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826259-FDC5-45D2-8E61-B8596057FFDC}"/>
              </a:ext>
            </a:extLst>
          </p:cNvPr>
          <p:cNvSpPr txBox="1"/>
          <p:nvPr/>
        </p:nvSpPr>
        <p:spPr>
          <a:xfrm>
            <a:off x="9890193" y="1413141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chemeClr val="accent6">
                    <a:lumMod val="50000"/>
                  </a:schemeClr>
                </a:solidFill>
              </a:rPr>
              <a:t>IFNAR</a:t>
            </a:r>
            <a:endParaRPr lang="cs-CZ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5AE2A9E-D40C-4EA1-A8DB-B662BC334676}"/>
              </a:ext>
            </a:extLst>
          </p:cNvPr>
          <p:cNvSpPr txBox="1"/>
          <p:nvPr/>
        </p:nvSpPr>
        <p:spPr>
          <a:xfrm>
            <a:off x="4001104" y="6265815"/>
            <a:ext cx="46519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err="1">
                <a:solidFill>
                  <a:schemeClr val="accent6">
                    <a:lumMod val="50000"/>
                  </a:schemeClr>
                </a:solidFill>
              </a:rPr>
              <a:t>gamma-activated</a:t>
            </a:r>
            <a:r>
              <a:rPr lang="cs-CZ" sz="1200" b="1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sz="1200" b="1" err="1">
                <a:solidFill>
                  <a:schemeClr val="accent6">
                    <a:lumMod val="50000"/>
                  </a:schemeClr>
                </a:solidFill>
              </a:rPr>
              <a:t>sequences</a:t>
            </a:r>
            <a:r>
              <a:rPr lang="en-GB" sz="1200" b="1">
                <a:solidFill>
                  <a:schemeClr val="accent6">
                    <a:lumMod val="50000"/>
                  </a:schemeClr>
                </a:solidFill>
              </a:rPr>
              <a:t>,</a:t>
            </a:r>
            <a:r>
              <a:rPr lang="cs-CZ" sz="1200" b="1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sz="1200" b="1" i="0">
                <a:solidFill>
                  <a:schemeClr val="accent6">
                    <a:lumMod val="50000"/>
                  </a:schemeClr>
                </a:solidFill>
                <a:effectLst/>
                <a:latin typeface="Harding"/>
              </a:rPr>
              <a:t>IFN-</a:t>
            </a:r>
            <a:r>
              <a:rPr lang="cs-CZ" sz="1200" b="1" i="0" err="1">
                <a:solidFill>
                  <a:schemeClr val="accent6">
                    <a:lumMod val="50000"/>
                  </a:schemeClr>
                </a:solidFill>
                <a:effectLst/>
                <a:latin typeface="Harding"/>
              </a:rPr>
              <a:t>stimulated</a:t>
            </a:r>
            <a:r>
              <a:rPr lang="cs-CZ" sz="1200" b="1" i="0">
                <a:solidFill>
                  <a:schemeClr val="accent6">
                    <a:lumMod val="50000"/>
                  </a:schemeClr>
                </a:solidFill>
                <a:effectLst/>
                <a:latin typeface="Harding"/>
              </a:rPr>
              <a:t> response </a:t>
            </a:r>
            <a:r>
              <a:rPr lang="cs-CZ" sz="1200" b="1" i="0" err="1">
                <a:solidFill>
                  <a:schemeClr val="accent6">
                    <a:lumMod val="50000"/>
                  </a:schemeClr>
                </a:solidFill>
                <a:effectLst/>
                <a:latin typeface="Harding"/>
              </a:rPr>
              <a:t>elements</a:t>
            </a:r>
            <a:endParaRPr lang="cs-CZ" sz="1200" b="1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1" name="Graphic 40" descr="DNA with solid fill">
            <a:extLst>
              <a:ext uri="{FF2B5EF4-FFF2-40B4-BE49-F238E27FC236}">
                <a16:creationId xmlns:a16="http://schemas.microsoft.com/office/drawing/2014/main" id="{04497456-FBFF-4A66-8901-48F846EA6F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5981646" y="5399986"/>
            <a:ext cx="914400" cy="9144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B6759CE-944D-4174-9977-772B5798F114}"/>
              </a:ext>
            </a:extLst>
          </p:cNvPr>
          <p:cNvSpPr txBox="1"/>
          <p:nvPr/>
        </p:nvSpPr>
        <p:spPr>
          <a:xfrm>
            <a:off x="4465065" y="6034983"/>
            <a:ext cx="2677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>
                <a:solidFill>
                  <a:schemeClr val="accent6">
                    <a:lumMod val="50000"/>
                  </a:schemeClr>
                </a:solidFill>
              </a:rPr>
              <a:t>GAS</a:t>
            </a:r>
            <a:r>
              <a:rPr lang="en-GB" b="1">
                <a:solidFill>
                  <a:schemeClr val="accent6">
                    <a:lumMod val="50000"/>
                  </a:schemeClr>
                </a:solidFill>
              </a:rPr>
              <a:t>                      ISRE</a:t>
            </a:r>
            <a:endParaRPr lang="cs-CZ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E2084DC7-7E48-4095-9166-C094DCCCED33}"/>
              </a:ext>
            </a:extLst>
          </p:cNvPr>
          <p:cNvSpPr/>
          <p:nvPr/>
        </p:nvSpPr>
        <p:spPr>
          <a:xfrm>
            <a:off x="5336493" y="5082659"/>
            <a:ext cx="656947" cy="496689"/>
          </a:xfrm>
          <a:prstGeom prst="roundRect">
            <a:avLst>
              <a:gd name="adj" fmla="val 4705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b="1">
                <a:solidFill>
                  <a:schemeClr val="accent6">
                    <a:lumMod val="50000"/>
                  </a:schemeClr>
                </a:solidFill>
              </a:rPr>
              <a:t>STAT</a:t>
            </a:r>
            <a:endParaRPr lang="cs-CZ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7" name="Graphic 6" descr="Covid-19 with solid fill">
            <a:extLst>
              <a:ext uri="{FF2B5EF4-FFF2-40B4-BE49-F238E27FC236}">
                <a16:creationId xmlns:a16="http://schemas.microsoft.com/office/drawing/2014/main" id="{D66D5F34-3B1D-4415-B0D8-7317CABECD4D}"/>
              </a:ext>
            </a:extLst>
          </p:cNvPr>
          <p:cNvSpPr/>
          <p:nvPr/>
        </p:nvSpPr>
        <p:spPr>
          <a:xfrm>
            <a:off x="5875004" y="1510286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D930FF0A-D688-4CE8-96FE-92CA543CFDA0}"/>
              </a:ext>
            </a:extLst>
          </p:cNvPr>
          <p:cNvSpPr/>
          <p:nvPr/>
        </p:nvSpPr>
        <p:spPr>
          <a:xfrm>
            <a:off x="6285387" y="5061712"/>
            <a:ext cx="1953091" cy="628029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4461972E-E04E-4C7D-94B1-83894881F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87" b="89837" l="3400" r="94700">
                        <a14:foregroundMark x1="12400" y1="58720" x2="7000" y2="56085"/>
                        <a14:foregroundMark x1="7000" y1="56085" x2="3100" y2="61230"/>
                        <a14:foregroundMark x1="3100" y1="61230" x2="9900" y2="84316"/>
                        <a14:foregroundMark x1="9900" y1="84316" x2="15400" y2="85947"/>
                        <a14:foregroundMark x1="15400" y1="85947" x2="19600" y2="80050"/>
                        <a14:foregroundMark x1="19600" y1="80050" x2="36800" y2="87955"/>
                        <a14:foregroundMark x1="36800" y1="87955" x2="32600" y2="80301"/>
                        <a14:foregroundMark x1="32600" y1="80301" x2="27700" y2="76412"/>
                        <a14:foregroundMark x1="27700" y1="76412" x2="23300" y2="75533"/>
                        <a14:foregroundMark x1="5300" y1="72271" x2="4700" y2="64743"/>
                        <a14:foregroundMark x1="4700" y1="64743" x2="6700" y2="59473"/>
                        <a14:foregroundMark x1="8200" y1="35634" x2="3400" y2="40025"/>
                        <a14:foregroundMark x1="3400" y1="40025" x2="9300" y2="42409"/>
                        <a14:foregroundMark x1="9300" y1="42409" x2="15100" y2="41405"/>
                        <a14:foregroundMark x1="15100" y1="41405" x2="13100" y2="34881"/>
                        <a14:foregroundMark x1="13100" y1="34881" x2="7300" y2="35132"/>
                        <a14:foregroundMark x1="7300" y1="35132" x2="6900" y2="35885"/>
                        <a14:foregroundMark x1="82300" y1="79423" x2="80000" y2="87202"/>
                        <a14:foregroundMark x1="80000" y1="87202" x2="85600" y2="91343"/>
                        <a14:foregroundMark x1="85600" y1="91343" x2="89900" y2="85194"/>
                        <a14:foregroundMark x1="89900" y1="85194" x2="92600" y2="77792"/>
                        <a14:foregroundMark x1="92600" y1="77792" x2="96500" y2="72773"/>
                        <a14:foregroundMark x1="96500" y1="72773" x2="98000" y2="65496"/>
                        <a14:foregroundMark x1="98000" y1="65496" x2="93800" y2="60602"/>
                        <a14:foregroundMark x1="93800" y1="60602" x2="91600" y2="54203"/>
                        <a14:foregroundMark x1="91600" y1="54203" x2="87300" y2="58846"/>
                        <a14:foregroundMark x1="87300" y1="58846" x2="87900" y2="63488"/>
                        <a14:foregroundMark x1="84300" y1="38645" x2="88700" y2="45420"/>
                        <a14:foregroundMark x1="88700" y1="45420" x2="92632" y2="46790"/>
                        <a14:foregroundMark x1="98804" y1="44741" x2="99400" y2="44417"/>
                        <a14:foregroundMark x1="94100" y1="47302" x2="96264" y2="46124"/>
                        <a14:foregroundMark x1="98542" y1="43455" x2="94700" y2="39147"/>
                        <a14:foregroundMark x1="99400" y1="44417" x2="99113" y2="44095"/>
                        <a14:foregroundMark x1="91752" y1="38354" x2="89100" y2="37641"/>
                        <a14:foregroundMark x1="94700" y1="39147" x2="91764" y2="38357"/>
                        <a14:foregroundMark x1="89100" y1="37641" x2="87900" y2="32246"/>
                        <a14:backgroundMark x1="1500" y1="44542" x2="1300" y2="53074"/>
                        <a14:backgroundMark x1="1300" y1="53074" x2="7500" y2="53576"/>
                        <a14:backgroundMark x1="7500" y1="53576" x2="13900" y2="50941"/>
                        <a14:backgroundMark x1="13900" y1="50941" x2="16600" y2="44542"/>
                        <a14:backgroundMark x1="16600" y1="44542" x2="11100" y2="44918"/>
                        <a14:backgroundMark x1="11100" y1="44918" x2="5400" y2="43162"/>
                        <a14:backgroundMark x1="5400" y1="43162" x2="1100" y2="43664"/>
                        <a14:backgroundMark x1="93600" y1="50565" x2="87800" y2="48683"/>
                        <a14:backgroundMark x1="87800" y1="48683" x2="93500" y2="48557"/>
                        <a14:backgroundMark x1="93500" y1="48557" x2="87900" y2="47428"/>
                        <a14:backgroundMark x1="87900" y1="47428" x2="88700" y2="53074"/>
                        <a14:backgroundMark x1="89100" y1="39523" x2="89100" y2="39523"/>
                        <a14:backgroundMark x1="88400" y1="41154" x2="93700" y2="44166"/>
                        <a14:backgroundMark x1="93700" y1="44166" x2="92400" y2="40527"/>
                        <a14:backgroundMark x1="96600" y1="45420" x2="98600" y2="451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85518" y="2716169"/>
            <a:ext cx="1266737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49365416-FC83-458F-BB9C-5DB0DC0CC925}"/>
              </a:ext>
            </a:extLst>
          </p:cNvPr>
          <p:cNvSpPr txBox="1"/>
          <p:nvPr/>
        </p:nvSpPr>
        <p:spPr>
          <a:xfrm>
            <a:off x="6221782" y="2342062"/>
            <a:ext cx="256696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Cyclic</a:t>
            </a:r>
            <a:r>
              <a:rPr lang="cs-CZ" sz="11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GMP-AMP </a:t>
            </a:r>
            <a:r>
              <a:rPr lang="cs-CZ" sz="11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synthase</a:t>
            </a:r>
            <a:endParaRPr lang="en-GB" sz="1100" b="1" i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en-GB" sz="1100" b="1">
                <a:solidFill>
                  <a:srgbClr val="202122"/>
                </a:solidFill>
                <a:latin typeface="Arial" panose="020B0604020202020204" pitchFamily="34" charset="0"/>
              </a:rPr>
              <a:t>Cytoplasmic sensor of DNA</a:t>
            </a:r>
            <a:endParaRPr lang="cs-CZ" sz="1100" b="1"/>
          </a:p>
        </p:txBody>
      </p:sp>
      <p:sp>
        <p:nvSpPr>
          <p:cNvPr id="52" name="Arc 51">
            <a:extLst>
              <a:ext uri="{FF2B5EF4-FFF2-40B4-BE49-F238E27FC236}">
                <a16:creationId xmlns:a16="http://schemas.microsoft.com/office/drawing/2014/main" id="{9E38533D-1677-49CD-AB66-EB1CF94413E1}"/>
              </a:ext>
            </a:extLst>
          </p:cNvPr>
          <p:cNvSpPr/>
          <p:nvPr/>
        </p:nvSpPr>
        <p:spPr>
          <a:xfrm>
            <a:off x="5511428" y="3340610"/>
            <a:ext cx="1374951" cy="1195473"/>
          </a:xfrm>
          <a:prstGeom prst="arc">
            <a:avLst>
              <a:gd name="adj1" fmla="val 11841241"/>
              <a:gd name="adj2" fmla="val 20704115"/>
            </a:avLst>
          </a:prstGeom>
          <a:ln w="571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102" name="Picture 6" descr="Cyclic guanosine monophosphate–adenosine monophosphate - Wikipedia">
            <a:extLst>
              <a:ext uri="{FF2B5EF4-FFF2-40B4-BE49-F238E27FC236}">
                <a16:creationId xmlns:a16="http://schemas.microsoft.com/office/drawing/2014/main" id="{EB290CD0-FC41-43DC-81C6-C1AA56294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390" y="3101208"/>
            <a:ext cx="1430501" cy="106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0FB44B11-3DC0-41DF-B9A2-47FB0201AD16}"/>
              </a:ext>
            </a:extLst>
          </p:cNvPr>
          <p:cNvSpPr txBox="1"/>
          <p:nvPr/>
        </p:nvSpPr>
        <p:spPr>
          <a:xfrm>
            <a:off x="3553412" y="3101208"/>
            <a:ext cx="13749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b="1" err="1"/>
              <a:t>Cyclic</a:t>
            </a:r>
            <a:r>
              <a:rPr lang="cs-CZ" sz="1050" b="1"/>
              <a:t> guanosine </a:t>
            </a:r>
            <a:r>
              <a:rPr lang="cs-CZ" sz="1050" b="1" err="1"/>
              <a:t>monophosphate</a:t>
            </a:r>
            <a:r>
              <a:rPr lang="cs-CZ" sz="1050" b="1"/>
              <a:t>–adenosine </a:t>
            </a:r>
            <a:r>
              <a:rPr lang="cs-CZ" sz="1050" b="1" err="1"/>
              <a:t>monophosphate</a:t>
            </a:r>
            <a:endParaRPr lang="cs-CZ" sz="1050" b="1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EA48EA7-2DC7-44EB-906A-588BA54D2293}"/>
              </a:ext>
            </a:extLst>
          </p:cNvPr>
          <p:cNvSpPr/>
          <p:nvPr/>
        </p:nvSpPr>
        <p:spPr>
          <a:xfrm>
            <a:off x="5734551" y="2902811"/>
            <a:ext cx="940498" cy="492981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b="1" err="1"/>
              <a:t>cGAS</a:t>
            </a:r>
            <a:endParaRPr lang="cs-CZ" b="1"/>
          </a:p>
        </p:txBody>
      </p:sp>
      <p:pic>
        <p:nvPicPr>
          <p:cNvPr id="50" name="Graphic 49" descr="DNA with solid fill">
            <a:extLst>
              <a:ext uri="{FF2B5EF4-FFF2-40B4-BE49-F238E27FC236}">
                <a16:creationId xmlns:a16="http://schemas.microsoft.com/office/drawing/2014/main" id="{CEFCA9BA-39E3-4AE0-B128-B8D216219F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5984320" y="2408279"/>
            <a:ext cx="492981" cy="940498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A48C927B-8933-45D4-AC08-235214BBC5E9}"/>
              </a:ext>
            </a:extLst>
          </p:cNvPr>
          <p:cNvSpPr txBox="1"/>
          <p:nvPr/>
        </p:nvSpPr>
        <p:spPr>
          <a:xfrm>
            <a:off x="6461064" y="3809951"/>
            <a:ext cx="1340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/>
              <a:t>ATP+GTP</a:t>
            </a:r>
            <a:endParaRPr lang="cs-CZ" sz="1600" b="1"/>
          </a:p>
        </p:txBody>
      </p:sp>
      <p:sp>
        <p:nvSpPr>
          <p:cNvPr id="59" name="Graphic 6" descr="Covid-19 with solid fill">
            <a:extLst>
              <a:ext uri="{FF2B5EF4-FFF2-40B4-BE49-F238E27FC236}">
                <a16:creationId xmlns:a16="http://schemas.microsoft.com/office/drawing/2014/main" id="{2E5CF547-C347-4205-9ECD-F529B2EE1D56}"/>
              </a:ext>
            </a:extLst>
          </p:cNvPr>
          <p:cNvSpPr/>
          <p:nvPr/>
        </p:nvSpPr>
        <p:spPr>
          <a:xfrm>
            <a:off x="1985486" y="794891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B40D5670-701D-4AF5-B2AA-6BC61B1081EF}"/>
              </a:ext>
            </a:extLst>
          </p:cNvPr>
          <p:cNvSpPr/>
          <p:nvPr/>
        </p:nvSpPr>
        <p:spPr>
          <a:xfrm>
            <a:off x="63642" y="3342371"/>
            <a:ext cx="3022906" cy="1980738"/>
          </a:xfrm>
          <a:custGeom>
            <a:avLst/>
            <a:gdLst>
              <a:gd name="connsiteX0" fmla="*/ 625379 w 2857284"/>
              <a:gd name="connsiteY0" fmla="*/ 468521 h 1773477"/>
              <a:gd name="connsiteX1" fmla="*/ 6254 w 2857284"/>
              <a:gd name="connsiteY1" fmla="*/ 868571 h 1773477"/>
              <a:gd name="connsiteX2" fmla="*/ 549179 w 2857284"/>
              <a:gd name="connsiteY2" fmla="*/ 935246 h 1773477"/>
              <a:gd name="connsiteX3" fmla="*/ 6254 w 2857284"/>
              <a:gd name="connsiteY3" fmla="*/ 1278146 h 1773477"/>
              <a:gd name="connsiteX4" fmla="*/ 996854 w 2857284"/>
              <a:gd name="connsiteY4" fmla="*/ 1011446 h 1773477"/>
              <a:gd name="connsiteX5" fmla="*/ 149129 w 2857284"/>
              <a:gd name="connsiteY5" fmla="*/ 1630571 h 1773477"/>
              <a:gd name="connsiteX6" fmla="*/ 882554 w 2857284"/>
              <a:gd name="connsiteY6" fmla="*/ 1382921 h 1773477"/>
              <a:gd name="connsiteX7" fmla="*/ 587279 w 2857284"/>
              <a:gd name="connsiteY7" fmla="*/ 1773446 h 1773477"/>
              <a:gd name="connsiteX8" fmla="*/ 1311179 w 2857284"/>
              <a:gd name="connsiteY8" fmla="*/ 1401971 h 1773477"/>
              <a:gd name="connsiteX9" fmla="*/ 2006504 w 2857284"/>
              <a:gd name="connsiteY9" fmla="*/ 954296 h 1773477"/>
              <a:gd name="connsiteX10" fmla="*/ 2549429 w 2857284"/>
              <a:gd name="connsiteY10" fmla="*/ 830471 h 1773477"/>
              <a:gd name="connsiteX11" fmla="*/ 2835179 w 2857284"/>
              <a:gd name="connsiteY11" fmla="*/ 601871 h 1773477"/>
              <a:gd name="connsiteX12" fmla="*/ 1968404 w 2857284"/>
              <a:gd name="connsiteY12" fmla="*/ 744746 h 1773477"/>
              <a:gd name="connsiteX13" fmla="*/ 2368454 w 2857284"/>
              <a:gd name="connsiteY13" fmla="*/ 420896 h 1773477"/>
              <a:gd name="connsiteX14" fmla="*/ 1692179 w 2857284"/>
              <a:gd name="connsiteY14" fmla="*/ 563771 h 1773477"/>
              <a:gd name="connsiteX15" fmla="*/ 2397029 w 2857284"/>
              <a:gd name="connsiteY15" fmla="*/ 182771 h 1773477"/>
              <a:gd name="connsiteX16" fmla="*/ 1644554 w 2857284"/>
              <a:gd name="connsiteY16" fmla="*/ 354221 h 1773477"/>
              <a:gd name="connsiteX17" fmla="*/ 1930304 w 2857284"/>
              <a:gd name="connsiteY17" fmla="*/ 20846 h 1773477"/>
              <a:gd name="connsiteX18" fmla="*/ 1215929 w 2857284"/>
              <a:gd name="connsiteY18" fmla="*/ 201821 h 1773477"/>
              <a:gd name="connsiteX19" fmla="*/ 1358804 w 2857284"/>
              <a:gd name="connsiteY19" fmla="*/ 1796 h 1773477"/>
              <a:gd name="connsiteX20" fmla="*/ 387254 w 2857284"/>
              <a:gd name="connsiteY20" fmla="*/ 344696 h 1773477"/>
              <a:gd name="connsiteX21" fmla="*/ 625379 w 2857284"/>
              <a:gd name="connsiteY21" fmla="*/ 468521 h 1773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57284" h="1773477">
                <a:moveTo>
                  <a:pt x="625379" y="468521"/>
                </a:moveTo>
                <a:cubicBezTo>
                  <a:pt x="561879" y="555833"/>
                  <a:pt x="18954" y="790784"/>
                  <a:pt x="6254" y="868571"/>
                </a:cubicBezTo>
                <a:cubicBezTo>
                  <a:pt x="-6446" y="946359"/>
                  <a:pt x="549179" y="866984"/>
                  <a:pt x="549179" y="935246"/>
                </a:cubicBezTo>
                <a:cubicBezTo>
                  <a:pt x="549179" y="1003508"/>
                  <a:pt x="-68358" y="1265446"/>
                  <a:pt x="6254" y="1278146"/>
                </a:cubicBezTo>
                <a:cubicBezTo>
                  <a:pt x="80866" y="1290846"/>
                  <a:pt x="973042" y="952709"/>
                  <a:pt x="996854" y="1011446"/>
                </a:cubicBezTo>
                <a:cubicBezTo>
                  <a:pt x="1020666" y="1070183"/>
                  <a:pt x="168179" y="1568658"/>
                  <a:pt x="149129" y="1630571"/>
                </a:cubicBezTo>
                <a:cubicBezTo>
                  <a:pt x="130079" y="1692484"/>
                  <a:pt x="809529" y="1359109"/>
                  <a:pt x="882554" y="1382921"/>
                </a:cubicBezTo>
                <a:cubicBezTo>
                  <a:pt x="955579" y="1406734"/>
                  <a:pt x="515842" y="1770271"/>
                  <a:pt x="587279" y="1773446"/>
                </a:cubicBezTo>
                <a:cubicBezTo>
                  <a:pt x="658716" y="1776621"/>
                  <a:pt x="1074642" y="1538496"/>
                  <a:pt x="1311179" y="1401971"/>
                </a:cubicBezTo>
                <a:cubicBezTo>
                  <a:pt x="1547716" y="1265446"/>
                  <a:pt x="1800129" y="1049546"/>
                  <a:pt x="2006504" y="954296"/>
                </a:cubicBezTo>
                <a:cubicBezTo>
                  <a:pt x="2212879" y="859046"/>
                  <a:pt x="2411317" y="889209"/>
                  <a:pt x="2549429" y="830471"/>
                </a:cubicBezTo>
                <a:cubicBezTo>
                  <a:pt x="2687542" y="771734"/>
                  <a:pt x="2932017" y="616159"/>
                  <a:pt x="2835179" y="601871"/>
                </a:cubicBezTo>
                <a:cubicBezTo>
                  <a:pt x="2738342" y="587584"/>
                  <a:pt x="2046192" y="774909"/>
                  <a:pt x="1968404" y="744746"/>
                </a:cubicBezTo>
                <a:cubicBezTo>
                  <a:pt x="1890617" y="714584"/>
                  <a:pt x="2414491" y="451058"/>
                  <a:pt x="2368454" y="420896"/>
                </a:cubicBezTo>
                <a:cubicBezTo>
                  <a:pt x="2322417" y="390734"/>
                  <a:pt x="1687417" y="603459"/>
                  <a:pt x="1692179" y="563771"/>
                </a:cubicBezTo>
                <a:cubicBezTo>
                  <a:pt x="1696942" y="524084"/>
                  <a:pt x="2404966" y="217696"/>
                  <a:pt x="2397029" y="182771"/>
                </a:cubicBezTo>
                <a:cubicBezTo>
                  <a:pt x="2389092" y="147846"/>
                  <a:pt x="1722341" y="381208"/>
                  <a:pt x="1644554" y="354221"/>
                </a:cubicBezTo>
                <a:cubicBezTo>
                  <a:pt x="1566767" y="327234"/>
                  <a:pt x="2001741" y="46246"/>
                  <a:pt x="1930304" y="20846"/>
                </a:cubicBezTo>
                <a:cubicBezTo>
                  <a:pt x="1858867" y="-4554"/>
                  <a:pt x="1311179" y="204996"/>
                  <a:pt x="1215929" y="201821"/>
                </a:cubicBezTo>
                <a:cubicBezTo>
                  <a:pt x="1120679" y="198646"/>
                  <a:pt x="1496916" y="-22016"/>
                  <a:pt x="1358804" y="1796"/>
                </a:cubicBezTo>
                <a:cubicBezTo>
                  <a:pt x="1220692" y="25608"/>
                  <a:pt x="511079" y="270084"/>
                  <a:pt x="387254" y="344696"/>
                </a:cubicBezTo>
                <a:cubicBezTo>
                  <a:pt x="263429" y="419308"/>
                  <a:pt x="688879" y="381209"/>
                  <a:pt x="625379" y="468521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70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08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B50AE61-3CA9-4096-B4C9-A1598F7DCF3E}"/>
              </a:ext>
            </a:extLst>
          </p:cNvPr>
          <p:cNvSpPr txBox="1"/>
          <p:nvPr/>
        </p:nvSpPr>
        <p:spPr>
          <a:xfrm>
            <a:off x="1377035" y="3658891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>
                <a:solidFill>
                  <a:schemeClr val="accent2">
                    <a:lumMod val="75000"/>
                  </a:schemeClr>
                </a:solidFill>
              </a:rPr>
              <a:t>ER</a:t>
            </a:r>
            <a:endParaRPr lang="cs-CZ" sz="24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18B3A98-DF01-4BB8-9552-3824416A8F16}"/>
              </a:ext>
            </a:extLst>
          </p:cNvPr>
          <p:cNvSpPr txBox="1"/>
          <p:nvPr/>
        </p:nvSpPr>
        <p:spPr>
          <a:xfrm>
            <a:off x="1242788" y="3118465"/>
            <a:ext cx="17046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Stimulator</a:t>
            </a:r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2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interferon </a:t>
            </a:r>
            <a:r>
              <a:rPr lang="cs-CZ" sz="12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genes</a:t>
            </a:r>
            <a:endParaRPr lang="cs-CZ" sz="1200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2FDC685E-F575-483A-95ED-92CE2E2AFBE3}"/>
              </a:ext>
            </a:extLst>
          </p:cNvPr>
          <p:cNvSpPr/>
          <p:nvPr/>
        </p:nvSpPr>
        <p:spPr>
          <a:xfrm>
            <a:off x="1810875" y="3672818"/>
            <a:ext cx="785654" cy="477418"/>
          </a:xfrm>
          <a:custGeom>
            <a:avLst/>
            <a:gdLst>
              <a:gd name="connsiteX0" fmla="*/ 470249 w 940498"/>
              <a:gd name="connsiteY0" fmla="*/ 0 h 786608"/>
              <a:gd name="connsiteX1" fmla="*/ 940498 w 940498"/>
              <a:gd name="connsiteY1" fmla="*/ 246491 h 786608"/>
              <a:gd name="connsiteX2" fmla="*/ 860187 w 940498"/>
              <a:gd name="connsiteY2" fmla="*/ 384306 h 786608"/>
              <a:gd name="connsiteX3" fmla="*/ 846024 w 940498"/>
              <a:gd name="connsiteY3" fmla="*/ 393304 h 786608"/>
              <a:gd name="connsiteX4" fmla="*/ 860187 w 940498"/>
              <a:gd name="connsiteY4" fmla="*/ 402302 h 786608"/>
              <a:gd name="connsiteX5" fmla="*/ 940498 w 940498"/>
              <a:gd name="connsiteY5" fmla="*/ 540117 h 786608"/>
              <a:gd name="connsiteX6" fmla="*/ 470249 w 940498"/>
              <a:gd name="connsiteY6" fmla="*/ 786608 h 786608"/>
              <a:gd name="connsiteX7" fmla="*/ 0 w 940498"/>
              <a:gd name="connsiteY7" fmla="*/ 540117 h 786608"/>
              <a:gd name="connsiteX8" fmla="*/ 80311 w 940498"/>
              <a:gd name="connsiteY8" fmla="*/ 402302 h 786608"/>
              <a:gd name="connsiteX9" fmla="*/ 94474 w 940498"/>
              <a:gd name="connsiteY9" fmla="*/ 393304 h 786608"/>
              <a:gd name="connsiteX10" fmla="*/ 80311 w 940498"/>
              <a:gd name="connsiteY10" fmla="*/ 384306 h 786608"/>
              <a:gd name="connsiteX11" fmla="*/ 0 w 940498"/>
              <a:gd name="connsiteY11" fmla="*/ 246491 h 786608"/>
              <a:gd name="connsiteX12" fmla="*/ 470249 w 940498"/>
              <a:gd name="connsiteY12" fmla="*/ 0 h 78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40498" h="786608">
                <a:moveTo>
                  <a:pt x="470249" y="0"/>
                </a:moveTo>
                <a:cubicBezTo>
                  <a:pt x="729960" y="0"/>
                  <a:pt x="940498" y="110358"/>
                  <a:pt x="940498" y="246491"/>
                </a:cubicBezTo>
                <a:cubicBezTo>
                  <a:pt x="940498" y="297541"/>
                  <a:pt x="910891" y="344966"/>
                  <a:pt x="860187" y="384306"/>
                </a:cubicBezTo>
                <a:lnTo>
                  <a:pt x="846024" y="393304"/>
                </a:lnTo>
                <a:lnTo>
                  <a:pt x="860187" y="402302"/>
                </a:lnTo>
                <a:cubicBezTo>
                  <a:pt x="910891" y="441642"/>
                  <a:pt x="940498" y="489067"/>
                  <a:pt x="940498" y="540117"/>
                </a:cubicBezTo>
                <a:cubicBezTo>
                  <a:pt x="940498" y="676250"/>
                  <a:pt x="729960" y="786608"/>
                  <a:pt x="470249" y="786608"/>
                </a:cubicBezTo>
                <a:cubicBezTo>
                  <a:pt x="210538" y="786608"/>
                  <a:pt x="0" y="676250"/>
                  <a:pt x="0" y="540117"/>
                </a:cubicBezTo>
                <a:cubicBezTo>
                  <a:pt x="0" y="489067"/>
                  <a:pt x="29607" y="441642"/>
                  <a:pt x="80311" y="402302"/>
                </a:cubicBezTo>
                <a:lnTo>
                  <a:pt x="94474" y="393304"/>
                </a:lnTo>
                <a:lnTo>
                  <a:pt x="80311" y="384306"/>
                </a:lnTo>
                <a:cubicBezTo>
                  <a:pt x="29607" y="344966"/>
                  <a:pt x="0" y="297541"/>
                  <a:pt x="0" y="246491"/>
                </a:cubicBezTo>
                <a:cubicBezTo>
                  <a:pt x="0" y="110358"/>
                  <a:pt x="210538" y="0"/>
                  <a:pt x="470249" y="0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GB" b="1"/>
              <a:t>STING</a:t>
            </a:r>
            <a:endParaRPr lang="cs-CZ" b="1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D0741AAF-8978-4567-8C84-F0531A033739}"/>
              </a:ext>
            </a:extLst>
          </p:cNvPr>
          <p:cNvCxnSpPr/>
          <p:nvPr/>
        </p:nvCxnSpPr>
        <p:spPr>
          <a:xfrm>
            <a:off x="6198903" y="2149415"/>
            <a:ext cx="0" cy="565137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CD42C539-A201-4EA7-83BD-E8F1BDCB1E0C}"/>
              </a:ext>
            </a:extLst>
          </p:cNvPr>
          <p:cNvSpPr/>
          <p:nvPr/>
        </p:nvSpPr>
        <p:spPr>
          <a:xfrm>
            <a:off x="2667000" y="3533775"/>
            <a:ext cx="914400" cy="190500"/>
          </a:xfrm>
          <a:custGeom>
            <a:avLst/>
            <a:gdLst>
              <a:gd name="connsiteX0" fmla="*/ 914400 w 914400"/>
              <a:gd name="connsiteY0" fmla="*/ 0 h 190500"/>
              <a:gd name="connsiteX1" fmla="*/ 409575 w 914400"/>
              <a:gd name="connsiteY1" fmla="*/ 38100 h 190500"/>
              <a:gd name="connsiteX2" fmla="*/ 0 w 914400"/>
              <a:gd name="connsiteY2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190500">
                <a:moveTo>
                  <a:pt x="914400" y="0"/>
                </a:moveTo>
                <a:cubicBezTo>
                  <a:pt x="738187" y="3175"/>
                  <a:pt x="561975" y="6350"/>
                  <a:pt x="409575" y="38100"/>
                </a:cubicBezTo>
                <a:cubicBezTo>
                  <a:pt x="257175" y="69850"/>
                  <a:pt x="128587" y="130175"/>
                  <a:pt x="0" y="190500"/>
                </a:cubicBezTo>
              </a:path>
            </a:pathLst>
          </a:cu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2AABC2C-FD89-4928-BE50-D543A666C91C}"/>
              </a:ext>
            </a:extLst>
          </p:cNvPr>
          <p:cNvSpPr txBox="1"/>
          <p:nvPr/>
        </p:nvSpPr>
        <p:spPr>
          <a:xfrm>
            <a:off x="4637925" y="2933341"/>
            <a:ext cx="25669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cGAMP</a:t>
            </a:r>
            <a:endParaRPr lang="cs-CZ" sz="1100" b="1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E04E83D-465F-4671-9F1B-D59627395F8A}"/>
              </a:ext>
            </a:extLst>
          </p:cNvPr>
          <p:cNvSpPr/>
          <p:nvPr/>
        </p:nvSpPr>
        <p:spPr>
          <a:xfrm rot="13494352">
            <a:off x="456741" y="3106522"/>
            <a:ext cx="2534615" cy="2048402"/>
          </a:xfrm>
          <a:custGeom>
            <a:avLst/>
            <a:gdLst>
              <a:gd name="connsiteX0" fmla="*/ 914400 w 914400"/>
              <a:gd name="connsiteY0" fmla="*/ 0 h 190500"/>
              <a:gd name="connsiteX1" fmla="*/ 409575 w 914400"/>
              <a:gd name="connsiteY1" fmla="*/ 38100 h 190500"/>
              <a:gd name="connsiteX2" fmla="*/ 0 w 914400"/>
              <a:gd name="connsiteY2" fmla="*/ 190500 h 190500"/>
              <a:gd name="connsiteX0" fmla="*/ 2418081 w 2418081"/>
              <a:gd name="connsiteY0" fmla="*/ 1735040 h 1735044"/>
              <a:gd name="connsiteX1" fmla="*/ 409575 w 2418081"/>
              <a:gd name="connsiteY1" fmla="*/ 423 h 1735044"/>
              <a:gd name="connsiteX2" fmla="*/ 0 w 2418081"/>
              <a:gd name="connsiteY2" fmla="*/ 152823 h 1735044"/>
              <a:gd name="connsiteX0" fmla="*/ 2418081 w 2418081"/>
              <a:gd name="connsiteY0" fmla="*/ 1824203 h 1824203"/>
              <a:gd name="connsiteX1" fmla="*/ 2156593 w 2418081"/>
              <a:gd name="connsiteY1" fmla="*/ 155468 h 1824203"/>
              <a:gd name="connsiteX2" fmla="*/ 409575 w 2418081"/>
              <a:gd name="connsiteY2" fmla="*/ 89586 h 1824203"/>
              <a:gd name="connsiteX3" fmla="*/ 0 w 2418081"/>
              <a:gd name="connsiteY3" fmla="*/ 241986 h 1824203"/>
              <a:gd name="connsiteX0" fmla="*/ 2418081 w 2532035"/>
              <a:gd name="connsiteY0" fmla="*/ 1824203 h 1824203"/>
              <a:gd name="connsiteX1" fmla="*/ 2156593 w 2532035"/>
              <a:gd name="connsiteY1" fmla="*/ 155468 h 1824203"/>
              <a:gd name="connsiteX2" fmla="*/ 409575 w 2532035"/>
              <a:gd name="connsiteY2" fmla="*/ 89586 h 1824203"/>
              <a:gd name="connsiteX3" fmla="*/ 0 w 2532035"/>
              <a:gd name="connsiteY3" fmla="*/ 241986 h 1824203"/>
              <a:gd name="connsiteX0" fmla="*/ 2418081 w 2532035"/>
              <a:gd name="connsiteY0" fmla="*/ 2009405 h 2009405"/>
              <a:gd name="connsiteX1" fmla="*/ 2156593 w 2532035"/>
              <a:gd name="connsiteY1" fmla="*/ 340670 h 2009405"/>
              <a:gd name="connsiteX2" fmla="*/ 315857 w 2532035"/>
              <a:gd name="connsiteY2" fmla="*/ 4703 h 2009405"/>
              <a:gd name="connsiteX3" fmla="*/ 0 w 2532035"/>
              <a:gd name="connsiteY3" fmla="*/ 427188 h 2009405"/>
              <a:gd name="connsiteX0" fmla="*/ 2418081 w 2547906"/>
              <a:gd name="connsiteY0" fmla="*/ 1770072 h 1770072"/>
              <a:gd name="connsiteX1" fmla="*/ 2156593 w 2547906"/>
              <a:gd name="connsiteY1" fmla="*/ 101337 h 1770072"/>
              <a:gd name="connsiteX2" fmla="*/ 0 w 2547906"/>
              <a:gd name="connsiteY2" fmla="*/ 187855 h 1770072"/>
              <a:gd name="connsiteX0" fmla="*/ 2418081 w 2547906"/>
              <a:gd name="connsiteY0" fmla="*/ 1935105 h 1935105"/>
              <a:gd name="connsiteX1" fmla="*/ 2156593 w 2547906"/>
              <a:gd name="connsiteY1" fmla="*/ 266370 h 1935105"/>
              <a:gd name="connsiteX2" fmla="*/ 0 w 2547906"/>
              <a:gd name="connsiteY2" fmla="*/ 352888 h 1935105"/>
              <a:gd name="connsiteX0" fmla="*/ 2418081 w 2528158"/>
              <a:gd name="connsiteY0" fmla="*/ 1977824 h 1977824"/>
              <a:gd name="connsiteX1" fmla="*/ 2081409 w 2528158"/>
              <a:gd name="connsiteY1" fmla="*/ 221081 h 1977824"/>
              <a:gd name="connsiteX2" fmla="*/ 0 w 2528158"/>
              <a:gd name="connsiteY2" fmla="*/ 395607 h 1977824"/>
              <a:gd name="connsiteX0" fmla="*/ 2418081 w 2528158"/>
              <a:gd name="connsiteY0" fmla="*/ 2048402 h 2048402"/>
              <a:gd name="connsiteX1" fmla="*/ 2081409 w 2528158"/>
              <a:gd name="connsiteY1" fmla="*/ 291659 h 2048402"/>
              <a:gd name="connsiteX2" fmla="*/ 0 w 2528158"/>
              <a:gd name="connsiteY2" fmla="*/ 466185 h 2048402"/>
              <a:gd name="connsiteX0" fmla="*/ 2418081 w 2534615"/>
              <a:gd name="connsiteY0" fmla="*/ 2048402 h 2048402"/>
              <a:gd name="connsiteX1" fmla="*/ 2081409 w 2534615"/>
              <a:gd name="connsiteY1" fmla="*/ 291659 h 2048402"/>
              <a:gd name="connsiteX2" fmla="*/ 0 w 2534615"/>
              <a:gd name="connsiteY2" fmla="*/ 466185 h 2048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4615" h="2048402">
                <a:moveTo>
                  <a:pt x="2418081" y="2048402"/>
                </a:moveTo>
                <a:cubicBezTo>
                  <a:pt x="2659528" y="1496631"/>
                  <a:pt x="2515471" y="762569"/>
                  <a:pt x="2081409" y="291659"/>
                </a:cubicBezTo>
                <a:cubicBezTo>
                  <a:pt x="1678685" y="-147812"/>
                  <a:pt x="613391" y="-91433"/>
                  <a:pt x="0" y="466185"/>
                </a:cubicBezTo>
              </a:path>
            </a:pathLst>
          </a:custGeom>
          <a:ln w="38100">
            <a:solidFill>
              <a:srgbClr val="0070C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810EE0B8-DC13-4BA7-B3F2-6340FE47BCB4}"/>
              </a:ext>
            </a:extLst>
          </p:cNvPr>
          <p:cNvSpPr/>
          <p:nvPr/>
        </p:nvSpPr>
        <p:spPr>
          <a:xfrm rot="14538535">
            <a:off x="2203035" y="4309710"/>
            <a:ext cx="950989" cy="422496"/>
          </a:xfrm>
          <a:custGeom>
            <a:avLst/>
            <a:gdLst>
              <a:gd name="connsiteX0" fmla="*/ 914400 w 914400"/>
              <a:gd name="connsiteY0" fmla="*/ 0 h 190500"/>
              <a:gd name="connsiteX1" fmla="*/ 409575 w 914400"/>
              <a:gd name="connsiteY1" fmla="*/ 38100 h 190500"/>
              <a:gd name="connsiteX2" fmla="*/ 0 w 914400"/>
              <a:gd name="connsiteY2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190500">
                <a:moveTo>
                  <a:pt x="914400" y="0"/>
                </a:moveTo>
                <a:cubicBezTo>
                  <a:pt x="738187" y="3175"/>
                  <a:pt x="561975" y="6350"/>
                  <a:pt x="409575" y="38100"/>
                </a:cubicBezTo>
                <a:cubicBezTo>
                  <a:pt x="257175" y="69850"/>
                  <a:pt x="128587" y="130175"/>
                  <a:pt x="0" y="190500"/>
                </a:cubicBezTo>
              </a:path>
            </a:pathLst>
          </a:cu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4107" name="Freeform: Shape 4106">
            <a:extLst>
              <a:ext uri="{FF2B5EF4-FFF2-40B4-BE49-F238E27FC236}">
                <a16:creationId xmlns:a16="http://schemas.microsoft.com/office/drawing/2014/main" id="{697B381C-7FE4-4CCE-9F80-A8E8F9543D99}"/>
              </a:ext>
            </a:extLst>
          </p:cNvPr>
          <p:cNvSpPr/>
          <p:nvPr/>
        </p:nvSpPr>
        <p:spPr>
          <a:xfrm>
            <a:off x="6152224" y="2414726"/>
            <a:ext cx="3301841" cy="2618913"/>
          </a:xfrm>
          <a:custGeom>
            <a:avLst/>
            <a:gdLst>
              <a:gd name="connsiteX0" fmla="*/ 3293616 w 3332568"/>
              <a:gd name="connsiteY0" fmla="*/ 0 h 2618913"/>
              <a:gd name="connsiteX1" fmla="*/ 2867488 w 3332568"/>
              <a:gd name="connsiteY1" fmla="*/ 1518082 h 2618913"/>
              <a:gd name="connsiteX2" fmla="*/ 0 w 3332568"/>
              <a:gd name="connsiteY2" fmla="*/ 2618913 h 2618913"/>
              <a:gd name="connsiteX3" fmla="*/ 0 w 3332568"/>
              <a:gd name="connsiteY3" fmla="*/ 2618913 h 2618913"/>
              <a:gd name="connsiteX0" fmla="*/ 3293616 w 3301841"/>
              <a:gd name="connsiteY0" fmla="*/ 0 h 2618913"/>
              <a:gd name="connsiteX1" fmla="*/ 2521259 w 3301841"/>
              <a:gd name="connsiteY1" fmla="*/ 1811045 h 2618913"/>
              <a:gd name="connsiteX2" fmla="*/ 0 w 3301841"/>
              <a:gd name="connsiteY2" fmla="*/ 2618913 h 2618913"/>
              <a:gd name="connsiteX3" fmla="*/ 0 w 3301841"/>
              <a:gd name="connsiteY3" fmla="*/ 2618913 h 2618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1841" h="2618913">
                <a:moveTo>
                  <a:pt x="3293616" y="0"/>
                </a:moveTo>
                <a:cubicBezTo>
                  <a:pt x="3355020" y="540798"/>
                  <a:pt x="3070195" y="1374560"/>
                  <a:pt x="2521259" y="1811045"/>
                </a:cubicBezTo>
                <a:cubicBezTo>
                  <a:pt x="1972323" y="2247531"/>
                  <a:pt x="0" y="2618913"/>
                  <a:pt x="0" y="2618913"/>
                </a:cubicBezTo>
                <a:lnTo>
                  <a:pt x="0" y="2618913"/>
                </a:lnTo>
              </a:path>
            </a:pathLst>
          </a:custGeom>
          <a:ln w="38100">
            <a:solidFill>
              <a:schemeClr val="accent6">
                <a:lumMod val="75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0FA1F26-C2BA-4AB4-A145-588D86110CF1}"/>
              </a:ext>
            </a:extLst>
          </p:cNvPr>
          <p:cNvSpPr txBox="1"/>
          <p:nvPr/>
        </p:nvSpPr>
        <p:spPr>
          <a:xfrm>
            <a:off x="9766915" y="2026299"/>
            <a:ext cx="25669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Interferone</a:t>
            </a:r>
            <a:r>
              <a:rPr lang="en-GB" sz="11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receptors</a:t>
            </a:r>
            <a:endParaRPr lang="cs-CZ" sz="1100" b="1"/>
          </a:p>
        </p:txBody>
      </p:sp>
      <p:sp>
        <p:nvSpPr>
          <p:cNvPr id="4108" name="TextBox 4107">
            <a:extLst>
              <a:ext uri="{FF2B5EF4-FFF2-40B4-BE49-F238E27FC236}">
                <a16:creationId xmlns:a16="http://schemas.microsoft.com/office/drawing/2014/main" id="{E1113036-5512-44DA-B375-F69793435DFF}"/>
              </a:ext>
            </a:extLst>
          </p:cNvPr>
          <p:cNvSpPr txBox="1"/>
          <p:nvPr/>
        </p:nvSpPr>
        <p:spPr>
          <a:xfrm>
            <a:off x="8378750" y="4900693"/>
            <a:ext cx="348088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/>
              <a:t>IRGs – </a:t>
            </a:r>
            <a:r>
              <a:rPr lang="en-GB" b="1" err="1"/>
              <a:t>interferone</a:t>
            </a:r>
            <a:r>
              <a:rPr lang="en-GB" b="1"/>
              <a:t> regulated genes</a:t>
            </a:r>
          </a:p>
          <a:p>
            <a:r>
              <a:rPr lang="en-GB" b="1"/>
              <a:t>Cytokines</a:t>
            </a:r>
          </a:p>
          <a:p>
            <a:r>
              <a:rPr lang="cs-CZ" b="1"/>
              <a:t>Host-</a:t>
            </a:r>
            <a:r>
              <a:rPr lang="cs-CZ" b="1" err="1"/>
              <a:t>directed</a:t>
            </a:r>
            <a:r>
              <a:rPr lang="cs-CZ" b="1"/>
              <a:t> </a:t>
            </a:r>
            <a:r>
              <a:rPr lang="cs-CZ" b="1" err="1"/>
              <a:t>editing</a:t>
            </a:r>
            <a:r>
              <a:rPr lang="en-GB" b="1"/>
              <a:t> enzymes:</a:t>
            </a:r>
          </a:p>
          <a:p>
            <a:r>
              <a:rPr lang="en-GB" b="1"/>
              <a:t>APOBEC, ADAR, AID..</a:t>
            </a:r>
          </a:p>
          <a:p>
            <a:endParaRPr lang="cs-CZ" b="1"/>
          </a:p>
        </p:txBody>
      </p:sp>
    </p:spTree>
    <p:extLst>
      <p:ext uri="{BB962C8B-B14F-4D97-AF65-F5344CB8AC3E}">
        <p14:creationId xmlns:p14="http://schemas.microsoft.com/office/powerpoint/2010/main" val="1613529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C773CA66-F141-4772-B345-120AE730E410}"/>
              </a:ext>
            </a:extLst>
          </p:cNvPr>
          <p:cNvSpPr txBox="1"/>
          <p:nvPr/>
        </p:nvSpPr>
        <p:spPr>
          <a:xfrm>
            <a:off x="433253" y="981618"/>
            <a:ext cx="8060564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b="1"/>
              <a:t>Renin-angiotensin-</a:t>
            </a:r>
            <a:r>
              <a:rPr lang="en-US" sz="2000" b="1" err="1"/>
              <a:t>aldosteron</a:t>
            </a:r>
            <a:r>
              <a:rPr lang="en-US" sz="2000" b="1"/>
              <a:t> </a:t>
            </a:r>
            <a:r>
              <a:rPr lang="en-US" sz="2000" b="1" err="1"/>
              <a:t>systém</a:t>
            </a:r>
            <a:r>
              <a:rPr lang="en-US" sz="2000" b="1"/>
              <a:t> (RAS)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b="1"/>
              <a:t>Receptor ACE2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b="1"/>
              <a:t>Pathologic </a:t>
            </a:r>
            <a:r>
              <a:rPr lang="en-US" b="1" err="1"/>
              <a:t>regualation</a:t>
            </a:r>
            <a:r>
              <a:rPr lang="en-US" b="1"/>
              <a:t> of RAS and covid 19</a:t>
            </a:r>
          </a:p>
          <a:p>
            <a:pPr marL="457200" indent="-457200">
              <a:buFont typeface="+mj-lt"/>
              <a:buAutoNum type="arabicPeriod"/>
            </a:pPr>
            <a:endParaRPr lang="en-US" sz="2000" b="1"/>
          </a:p>
          <a:p>
            <a:pPr marL="457200" indent="-457200">
              <a:buFont typeface="+mj-lt"/>
              <a:buAutoNum type="arabicPeriod"/>
            </a:pPr>
            <a:endParaRPr lang="en-US" sz="2000" b="1"/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b="1"/>
          </a:p>
        </p:txBody>
      </p:sp>
      <p:pic>
        <p:nvPicPr>
          <p:cNvPr id="1028" name="Picture 4" descr="Blood pressure icon Royalty Free Vector Image - VectorStock">
            <a:extLst>
              <a:ext uri="{FF2B5EF4-FFF2-40B4-BE49-F238E27FC236}">
                <a16:creationId xmlns:a16="http://schemas.microsoft.com/office/drawing/2014/main" id="{D41479A1-6F41-41A6-A83E-03B5D7C1A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86"/>
          <a:stretch/>
        </p:blipFill>
        <p:spPr bwMode="auto">
          <a:xfrm>
            <a:off x="6827648" y="707468"/>
            <a:ext cx="1386236" cy="133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727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A6BC105-DE72-4ECE-AA70-A7DA13DD9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74" y="3964842"/>
            <a:ext cx="6969725" cy="27430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60D769-E9E8-43D3-8233-050B94B4CA10}"/>
              </a:ext>
            </a:extLst>
          </p:cNvPr>
          <p:cNvSpPr txBox="1"/>
          <p:nvPr/>
        </p:nvSpPr>
        <p:spPr>
          <a:xfrm>
            <a:off x="380246" y="150122"/>
            <a:ext cx="3889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/>
              <a:t>APOBEC f</a:t>
            </a:r>
            <a:r>
              <a:rPr lang="cs-CZ" sz="2800" b="1" err="1"/>
              <a:t>amily</a:t>
            </a:r>
            <a:r>
              <a:rPr lang="cs-CZ" sz="2800" b="1"/>
              <a:t> </a:t>
            </a:r>
            <a:r>
              <a:rPr lang="cs-CZ" sz="2800" b="1" err="1"/>
              <a:t>members</a:t>
            </a:r>
            <a:endParaRPr lang="cs-CZ" sz="2800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683853-AC45-4371-8F47-137650FDBBDF}"/>
              </a:ext>
            </a:extLst>
          </p:cNvPr>
          <p:cNvSpPr txBox="1"/>
          <p:nvPr/>
        </p:nvSpPr>
        <p:spPr>
          <a:xfrm>
            <a:off x="7592694" y="3718679"/>
            <a:ext cx="609452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/>
              <a:t>APOBEC1</a:t>
            </a:r>
          </a:p>
          <a:p>
            <a:r>
              <a:rPr lang="cs-CZ"/>
              <a:t>APOBEC2</a:t>
            </a:r>
          </a:p>
          <a:p>
            <a:r>
              <a:rPr lang="cs-CZ"/>
              <a:t>APOBEC3A</a:t>
            </a:r>
          </a:p>
          <a:p>
            <a:r>
              <a:rPr lang="cs-CZ"/>
              <a:t>APOBEC3B</a:t>
            </a:r>
          </a:p>
          <a:p>
            <a:r>
              <a:rPr lang="cs-CZ"/>
              <a:t>APOBEC3C</a:t>
            </a:r>
          </a:p>
          <a:p>
            <a:r>
              <a:rPr lang="cs-CZ"/>
              <a:t>APOBEC3D </a:t>
            </a:r>
            <a:endParaRPr lang="en-GB"/>
          </a:p>
          <a:p>
            <a:r>
              <a:rPr lang="cs-CZ"/>
              <a:t>APOBEC3F</a:t>
            </a:r>
          </a:p>
          <a:p>
            <a:r>
              <a:rPr lang="cs-CZ"/>
              <a:t>APOBEC3G</a:t>
            </a:r>
          </a:p>
          <a:p>
            <a:r>
              <a:rPr lang="cs-CZ"/>
              <a:t>APOBEC3H</a:t>
            </a:r>
          </a:p>
          <a:p>
            <a:r>
              <a:rPr lang="cs-CZ"/>
              <a:t>APOBEC4</a:t>
            </a:r>
            <a:endParaRPr lang="en-GB"/>
          </a:p>
          <a:p>
            <a:r>
              <a:rPr lang="en-GB"/>
              <a:t>AID (activation induced deaminase)</a:t>
            </a:r>
            <a:endParaRPr lang="cs-CZ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E764A4-F8D2-4071-8607-BACE73E21DBF}"/>
              </a:ext>
            </a:extLst>
          </p:cNvPr>
          <p:cNvSpPr txBox="1"/>
          <p:nvPr/>
        </p:nvSpPr>
        <p:spPr>
          <a:xfrm>
            <a:off x="630579" y="727087"/>
            <a:ext cx="893893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/>
              <a:t>APOBEC ("</a:t>
            </a:r>
            <a:r>
              <a:rPr lang="cs-CZ" err="1"/>
              <a:t>apolipoprotein</a:t>
            </a:r>
            <a:r>
              <a:rPr lang="cs-CZ"/>
              <a:t> B </a:t>
            </a:r>
            <a:r>
              <a:rPr lang="cs-CZ" err="1"/>
              <a:t>mRNA</a:t>
            </a:r>
            <a:r>
              <a:rPr lang="cs-CZ"/>
              <a:t> </a:t>
            </a:r>
            <a:r>
              <a:rPr lang="cs-CZ" err="1"/>
              <a:t>editing</a:t>
            </a:r>
            <a:r>
              <a:rPr lang="cs-CZ"/>
              <a:t> enzyme, </a:t>
            </a:r>
            <a:r>
              <a:rPr lang="cs-CZ" err="1"/>
              <a:t>catalytic</a:t>
            </a:r>
            <a:r>
              <a:rPr lang="cs-CZ"/>
              <a:t> polypeptide-</a:t>
            </a:r>
            <a:r>
              <a:rPr lang="cs-CZ" err="1"/>
              <a:t>like</a:t>
            </a:r>
            <a:r>
              <a:rPr lang="cs-CZ"/>
              <a:t>") </a:t>
            </a:r>
            <a:r>
              <a:rPr lang="cs-CZ" err="1"/>
              <a:t>is</a:t>
            </a:r>
            <a:r>
              <a:rPr lang="cs-CZ"/>
              <a:t> a </a:t>
            </a:r>
            <a:r>
              <a:rPr lang="cs-CZ" err="1"/>
              <a:t>family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evolutionarily</a:t>
            </a:r>
            <a:r>
              <a:rPr lang="cs-CZ"/>
              <a:t> </a:t>
            </a:r>
            <a:r>
              <a:rPr lang="cs-CZ" err="1"/>
              <a:t>conserved</a:t>
            </a:r>
            <a:r>
              <a:rPr lang="cs-CZ"/>
              <a:t> cytidine </a:t>
            </a:r>
            <a:r>
              <a:rPr lang="cs-CZ" err="1"/>
              <a:t>deaminases</a:t>
            </a:r>
            <a:r>
              <a:rPr lang="cs-CZ"/>
              <a:t>.</a:t>
            </a:r>
            <a:endParaRPr lang="en-GB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Discovered due to their ability to eliminate HIV infection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When </a:t>
            </a:r>
            <a:r>
              <a:rPr lang="en-US" err="1"/>
              <a:t>misregulated</a:t>
            </a:r>
            <a:r>
              <a:rPr lang="en-US"/>
              <a:t>, are a major source of mutation in numerous cancer types.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AID is a part of adaptive immunity; it is responsible for hypermutation of variable immunoglobulin regions in lymphocytes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4099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950FF92D-4096-421F-8197-00DC4929D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27" y="4779268"/>
            <a:ext cx="4932826" cy="170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nteraction of hepatitis C virus with the type I interferon system">
            <a:extLst>
              <a:ext uri="{FF2B5EF4-FFF2-40B4-BE49-F238E27FC236}">
                <a16:creationId xmlns:a16="http://schemas.microsoft.com/office/drawing/2014/main" id="{C0583DE3-C0F6-469D-946D-24A109C08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31" y="1927442"/>
            <a:ext cx="3914775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ADAR1 active site">
            <a:extLst>
              <a:ext uri="{FF2B5EF4-FFF2-40B4-BE49-F238E27FC236}">
                <a16:creationId xmlns:a16="http://schemas.microsoft.com/office/drawing/2014/main" id="{A2234C49-D2DE-4343-B8BD-3B21EB834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27" y="2275848"/>
            <a:ext cx="2574023" cy="186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7401ED-F112-42B8-92E7-31B86DEBCC5C}"/>
              </a:ext>
            </a:extLst>
          </p:cNvPr>
          <p:cNvSpPr txBox="1"/>
          <p:nvPr/>
        </p:nvSpPr>
        <p:spPr>
          <a:xfrm>
            <a:off x="8179150" y="2749087"/>
            <a:ext cx="36238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Mechanism of action:</a:t>
            </a:r>
          </a:p>
          <a:p>
            <a:r>
              <a:rPr lang="en-GB"/>
              <a:t>Deamination of adenosine to inosine</a:t>
            </a:r>
          </a:p>
          <a:p>
            <a:r>
              <a:rPr lang="en-GB"/>
              <a:t>Destabilize RNA</a:t>
            </a:r>
          </a:p>
          <a:p>
            <a:r>
              <a:rPr lang="en-GB"/>
              <a:t>Mismatch pairing when replicated</a:t>
            </a:r>
            <a:endParaRPr lang="cs-CZ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D66E9D-AC70-49E4-9B3E-9A0F06D54D91}"/>
              </a:ext>
            </a:extLst>
          </p:cNvPr>
          <p:cNvSpPr txBox="1"/>
          <p:nvPr/>
        </p:nvSpPr>
        <p:spPr>
          <a:xfrm>
            <a:off x="548431" y="147885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/>
              <a:t>ADAR - adenosine deaminase acting on RNA</a:t>
            </a:r>
            <a:endParaRPr lang="cs-CZ" sz="2400" b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3E8DC4-BDE9-4EC5-AF50-E59B79F643D4}"/>
              </a:ext>
            </a:extLst>
          </p:cNvPr>
          <p:cNvSpPr txBox="1"/>
          <p:nvPr/>
        </p:nvSpPr>
        <p:spPr>
          <a:xfrm>
            <a:off x="548430" y="529832"/>
            <a:ext cx="107439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responsible for binding to double stranded RNA (dsRNA) and converting adenosine (A) to inosine (I) by deamination. ADAR protein is a RNA-binding protein, which functions in RNA-editing through post-transcriptional modification of mRNA transcripts by changing the nucleotide content of the RNA</a:t>
            </a:r>
          </a:p>
          <a:p>
            <a:r>
              <a:rPr lang="en-US"/>
              <a:t>Dysregulation associated with: Aicardi–Goutières syndrome and Bilateral Striatal Necrosis/Dystonia, cancer (HCC)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6682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470B6C1-DEF6-4573-9CCC-9BD9ED4CF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93" y="151326"/>
            <a:ext cx="5772390" cy="1581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688D7EF-E392-4A9F-839E-2B6643D9B405}"/>
              </a:ext>
            </a:extLst>
          </p:cNvPr>
          <p:cNvSpPr txBox="1"/>
          <p:nvPr/>
        </p:nvSpPr>
        <p:spPr>
          <a:xfrm>
            <a:off x="6382137" y="343401"/>
            <a:ext cx="54397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The results suggest that the heterogeneous mutation patterns are mainly reflections of host (</a:t>
            </a:r>
            <a:r>
              <a:rPr lang="en-US" sz="1600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sz="16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) antiviral mechanisms that are achieved through APOBEC, ADAR, and ZAP proteins, and (ii) probable adaptation against reactive oxygen species.</a:t>
            </a:r>
            <a:endParaRPr lang="cs-CZ" sz="160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871B428-8DBD-44FC-BD34-999533AD7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93" y="1942352"/>
            <a:ext cx="7027744" cy="457224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02F4883-4A82-4589-8646-A950FAD64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5596" y="2147872"/>
            <a:ext cx="4350911" cy="436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83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FAEC449-A8B1-4EF8-8AFE-229E03FC8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2505" y="437410"/>
            <a:ext cx="4334761" cy="520923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0748E1D-7DD1-45CC-8E93-49FF941E3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34" y="437410"/>
            <a:ext cx="6589954" cy="28233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A7348262-FB42-4C1A-9774-9D3C5E54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76" y="5167145"/>
            <a:ext cx="5965898" cy="135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8DCEA6D-1531-4494-AAEE-493DB7A4DF8E}"/>
              </a:ext>
            </a:extLst>
          </p:cNvPr>
          <p:cNvSpPr txBox="1"/>
          <p:nvPr/>
        </p:nvSpPr>
        <p:spPr>
          <a:xfrm>
            <a:off x="461276" y="4190288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sz="2000" b="1" i="0">
                <a:effectLst/>
                <a:latin typeface="Josefin Sans"/>
              </a:rPr>
              <a:t>Signatures of Mutational Processes in Human Cancer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10FD815-C602-4667-80FF-E4F8AC0FEE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276" y="3665644"/>
            <a:ext cx="1851265" cy="4001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9D8B4C4-C869-4A39-9127-D722F6478162}"/>
              </a:ext>
            </a:extLst>
          </p:cNvPr>
          <p:cNvSpPr txBox="1"/>
          <p:nvPr/>
        </p:nvSpPr>
        <p:spPr>
          <a:xfrm>
            <a:off x="591711" y="464793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Signature 2 has been attributed to activity of the AID/APOBEC family of cytidine deaminases. </a:t>
            </a:r>
            <a:endParaRPr lang="cs-CZ" sz="1200"/>
          </a:p>
        </p:txBody>
      </p:sp>
    </p:spTree>
    <p:extLst>
      <p:ext uri="{BB962C8B-B14F-4D97-AF65-F5344CB8AC3E}">
        <p14:creationId xmlns:p14="http://schemas.microsoft.com/office/powerpoint/2010/main" val="1263770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6E6D55F-8837-4F44-A6F8-2A2B7400E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96" y="312889"/>
            <a:ext cx="6447079" cy="27092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42" name="Picture 2" descr="Study: Identification of novel bat coronaviruses sheds light on the evolutionary origins of SARS-CoV-2 and related viruses. Image Credit: Binturong-tonoscarpe / Shutterstock">
            <a:extLst>
              <a:ext uri="{FF2B5EF4-FFF2-40B4-BE49-F238E27FC236}">
                <a16:creationId xmlns:a16="http://schemas.microsoft.com/office/drawing/2014/main" id="{B211C796-7B7A-4FBA-B14F-A9D6DF936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745" y="489603"/>
            <a:ext cx="3533774" cy="23558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26228A-4745-4714-BF8E-DB0F490D1E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951"/>
          <a:stretch/>
        </p:blipFill>
        <p:spPr>
          <a:xfrm>
            <a:off x="210896" y="4101883"/>
            <a:ext cx="5885104" cy="2166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FCBA0C-8888-4CC0-9734-F86EB8D365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292"/>
          <a:stretch/>
        </p:blipFill>
        <p:spPr>
          <a:xfrm>
            <a:off x="6342563" y="4101883"/>
            <a:ext cx="5316037" cy="20607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CC3A18-6080-4826-9FB6-B2AD1CC9B799}"/>
              </a:ext>
            </a:extLst>
          </p:cNvPr>
          <p:cNvSpPr txBox="1"/>
          <p:nvPr/>
        </p:nvSpPr>
        <p:spPr>
          <a:xfrm>
            <a:off x="495429" y="3435724"/>
            <a:ext cx="53160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/>
              <a:t>Loss of genes in </a:t>
            </a:r>
            <a:r>
              <a:rPr lang="cs-CZ" sz="2000" b="1"/>
              <a:t>NF-</a:t>
            </a:r>
            <a:r>
              <a:rPr lang="el-GR" sz="2000" b="1"/>
              <a:t>κ</a:t>
            </a:r>
            <a:r>
              <a:rPr lang="cs-CZ" sz="2000" b="1"/>
              <a:t>B </a:t>
            </a:r>
            <a:r>
              <a:rPr lang="cs-CZ" sz="2000" b="1" err="1"/>
              <a:t>signalling</a:t>
            </a:r>
            <a:r>
              <a:rPr lang="cs-CZ" sz="2000" b="1"/>
              <a:t> </a:t>
            </a:r>
            <a:r>
              <a:rPr lang="cs-CZ" sz="2000" b="1" err="1"/>
              <a:t>pathway</a:t>
            </a:r>
            <a:endParaRPr lang="cs-CZ" sz="2000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79BF13-0BA7-4326-A17B-51157A195121}"/>
              </a:ext>
            </a:extLst>
          </p:cNvPr>
          <p:cNvSpPr txBox="1"/>
          <p:nvPr/>
        </p:nvSpPr>
        <p:spPr>
          <a:xfrm>
            <a:off x="6657975" y="3482811"/>
            <a:ext cx="46291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/>
              <a:t>Expansion of the APOBEC3 gene locus</a:t>
            </a:r>
            <a:endParaRPr lang="cs-CZ" sz="2000" b="1"/>
          </a:p>
        </p:txBody>
      </p:sp>
    </p:spTree>
    <p:extLst>
      <p:ext uri="{BB962C8B-B14F-4D97-AF65-F5344CB8AC3E}">
        <p14:creationId xmlns:p14="http://schemas.microsoft.com/office/powerpoint/2010/main" val="2841067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1EFBE9A-9DE0-4EC4-AC64-CD51BE303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751" y="276891"/>
            <a:ext cx="7381303" cy="644710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684FF74-F3A7-44A1-B006-EBC3F76F4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33" y="134002"/>
            <a:ext cx="4225016" cy="26192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4" name="Picture 2" descr="Cureus | Coronavirus (COVID-19) Fulminant Myopericarditis and Acute  Respiratory Distress Syndrome (ARDS) in a Middle-Aged Male Patient">
            <a:extLst>
              <a:ext uri="{FF2B5EF4-FFF2-40B4-BE49-F238E27FC236}">
                <a16:creationId xmlns:a16="http://schemas.microsoft.com/office/drawing/2014/main" id="{DB8A8E4D-E277-4BBA-AC3B-B0D779830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90" y="2944160"/>
            <a:ext cx="3997703" cy="377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9286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10C647C-F8D7-40D9-9DE4-441EE7BA4B16}"/>
              </a:ext>
            </a:extLst>
          </p:cNvPr>
          <p:cNvSpPr/>
          <p:nvPr/>
        </p:nvSpPr>
        <p:spPr>
          <a:xfrm>
            <a:off x="1094494" y="5465761"/>
            <a:ext cx="4379054" cy="1182848"/>
          </a:xfrm>
          <a:custGeom>
            <a:avLst/>
            <a:gdLst>
              <a:gd name="connsiteX0" fmla="*/ 339761 w 4379054"/>
              <a:gd name="connsiteY0" fmla="*/ 0 h 1182848"/>
              <a:gd name="connsiteX1" fmla="*/ 3444063 w 4379054"/>
              <a:gd name="connsiteY1" fmla="*/ 0 h 1182848"/>
              <a:gd name="connsiteX2" fmla="*/ 3363516 w 4379054"/>
              <a:gd name="connsiteY2" fmla="*/ 38349 h 1182848"/>
              <a:gd name="connsiteX3" fmla="*/ 3549921 w 4379054"/>
              <a:gd name="connsiteY3" fmla="*/ 127098 h 1182848"/>
              <a:gd name="connsiteX4" fmla="*/ 3454146 w 4379054"/>
              <a:gd name="connsiteY4" fmla="*/ 266949 h 1182848"/>
              <a:gd name="connsiteX5" fmla="*/ 3681233 w 4379054"/>
              <a:gd name="connsiteY5" fmla="*/ 280816 h 1182848"/>
              <a:gd name="connsiteX6" fmla="*/ 3701751 w 4379054"/>
              <a:gd name="connsiteY6" fmla="*/ 434296 h 1182848"/>
              <a:gd name="connsiteX7" fmla="*/ 3908673 w 4379054"/>
              <a:gd name="connsiteY7" fmla="*/ 369565 h 1182848"/>
              <a:gd name="connsiteX8" fmla="*/ 4039986 w 4379054"/>
              <a:gd name="connsiteY8" fmla="*/ 495549 h 1182848"/>
              <a:gd name="connsiteX9" fmla="*/ 4171298 w 4379054"/>
              <a:gd name="connsiteY9" fmla="*/ 369565 h 1182848"/>
              <a:gd name="connsiteX10" fmla="*/ 4378220 w 4379054"/>
              <a:gd name="connsiteY10" fmla="*/ 434296 h 1182848"/>
              <a:gd name="connsiteX11" fmla="*/ 4379054 w 4379054"/>
              <a:gd name="connsiteY11" fmla="*/ 428058 h 1182848"/>
              <a:gd name="connsiteX12" fmla="*/ 4379054 w 4379054"/>
              <a:gd name="connsiteY12" fmla="*/ 843087 h 1182848"/>
              <a:gd name="connsiteX13" fmla="*/ 4039293 w 4379054"/>
              <a:gd name="connsiteY13" fmla="*/ 1182848 h 1182848"/>
              <a:gd name="connsiteX14" fmla="*/ 339761 w 4379054"/>
              <a:gd name="connsiteY14" fmla="*/ 1182848 h 1182848"/>
              <a:gd name="connsiteX15" fmla="*/ 0 w 4379054"/>
              <a:gd name="connsiteY15" fmla="*/ 843087 h 1182848"/>
              <a:gd name="connsiteX16" fmla="*/ 0 w 4379054"/>
              <a:gd name="connsiteY16" fmla="*/ 339761 h 1182848"/>
              <a:gd name="connsiteX17" fmla="*/ 339761 w 4379054"/>
              <a:gd name="connsiteY17" fmla="*/ 0 h 1182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79054" h="1182848">
                <a:moveTo>
                  <a:pt x="339761" y="0"/>
                </a:moveTo>
                <a:lnTo>
                  <a:pt x="3444063" y="0"/>
                </a:lnTo>
                <a:lnTo>
                  <a:pt x="3363516" y="38349"/>
                </a:lnTo>
                <a:lnTo>
                  <a:pt x="3549921" y="127098"/>
                </a:lnTo>
                <a:lnTo>
                  <a:pt x="3454146" y="266949"/>
                </a:lnTo>
                <a:lnTo>
                  <a:pt x="3681233" y="280816"/>
                </a:lnTo>
                <a:lnTo>
                  <a:pt x="3701751" y="434296"/>
                </a:lnTo>
                <a:lnTo>
                  <a:pt x="3908673" y="369565"/>
                </a:lnTo>
                <a:lnTo>
                  <a:pt x="4039986" y="495549"/>
                </a:lnTo>
                <a:lnTo>
                  <a:pt x="4171298" y="369565"/>
                </a:lnTo>
                <a:lnTo>
                  <a:pt x="4378220" y="434296"/>
                </a:lnTo>
                <a:lnTo>
                  <a:pt x="4379054" y="428058"/>
                </a:lnTo>
                <a:lnTo>
                  <a:pt x="4379054" y="843087"/>
                </a:lnTo>
                <a:cubicBezTo>
                  <a:pt x="4379054" y="1030732"/>
                  <a:pt x="4226938" y="1182848"/>
                  <a:pt x="4039293" y="1182848"/>
                </a:cubicBezTo>
                <a:lnTo>
                  <a:pt x="339761" y="1182848"/>
                </a:lnTo>
                <a:cubicBezTo>
                  <a:pt x="152116" y="1182848"/>
                  <a:pt x="0" y="1030732"/>
                  <a:pt x="0" y="843087"/>
                </a:cubicBezTo>
                <a:lnTo>
                  <a:pt x="0" y="339761"/>
                </a:lnTo>
                <a:cubicBezTo>
                  <a:pt x="0" y="152116"/>
                  <a:pt x="152116" y="0"/>
                  <a:pt x="339761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8" name="Graphic 6" descr="Covid-19 with solid fill">
            <a:extLst>
              <a:ext uri="{FF2B5EF4-FFF2-40B4-BE49-F238E27FC236}">
                <a16:creationId xmlns:a16="http://schemas.microsoft.com/office/drawing/2014/main" id="{15C03B0F-F563-4781-AED9-700C4B57C768}"/>
              </a:ext>
            </a:extLst>
          </p:cNvPr>
          <p:cNvSpPr/>
          <p:nvPr/>
        </p:nvSpPr>
        <p:spPr>
          <a:xfrm>
            <a:off x="3608048" y="5638078"/>
            <a:ext cx="916774" cy="838214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469E43A-67C9-4234-AE8B-FFBE0AB49DB8}"/>
              </a:ext>
            </a:extLst>
          </p:cNvPr>
          <p:cNvSpPr/>
          <p:nvPr/>
        </p:nvSpPr>
        <p:spPr>
          <a:xfrm>
            <a:off x="2286395" y="5961310"/>
            <a:ext cx="979715" cy="419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Graphic 6" descr="Covid-19 with solid fill">
            <a:extLst>
              <a:ext uri="{FF2B5EF4-FFF2-40B4-BE49-F238E27FC236}">
                <a16:creationId xmlns:a16="http://schemas.microsoft.com/office/drawing/2014/main" id="{B10EF2FD-70E1-45ED-915E-18792AEAE27A}"/>
              </a:ext>
            </a:extLst>
          </p:cNvPr>
          <p:cNvSpPr/>
          <p:nvPr/>
        </p:nvSpPr>
        <p:spPr>
          <a:xfrm>
            <a:off x="4740852" y="4832605"/>
            <a:ext cx="916774" cy="838214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6D1478A-DE56-412B-9EC1-1A714D226B9E}"/>
              </a:ext>
            </a:extLst>
          </p:cNvPr>
          <p:cNvSpPr/>
          <p:nvPr/>
        </p:nvSpPr>
        <p:spPr>
          <a:xfrm>
            <a:off x="5999348" y="5467605"/>
            <a:ext cx="4379054" cy="1182848"/>
          </a:xfrm>
          <a:prstGeom prst="roundRect">
            <a:avLst>
              <a:gd name="adj" fmla="val 28724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Graphic 6" descr="Covid-19 with solid fill">
            <a:extLst>
              <a:ext uri="{FF2B5EF4-FFF2-40B4-BE49-F238E27FC236}">
                <a16:creationId xmlns:a16="http://schemas.microsoft.com/office/drawing/2014/main" id="{AEBE4242-1B3E-48CE-A325-D59B31160EE7}"/>
              </a:ext>
            </a:extLst>
          </p:cNvPr>
          <p:cNvSpPr/>
          <p:nvPr/>
        </p:nvSpPr>
        <p:spPr>
          <a:xfrm>
            <a:off x="6171152" y="5557881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0711C38-DD16-405E-8EDC-705AA33EB309}"/>
              </a:ext>
            </a:extLst>
          </p:cNvPr>
          <p:cNvSpPr/>
          <p:nvPr/>
        </p:nvSpPr>
        <p:spPr>
          <a:xfrm>
            <a:off x="7659034" y="6059029"/>
            <a:ext cx="979715" cy="419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C4F0719-AD05-404B-A232-851DCED2F584}"/>
              </a:ext>
            </a:extLst>
          </p:cNvPr>
          <p:cNvSpPr/>
          <p:nvPr/>
        </p:nvSpPr>
        <p:spPr>
          <a:xfrm>
            <a:off x="6832586" y="5876884"/>
            <a:ext cx="806926" cy="180301"/>
          </a:xfrm>
          <a:custGeom>
            <a:avLst/>
            <a:gdLst>
              <a:gd name="connsiteX0" fmla="*/ 0 w 5047862"/>
              <a:gd name="connsiteY0" fmla="*/ 718763 h 718808"/>
              <a:gd name="connsiteX1" fmla="*/ 718457 w 5047862"/>
              <a:gd name="connsiteY1" fmla="*/ 56289 h 718808"/>
              <a:gd name="connsiteX2" fmla="*/ 1446245 w 5047862"/>
              <a:gd name="connsiteY2" fmla="*/ 718763 h 718808"/>
              <a:gd name="connsiteX3" fmla="*/ 2155372 w 5047862"/>
              <a:gd name="connsiteY3" fmla="*/ 93612 h 718808"/>
              <a:gd name="connsiteX4" fmla="*/ 2864498 w 5047862"/>
              <a:gd name="connsiteY4" fmla="*/ 700102 h 718808"/>
              <a:gd name="connsiteX5" fmla="*/ 3610947 w 5047862"/>
              <a:gd name="connsiteY5" fmla="*/ 306 h 718808"/>
              <a:gd name="connsiteX6" fmla="*/ 4264090 w 5047862"/>
              <a:gd name="connsiteY6" fmla="*/ 606795 h 718808"/>
              <a:gd name="connsiteX7" fmla="*/ 4562670 w 5047862"/>
              <a:gd name="connsiteY7" fmla="*/ 242902 h 718808"/>
              <a:gd name="connsiteX8" fmla="*/ 5047862 w 5047862"/>
              <a:gd name="connsiteY8" fmla="*/ 308216 h 7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7862" h="718808">
                <a:moveTo>
                  <a:pt x="0" y="718763"/>
                </a:moveTo>
                <a:cubicBezTo>
                  <a:pt x="238708" y="387526"/>
                  <a:pt x="477416" y="56289"/>
                  <a:pt x="718457" y="56289"/>
                </a:cubicBezTo>
                <a:cubicBezTo>
                  <a:pt x="959498" y="56289"/>
                  <a:pt x="1206759" y="712543"/>
                  <a:pt x="1446245" y="718763"/>
                </a:cubicBezTo>
                <a:cubicBezTo>
                  <a:pt x="1685731" y="724983"/>
                  <a:pt x="1918997" y="96722"/>
                  <a:pt x="2155372" y="93612"/>
                </a:cubicBezTo>
                <a:cubicBezTo>
                  <a:pt x="2391748" y="90502"/>
                  <a:pt x="2621902" y="715653"/>
                  <a:pt x="2864498" y="700102"/>
                </a:cubicBezTo>
                <a:cubicBezTo>
                  <a:pt x="3107094" y="684551"/>
                  <a:pt x="3377682" y="15857"/>
                  <a:pt x="3610947" y="306"/>
                </a:cubicBezTo>
                <a:cubicBezTo>
                  <a:pt x="3844212" y="-15245"/>
                  <a:pt x="4105470" y="566362"/>
                  <a:pt x="4264090" y="606795"/>
                </a:cubicBezTo>
                <a:cubicBezTo>
                  <a:pt x="4422710" y="647228"/>
                  <a:pt x="4432041" y="292665"/>
                  <a:pt x="4562670" y="242902"/>
                </a:cubicBezTo>
                <a:cubicBezTo>
                  <a:pt x="4693299" y="193139"/>
                  <a:pt x="4870580" y="250677"/>
                  <a:pt x="5047862" y="308216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23386D-58C1-4EF1-B07F-F79B0A746C98}"/>
              </a:ext>
            </a:extLst>
          </p:cNvPr>
          <p:cNvSpPr txBox="1"/>
          <p:nvPr/>
        </p:nvSpPr>
        <p:spPr>
          <a:xfrm>
            <a:off x="6785541" y="5622867"/>
            <a:ext cx="901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err="1">
                <a:solidFill>
                  <a:srgbClr val="7030A0"/>
                </a:solidFill>
              </a:rPr>
              <a:t>viral</a:t>
            </a:r>
            <a:r>
              <a:rPr lang="cs-CZ" sz="1200" b="1">
                <a:solidFill>
                  <a:srgbClr val="7030A0"/>
                </a:solidFill>
              </a:rPr>
              <a:t> </a:t>
            </a:r>
            <a:r>
              <a:rPr lang="cs-CZ" sz="1200" b="1" err="1">
                <a:solidFill>
                  <a:srgbClr val="7030A0"/>
                </a:solidFill>
              </a:rPr>
              <a:t>mRNA</a:t>
            </a:r>
            <a:endParaRPr lang="cs-CZ" sz="1200" b="1">
              <a:solidFill>
                <a:srgbClr val="7030A0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67F034C-D6FE-41B7-BA9C-2282708F0BCF}"/>
              </a:ext>
            </a:extLst>
          </p:cNvPr>
          <p:cNvSpPr/>
          <p:nvPr/>
        </p:nvSpPr>
        <p:spPr>
          <a:xfrm>
            <a:off x="7613208" y="5029599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2B831C8-BBC5-4506-B23B-0C24B5F170ED}"/>
              </a:ext>
            </a:extLst>
          </p:cNvPr>
          <p:cNvSpPr/>
          <p:nvPr/>
        </p:nvSpPr>
        <p:spPr>
          <a:xfrm>
            <a:off x="7982377" y="5035487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6FF91D7-5197-47CC-96CD-AE47AC034F43}"/>
              </a:ext>
            </a:extLst>
          </p:cNvPr>
          <p:cNvSpPr/>
          <p:nvPr/>
        </p:nvSpPr>
        <p:spPr>
          <a:xfrm>
            <a:off x="8452519" y="5056159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2C01DC1-1CF7-48D2-BA2D-0FAE216ED1A7}"/>
              </a:ext>
            </a:extLst>
          </p:cNvPr>
          <p:cNvSpPr txBox="1"/>
          <p:nvPr/>
        </p:nvSpPr>
        <p:spPr>
          <a:xfrm>
            <a:off x="275803" y="207547"/>
            <a:ext cx="6589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err="1"/>
              <a:t>Mechanisms</a:t>
            </a:r>
            <a:r>
              <a:rPr lang="cs-CZ" sz="2400" b="1"/>
              <a:t> </a:t>
            </a:r>
            <a:r>
              <a:rPr lang="cs-CZ" sz="2400" b="1" err="1"/>
              <a:t>of</a:t>
            </a:r>
            <a:r>
              <a:rPr lang="cs-CZ" sz="2400" b="1"/>
              <a:t> </a:t>
            </a:r>
            <a:r>
              <a:rPr lang="cs-CZ" sz="2400" b="1" err="1"/>
              <a:t>endothelial</a:t>
            </a:r>
            <a:r>
              <a:rPr lang="cs-CZ" sz="2400" b="1"/>
              <a:t> </a:t>
            </a:r>
            <a:r>
              <a:rPr lang="cs-CZ" sz="2400" b="1" err="1"/>
              <a:t>damage</a:t>
            </a:r>
            <a:r>
              <a:rPr lang="cs-CZ" sz="2400" b="1"/>
              <a:t> by SARS-CoV2</a:t>
            </a:r>
          </a:p>
        </p:txBody>
      </p:sp>
      <p:pic>
        <p:nvPicPr>
          <p:cNvPr id="15" name="Obrázek 12">
            <a:extLst>
              <a:ext uri="{FF2B5EF4-FFF2-40B4-BE49-F238E27FC236}">
                <a16:creationId xmlns:a16="http://schemas.microsoft.com/office/drawing/2014/main" id="{9F870C8E-8F1D-4E1A-A372-5E0515FC5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54" y="1312077"/>
            <a:ext cx="7088999" cy="33148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Obrázek 3">
            <a:extLst>
              <a:ext uri="{FF2B5EF4-FFF2-40B4-BE49-F238E27FC236}">
                <a16:creationId xmlns:a16="http://schemas.microsoft.com/office/drawing/2014/main" id="{698B9DEF-EF99-4963-B7C8-2A7A9D27C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9512" y="1411672"/>
            <a:ext cx="4225016" cy="26192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8904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A88C533-D77A-4271-94E6-643D7465A232}"/>
              </a:ext>
            </a:extLst>
          </p:cNvPr>
          <p:cNvSpPr/>
          <p:nvPr/>
        </p:nvSpPr>
        <p:spPr>
          <a:xfrm>
            <a:off x="808803" y="2845997"/>
            <a:ext cx="4379054" cy="1506421"/>
          </a:xfrm>
          <a:custGeom>
            <a:avLst/>
            <a:gdLst>
              <a:gd name="connsiteX0" fmla="*/ 3470919 w 4379054"/>
              <a:gd name="connsiteY0" fmla="*/ 0 h 1506421"/>
              <a:gd name="connsiteX1" fmla="*/ 4034343 w 4379054"/>
              <a:gd name="connsiteY1" fmla="*/ 282924 h 1506421"/>
              <a:gd name="connsiteX2" fmla="*/ 4041023 w 4379054"/>
              <a:gd name="connsiteY2" fmla="*/ 323748 h 1506421"/>
              <a:gd name="connsiteX3" fmla="*/ 4107767 w 4379054"/>
              <a:gd name="connsiteY3" fmla="*/ 330476 h 1506421"/>
              <a:gd name="connsiteX4" fmla="*/ 4379054 w 4379054"/>
              <a:gd name="connsiteY4" fmla="*/ 663334 h 1506421"/>
              <a:gd name="connsiteX5" fmla="*/ 4379054 w 4379054"/>
              <a:gd name="connsiteY5" fmla="*/ 1166660 h 1506421"/>
              <a:gd name="connsiteX6" fmla="*/ 4039293 w 4379054"/>
              <a:gd name="connsiteY6" fmla="*/ 1506421 h 1506421"/>
              <a:gd name="connsiteX7" fmla="*/ 339761 w 4379054"/>
              <a:gd name="connsiteY7" fmla="*/ 1506421 h 1506421"/>
              <a:gd name="connsiteX8" fmla="*/ 0 w 4379054"/>
              <a:gd name="connsiteY8" fmla="*/ 1166660 h 1506421"/>
              <a:gd name="connsiteX9" fmla="*/ 0 w 4379054"/>
              <a:gd name="connsiteY9" fmla="*/ 663334 h 1506421"/>
              <a:gd name="connsiteX10" fmla="*/ 339761 w 4379054"/>
              <a:gd name="connsiteY10" fmla="*/ 323573 h 1506421"/>
              <a:gd name="connsiteX11" fmla="*/ 2900844 w 4379054"/>
              <a:gd name="connsiteY11" fmla="*/ 323573 h 1506421"/>
              <a:gd name="connsiteX12" fmla="*/ 2907495 w 4379054"/>
              <a:gd name="connsiteY12" fmla="*/ 282924 h 1506421"/>
              <a:gd name="connsiteX13" fmla="*/ 3470919 w 4379054"/>
              <a:gd name="connsiteY13" fmla="*/ 0 h 150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79054" h="1506421">
                <a:moveTo>
                  <a:pt x="3470919" y="0"/>
                </a:moveTo>
                <a:cubicBezTo>
                  <a:pt x="3748839" y="0"/>
                  <a:pt x="3980716" y="121460"/>
                  <a:pt x="4034343" y="282924"/>
                </a:cubicBezTo>
                <a:lnTo>
                  <a:pt x="4041023" y="323748"/>
                </a:lnTo>
                <a:lnTo>
                  <a:pt x="4107767" y="330476"/>
                </a:lnTo>
                <a:cubicBezTo>
                  <a:pt x="4262590" y="362157"/>
                  <a:pt x="4379054" y="499145"/>
                  <a:pt x="4379054" y="663334"/>
                </a:cubicBezTo>
                <a:lnTo>
                  <a:pt x="4379054" y="1166660"/>
                </a:lnTo>
                <a:cubicBezTo>
                  <a:pt x="4379054" y="1354305"/>
                  <a:pt x="4226938" y="1506421"/>
                  <a:pt x="4039293" y="1506421"/>
                </a:cubicBezTo>
                <a:lnTo>
                  <a:pt x="339761" y="1506421"/>
                </a:lnTo>
                <a:cubicBezTo>
                  <a:pt x="152116" y="1506421"/>
                  <a:pt x="0" y="1354305"/>
                  <a:pt x="0" y="1166660"/>
                </a:cubicBezTo>
                <a:lnTo>
                  <a:pt x="0" y="663334"/>
                </a:lnTo>
                <a:cubicBezTo>
                  <a:pt x="0" y="475689"/>
                  <a:pt x="152116" y="323573"/>
                  <a:pt x="339761" y="323573"/>
                </a:cubicBezTo>
                <a:lnTo>
                  <a:pt x="2900844" y="323573"/>
                </a:lnTo>
                <a:lnTo>
                  <a:pt x="2907495" y="282924"/>
                </a:lnTo>
                <a:cubicBezTo>
                  <a:pt x="2961122" y="121460"/>
                  <a:pt x="3192999" y="0"/>
                  <a:pt x="3470919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3" name="Graphic 6" descr="Covid-19 with solid fill">
            <a:extLst>
              <a:ext uri="{FF2B5EF4-FFF2-40B4-BE49-F238E27FC236}">
                <a16:creationId xmlns:a16="http://schemas.microsoft.com/office/drawing/2014/main" id="{7E149325-2A8F-427E-8E21-DA42F7BE0EAC}"/>
              </a:ext>
            </a:extLst>
          </p:cNvPr>
          <p:cNvSpPr/>
          <p:nvPr/>
        </p:nvSpPr>
        <p:spPr>
          <a:xfrm>
            <a:off x="980608" y="3259846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F5514E-52F8-45A1-9DD4-BAB5C32BF291}"/>
              </a:ext>
            </a:extLst>
          </p:cNvPr>
          <p:cNvSpPr/>
          <p:nvPr/>
        </p:nvSpPr>
        <p:spPr>
          <a:xfrm>
            <a:off x="2378381" y="3846144"/>
            <a:ext cx="979715" cy="419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340664C-5277-4CFA-8644-B42DD717F6C8}"/>
              </a:ext>
            </a:extLst>
          </p:cNvPr>
          <p:cNvSpPr/>
          <p:nvPr/>
        </p:nvSpPr>
        <p:spPr>
          <a:xfrm>
            <a:off x="1642042" y="3578849"/>
            <a:ext cx="806926" cy="180301"/>
          </a:xfrm>
          <a:custGeom>
            <a:avLst/>
            <a:gdLst>
              <a:gd name="connsiteX0" fmla="*/ 0 w 5047862"/>
              <a:gd name="connsiteY0" fmla="*/ 718763 h 718808"/>
              <a:gd name="connsiteX1" fmla="*/ 718457 w 5047862"/>
              <a:gd name="connsiteY1" fmla="*/ 56289 h 718808"/>
              <a:gd name="connsiteX2" fmla="*/ 1446245 w 5047862"/>
              <a:gd name="connsiteY2" fmla="*/ 718763 h 718808"/>
              <a:gd name="connsiteX3" fmla="*/ 2155372 w 5047862"/>
              <a:gd name="connsiteY3" fmla="*/ 93612 h 718808"/>
              <a:gd name="connsiteX4" fmla="*/ 2864498 w 5047862"/>
              <a:gd name="connsiteY4" fmla="*/ 700102 h 718808"/>
              <a:gd name="connsiteX5" fmla="*/ 3610947 w 5047862"/>
              <a:gd name="connsiteY5" fmla="*/ 306 h 718808"/>
              <a:gd name="connsiteX6" fmla="*/ 4264090 w 5047862"/>
              <a:gd name="connsiteY6" fmla="*/ 606795 h 718808"/>
              <a:gd name="connsiteX7" fmla="*/ 4562670 w 5047862"/>
              <a:gd name="connsiteY7" fmla="*/ 242902 h 718808"/>
              <a:gd name="connsiteX8" fmla="*/ 5047862 w 5047862"/>
              <a:gd name="connsiteY8" fmla="*/ 308216 h 7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7862" h="718808">
                <a:moveTo>
                  <a:pt x="0" y="718763"/>
                </a:moveTo>
                <a:cubicBezTo>
                  <a:pt x="238708" y="387526"/>
                  <a:pt x="477416" y="56289"/>
                  <a:pt x="718457" y="56289"/>
                </a:cubicBezTo>
                <a:cubicBezTo>
                  <a:pt x="959498" y="56289"/>
                  <a:pt x="1206759" y="712543"/>
                  <a:pt x="1446245" y="718763"/>
                </a:cubicBezTo>
                <a:cubicBezTo>
                  <a:pt x="1685731" y="724983"/>
                  <a:pt x="1918997" y="96722"/>
                  <a:pt x="2155372" y="93612"/>
                </a:cubicBezTo>
                <a:cubicBezTo>
                  <a:pt x="2391748" y="90502"/>
                  <a:pt x="2621902" y="715653"/>
                  <a:pt x="2864498" y="700102"/>
                </a:cubicBezTo>
                <a:cubicBezTo>
                  <a:pt x="3107094" y="684551"/>
                  <a:pt x="3377682" y="15857"/>
                  <a:pt x="3610947" y="306"/>
                </a:cubicBezTo>
                <a:cubicBezTo>
                  <a:pt x="3844212" y="-15245"/>
                  <a:pt x="4105470" y="566362"/>
                  <a:pt x="4264090" y="606795"/>
                </a:cubicBezTo>
                <a:cubicBezTo>
                  <a:pt x="4422710" y="647228"/>
                  <a:pt x="4432041" y="292665"/>
                  <a:pt x="4562670" y="242902"/>
                </a:cubicBezTo>
                <a:cubicBezTo>
                  <a:pt x="4693299" y="193139"/>
                  <a:pt x="4870580" y="250677"/>
                  <a:pt x="5047862" y="308216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CBF12A-A6FA-4861-8586-BC1A1700DC0E}"/>
              </a:ext>
            </a:extLst>
          </p:cNvPr>
          <p:cNvSpPr txBox="1"/>
          <p:nvPr/>
        </p:nvSpPr>
        <p:spPr>
          <a:xfrm>
            <a:off x="1594997" y="3324832"/>
            <a:ext cx="901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err="1">
                <a:solidFill>
                  <a:srgbClr val="7030A0"/>
                </a:solidFill>
              </a:rPr>
              <a:t>viral</a:t>
            </a:r>
            <a:r>
              <a:rPr lang="cs-CZ" sz="1200" b="1">
                <a:solidFill>
                  <a:srgbClr val="7030A0"/>
                </a:solidFill>
              </a:rPr>
              <a:t> </a:t>
            </a:r>
            <a:r>
              <a:rPr lang="cs-CZ" sz="1200" b="1" err="1">
                <a:solidFill>
                  <a:srgbClr val="7030A0"/>
                </a:solidFill>
              </a:rPr>
              <a:t>mRNA</a:t>
            </a:r>
            <a:endParaRPr lang="cs-CZ" sz="1200" b="1">
              <a:solidFill>
                <a:srgbClr val="7030A0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B498015-6F10-401B-B258-CC78BD40B92F}"/>
              </a:ext>
            </a:extLst>
          </p:cNvPr>
          <p:cNvSpPr/>
          <p:nvPr/>
        </p:nvSpPr>
        <p:spPr>
          <a:xfrm>
            <a:off x="2422664" y="2731564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4C65C7B-1548-4628-910E-445AC3BC4654}"/>
              </a:ext>
            </a:extLst>
          </p:cNvPr>
          <p:cNvSpPr/>
          <p:nvPr/>
        </p:nvSpPr>
        <p:spPr>
          <a:xfrm>
            <a:off x="2791833" y="2737452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CAFCF93-5394-40B8-B8F7-9CC76B388D63}"/>
              </a:ext>
            </a:extLst>
          </p:cNvPr>
          <p:cNvSpPr/>
          <p:nvPr/>
        </p:nvSpPr>
        <p:spPr>
          <a:xfrm>
            <a:off x="5324972" y="3152128"/>
            <a:ext cx="4379054" cy="1182848"/>
          </a:xfrm>
          <a:prstGeom prst="roundRect">
            <a:avLst>
              <a:gd name="adj" fmla="val 28724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460D3C8-9AEC-41F6-ACCE-4BC421C95B72}"/>
              </a:ext>
            </a:extLst>
          </p:cNvPr>
          <p:cNvSpPr/>
          <p:nvPr/>
        </p:nvSpPr>
        <p:spPr>
          <a:xfrm>
            <a:off x="6881131" y="3743454"/>
            <a:ext cx="979715" cy="419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CFDA073-A7E8-4460-AAFA-4DE424F7FF5E}"/>
              </a:ext>
            </a:extLst>
          </p:cNvPr>
          <p:cNvSpPr/>
          <p:nvPr/>
        </p:nvSpPr>
        <p:spPr>
          <a:xfrm>
            <a:off x="7740007" y="2866389"/>
            <a:ext cx="594360" cy="370696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200" b="1"/>
          </a:p>
          <a:p>
            <a:pPr algn="ctr"/>
            <a:r>
              <a:rPr lang="en-US" sz="1200" b="1"/>
              <a:t>MAS-R</a:t>
            </a:r>
            <a:endParaRPr lang="cs-CZ" sz="1200" b="1"/>
          </a:p>
        </p:txBody>
      </p:sp>
      <p:sp>
        <p:nvSpPr>
          <p:cNvPr id="14" name="Graphic 6" descr="Covid-19 with solid fill">
            <a:extLst>
              <a:ext uri="{FF2B5EF4-FFF2-40B4-BE49-F238E27FC236}">
                <a16:creationId xmlns:a16="http://schemas.microsoft.com/office/drawing/2014/main" id="{182B94CA-E03C-49DE-96DF-5BDA95174654}"/>
              </a:ext>
            </a:extLst>
          </p:cNvPr>
          <p:cNvSpPr/>
          <p:nvPr/>
        </p:nvSpPr>
        <p:spPr>
          <a:xfrm>
            <a:off x="4465052" y="1583602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C9FD062-A373-4FEB-AB14-4D408DC6BDC3}"/>
              </a:ext>
            </a:extLst>
          </p:cNvPr>
          <p:cNvSpPr/>
          <p:nvPr/>
        </p:nvSpPr>
        <p:spPr>
          <a:xfrm rot="17964419">
            <a:off x="3601755" y="2625365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1939F17-2595-43E8-B3B0-DC5E3E86D0D0}"/>
              </a:ext>
            </a:extLst>
          </p:cNvPr>
          <p:cNvSpPr/>
          <p:nvPr/>
        </p:nvSpPr>
        <p:spPr>
          <a:xfrm rot="3142981">
            <a:off x="4693976" y="2577958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E02F009-F5FF-4231-B71E-D888F829389C}"/>
              </a:ext>
            </a:extLst>
          </p:cNvPr>
          <p:cNvSpPr/>
          <p:nvPr/>
        </p:nvSpPr>
        <p:spPr>
          <a:xfrm>
            <a:off x="4132024" y="2369128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09A86D8-C707-4CDE-A3AE-DC6194381866}"/>
              </a:ext>
            </a:extLst>
          </p:cNvPr>
          <p:cNvSpPr/>
          <p:nvPr/>
        </p:nvSpPr>
        <p:spPr>
          <a:xfrm rot="1858791">
            <a:off x="4435650" y="2430757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CCF6A54-D6C4-4237-96DC-A710403288F4}"/>
              </a:ext>
            </a:extLst>
          </p:cNvPr>
          <p:cNvSpPr/>
          <p:nvPr/>
        </p:nvSpPr>
        <p:spPr>
          <a:xfrm rot="19627622">
            <a:off x="3833158" y="2447971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25B5A79-2B57-4EF0-8B86-C1E6001EC481}"/>
              </a:ext>
            </a:extLst>
          </p:cNvPr>
          <p:cNvSpPr/>
          <p:nvPr/>
        </p:nvSpPr>
        <p:spPr>
          <a:xfrm>
            <a:off x="7191337" y="2623091"/>
            <a:ext cx="411555" cy="712783"/>
          </a:xfrm>
          <a:custGeom>
            <a:avLst/>
            <a:gdLst>
              <a:gd name="connsiteX0" fmla="*/ 120016 w 411555"/>
              <a:gd name="connsiteY0" fmla="*/ 0 h 712783"/>
              <a:gd name="connsiteX1" fmla="*/ 291539 w 411555"/>
              <a:gd name="connsiteY1" fmla="*/ 0 h 712783"/>
              <a:gd name="connsiteX2" fmla="*/ 411555 w 411555"/>
              <a:gd name="connsiteY2" fmla="*/ 120016 h 712783"/>
              <a:gd name="connsiteX3" fmla="*/ 411555 w 411555"/>
              <a:gd name="connsiteY3" fmla="*/ 196214 h 712783"/>
              <a:gd name="connsiteX4" fmla="*/ 338255 w 411555"/>
              <a:gd name="connsiteY4" fmla="*/ 306799 h 712783"/>
              <a:gd name="connsiteX5" fmla="*/ 323887 w 411555"/>
              <a:gd name="connsiteY5" fmla="*/ 309699 h 712783"/>
              <a:gd name="connsiteX6" fmla="*/ 323887 w 411555"/>
              <a:gd name="connsiteY6" fmla="*/ 606626 h 712783"/>
              <a:gd name="connsiteX7" fmla="*/ 217730 w 411555"/>
              <a:gd name="connsiteY7" fmla="*/ 712783 h 712783"/>
              <a:gd name="connsiteX8" fmla="*/ 193824 w 411555"/>
              <a:gd name="connsiteY8" fmla="*/ 712783 h 712783"/>
              <a:gd name="connsiteX9" fmla="*/ 87667 w 411555"/>
              <a:gd name="connsiteY9" fmla="*/ 606626 h 712783"/>
              <a:gd name="connsiteX10" fmla="*/ 87667 w 411555"/>
              <a:gd name="connsiteY10" fmla="*/ 309699 h 712783"/>
              <a:gd name="connsiteX11" fmla="*/ 73301 w 411555"/>
              <a:gd name="connsiteY11" fmla="*/ 306799 h 712783"/>
              <a:gd name="connsiteX12" fmla="*/ 0 w 411555"/>
              <a:gd name="connsiteY12" fmla="*/ 196214 h 712783"/>
              <a:gd name="connsiteX13" fmla="*/ 0 w 411555"/>
              <a:gd name="connsiteY13" fmla="*/ 120016 h 712783"/>
              <a:gd name="connsiteX14" fmla="*/ 120016 w 411555"/>
              <a:gd name="connsiteY14" fmla="*/ 0 h 7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555" h="712783">
                <a:moveTo>
                  <a:pt x="120016" y="0"/>
                </a:moveTo>
                <a:lnTo>
                  <a:pt x="291539" y="0"/>
                </a:lnTo>
                <a:cubicBezTo>
                  <a:pt x="357822" y="0"/>
                  <a:pt x="411555" y="53733"/>
                  <a:pt x="411555" y="120016"/>
                </a:cubicBezTo>
                <a:lnTo>
                  <a:pt x="411555" y="196214"/>
                </a:lnTo>
                <a:cubicBezTo>
                  <a:pt x="411555" y="245926"/>
                  <a:pt x="381330" y="288579"/>
                  <a:pt x="338255" y="306799"/>
                </a:cubicBezTo>
                <a:lnTo>
                  <a:pt x="323887" y="309699"/>
                </a:lnTo>
                <a:lnTo>
                  <a:pt x="323887" y="606626"/>
                </a:lnTo>
                <a:cubicBezTo>
                  <a:pt x="323887" y="665255"/>
                  <a:pt x="276359" y="712783"/>
                  <a:pt x="217730" y="712783"/>
                </a:cubicBezTo>
                <a:lnTo>
                  <a:pt x="193824" y="712783"/>
                </a:lnTo>
                <a:cubicBezTo>
                  <a:pt x="135195" y="712783"/>
                  <a:pt x="87667" y="665255"/>
                  <a:pt x="87667" y="606626"/>
                </a:cubicBezTo>
                <a:lnTo>
                  <a:pt x="87667" y="309699"/>
                </a:lnTo>
                <a:lnTo>
                  <a:pt x="73301" y="306799"/>
                </a:lnTo>
                <a:cubicBezTo>
                  <a:pt x="30225" y="288579"/>
                  <a:pt x="0" y="245926"/>
                  <a:pt x="0" y="196214"/>
                </a:cubicBezTo>
                <a:lnTo>
                  <a:pt x="0" y="120016"/>
                </a:lnTo>
                <a:cubicBezTo>
                  <a:pt x="0" y="53733"/>
                  <a:pt x="53733" y="0"/>
                  <a:pt x="120016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sz="1600" b="1"/>
              <a:t>ACE 2</a:t>
            </a:r>
            <a:endParaRPr lang="cs-CZ" sz="1600" b="1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2D3F0DD-076A-4DA4-9839-016850DBFBF7}"/>
              </a:ext>
            </a:extLst>
          </p:cNvPr>
          <p:cNvSpPr/>
          <p:nvPr/>
        </p:nvSpPr>
        <p:spPr>
          <a:xfrm>
            <a:off x="6450813" y="2914610"/>
            <a:ext cx="594360" cy="370696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200" b="1"/>
          </a:p>
          <a:p>
            <a:pPr algn="ctr"/>
            <a:r>
              <a:rPr lang="en-US" sz="1200" b="1"/>
              <a:t>ATR1</a:t>
            </a:r>
            <a:endParaRPr lang="cs-CZ" sz="1200" b="1"/>
          </a:p>
        </p:txBody>
      </p:sp>
      <p:sp>
        <p:nvSpPr>
          <p:cNvPr id="30" name="Flowchart: Delay 29">
            <a:extLst>
              <a:ext uri="{FF2B5EF4-FFF2-40B4-BE49-F238E27FC236}">
                <a16:creationId xmlns:a16="http://schemas.microsoft.com/office/drawing/2014/main" id="{4737580C-1B64-4FBC-B64A-17E119EA372C}"/>
              </a:ext>
            </a:extLst>
          </p:cNvPr>
          <p:cNvSpPr/>
          <p:nvPr/>
        </p:nvSpPr>
        <p:spPr>
          <a:xfrm rot="5400000">
            <a:off x="6406947" y="2505086"/>
            <a:ext cx="682092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II</a:t>
            </a:r>
            <a:endParaRPr lang="cs-CZ" sz="1600" b="1">
              <a:solidFill>
                <a:schemeClr val="tx1"/>
              </a:solidFill>
            </a:endParaRPr>
          </a:p>
        </p:txBody>
      </p:sp>
      <p:sp>
        <p:nvSpPr>
          <p:cNvPr id="34" name="Flowchart: Delay 33">
            <a:extLst>
              <a:ext uri="{FF2B5EF4-FFF2-40B4-BE49-F238E27FC236}">
                <a16:creationId xmlns:a16="http://schemas.microsoft.com/office/drawing/2014/main" id="{865F326D-A259-4F7D-AB0C-791634505D24}"/>
              </a:ext>
            </a:extLst>
          </p:cNvPr>
          <p:cNvSpPr/>
          <p:nvPr/>
        </p:nvSpPr>
        <p:spPr>
          <a:xfrm rot="5400000">
            <a:off x="7674151" y="2424869"/>
            <a:ext cx="712783" cy="266700"/>
          </a:xfrm>
          <a:prstGeom prst="flowChartDelay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 1-7</a:t>
            </a:r>
            <a:endParaRPr lang="cs-CZ" sz="1400" b="1">
              <a:solidFill>
                <a:schemeClr val="tx1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34C8A47-FC3E-49DB-8A42-6D19810C1517}"/>
              </a:ext>
            </a:extLst>
          </p:cNvPr>
          <p:cNvSpPr/>
          <p:nvPr/>
        </p:nvSpPr>
        <p:spPr>
          <a:xfrm>
            <a:off x="5800413" y="2565880"/>
            <a:ext cx="411555" cy="712783"/>
          </a:xfrm>
          <a:custGeom>
            <a:avLst/>
            <a:gdLst>
              <a:gd name="connsiteX0" fmla="*/ 120016 w 411555"/>
              <a:gd name="connsiteY0" fmla="*/ 0 h 712783"/>
              <a:gd name="connsiteX1" fmla="*/ 291539 w 411555"/>
              <a:gd name="connsiteY1" fmla="*/ 0 h 712783"/>
              <a:gd name="connsiteX2" fmla="*/ 411555 w 411555"/>
              <a:gd name="connsiteY2" fmla="*/ 120016 h 712783"/>
              <a:gd name="connsiteX3" fmla="*/ 411555 w 411555"/>
              <a:gd name="connsiteY3" fmla="*/ 196214 h 712783"/>
              <a:gd name="connsiteX4" fmla="*/ 338255 w 411555"/>
              <a:gd name="connsiteY4" fmla="*/ 306799 h 712783"/>
              <a:gd name="connsiteX5" fmla="*/ 323887 w 411555"/>
              <a:gd name="connsiteY5" fmla="*/ 309699 h 712783"/>
              <a:gd name="connsiteX6" fmla="*/ 323887 w 411555"/>
              <a:gd name="connsiteY6" fmla="*/ 606626 h 712783"/>
              <a:gd name="connsiteX7" fmla="*/ 217730 w 411555"/>
              <a:gd name="connsiteY7" fmla="*/ 712783 h 712783"/>
              <a:gd name="connsiteX8" fmla="*/ 193824 w 411555"/>
              <a:gd name="connsiteY8" fmla="*/ 712783 h 712783"/>
              <a:gd name="connsiteX9" fmla="*/ 87667 w 411555"/>
              <a:gd name="connsiteY9" fmla="*/ 606626 h 712783"/>
              <a:gd name="connsiteX10" fmla="*/ 87667 w 411555"/>
              <a:gd name="connsiteY10" fmla="*/ 309699 h 712783"/>
              <a:gd name="connsiteX11" fmla="*/ 73301 w 411555"/>
              <a:gd name="connsiteY11" fmla="*/ 306799 h 712783"/>
              <a:gd name="connsiteX12" fmla="*/ 0 w 411555"/>
              <a:gd name="connsiteY12" fmla="*/ 196214 h 712783"/>
              <a:gd name="connsiteX13" fmla="*/ 0 w 411555"/>
              <a:gd name="connsiteY13" fmla="*/ 120016 h 712783"/>
              <a:gd name="connsiteX14" fmla="*/ 120016 w 411555"/>
              <a:gd name="connsiteY14" fmla="*/ 0 h 7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555" h="712783">
                <a:moveTo>
                  <a:pt x="120016" y="0"/>
                </a:moveTo>
                <a:lnTo>
                  <a:pt x="291539" y="0"/>
                </a:lnTo>
                <a:cubicBezTo>
                  <a:pt x="357822" y="0"/>
                  <a:pt x="411555" y="53733"/>
                  <a:pt x="411555" y="120016"/>
                </a:cubicBezTo>
                <a:lnTo>
                  <a:pt x="411555" y="196214"/>
                </a:lnTo>
                <a:cubicBezTo>
                  <a:pt x="411555" y="245926"/>
                  <a:pt x="381330" y="288579"/>
                  <a:pt x="338255" y="306799"/>
                </a:cubicBezTo>
                <a:lnTo>
                  <a:pt x="323887" y="309699"/>
                </a:lnTo>
                <a:lnTo>
                  <a:pt x="323887" y="606626"/>
                </a:lnTo>
                <a:cubicBezTo>
                  <a:pt x="323887" y="665255"/>
                  <a:pt x="276359" y="712783"/>
                  <a:pt x="217730" y="712783"/>
                </a:cubicBezTo>
                <a:lnTo>
                  <a:pt x="193824" y="712783"/>
                </a:lnTo>
                <a:cubicBezTo>
                  <a:pt x="135195" y="712783"/>
                  <a:pt x="87667" y="665255"/>
                  <a:pt x="87667" y="606626"/>
                </a:cubicBezTo>
                <a:lnTo>
                  <a:pt x="87667" y="309699"/>
                </a:lnTo>
                <a:lnTo>
                  <a:pt x="73301" y="306799"/>
                </a:lnTo>
                <a:cubicBezTo>
                  <a:pt x="30225" y="288579"/>
                  <a:pt x="0" y="245926"/>
                  <a:pt x="0" y="196214"/>
                </a:cubicBezTo>
                <a:lnTo>
                  <a:pt x="0" y="120016"/>
                </a:lnTo>
                <a:cubicBezTo>
                  <a:pt x="0" y="53733"/>
                  <a:pt x="53733" y="0"/>
                  <a:pt x="120016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sz="1600" b="1"/>
              <a:t>ACE 1</a:t>
            </a:r>
            <a:endParaRPr lang="cs-CZ" sz="1600" b="1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A6A16130-53C3-40FC-AAA9-B57427A36C7D}"/>
              </a:ext>
            </a:extLst>
          </p:cNvPr>
          <p:cNvSpPr/>
          <p:nvPr/>
        </p:nvSpPr>
        <p:spPr>
          <a:xfrm>
            <a:off x="5697711" y="1986797"/>
            <a:ext cx="791469" cy="591242"/>
          </a:xfrm>
          <a:custGeom>
            <a:avLst/>
            <a:gdLst>
              <a:gd name="connsiteX0" fmla="*/ 10419 w 791469"/>
              <a:gd name="connsiteY0" fmla="*/ 0 h 591242"/>
              <a:gd name="connsiteX1" fmla="*/ 19944 w 791469"/>
              <a:gd name="connsiteY1" fmla="*/ 400050 h 591242"/>
              <a:gd name="connsiteX2" fmla="*/ 191394 w 791469"/>
              <a:gd name="connsiteY2" fmla="*/ 561975 h 591242"/>
              <a:gd name="connsiteX3" fmla="*/ 791469 w 791469"/>
              <a:gd name="connsiteY3" fmla="*/ 590550 h 59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1469" h="591242">
                <a:moveTo>
                  <a:pt x="10419" y="0"/>
                </a:moveTo>
                <a:cubicBezTo>
                  <a:pt x="100" y="153194"/>
                  <a:pt x="-10218" y="306388"/>
                  <a:pt x="19944" y="400050"/>
                </a:cubicBezTo>
                <a:cubicBezTo>
                  <a:pt x="50106" y="493712"/>
                  <a:pt x="62806" y="530225"/>
                  <a:pt x="191394" y="561975"/>
                </a:cubicBezTo>
                <a:cubicBezTo>
                  <a:pt x="319982" y="593725"/>
                  <a:pt x="555725" y="592137"/>
                  <a:pt x="791469" y="590550"/>
                </a:cubicBezTo>
              </a:path>
            </a:pathLst>
          </a:cu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Flowchart: Delay 39">
            <a:extLst>
              <a:ext uri="{FF2B5EF4-FFF2-40B4-BE49-F238E27FC236}">
                <a16:creationId xmlns:a16="http://schemas.microsoft.com/office/drawing/2014/main" id="{11CEA9C7-3B9F-4B67-A9AB-6667AB8BF97D}"/>
              </a:ext>
            </a:extLst>
          </p:cNvPr>
          <p:cNvSpPr/>
          <p:nvPr/>
        </p:nvSpPr>
        <p:spPr>
          <a:xfrm>
            <a:off x="5416516" y="1710578"/>
            <a:ext cx="682092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</a:t>
            </a:r>
            <a:endParaRPr lang="cs-CZ" sz="1600" b="1">
              <a:solidFill>
                <a:schemeClr val="tx1"/>
              </a:solidFill>
            </a:endParaRPr>
          </a:p>
        </p:txBody>
      </p:sp>
      <p:sp>
        <p:nvSpPr>
          <p:cNvPr id="52" name="Arc 51">
            <a:extLst>
              <a:ext uri="{FF2B5EF4-FFF2-40B4-BE49-F238E27FC236}">
                <a16:creationId xmlns:a16="http://schemas.microsoft.com/office/drawing/2014/main" id="{5BE90A3F-C5A5-4BCF-8939-BDE547A5592A}"/>
              </a:ext>
            </a:extLst>
          </p:cNvPr>
          <p:cNvSpPr/>
          <p:nvPr/>
        </p:nvSpPr>
        <p:spPr>
          <a:xfrm rot="5400000">
            <a:off x="2149382" y="1618790"/>
            <a:ext cx="1246372" cy="2832392"/>
          </a:xfrm>
          <a:prstGeom prst="arc">
            <a:avLst>
              <a:gd name="adj1" fmla="val 16695278"/>
              <a:gd name="adj2" fmla="val 21004513"/>
            </a:avLst>
          </a:prstGeom>
          <a:noFill/>
          <a:ln w="3810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lt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AD4F19C-881C-4101-BD40-3957C4727BCF}"/>
              </a:ext>
            </a:extLst>
          </p:cNvPr>
          <p:cNvSpPr txBox="1"/>
          <p:nvPr/>
        </p:nvSpPr>
        <p:spPr>
          <a:xfrm>
            <a:off x="3000375" y="2059736"/>
            <a:ext cx="106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S-protein</a:t>
            </a:r>
            <a:endParaRPr lang="cs-CZ" b="1">
              <a:solidFill>
                <a:srgbClr val="7030A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869E443-4B0C-4DA5-8FE3-60FD11F7C2F0}"/>
              </a:ext>
            </a:extLst>
          </p:cNvPr>
          <p:cNvSpPr txBox="1"/>
          <p:nvPr/>
        </p:nvSpPr>
        <p:spPr>
          <a:xfrm>
            <a:off x="132992" y="77217"/>
            <a:ext cx="6589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err="1"/>
              <a:t>Mechanisms</a:t>
            </a:r>
            <a:r>
              <a:rPr lang="cs-CZ" sz="2400" b="1"/>
              <a:t> </a:t>
            </a:r>
            <a:r>
              <a:rPr lang="cs-CZ" sz="2400" b="1" err="1"/>
              <a:t>of</a:t>
            </a:r>
            <a:r>
              <a:rPr lang="cs-CZ" sz="2400" b="1"/>
              <a:t> </a:t>
            </a:r>
            <a:r>
              <a:rPr lang="cs-CZ" sz="2400" b="1" err="1"/>
              <a:t>endothelial</a:t>
            </a:r>
            <a:r>
              <a:rPr lang="cs-CZ" sz="2400" b="1"/>
              <a:t> </a:t>
            </a:r>
            <a:r>
              <a:rPr lang="cs-CZ" sz="2400" b="1" err="1"/>
              <a:t>damage</a:t>
            </a:r>
            <a:r>
              <a:rPr lang="cs-CZ" sz="2400" b="1"/>
              <a:t> by SARS-CoV2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324A3D5-54BB-4C6E-B92E-DB5917D762CA}"/>
              </a:ext>
            </a:extLst>
          </p:cNvPr>
          <p:cNvSpPr/>
          <p:nvPr/>
        </p:nvSpPr>
        <p:spPr>
          <a:xfrm>
            <a:off x="6924675" y="2352675"/>
            <a:ext cx="895350" cy="259027"/>
          </a:xfrm>
          <a:custGeom>
            <a:avLst/>
            <a:gdLst>
              <a:gd name="connsiteX0" fmla="*/ 0 w 895350"/>
              <a:gd name="connsiteY0" fmla="*/ 0 h 259027"/>
              <a:gd name="connsiteX1" fmla="*/ 447675 w 895350"/>
              <a:gd name="connsiteY1" fmla="*/ 257175 h 259027"/>
              <a:gd name="connsiteX2" fmla="*/ 895350 w 895350"/>
              <a:gd name="connsiteY2" fmla="*/ 95250 h 259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5350" h="259027">
                <a:moveTo>
                  <a:pt x="0" y="0"/>
                </a:moveTo>
                <a:cubicBezTo>
                  <a:pt x="149225" y="120650"/>
                  <a:pt x="298450" y="241300"/>
                  <a:pt x="447675" y="257175"/>
                </a:cubicBezTo>
                <a:cubicBezTo>
                  <a:pt x="596900" y="273050"/>
                  <a:pt x="746125" y="184150"/>
                  <a:pt x="895350" y="95250"/>
                </a:cubicBezTo>
              </a:path>
            </a:pathLst>
          </a:cu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820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A88C533-D77A-4271-94E6-643D7465A232}"/>
              </a:ext>
            </a:extLst>
          </p:cNvPr>
          <p:cNvSpPr/>
          <p:nvPr/>
        </p:nvSpPr>
        <p:spPr>
          <a:xfrm>
            <a:off x="808803" y="2845997"/>
            <a:ext cx="4379054" cy="1506421"/>
          </a:xfrm>
          <a:custGeom>
            <a:avLst/>
            <a:gdLst>
              <a:gd name="connsiteX0" fmla="*/ 3470919 w 4379054"/>
              <a:gd name="connsiteY0" fmla="*/ 0 h 1506421"/>
              <a:gd name="connsiteX1" fmla="*/ 4034343 w 4379054"/>
              <a:gd name="connsiteY1" fmla="*/ 282924 h 1506421"/>
              <a:gd name="connsiteX2" fmla="*/ 4041023 w 4379054"/>
              <a:gd name="connsiteY2" fmla="*/ 323748 h 1506421"/>
              <a:gd name="connsiteX3" fmla="*/ 4107767 w 4379054"/>
              <a:gd name="connsiteY3" fmla="*/ 330476 h 1506421"/>
              <a:gd name="connsiteX4" fmla="*/ 4379054 w 4379054"/>
              <a:gd name="connsiteY4" fmla="*/ 663334 h 1506421"/>
              <a:gd name="connsiteX5" fmla="*/ 4379054 w 4379054"/>
              <a:gd name="connsiteY5" fmla="*/ 1166660 h 1506421"/>
              <a:gd name="connsiteX6" fmla="*/ 4039293 w 4379054"/>
              <a:gd name="connsiteY6" fmla="*/ 1506421 h 1506421"/>
              <a:gd name="connsiteX7" fmla="*/ 339761 w 4379054"/>
              <a:gd name="connsiteY7" fmla="*/ 1506421 h 1506421"/>
              <a:gd name="connsiteX8" fmla="*/ 0 w 4379054"/>
              <a:gd name="connsiteY8" fmla="*/ 1166660 h 1506421"/>
              <a:gd name="connsiteX9" fmla="*/ 0 w 4379054"/>
              <a:gd name="connsiteY9" fmla="*/ 663334 h 1506421"/>
              <a:gd name="connsiteX10" fmla="*/ 339761 w 4379054"/>
              <a:gd name="connsiteY10" fmla="*/ 323573 h 1506421"/>
              <a:gd name="connsiteX11" fmla="*/ 2900844 w 4379054"/>
              <a:gd name="connsiteY11" fmla="*/ 323573 h 1506421"/>
              <a:gd name="connsiteX12" fmla="*/ 2907495 w 4379054"/>
              <a:gd name="connsiteY12" fmla="*/ 282924 h 1506421"/>
              <a:gd name="connsiteX13" fmla="*/ 3470919 w 4379054"/>
              <a:gd name="connsiteY13" fmla="*/ 0 h 150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79054" h="1506421">
                <a:moveTo>
                  <a:pt x="3470919" y="0"/>
                </a:moveTo>
                <a:cubicBezTo>
                  <a:pt x="3748839" y="0"/>
                  <a:pt x="3980716" y="121460"/>
                  <a:pt x="4034343" y="282924"/>
                </a:cubicBezTo>
                <a:lnTo>
                  <a:pt x="4041023" y="323748"/>
                </a:lnTo>
                <a:lnTo>
                  <a:pt x="4107767" y="330476"/>
                </a:lnTo>
                <a:cubicBezTo>
                  <a:pt x="4262590" y="362157"/>
                  <a:pt x="4379054" y="499145"/>
                  <a:pt x="4379054" y="663334"/>
                </a:cubicBezTo>
                <a:lnTo>
                  <a:pt x="4379054" y="1166660"/>
                </a:lnTo>
                <a:cubicBezTo>
                  <a:pt x="4379054" y="1354305"/>
                  <a:pt x="4226938" y="1506421"/>
                  <a:pt x="4039293" y="1506421"/>
                </a:cubicBezTo>
                <a:lnTo>
                  <a:pt x="339761" y="1506421"/>
                </a:lnTo>
                <a:cubicBezTo>
                  <a:pt x="152116" y="1506421"/>
                  <a:pt x="0" y="1354305"/>
                  <a:pt x="0" y="1166660"/>
                </a:cubicBezTo>
                <a:lnTo>
                  <a:pt x="0" y="663334"/>
                </a:lnTo>
                <a:cubicBezTo>
                  <a:pt x="0" y="475689"/>
                  <a:pt x="152116" y="323573"/>
                  <a:pt x="339761" y="323573"/>
                </a:cubicBezTo>
                <a:lnTo>
                  <a:pt x="2900844" y="323573"/>
                </a:lnTo>
                <a:lnTo>
                  <a:pt x="2907495" y="282924"/>
                </a:lnTo>
                <a:cubicBezTo>
                  <a:pt x="2961122" y="121460"/>
                  <a:pt x="3192999" y="0"/>
                  <a:pt x="3470919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3" name="Graphic 6" descr="Covid-19 with solid fill">
            <a:extLst>
              <a:ext uri="{FF2B5EF4-FFF2-40B4-BE49-F238E27FC236}">
                <a16:creationId xmlns:a16="http://schemas.microsoft.com/office/drawing/2014/main" id="{7E149325-2A8F-427E-8E21-DA42F7BE0EAC}"/>
              </a:ext>
            </a:extLst>
          </p:cNvPr>
          <p:cNvSpPr/>
          <p:nvPr/>
        </p:nvSpPr>
        <p:spPr>
          <a:xfrm>
            <a:off x="980608" y="3259846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F5514E-52F8-45A1-9DD4-BAB5C32BF291}"/>
              </a:ext>
            </a:extLst>
          </p:cNvPr>
          <p:cNvSpPr/>
          <p:nvPr/>
        </p:nvSpPr>
        <p:spPr>
          <a:xfrm>
            <a:off x="2378381" y="3846144"/>
            <a:ext cx="979715" cy="419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340664C-5277-4CFA-8644-B42DD717F6C8}"/>
              </a:ext>
            </a:extLst>
          </p:cNvPr>
          <p:cNvSpPr/>
          <p:nvPr/>
        </p:nvSpPr>
        <p:spPr>
          <a:xfrm>
            <a:off x="1642042" y="3578849"/>
            <a:ext cx="806926" cy="180301"/>
          </a:xfrm>
          <a:custGeom>
            <a:avLst/>
            <a:gdLst>
              <a:gd name="connsiteX0" fmla="*/ 0 w 5047862"/>
              <a:gd name="connsiteY0" fmla="*/ 718763 h 718808"/>
              <a:gd name="connsiteX1" fmla="*/ 718457 w 5047862"/>
              <a:gd name="connsiteY1" fmla="*/ 56289 h 718808"/>
              <a:gd name="connsiteX2" fmla="*/ 1446245 w 5047862"/>
              <a:gd name="connsiteY2" fmla="*/ 718763 h 718808"/>
              <a:gd name="connsiteX3" fmla="*/ 2155372 w 5047862"/>
              <a:gd name="connsiteY3" fmla="*/ 93612 h 718808"/>
              <a:gd name="connsiteX4" fmla="*/ 2864498 w 5047862"/>
              <a:gd name="connsiteY4" fmla="*/ 700102 h 718808"/>
              <a:gd name="connsiteX5" fmla="*/ 3610947 w 5047862"/>
              <a:gd name="connsiteY5" fmla="*/ 306 h 718808"/>
              <a:gd name="connsiteX6" fmla="*/ 4264090 w 5047862"/>
              <a:gd name="connsiteY6" fmla="*/ 606795 h 718808"/>
              <a:gd name="connsiteX7" fmla="*/ 4562670 w 5047862"/>
              <a:gd name="connsiteY7" fmla="*/ 242902 h 718808"/>
              <a:gd name="connsiteX8" fmla="*/ 5047862 w 5047862"/>
              <a:gd name="connsiteY8" fmla="*/ 308216 h 7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7862" h="718808">
                <a:moveTo>
                  <a:pt x="0" y="718763"/>
                </a:moveTo>
                <a:cubicBezTo>
                  <a:pt x="238708" y="387526"/>
                  <a:pt x="477416" y="56289"/>
                  <a:pt x="718457" y="56289"/>
                </a:cubicBezTo>
                <a:cubicBezTo>
                  <a:pt x="959498" y="56289"/>
                  <a:pt x="1206759" y="712543"/>
                  <a:pt x="1446245" y="718763"/>
                </a:cubicBezTo>
                <a:cubicBezTo>
                  <a:pt x="1685731" y="724983"/>
                  <a:pt x="1918997" y="96722"/>
                  <a:pt x="2155372" y="93612"/>
                </a:cubicBezTo>
                <a:cubicBezTo>
                  <a:pt x="2391748" y="90502"/>
                  <a:pt x="2621902" y="715653"/>
                  <a:pt x="2864498" y="700102"/>
                </a:cubicBezTo>
                <a:cubicBezTo>
                  <a:pt x="3107094" y="684551"/>
                  <a:pt x="3377682" y="15857"/>
                  <a:pt x="3610947" y="306"/>
                </a:cubicBezTo>
                <a:cubicBezTo>
                  <a:pt x="3844212" y="-15245"/>
                  <a:pt x="4105470" y="566362"/>
                  <a:pt x="4264090" y="606795"/>
                </a:cubicBezTo>
                <a:cubicBezTo>
                  <a:pt x="4422710" y="647228"/>
                  <a:pt x="4432041" y="292665"/>
                  <a:pt x="4562670" y="242902"/>
                </a:cubicBezTo>
                <a:cubicBezTo>
                  <a:pt x="4693299" y="193139"/>
                  <a:pt x="4870580" y="250677"/>
                  <a:pt x="5047862" y="308216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CBF12A-A6FA-4861-8586-BC1A1700DC0E}"/>
              </a:ext>
            </a:extLst>
          </p:cNvPr>
          <p:cNvSpPr txBox="1"/>
          <p:nvPr/>
        </p:nvSpPr>
        <p:spPr>
          <a:xfrm>
            <a:off x="1594997" y="3324832"/>
            <a:ext cx="901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err="1">
                <a:solidFill>
                  <a:srgbClr val="7030A0"/>
                </a:solidFill>
              </a:rPr>
              <a:t>viral</a:t>
            </a:r>
            <a:r>
              <a:rPr lang="cs-CZ" sz="1200" b="1">
                <a:solidFill>
                  <a:srgbClr val="7030A0"/>
                </a:solidFill>
              </a:rPr>
              <a:t> </a:t>
            </a:r>
            <a:r>
              <a:rPr lang="cs-CZ" sz="1200" b="1" err="1">
                <a:solidFill>
                  <a:srgbClr val="7030A0"/>
                </a:solidFill>
              </a:rPr>
              <a:t>mRNA</a:t>
            </a:r>
            <a:endParaRPr lang="cs-CZ" sz="1200" b="1">
              <a:solidFill>
                <a:srgbClr val="7030A0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B498015-6F10-401B-B258-CC78BD40B92F}"/>
              </a:ext>
            </a:extLst>
          </p:cNvPr>
          <p:cNvSpPr/>
          <p:nvPr/>
        </p:nvSpPr>
        <p:spPr>
          <a:xfrm>
            <a:off x="2422664" y="2731564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4C65C7B-1548-4628-910E-445AC3BC4654}"/>
              </a:ext>
            </a:extLst>
          </p:cNvPr>
          <p:cNvSpPr/>
          <p:nvPr/>
        </p:nvSpPr>
        <p:spPr>
          <a:xfrm>
            <a:off x="2791833" y="2737452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CAFCF93-5394-40B8-B8F7-9CC76B388D63}"/>
              </a:ext>
            </a:extLst>
          </p:cNvPr>
          <p:cNvSpPr/>
          <p:nvPr/>
        </p:nvSpPr>
        <p:spPr>
          <a:xfrm>
            <a:off x="5324972" y="3152128"/>
            <a:ext cx="4379054" cy="1182848"/>
          </a:xfrm>
          <a:prstGeom prst="roundRect">
            <a:avLst>
              <a:gd name="adj" fmla="val 28724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460D3C8-9AEC-41F6-ACCE-4BC421C95B72}"/>
              </a:ext>
            </a:extLst>
          </p:cNvPr>
          <p:cNvSpPr/>
          <p:nvPr/>
        </p:nvSpPr>
        <p:spPr>
          <a:xfrm>
            <a:off x="6881131" y="3743454"/>
            <a:ext cx="979715" cy="419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CFDA073-A7E8-4460-AAFA-4DE424F7FF5E}"/>
              </a:ext>
            </a:extLst>
          </p:cNvPr>
          <p:cNvSpPr/>
          <p:nvPr/>
        </p:nvSpPr>
        <p:spPr>
          <a:xfrm>
            <a:off x="7740007" y="2866389"/>
            <a:ext cx="594360" cy="370696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200" b="1"/>
          </a:p>
          <a:p>
            <a:pPr algn="ctr"/>
            <a:r>
              <a:rPr lang="en-US" sz="1200" b="1"/>
              <a:t>MAS-R</a:t>
            </a:r>
            <a:endParaRPr lang="cs-CZ" sz="1200" b="1"/>
          </a:p>
        </p:txBody>
      </p:sp>
      <p:sp>
        <p:nvSpPr>
          <p:cNvPr id="14" name="Graphic 6" descr="Covid-19 with solid fill">
            <a:extLst>
              <a:ext uri="{FF2B5EF4-FFF2-40B4-BE49-F238E27FC236}">
                <a16:creationId xmlns:a16="http://schemas.microsoft.com/office/drawing/2014/main" id="{182B94CA-E03C-49DE-96DF-5BDA95174654}"/>
              </a:ext>
            </a:extLst>
          </p:cNvPr>
          <p:cNvSpPr/>
          <p:nvPr/>
        </p:nvSpPr>
        <p:spPr>
          <a:xfrm>
            <a:off x="4465052" y="1583602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C9FD062-A373-4FEB-AB14-4D408DC6BDC3}"/>
              </a:ext>
            </a:extLst>
          </p:cNvPr>
          <p:cNvSpPr/>
          <p:nvPr/>
        </p:nvSpPr>
        <p:spPr>
          <a:xfrm rot="17964419">
            <a:off x="3601755" y="2625365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1939F17-2595-43E8-B3B0-DC5E3E86D0D0}"/>
              </a:ext>
            </a:extLst>
          </p:cNvPr>
          <p:cNvSpPr/>
          <p:nvPr/>
        </p:nvSpPr>
        <p:spPr>
          <a:xfrm rot="3142981">
            <a:off x="4693976" y="2577958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E02F009-F5FF-4231-B71E-D888F829389C}"/>
              </a:ext>
            </a:extLst>
          </p:cNvPr>
          <p:cNvSpPr/>
          <p:nvPr/>
        </p:nvSpPr>
        <p:spPr>
          <a:xfrm>
            <a:off x="4132024" y="2369128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09A86D8-C707-4CDE-A3AE-DC6194381866}"/>
              </a:ext>
            </a:extLst>
          </p:cNvPr>
          <p:cNvSpPr/>
          <p:nvPr/>
        </p:nvSpPr>
        <p:spPr>
          <a:xfrm rot="1858791">
            <a:off x="4435650" y="2430757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CCF6A54-D6C4-4237-96DC-A710403288F4}"/>
              </a:ext>
            </a:extLst>
          </p:cNvPr>
          <p:cNvSpPr/>
          <p:nvPr/>
        </p:nvSpPr>
        <p:spPr>
          <a:xfrm rot="19627622">
            <a:off x="3833158" y="2447971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25B5A79-2B57-4EF0-8B86-C1E6001EC481}"/>
              </a:ext>
            </a:extLst>
          </p:cNvPr>
          <p:cNvSpPr/>
          <p:nvPr/>
        </p:nvSpPr>
        <p:spPr>
          <a:xfrm>
            <a:off x="7191337" y="2623091"/>
            <a:ext cx="411555" cy="712783"/>
          </a:xfrm>
          <a:custGeom>
            <a:avLst/>
            <a:gdLst>
              <a:gd name="connsiteX0" fmla="*/ 120016 w 411555"/>
              <a:gd name="connsiteY0" fmla="*/ 0 h 712783"/>
              <a:gd name="connsiteX1" fmla="*/ 291539 w 411555"/>
              <a:gd name="connsiteY1" fmla="*/ 0 h 712783"/>
              <a:gd name="connsiteX2" fmla="*/ 411555 w 411555"/>
              <a:gd name="connsiteY2" fmla="*/ 120016 h 712783"/>
              <a:gd name="connsiteX3" fmla="*/ 411555 w 411555"/>
              <a:gd name="connsiteY3" fmla="*/ 196214 h 712783"/>
              <a:gd name="connsiteX4" fmla="*/ 338255 w 411555"/>
              <a:gd name="connsiteY4" fmla="*/ 306799 h 712783"/>
              <a:gd name="connsiteX5" fmla="*/ 323887 w 411555"/>
              <a:gd name="connsiteY5" fmla="*/ 309699 h 712783"/>
              <a:gd name="connsiteX6" fmla="*/ 323887 w 411555"/>
              <a:gd name="connsiteY6" fmla="*/ 606626 h 712783"/>
              <a:gd name="connsiteX7" fmla="*/ 217730 w 411555"/>
              <a:gd name="connsiteY7" fmla="*/ 712783 h 712783"/>
              <a:gd name="connsiteX8" fmla="*/ 193824 w 411555"/>
              <a:gd name="connsiteY8" fmla="*/ 712783 h 712783"/>
              <a:gd name="connsiteX9" fmla="*/ 87667 w 411555"/>
              <a:gd name="connsiteY9" fmla="*/ 606626 h 712783"/>
              <a:gd name="connsiteX10" fmla="*/ 87667 w 411555"/>
              <a:gd name="connsiteY10" fmla="*/ 309699 h 712783"/>
              <a:gd name="connsiteX11" fmla="*/ 73301 w 411555"/>
              <a:gd name="connsiteY11" fmla="*/ 306799 h 712783"/>
              <a:gd name="connsiteX12" fmla="*/ 0 w 411555"/>
              <a:gd name="connsiteY12" fmla="*/ 196214 h 712783"/>
              <a:gd name="connsiteX13" fmla="*/ 0 w 411555"/>
              <a:gd name="connsiteY13" fmla="*/ 120016 h 712783"/>
              <a:gd name="connsiteX14" fmla="*/ 120016 w 411555"/>
              <a:gd name="connsiteY14" fmla="*/ 0 h 7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555" h="712783">
                <a:moveTo>
                  <a:pt x="120016" y="0"/>
                </a:moveTo>
                <a:lnTo>
                  <a:pt x="291539" y="0"/>
                </a:lnTo>
                <a:cubicBezTo>
                  <a:pt x="357822" y="0"/>
                  <a:pt x="411555" y="53733"/>
                  <a:pt x="411555" y="120016"/>
                </a:cubicBezTo>
                <a:lnTo>
                  <a:pt x="411555" y="196214"/>
                </a:lnTo>
                <a:cubicBezTo>
                  <a:pt x="411555" y="245926"/>
                  <a:pt x="381330" y="288579"/>
                  <a:pt x="338255" y="306799"/>
                </a:cubicBezTo>
                <a:lnTo>
                  <a:pt x="323887" y="309699"/>
                </a:lnTo>
                <a:lnTo>
                  <a:pt x="323887" y="606626"/>
                </a:lnTo>
                <a:cubicBezTo>
                  <a:pt x="323887" y="665255"/>
                  <a:pt x="276359" y="712783"/>
                  <a:pt x="217730" y="712783"/>
                </a:cubicBezTo>
                <a:lnTo>
                  <a:pt x="193824" y="712783"/>
                </a:lnTo>
                <a:cubicBezTo>
                  <a:pt x="135195" y="712783"/>
                  <a:pt x="87667" y="665255"/>
                  <a:pt x="87667" y="606626"/>
                </a:cubicBezTo>
                <a:lnTo>
                  <a:pt x="87667" y="309699"/>
                </a:lnTo>
                <a:lnTo>
                  <a:pt x="73301" y="306799"/>
                </a:lnTo>
                <a:cubicBezTo>
                  <a:pt x="30225" y="288579"/>
                  <a:pt x="0" y="245926"/>
                  <a:pt x="0" y="196214"/>
                </a:cubicBezTo>
                <a:lnTo>
                  <a:pt x="0" y="120016"/>
                </a:lnTo>
                <a:cubicBezTo>
                  <a:pt x="0" y="53733"/>
                  <a:pt x="53733" y="0"/>
                  <a:pt x="120016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sz="1600" b="1"/>
              <a:t>ACE 2</a:t>
            </a:r>
            <a:endParaRPr lang="cs-CZ" sz="1600" b="1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7426E4C-EBAA-4921-B0ED-5290AD6B9CCA}"/>
              </a:ext>
            </a:extLst>
          </p:cNvPr>
          <p:cNvSpPr/>
          <p:nvPr/>
        </p:nvSpPr>
        <p:spPr>
          <a:xfrm rot="10800000">
            <a:off x="7230600" y="2131577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2D3F0DD-076A-4DA4-9839-016850DBFBF7}"/>
              </a:ext>
            </a:extLst>
          </p:cNvPr>
          <p:cNvSpPr/>
          <p:nvPr/>
        </p:nvSpPr>
        <p:spPr>
          <a:xfrm>
            <a:off x="6450813" y="2914610"/>
            <a:ext cx="594360" cy="370696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200" b="1"/>
          </a:p>
          <a:p>
            <a:pPr algn="ctr"/>
            <a:r>
              <a:rPr lang="en-US" sz="1200" b="1"/>
              <a:t>ATR1</a:t>
            </a:r>
            <a:endParaRPr lang="cs-CZ" sz="1200" b="1"/>
          </a:p>
        </p:txBody>
      </p:sp>
      <p:sp>
        <p:nvSpPr>
          <p:cNvPr id="30" name="Flowchart: Delay 29">
            <a:extLst>
              <a:ext uri="{FF2B5EF4-FFF2-40B4-BE49-F238E27FC236}">
                <a16:creationId xmlns:a16="http://schemas.microsoft.com/office/drawing/2014/main" id="{4737580C-1B64-4FBC-B64A-17E119EA372C}"/>
              </a:ext>
            </a:extLst>
          </p:cNvPr>
          <p:cNvSpPr/>
          <p:nvPr/>
        </p:nvSpPr>
        <p:spPr>
          <a:xfrm rot="5400000">
            <a:off x="6406947" y="2505086"/>
            <a:ext cx="682092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II</a:t>
            </a:r>
            <a:endParaRPr lang="cs-CZ" sz="1600" b="1">
              <a:solidFill>
                <a:schemeClr val="tx1"/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146B12B-1CA5-4BE4-B96F-12F64C69AD5A}"/>
              </a:ext>
            </a:extLst>
          </p:cNvPr>
          <p:cNvCxnSpPr>
            <a:cxnSpLocks/>
          </p:cNvCxnSpPr>
          <p:nvPr/>
        </p:nvCxnSpPr>
        <p:spPr>
          <a:xfrm>
            <a:off x="6881343" y="2619539"/>
            <a:ext cx="979503" cy="0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lowchart: Delay 33">
            <a:extLst>
              <a:ext uri="{FF2B5EF4-FFF2-40B4-BE49-F238E27FC236}">
                <a16:creationId xmlns:a16="http://schemas.microsoft.com/office/drawing/2014/main" id="{865F326D-A259-4F7D-AB0C-791634505D24}"/>
              </a:ext>
            </a:extLst>
          </p:cNvPr>
          <p:cNvSpPr/>
          <p:nvPr/>
        </p:nvSpPr>
        <p:spPr>
          <a:xfrm rot="5400000">
            <a:off x="7674151" y="2424869"/>
            <a:ext cx="712783" cy="266700"/>
          </a:xfrm>
          <a:prstGeom prst="flowChartDelay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 1-7</a:t>
            </a:r>
            <a:endParaRPr lang="cs-CZ" sz="1400" b="1">
              <a:solidFill>
                <a:schemeClr val="tx1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34C8A47-FC3E-49DB-8A42-6D19810C1517}"/>
              </a:ext>
            </a:extLst>
          </p:cNvPr>
          <p:cNvSpPr/>
          <p:nvPr/>
        </p:nvSpPr>
        <p:spPr>
          <a:xfrm>
            <a:off x="5800413" y="2565880"/>
            <a:ext cx="411555" cy="712783"/>
          </a:xfrm>
          <a:custGeom>
            <a:avLst/>
            <a:gdLst>
              <a:gd name="connsiteX0" fmla="*/ 120016 w 411555"/>
              <a:gd name="connsiteY0" fmla="*/ 0 h 712783"/>
              <a:gd name="connsiteX1" fmla="*/ 291539 w 411555"/>
              <a:gd name="connsiteY1" fmla="*/ 0 h 712783"/>
              <a:gd name="connsiteX2" fmla="*/ 411555 w 411555"/>
              <a:gd name="connsiteY2" fmla="*/ 120016 h 712783"/>
              <a:gd name="connsiteX3" fmla="*/ 411555 w 411555"/>
              <a:gd name="connsiteY3" fmla="*/ 196214 h 712783"/>
              <a:gd name="connsiteX4" fmla="*/ 338255 w 411555"/>
              <a:gd name="connsiteY4" fmla="*/ 306799 h 712783"/>
              <a:gd name="connsiteX5" fmla="*/ 323887 w 411555"/>
              <a:gd name="connsiteY5" fmla="*/ 309699 h 712783"/>
              <a:gd name="connsiteX6" fmla="*/ 323887 w 411555"/>
              <a:gd name="connsiteY6" fmla="*/ 606626 h 712783"/>
              <a:gd name="connsiteX7" fmla="*/ 217730 w 411555"/>
              <a:gd name="connsiteY7" fmla="*/ 712783 h 712783"/>
              <a:gd name="connsiteX8" fmla="*/ 193824 w 411555"/>
              <a:gd name="connsiteY8" fmla="*/ 712783 h 712783"/>
              <a:gd name="connsiteX9" fmla="*/ 87667 w 411555"/>
              <a:gd name="connsiteY9" fmla="*/ 606626 h 712783"/>
              <a:gd name="connsiteX10" fmla="*/ 87667 w 411555"/>
              <a:gd name="connsiteY10" fmla="*/ 309699 h 712783"/>
              <a:gd name="connsiteX11" fmla="*/ 73301 w 411555"/>
              <a:gd name="connsiteY11" fmla="*/ 306799 h 712783"/>
              <a:gd name="connsiteX12" fmla="*/ 0 w 411555"/>
              <a:gd name="connsiteY12" fmla="*/ 196214 h 712783"/>
              <a:gd name="connsiteX13" fmla="*/ 0 w 411555"/>
              <a:gd name="connsiteY13" fmla="*/ 120016 h 712783"/>
              <a:gd name="connsiteX14" fmla="*/ 120016 w 411555"/>
              <a:gd name="connsiteY14" fmla="*/ 0 h 7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555" h="712783">
                <a:moveTo>
                  <a:pt x="120016" y="0"/>
                </a:moveTo>
                <a:lnTo>
                  <a:pt x="291539" y="0"/>
                </a:lnTo>
                <a:cubicBezTo>
                  <a:pt x="357822" y="0"/>
                  <a:pt x="411555" y="53733"/>
                  <a:pt x="411555" y="120016"/>
                </a:cubicBezTo>
                <a:lnTo>
                  <a:pt x="411555" y="196214"/>
                </a:lnTo>
                <a:cubicBezTo>
                  <a:pt x="411555" y="245926"/>
                  <a:pt x="381330" y="288579"/>
                  <a:pt x="338255" y="306799"/>
                </a:cubicBezTo>
                <a:lnTo>
                  <a:pt x="323887" y="309699"/>
                </a:lnTo>
                <a:lnTo>
                  <a:pt x="323887" y="606626"/>
                </a:lnTo>
                <a:cubicBezTo>
                  <a:pt x="323887" y="665255"/>
                  <a:pt x="276359" y="712783"/>
                  <a:pt x="217730" y="712783"/>
                </a:cubicBezTo>
                <a:lnTo>
                  <a:pt x="193824" y="712783"/>
                </a:lnTo>
                <a:cubicBezTo>
                  <a:pt x="135195" y="712783"/>
                  <a:pt x="87667" y="665255"/>
                  <a:pt x="87667" y="606626"/>
                </a:cubicBezTo>
                <a:lnTo>
                  <a:pt x="87667" y="309699"/>
                </a:lnTo>
                <a:lnTo>
                  <a:pt x="73301" y="306799"/>
                </a:lnTo>
                <a:cubicBezTo>
                  <a:pt x="30225" y="288579"/>
                  <a:pt x="0" y="245926"/>
                  <a:pt x="0" y="196214"/>
                </a:cubicBezTo>
                <a:lnTo>
                  <a:pt x="0" y="120016"/>
                </a:lnTo>
                <a:cubicBezTo>
                  <a:pt x="0" y="53733"/>
                  <a:pt x="53733" y="0"/>
                  <a:pt x="120016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sz="1600" b="1"/>
              <a:t>ACE 1</a:t>
            </a:r>
            <a:endParaRPr lang="cs-CZ" sz="1600" b="1"/>
          </a:p>
        </p:txBody>
      </p:sp>
      <p:sp>
        <p:nvSpPr>
          <p:cNvPr id="36" name="Graphic 6" descr="Covid-19 with solid fill">
            <a:extLst>
              <a:ext uri="{FF2B5EF4-FFF2-40B4-BE49-F238E27FC236}">
                <a16:creationId xmlns:a16="http://schemas.microsoft.com/office/drawing/2014/main" id="{51CE9713-6402-4F21-8B77-95A5C146D594}"/>
              </a:ext>
            </a:extLst>
          </p:cNvPr>
          <p:cNvSpPr/>
          <p:nvPr/>
        </p:nvSpPr>
        <p:spPr>
          <a:xfrm>
            <a:off x="7090253" y="1533667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4EBD42A0-F620-4A84-8F7E-F253B888DA55}"/>
              </a:ext>
            </a:extLst>
          </p:cNvPr>
          <p:cNvSpPr/>
          <p:nvPr/>
        </p:nvSpPr>
        <p:spPr>
          <a:xfrm>
            <a:off x="4840859" y="974425"/>
            <a:ext cx="2370109" cy="1214284"/>
          </a:xfrm>
          <a:prstGeom prst="arc">
            <a:avLst>
              <a:gd name="adj1" fmla="val 11351545"/>
              <a:gd name="adj2" fmla="val 21131630"/>
            </a:avLst>
          </a:prstGeom>
          <a:ln w="3810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A6A16130-53C3-40FC-AAA9-B57427A36C7D}"/>
              </a:ext>
            </a:extLst>
          </p:cNvPr>
          <p:cNvSpPr/>
          <p:nvPr/>
        </p:nvSpPr>
        <p:spPr>
          <a:xfrm>
            <a:off x="5697711" y="1986797"/>
            <a:ext cx="791469" cy="591242"/>
          </a:xfrm>
          <a:custGeom>
            <a:avLst/>
            <a:gdLst>
              <a:gd name="connsiteX0" fmla="*/ 10419 w 791469"/>
              <a:gd name="connsiteY0" fmla="*/ 0 h 591242"/>
              <a:gd name="connsiteX1" fmla="*/ 19944 w 791469"/>
              <a:gd name="connsiteY1" fmla="*/ 400050 h 591242"/>
              <a:gd name="connsiteX2" fmla="*/ 191394 w 791469"/>
              <a:gd name="connsiteY2" fmla="*/ 561975 h 591242"/>
              <a:gd name="connsiteX3" fmla="*/ 791469 w 791469"/>
              <a:gd name="connsiteY3" fmla="*/ 590550 h 59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1469" h="591242">
                <a:moveTo>
                  <a:pt x="10419" y="0"/>
                </a:moveTo>
                <a:cubicBezTo>
                  <a:pt x="100" y="153194"/>
                  <a:pt x="-10218" y="306388"/>
                  <a:pt x="19944" y="400050"/>
                </a:cubicBezTo>
                <a:cubicBezTo>
                  <a:pt x="50106" y="493712"/>
                  <a:pt x="62806" y="530225"/>
                  <a:pt x="191394" y="561975"/>
                </a:cubicBezTo>
                <a:cubicBezTo>
                  <a:pt x="319982" y="593725"/>
                  <a:pt x="555725" y="592137"/>
                  <a:pt x="791469" y="590550"/>
                </a:cubicBezTo>
              </a:path>
            </a:pathLst>
          </a:cu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Flowchart: Delay 39">
            <a:extLst>
              <a:ext uri="{FF2B5EF4-FFF2-40B4-BE49-F238E27FC236}">
                <a16:creationId xmlns:a16="http://schemas.microsoft.com/office/drawing/2014/main" id="{11CEA9C7-3B9F-4B67-A9AB-6667AB8BF97D}"/>
              </a:ext>
            </a:extLst>
          </p:cNvPr>
          <p:cNvSpPr/>
          <p:nvPr/>
        </p:nvSpPr>
        <p:spPr>
          <a:xfrm>
            <a:off x="5416516" y="1710578"/>
            <a:ext cx="682092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</a:t>
            </a:r>
            <a:endParaRPr lang="cs-CZ" sz="1600" b="1">
              <a:solidFill>
                <a:schemeClr val="tx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746877D-2C6D-4025-B608-3692B84C4D46}"/>
              </a:ext>
            </a:extLst>
          </p:cNvPr>
          <p:cNvSpPr txBox="1"/>
          <p:nvPr/>
        </p:nvSpPr>
        <p:spPr>
          <a:xfrm>
            <a:off x="8202613" y="2059736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err="1"/>
              <a:t>Insuficient</a:t>
            </a:r>
            <a:r>
              <a:rPr lang="en-US" sz="1400" b="1"/>
              <a:t> production of angiotensin 1-7</a:t>
            </a:r>
            <a:endParaRPr lang="cs-CZ" sz="1400" b="1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625686E-2EFB-4BA8-911D-718A31530AEB}"/>
              </a:ext>
            </a:extLst>
          </p:cNvPr>
          <p:cNvSpPr txBox="1"/>
          <p:nvPr/>
        </p:nvSpPr>
        <p:spPr>
          <a:xfrm>
            <a:off x="7713301" y="1255863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Inhibition of ACE2 protease</a:t>
            </a:r>
            <a:endParaRPr lang="cs-CZ" sz="1400" b="1"/>
          </a:p>
        </p:txBody>
      </p:sp>
      <p:sp>
        <p:nvSpPr>
          <p:cNvPr id="52" name="Arc 51">
            <a:extLst>
              <a:ext uri="{FF2B5EF4-FFF2-40B4-BE49-F238E27FC236}">
                <a16:creationId xmlns:a16="http://schemas.microsoft.com/office/drawing/2014/main" id="{5BE90A3F-C5A5-4BCF-8939-BDE547A5592A}"/>
              </a:ext>
            </a:extLst>
          </p:cNvPr>
          <p:cNvSpPr/>
          <p:nvPr/>
        </p:nvSpPr>
        <p:spPr>
          <a:xfrm rot="5400000">
            <a:off x="2149382" y="1618790"/>
            <a:ext cx="1246372" cy="2832392"/>
          </a:xfrm>
          <a:prstGeom prst="arc">
            <a:avLst>
              <a:gd name="adj1" fmla="val 16695278"/>
              <a:gd name="adj2" fmla="val 21004513"/>
            </a:avLst>
          </a:prstGeom>
          <a:noFill/>
          <a:ln w="3810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lt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AD4F19C-881C-4101-BD40-3957C4727BCF}"/>
              </a:ext>
            </a:extLst>
          </p:cNvPr>
          <p:cNvSpPr txBox="1"/>
          <p:nvPr/>
        </p:nvSpPr>
        <p:spPr>
          <a:xfrm>
            <a:off x="3000375" y="2059736"/>
            <a:ext cx="106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S-protein</a:t>
            </a:r>
            <a:endParaRPr lang="cs-CZ" b="1">
              <a:solidFill>
                <a:srgbClr val="7030A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869E443-4B0C-4DA5-8FE3-60FD11F7C2F0}"/>
              </a:ext>
            </a:extLst>
          </p:cNvPr>
          <p:cNvSpPr txBox="1"/>
          <p:nvPr/>
        </p:nvSpPr>
        <p:spPr>
          <a:xfrm>
            <a:off x="132992" y="77217"/>
            <a:ext cx="6589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err="1"/>
              <a:t>Mechanisms</a:t>
            </a:r>
            <a:r>
              <a:rPr lang="cs-CZ" sz="2400" b="1"/>
              <a:t> </a:t>
            </a:r>
            <a:r>
              <a:rPr lang="cs-CZ" sz="2400" b="1" err="1"/>
              <a:t>of</a:t>
            </a:r>
            <a:r>
              <a:rPr lang="cs-CZ" sz="2400" b="1"/>
              <a:t> </a:t>
            </a:r>
            <a:r>
              <a:rPr lang="cs-CZ" sz="2400" b="1" err="1"/>
              <a:t>endothelial</a:t>
            </a:r>
            <a:r>
              <a:rPr lang="cs-CZ" sz="2400" b="1"/>
              <a:t> </a:t>
            </a:r>
            <a:r>
              <a:rPr lang="cs-CZ" sz="2400" b="1" err="1"/>
              <a:t>damage</a:t>
            </a:r>
            <a:r>
              <a:rPr lang="cs-CZ" sz="2400" b="1"/>
              <a:t> by SARS-CoV2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EB5EE83-54CF-4E0D-A5FD-8ED645C6199C}"/>
              </a:ext>
            </a:extLst>
          </p:cNvPr>
          <p:cNvSpPr txBox="1"/>
          <p:nvPr/>
        </p:nvSpPr>
        <p:spPr>
          <a:xfrm>
            <a:off x="5516159" y="3410312"/>
            <a:ext cx="14923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Activation of Angiotensin II receptor 1</a:t>
            </a:r>
            <a:endParaRPr lang="cs-CZ" sz="1400" b="1"/>
          </a:p>
        </p:txBody>
      </p:sp>
    </p:spTree>
    <p:extLst>
      <p:ext uri="{BB962C8B-B14F-4D97-AF65-F5344CB8AC3E}">
        <p14:creationId xmlns:p14="http://schemas.microsoft.com/office/powerpoint/2010/main" val="31081850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A88C533-D77A-4271-94E6-643D7465A232}"/>
              </a:ext>
            </a:extLst>
          </p:cNvPr>
          <p:cNvSpPr/>
          <p:nvPr/>
        </p:nvSpPr>
        <p:spPr>
          <a:xfrm>
            <a:off x="808803" y="2845997"/>
            <a:ext cx="4379054" cy="1506421"/>
          </a:xfrm>
          <a:custGeom>
            <a:avLst/>
            <a:gdLst>
              <a:gd name="connsiteX0" fmla="*/ 3470919 w 4379054"/>
              <a:gd name="connsiteY0" fmla="*/ 0 h 1506421"/>
              <a:gd name="connsiteX1" fmla="*/ 4034343 w 4379054"/>
              <a:gd name="connsiteY1" fmla="*/ 282924 h 1506421"/>
              <a:gd name="connsiteX2" fmla="*/ 4041023 w 4379054"/>
              <a:gd name="connsiteY2" fmla="*/ 323748 h 1506421"/>
              <a:gd name="connsiteX3" fmla="*/ 4107767 w 4379054"/>
              <a:gd name="connsiteY3" fmla="*/ 330476 h 1506421"/>
              <a:gd name="connsiteX4" fmla="*/ 4379054 w 4379054"/>
              <a:gd name="connsiteY4" fmla="*/ 663334 h 1506421"/>
              <a:gd name="connsiteX5" fmla="*/ 4379054 w 4379054"/>
              <a:gd name="connsiteY5" fmla="*/ 1166660 h 1506421"/>
              <a:gd name="connsiteX6" fmla="*/ 4039293 w 4379054"/>
              <a:gd name="connsiteY6" fmla="*/ 1506421 h 1506421"/>
              <a:gd name="connsiteX7" fmla="*/ 339761 w 4379054"/>
              <a:gd name="connsiteY7" fmla="*/ 1506421 h 1506421"/>
              <a:gd name="connsiteX8" fmla="*/ 0 w 4379054"/>
              <a:gd name="connsiteY8" fmla="*/ 1166660 h 1506421"/>
              <a:gd name="connsiteX9" fmla="*/ 0 w 4379054"/>
              <a:gd name="connsiteY9" fmla="*/ 663334 h 1506421"/>
              <a:gd name="connsiteX10" fmla="*/ 339761 w 4379054"/>
              <a:gd name="connsiteY10" fmla="*/ 323573 h 1506421"/>
              <a:gd name="connsiteX11" fmla="*/ 2900844 w 4379054"/>
              <a:gd name="connsiteY11" fmla="*/ 323573 h 1506421"/>
              <a:gd name="connsiteX12" fmla="*/ 2907495 w 4379054"/>
              <a:gd name="connsiteY12" fmla="*/ 282924 h 1506421"/>
              <a:gd name="connsiteX13" fmla="*/ 3470919 w 4379054"/>
              <a:gd name="connsiteY13" fmla="*/ 0 h 150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79054" h="1506421">
                <a:moveTo>
                  <a:pt x="3470919" y="0"/>
                </a:moveTo>
                <a:cubicBezTo>
                  <a:pt x="3748839" y="0"/>
                  <a:pt x="3980716" y="121460"/>
                  <a:pt x="4034343" y="282924"/>
                </a:cubicBezTo>
                <a:lnTo>
                  <a:pt x="4041023" y="323748"/>
                </a:lnTo>
                <a:lnTo>
                  <a:pt x="4107767" y="330476"/>
                </a:lnTo>
                <a:cubicBezTo>
                  <a:pt x="4262590" y="362157"/>
                  <a:pt x="4379054" y="499145"/>
                  <a:pt x="4379054" y="663334"/>
                </a:cubicBezTo>
                <a:lnTo>
                  <a:pt x="4379054" y="1166660"/>
                </a:lnTo>
                <a:cubicBezTo>
                  <a:pt x="4379054" y="1354305"/>
                  <a:pt x="4226938" y="1506421"/>
                  <a:pt x="4039293" y="1506421"/>
                </a:cubicBezTo>
                <a:lnTo>
                  <a:pt x="339761" y="1506421"/>
                </a:lnTo>
                <a:cubicBezTo>
                  <a:pt x="152116" y="1506421"/>
                  <a:pt x="0" y="1354305"/>
                  <a:pt x="0" y="1166660"/>
                </a:cubicBezTo>
                <a:lnTo>
                  <a:pt x="0" y="663334"/>
                </a:lnTo>
                <a:cubicBezTo>
                  <a:pt x="0" y="475689"/>
                  <a:pt x="152116" y="323573"/>
                  <a:pt x="339761" y="323573"/>
                </a:cubicBezTo>
                <a:lnTo>
                  <a:pt x="2900844" y="323573"/>
                </a:lnTo>
                <a:lnTo>
                  <a:pt x="2907495" y="282924"/>
                </a:lnTo>
                <a:cubicBezTo>
                  <a:pt x="2961122" y="121460"/>
                  <a:pt x="3192999" y="0"/>
                  <a:pt x="3470919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3" name="Graphic 6" descr="Covid-19 with solid fill">
            <a:extLst>
              <a:ext uri="{FF2B5EF4-FFF2-40B4-BE49-F238E27FC236}">
                <a16:creationId xmlns:a16="http://schemas.microsoft.com/office/drawing/2014/main" id="{7E149325-2A8F-427E-8E21-DA42F7BE0EAC}"/>
              </a:ext>
            </a:extLst>
          </p:cNvPr>
          <p:cNvSpPr/>
          <p:nvPr/>
        </p:nvSpPr>
        <p:spPr>
          <a:xfrm>
            <a:off x="980608" y="3259846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F5514E-52F8-45A1-9DD4-BAB5C32BF291}"/>
              </a:ext>
            </a:extLst>
          </p:cNvPr>
          <p:cNvSpPr/>
          <p:nvPr/>
        </p:nvSpPr>
        <p:spPr>
          <a:xfrm>
            <a:off x="2378381" y="3846144"/>
            <a:ext cx="979715" cy="419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340664C-5277-4CFA-8644-B42DD717F6C8}"/>
              </a:ext>
            </a:extLst>
          </p:cNvPr>
          <p:cNvSpPr/>
          <p:nvPr/>
        </p:nvSpPr>
        <p:spPr>
          <a:xfrm>
            <a:off x="1642042" y="3578849"/>
            <a:ext cx="806926" cy="180301"/>
          </a:xfrm>
          <a:custGeom>
            <a:avLst/>
            <a:gdLst>
              <a:gd name="connsiteX0" fmla="*/ 0 w 5047862"/>
              <a:gd name="connsiteY0" fmla="*/ 718763 h 718808"/>
              <a:gd name="connsiteX1" fmla="*/ 718457 w 5047862"/>
              <a:gd name="connsiteY1" fmla="*/ 56289 h 718808"/>
              <a:gd name="connsiteX2" fmla="*/ 1446245 w 5047862"/>
              <a:gd name="connsiteY2" fmla="*/ 718763 h 718808"/>
              <a:gd name="connsiteX3" fmla="*/ 2155372 w 5047862"/>
              <a:gd name="connsiteY3" fmla="*/ 93612 h 718808"/>
              <a:gd name="connsiteX4" fmla="*/ 2864498 w 5047862"/>
              <a:gd name="connsiteY4" fmla="*/ 700102 h 718808"/>
              <a:gd name="connsiteX5" fmla="*/ 3610947 w 5047862"/>
              <a:gd name="connsiteY5" fmla="*/ 306 h 718808"/>
              <a:gd name="connsiteX6" fmla="*/ 4264090 w 5047862"/>
              <a:gd name="connsiteY6" fmla="*/ 606795 h 718808"/>
              <a:gd name="connsiteX7" fmla="*/ 4562670 w 5047862"/>
              <a:gd name="connsiteY7" fmla="*/ 242902 h 718808"/>
              <a:gd name="connsiteX8" fmla="*/ 5047862 w 5047862"/>
              <a:gd name="connsiteY8" fmla="*/ 308216 h 7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7862" h="718808">
                <a:moveTo>
                  <a:pt x="0" y="718763"/>
                </a:moveTo>
                <a:cubicBezTo>
                  <a:pt x="238708" y="387526"/>
                  <a:pt x="477416" y="56289"/>
                  <a:pt x="718457" y="56289"/>
                </a:cubicBezTo>
                <a:cubicBezTo>
                  <a:pt x="959498" y="56289"/>
                  <a:pt x="1206759" y="712543"/>
                  <a:pt x="1446245" y="718763"/>
                </a:cubicBezTo>
                <a:cubicBezTo>
                  <a:pt x="1685731" y="724983"/>
                  <a:pt x="1918997" y="96722"/>
                  <a:pt x="2155372" y="93612"/>
                </a:cubicBezTo>
                <a:cubicBezTo>
                  <a:pt x="2391748" y="90502"/>
                  <a:pt x="2621902" y="715653"/>
                  <a:pt x="2864498" y="700102"/>
                </a:cubicBezTo>
                <a:cubicBezTo>
                  <a:pt x="3107094" y="684551"/>
                  <a:pt x="3377682" y="15857"/>
                  <a:pt x="3610947" y="306"/>
                </a:cubicBezTo>
                <a:cubicBezTo>
                  <a:pt x="3844212" y="-15245"/>
                  <a:pt x="4105470" y="566362"/>
                  <a:pt x="4264090" y="606795"/>
                </a:cubicBezTo>
                <a:cubicBezTo>
                  <a:pt x="4422710" y="647228"/>
                  <a:pt x="4432041" y="292665"/>
                  <a:pt x="4562670" y="242902"/>
                </a:cubicBezTo>
                <a:cubicBezTo>
                  <a:pt x="4693299" y="193139"/>
                  <a:pt x="4870580" y="250677"/>
                  <a:pt x="5047862" y="308216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CBF12A-A6FA-4861-8586-BC1A1700DC0E}"/>
              </a:ext>
            </a:extLst>
          </p:cNvPr>
          <p:cNvSpPr txBox="1"/>
          <p:nvPr/>
        </p:nvSpPr>
        <p:spPr>
          <a:xfrm>
            <a:off x="1594997" y="3324832"/>
            <a:ext cx="901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err="1">
                <a:solidFill>
                  <a:srgbClr val="7030A0"/>
                </a:solidFill>
              </a:rPr>
              <a:t>viral</a:t>
            </a:r>
            <a:r>
              <a:rPr lang="cs-CZ" sz="1200" b="1">
                <a:solidFill>
                  <a:srgbClr val="7030A0"/>
                </a:solidFill>
              </a:rPr>
              <a:t> </a:t>
            </a:r>
            <a:r>
              <a:rPr lang="cs-CZ" sz="1200" b="1" err="1">
                <a:solidFill>
                  <a:srgbClr val="7030A0"/>
                </a:solidFill>
              </a:rPr>
              <a:t>mRNA</a:t>
            </a:r>
            <a:endParaRPr lang="cs-CZ" sz="1200" b="1">
              <a:solidFill>
                <a:srgbClr val="7030A0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B498015-6F10-401B-B258-CC78BD40B92F}"/>
              </a:ext>
            </a:extLst>
          </p:cNvPr>
          <p:cNvSpPr/>
          <p:nvPr/>
        </p:nvSpPr>
        <p:spPr>
          <a:xfrm>
            <a:off x="2422664" y="2731564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4C65C7B-1548-4628-910E-445AC3BC4654}"/>
              </a:ext>
            </a:extLst>
          </p:cNvPr>
          <p:cNvSpPr/>
          <p:nvPr/>
        </p:nvSpPr>
        <p:spPr>
          <a:xfrm>
            <a:off x="2791833" y="2737452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CAFCF93-5394-40B8-B8F7-9CC76B388D63}"/>
              </a:ext>
            </a:extLst>
          </p:cNvPr>
          <p:cNvSpPr/>
          <p:nvPr/>
        </p:nvSpPr>
        <p:spPr>
          <a:xfrm>
            <a:off x="5324972" y="3152128"/>
            <a:ext cx="4379054" cy="1182848"/>
          </a:xfrm>
          <a:prstGeom prst="roundRect">
            <a:avLst>
              <a:gd name="adj" fmla="val 28724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460D3C8-9AEC-41F6-ACCE-4BC421C95B72}"/>
              </a:ext>
            </a:extLst>
          </p:cNvPr>
          <p:cNvSpPr/>
          <p:nvPr/>
        </p:nvSpPr>
        <p:spPr>
          <a:xfrm>
            <a:off x="6881131" y="3743454"/>
            <a:ext cx="979715" cy="419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CFDA073-A7E8-4460-AAFA-4DE424F7FF5E}"/>
              </a:ext>
            </a:extLst>
          </p:cNvPr>
          <p:cNvSpPr/>
          <p:nvPr/>
        </p:nvSpPr>
        <p:spPr>
          <a:xfrm>
            <a:off x="7740007" y="2866389"/>
            <a:ext cx="594360" cy="370696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200" b="1"/>
          </a:p>
          <a:p>
            <a:pPr algn="ctr"/>
            <a:r>
              <a:rPr lang="en-US" sz="1200" b="1"/>
              <a:t>MAS-R</a:t>
            </a:r>
            <a:endParaRPr lang="cs-CZ" sz="1200" b="1"/>
          </a:p>
        </p:txBody>
      </p:sp>
      <p:sp>
        <p:nvSpPr>
          <p:cNvPr id="14" name="Graphic 6" descr="Covid-19 with solid fill">
            <a:extLst>
              <a:ext uri="{FF2B5EF4-FFF2-40B4-BE49-F238E27FC236}">
                <a16:creationId xmlns:a16="http://schemas.microsoft.com/office/drawing/2014/main" id="{182B94CA-E03C-49DE-96DF-5BDA95174654}"/>
              </a:ext>
            </a:extLst>
          </p:cNvPr>
          <p:cNvSpPr/>
          <p:nvPr/>
        </p:nvSpPr>
        <p:spPr>
          <a:xfrm>
            <a:off x="4465052" y="1583602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C9FD062-A373-4FEB-AB14-4D408DC6BDC3}"/>
              </a:ext>
            </a:extLst>
          </p:cNvPr>
          <p:cNvSpPr/>
          <p:nvPr/>
        </p:nvSpPr>
        <p:spPr>
          <a:xfrm rot="17964419">
            <a:off x="3601755" y="2625365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1939F17-2595-43E8-B3B0-DC5E3E86D0D0}"/>
              </a:ext>
            </a:extLst>
          </p:cNvPr>
          <p:cNvSpPr/>
          <p:nvPr/>
        </p:nvSpPr>
        <p:spPr>
          <a:xfrm rot="3142981">
            <a:off x="4693976" y="2577958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E02F009-F5FF-4231-B71E-D888F829389C}"/>
              </a:ext>
            </a:extLst>
          </p:cNvPr>
          <p:cNvSpPr/>
          <p:nvPr/>
        </p:nvSpPr>
        <p:spPr>
          <a:xfrm>
            <a:off x="4132024" y="2369128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09A86D8-C707-4CDE-A3AE-DC6194381866}"/>
              </a:ext>
            </a:extLst>
          </p:cNvPr>
          <p:cNvSpPr/>
          <p:nvPr/>
        </p:nvSpPr>
        <p:spPr>
          <a:xfrm rot="1858791">
            <a:off x="4435650" y="2430757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CCF6A54-D6C4-4237-96DC-A710403288F4}"/>
              </a:ext>
            </a:extLst>
          </p:cNvPr>
          <p:cNvSpPr/>
          <p:nvPr/>
        </p:nvSpPr>
        <p:spPr>
          <a:xfrm rot="19627622">
            <a:off x="3833158" y="2447971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25B5A79-2B57-4EF0-8B86-C1E6001EC481}"/>
              </a:ext>
            </a:extLst>
          </p:cNvPr>
          <p:cNvSpPr/>
          <p:nvPr/>
        </p:nvSpPr>
        <p:spPr>
          <a:xfrm>
            <a:off x="7191337" y="2623091"/>
            <a:ext cx="411555" cy="712783"/>
          </a:xfrm>
          <a:custGeom>
            <a:avLst/>
            <a:gdLst>
              <a:gd name="connsiteX0" fmla="*/ 120016 w 411555"/>
              <a:gd name="connsiteY0" fmla="*/ 0 h 712783"/>
              <a:gd name="connsiteX1" fmla="*/ 291539 w 411555"/>
              <a:gd name="connsiteY1" fmla="*/ 0 h 712783"/>
              <a:gd name="connsiteX2" fmla="*/ 411555 w 411555"/>
              <a:gd name="connsiteY2" fmla="*/ 120016 h 712783"/>
              <a:gd name="connsiteX3" fmla="*/ 411555 w 411555"/>
              <a:gd name="connsiteY3" fmla="*/ 196214 h 712783"/>
              <a:gd name="connsiteX4" fmla="*/ 338255 w 411555"/>
              <a:gd name="connsiteY4" fmla="*/ 306799 h 712783"/>
              <a:gd name="connsiteX5" fmla="*/ 323887 w 411555"/>
              <a:gd name="connsiteY5" fmla="*/ 309699 h 712783"/>
              <a:gd name="connsiteX6" fmla="*/ 323887 w 411555"/>
              <a:gd name="connsiteY6" fmla="*/ 606626 h 712783"/>
              <a:gd name="connsiteX7" fmla="*/ 217730 w 411555"/>
              <a:gd name="connsiteY7" fmla="*/ 712783 h 712783"/>
              <a:gd name="connsiteX8" fmla="*/ 193824 w 411555"/>
              <a:gd name="connsiteY8" fmla="*/ 712783 h 712783"/>
              <a:gd name="connsiteX9" fmla="*/ 87667 w 411555"/>
              <a:gd name="connsiteY9" fmla="*/ 606626 h 712783"/>
              <a:gd name="connsiteX10" fmla="*/ 87667 w 411555"/>
              <a:gd name="connsiteY10" fmla="*/ 309699 h 712783"/>
              <a:gd name="connsiteX11" fmla="*/ 73301 w 411555"/>
              <a:gd name="connsiteY11" fmla="*/ 306799 h 712783"/>
              <a:gd name="connsiteX12" fmla="*/ 0 w 411555"/>
              <a:gd name="connsiteY12" fmla="*/ 196214 h 712783"/>
              <a:gd name="connsiteX13" fmla="*/ 0 w 411555"/>
              <a:gd name="connsiteY13" fmla="*/ 120016 h 712783"/>
              <a:gd name="connsiteX14" fmla="*/ 120016 w 411555"/>
              <a:gd name="connsiteY14" fmla="*/ 0 h 7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555" h="712783">
                <a:moveTo>
                  <a:pt x="120016" y="0"/>
                </a:moveTo>
                <a:lnTo>
                  <a:pt x="291539" y="0"/>
                </a:lnTo>
                <a:cubicBezTo>
                  <a:pt x="357822" y="0"/>
                  <a:pt x="411555" y="53733"/>
                  <a:pt x="411555" y="120016"/>
                </a:cubicBezTo>
                <a:lnTo>
                  <a:pt x="411555" y="196214"/>
                </a:lnTo>
                <a:cubicBezTo>
                  <a:pt x="411555" y="245926"/>
                  <a:pt x="381330" y="288579"/>
                  <a:pt x="338255" y="306799"/>
                </a:cubicBezTo>
                <a:lnTo>
                  <a:pt x="323887" y="309699"/>
                </a:lnTo>
                <a:lnTo>
                  <a:pt x="323887" y="606626"/>
                </a:lnTo>
                <a:cubicBezTo>
                  <a:pt x="323887" y="665255"/>
                  <a:pt x="276359" y="712783"/>
                  <a:pt x="217730" y="712783"/>
                </a:cubicBezTo>
                <a:lnTo>
                  <a:pt x="193824" y="712783"/>
                </a:lnTo>
                <a:cubicBezTo>
                  <a:pt x="135195" y="712783"/>
                  <a:pt x="87667" y="665255"/>
                  <a:pt x="87667" y="606626"/>
                </a:cubicBezTo>
                <a:lnTo>
                  <a:pt x="87667" y="309699"/>
                </a:lnTo>
                <a:lnTo>
                  <a:pt x="73301" y="306799"/>
                </a:lnTo>
                <a:cubicBezTo>
                  <a:pt x="30225" y="288579"/>
                  <a:pt x="0" y="245926"/>
                  <a:pt x="0" y="196214"/>
                </a:cubicBezTo>
                <a:lnTo>
                  <a:pt x="0" y="120016"/>
                </a:lnTo>
                <a:cubicBezTo>
                  <a:pt x="0" y="53733"/>
                  <a:pt x="53733" y="0"/>
                  <a:pt x="120016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sz="1600" b="1"/>
              <a:t>ACE 2</a:t>
            </a:r>
            <a:endParaRPr lang="cs-CZ" sz="1600" b="1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7426E4C-EBAA-4921-B0ED-5290AD6B9CCA}"/>
              </a:ext>
            </a:extLst>
          </p:cNvPr>
          <p:cNvSpPr/>
          <p:nvPr/>
        </p:nvSpPr>
        <p:spPr>
          <a:xfrm rot="10800000">
            <a:off x="7230600" y="2131577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2D3F0DD-076A-4DA4-9839-016850DBFBF7}"/>
              </a:ext>
            </a:extLst>
          </p:cNvPr>
          <p:cNvSpPr/>
          <p:nvPr/>
        </p:nvSpPr>
        <p:spPr>
          <a:xfrm>
            <a:off x="6450813" y="2914610"/>
            <a:ext cx="594360" cy="370696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200" b="1"/>
          </a:p>
          <a:p>
            <a:pPr algn="ctr"/>
            <a:r>
              <a:rPr lang="en-US" sz="1200" b="1"/>
              <a:t>ATR1</a:t>
            </a:r>
            <a:endParaRPr lang="cs-CZ" sz="1200" b="1"/>
          </a:p>
        </p:txBody>
      </p:sp>
      <p:sp>
        <p:nvSpPr>
          <p:cNvPr id="30" name="Flowchart: Delay 29">
            <a:extLst>
              <a:ext uri="{FF2B5EF4-FFF2-40B4-BE49-F238E27FC236}">
                <a16:creationId xmlns:a16="http://schemas.microsoft.com/office/drawing/2014/main" id="{4737580C-1B64-4FBC-B64A-17E119EA372C}"/>
              </a:ext>
            </a:extLst>
          </p:cNvPr>
          <p:cNvSpPr/>
          <p:nvPr/>
        </p:nvSpPr>
        <p:spPr>
          <a:xfrm rot="5400000">
            <a:off x="6406947" y="2505086"/>
            <a:ext cx="682092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II</a:t>
            </a:r>
            <a:endParaRPr lang="cs-CZ" sz="1600" b="1">
              <a:solidFill>
                <a:schemeClr val="tx1"/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146B12B-1CA5-4BE4-B96F-12F64C69AD5A}"/>
              </a:ext>
            </a:extLst>
          </p:cNvPr>
          <p:cNvCxnSpPr>
            <a:cxnSpLocks/>
          </p:cNvCxnSpPr>
          <p:nvPr/>
        </p:nvCxnSpPr>
        <p:spPr>
          <a:xfrm>
            <a:off x="6881343" y="2619539"/>
            <a:ext cx="979503" cy="0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lowchart: Delay 33">
            <a:extLst>
              <a:ext uri="{FF2B5EF4-FFF2-40B4-BE49-F238E27FC236}">
                <a16:creationId xmlns:a16="http://schemas.microsoft.com/office/drawing/2014/main" id="{865F326D-A259-4F7D-AB0C-791634505D24}"/>
              </a:ext>
            </a:extLst>
          </p:cNvPr>
          <p:cNvSpPr/>
          <p:nvPr/>
        </p:nvSpPr>
        <p:spPr>
          <a:xfrm rot="5400000">
            <a:off x="7674151" y="2424869"/>
            <a:ext cx="712783" cy="266700"/>
          </a:xfrm>
          <a:prstGeom prst="flowChartDelay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 1-7</a:t>
            </a:r>
            <a:endParaRPr lang="cs-CZ" sz="1400" b="1">
              <a:solidFill>
                <a:schemeClr val="tx1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34C8A47-FC3E-49DB-8A42-6D19810C1517}"/>
              </a:ext>
            </a:extLst>
          </p:cNvPr>
          <p:cNvSpPr/>
          <p:nvPr/>
        </p:nvSpPr>
        <p:spPr>
          <a:xfrm>
            <a:off x="5800413" y="2565880"/>
            <a:ext cx="411555" cy="712783"/>
          </a:xfrm>
          <a:custGeom>
            <a:avLst/>
            <a:gdLst>
              <a:gd name="connsiteX0" fmla="*/ 120016 w 411555"/>
              <a:gd name="connsiteY0" fmla="*/ 0 h 712783"/>
              <a:gd name="connsiteX1" fmla="*/ 291539 w 411555"/>
              <a:gd name="connsiteY1" fmla="*/ 0 h 712783"/>
              <a:gd name="connsiteX2" fmla="*/ 411555 w 411555"/>
              <a:gd name="connsiteY2" fmla="*/ 120016 h 712783"/>
              <a:gd name="connsiteX3" fmla="*/ 411555 w 411555"/>
              <a:gd name="connsiteY3" fmla="*/ 196214 h 712783"/>
              <a:gd name="connsiteX4" fmla="*/ 338255 w 411555"/>
              <a:gd name="connsiteY4" fmla="*/ 306799 h 712783"/>
              <a:gd name="connsiteX5" fmla="*/ 323887 w 411555"/>
              <a:gd name="connsiteY5" fmla="*/ 309699 h 712783"/>
              <a:gd name="connsiteX6" fmla="*/ 323887 w 411555"/>
              <a:gd name="connsiteY6" fmla="*/ 606626 h 712783"/>
              <a:gd name="connsiteX7" fmla="*/ 217730 w 411555"/>
              <a:gd name="connsiteY7" fmla="*/ 712783 h 712783"/>
              <a:gd name="connsiteX8" fmla="*/ 193824 w 411555"/>
              <a:gd name="connsiteY8" fmla="*/ 712783 h 712783"/>
              <a:gd name="connsiteX9" fmla="*/ 87667 w 411555"/>
              <a:gd name="connsiteY9" fmla="*/ 606626 h 712783"/>
              <a:gd name="connsiteX10" fmla="*/ 87667 w 411555"/>
              <a:gd name="connsiteY10" fmla="*/ 309699 h 712783"/>
              <a:gd name="connsiteX11" fmla="*/ 73301 w 411555"/>
              <a:gd name="connsiteY11" fmla="*/ 306799 h 712783"/>
              <a:gd name="connsiteX12" fmla="*/ 0 w 411555"/>
              <a:gd name="connsiteY12" fmla="*/ 196214 h 712783"/>
              <a:gd name="connsiteX13" fmla="*/ 0 w 411555"/>
              <a:gd name="connsiteY13" fmla="*/ 120016 h 712783"/>
              <a:gd name="connsiteX14" fmla="*/ 120016 w 411555"/>
              <a:gd name="connsiteY14" fmla="*/ 0 h 7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555" h="712783">
                <a:moveTo>
                  <a:pt x="120016" y="0"/>
                </a:moveTo>
                <a:lnTo>
                  <a:pt x="291539" y="0"/>
                </a:lnTo>
                <a:cubicBezTo>
                  <a:pt x="357822" y="0"/>
                  <a:pt x="411555" y="53733"/>
                  <a:pt x="411555" y="120016"/>
                </a:cubicBezTo>
                <a:lnTo>
                  <a:pt x="411555" y="196214"/>
                </a:lnTo>
                <a:cubicBezTo>
                  <a:pt x="411555" y="245926"/>
                  <a:pt x="381330" y="288579"/>
                  <a:pt x="338255" y="306799"/>
                </a:cubicBezTo>
                <a:lnTo>
                  <a:pt x="323887" y="309699"/>
                </a:lnTo>
                <a:lnTo>
                  <a:pt x="323887" y="606626"/>
                </a:lnTo>
                <a:cubicBezTo>
                  <a:pt x="323887" y="665255"/>
                  <a:pt x="276359" y="712783"/>
                  <a:pt x="217730" y="712783"/>
                </a:cubicBezTo>
                <a:lnTo>
                  <a:pt x="193824" y="712783"/>
                </a:lnTo>
                <a:cubicBezTo>
                  <a:pt x="135195" y="712783"/>
                  <a:pt x="87667" y="665255"/>
                  <a:pt x="87667" y="606626"/>
                </a:cubicBezTo>
                <a:lnTo>
                  <a:pt x="87667" y="309699"/>
                </a:lnTo>
                <a:lnTo>
                  <a:pt x="73301" y="306799"/>
                </a:lnTo>
                <a:cubicBezTo>
                  <a:pt x="30225" y="288579"/>
                  <a:pt x="0" y="245926"/>
                  <a:pt x="0" y="196214"/>
                </a:cubicBezTo>
                <a:lnTo>
                  <a:pt x="0" y="120016"/>
                </a:lnTo>
                <a:cubicBezTo>
                  <a:pt x="0" y="53733"/>
                  <a:pt x="53733" y="0"/>
                  <a:pt x="120016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sz="1600" b="1"/>
              <a:t>ACE 1</a:t>
            </a:r>
            <a:endParaRPr lang="cs-CZ" sz="1600" b="1"/>
          </a:p>
        </p:txBody>
      </p:sp>
      <p:sp>
        <p:nvSpPr>
          <p:cNvPr id="36" name="Graphic 6" descr="Covid-19 with solid fill">
            <a:extLst>
              <a:ext uri="{FF2B5EF4-FFF2-40B4-BE49-F238E27FC236}">
                <a16:creationId xmlns:a16="http://schemas.microsoft.com/office/drawing/2014/main" id="{51CE9713-6402-4F21-8B77-95A5C146D594}"/>
              </a:ext>
            </a:extLst>
          </p:cNvPr>
          <p:cNvSpPr/>
          <p:nvPr/>
        </p:nvSpPr>
        <p:spPr>
          <a:xfrm>
            <a:off x="7090253" y="1533667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4EBD42A0-F620-4A84-8F7E-F253B888DA55}"/>
              </a:ext>
            </a:extLst>
          </p:cNvPr>
          <p:cNvSpPr/>
          <p:nvPr/>
        </p:nvSpPr>
        <p:spPr>
          <a:xfrm>
            <a:off x="4840859" y="974425"/>
            <a:ext cx="2370109" cy="1214284"/>
          </a:xfrm>
          <a:prstGeom prst="arc">
            <a:avLst>
              <a:gd name="adj1" fmla="val 11351545"/>
              <a:gd name="adj2" fmla="val 21131630"/>
            </a:avLst>
          </a:prstGeom>
          <a:ln w="3810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A6A16130-53C3-40FC-AAA9-B57427A36C7D}"/>
              </a:ext>
            </a:extLst>
          </p:cNvPr>
          <p:cNvSpPr/>
          <p:nvPr/>
        </p:nvSpPr>
        <p:spPr>
          <a:xfrm>
            <a:off x="5697711" y="1986797"/>
            <a:ext cx="791469" cy="591242"/>
          </a:xfrm>
          <a:custGeom>
            <a:avLst/>
            <a:gdLst>
              <a:gd name="connsiteX0" fmla="*/ 10419 w 791469"/>
              <a:gd name="connsiteY0" fmla="*/ 0 h 591242"/>
              <a:gd name="connsiteX1" fmla="*/ 19944 w 791469"/>
              <a:gd name="connsiteY1" fmla="*/ 400050 h 591242"/>
              <a:gd name="connsiteX2" fmla="*/ 191394 w 791469"/>
              <a:gd name="connsiteY2" fmla="*/ 561975 h 591242"/>
              <a:gd name="connsiteX3" fmla="*/ 791469 w 791469"/>
              <a:gd name="connsiteY3" fmla="*/ 590550 h 59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1469" h="591242">
                <a:moveTo>
                  <a:pt x="10419" y="0"/>
                </a:moveTo>
                <a:cubicBezTo>
                  <a:pt x="100" y="153194"/>
                  <a:pt x="-10218" y="306388"/>
                  <a:pt x="19944" y="400050"/>
                </a:cubicBezTo>
                <a:cubicBezTo>
                  <a:pt x="50106" y="493712"/>
                  <a:pt x="62806" y="530225"/>
                  <a:pt x="191394" y="561975"/>
                </a:cubicBezTo>
                <a:cubicBezTo>
                  <a:pt x="319982" y="593725"/>
                  <a:pt x="555725" y="592137"/>
                  <a:pt x="791469" y="590550"/>
                </a:cubicBezTo>
              </a:path>
            </a:pathLst>
          </a:cu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Flowchart: Delay 39">
            <a:extLst>
              <a:ext uri="{FF2B5EF4-FFF2-40B4-BE49-F238E27FC236}">
                <a16:creationId xmlns:a16="http://schemas.microsoft.com/office/drawing/2014/main" id="{11CEA9C7-3B9F-4B67-A9AB-6667AB8BF97D}"/>
              </a:ext>
            </a:extLst>
          </p:cNvPr>
          <p:cNvSpPr/>
          <p:nvPr/>
        </p:nvSpPr>
        <p:spPr>
          <a:xfrm>
            <a:off x="5416516" y="1710578"/>
            <a:ext cx="682092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</a:t>
            </a:r>
            <a:endParaRPr lang="cs-CZ" sz="1600" b="1">
              <a:solidFill>
                <a:schemeClr val="tx1"/>
              </a:solidFill>
            </a:endParaRPr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221E6F3E-6C3C-4401-BA70-1824CB32C89B}"/>
              </a:ext>
            </a:extLst>
          </p:cNvPr>
          <p:cNvSpPr/>
          <p:nvPr/>
        </p:nvSpPr>
        <p:spPr>
          <a:xfrm>
            <a:off x="6574373" y="3335874"/>
            <a:ext cx="338495" cy="1284841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12A29DA-C909-4B8C-AC35-18E3F7539324}"/>
              </a:ext>
            </a:extLst>
          </p:cNvPr>
          <p:cNvSpPr txBox="1"/>
          <p:nvPr/>
        </p:nvSpPr>
        <p:spPr>
          <a:xfrm>
            <a:off x="4544131" y="4589935"/>
            <a:ext cx="305025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C00000"/>
                </a:solidFill>
              </a:rPr>
              <a:t>Increased permeability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C00000"/>
                </a:solidFill>
              </a:rPr>
              <a:t>Vasoconstriction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C00000"/>
                </a:solidFill>
              </a:rPr>
              <a:t>Endothelial disfunction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C00000"/>
                </a:solidFill>
              </a:rPr>
              <a:t>Thrombocyte activation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C00000"/>
                </a:solidFill>
              </a:rPr>
              <a:t>Coagulation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err="1">
                <a:solidFill>
                  <a:srgbClr val="C00000"/>
                </a:solidFill>
              </a:rPr>
              <a:t>Inflamation</a:t>
            </a:r>
            <a:endParaRPr lang="en-US" b="1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C00000"/>
                </a:solidFill>
              </a:rPr>
              <a:t>Mesenchymal proliferation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4670742-508D-41D6-AB7B-F1D7F333F866}"/>
              </a:ext>
            </a:extLst>
          </p:cNvPr>
          <p:cNvCxnSpPr>
            <a:cxnSpLocks/>
          </p:cNvCxnSpPr>
          <p:nvPr/>
        </p:nvCxnSpPr>
        <p:spPr>
          <a:xfrm flipH="1">
            <a:off x="8030542" y="3293556"/>
            <a:ext cx="12246" cy="1411794"/>
          </a:xfrm>
          <a:prstGeom prst="straightConnector1">
            <a:avLst/>
          </a:prstGeom>
          <a:ln w="38100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CA4F3640-559D-47F2-85C9-2305D7998306}"/>
              </a:ext>
            </a:extLst>
          </p:cNvPr>
          <p:cNvSpPr txBox="1"/>
          <p:nvPr/>
        </p:nvSpPr>
        <p:spPr>
          <a:xfrm>
            <a:off x="7393303" y="4690018"/>
            <a:ext cx="26043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accent1">
                    <a:lumMod val="75000"/>
                  </a:schemeClr>
                </a:solidFill>
              </a:rPr>
              <a:t>NO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accent1">
                    <a:lumMod val="75000"/>
                  </a:schemeClr>
                </a:solidFill>
              </a:rPr>
              <a:t>Vasodilatation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accent1">
                    <a:lumMod val="75000"/>
                  </a:schemeClr>
                </a:solidFill>
              </a:rPr>
              <a:t>Endothelia protection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accent1">
                    <a:lumMod val="75000"/>
                  </a:schemeClr>
                </a:solidFill>
              </a:rPr>
              <a:t>Anti oxidative stress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accent1">
                    <a:lumMod val="75000"/>
                  </a:schemeClr>
                </a:solidFill>
              </a:rPr>
              <a:t>Anti-fibrosis</a:t>
            </a:r>
            <a:endParaRPr lang="cs-CZ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746877D-2C6D-4025-B608-3692B84C4D46}"/>
              </a:ext>
            </a:extLst>
          </p:cNvPr>
          <p:cNvSpPr txBox="1"/>
          <p:nvPr/>
        </p:nvSpPr>
        <p:spPr>
          <a:xfrm>
            <a:off x="8202613" y="2059736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err="1"/>
              <a:t>Insuficient</a:t>
            </a:r>
            <a:r>
              <a:rPr lang="en-US" sz="1400" b="1"/>
              <a:t> production of angiotensin 1-7</a:t>
            </a:r>
            <a:endParaRPr lang="cs-CZ" sz="1400" b="1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625686E-2EFB-4BA8-911D-718A31530AEB}"/>
              </a:ext>
            </a:extLst>
          </p:cNvPr>
          <p:cNvSpPr txBox="1"/>
          <p:nvPr/>
        </p:nvSpPr>
        <p:spPr>
          <a:xfrm>
            <a:off x="7713301" y="1255863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Inhibition of ACE2 protease</a:t>
            </a:r>
            <a:endParaRPr lang="cs-CZ" sz="1400" b="1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40CD4D6-93AC-4F59-AFBA-9A327200B125}"/>
              </a:ext>
            </a:extLst>
          </p:cNvPr>
          <p:cNvSpPr txBox="1"/>
          <p:nvPr/>
        </p:nvSpPr>
        <p:spPr>
          <a:xfrm>
            <a:off x="5516159" y="3410312"/>
            <a:ext cx="14923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Activation of Angiotensin II receptor 1</a:t>
            </a:r>
            <a:endParaRPr lang="cs-CZ" sz="1400" b="1"/>
          </a:p>
        </p:txBody>
      </p:sp>
      <p:sp>
        <p:nvSpPr>
          <p:cNvPr id="52" name="Arc 51">
            <a:extLst>
              <a:ext uri="{FF2B5EF4-FFF2-40B4-BE49-F238E27FC236}">
                <a16:creationId xmlns:a16="http://schemas.microsoft.com/office/drawing/2014/main" id="{5BE90A3F-C5A5-4BCF-8939-BDE547A5592A}"/>
              </a:ext>
            </a:extLst>
          </p:cNvPr>
          <p:cNvSpPr/>
          <p:nvPr/>
        </p:nvSpPr>
        <p:spPr>
          <a:xfrm rot="5400000">
            <a:off x="2149382" y="1618790"/>
            <a:ext cx="1246372" cy="2832392"/>
          </a:xfrm>
          <a:prstGeom prst="arc">
            <a:avLst>
              <a:gd name="adj1" fmla="val 16695278"/>
              <a:gd name="adj2" fmla="val 21004513"/>
            </a:avLst>
          </a:prstGeom>
          <a:noFill/>
          <a:ln w="3810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lt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AD4F19C-881C-4101-BD40-3957C4727BCF}"/>
              </a:ext>
            </a:extLst>
          </p:cNvPr>
          <p:cNvSpPr txBox="1"/>
          <p:nvPr/>
        </p:nvSpPr>
        <p:spPr>
          <a:xfrm>
            <a:off x="3000375" y="2059736"/>
            <a:ext cx="106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S-protein</a:t>
            </a:r>
            <a:endParaRPr lang="cs-CZ" b="1">
              <a:solidFill>
                <a:srgbClr val="7030A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869E443-4B0C-4DA5-8FE3-60FD11F7C2F0}"/>
              </a:ext>
            </a:extLst>
          </p:cNvPr>
          <p:cNvSpPr txBox="1"/>
          <p:nvPr/>
        </p:nvSpPr>
        <p:spPr>
          <a:xfrm>
            <a:off x="132992" y="77217"/>
            <a:ext cx="6589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err="1"/>
              <a:t>Mechanisms</a:t>
            </a:r>
            <a:r>
              <a:rPr lang="cs-CZ" sz="2400" b="1"/>
              <a:t> </a:t>
            </a:r>
            <a:r>
              <a:rPr lang="cs-CZ" sz="2400" b="1" err="1"/>
              <a:t>of</a:t>
            </a:r>
            <a:r>
              <a:rPr lang="cs-CZ" sz="2400" b="1"/>
              <a:t> </a:t>
            </a:r>
            <a:r>
              <a:rPr lang="cs-CZ" sz="2400" b="1" err="1"/>
              <a:t>endothelial</a:t>
            </a:r>
            <a:r>
              <a:rPr lang="cs-CZ" sz="2400" b="1"/>
              <a:t> </a:t>
            </a:r>
            <a:r>
              <a:rPr lang="cs-CZ" sz="2400" b="1" err="1"/>
              <a:t>damage</a:t>
            </a:r>
            <a:r>
              <a:rPr lang="cs-CZ" sz="2400" b="1"/>
              <a:t> by SARS-CoV2</a:t>
            </a:r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C3120BC6-610A-45EE-8D5A-5EE6B78B86C4}"/>
              </a:ext>
            </a:extLst>
          </p:cNvPr>
          <p:cNvSpPr/>
          <p:nvPr/>
        </p:nvSpPr>
        <p:spPr>
          <a:xfrm flipH="1">
            <a:off x="3938418" y="5360121"/>
            <a:ext cx="500692" cy="458934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8C07098-D3FB-4891-94FE-CD666A44E74D}"/>
              </a:ext>
            </a:extLst>
          </p:cNvPr>
          <p:cNvSpPr txBox="1"/>
          <p:nvPr/>
        </p:nvSpPr>
        <p:spPr>
          <a:xfrm>
            <a:off x="2344299" y="5266422"/>
            <a:ext cx="1399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>
                <a:solidFill>
                  <a:srgbClr val="C00000"/>
                </a:solidFill>
              </a:rPr>
              <a:t>Lung edema </a:t>
            </a:r>
          </a:p>
          <a:p>
            <a:pPr algn="r"/>
            <a:r>
              <a:rPr lang="cs-CZ" b="1">
                <a:solidFill>
                  <a:srgbClr val="C00000"/>
                </a:solidFill>
              </a:rPr>
              <a:t>ARDS</a:t>
            </a:r>
            <a:endParaRPr lang="en-US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548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C773CA66-F141-4772-B345-120AE730E410}"/>
              </a:ext>
            </a:extLst>
          </p:cNvPr>
          <p:cNvSpPr txBox="1"/>
          <p:nvPr/>
        </p:nvSpPr>
        <p:spPr>
          <a:xfrm>
            <a:off x="433253" y="981618"/>
            <a:ext cx="8060564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b="1"/>
              <a:t>Renin-angiotensin-</a:t>
            </a:r>
            <a:r>
              <a:rPr lang="en-US" sz="2000" b="1" err="1"/>
              <a:t>aldosteron</a:t>
            </a:r>
            <a:r>
              <a:rPr lang="en-US" sz="2000" b="1"/>
              <a:t> </a:t>
            </a:r>
            <a:r>
              <a:rPr lang="en-US" sz="2000" b="1" err="1"/>
              <a:t>systém</a:t>
            </a:r>
            <a:r>
              <a:rPr lang="en-US" sz="2000" b="1"/>
              <a:t> (RAS)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b="1"/>
              <a:t>Receptor ACE2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b="1"/>
              <a:t>Pathologic </a:t>
            </a:r>
            <a:r>
              <a:rPr lang="en-US" b="1" err="1"/>
              <a:t>regualation</a:t>
            </a:r>
            <a:r>
              <a:rPr lang="en-US" b="1"/>
              <a:t> of RAS and covid 19</a:t>
            </a:r>
          </a:p>
          <a:p>
            <a:pPr marL="457200" indent="-457200">
              <a:buFont typeface="+mj-lt"/>
              <a:buAutoNum type="arabicPeriod"/>
            </a:pPr>
            <a:endParaRPr lang="en-US" sz="2000" b="1"/>
          </a:p>
          <a:p>
            <a:pPr marL="457200" indent="-457200">
              <a:buFont typeface="+mj-lt"/>
              <a:buAutoNum type="arabicPeriod"/>
            </a:pPr>
            <a:endParaRPr lang="en-US" sz="2000" b="1"/>
          </a:p>
          <a:p>
            <a:pPr marL="457200" indent="-457200">
              <a:buFont typeface="+mj-lt"/>
              <a:buAutoNum type="arabicPeriod"/>
            </a:pPr>
            <a:r>
              <a:rPr lang="en-US" sz="2000" b="1"/>
              <a:t>Non-specific (innate) immunity a mutagenesis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b="1"/>
              <a:t>Mechanisms of innate immunity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b="1"/>
              <a:t>Mutations raised by host cell</a:t>
            </a:r>
          </a:p>
          <a:p>
            <a:pPr marL="457200" indent="-457200">
              <a:buFont typeface="+mj-lt"/>
              <a:buAutoNum type="arabicPeriod"/>
            </a:pPr>
            <a:endParaRPr lang="en-US" sz="2000" b="1"/>
          </a:p>
          <a:p>
            <a:pPr marL="457200" indent="-457200">
              <a:buFont typeface="+mj-lt"/>
              <a:buAutoNum type="arabicPeriod"/>
            </a:pPr>
            <a:endParaRPr lang="en-US" sz="2000" b="1"/>
          </a:p>
          <a:p>
            <a:pPr marL="457200" indent="-457200">
              <a:buFont typeface="+mj-lt"/>
              <a:buAutoNum type="arabicPeriod"/>
            </a:pPr>
            <a:endParaRPr lang="en-US" sz="2000" b="1"/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b="1"/>
          </a:p>
        </p:txBody>
      </p:sp>
      <p:pic>
        <p:nvPicPr>
          <p:cNvPr id="1026" name="Picture 2" descr="Free Mutation Coronavirus Icon of Line style - Available in SVG, PNG, EPS,  AI &amp; Icon fonts">
            <a:extLst>
              <a:ext uri="{FF2B5EF4-FFF2-40B4-BE49-F238E27FC236}">
                <a16:creationId xmlns:a16="http://schemas.microsoft.com/office/drawing/2014/main" id="{EBE33753-C495-4D38-AF47-676D19F05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262" y="2271620"/>
            <a:ext cx="1157380" cy="115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lood pressure icon Royalty Free Vector Image - VectorStock">
            <a:extLst>
              <a:ext uri="{FF2B5EF4-FFF2-40B4-BE49-F238E27FC236}">
                <a16:creationId xmlns:a16="http://schemas.microsoft.com/office/drawing/2014/main" id="{D41479A1-6F41-41A6-A83E-03B5D7C1A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86"/>
          <a:stretch/>
        </p:blipFill>
        <p:spPr bwMode="auto">
          <a:xfrm>
            <a:off x="6827648" y="707468"/>
            <a:ext cx="1386236" cy="133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2006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Freeform: Shape 180">
            <a:extLst>
              <a:ext uri="{FF2B5EF4-FFF2-40B4-BE49-F238E27FC236}">
                <a16:creationId xmlns:a16="http://schemas.microsoft.com/office/drawing/2014/main" id="{2A74B0FE-52E5-4900-A615-FD8E3E452D6B}"/>
              </a:ext>
            </a:extLst>
          </p:cNvPr>
          <p:cNvSpPr/>
          <p:nvPr/>
        </p:nvSpPr>
        <p:spPr>
          <a:xfrm>
            <a:off x="5463877" y="4363608"/>
            <a:ext cx="4365728" cy="1546009"/>
          </a:xfrm>
          <a:custGeom>
            <a:avLst/>
            <a:gdLst>
              <a:gd name="connsiteX0" fmla="*/ 1030158 w 4365728"/>
              <a:gd name="connsiteY0" fmla="*/ 0 h 1546009"/>
              <a:gd name="connsiteX1" fmla="*/ 1559812 w 4365728"/>
              <a:gd name="connsiteY1" fmla="*/ 353966 h 1546009"/>
              <a:gd name="connsiteX2" fmla="*/ 1560943 w 4365728"/>
              <a:gd name="connsiteY2" fmla="*/ 363161 h 1546009"/>
              <a:gd name="connsiteX3" fmla="*/ 2833798 w 4365728"/>
              <a:gd name="connsiteY3" fmla="*/ 363161 h 1546009"/>
              <a:gd name="connsiteX4" fmla="*/ 2877521 w 4365728"/>
              <a:gd name="connsiteY4" fmla="*/ 282607 h 1546009"/>
              <a:gd name="connsiteX5" fmla="*/ 3367939 w 4365728"/>
              <a:gd name="connsiteY5" fmla="*/ 21853 h 1546009"/>
              <a:gd name="connsiteX6" fmla="*/ 3375774 w 4365728"/>
              <a:gd name="connsiteY6" fmla="*/ 21853 h 1546009"/>
              <a:gd name="connsiteX7" fmla="*/ 3866192 w 4365728"/>
              <a:gd name="connsiteY7" fmla="*/ 282607 h 1546009"/>
              <a:gd name="connsiteX8" fmla="*/ 3909916 w 4365728"/>
              <a:gd name="connsiteY8" fmla="*/ 363161 h 1546009"/>
              <a:gd name="connsiteX9" fmla="*/ 4039293 w 4365728"/>
              <a:gd name="connsiteY9" fmla="*/ 363161 h 1546009"/>
              <a:gd name="connsiteX10" fmla="*/ 4352354 w 4365728"/>
              <a:gd name="connsiteY10" fmla="*/ 570672 h 1546009"/>
              <a:gd name="connsiteX11" fmla="*/ 4363855 w 4365728"/>
              <a:gd name="connsiteY11" fmla="*/ 627638 h 1546009"/>
              <a:gd name="connsiteX12" fmla="*/ 4329997 w 4365728"/>
              <a:gd name="connsiteY12" fmla="*/ 691353 h 1546009"/>
              <a:gd name="connsiteX13" fmla="*/ 4250752 w 4365728"/>
              <a:gd name="connsiteY13" fmla="*/ 625613 h 1546009"/>
              <a:gd name="connsiteX14" fmla="*/ 4239353 w 4365728"/>
              <a:gd name="connsiteY14" fmla="*/ 730454 h 1546009"/>
              <a:gd name="connsiteX15" fmla="*/ 4141980 w 4365728"/>
              <a:gd name="connsiteY15" fmla="*/ 701298 h 1546009"/>
              <a:gd name="connsiteX16" fmla="*/ 4169977 w 4365728"/>
              <a:gd name="connsiteY16" fmla="*/ 802702 h 1546009"/>
              <a:gd name="connsiteX17" fmla="*/ 4069303 w 4365728"/>
              <a:gd name="connsiteY17" fmla="*/ 814572 h 1546009"/>
              <a:gd name="connsiteX18" fmla="*/ 4132430 w 4365728"/>
              <a:gd name="connsiteY18" fmla="*/ 897098 h 1546009"/>
              <a:gd name="connsiteX19" fmla="*/ 4043782 w 4365728"/>
              <a:gd name="connsiteY19" fmla="*/ 948184 h 1546009"/>
              <a:gd name="connsiteX20" fmla="*/ 4132430 w 4365728"/>
              <a:gd name="connsiteY20" fmla="*/ 999270 h 1546009"/>
              <a:gd name="connsiteX21" fmla="*/ 4069303 w 4365728"/>
              <a:gd name="connsiteY21" fmla="*/ 1081796 h 1546009"/>
              <a:gd name="connsiteX22" fmla="*/ 4169977 w 4365728"/>
              <a:gd name="connsiteY22" fmla="*/ 1093666 h 1546009"/>
              <a:gd name="connsiteX23" fmla="*/ 4141980 w 4365728"/>
              <a:gd name="connsiteY23" fmla="*/ 1195070 h 1546009"/>
              <a:gd name="connsiteX24" fmla="*/ 4239353 w 4365728"/>
              <a:gd name="connsiteY24" fmla="*/ 1165914 h 1546009"/>
              <a:gd name="connsiteX25" fmla="*/ 4250752 w 4365728"/>
              <a:gd name="connsiteY25" fmla="*/ 1270755 h 1546009"/>
              <a:gd name="connsiteX26" fmla="*/ 4329997 w 4365728"/>
              <a:gd name="connsiteY26" fmla="*/ 1205015 h 1546009"/>
              <a:gd name="connsiteX27" fmla="*/ 4365728 w 4365728"/>
              <a:gd name="connsiteY27" fmla="*/ 1272255 h 1546009"/>
              <a:gd name="connsiteX28" fmla="*/ 4352354 w 4365728"/>
              <a:gd name="connsiteY28" fmla="*/ 1338499 h 1546009"/>
              <a:gd name="connsiteX29" fmla="*/ 4039293 w 4365728"/>
              <a:gd name="connsiteY29" fmla="*/ 1546009 h 1546009"/>
              <a:gd name="connsiteX30" fmla="*/ 339761 w 4365728"/>
              <a:gd name="connsiteY30" fmla="*/ 1546009 h 1546009"/>
              <a:gd name="connsiteX31" fmla="*/ 0 w 4365728"/>
              <a:gd name="connsiteY31" fmla="*/ 1206248 h 1546009"/>
              <a:gd name="connsiteX32" fmla="*/ 0 w 4365728"/>
              <a:gd name="connsiteY32" fmla="*/ 702922 h 1546009"/>
              <a:gd name="connsiteX33" fmla="*/ 339761 w 4365728"/>
              <a:gd name="connsiteY33" fmla="*/ 363161 h 1546009"/>
              <a:gd name="connsiteX34" fmla="*/ 499374 w 4365728"/>
              <a:gd name="connsiteY34" fmla="*/ 363161 h 1546009"/>
              <a:gd name="connsiteX35" fmla="*/ 500504 w 4365728"/>
              <a:gd name="connsiteY35" fmla="*/ 353966 h 1546009"/>
              <a:gd name="connsiteX36" fmla="*/ 1030158 w 4365728"/>
              <a:gd name="connsiteY36" fmla="*/ 0 h 154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365728" h="1546009">
                <a:moveTo>
                  <a:pt x="1030158" y="0"/>
                </a:moveTo>
                <a:cubicBezTo>
                  <a:pt x="1291421" y="0"/>
                  <a:pt x="1509400" y="151958"/>
                  <a:pt x="1559812" y="353966"/>
                </a:cubicBezTo>
                <a:lnTo>
                  <a:pt x="1560943" y="363161"/>
                </a:lnTo>
                <a:lnTo>
                  <a:pt x="2833798" y="363161"/>
                </a:lnTo>
                <a:lnTo>
                  <a:pt x="2877521" y="282607"/>
                </a:lnTo>
                <a:cubicBezTo>
                  <a:pt x="2983805" y="125287"/>
                  <a:pt x="3163793" y="21853"/>
                  <a:pt x="3367939" y="21853"/>
                </a:cubicBezTo>
                <a:lnTo>
                  <a:pt x="3375774" y="21853"/>
                </a:lnTo>
                <a:cubicBezTo>
                  <a:pt x="3579920" y="21853"/>
                  <a:pt x="3759909" y="125287"/>
                  <a:pt x="3866192" y="282607"/>
                </a:cubicBezTo>
                <a:lnTo>
                  <a:pt x="3909916" y="363161"/>
                </a:lnTo>
                <a:lnTo>
                  <a:pt x="4039293" y="363161"/>
                </a:lnTo>
                <a:cubicBezTo>
                  <a:pt x="4180027" y="363161"/>
                  <a:pt x="4300775" y="448727"/>
                  <a:pt x="4352354" y="570672"/>
                </a:cubicBezTo>
                <a:lnTo>
                  <a:pt x="4363855" y="627638"/>
                </a:lnTo>
                <a:lnTo>
                  <a:pt x="4329997" y="691353"/>
                </a:lnTo>
                <a:lnTo>
                  <a:pt x="4250752" y="625613"/>
                </a:lnTo>
                <a:lnTo>
                  <a:pt x="4239353" y="730454"/>
                </a:lnTo>
                <a:lnTo>
                  <a:pt x="4141980" y="701298"/>
                </a:lnTo>
                <a:lnTo>
                  <a:pt x="4169977" y="802702"/>
                </a:lnTo>
                <a:lnTo>
                  <a:pt x="4069303" y="814572"/>
                </a:lnTo>
                <a:lnTo>
                  <a:pt x="4132430" y="897098"/>
                </a:lnTo>
                <a:lnTo>
                  <a:pt x="4043782" y="948184"/>
                </a:lnTo>
                <a:lnTo>
                  <a:pt x="4132430" y="999270"/>
                </a:lnTo>
                <a:lnTo>
                  <a:pt x="4069303" y="1081796"/>
                </a:lnTo>
                <a:lnTo>
                  <a:pt x="4169977" y="1093666"/>
                </a:lnTo>
                <a:lnTo>
                  <a:pt x="4141980" y="1195070"/>
                </a:lnTo>
                <a:lnTo>
                  <a:pt x="4239353" y="1165914"/>
                </a:lnTo>
                <a:lnTo>
                  <a:pt x="4250752" y="1270755"/>
                </a:lnTo>
                <a:lnTo>
                  <a:pt x="4329997" y="1205015"/>
                </a:lnTo>
                <a:lnTo>
                  <a:pt x="4365728" y="1272255"/>
                </a:lnTo>
                <a:lnTo>
                  <a:pt x="4352354" y="1338499"/>
                </a:lnTo>
                <a:cubicBezTo>
                  <a:pt x="4300775" y="1460444"/>
                  <a:pt x="4180027" y="1546009"/>
                  <a:pt x="4039293" y="1546009"/>
                </a:cubicBezTo>
                <a:lnTo>
                  <a:pt x="339761" y="1546009"/>
                </a:lnTo>
                <a:cubicBezTo>
                  <a:pt x="152116" y="1546009"/>
                  <a:pt x="0" y="1393893"/>
                  <a:pt x="0" y="1206248"/>
                </a:cubicBezTo>
                <a:lnTo>
                  <a:pt x="0" y="702922"/>
                </a:lnTo>
                <a:cubicBezTo>
                  <a:pt x="0" y="515277"/>
                  <a:pt x="152116" y="363161"/>
                  <a:pt x="339761" y="363161"/>
                </a:cubicBezTo>
                <a:lnTo>
                  <a:pt x="499374" y="363161"/>
                </a:lnTo>
                <a:lnTo>
                  <a:pt x="500504" y="353966"/>
                </a:lnTo>
                <a:cubicBezTo>
                  <a:pt x="550917" y="151958"/>
                  <a:pt x="768896" y="0"/>
                  <a:pt x="1030158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20BDE3-89C5-4CB5-8C7B-AE0E69912D62}"/>
              </a:ext>
            </a:extLst>
          </p:cNvPr>
          <p:cNvSpPr txBox="1"/>
          <p:nvPr/>
        </p:nvSpPr>
        <p:spPr>
          <a:xfrm>
            <a:off x="275803" y="207547"/>
            <a:ext cx="6589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err="1"/>
              <a:t>Mechanisms</a:t>
            </a:r>
            <a:r>
              <a:rPr lang="cs-CZ" sz="2400" b="1"/>
              <a:t> </a:t>
            </a:r>
            <a:r>
              <a:rPr lang="cs-CZ" sz="2400" b="1" err="1"/>
              <a:t>of</a:t>
            </a:r>
            <a:r>
              <a:rPr lang="cs-CZ" sz="2400" b="1"/>
              <a:t> </a:t>
            </a:r>
            <a:r>
              <a:rPr lang="cs-CZ" sz="2400" b="1" err="1"/>
              <a:t>endothelial</a:t>
            </a:r>
            <a:r>
              <a:rPr lang="cs-CZ" sz="2400" b="1"/>
              <a:t> </a:t>
            </a:r>
            <a:r>
              <a:rPr lang="cs-CZ" sz="2400" b="1" err="1"/>
              <a:t>damage</a:t>
            </a:r>
            <a:r>
              <a:rPr lang="cs-CZ" sz="2400" b="1"/>
              <a:t> by SARS-CoV2</a:t>
            </a:r>
          </a:p>
        </p:txBody>
      </p:sp>
      <p:sp>
        <p:nvSpPr>
          <p:cNvPr id="13" name="Graphic 6" descr="Covid-19 with solid fill">
            <a:extLst>
              <a:ext uri="{FF2B5EF4-FFF2-40B4-BE49-F238E27FC236}">
                <a16:creationId xmlns:a16="http://schemas.microsoft.com/office/drawing/2014/main" id="{C6D68944-FB4E-4304-82CC-CD8C68FB0BBD}"/>
              </a:ext>
            </a:extLst>
          </p:cNvPr>
          <p:cNvSpPr/>
          <p:nvPr/>
        </p:nvSpPr>
        <p:spPr>
          <a:xfrm>
            <a:off x="5658580" y="5163038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C7D8F4F-9517-446E-8519-4C97AB62039B}"/>
              </a:ext>
            </a:extLst>
          </p:cNvPr>
          <p:cNvSpPr/>
          <p:nvPr/>
        </p:nvSpPr>
        <p:spPr>
          <a:xfrm>
            <a:off x="7415306" y="5367656"/>
            <a:ext cx="979715" cy="419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FD672F8-B694-41D6-819D-729E2D0D47F1}"/>
              </a:ext>
            </a:extLst>
          </p:cNvPr>
          <p:cNvSpPr/>
          <p:nvPr/>
        </p:nvSpPr>
        <p:spPr>
          <a:xfrm>
            <a:off x="6300492" y="5429495"/>
            <a:ext cx="806926" cy="180301"/>
          </a:xfrm>
          <a:custGeom>
            <a:avLst/>
            <a:gdLst>
              <a:gd name="connsiteX0" fmla="*/ 0 w 5047862"/>
              <a:gd name="connsiteY0" fmla="*/ 718763 h 718808"/>
              <a:gd name="connsiteX1" fmla="*/ 718457 w 5047862"/>
              <a:gd name="connsiteY1" fmla="*/ 56289 h 718808"/>
              <a:gd name="connsiteX2" fmla="*/ 1446245 w 5047862"/>
              <a:gd name="connsiteY2" fmla="*/ 718763 h 718808"/>
              <a:gd name="connsiteX3" fmla="*/ 2155372 w 5047862"/>
              <a:gd name="connsiteY3" fmla="*/ 93612 h 718808"/>
              <a:gd name="connsiteX4" fmla="*/ 2864498 w 5047862"/>
              <a:gd name="connsiteY4" fmla="*/ 700102 h 718808"/>
              <a:gd name="connsiteX5" fmla="*/ 3610947 w 5047862"/>
              <a:gd name="connsiteY5" fmla="*/ 306 h 718808"/>
              <a:gd name="connsiteX6" fmla="*/ 4264090 w 5047862"/>
              <a:gd name="connsiteY6" fmla="*/ 606795 h 718808"/>
              <a:gd name="connsiteX7" fmla="*/ 4562670 w 5047862"/>
              <a:gd name="connsiteY7" fmla="*/ 242902 h 718808"/>
              <a:gd name="connsiteX8" fmla="*/ 5047862 w 5047862"/>
              <a:gd name="connsiteY8" fmla="*/ 308216 h 7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7862" h="718808">
                <a:moveTo>
                  <a:pt x="0" y="718763"/>
                </a:moveTo>
                <a:cubicBezTo>
                  <a:pt x="238708" y="387526"/>
                  <a:pt x="477416" y="56289"/>
                  <a:pt x="718457" y="56289"/>
                </a:cubicBezTo>
                <a:cubicBezTo>
                  <a:pt x="959498" y="56289"/>
                  <a:pt x="1206759" y="712543"/>
                  <a:pt x="1446245" y="718763"/>
                </a:cubicBezTo>
                <a:cubicBezTo>
                  <a:pt x="1685731" y="724983"/>
                  <a:pt x="1918997" y="96722"/>
                  <a:pt x="2155372" y="93612"/>
                </a:cubicBezTo>
                <a:cubicBezTo>
                  <a:pt x="2391748" y="90502"/>
                  <a:pt x="2621902" y="715653"/>
                  <a:pt x="2864498" y="700102"/>
                </a:cubicBezTo>
                <a:cubicBezTo>
                  <a:pt x="3107094" y="684551"/>
                  <a:pt x="3377682" y="15857"/>
                  <a:pt x="3610947" y="306"/>
                </a:cubicBezTo>
                <a:cubicBezTo>
                  <a:pt x="3844212" y="-15245"/>
                  <a:pt x="4105470" y="566362"/>
                  <a:pt x="4264090" y="606795"/>
                </a:cubicBezTo>
                <a:cubicBezTo>
                  <a:pt x="4422710" y="647228"/>
                  <a:pt x="4432041" y="292665"/>
                  <a:pt x="4562670" y="242902"/>
                </a:cubicBezTo>
                <a:cubicBezTo>
                  <a:pt x="4693299" y="193139"/>
                  <a:pt x="4870580" y="250677"/>
                  <a:pt x="5047862" y="308216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678745-B3D0-4AC0-B9E2-F3D97B37F87E}"/>
              </a:ext>
            </a:extLst>
          </p:cNvPr>
          <p:cNvSpPr txBox="1"/>
          <p:nvPr/>
        </p:nvSpPr>
        <p:spPr>
          <a:xfrm>
            <a:off x="6243337" y="5083455"/>
            <a:ext cx="901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err="1">
                <a:solidFill>
                  <a:srgbClr val="7030A0"/>
                </a:solidFill>
              </a:rPr>
              <a:t>viral</a:t>
            </a:r>
            <a:r>
              <a:rPr lang="cs-CZ" sz="1200" b="1">
                <a:solidFill>
                  <a:srgbClr val="7030A0"/>
                </a:solidFill>
              </a:rPr>
              <a:t> </a:t>
            </a:r>
            <a:r>
              <a:rPr lang="cs-CZ" sz="1200" b="1" err="1">
                <a:solidFill>
                  <a:srgbClr val="7030A0"/>
                </a:solidFill>
              </a:rPr>
              <a:t>mRNA</a:t>
            </a:r>
            <a:endParaRPr lang="cs-CZ" sz="1200" b="1">
              <a:solidFill>
                <a:srgbClr val="7030A0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27D4DA3-BE39-4727-BAA4-045239365E96}"/>
              </a:ext>
            </a:extLst>
          </p:cNvPr>
          <p:cNvSpPr/>
          <p:nvPr/>
        </p:nvSpPr>
        <p:spPr>
          <a:xfrm rot="17964419">
            <a:off x="8156539" y="4271816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6D1478A-DE56-412B-9EC1-1A714D226B9E}"/>
              </a:ext>
            </a:extLst>
          </p:cNvPr>
          <p:cNvSpPr/>
          <p:nvPr/>
        </p:nvSpPr>
        <p:spPr>
          <a:xfrm>
            <a:off x="495085" y="4723170"/>
            <a:ext cx="4379054" cy="1182848"/>
          </a:xfrm>
          <a:prstGeom prst="roundRect">
            <a:avLst>
              <a:gd name="adj" fmla="val 28724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Graphic 6" descr="Covid-19 with solid fill">
            <a:extLst>
              <a:ext uri="{FF2B5EF4-FFF2-40B4-BE49-F238E27FC236}">
                <a16:creationId xmlns:a16="http://schemas.microsoft.com/office/drawing/2014/main" id="{AEBE4242-1B3E-48CE-A325-D59B31160EE7}"/>
              </a:ext>
            </a:extLst>
          </p:cNvPr>
          <p:cNvSpPr/>
          <p:nvPr/>
        </p:nvSpPr>
        <p:spPr>
          <a:xfrm>
            <a:off x="666889" y="4813446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0711C38-DD16-405E-8EDC-705AA33EB309}"/>
              </a:ext>
            </a:extLst>
          </p:cNvPr>
          <p:cNvSpPr/>
          <p:nvPr/>
        </p:nvSpPr>
        <p:spPr>
          <a:xfrm>
            <a:off x="2154771" y="5314594"/>
            <a:ext cx="979715" cy="419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C4F0719-AD05-404B-A232-851DCED2F584}"/>
              </a:ext>
            </a:extLst>
          </p:cNvPr>
          <p:cNvSpPr/>
          <p:nvPr/>
        </p:nvSpPr>
        <p:spPr>
          <a:xfrm>
            <a:off x="1328323" y="5132449"/>
            <a:ext cx="806926" cy="180301"/>
          </a:xfrm>
          <a:custGeom>
            <a:avLst/>
            <a:gdLst>
              <a:gd name="connsiteX0" fmla="*/ 0 w 5047862"/>
              <a:gd name="connsiteY0" fmla="*/ 718763 h 718808"/>
              <a:gd name="connsiteX1" fmla="*/ 718457 w 5047862"/>
              <a:gd name="connsiteY1" fmla="*/ 56289 h 718808"/>
              <a:gd name="connsiteX2" fmla="*/ 1446245 w 5047862"/>
              <a:gd name="connsiteY2" fmla="*/ 718763 h 718808"/>
              <a:gd name="connsiteX3" fmla="*/ 2155372 w 5047862"/>
              <a:gd name="connsiteY3" fmla="*/ 93612 h 718808"/>
              <a:gd name="connsiteX4" fmla="*/ 2864498 w 5047862"/>
              <a:gd name="connsiteY4" fmla="*/ 700102 h 718808"/>
              <a:gd name="connsiteX5" fmla="*/ 3610947 w 5047862"/>
              <a:gd name="connsiteY5" fmla="*/ 306 h 718808"/>
              <a:gd name="connsiteX6" fmla="*/ 4264090 w 5047862"/>
              <a:gd name="connsiteY6" fmla="*/ 606795 h 718808"/>
              <a:gd name="connsiteX7" fmla="*/ 4562670 w 5047862"/>
              <a:gd name="connsiteY7" fmla="*/ 242902 h 718808"/>
              <a:gd name="connsiteX8" fmla="*/ 5047862 w 5047862"/>
              <a:gd name="connsiteY8" fmla="*/ 308216 h 7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7862" h="718808">
                <a:moveTo>
                  <a:pt x="0" y="718763"/>
                </a:moveTo>
                <a:cubicBezTo>
                  <a:pt x="238708" y="387526"/>
                  <a:pt x="477416" y="56289"/>
                  <a:pt x="718457" y="56289"/>
                </a:cubicBezTo>
                <a:cubicBezTo>
                  <a:pt x="959498" y="56289"/>
                  <a:pt x="1206759" y="712543"/>
                  <a:pt x="1446245" y="718763"/>
                </a:cubicBezTo>
                <a:cubicBezTo>
                  <a:pt x="1685731" y="724983"/>
                  <a:pt x="1918997" y="96722"/>
                  <a:pt x="2155372" y="93612"/>
                </a:cubicBezTo>
                <a:cubicBezTo>
                  <a:pt x="2391748" y="90502"/>
                  <a:pt x="2621902" y="715653"/>
                  <a:pt x="2864498" y="700102"/>
                </a:cubicBezTo>
                <a:cubicBezTo>
                  <a:pt x="3107094" y="684551"/>
                  <a:pt x="3377682" y="15857"/>
                  <a:pt x="3610947" y="306"/>
                </a:cubicBezTo>
                <a:cubicBezTo>
                  <a:pt x="3844212" y="-15245"/>
                  <a:pt x="4105470" y="566362"/>
                  <a:pt x="4264090" y="606795"/>
                </a:cubicBezTo>
                <a:cubicBezTo>
                  <a:pt x="4422710" y="647228"/>
                  <a:pt x="4432041" y="292665"/>
                  <a:pt x="4562670" y="242902"/>
                </a:cubicBezTo>
                <a:cubicBezTo>
                  <a:pt x="4693299" y="193139"/>
                  <a:pt x="4870580" y="250677"/>
                  <a:pt x="5047862" y="308216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23386D-58C1-4EF1-B07F-F79B0A746C98}"/>
              </a:ext>
            </a:extLst>
          </p:cNvPr>
          <p:cNvSpPr txBox="1"/>
          <p:nvPr/>
        </p:nvSpPr>
        <p:spPr>
          <a:xfrm>
            <a:off x="1001360" y="4878432"/>
            <a:ext cx="901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err="1">
                <a:solidFill>
                  <a:srgbClr val="7030A0"/>
                </a:solidFill>
              </a:rPr>
              <a:t>viral</a:t>
            </a:r>
            <a:r>
              <a:rPr lang="cs-CZ" sz="1200" b="1">
                <a:solidFill>
                  <a:srgbClr val="7030A0"/>
                </a:solidFill>
              </a:rPr>
              <a:t> </a:t>
            </a:r>
            <a:r>
              <a:rPr lang="cs-CZ" sz="1200" b="1" err="1">
                <a:solidFill>
                  <a:srgbClr val="7030A0"/>
                </a:solidFill>
              </a:rPr>
              <a:t>mRNA</a:t>
            </a:r>
            <a:endParaRPr lang="cs-CZ" sz="1200" b="1">
              <a:solidFill>
                <a:srgbClr val="7030A0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67F034C-D6FE-41B7-BA9C-2282708F0BCF}"/>
              </a:ext>
            </a:extLst>
          </p:cNvPr>
          <p:cNvSpPr/>
          <p:nvPr/>
        </p:nvSpPr>
        <p:spPr>
          <a:xfrm>
            <a:off x="1625092" y="4306893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2B831C8-BBC5-4506-B23B-0C24B5F170ED}"/>
              </a:ext>
            </a:extLst>
          </p:cNvPr>
          <p:cNvSpPr/>
          <p:nvPr/>
        </p:nvSpPr>
        <p:spPr>
          <a:xfrm>
            <a:off x="2053197" y="4292240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7C64C26-627B-4058-9B44-CFE3C7AD3673}"/>
              </a:ext>
            </a:extLst>
          </p:cNvPr>
          <p:cNvSpPr/>
          <p:nvPr/>
        </p:nvSpPr>
        <p:spPr>
          <a:xfrm rot="3142981">
            <a:off x="9248760" y="4224409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53BC679-938B-4C9D-8840-37788C7C5502}"/>
              </a:ext>
            </a:extLst>
          </p:cNvPr>
          <p:cNvSpPr/>
          <p:nvPr/>
        </p:nvSpPr>
        <p:spPr>
          <a:xfrm>
            <a:off x="8686808" y="4015579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A1F8643-4F03-46A8-BFEA-E5693342B23F}"/>
              </a:ext>
            </a:extLst>
          </p:cNvPr>
          <p:cNvSpPr/>
          <p:nvPr/>
        </p:nvSpPr>
        <p:spPr>
          <a:xfrm rot="1858791">
            <a:off x="8990434" y="4077208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7F5381C-F67F-4C80-9850-88A02313C6DC}"/>
              </a:ext>
            </a:extLst>
          </p:cNvPr>
          <p:cNvSpPr/>
          <p:nvPr/>
        </p:nvSpPr>
        <p:spPr>
          <a:xfrm rot="19627622">
            <a:off x="8387942" y="4094422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483ACD4C-90F0-45EB-B665-E2872A7B284C}"/>
              </a:ext>
            </a:extLst>
          </p:cNvPr>
          <p:cNvSpPr/>
          <p:nvPr/>
        </p:nvSpPr>
        <p:spPr>
          <a:xfrm rot="4547577">
            <a:off x="6581968" y="4509726"/>
            <a:ext cx="737145" cy="1142818"/>
          </a:xfrm>
          <a:prstGeom prst="arc">
            <a:avLst>
              <a:gd name="adj1" fmla="val 16471053"/>
              <a:gd name="adj2" fmla="val 20474214"/>
            </a:avLst>
          </a:prstGeom>
          <a:noFill/>
          <a:ln w="3810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lt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4BEDEFC-DD66-4395-8881-E74FFD033028}"/>
              </a:ext>
            </a:extLst>
          </p:cNvPr>
          <p:cNvSpPr txBox="1"/>
          <p:nvPr/>
        </p:nvSpPr>
        <p:spPr>
          <a:xfrm>
            <a:off x="2532824" y="362319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IgM</a:t>
            </a:r>
            <a:endParaRPr lang="cs-CZ" b="1">
              <a:solidFill>
                <a:srgbClr val="C00000"/>
              </a:solidFill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DD469D60-A8FD-4B89-815A-409E578096BC}"/>
              </a:ext>
            </a:extLst>
          </p:cNvPr>
          <p:cNvSpPr txBox="1"/>
          <p:nvPr/>
        </p:nvSpPr>
        <p:spPr>
          <a:xfrm>
            <a:off x="8384218" y="4698069"/>
            <a:ext cx="106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S-protein</a:t>
            </a:r>
            <a:endParaRPr lang="cs-CZ" b="1">
              <a:solidFill>
                <a:srgbClr val="7030A0"/>
              </a:solidFill>
            </a:endParaRPr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CDBD84F3-B722-41F5-A1F2-7B4809EE0DF3}"/>
              </a:ext>
            </a:extLst>
          </p:cNvPr>
          <p:cNvSpPr/>
          <p:nvPr/>
        </p:nvSpPr>
        <p:spPr>
          <a:xfrm>
            <a:off x="2485475" y="4282074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4795B4C9-782E-46DA-8B59-8E079B546A46}"/>
              </a:ext>
            </a:extLst>
          </p:cNvPr>
          <p:cNvSpPr/>
          <p:nvPr/>
        </p:nvSpPr>
        <p:spPr>
          <a:xfrm>
            <a:off x="2928533" y="4296228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891AB393-B16B-4BAE-82A8-9E6EFEEEBA97}"/>
              </a:ext>
            </a:extLst>
          </p:cNvPr>
          <p:cNvSpPr/>
          <p:nvPr/>
        </p:nvSpPr>
        <p:spPr>
          <a:xfrm>
            <a:off x="2053234" y="3751310"/>
            <a:ext cx="766324" cy="664171"/>
          </a:xfrm>
          <a:custGeom>
            <a:avLst/>
            <a:gdLst>
              <a:gd name="connsiteX0" fmla="*/ 1695144 w 3340123"/>
              <a:gd name="connsiteY0" fmla="*/ 0 h 2668427"/>
              <a:gd name="connsiteX1" fmla="*/ 1976175 w 3340123"/>
              <a:gd name="connsiteY1" fmla="*/ 281031 h 2668427"/>
              <a:gd name="connsiteX2" fmla="*/ 1976175 w 3340123"/>
              <a:gd name="connsiteY2" fmla="*/ 591303 h 2668427"/>
              <a:gd name="connsiteX3" fmla="*/ 2918475 w 3340123"/>
              <a:gd name="connsiteY3" fmla="*/ 1560267 h 2668427"/>
              <a:gd name="connsiteX4" fmla="*/ 3011376 w 3340123"/>
              <a:gd name="connsiteY4" fmla="*/ 1553376 h 2668427"/>
              <a:gd name="connsiteX5" fmla="*/ 3283673 w 3340123"/>
              <a:gd name="connsiteY5" fmla="*/ 1724198 h 2668427"/>
              <a:gd name="connsiteX6" fmla="*/ 3340123 w 3340123"/>
              <a:gd name="connsiteY6" fmla="*/ 1918438 h 2668427"/>
              <a:gd name="connsiteX7" fmla="*/ 3339610 w 3340123"/>
              <a:gd name="connsiteY7" fmla="*/ 1924002 h 2668427"/>
              <a:gd name="connsiteX8" fmla="*/ 3322996 w 3340123"/>
              <a:gd name="connsiteY8" fmla="*/ 1902784 h 2668427"/>
              <a:gd name="connsiteX9" fmla="*/ 2980922 w 3340123"/>
              <a:gd name="connsiteY9" fmla="*/ 1871174 h 2668427"/>
              <a:gd name="connsiteX10" fmla="*/ 2846041 w 3340123"/>
              <a:gd name="connsiteY10" fmla="*/ 2141926 h 2668427"/>
              <a:gd name="connsiteX11" fmla="*/ 2854371 w 3340123"/>
              <a:gd name="connsiteY11" fmla="*/ 2176866 h 2668427"/>
              <a:gd name="connsiteX12" fmla="*/ 2833320 w 3340123"/>
              <a:gd name="connsiteY12" fmla="*/ 2163899 h 2668427"/>
              <a:gd name="connsiteX13" fmla="*/ 2740373 w 3340123"/>
              <a:gd name="connsiteY13" fmla="*/ 2062029 h 2668427"/>
              <a:gd name="connsiteX14" fmla="*/ 2707613 w 3340123"/>
              <a:gd name="connsiteY14" fmla="*/ 1742260 h 2668427"/>
              <a:gd name="connsiteX15" fmla="*/ 2715749 w 3340123"/>
              <a:gd name="connsiteY15" fmla="*/ 1726659 h 2668427"/>
              <a:gd name="connsiteX16" fmla="*/ 2079947 w 3340123"/>
              <a:gd name="connsiteY16" fmla="*/ 1072867 h 2668427"/>
              <a:gd name="connsiteX17" fmla="*/ 2427591 w 3340123"/>
              <a:gd name="connsiteY17" fmla="*/ 1923752 h 2668427"/>
              <a:gd name="connsiteX18" fmla="*/ 2452270 w 3340123"/>
              <a:gd name="connsiteY18" fmla="*/ 1928340 h 2668427"/>
              <a:gd name="connsiteX19" fmla="*/ 2690267 w 3340123"/>
              <a:gd name="connsiteY19" fmla="*/ 2164620 h 2668427"/>
              <a:gd name="connsiteX20" fmla="*/ 2707949 w 3340123"/>
              <a:gd name="connsiteY20" fmla="*/ 2301382 h 2668427"/>
              <a:gd name="connsiteX21" fmla="*/ 2704241 w 3340123"/>
              <a:gd name="connsiteY21" fmla="*/ 2325826 h 2668427"/>
              <a:gd name="connsiteX22" fmla="*/ 2682960 w 3340123"/>
              <a:gd name="connsiteY22" fmla="*/ 2296891 h 2668427"/>
              <a:gd name="connsiteX23" fmla="*/ 2389170 w 3340123"/>
              <a:gd name="connsiteY23" fmla="*/ 2224866 h 2668427"/>
              <a:gd name="connsiteX24" fmla="*/ 2192244 w 3340123"/>
              <a:gd name="connsiteY24" fmla="*/ 2506349 h 2668427"/>
              <a:gd name="connsiteX25" fmla="*/ 2197700 w 3340123"/>
              <a:gd name="connsiteY25" fmla="*/ 2532739 h 2668427"/>
              <a:gd name="connsiteX26" fmla="*/ 2193122 w 3340123"/>
              <a:gd name="connsiteY26" fmla="*/ 2529536 h 2668427"/>
              <a:gd name="connsiteX27" fmla="*/ 2081365 w 3340123"/>
              <a:gd name="connsiteY27" fmla="*/ 2360934 h 2668427"/>
              <a:gd name="connsiteX28" fmla="*/ 2168820 w 3340123"/>
              <a:gd name="connsiteY28" fmla="*/ 1995502 h 2668427"/>
              <a:gd name="connsiteX29" fmla="*/ 2173253 w 3340123"/>
              <a:gd name="connsiteY29" fmla="*/ 1992216 h 2668427"/>
              <a:gd name="connsiteX30" fmla="*/ 1813725 w 3340123"/>
              <a:gd name="connsiteY30" fmla="*/ 1112246 h 2668427"/>
              <a:gd name="connsiteX31" fmla="*/ 1813725 w 3340123"/>
              <a:gd name="connsiteY31" fmla="*/ 2155381 h 2668427"/>
              <a:gd name="connsiteX32" fmla="*/ 1855991 w 3340123"/>
              <a:gd name="connsiteY32" fmla="*/ 2180363 h 2668427"/>
              <a:gd name="connsiteX33" fmla="*/ 1997026 w 3340123"/>
              <a:gd name="connsiteY33" fmla="*/ 2469213 h 2668427"/>
              <a:gd name="connsiteX34" fmla="*/ 1971888 w 3340123"/>
              <a:gd name="connsiteY34" fmla="*/ 2604803 h 2668427"/>
              <a:gd name="connsiteX35" fmla="*/ 1960859 w 3340123"/>
              <a:gd name="connsiteY35" fmla="*/ 2626931 h 2668427"/>
              <a:gd name="connsiteX36" fmla="*/ 1949483 w 3340123"/>
              <a:gd name="connsiteY36" fmla="*/ 2592861 h 2668427"/>
              <a:gd name="connsiteX37" fmla="*/ 1691968 w 3340123"/>
              <a:gd name="connsiteY37" fmla="*/ 2434160 h 2668427"/>
              <a:gd name="connsiteX38" fmla="*/ 1418167 w 3340123"/>
              <a:gd name="connsiteY38" fmla="*/ 2641636 h 2668427"/>
              <a:gd name="connsiteX39" fmla="*/ 1415263 w 3340123"/>
              <a:gd name="connsiteY39" fmla="*/ 2668427 h 2668427"/>
              <a:gd name="connsiteX40" fmla="*/ 1411888 w 3340123"/>
              <a:gd name="connsiteY40" fmla="*/ 2663974 h 2668427"/>
              <a:gd name="connsiteX41" fmla="*/ 1357257 w 3340123"/>
              <a:gd name="connsiteY41" fmla="*/ 2469213 h 2668427"/>
              <a:gd name="connsiteX42" fmla="*/ 1498292 w 3340123"/>
              <a:gd name="connsiteY42" fmla="*/ 2180363 h 2668427"/>
              <a:gd name="connsiteX43" fmla="*/ 1552386 w 3340123"/>
              <a:gd name="connsiteY43" fmla="*/ 2148390 h 2668427"/>
              <a:gd name="connsiteX44" fmla="*/ 1552386 w 3340123"/>
              <a:gd name="connsiteY44" fmla="*/ 1113953 h 2668427"/>
              <a:gd name="connsiteX45" fmla="*/ 1183793 w 3340123"/>
              <a:gd name="connsiteY45" fmla="*/ 2016110 h 2668427"/>
              <a:gd name="connsiteX46" fmla="*/ 1201585 w 3340123"/>
              <a:gd name="connsiteY46" fmla="*/ 2032250 h 2668427"/>
              <a:gd name="connsiteX47" fmla="*/ 1252545 w 3340123"/>
              <a:gd name="connsiteY47" fmla="*/ 2404530 h 2668427"/>
              <a:gd name="connsiteX48" fmla="*/ 1175357 w 3340123"/>
              <a:gd name="connsiteY48" fmla="*/ 2518804 h 2668427"/>
              <a:gd name="connsiteX49" fmla="*/ 1156410 w 3340123"/>
              <a:gd name="connsiteY49" fmla="*/ 2534687 h 2668427"/>
              <a:gd name="connsiteX50" fmla="*/ 1159584 w 3340123"/>
              <a:gd name="connsiteY50" fmla="*/ 2498909 h 2668427"/>
              <a:gd name="connsiteX51" fmla="*/ 986858 w 3340123"/>
              <a:gd name="connsiteY51" fmla="*/ 2250583 h 2668427"/>
              <a:gd name="connsiteX52" fmla="*/ 652987 w 3340123"/>
              <a:gd name="connsiteY52" fmla="*/ 2331475 h 2668427"/>
              <a:gd name="connsiteX53" fmla="*/ 639627 w 3340123"/>
              <a:gd name="connsiteY53" fmla="*/ 2354878 h 2668427"/>
              <a:gd name="connsiteX54" fmla="*/ 638311 w 3340123"/>
              <a:gd name="connsiteY54" fmla="*/ 2349448 h 2668427"/>
              <a:gd name="connsiteX55" fmla="*/ 665991 w 3340123"/>
              <a:gd name="connsiteY55" fmla="*/ 2149073 h 2668427"/>
              <a:gd name="connsiteX56" fmla="*/ 880047 w 3340123"/>
              <a:gd name="connsiteY56" fmla="*/ 1949115 h 2668427"/>
              <a:gd name="connsiteX57" fmla="*/ 932610 w 3340123"/>
              <a:gd name="connsiteY57" fmla="*/ 1939925 h 2668427"/>
              <a:gd name="connsiteX58" fmla="*/ 1281905 w 3340123"/>
              <a:gd name="connsiteY58" fmla="*/ 1084999 h 2668427"/>
              <a:gd name="connsiteX59" fmla="*/ 608430 w 3340123"/>
              <a:gd name="connsiteY59" fmla="*/ 1777529 h 2668427"/>
              <a:gd name="connsiteX60" fmla="*/ 632510 w 3340123"/>
              <a:gd name="connsiteY60" fmla="*/ 1823708 h 2668427"/>
              <a:gd name="connsiteX61" fmla="*/ 599750 w 3340123"/>
              <a:gd name="connsiteY61" fmla="*/ 2143477 h 2668427"/>
              <a:gd name="connsiteX62" fmla="*/ 506804 w 3340123"/>
              <a:gd name="connsiteY62" fmla="*/ 2245347 h 2668427"/>
              <a:gd name="connsiteX63" fmla="*/ 485753 w 3340123"/>
              <a:gd name="connsiteY63" fmla="*/ 2258314 h 2668427"/>
              <a:gd name="connsiteX64" fmla="*/ 494083 w 3340123"/>
              <a:gd name="connsiteY64" fmla="*/ 2223375 h 2668427"/>
              <a:gd name="connsiteX65" fmla="*/ 359201 w 3340123"/>
              <a:gd name="connsiteY65" fmla="*/ 1952622 h 2668427"/>
              <a:gd name="connsiteX66" fmla="*/ 17129 w 3340123"/>
              <a:gd name="connsiteY66" fmla="*/ 1984233 h 2668427"/>
              <a:gd name="connsiteX67" fmla="*/ 514 w 3340123"/>
              <a:gd name="connsiteY67" fmla="*/ 2005450 h 2668427"/>
              <a:gd name="connsiteX68" fmla="*/ 0 w 3340123"/>
              <a:gd name="connsiteY68" fmla="*/ 1999886 h 2668427"/>
              <a:gd name="connsiteX69" fmla="*/ 56452 w 3340123"/>
              <a:gd name="connsiteY69" fmla="*/ 1805645 h 2668427"/>
              <a:gd name="connsiteX70" fmla="*/ 328746 w 3340123"/>
              <a:gd name="connsiteY70" fmla="*/ 1634824 h 2668427"/>
              <a:gd name="connsiteX71" fmla="*/ 381514 w 3340123"/>
              <a:gd name="connsiteY71" fmla="*/ 1636011 h 2668427"/>
              <a:gd name="connsiteX72" fmla="*/ 1414113 w 3340123"/>
              <a:gd name="connsiteY72" fmla="*/ 574194 h 2668427"/>
              <a:gd name="connsiteX73" fmla="*/ 1414113 w 3340123"/>
              <a:gd name="connsiteY73" fmla="*/ 281031 h 2668427"/>
              <a:gd name="connsiteX74" fmla="*/ 1695144 w 3340123"/>
              <a:gd name="connsiteY74" fmla="*/ 0 h 266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40123" h="2668427">
                <a:moveTo>
                  <a:pt x="1695144" y="0"/>
                </a:moveTo>
                <a:cubicBezTo>
                  <a:pt x="1850353" y="0"/>
                  <a:pt x="1976175" y="125822"/>
                  <a:pt x="1976175" y="281031"/>
                </a:cubicBezTo>
                <a:lnTo>
                  <a:pt x="1976175" y="591303"/>
                </a:lnTo>
                <a:lnTo>
                  <a:pt x="2918475" y="1560267"/>
                </a:lnTo>
                <a:lnTo>
                  <a:pt x="3011376" y="1553376"/>
                </a:lnTo>
                <a:cubicBezTo>
                  <a:pt x="3116691" y="1561604"/>
                  <a:pt x="3220179" y="1622089"/>
                  <a:pt x="3283673" y="1724198"/>
                </a:cubicBezTo>
                <a:cubicBezTo>
                  <a:pt x="3321768" y="1785463"/>
                  <a:pt x="3340056" y="1853013"/>
                  <a:pt x="3340123" y="1918438"/>
                </a:cubicBezTo>
                <a:lnTo>
                  <a:pt x="3339610" y="1924002"/>
                </a:lnTo>
                <a:lnTo>
                  <a:pt x="3322996" y="1902784"/>
                </a:lnTo>
                <a:cubicBezTo>
                  <a:pt x="3238340" y="1815994"/>
                  <a:pt x="3095614" y="1799857"/>
                  <a:pt x="2980922" y="1871174"/>
                </a:cubicBezTo>
                <a:cubicBezTo>
                  <a:pt x="2882614" y="1932304"/>
                  <a:pt x="2832823" y="2040323"/>
                  <a:pt x="2846041" y="2141926"/>
                </a:cubicBezTo>
                <a:lnTo>
                  <a:pt x="2854371" y="2176866"/>
                </a:lnTo>
                <a:lnTo>
                  <a:pt x="2833320" y="2163899"/>
                </a:lnTo>
                <a:cubicBezTo>
                  <a:pt x="2797567" y="2137055"/>
                  <a:pt x="2765770" y="2102872"/>
                  <a:pt x="2740373" y="2062029"/>
                </a:cubicBezTo>
                <a:cubicBezTo>
                  <a:pt x="2676881" y="1959920"/>
                  <a:pt x="2668410" y="1840352"/>
                  <a:pt x="2707613" y="1742260"/>
                </a:cubicBezTo>
                <a:lnTo>
                  <a:pt x="2715749" y="1726659"/>
                </a:lnTo>
                <a:lnTo>
                  <a:pt x="2079947" y="1072867"/>
                </a:lnTo>
                <a:lnTo>
                  <a:pt x="2427591" y="1923752"/>
                </a:lnTo>
                <a:lnTo>
                  <a:pt x="2452270" y="1928340"/>
                </a:lnTo>
                <a:cubicBezTo>
                  <a:pt x="2558896" y="1958155"/>
                  <a:pt x="2651527" y="2044459"/>
                  <a:pt x="2690267" y="2164620"/>
                </a:cubicBezTo>
                <a:cubicBezTo>
                  <a:pt x="2705026" y="2210396"/>
                  <a:pt x="2710567" y="2256751"/>
                  <a:pt x="2707949" y="2301382"/>
                </a:cubicBezTo>
                <a:lnTo>
                  <a:pt x="2704241" y="2325826"/>
                </a:lnTo>
                <a:lnTo>
                  <a:pt x="2682960" y="2296891"/>
                </a:lnTo>
                <a:cubicBezTo>
                  <a:pt x="2613962" y="2221147"/>
                  <a:pt x="2499350" y="2189343"/>
                  <a:pt x="2389170" y="2224866"/>
                </a:cubicBezTo>
                <a:cubicBezTo>
                  <a:pt x="2260629" y="2266308"/>
                  <a:pt x="2180715" y="2385658"/>
                  <a:pt x="2192244" y="2506349"/>
                </a:cubicBezTo>
                <a:lnTo>
                  <a:pt x="2197700" y="2532739"/>
                </a:lnTo>
                <a:lnTo>
                  <a:pt x="2193122" y="2529536"/>
                </a:lnTo>
                <a:cubicBezTo>
                  <a:pt x="2143236" y="2487206"/>
                  <a:pt x="2103502" y="2429598"/>
                  <a:pt x="2081365" y="2360934"/>
                </a:cubicBezTo>
                <a:cubicBezTo>
                  <a:pt x="2037090" y="2223608"/>
                  <a:pt x="2075774" y="2081063"/>
                  <a:pt x="2168820" y="1995502"/>
                </a:cubicBezTo>
                <a:lnTo>
                  <a:pt x="2173253" y="1992216"/>
                </a:lnTo>
                <a:lnTo>
                  <a:pt x="1813725" y="1112246"/>
                </a:lnTo>
                <a:lnTo>
                  <a:pt x="1813725" y="2155381"/>
                </a:lnTo>
                <a:lnTo>
                  <a:pt x="1855991" y="2180363"/>
                </a:lnTo>
                <a:cubicBezTo>
                  <a:pt x="1941081" y="2242963"/>
                  <a:pt x="1997025" y="2348974"/>
                  <a:pt x="1997026" y="2469213"/>
                </a:cubicBezTo>
                <a:cubicBezTo>
                  <a:pt x="1997026" y="2517309"/>
                  <a:pt x="1988075" y="2563128"/>
                  <a:pt x="1971888" y="2604803"/>
                </a:cubicBezTo>
                <a:lnTo>
                  <a:pt x="1960859" y="2626931"/>
                </a:lnTo>
                <a:lnTo>
                  <a:pt x="1949483" y="2592861"/>
                </a:lnTo>
                <a:cubicBezTo>
                  <a:pt x="1907055" y="2499599"/>
                  <a:pt x="1807731" y="2434160"/>
                  <a:pt x="1691968" y="2434160"/>
                </a:cubicBezTo>
                <a:cubicBezTo>
                  <a:pt x="1556910" y="2434160"/>
                  <a:pt x="1444229" y="2523230"/>
                  <a:pt x="1418167" y="2641636"/>
                </a:cubicBezTo>
                <a:lnTo>
                  <a:pt x="1415263" y="2668427"/>
                </a:lnTo>
                <a:lnTo>
                  <a:pt x="1411888" y="2663974"/>
                </a:lnTo>
                <a:cubicBezTo>
                  <a:pt x="1377397" y="2608379"/>
                  <a:pt x="1357257" y="2541357"/>
                  <a:pt x="1357257" y="2469213"/>
                </a:cubicBezTo>
                <a:cubicBezTo>
                  <a:pt x="1357257" y="2348973"/>
                  <a:pt x="1413201" y="2242962"/>
                  <a:pt x="1498292" y="2180363"/>
                </a:cubicBezTo>
                <a:lnTo>
                  <a:pt x="1552386" y="2148390"/>
                </a:lnTo>
                <a:lnTo>
                  <a:pt x="1552386" y="1113953"/>
                </a:lnTo>
                <a:lnTo>
                  <a:pt x="1183793" y="2016110"/>
                </a:lnTo>
                <a:lnTo>
                  <a:pt x="1201585" y="2032250"/>
                </a:lnTo>
                <a:cubicBezTo>
                  <a:pt x="1285731" y="2126576"/>
                  <a:pt x="1310158" y="2272244"/>
                  <a:pt x="1252545" y="2404530"/>
                </a:cubicBezTo>
                <a:cubicBezTo>
                  <a:pt x="1233340" y="2448625"/>
                  <a:pt x="1206838" y="2487059"/>
                  <a:pt x="1175357" y="2518804"/>
                </a:cubicBezTo>
                <a:lnTo>
                  <a:pt x="1156410" y="2534687"/>
                </a:lnTo>
                <a:lnTo>
                  <a:pt x="1159584" y="2498909"/>
                </a:lnTo>
                <a:cubicBezTo>
                  <a:pt x="1157926" y="2396464"/>
                  <a:pt x="1092993" y="2296808"/>
                  <a:pt x="986858" y="2250583"/>
                </a:cubicBezTo>
                <a:cubicBezTo>
                  <a:pt x="863034" y="2196656"/>
                  <a:pt x="724160" y="2233323"/>
                  <a:pt x="652987" y="2331475"/>
                </a:cubicBezTo>
                <a:lnTo>
                  <a:pt x="639627" y="2354878"/>
                </a:lnTo>
                <a:lnTo>
                  <a:pt x="638311" y="2349448"/>
                </a:lnTo>
                <a:cubicBezTo>
                  <a:pt x="628888" y="2284704"/>
                  <a:pt x="637185" y="2215216"/>
                  <a:pt x="665991" y="2149073"/>
                </a:cubicBezTo>
                <a:cubicBezTo>
                  <a:pt x="709202" y="2049859"/>
                  <a:pt x="789355" y="1979304"/>
                  <a:pt x="880047" y="1949115"/>
                </a:cubicBezTo>
                <a:lnTo>
                  <a:pt x="932610" y="1939925"/>
                </a:lnTo>
                <a:lnTo>
                  <a:pt x="1281905" y="1084999"/>
                </a:lnTo>
                <a:lnTo>
                  <a:pt x="608430" y="1777529"/>
                </a:lnTo>
                <a:lnTo>
                  <a:pt x="632510" y="1823708"/>
                </a:lnTo>
                <a:cubicBezTo>
                  <a:pt x="671714" y="1921801"/>
                  <a:pt x="663243" y="2041367"/>
                  <a:pt x="599750" y="2143477"/>
                </a:cubicBezTo>
                <a:cubicBezTo>
                  <a:pt x="574352" y="2184320"/>
                  <a:pt x="542557" y="2218503"/>
                  <a:pt x="506804" y="2245347"/>
                </a:cubicBezTo>
                <a:lnTo>
                  <a:pt x="485753" y="2258314"/>
                </a:lnTo>
                <a:lnTo>
                  <a:pt x="494083" y="2223375"/>
                </a:lnTo>
                <a:cubicBezTo>
                  <a:pt x="507302" y="2121771"/>
                  <a:pt x="457509" y="2013752"/>
                  <a:pt x="359201" y="1952622"/>
                </a:cubicBezTo>
                <a:cubicBezTo>
                  <a:pt x="244509" y="1881305"/>
                  <a:pt x="101785" y="1897442"/>
                  <a:pt x="17129" y="1984233"/>
                </a:cubicBezTo>
                <a:lnTo>
                  <a:pt x="514" y="2005450"/>
                </a:lnTo>
                <a:lnTo>
                  <a:pt x="0" y="1999886"/>
                </a:lnTo>
                <a:cubicBezTo>
                  <a:pt x="69" y="1934461"/>
                  <a:pt x="18356" y="1866911"/>
                  <a:pt x="56452" y="1805645"/>
                </a:cubicBezTo>
                <a:cubicBezTo>
                  <a:pt x="119944" y="1703537"/>
                  <a:pt x="223432" y="1643053"/>
                  <a:pt x="328746" y="1634824"/>
                </a:cubicBezTo>
                <a:lnTo>
                  <a:pt x="381514" y="1636011"/>
                </a:lnTo>
                <a:lnTo>
                  <a:pt x="1414113" y="574194"/>
                </a:lnTo>
                <a:lnTo>
                  <a:pt x="1414113" y="281031"/>
                </a:lnTo>
                <a:cubicBezTo>
                  <a:pt x="1414113" y="125822"/>
                  <a:pt x="1539935" y="0"/>
                  <a:pt x="169514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084EC6DD-70C6-4D1E-9E93-210A83347AE8}"/>
              </a:ext>
            </a:extLst>
          </p:cNvPr>
          <p:cNvSpPr/>
          <p:nvPr/>
        </p:nvSpPr>
        <p:spPr>
          <a:xfrm>
            <a:off x="2792727" y="3740466"/>
            <a:ext cx="766324" cy="664171"/>
          </a:xfrm>
          <a:custGeom>
            <a:avLst/>
            <a:gdLst>
              <a:gd name="connsiteX0" fmla="*/ 1695144 w 3340123"/>
              <a:gd name="connsiteY0" fmla="*/ 0 h 2668427"/>
              <a:gd name="connsiteX1" fmla="*/ 1976175 w 3340123"/>
              <a:gd name="connsiteY1" fmla="*/ 281031 h 2668427"/>
              <a:gd name="connsiteX2" fmla="*/ 1976175 w 3340123"/>
              <a:gd name="connsiteY2" fmla="*/ 591303 h 2668427"/>
              <a:gd name="connsiteX3" fmla="*/ 2918475 w 3340123"/>
              <a:gd name="connsiteY3" fmla="*/ 1560267 h 2668427"/>
              <a:gd name="connsiteX4" fmla="*/ 3011376 w 3340123"/>
              <a:gd name="connsiteY4" fmla="*/ 1553376 h 2668427"/>
              <a:gd name="connsiteX5" fmla="*/ 3283673 w 3340123"/>
              <a:gd name="connsiteY5" fmla="*/ 1724198 h 2668427"/>
              <a:gd name="connsiteX6" fmla="*/ 3340123 w 3340123"/>
              <a:gd name="connsiteY6" fmla="*/ 1918438 h 2668427"/>
              <a:gd name="connsiteX7" fmla="*/ 3339610 w 3340123"/>
              <a:gd name="connsiteY7" fmla="*/ 1924002 h 2668427"/>
              <a:gd name="connsiteX8" fmla="*/ 3322996 w 3340123"/>
              <a:gd name="connsiteY8" fmla="*/ 1902784 h 2668427"/>
              <a:gd name="connsiteX9" fmla="*/ 2980922 w 3340123"/>
              <a:gd name="connsiteY9" fmla="*/ 1871174 h 2668427"/>
              <a:gd name="connsiteX10" fmla="*/ 2846041 w 3340123"/>
              <a:gd name="connsiteY10" fmla="*/ 2141926 h 2668427"/>
              <a:gd name="connsiteX11" fmla="*/ 2854371 w 3340123"/>
              <a:gd name="connsiteY11" fmla="*/ 2176866 h 2668427"/>
              <a:gd name="connsiteX12" fmla="*/ 2833320 w 3340123"/>
              <a:gd name="connsiteY12" fmla="*/ 2163899 h 2668427"/>
              <a:gd name="connsiteX13" fmla="*/ 2740373 w 3340123"/>
              <a:gd name="connsiteY13" fmla="*/ 2062029 h 2668427"/>
              <a:gd name="connsiteX14" fmla="*/ 2707613 w 3340123"/>
              <a:gd name="connsiteY14" fmla="*/ 1742260 h 2668427"/>
              <a:gd name="connsiteX15" fmla="*/ 2715749 w 3340123"/>
              <a:gd name="connsiteY15" fmla="*/ 1726659 h 2668427"/>
              <a:gd name="connsiteX16" fmla="*/ 2079947 w 3340123"/>
              <a:gd name="connsiteY16" fmla="*/ 1072867 h 2668427"/>
              <a:gd name="connsiteX17" fmla="*/ 2427591 w 3340123"/>
              <a:gd name="connsiteY17" fmla="*/ 1923752 h 2668427"/>
              <a:gd name="connsiteX18" fmla="*/ 2452270 w 3340123"/>
              <a:gd name="connsiteY18" fmla="*/ 1928340 h 2668427"/>
              <a:gd name="connsiteX19" fmla="*/ 2690267 w 3340123"/>
              <a:gd name="connsiteY19" fmla="*/ 2164620 h 2668427"/>
              <a:gd name="connsiteX20" fmla="*/ 2707949 w 3340123"/>
              <a:gd name="connsiteY20" fmla="*/ 2301382 h 2668427"/>
              <a:gd name="connsiteX21" fmla="*/ 2704241 w 3340123"/>
              <a:gd name="connsiteY21" fmla="*/ 2325826 h 2668427"/>
              <a:gd name="connsiteX22" fmla="*/ 2682960 w 3340123"/>
              <a:gd name="connsiteY22" fmla="*/ 2296891 h 2668427"/>
              <a:gd name="connsiteX23" fmla="*/ 2389170 w 3340123"/>
              <a:gd name="connsiteY23" fmla="*/ 2224866 h 2668427"/>
              <a:gd name="connsiteX24" fmla="*/ 2192244 w 3340123"/>
              <a:gd name="connsiteY24" fmla="*/ 2506349 h 2668427"/>
              <a:gd name="connsiteX25" fmla="*/ 2197700 w 3340123"/>
              <a:gd name="connsiteY25" fmla="*/ 2532739 h 2668427"/>
              <a:gd name="connsiteX26" fmla="*/ 2193122 w 3340123"/>
              <a:gd name="connsiteY26" fmla="*/ 2529536 h 2668427"/>
              <a:gd name="connsiteX27" fmla="*/ 2081365 w 3340123"/>
              <a:gd name="connsiteY27" fmla="*/ 2360934 h 2668427"/>
              <a:gd name="connsiteX28" fmla="*/ 2168820 w 3340123"/>
              <a:gd name="connsiteY28" fmla="*/ 1995502 h 2668427"/>
              <a:gd name="connsiteX29" fmla="*/ 2173253 w 3340123"/>
              <a:gd name="connsiteY29" fmla="*/ 1992216 h 2668427"/>
              <a:gd name="connsiteX30" fmla="*/ 1813725 w 3340123"/>
              <a:gd name="connsiteY30" fmla="*/ 1112246 h 2668427"/>
              <a:gd name="connsiteX31" fmla="*/ 1813725 w 3340123"/>
              <a:gd name="connsiteY31" fmla="*/ 2155381 h 2668427"/>
              <a:gd name="connsiteX32" fmla="*/ 1855991 w 3340123"/>
              <a:gd name="connsiteY32" fmla="*/ 2180363 h 2668427"/>
              <a:gd name="connsiteX33" fmla="*/ 1997026 w 3340123"/>
              <a:gd name="connsiteY33" fmla="*/ 2469213 h 2668427"/>
              <a:gd name="connsiteX34" fmla="*/ 1971888 w 3340123"/>
              <a:gd name="connsiteY34" fmla="*/ 2604803 h 2668427"/>
              <a:gd name="connsiteX35" fmla="*/ 1960859 w 3340123"/>
              <a:gd name="connsiteY35" fmla="*/ 2626931 h 2668427"/>
              <a:gd name="connsiteX36" fmla="*/ 1949483 w 3340123"/>
              <a:gd name="connsiteY36" fmla="*/ 2592861 h 2668427"/>
              <a:gd name="connsiteX37" fmla="*/ 1691968 w 3340123"/>
              <a:gd name="connsiteY37" fmla="*/ 2434160 h 2668427"/>
              <a:gd name="connsiteX38" fmla="*/ 1418167 w 3340123"/>
              <a:gd name="connsiteY38" fmla="*/ 2641636 h 2668427"/>
              <a:gd name="connsiteX39" fmla="*/ 1415263 w 3340123"/>
              <a:gd name="connsiteY39" fmla="*/ 2668427 h 2668427"/>
              <a:gd name="connsiteX40" fmla="*/ 1411888 w 3340123"/>
              <a:gd name="connsiteY40" fmla="*/ 2663974 h 2668427"/>
              <a:gd name="connsiteX41" fmla="*/ 1357257 w 3340123"/>
              <a:gd name="connsiteY41" fmla="*/ 2469213 h 2668427"/>
              <a:gd name="connsiteX42" fmla="*/ 1498292 w 3340123"/>
              <a:gd name="connsiteY42" fmla="*/ 2180363 h 2668427"/>
              <a:gd name="connsiteX43" fmla="*/ 1552386 w 3340123"/>
              <a:gd name="connsiteY43" fmla="*/ 2148390 h 2668427"/>
              <a:gd name="connsiteX44" fmla="*/ 1552386 w 3340123"/>
              <a:gd name="connsiteY44" fmla="*/ 1113953 h 2668427"/>
              <a:gd name="connsiteX45" fmla="*/ 1183793 w 3340123"/>
              <a:gd name="connsiteY45" fmla="*/ 2016110 h 2668427"/>
              <a:gd name="connsiteX46" fmla="*/ 1201585 w 3340123"/>
              <a:gd name="connsiteY46" fmla="*/ 2032250 h 2668427"/>
              <a:gd name="connsiteX47" fmla="*/ 1252545 w 3340123"/>
              <a:gd name="connsiteY47" fmla="*/ 2404530 h 2668427"/>
              <a:gd name="connsiteX48" fmla="*/ 1175357 w 3340123"/>
              <a:gd name="connsiteY48" fmla="*/ 2518804 h 2668427"/>
              <a:gd name="connsiteX49" fmla="*/ 1156410 w 3340123"/>
              <a:gd name="connsiteY49" fmla="*/ 2534687 h 2668427"/>
              <a:gd name="connsiteX50" fmla="*/ 1159584 w 3340123"/>
              <a:gd name="connsiteY50" fmla="*/ 2498909 h 2668427"/>
              <a:gd name="connsiteX51" fmla="*/ 986858 w 3340123"/>
              <a:gd name="connsiteY51" fmla="*/ 2250583 h 2668427"/>
              <a:gd name="connsiteX52" fmla="*/ 652987 w 3340123"/>
              <a:gd name="connsiteY52" fmla="*/ 2331475 h 2668427"/>
              <a:gd name="connsiteX53" fmla="*/ 639627 w 3340123"/>
              <a:gd name="connsiteY53" fmla="*/ 2354878 h 2668427"/>
              <a:gd name="connsiteX54" fmla="*/ 638311 w 3340123"/>
              <a:gd name="connsiteY54" fmla="*/ 2349448 h 2668427"/>
              <a:gd name="connsiteX55" fmla="*/ 665991 w 3340123"/>
              <a:gd name="connsiteY55" fmla="*/ 2149073 h 2668427"/>
              <a:gd name="connsiteX56" fmla="*/ 880047 w 3340123"/>
              <a:gd name="connsiteY56" fmla="*/ 1949115 h 2668427"/>
              <a:gd name="connsiteX57" fmla="*/ 932610 w 3340123"/>
              <a:gd name="connsiteY57" fmla="*/ 1939925 h 2668427"/>
              <a:gd name="connsiteX58" fmla="*/ 1281905 w 3340123"/>
              <a:gd name="connsiteY58" fmla="*/ 1084999 h 2668427"/>
              <a:gd name="connsiteX59" fmla="*/ 608430 w 3340123"/>
              <a:gd name="connsiteY59" fmla="*/ 1777529 h 2668427"/>
              <a:gd name="connsiteX60" fmla="*/ 632510 w 3340123"/>
              <a:gd name="connsiteY60" fmla="*/ 1823708 h 2668427"/>
              <a:gd name="connsiteX61" fmla="*/ 599750 w 3340123"/>
              <a:gd name="connsiteY61" fmla="*/ 2143477 h 2668427"/>
              <a:gd name="connsiteX62" fmla="*/ 506804 w 3340123"/>
              <a:gd name="connsiteY62" fmla="*/ 2245347 h 2668427"/>
              <a:gd name="connsiteX63" fmla="*/ 485753 w 3340123"/>
              <a:gd name="connsiteY63" fmla="*/ 2258314 h 2668427"/>
              <a:gd name="connsiteX64" fmla="*/ 494083 w 3340123"/>
              <a:gd name="connsiteY64" fmla="*/ 2223375 h 2668427"/>
              <a:gd name="connsiteX65" fmla="*/ 359201 w 3340123"/>
              <a:gd name="connsiteY65" fmla="*/ 1952622 h 2668427"/>
              <a:gd name="connsiteX66" fmla="*/ 17129 w 3340123"/>
              <a:gd name="connsiteY66" fmla="*/ 1984233 h 2668427"/>
              <a:gd name="connsiteX67" fmla="*/ 514 w 3340123"/>
              <a:gd name="connsiteY67" fmla="*/ 2005450 h 2668427"/>
              <a:gd name="connsiteX68" fmla="*/ 0 w 3340123"/>
              <a:gd name="connsiteY68" fmla="*/ 1999886 h 2668427"/>
              <a:gd name="connsiteX69" fmla="*/ 56452 w 3340123"/>
              <a:gd name="connsiteY69" fmla="*/ 1805645 h 2668427"/>
              <a:gd name="connsiteX70" fmla="*/ 328746 w 3340123"/>
              <a:gd name="connsiteY70" fmla="*/ 1634824 h 2668427"/>
              <a:gd name="connsiteX71" fmla="*/ 381514 w 3340123"/>
              <a:gd name="connsiteY71" fmla="*/ 1636011 h 2668427"/>
              <a:gd name="connsiteX72" fmla="*/ 1414113 w 3340123"/>
              <a:gd name="connsiteY72" fmla="*/ 574194 h 2668427"/>
              <a:gd name="connsiteX73" fmla="*/ 1414113 w 3340123"/>
              <a:gd name="connsiteY73" fmla="*/ 281031 h 2668427"/>
              <a:gd name="connsiteX74" fmla="*/ 1695144 w 3340123"/>
              <a:gd name="connsiteY74" fmla="*/ 0 h 266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40123" h="2668427">
                <a:moveTo>
                  <a:pt x="1695144" y="0"/>
                </a:moveTo>
                <a:cubicBezTo>
                  <a:pt x="1850353" y="0"/>
                  <a:pt x="1976175" y="125822"/>
                  <a:pt x="1976175" y="281031"/>
                </a:cubicBezTo>
                <a:lnTo>
                  <a:pt x="1976175" y="591303"/>
                </a:lnTo>
                <a:lnTo>
                  <a:pt x="2918475" y="1560267"/>
                </a:lnTo>
                <a:lnTo>
                  <a:pt x="3011376" y="1553376"/>
                </a:lnTo>
                <a:cubicBezTo>
                  <a:pt x="3116691" y="1561604"/>
                  <a:pt x="3220179" y="1622089"/>
                  <a:pt x="3283673" y="1724198"/>
                </a:cubicBezTo>
                <a:cubicBezTo>
                  <a:pt x="3321768" y="1785463"/>
                  <a:pt x="3340056" y="1853013"/>
                  <a:pt x="3340123" y="1918438"/>
                </a:cubicBezTo>
                <a:lnTo>
                  <a:pt x="3339610" y="1924002"/>
                </a:lnTo>
                <a:lnTo>
                  <a:pt x="3322996" y="1902784"/>
                </a:lnTo>
                <a:cubicBezTo>
                  <a:pt x="3238340" y="1815994"/>
                  <a:pt x="3095614" y="1799857"/>
                  <a:pt x="2980922" y="1871174"/>
                </a:cubicBezTo>
                <a:cubicBezTo>
                  <a:pt x="2882614" y="1932304"/>
                  <a:pt x="2832823" y="2040323"/>
                  <a:pt x="2846041" y="2141926"/>
                </a:cubicBezTo>
                <a:lnTo>
                  <a:pt x="2854371" y="2176866"/>
                </a:lnTo>
                <a:lnTo>
                  <a:pt x="2833320" y="2163899"/>
                </a:lnTo>
                <a:cubicBezTo>
                  <a:pt x="2797567" y="2137055"/>
                  <a:pt x="2765770" y="2102872"/>
                  <a:pt x="2740373" y="2062029"/>
                </a:cubicBezTo>
                <a:cubicBezTo>
                  <a:pt x="2676881" y="1959920"/>
                  <a:pt x="2668410" y="1840352"/>
                  <a:pt x="2707613" y="1742260"/>
                </a:cubicBezTo>
                <a:lnTo>
                  <a:pt x="2715749" y="1726659"/>
                </a:lnTo>
                <a:lnTo>
                  <a:pt x="2079947" y="1072867"/>
                </a:lnTo>
                <a:lnTo>
                  <a:pt x="2427591" y="1923752"/>
                </a:lnTo>
                <a:lnTo>
                  <a:pt x="2452270" y="1928340"/>
                </a:lnTo>
                <a:cubicBezTo>
                  <a:pt x="2558896" y="1958155"/>
                  <a:pt x="2651527" y="2044459"/>
                  <a:pt x="2690267" y="2164620"/>
                </a:cubicBezTo>
                <a:cubicBezTo>
                  <a:pt x="2705026" y="2210396"/>
                  <a:pt x="2710567" y="2256751"/>
                  <a:pt x="2707949" y="2301382"/>
                </a:cubicBezTo>
                <a:lnTo>
                  <a:pt x="2704241" y="2325826"/>
                </a:lnTo>
                <a:lnTo>
                  <a:pt x="2682960" y="2296891"/>
                </a:lnTo>
                <a:cubicBezTo>
                  <a:pt x="2613962" y="2221147"/>
                  <a:pt x="2499350" y="2189343"/>
                  <a:pt x="2389170" y="2224866"/>
                </a:cubicBezTo>
                <a:cubicBezTo>
                  <a:pt x="2260629" y="2266308"/>
                  <a:pt x="2180715" y="2385658"/>
                  <a:pt x="2192244" y="2506349"/>
                </a:cubicBezTo>
                <a:lnTo>
                  <a:pt x="2197700" y="2532739"/>
                </a:lnTo>
                <a:lnTo>
                  <a:pt x="2193122" y="2529536"/>
                </a:lnTo>
                <a:cubicBezTo>
                  <a:pt x="2143236" y="2487206"/>
                  <a:pt x="2103502" y="2429598"/>
                  <a:pt x="2081365" y="2360934"/>
                </a:cubicBezTo>
                <a:cubicBezTo>
                  <a:pt x="2037090" y="2223608"/>
                  <a:pt x="2075774" y="2081063"/>
                  <a:pt x="2168820" y="1995502"/>
                </a:cubicBezTo>
                <a:lnTo>
                  <a:pt x="2173253" y="1992216"/>
                </a:lnTo>
                <a:lnTo>
                  <a:pt x="1813725" y="1112246"/>
                </a:lnTo>
                <a:lnTo>
                  <a:pt x="1813725" y="2155381"/>
                </a:lnTo>
                <a:lnTo>
                  <a:pt x="1855991" y="2180363"/>
                </a:lnTo>
                <a:cubicBezTo>
                  <a:pt x="1941081" y="2242963"/>
                  <a:pt x="1997025" y="2348974"/>
                  <a:pt x="1997026" y="2469213"/>
                </a:cubicBezTo>
                <a:cubicBezTo>
                  <a:pt x="1997026" y="2517309"/>
                  <a:pt x="1988075" y="2563128"/>
                  <a:pt x="1971888" y="2604803"/>
                </a:cubicBezTo>
                <a:lnTo>
                  <a:pt x="1960859" y="2626931"/>
                </a:lnTo>
                <a:lnTo>
                  <a:pt x="1949483" y="2592861"/>
                </a:lnTo>
                <a:cubicBezTo>
                  <a:pt x="1907055" y="2499599"/>
                  <a:pt x="1807731" y="2434160"/>
                  <a:pt x="1691968" y="2434160"/>
                </a:cubicBezTo>
                <a:cubicBezTo>
                  <a:pt x="1556910" y="2434160"/>
                  <a:pt x="1444229" y="2523230"/>
                  <a:pt x="1418167" y="2641636"/>
                </a:cubicBezTo>
                <a:lnTo>
                  <a:pt x="1415263" y="2668427"/>
                </a:lnTo>
                <a:lnTo>
                  <a:pt x="1411888" y="2663974"/>
                </a:lnTo>
                <a:cubicBezTo>
                  <a:pt x="1377397" y="2608379"/>
                  <a:pt x="1357257" y="2541357"/>
                  <a:pt x="1357257" y="2469213"/>
                </a:cubicBezTo>
                <a:cubicBezTo>
                  <a:pt x="1357257" y="2348973"/>
                  <a:pt x="1413201" y="2242962"/>
                  <a:pt x="1498292" y="2180363"/>
                </a:cubicBezTo>
                <a:lnTo>
                  <a:pt x="1552386" y="2148390"/>
                </a:lnTo>
                <a:lnTo>
                  <a:pt x="1552386" y="1113953"/>
                </a:lnTo>
                <a:lnTo>
                  <a:pt x="1183793" y="2016110"/>
                </a:lnTo>
                <a:lnTo>
                  <a:pt x="1201585" y="2032250"/>
                </a:lnTo>
                <a:cubicBezTo>
                  <a:pt x="1285731" y="2126576"/>
                  <a:pt x="1310158" y="2272244"/>
                  <a:pt x="1252545" y="2404530"/>
                </a:cubicBezTo>
                <a:cubicBezTo>
                  <a:pt x="1233340" y="2448625"/>
                  <a:pt x="1206838" y="2487059"/>
                  <a:pt x="1175357" y="2518804"/>
                </a:cubicBezTo>
                <a:lnTo>
                  <a:pt x="1156410" y="2534687"/>
                </a:lnTo>
                <a:lnTo>
                  <a:pt x="1159584" y="2498909"/>
                </a:lnTo>
                <a:cubicBezTo>
                  <a:pt x="1157926" y="2396464"/>
                  <a:pt x="1092993" y="2296808"/>
                  <a:pt x="986858" y="2250583"/>
                </a:cubicBezTo>
                <a:cubicBezTo>
                  <a:pt x="863034" y="2196656"/>
                  <a:pt x="724160" y="2233323"/>
                  <a:pt x="652987" y="2331475"/>
                </a:cubicBezTo>
                <a:lnTo>
                  <a:pt x="639627" y="2354878"/>
                </a:lnTo>
                <a:lnTo>
                  <a:pt x="638311" y="2349448"/>
                </a:lnTo>
                <a:cubicBezTo>
                  <a:pt x="628888" y="2284704"/>
                  <a:pt x="637185" y="2215216"/>
                  <a:pt x="665991" y="2149073"/>
                </a:cubicBezTo>
                <a:cubicBezTo>
                  <a:pt x="709202" y="2049859"/>
                  <a:pt x="789355" y="1979304"/>
                  <a:pt x="880047" y="1949115"/>
                </a:cubicBezTo>
                <a:lnTo>
                  <a:pt x="932610" y="1939925"/>
                </a:lnTo>
                <a:lnTo>
                  <a:pt x="1281905" y="1084999"/>
                </a:lnTo>
                <a:lnTo>
                  <a:pt x="608430" y="1777529"/>
                </a:lnTo>
                <a:lnTo>
                  <a:pt x="632510" y="1823708"/>
                </a:lnTo>
                <a:cubicBezTo>
                  <a:pt x="671714" y="1921801"/>
                  <a:pt x="663243" y="2041367"/>
                  <a:pt x="599750" y="2143477"/>
                </a:cubicBezTo>
                <a:cubicBezTo>
                  <a:pt x="574352" y="2184320"/>
                  <a:pt x="542557" y="2218503"/>
                  <a:pt x="506804" y="2245347"/>
                </a:cubicBezTo>
                <a:lnTo>
                  <a:pt x="485753" y="2258314"/>
                </a:lnTo>
                <a:lnTo>
                  <a:pt x="494083" y="2223375"/>
                </a:lnTo>
                <a:cubicBezTo>
                  <a:pt x="507302" y="2121771"/>
                  <a:pt x="457509" y="2013752"/>
                  <a:pt x="359201" y="1952622"/>
                </a:cubicBezTo>
                <a:cubicBezTo>
                  <a:pt x="244509" y="1881305"/>
                  <a:pt x="101785" y="1897442"/>
                  <a:pt x="17129" y="1984233"/>
                </a:cubicBezTo>
                <a:lnTo>
                  <a:pt x="514" y="2005450"/>
                </a:lnTo>
                <a:lnTo>
                  <a:pt x="0" y="1999886"/>
                </a:lnTo>
                <a:cubicBezTo>
                  <a:pt x="69" y="1934461"/>
                  <a:pt x="18356" y="1866911"/>
                  <a:pt x="56452" y="1805645"/>
                </a:cubicBezTo>
                <a:cubicBezTo>
                  <a:pt x="119944" y="1703537"/>
                  <a:pt x="223432" y="1643053"/>
                  <a:pt x="328746" y="1634824"/>
                </a:cubicBezTo>
                <a:lnTo>
                  <a:pt x="381514" y="1636011"/>
                </a:lnTo>
                <a:lnTo>
                  <a:pt x="1414113" y="574194"/>
                </a:lnTo>
                <a:lnTo>
                  <a:pt x="1414113" y="281031"/>
                </a:lnTo>
                <a:cubicBezTo>
                  <a:pt x="1414113" y="125822"/>
                  <a:pt x="1539935" y="0"/>
                  <a:pt x="169514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150" name="Arc 149">
            <a:extLst>
              <a:ext uri="{FF2B5EF4-FFF2-40B4-BE49-F238E27FC236}">
                <a16:creationId xmlns:a16="http://schemas.microsoft.com/office/drawing/2014/main" id="{069E1199-E843-4138-911E-690E7F5DCE8A}"/>
              </a:ext>
            </a:extLst>
          </p:cNvPr>
          <p:cNvSpPr/>
          <p:nvPr/>
        </p:nvSpPr>
        <p:spPr>
          <a:xfrm rot="4547577">
            <a:off x="1879201" y="4493002"/>
            <a:ext cx="534293" cy="1008438"/>
          </a:xfrm>
          <a:prstGeom prst="arc">
            <a:avLst>
              <a:gd name="adj1" fmla="val 16471053"/>
              <a:gd name="adj2" fmla="val 3263"/>
            </a:avLst>
          </a:prstGeom>
          <a:noFill/>
          <a:ln w="3810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lt1"/>
              </a:solidFill>
            </a:endParaRPr>
          </a:p>
        </p:txBody>
      </p:sp>
      <p:sp>
        <p:nvSpPr>
          <p:cNvPr id="183" name="Freeform: Shape 182">
            <a:extLst>
              <a:ext uri="{FF2B5EF4-FFF2-40B4-BE49-F238E27FC236}">
                <a16:creationId xmlns:a16="http://schemas.microsoft.com/office/drawing/2014/main" id="{12C40B3B-4438-454F-973F-78A744A7DF2E}"/>
              </a:ext>
            </a:extLst>
          </p:cNvPr>
          <p:cNvSpPr/>
          <p:nvPr/>
        </p:nvSpPr>
        <p:spPr>
          <a:xfrm rot="2044089">
            <a:off x="6660230" y="4062223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187" name="Freeform: Shape 186">
            <a:extLst>
              <a:ext uri="{FF2B5EF4-FFF2-40B4-BE49-F238E27FC236}">
                <a16:creationId xmlns:a16="http://schemas.microsoft.com/office/drawing/2014/main" id="{A4B4ED6C-F99C-46F7-8C32-E7E2B2A81723}"/>
              </a:ext>
            </a:extLst>
          </p:cNvPr>
          <p:cNvSpPr/>
          <p:nvPr/>
        </p:nvSpPr>
        <p:spPr>
          <a:xfrm rot="3523871">
            <a:off x="6895857" y="4282528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191" name="Freeform: Shape 190">
            <a:extLst>
              <a:ext uri="{FF2B5EF4-FFF2-40B4-BE49-F238E27FC236}">
                <a16:creationId xmlns:a16="http://schemas.microsoft.com/office/drawing/2014/main" id="{F7258B8E-CA0C-4D05-9EAA-C0A39463D6E2}"/>
              </a:ext>
            </a:extLst>
          </p:cNvPr>
          <p:cNvSpPr/>
          <p:nvPr/>
        </p:nvSpPr>
        <p:spPr>
          <a:xfrm rot="19965918">
            <a:off x="6026729" y="4093221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195" name="Freeform: Shape 194">
            <a:extLst>
              <a:ext uri="{FF2B5EF4-FFF2-40B4-BE49-F238E27FC236}">
                <a16:creationId xmlns:a16="http://schemas.microsoft.com/office/drawing/2014/main" id="{71BAE964-DAA6-4B08-94E2-FF9B235CA15D}"/>
              </a:ext>
            </a:extLst>
          </p:cNvPr>
          <p:cNvSpPr/>
          <p:nvPr/>
        </p:nvSpPr>
        <p:spPr>
          <a:xfrm rot="18316319">
            <a:off x="5783234" y="4301275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5107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Freeform: Shape 180">
            <a:extLst>
              <a:ext uri="{FF2B5EF4-FFF2-40B4-BE49-F238E27FC236}">
                <a16:creationId xmlns:a16="http://schemas.microsoft.com/office/drawing/2014/main" id="{2A74B0FE-52E5-4900-A615-FD8E3E452D6B}"/>
              </a:ext>
            </a:extLst>
          </p:cNvPr>
          <p:cNvSpPr/>
          <p:nvPr/>
        </p:nvSpPr>
        <p:spPr>
          <a:xfrm>
            <a:off x="5463877" y="4363608"/>
            <a:ext cx="4365728" cy="1546009"/>
          </a:xfrm>
          <a:custGeom>
            <a:avLst/>
            <a:gdLst>
              <a:gd name="connsiteX0" fmla="*/ 1030158 w 4365728"/>
              <a:gd name="connsiteY0" fmla="*/ 0 h 1546009"/>
              <a:gd name="connsiteX1" fmla="*/ 1559812 w 4365728"/>
              <a:gd name="connsiteY1" fmla="*/ 353966 h 1546009"/>
              <a:gd name="connsiteX2" fmla="*/ 1560943 w 4365728"/>
              <a:gd name="connsiteY2" fmla="*/ 363161 h 1546009"/>
              <a:gd name="connsiteX3" fmla="*/ 2833798 w 4365728"/>
              <a:gd name="connsiteY3" fmla="*/ 363161 h 1546009"/>
              <a:gd name="connsiteX4" fmla="*/ 2877521 w 4365728"/>
              <a:gd name="connsiteY4" fmla="*/ 282607 h 1546009"/>
              <a:gd name="connsiteX5" fmla="*/ 3367939 w 4365728"/>
              <a:gd name="connsiteY5" fmla="*/ 21853 h 1546009"/>
              <a:gd name="connsiteX6" fmla="*/ 3375774 w 4365728"/>
              <a:gd name="connsiteY6" fmla="*/ 21853 h 1546009"/>
              <a:gd name="connsiteX7" fmla="*/ 3866192 w 4365728"/>
              <a:gd name="connsiteY7" fmla="*/ 282607 h 1546009"/>
              <a:gd name="connsiteX8" fmla="*/ 3909916 w 4365728"/>
              <a:gd name="connsiteY8" fmla="*/ 363161 h 1546009"/>
              <a:gd name="connsiteX9" fmla="*/ 4039293 w 4365728"/>
              <a:gd name="connsiteY9" fmla="*/ 363161 h 1546009"/>
              <a:gd name="connsiteX10" fmla="*/ 4352354 w 4365728"/>
              <a:gd name="connsiteY10" fmla="*/ 570672 h 1546009"/>
              <a:gd name="connsiteX11" fmla="*/ 4363855 w 4365728"/>
              <a:gd name="connsiteY11" fmla="*/ 627638 h 1546009"/>
              <a:gd name="connsiteX12" fmla="*/ 4329997 w 4365728"/>
              <a:gd name="connsiteY12" fmla="*/ 691353 h 1546009"/>
              <a:gd name="connsiteX13" fmla="*/ 4250752 w 4365728"/>
              <a:gd name="connsiteY13" fmla="*/ 625613 h 1546009"/>
              <a:gd name="connsiteX14" fmla="*/ 4239353 w 4365728"/>
              <a:gd name="connsiteY14" fmla="*/ 730454 h 1546009"/>
              <a:gd name="connsiteX15" fmla="*/ 4141980 w 4365728"/>
              <a:gd name="connsiteY15" fmla="*/ 701298 h 1546009"/>
              <a:gd name="connsiteX16" fmla="*/ 4169977 w 4365728"/>
              <a:gd name="connsiteY16" fmla="*/ 802702 h 1546009"/>
              <a:gd name="connsiteX17" fmla="*/ 4069303 w 4365728"/>
              <a:gd name="connsiteY17" fmla="*/ 814572 h 1546009"/>
              <a:gd name="connsiteX18" fmla="*/ 4132430 w 4365728"/>
              <a:gd name="connsiteY18" fmla="*/ 897098 h 1546009"/>
              <a:gd name="connsiteX19" fmla="*/ 4043782 w 4365728"/>
              <a:gd name="connsiteY19" fmla="*/ 948184 h 1546009"/>
              <a:gd name="connsiteX20" fmla="*/ 4132430 w 4365728"/>
              <a:gd name="connsiteY20" fmla="*/ 999270 h 1546009"/>
              <a:gd name="connsiteX21" fmla="*/ 4069303 w 4365728"/>
              <a:gd name="connsiteY21" fmla="*/ 1081796 h 1546009"/>
              <a:gd name="connsiteX22" fmla="*/ 4169977 w 4365728"/>
              <a:gd name="connsiteY22" fmla="*/ 1093666 h 1546009"/>
              <a:gd name="connsiteX23" fmla="*/ 4141980 w 4365728"/>
              <a:gd name="connsiteY23" fmla="*/ 1195070 h 1546009"/>
              <a:gd name="connsiteX24" fmla="*/ 4239353 w 4365728"/>
              <a:gd name="connsiteY24" fmla="*/ 1165914 h 1546009"/>
              <a:gd name="connsiteX25" fmla="*/ 4250752 w 4365728"/>
              <a:gd name="connsiteY25" fmla="*/ 1270755 h 1546009"/>
              <a:gd name="connsiteX26" fmla="*/ 4329997 w 4365728"/>
              <a:gd name="connsiteY26" fmla="*/ 1205015 h 1546009"/>
              <a:gd name="connsiteX27" fmla="*/ 4365728 w 4365728"/>
              <a:gd name="connsiteY27" fmla="*/ 1272255 h 1546009"/>
              <a:gd name="connsiteX28" fmla="*/ 4352354 w 4365728"/>
              <a:gd name="connsiteY28" fmla="*/ 1338499 h 1546009"/>
              <a:gd name="connsiteX29" fmla="*/ 4039293 w 4365728"/>
              <a:gd name="connsiteY29" fmla="*/ 1546009 h 1546009"/>
              <a:gd name="connsiteX30" fmla="*/ 339761 w 4365728"/>
              <a:gd name="connsiteY30" fmla="*/ 1546009 h 1546009"/>
              <a:gd name="connsiteX31" fmla="*/ 0 w 4365728"/>
              <a:gd name="connsiteY31" fmla="*/ 1206248 h 1546009"/>
              <a:gd name="connsiteX32" fmla="*/ 0 w 4365728"/>
              <a:gd name="connsiteY32" fmla="*/ 702922 h 1546009"/>
              <a:gd name="connsiteX33" fmla="*/ 339761 w 4365728"/>
              <a:gd name="connsiteY33" fmla="*/ 363161 h 1546009"/>
              <a:gd name="connsiteX34" fmla="*/ 499374 w 4365728"/>
              <a:gd name="connsiteY34" fmla="*/ 363161 h 1546009"/>
              <a:gd name="connsiteX35" fmla="*/ 500504 w 4365728"/>
              <a:gd name="connsiteY35" fmla="*/ 353966 h 1546009"/>
              <a:gd name="connsiteX36" fmla="*/ 1030158 w 4365728"/>
              <a:gd name="connsiteY36" fmla="*/ 0 h 154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365728" h="1546009">
                <a:moveTo>
                  <a:pt x="1030158" y="0"/>
                </a:moveTo>
                <a:cubicBezTo>
                  <a:pt x="1291421" y="0"/>
                  <a:pt x="1509400" y="151958"/>
                  <a:pt x="1559812" y="353966"/>
                </a:cubicBezTo>
                <a:lnTo>
                  <a:pt x="1560943" y="363161"/>
                </a:lnTo>
                <a:lnTo>
                  <a:pt x="2833798" y="363161"/>
                </a:lnTo>
                <a:lnTo>
                  <a:pt x="2877521" y="282607"/>
                </a:lnTo>
                <a:cubicBezTo>
                  <a:pt x="2983805" y="125287"/>
                  <a:pt x="3163793" y="21853"/>
                  <a:pt x="3367939" y="21853"/>
                </a:cubicBezTo>
                <a:lnTo>
                  <a:pt x="3375774" y="21853"/>
                </a:lnTo>
                <a:cubicBezTo>
                  <a:pt x="3579920" y="21853"/>
                  <a:pt x="3759909" y="125287"/>
                  <a:pt x="3866192" y="282607"/>
                </a:cubicBezTo>
                <a:lnTo>
                  <a:pt x="3909916" y="363161"/>
                </a:lnTo>
                <a:lnTo>
                  <a:pt x="4039293" y="363161"/>
                </a:lnTo>
                <a:cubicBezTo>
                  <a:pt x="4180027" y="363161"/>
                  <a:pt x="4300775" y="448727"/>
                  <a:pt x="4352354" y="570672"/>
                </a:cubicBezTo>
                <a:lnTo>
                  <a:pt x="4363855" y="627638"/>
                </a:lnTo>
                <a:lnTo>
                  <a:pt x="4329997" y="691353"/>
                </a:lnTo>
                <a:lnTo>
                  <a:pt x="4250752" y="625613"/>
                </a:lnTo>
                <a:lnTo>
                  <a:pt x="4239353" y="730454"/>
                </a:lnTo>
                <a:lnTo>
                  <a:pt x="4141980" y="701298"/>
                </a:lnTo>
                <a:lnTo>
                  <a:pt x="4169977" y="802702"/>
                </a:lnTo>
                <a:lnTo>
                  <a:pt x="4069303" y="814572"/>
                </a:lnTo>
                <a:lnTo>
                  <a:pt x="4132430" y="897098"/>
                </a:lnTo>
                <a:lnTo>
                  <a:pt x="4043782" y="948184"/>
                </a:lnTo>
                <a:lnTo>
                  <a:pt x="4132430" y="999270"/>
                </a:lnTo>
                <a:lnTo>
                  <a:pt x="4069303" y="1081796"/>
                </a:lnTo>
                <a:lnTo>
                  <a:pt x="4169977" y="1093666"/>
                </a:lnTo>
                <a:lnTo>
                  <a:pt x="4141980" y="1195070"/>
                </a:lnTo>
                <a:lnTo>
                  <a:pt x="4239353" y="1165914"/>
                </a:lnTo>
                <a:lnTo>
                  <a:pt x="4250752" y="1270755"/>
                </a:lnTo>
                <a:lnTo>
                  <a:pt x="4329997" y="1205015"/>
                </a:lnTo>
                <a:lnTo>
                  <a:pt x="4365728" y="1272255"/>
                </a:lnTo>
                <a:lnTo>
                  <a:pt x="4352354" y="1338499"/>
                </a:lnTo>
                <a:cubicBezTo>
                  <a:pt x="4300775" y="1460444"/>
                  <a:pt x="4180027" y="1546009"/>
                  <a:pt x="4039293" y="1546009"/>
                </a:cubicBezTo>
                <a:lnTo>
                  <a:pt x="339761" y="1546009"/>
                </a:lnTo>
                <a:cubicBezTo>
                  <a:pt x="152116" y="1546009"/>
                  <a:pt x="0" y="1393893"/>
                  <a:pt x="0" y="1206248"/>
                </a:cubicBezTo>
                <a:lnTo>
                  <a:pt x="0" y="702922"/>
                </a:lnTo>
                <a:cubicBezTo>
                  <a:pt x="0" y="515277"/>
                  <a:pt x="152116" y="363161"/>
                  <a:pt x="339761" y="363161"/>
                </a:cubicBezTo>
                <a:lnTo>
                  <a:pt x="499374" y="363161"/>
                </a:lnTo>
                <a:lnTo>
                  <a:pt x="500504" y="353966"/>
                </a:lnTo>
                <a:cubicBezTo>
                  <a:pt x="550917" y="151958"/>
                  <a:pt x="768896" y="0"/>
                  <a:pt x="1030158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20BDE3-89C5-4CB5-8C7B-AE0E69912D62}"/>
              </a:ext>
            </a:extLst>
          </p:cNvPr>
          <p:cNvSpPr txBox="1"/>
          <p:nvPr/>
        </p:nvSpPr>
        <p:spPr>
          <a:xfrm>
            <a:off x="275803" y="207547"/>
            <a:ext cx="6589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err="1"/>
              <a:t>Mechanisms</a:t>
            </a:r>
            <a:r>
              <a:rPr lang="cs-CZ" sz="2400" b="1"/>
              <a:t> </a:t>
            </a:r>
            <a:r>
              <a:rPr lang="cs-CZ" sz="2400" b="1" err="1"/>
              <a:t>of</a:t>
            </a:r>
            <a:r>
              <a:rPr lang="cs-CZ" sz="2400" b="1"/>
              <a:t> </a:t>
            </a:r>
            <a:r>
              <a:rPr lang="cs-CZ" sz="2400" b="1" err="1"/>
              <a:t>endothelial</a:t>
            </a:r>
            <a:r>
              <a:rPr lang="cs-CZ" sz="2400" b="1"/>
              <a:t> </a:t>
            </a:r>
            <a:r>
              <a:rPr lang="cs-CZ" sz="2400" b="1" err="1"/>
              <a:t>damage</a:t>
            </a:r>
            <a:r>
              <a:rPr lang="cs-CZ" sz="2400" b="1"/>
              <a:t> by SARS-CoV2</a:t>
            </a:r>
          </a:p>
        </p:txBody>
      </p:sp>
      <p:sp>
        <p:nvSpPr>
          <p:cNvPr id="13" name="Graphic 6" descr="Covid-19 with solid fill">
            <a:extLst>
              <a:ext uri="{FF2B5EF4-FFF2-40B4-BE49-F238E27FC236}">
                <a16:creationId xmlns:a16="http://schemas.microsoft.com/office/drawing/2014/main" id="{C6D68944-FB4E-4304-82CC-CD8C68FB0BBD}"/>
              </a:ext>
            </a:extLst>
          </p:cNvPr>
          <p:cNvSpPr/>
          <p:nvPr/>
        </p:nvSpPr>
        <p:spPr>
          <a:xfrm>
            <a:off x="5658580" y="5163038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C7D8F4F-9517-446E-8519-4C97AB62039B}"/>
              </a:ext>
            </a:extLst>
          </p:cNvPr>
          <p:cNvSpPr/>
          <p:nvPr/>
        </p:nvSpPr>
        <p:spPr>
          <a:xfrm>
            <a:off x="7415306" y="5367656"/>
            <a:ext cx="979715" cy="419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FD672F8-B694-41D6-819D-729E2D0D47F1}"/>
              </a:ext>
            </a:extLst>
          </p:cNvPr>
          <p:cNvSpPr/>
          <p:nvPr/>
        </p:nvSpPr>
        <p:spPr>
          <a:xfrm>
            <a:off x="6300492" y="5429495"/>
            <a:ext cx="806926" cy="180301"/>
          </a:xfrm>
          <a:custGeom>
            <a:avLst/>
            <a:gdLst>
              <a:gd name="connsiteX0" fmla="*/ 0 w 5047862"/>
              <a:gd name="connsiteY0" fmla="*/ 718763 h 718808"/>
              <a:gd name="connsiteX1" fmla="*/ 718457 w 5047862"/>
              <a:gd name="connsiteY1" fmla="*/ 56289 h 718808"/>
              <a:gd name="connsiteX2" fmla="*/ 1446245 w 5047862"/>
              <a:gd name="connsiteY2" fmla="*/ 718763 h 718808"/>
              <a:gd name="connsiteX3" fmla="*/ 2155372 w 5047862"/>
              <a:gd name="connsiteY3" fmla="*/ 93612 h 718808"/>
              <a:gd name="connsiteX4" fmla="*/ 2864498 w 5047862"/>
              <a:gd name="connsiteY4" fmla="*/ 700102 h 718808"/>
              <a:gd name="connsiteX5" fmla="*/ 3610947 w 5047862"/>
              <a:gd name="connsiteY5" fmla="*/ 306 h 718808"/>
              <a:gd name="connsiteX6" fmla="*/ 4264090 w 5047862"/>
              <a:gd name="connsiteY6" fmla="*/ 606795 h 718808"/>
              <a:gd name="connsiteX7" fmla="*/ 4562670 w 5047862"/>
              <a:gd name="connsiteY7" fmla="*/ 242902 h 718808"/>
              <a:gd name="connsiteX8" fmla="*/ 5047862 w 5047862"/>
              <a:gd name="connsiteY8" fmla="*/ 308216 h 7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7862" h="718808">
                <a:moveTo>
                  <a:pt x="0" y="718763"/>
                </a:moveTo>
                <a:cubicBezTo>
                  <a:pt x="238708" y="387526"/>
                  <a:pt x="477416" y="56289"/>
                  <a:pt x="718457" y="56289"/>
                </a:cubicBezTo>
                <a:cubicBezTo>
                  <a:pt x="959498" y="56289"/>
                  <a:pt x="1206759" y="712543"/>
                  <a:pt x="1446245" y="718763"/>
                </a:cubicBezTo>
                <a:cubicBezTo>
                  <a:pt x="1685731" y="724983"/>
                  <a:pt x="1918997" y="96722"/>
                  <a:pt x="2155372" y="93612"/>
                </a:cubicBezTo>
                <a:cubicBezTo>
                  <a:pt x="2391748" y="90502"/>
                  <a:pt x="2621902" y="715653"/>
                  <a:pt x="2864498" y="700102"/>
                </a:cubicBezTo>
                <a:cubicBezTo>
                  <a:pt x="3107094" y="684551"/>
                  <a:pt x="3377682" y="15857"/>
                  <a:pt x="3610947" y="306"/>
                </a:cubicBezTo>
                <a:cubicBezTo>
                  <a:pt x="3844212" y="-15245"/>
                  <a:pt x="4105470" y="566362"/>
                  <a:pt x="4264090" y="606795"/>
                </a:cubicBezTo>
                <a:cubicBezTo>
                  <a:pt x="4422710" y="647228"/>
                  <a:pt x="4432041" y="292665"/>
                  <a:pt x="4562670" y="242902"/>
                </a:cubicBezTo>
                <a:cubicBezTo>
                  <a:pt x="4693299" y="193139"/>
                  <a:pt x="4870580" y="250677"/>
                  <a:pt x="5047862" y="308216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678745-B3D0-4AC0-B9E2-F3D97B37F87E}"/>
              </a:ext>
            </a:extLst>
          </p:cNvPr>
          <p:cNvSpPr txBox="1"/>
          <p:nvPr/>
        </p:nvSpPr>
        <p:spPr>
          <a:xfrm>
            <a:off x="6243337" y="5083455"/>
            <a:ext cx="901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err="1">
                <a:solidFill>
                  <a:srgbClr val="7030A0"/>
                </a:solidFill>
              </a:rPr>
              <a:t>viral</a:t>
            </a:r>
            <a:r>
              <a:rPr lang="cs-CZ" sz="1200" b="1">
                <a:solidFill>
                  <a:srgbClr val="7030A0"/>
                </a:solidFill>
              </a:rPr>
              <a:t> </a:t>
            </a:r>
            <a:r>
              <a:rPr lang="cs-CZ" sz="1200" b="1" err="1">
                <a:solidFill>
                  <a:srgbClr val="7030A0"/>
                </a:solidFill>
              </a:rPr>
              <a:t>mRNA</a:t>
            </a:r>
            <a:endParaRPr lang="cs-CZ" sz="1200" b="1">
              <a:solidFill>
                <a:srgbClr val="7030A0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27D4DA3-BE39-4727-BAA4-045239365E96}"/>
              </a:ext>
            </a:extLst>
          </p:cNvPr>
          <p:cNvSpPr/>
          <p:nvPr/>
        </p:nvSpPr>
        <p:spPr>
          <a:xfrm rot="17964419">
            <a:off x="8156539" y="4271816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6D1478A-DE56-412B-9EC1-1A714D226B9E}"/>
              </a:ext>
            </a:extLst>
          </p:cNvPr>
          <p:cNvSpPr/>
          <p:nvPr/>
        </p:nvSpPr>
        <p:spPr>
          <a:xfrm>
            <a:off x="495085" y="4723170"/>
            <a:ext cx="4379054" cy="1182848"/>
          </a:xfrm>
          <a:prstGeom prst="roundRect">
            <a:avLst>
              <a:gd name="adj" fmla="val 28724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Graphic 6" descr="Covid-19 with solid fill">
            <a:extLst>
              <a:ext uri="{FF2B5EF4-FFF2-40B4-BE49-F238E27FC236}">
                <a16:creationId xmlns:a16="http://schemas.microsoft.com/office/drawing/2014/main" id="{AEBE4242-1B3E-48CE-A325-D59B31160EE7}"/>
              </a:ext>
            </a:extLst>
          </p:cNvPr>
          <p:cNvSpPr/>
          <p:nvPr/>
        </p:nvSpPr>
        <p:spPr>
          <a:xfrm>
            <a:off x="666889" y="4813446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0711C38-DD16-405E-8EDC-705AA33EB309}"/>
              </a:ext>
            </a:extLst>
          </p:cNvPr>
          <p:cNvSpPr/>
          <p:nvPr/>
        </p:nvSpPr>
        <p:spPr>
          <a:xfrm>
            <a:off x="2154771" y="5314594"/>
            <a:ext cx="979715" cy="419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C4F0719-AD05-404B-A232-851DCED2F584}"/>
              </a:ext>
            </a:extLst>
          </p:cNvPr>
          <p:cNvSpPr/>
          <p:nvPr/>
        </p:nvSpPr>
        <p:spPr>
          <a:xfrm>
            <a:off x="1328323" y="5132449"/>
            <a:ext cx="806926" cy="180301"/>
          </a:xfrm>
          <a:custGeom>
            <a:avLst/>
            <a:gdLst>
              <a:gd name="connsiteX0" fmla="*/ 0 w 5047862"/>
              <a:gd name="connsiteY0" fmla="*/ 718763 h 718808"/>
              <a:gd name="connsiteX1" fmla="*/ 718457 w 5047862"/>
              <a:gd name="connsiteY1" fmla="*/ 56289 h 718808"/>
              <a:gd name="connsiteX2" fmla="*/ 1446245 w 5047862"/>
              <a:gd name="connsiteY2" fmla="*/ 718763 h 718808"/>
              <a:gd name="connsiteX3" fmla="*/ 2155372 w 5047862"/>
              <a:gd name="connsiteY3" fmla="*/ 93612 h 718808"/>
              <a:gd name="connsiteX4" fmla="*/ 2864498 w 5047862"/>
              <a:gd name="connsiteY4" fmla="*/ 700102 h 718808"/>
              <a:gd name="connsiteX5" fmla="*/ 3610947 w 5047862"/>
              <a:gd name="connsiteY5" fmla="*/ 306 h 718808"/>
              <a:gd name="connsiteX6" fmla="*/ 4264090 w 5047862"/>
              <a:gd name="connsiteY6" fmla="*/ 606795 h 718808"/>
              <a:gd name="connsiteX7" fmla="*/ 4562670 w 5047862"/>
              <a:gd name="connsiteY7" fmla="*/ 242902 h 718808"/>
              <a:gd name="connsiteX8" fmla="*/ 5047862 w 5047862"/>
              <a:gd name="connsiteY8" fmla="*/ 308216 h 7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7862" h="718808">
                <a:moveTo>
                  <a:pt x="0" y="718763"/>
                </a:moveTo>
                <a:cubicBezTo>
                  <a:pt x="238708" y="387526"/>
                  <a:pt x="477416" y="56289"/>
                  <a:pt x="718457" y="56289"/>
                </a:cubicBezTo>
                <a:cubicBezTo>
                  <a:pt x="959498" y="56289"/>
                  <a:pt x="1206759" y="712543"/>
                  <a:pt x="1446245" y="718763"/>
                </a:cubicBezTo>
                <a:cubicBezTo>
                  <a:pt x="1685731" y="724983"/>
                  <a:pt x="1918997" y="96722"/>
                  <a:pt x="2155372" y="93612"/>
                </a:cubicBezTo>
                <a:cubicBezTo>
                  <a:pt x="2391748" y="90502"/>
                  <a:pt x="2621902" y="715653"/>
                  <a:pt x="2864498" y="700102"/>
                </a:cubicBezTo>
                <a:cubicBezTo>
                  <a:pt x="3107094" y="684551"/>
                  <a:pt x="3377682" y="15857"/>
                  <a:pt x="3610947" y="306"/>
                </a:cubicBezTo>
                <a:cubicBezTo>
                  <a:pt x="3844212" y="-15245"/>
                  <a:pt x="4105470" y="566362"/>
                  <a:pt x="4264090" y="606795"/>
                </a:cubicBezTo>
                <a:cubicBezTo>
                  <a:pt x="4422710" y="647228"/>
                  <a:pt x="4432041" y="292665"/>
                  <a:pt x="4562670" y="242902"/>
                </a:cubicBezTo>
                <a:cubicBezTo>
                  <a:pt x="4693299" y="193139"/>
                  <a:pt x="4870580" y="250677"/>
                  <a:pt x="5047862" y="308216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23386D-58C1-4EF1-B07F-F79B0A746C98}"/>
              </a:ext>
            </a:extLst>
          </p:cNvPr>
          <p:cNvSpPr txBox="1"/>
          <p:nvPr/>
        </p:nvSpPr>
        <p:spPr>
          <a:xfrm>
            <a:off x="1001360" y="4878432"/>
            <a:ext cx="901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err="1">
                <a:solidFill>
                  <a:srgbClr val="7030A0"/>
                </a:solidFill>
              </a:rPr>
              <a:t>viral</a:t>
            </a:r>
            <a:r>
              <a:rPr lang="cs-CZ" sz="1200" b="1">
                <a:solidFill>
                  <a:srgbClr val="7030A0"/>
                </a:solidFill>
              </a:rPr>
              <a:t> </a:t>
            </a:r>
            <a:r>
              <a:rPr lang="cs-CZ" sz="1200" b="1" err="1">
                <a:solidFill>
                  <a:srgbClr val="7030A0"/>
                </a:solidFill>
              </a:rPr>
              <a:t>mRNA</a:t>
            </a:r>
            <a:endParaRPr lang="cs-CZ" sz="1200" b="1">
              <a:solidFill>
                <a:srgbClr val="7030A0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67F034C-D6FE-41B7-BA9C-2282708F0BCF}"/>
              </a:ext>
            </a:extLst>
          </p:cNvPr>
          <p:cNvSpPr/>
          <p:nvPr/>
        </p:nvSpPr>
        <p:spPr>
          <a:xfrm>
            <a:off x="1625092" y="4306893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2B831C8-BBC5-4506-B23B-0C24B5F170ED}"/>
              </a:ext>
            </a:extLst>
          </p:cNvPr>
          <p:cNvSpPr/>
          <p:nvPr/>
        </p:nvSpPr>
        <p:spPr>
          <a:xfrm>
            <a:off x="2053197" y="4292240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7C64C26-627B-4058-9B44-CFE3C7AD3673}"/>
              </a:ext>
            </a:extLst>
          </p:cNvPr>
          <p:cNvSpPr/>
          <p:nvPr/>
        </p:nvSpPr>
        <p:spPr>
          <a:xfrm rot="3142981">
            <a:off x="9248760" y="4224409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53BC679-938B-4C9D-8840-37788C7C5502}"/>
              </a:ext>
            </a:extLst>
          </p:cNvPr>
          <p:cNvSpPr/>
          <p:nvPr/>
        </p:nvSpPr>
        <p:spPr>
          <a:xfrm>
            <a:off x="8686808" y="4015579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A1F8643-4F03-46A8-BFEA-E5693342B23F}"/>
              </a:ext>
            </a:extLst>
          </p:cNvPr>
          <p:cNvSpPr/>
          <p:nvPr/>
        </p:nvSpPr>
        <p:spPr>
          <a:xfrm rot="1858791">
            <a:off x="8990434" y="4077208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7F5381C-F67F-4C80-9850-88A02313C6DC}"/>
              </a:ext>
            </a:extLst>
          </p:cNvPr>
          <p:cNvSpPr/>
          <p:nvPr/>
        </p:nvSpPr>
        <p:spPr>
          <a:xfrm rot="19627622">
            <a:off x="8387942" y="4094422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483ACD4C-90F0-45EB-B665-E2872A7B284C}"/>
              </a:ext>
            </a:extLst>
          </p:cNvPr>
          <p:cNvSpPr/>
          <p:nvPr/>
        </p:nvSpPr>
        <p:spPr>
          <a:xfrm rot="4547577">
            <a:off x="6581968" y="4509726"/>
            <a:ext cx="737145" cy="1142818"/>
          </a:xfrm>
          <a:prstGeom prst="arc">
            <a:avLst>
              <a:gd name="adj1" fmla="val 16471053"/>
              <a:gd name="adj2" fmla="val 20474214"/>
            </a:avLst>
          </a:prstGeom>
          <a:noFill/>
          <a:ln w="3810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lt1"/>
              </a:solidFill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6914776-0EFE-48FF-9977-1D57E8C1B6FE}"/>
              </a:ext>
            </a:extLst>
          </p:cNvPr>
          <p:cNvSpPr txBox="1"/>
          <p:nvPr/>
        </p:nvSpPr>
        <p:spPr>
          <a:xfrm>
            <a:off x="3507704" y="4173804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9A5C00"/>
                </a:solidFill>
              </a:rPr>
              <a:t>C6 C7</a:t>
            </a:r>
          </a:p>
          <a:p>
            <a:r>
              <a:rPr lang="en-US" sz="1200" b="1">
                <a:solidFill>
                  <a:srgbClr val="9A5C00"/>
                </a:solidFill>
              </a:rPr>
              <a:t>C8 C9</a:t>
            </a:r>
            <a:endParaRPr lang="cs-CZ" sz="1200" b="1">
              <a:solidFill>
                <a:srgbClr val="9A5C00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4BEDEFC-DD66-4395-8881-E74FFD033028}"/>
              </a:ext>
            </a:extLst>
          </p:cNvPr>
          <p:cNvSpPr txBox="1"/>
          <p:nvPr/>
        </p:nvSpPr>
        <p:spPr>
          <a:xfrm>
            <a:off x="2532824" y="362319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IgM</a:t>
            </a:r>
            <a:endParaRPr lang="cs-CZ" b="1">
              <a:solidFill>
                <a:srgbClr val="C00000"/>
              </a:solidFill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DD469D60-A8FD-4B89-815A-409E578096BC}"/>
              </a:ext>
            </a:extLst>
          </p:cNvPr>
          <p:cNvSpPr txBox="1"/>
          <p:nvPr/>
        </p:nvSpPr>
        <p:spPr>
          <a:xfrm>
            <a:off x="8384218" y="4698069"/>
            <a:ext cx="106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S-protein</a:t>
            </a:r>
            <a:endParaRPr lang="cs-CZ" b="1">
              <a:solidFill>
                <a:srgbClr val="7030A0"/>
              </a:solidFill>
            </a:endParaRPr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CDBD84F3-B722-41F5-A1F2-7B4809EE0DF3}"/>
              </a:ext>
            </a:extLst>
          </p:cNvPr>
          <p:cNvSpPr/>
          <p:nvPr/>
        </p:nvSpPr>
        <p:spPr>
          <a:xfrm>
            <a:off x="2485475" y="4282074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4795B4C9-782E-46DA-8B59-8E079B546A46}"/>
              </a:ext>
            </a:extLst>
          </p:cNvPr>
          <p:cNvSpPr/>
          <p:nvPr/>
        </p:nvSpPr>
        <p:spPr>
          <a:xfrm>
            <a:off x="2928533" y="4296228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891AB393-B16B-4BAE-82A8-9E6EFEEEBA97}"/>
              </a:ext>
            </a:extLst>
          </p:cNvPr>
          <p:cNvSpPr/>
          <p:nvPr/>
        </p:nvSpPr>
        <p:spPr>
          <a:xfrm>
            <a:off x="2053234" y="3751310"/>
            <a:ext cx="766324" cy="664171"/>
          </a:xfrm>
          <a:custGeom>
            <a:avLst/>
            <a:gdLst>
              <a:gd name="connsiteX0" fmla="*/ 1695144 w 3340123"/>
              <a:gd name="connsiteY0" fmla="*/ 0 h 2668427"/>
              <a:gd name="connsiteX1" fmla="*/ 1976175 w 3340123"/>
              <a:gd name="connsiteY1" fmla="*/ 281031 h 2668427"/>
              <a:gd name="connsiteX2" fmla="*/ 1976175 w 3340123"/>
              <a:gd name="connsiteY2" fmla="*/ 591303 h 2668427"/>
              <a:gd name="connsiteX3" fmla="*/ 2918475 w 3340123"/>
              <a:gd name="connsiteY3" fmla="*/ 1560267 h 2668427"/>
              <a:gd name="connsiteX4" fmla="*/ 3011376 w 3340123"/>
              <a:gd name="connsiteY4" fmla="*/ 1553376 h 2668427"/>
              <a:gd name="connsiteX5" fmla="*/ 3283673 w 3340123"/>
              <a:gd name="connsiteY5" fmla="*/ 1724198 h 2668427"/>
              <a:gd name="connsiteX6" fmla="*/ 3340123 w 3340123"/>
              <a:gd name="connsiteY6" fmla="*/ 1918438 h 2668427"/>
              <a:gd name="connsiteX7" fmla="*/ 3339610 w 3340123"/>
              <a:gd name="connsiteY7" fmla="*/ 1924002 h 2668427"/>
              <a:gd name="connsiteX8" fmla="*/ 3322996 w 3340123"/>
              <a:gd name="connsiteY8" fmla="*/ 1902784 h 2668427"/>
              <a:gd name="connsiteX9" fmla="*/ 2980922 w 3340123"/>
              <a:gd name="connsiteY9" fmla="*/ 1871174 h 2668427"/>
              <a:gd name="connsiteX10" fmla="*/ 2846041 w 3340123"/>
              <a:gd name="connsiteY10" fmla="*/ 2141926 h 2668427"/>
              <a:gd name="connsiteX11" fmla="*/ 2854371 w 3340123"/>
              <a:gd name="connsiteY11" fmla="*/ 2176866 h 2668427"/>
              <a:gd name="connsiteX12" fmla="*/ 2833320 w 3340123"/>
              <a:gd name="connsiteY12" fmla="*/ 2163899 h 2668427"/>
              <a:gd name="connsiteX13" fmla="*/ 2740373 w 3340123"/>
              <a:gd name="connsiteY13" fmla="*/ 2062029 h 2668427"/>
              <a:gd name="connsiteX14" fmla="*/ 2707613 w 3340123"/>
              <a:gd name="connsiteY14" fmla="*/ 1742260 h 2668427"/>
              <a:gd name="connsiteX15" fmla="*/ 2715749 w 3340123"/>
              <a:gd name="connsiteY15" fmla="*/ 1726659 h 2668427"/>
              <a:gd name="connsiteX16" fmla="*/ 2079947 w 3340123"/>
              <a:gd name="connsiteY16" fmla="*/ 1072867 h 2668427"/>
              <a:gd name="connsiteX17" fmla="*/ 2427591 w 3340123"/>
              <a:gd name="connsiteY17" fmla="*/ 1923752 h 2668427"/>
              <a:gd name="connsiteX18" fmla="*/ 2452270 w 3340123"/>
              <a:gd name="connsiteY18" fmla="*/ 1928340 h 2668427"/>
              <a:gd name="connsiteX19" fmla="*/ 2690267 w 3340123"/>
              <a:gd name="connsiteY19" fmla="*/ 2164620 h 2668427"/>
              <a:gd name="connsiteX20" fmla="*/ 2707949 w 3340123"/>
              <a:gd name="connsiteY20" fmla="*/ 2301382 h 2668427"/>
              <a:gd name="connsiteX21" fmla="*/ 2704241 w 3340123"/>
              <a:gd name="connsiteY21" fmla="*/ 2325826 h 2668427"/>
              <a:gd name="connsiteX22" fmla="*/ 2682960 w 3340123"/>
              <a:gd name="connsiteY22" fmla="*/ 2296891 h 2668427"/>
              <a:gd name="connsiteX23" fmla="*/ 2389170 w 3340123"/>
              <a:gd name="connsiteY23" fmla="*/ 2224866 h 2668427"/>
              <a:gd name="connsiteX24" fmla="*/ 2192244 w 3340123"/>
              <a:gd name="connsiteY24" fmla="*/ 2506349 h 2668427"/>
              <a:gd name="connsiteX25" fmla="*/ 2197700 w 3340123"/>
              <a:gd name="connsiteY25" fmla="*/ 2532739 h 2668427"/>
              <a:gd name="connsiteX26" fmla="*/ 2193122 w 3340123"/>
              <a:gd name="connsiteY26" fmla="*/ 2529536 h 2668427"/>
              <a:gd name="connsiteX27" fmla="*/ 2081365 w 3340123"/>
              <a:gd name="connsiteY27" fmla="*/ 2360934 h 2668427"/>
              <a:gd name="connsiteX28" fmla="*/ 2168820 w 3340123"/>
              <a:gd name="connsiteY28" fmla="*/ 1995502 h 2668427"/>
              <a:gd name="connsiteX29" fmla="*/ 2173253 w 3340123"/>
              <a:gd name="connsiteY29" fmla="*/ 1992216 h 2668427"/>
              <a:gd name="connsiteX30" fmla="*/ 1813725 w 3340123"/>
              <a:gd name="connsiteY30" fmla="*/ 1112246 h 2668427"/>
              <a:gd name="connsiteX31" fmla="*/ 1813725 w 3340123"/>
              <a:gd name="connsiteY31" fmla="*/ 2155381 h 2668427"/>
              <a:gd name="connsiteX32" fmla="*/ 1855991 w 3340123"/>
              <a:gd name="connsiteY32" fmla="*/ 2180363 h 2668427"/>
              <a:gd name="connsiteX33" fmla="*/ 1997026 w 3340123"/>
              <a:gd name="connsiteY33" fmla="*/ 2469213 h 2668427"/>
              <a:gd name="connsiteX34" fmla="*/ 1971888 w 3340123"/>
              <a:gd name="connsiteY34" fmla="*/ 2604803 h 2668427"/>
              <a:gd name="connsiteX35" fmla="*/ 1960859 w 3340123"/>
              <a:gd name="connsiteY35" fmla="*/ 2626931 h 2668427"/>
              <a:gd name="connsiteX36" fmla="*/ 1949483 w 3340123"/>
              <a:gd name="connsiteY36" fmla="*/ 2592861 h 2668427"/>
              <a:gd name="connsiteX37" fmla="*/ 1691968 w 3340123"/>
              <a:gd name="connsiteY37" fmla="*/ 2434160 h 2668427"/>
              <a:gd name="connsiteX38" fmla="*/ 1418167 w 3340123"/>
              <a:gd name="connsiteY38" fmla="*/ 2641636 h 2668427"/>
              <a:gd name="connsiteX39" fmla="*/ 1415263 w 3340123"/>
              <a:gd name="connsiteY39" fmla="*/ 2668427 h 2668427"/>
              <a:gd name="connsiteX40" fmla="*/ 1411888 w 3340123"/>
              <a:gd name="connsiteY40" fmla="*/ 2663974 h 2668427"/>
              <a:gd name="connsiteX41" fmla="*/ 1357257 w 3340123"/>
              <a:gd name="connsiteY41" fmla="*/ 2469213 h 2668427"/>
              <a:gd name="connsiteX42" fmla="*/ 1498292 w 3340123"/>
              <a:gd name="connsiteY42" fmla="*/ 2180363 h 2668427"/>
              <a:gd name="connsiteX43" fmla="*/ 1552386 w 3340123"/>
              <a:gd name="connsiteY43" fmla="*/ 2148390 h 2668427"/>
              <a:gd name="connsiteX44" fmla="*/ 1552386 w 3340123"/>
              <a:gd name="connsiteY44" fmla="*/ 1113953 h 2668427"/>
              <a:gd name="connsiteX45" fmla="*/ 1183793 w 3340123"/>
              <a:gd name="connsiteY45" fmla="*/ 2016110 h 2668427"/>
              <a:gd name="connsiteX46" fmla="*/ 1201585 w 3340123"/>
              <a:gd name="connsiteY46" fmla="*/ 2032250 h 2668427"/>
              <a:gd name="connsiteX47" fmla="*/ 1252545 w 3340123"/>
              <a:gd name="connsiteY47" fmla="*/ 2404530 h 2668427"/>
              <a:gd name="connsiteX48" fmla="*/ 1175357 w 3340123"/>
              <a:gd name="connsiteY48" fmla="*/ 2518804 h 2668427"/>
              <a:gd name="connsiteX49" fmla="*/ 1156410 w 3340123"/>
              <a:gd name="connsiteY49" fmla="*/ 2534687 h 2668427"/>
              <a:gd name="connsiteX50" fmla="*/ 1159584 w 3340123"/>
              <a:gd name="connsiteY50" fmla="*/ 2498909 h 2668427"/>
              <a:gd name="connsiteX51" fmla="*/ 986858 w 3340123"/>
              <a:gd name="connsiteY51" fmla="*/ 2250583 h 2668427"/>
              <a:gd name="connsiteX52" fmla="*/ 652987 w 3340123"/>
              <a:gd name="connsiteY52" fmla="*/ 2331475 h 2668427"/>
              <a:gd name="connsiteX53" fmla="*/ 639627 w 3340123"/>
              <a:gd name="connsiteY53" fmla="*/ 2354878 h 2668427"/>
              <a:gd name="connsiteX54" fmla="*/ 638311 w 3340123"/>
              <a:gd name="connsiteY54" fmla="*/ 2349448 h 2668427"/>
              <a:gd name="connsiteX55" fmla="*/ 665991 w 3340123"/>
              <a:gd name="connsiteY55" fmla="*/ 2149073 h 2668427"/>
              <a:gd name="connsiteX56" fmla="*/ 880047 w 3340123"/>
              <a:gd name="connsiteY56" fmla="*/ 1949115 h 2668427"/>
              <a:gd name="connsiteX57" fmla="*/ 932610 w 3340123"/>
              <a:gd name="connsiteY57" fmla="*/ 1939925 h 2668427"/>
              <a:gd name="connsiteX58" fmla="*/ 1281905 w 3340123"/>
              <a:gd name="connsiteY58" fmla="*/ 1084999 h 2668427"/>
              <a:gd name="connsiteX59" fmla="*/ 608430 w 3340123"/>
              <a:gd name="connsiteY59" fmla="*/ 1777529 h 2668427"/>
              <a:gd name="connsiteX60" fmla="*/ 632510 w 3340123"/>
              <a:gd name="connsiteY60" fmla="*/ 1823708 h 2668427"/>
              <a:gd name="connsiteX61" fmla="*/ 599750 w 3340123"/>
              <a:gd name="connsiteY61" fmla="*/ 2143477 h 2668427"/>
              <a:gd name="connsiteX62" fmla="*/ 506804 w 3340123"/>
              <a:gd name="connsiteY62" fmla="*/ 2245347 h 2668427"/>
              <a:gd name="connsiteX63" fmla="*/ 485753 w 3340123"/>
              <a:gd name="connsiteY63" fmla="*/ 2258314 h 2668427"/>
              <a:gd name="connsiteX64" fmla="*/ 494083 w 3340123"/>
              <a:gd name="connsiteY64" fmla="*/ 2223375 h 2668427"/>
              <a:gd name="connsiteX65" fmla="*/ 359201 w 3340123"/>
              <a:gd name="connsiteY65" fmla="*/ 1952622 h 2668427"/>
              <a:gd name="connsiteX66" fmla="*/ 17129 w 3340123"/>
              <a:gd name="connsiteY66" fmla="*/ 1984233 h 2668427"/>
              <a:gd name="connsiteX67" fmla="*/ 514 w 3340123"/>
              <a:gd name="connsiteY67" fmla="*/ 2005450 h 2668427"/>
              <a:gd name="connsiteX68" fmla="*/ 0 w 3340123"/>
              <a:gd name="connsiteY68" fmla="*/ 1999886 h 2668427"/>
              <a:gd name="connsiteX69" fmla="*/ 56452 w 3340123"/>
              <a:gd name="connsiteY69" fmla="*/ 1805645 h 2668427"/>
              <a:gd name="connsiteX70" fmla="*/ 328746 w 3340123"/>
              <a:gd name="connsiteY70" fmla="*/ 1634824 h 2668427"/>
              <a:gd name="connsiteX71" fmla="*/ 381514 w 3340123"/>
              <a:gd name="connsiteY71" fmla="*/ 1636011 h 2668427"/>
              <a:gd name="connsiteX72" fmla="*/ 1414113 w 3340123"/>
              <a:gd name="connsiteY72" fmla="*/ 574194 h 2668427"/>
              <a:gd name="connsiteX73" fmla="*/ 1414113 w 3340123"/>
              <a:gd name="connsiteY73" fmla="*/ 281031 h 2668427"/>
              <a:gd name="connsiteX74" fmla="*/ 1695144 w 3340123"/>
              <a:gd name="connsiteY74" fmla="*/ 0 h 266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40123" h="2668427">
                <a:moveTo>
                  <a:pt x="1695144" y="0"/>
                </a:moveTo>
                <a:cubicBezTo>
                  <a:pt x="1850353" y="0"/>
                  <a:pt x="1976175" y="125822"/>
                  <a:pt x="1976175" y="281031"/>
                </a:cubicBezTo>
                <a:lnTo>
                  <a:pt x="1976175" y="591303"/>
                </a:lnTo>
                <a:lnTo>
                  <a:pt x="2918475" y="1560267"/>
                </a:lnTo>
                <a:lnTo>
                  <a:pt x="3011376" y="1553376"/>
                </a:lnTo>
                <a:cubicBezTo>
                  <a:pt x="3116691" y="1561604"/>
                  <a:pt x="3220179" y="1622089"/>
                  <a:pt x="3283673" y="1724198"/>
                </a:cubicBezTo>
                <a:cubicBezTo>
                  <a:pt x="3321768" y="1785463"/>
                  <a:pt x="3340056" y="1853013"/>
                  <a:pt x="3340123" y="1918438"/>
                </a:cubicBezTo>
                <a:lnTo>
                  <a:pt x="3339610" y="1924002"/>
                </a:lnTo>
                <a:lnTo>
                  <a:pt x="3322996" y="1902784"/>
                </a:lnTo>
                <a:cubicBezTo>
                  <a:pt x="3238340" y="1815994"/>
                  <a:pt x="3095614" y="1799857"/>
                  <a:pt x="2980922" y="1871174"/>
                </a:cubicBezTo>
                <a:cubicBezTo>
                  <a:pt x="2882614" y="1932304"/>
                  <a:pt x="2832823" y="2040323"/>
                  <a:pt x="2846041" y="2141926"/>
                </a:cubicBezTo>
                <a:lnTo>
                  <a:pt x="2854371" y="2176866"/>
                </a:lnTo>
                <a:lnTo>
                  <a:pt x="2833320" y="2163899"/>
                </a:lnTo>
                <a:cubicBezTo>
                  <a:pt x="2797567" y="2137055"/>
                  <a:pt x="2765770" y="2102872"/>
                  <a:pt x="2740373" y="2062029"/>
                </a:cubicBezTo>
                <a:cubicBezTo>
                  <a:pt x="2676881" y="1959920"/>
                  <a:pt x="2668410" y="1840352"/>
                  <a:pt x="2707613" y="1742260"/>
                </a:cubicBezTo>
                <a:lnTo>
                  <a:pt x="2715749" y="1726659"/>
                </a:lnTo>
                <a:lnTo>
                  <a:pt x="2079947" y="1072867"/>
                </a:lnTo>
                <a:lnTo>
                  <a:pt x="2427591" y="1923752"/>
                </a:lnTo>
                <a:lnTo>
                  <a:pt x="2452270" y="1928340"/>
                </a:lnTo>
                <a:cubicBezTo>
                  <a:pt x="2558896" y="1958155"/>
                  <a:pt x="2651527" y="2044459"/>
                  <a:pt x="2690267" y="2164620"/>
                </a:cubicBezTo>
                <a:cubicBezTo>
                  <a:pt x="2705026" y="2210396"/>
                  <a:pt x="2710567" y="2256751"/>
                  <a:pt x="2707949" y="2301382"/>
                </a:cubicBezTo>
                <a:lnTo>
                  <a:pt x="2704241" y="2325826"/>
                </a:lnTo>
                <a:lnTo>
                  <a:pt x="2682960" y="2296891"/>
                </a:lnTo>
                <a:cubicBezTo>
                  <a:pt x="2613962" y="2221147"/>
                  <a:pt x="2499350" y="2189343"/>
                  <a:pt x="2389170" y="2224866"/>
                </a:cubicBezTo>
                <a:cubicBezTo>
                  <a:pt x="2260629" y="2266308"/>
                  <a:pt x="2180715" y="2385658"/>
                  <a:pt x="2192244" y="2506349"/>
                </a:cubicBezTo>
                <a:lnTo>
                  <a:pt x="2197700" y="2532739"/>
                </a:lnTo>
                <a:lnTo>
                  <a:pt x="2193122" y="2529536"/>
                </a:lnTo>
                <a:cubicBezTo>
                  <a:pt x="2143236" y="2487206"/>
                  <a:pt x="2103502" y="2429598"/>
                  <a:pt x="2081365" y="2360934"/>
                </a:cubicBezTo>
                <a:cubicBezTo>
                  <a:pt x="2037090" y="2223608"/>
                  <a:pt x="2075774" y="2081063"/>
                  <a:pt x="2168820" y="1995502"/>
                </a:cubicBezTo>
                <a:lnTo>
                  <a:pt x="2173253" y="1992216"/>
                </a:lnTo>
                <a:lnTo>
                  <a:pt x="1813725" y="1112246"/>
                </a:lnTo>
                <a:lnTo>
                  <a:pt x="1813725" y="2155381"/>
                </a:lnTo>
                <a:lnTo>
                  <a:pt x="1855991" y="2180363"/>
                </a:lnTo>
                <a:cubicBezTo>
                  <a:pt x="1941081" y="2242963"/>
                  <a:pt x="1997025" y="2348974"/>
                  <a:pt x="1997026" y="2469213"/>
                </a:cubicBezTo>
                <a:cubicBezTo>
                  <a:pt x="1997026" y="2517309"/>
                  <a:pt x="1988075" y="2563128"/>
                  <a:pt x="1971888" y="2604803"/>
                </a:cubicBezTo>
                <a:lnTo>
                  <a:pt x="1960859" y="2626931"/>
                </a:lnTo>
                <a:lnTo>
                  <a:pt x="1949483" y="2592861"/>
                </a:lnTo>
                <a:cubicBezTo>
                  <a:pt x="1907055" y="2499599"/>
                  <a:pt x="1807731" y="2434160"/>
                  <a:pt x="1691968" y="2434160"/>
                </a:cubicBezTo>
                <a:cubicBezTo>
                  <a:pt x="1556910" y="2434160"/>
                  <a:pt x="1444229" y="2523230"/>
                  <a:pt x="1418167" y="2641636"/>
                </a:cubicBezTo>
                <a:lnTo>
                  <a:pt x="1415263" y="2668427"/>
                </a:lnTo>
                <a:lnTo>
                  <a:pt x="1411888" y="2663974"/>
                </a:lnTo>
                <a:cubicBezTo>
                  <a:pt x="1377397" y="2608379"/>
                  <a:pt x="1357257" y="2541357"/>
                  <a:pt x="1357257" y="2469213"/>
                </a:cubicBezTo>
                <a:cubicBezTo>
                  <a:pt x="1357257" y="2348973"/>
                  <a:pt x="1413201" y="2242962"/>
                  <a:pt x="1498292" y="2180363"/>
                </a:cubicBezTo>
                <a:lnTo>
                  <a:pt x="1552386" y="2148390"/>
                </a:lnTo>
                <a:lnTo>
                  <a:pt x="1552386" y="1113953"/>
                </a:lnTo>
                <a:lnTo>
                  <a:pt x="1183793" y="2016110"/>
                </a:lnTo>
                <a:lnTo>
                  <a:pt x="1201585" y="2032250"/>
                </a:lnTo>
                <a:cubicBezTo>
                  <a:pt x="1285731" y="2126576"/>
                  <a:pt x="1310158" y="2272244"/>
                  <a:pt x="1252545" y="2404530"/>
                </a:cubicBezTo>
                <a:cubicBezTo>
                  <a:pt x="1233340" y="2448625"/>
                  <a:pt x="1206838" y="2487059"/>
                  <a:pt x="1175357" y="2518804"/>
                </a:cubicBezTo>
                <a:lnTo>
                  <a:pt x="1156410" y="2534687"/>
                </a:lnTo>
                <a:lnTo>
                  <a:pt x="1159584" y="2498909"/>
                </a:lnTo>
                <a:cubicBezTo>
                  <a:pt x="1157926" y="2396464"/>
                  <a:pt x="1092993" y="2296808"/>
                  <a:pt x="986858" y="2250583"/>
                </a:cubicBezTo>
                <a:cubicBezTo>
                  <a:pt x="863034" y="2196656"/>
                  <a:pt x="724160" y="2233323"/>
                  <a:pt x="652987" y="2331475"/>
                </a:cubicBezTo>
                <a:lnTo>
                  <a:pt x="639627" y="2354878"/>
                </a:lnTo>
                <a:lnTo>
                  <a:pt x="638311" y="2349448"/>
                </a:lnTo>
                <a:cubicBezTo>
                  <a:pt x="628888" y="2284704"/>
                  <a:pt x="637185" y="2215216"/>
                  <a:pt x="665991" y="2149073"/>
                </a:cubicBezTo>
                <a:cubicBezTo>
                  <a:pt x="709202" y="2049859"/>
                  <a:pt x="789355" y="1979304"/>
                  <a:pt x="880047" y="1949115"/>
                </a:cubicBezTo>
                <a:lnTo>
                  <a:pt x="932610" y="1939925"/>
                </a:lnTo>
                <a:lnTo>
                  <a:pt x="1281905" y="1084999"/>
                </a:lnTo>
                <a:lnTo>
                  <a:pt x="608430" y="1777529"/>
                </a:lnTo>
                <a:lnTo>
                  <a:pt x="632510" y="1823708"/>
                </a:lnTo>
                <a:cubicBezTo>
                  <a:pt x="671714" y="1921801"/>
                  <a:pt x="663243" y="2041367"/>
                  <a:pt x="599750" y="2143477"/>
                </a:cubicBezTo>
                <a:cubicBezTo>
                  <a:pt x="574352" y="2184320"/>
                  <a:pt x="542557" y="2218503"/>
                  <a:pt x="506804" y="2245347"/>
                </a:cubicBezTo>
                <a:lnTo>
                  <a:pt x="485753" y="2258314"/>
                </a:lnTo>
                <a:lnTo>
                  <a:pt x="494083" y="2223375"/>
                </a:lnTo>
                <a:cubicBezTo>
                  <a:pt x="507302" y="2121771"/>
                  <a:pt x="457509" y="2013752"/>
                  <a:pt x="359201" y="1952622"/>
                </a:cubicBezTo>
                <a:cubicBezTo>
                  <a:pt x="244509" y="1881305"/>
                  <a:pt x="101785" y="1897442"/>
                  <a:pt x="17129" y="1984233"/>
                </a:cubicBezTo>
                <a:lnTo>
                  <a:pt x="514" y="2005450"/>
                </a:lnTo>
                <a:lnTo>
                  <a:pt x="0" y="1999886"/>
                </a:lnTo>
                <a:cubicBezTo>
                  <a:pt x="69" y="1934461"/>
                  <a:pt x="18356" y="1866911"/>
                  <a:pt x="56452" y="1805645"/>
                </a:cubicBezTo>
                <a:cubicBezTo>
                  <a:pt x="119944" y="1703537"/>
                  <a:pt x="223432" y="1643053"/>
                  <a:pt x="328746" y="1634824"/>
                </a:cubicBezTo>
                <a:lnTo>
                  <a:pt x="381514" y="1636011"/>
                </a:lnTo>
                <a:lnTo>
                  <a:pt x="1414113" y="574194"/>
                </a:lnTo>
                <a:lnTo>
                  <a:pt x="1414113" y="281031"/>
                </a:lnTo>
                <a:cubicBezTo>
                  <a:pt x="1414113" y="125822"/>
                  <a:pt x="1539935" y="0"/>
                  <a:pt x="169514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084EC6DD-70C6-4D1E-9E93-210A83347AE8}"/>
              </a:ext>
            </a:extLst>
          </p:cNvPr>
          <p:cNvSpPr/>
          <p:nvPr/>
        </p:nvSpPr>
        <p:spPr>
          <a:xfrm>
            <a:off x="2792727" y="3740466"/>
            <a:ext cx="766324" cy="664171"/>
          </a:xfrm>
          <a:custGeom>
            <a:avLst/>
            <a:gdLst>
              <a:gd name="connsiteX0" fmla="*/ 1695144 w 3340123"/>
              <a:gd name="connsiteY0" fmla="*/ 0 h 2668427"/>
              <a:gd name="connsiteX1" fmla="*/ 1976175 w 3340123"/>
              <a:gd name="connsiteY1" fmla="*/ 281031 h 2668427"/>
              <a:gd name="connsiteX2" fmla="*/ 1976175 w 3340123"/>
              <a:gd name="connsiteY2" fmla="*/ 591303 h 2668427"/>
              <a:gd name="connsiteX3" fmla="*/ 2918475 w 3340123"/>
              <a:gd name="connsiteY3" fmla="*/ 1560267 h 2668427"/>
              <a:gd name="connsiteX4" fmla="*/ 3011376 w 3340123"/>
              <a:gd name="connsiteY4" fmla="*/ 1553376 h 2668427"/>
              <a:gd name="connsiteX5" fmla="*/ 3283673 w 3340123"/>
              <a:gd name="connsiteY5" fmla="*/ 1724198 h 2668427"/>
              <a:gd name="connsiteX6" fmla="*/ 3340123 w 3340123"/>
              <a:gd name="connsiteY6" fmla="*/ 1918438 h 2668427"/>
              <a:gd name="connsiteX7" fmla="*/ 3339610 w 3340123"/>
              <a:gd name="connsiteY7" fmla="*/ 1924002 h 2668427"/>
              <a:gd name="connsiteX8" fmla="*/ 3322996 w 3340123"/>
              <a:gd name="connsiteY8" fmla="*/ 1902784 h 2668427"/>
              <a:gd name="connsiteX9" fmla="*/ 2980922 w 3340123"/>
              <a:gd name="connsiteY9" fmla="*/ 1871174 h 2668427"/>
              <a:gd name="connsiteX10" fmla="*/ 2846041 w 3340123"/>
              <a:gd name="connsiteY10" fmla="*/ 2141926 h 2668427"/>
              <a:gd name="connsiteX11" fmla="*/ 2854371 w 3340123"/>
              <a:gd name="connsiteY11" fmla="*/ 2176866 h 2668427"/>
              <a:gd name="connsiteX12" fmla="*/ 2833320 w 3340123"/>
              <a:gd name="connsiteY12" fmla="*/ 2163899 h 2668427"/>
              <a:gd name="connsiteX13" fmla="*/ 2740373 w 3340123"/>
              <a:gd name="connsiteY13" fmla="*/ 2062029 h 2668427"/>
              <a:gd name="connsiteX14" fmla="*/ 2707613 w 3340123"/>
              <a:gd name="connsiteY14" fmla="*/ 1742260 h 2668427"/>
              <a:gd name="connsiteX15" fmla="*/ 2715749 w 3340123"/>
              <a:gd name="connsiteY15" fmla="*/ 1726659 h 2668427"/>
              <a:gd name="connsiteX16" fmla="*/ 2079947 w 3340123"/>
              <a:gd name="connsiteY16" fmla="*/ 1072867 h 2668427"/>
              <a:gd name="connsiteX17" fmla="*/ 2427591 w 3340123"/>
              <a:gd name="connsiteY17" fmla="*/ 1923752 h 2668427"/>
              <a:gd name="connsiteX18" fmla="*/ 2452270 w 3340123"/>
              <a:gd name="connsiteY18" fmla="*/ 1928340 h 2668427"/>
              <a:gd name="connsiteX19" fmla="*/ 2690267 w 3340123"/>
              <a:gd name="connsiteY19" fmla="*/ 2164620 h 2668427"/>
              <a:gd name="connsiteX20" fmla="*/ 2707949 w 3340123"/>
              <a:gd name="connsiteY20" fmla="*/ 2301382 h 2668427"/>
              <a:gd name="connsiteX21" fmla="*/ 2704241 w 3340123"/>
              <a:gd name="connsiteY21" fmla="*/ 2325826 h 2668427"/>
              <a:gd name="connsiteX22" fmla="*/ 2682960 w 3340123"/>
              <a:gd name="connsiteY22" fmla="*/ 2296891 h 2668427"/>
              <a:gd name="connsiteX23" fmla="*/ 2389170 w 3340123"/>
              <a:gd name="connsiteY23" fmla="*/ 2224866 h 2668427"/>
              <a:gd name="connsiteX24" fmla="*/ 2192244 w 3340123"/>
              <a:gd name="connsiteY24" fmla="*/ 2506349 h 2668427"/>
              <a:gd name="connsiteX25" fmla="*/ 2197700 w 3340123"/>
              <a:gd name="connsiteY25" fmla="*/ 2532739 h 2668427"/>
              <a:gd name="connsiteX26" fmla="*/ 2193122 w 3340123"/>
              <a:gd name="connsiteY26" fmla="*/ 2529536 h 2668427"/>
              <a:gd name="connsiteX27" fmla="*/ 2081365 w 3340123"/>
              <a:gd name="connsiteY27" fmla="*/ 2360934 h 2668427"/>
              <a:gd name="connsiteX28" fmla="*/ 2168820 w 3340123"/>
              <a:gd name="connsiteY28" fmla="*/ 1995502 h 2668427"/>
              <a:gd name="connsiteX29" fmla="*/ 2173253 w 3340123"/>
              <a:gd name="connsiteY29" fmla="*/ 1992216 h 2668427"/>
              <a:gd name="connsiteX30" fmla="*/ 1813725 w 3340123"/>
              <a:gd name="connsiteY30" fmla="*/ 1112246 h 2668427"/>
              <a:gd name="connsiteX31" fmla="*/ 1813725 w 3340123"/>
              <a:gd name="connsiteY31" fmla="*/ 2155381 h 2668427"/>
              <a:gd name="connsiteX32" fmla="*/ 1855991 w 3340123"/>
              <a:gd name="connsiteY32" fmla="*/ 2180363 h 2668427"/>
              <a:gd name="connsiteX33" fmla="*/ 1997026 w 3340123"/>
              <a:gd name="connsiteY33" fmla="*/ 2469213 h 2668427"/>
              <a:gd name="connsiteX34" fmla="*/ 1971888 w 3340123"/>
              <a:gd name="connsiteY34" fmla="*/ 2604803 h 2668427"/>
              <a:gd name="connsiteX35" fmla="*/ 1960859 w 3340123"/>
              <a:gd name="connsiteY35" fmla="*/ 2626931 h 2668427"/>
              <a:gd name="connsiteX36" fmla="*/ 1949483 w 3340123"/>
              <a:gd name="connsiteY36" fmla="*/ 2592861 h 2668427"/>
              <a:gd name="connsiteX37" fmla="*/ 1691968 w 3340123"/>
              <a:gd name="connsiteY37" fmla="*/ 2434160 h 2668427"/>
              <a:gd name="connsiteX38" fmla="*/ 1418167 w 3340123"/>
              <a:gd name="connsiteY38" fmla="*/ 2641636 h 2668427"/>
              <a:gd name="connsiteX39" fmla="*/ 1415263 w 3340123"/>
              <a:gd name="connsiteY39" fmla="*/ 2668427 h 2668427"/>
              <a:gd name="connsiteX40" fmla="*/ 1411888 w 3340123"/>
              <a:gd name="connsiteY40" fmla="*/ 2663974 h 2668427"/>
              <a:gd name="connsiteX41" fmla="*/ 1357257 w 3340123"/>
              <a:gd name="connsiteY41" fmla="*/ 2469213 h 2668427"/>
              <a:gd name="connsiteX42" fmla="*/ 1498292 w 3340123"/>
              <a:gd name="connsiteY42" fmla="*/ 2180363 h 2668427"/>
              <a:gd name="connsiteX43" fmla="*/ 1552386 w 3340123"/>
              <a:gd name="connsiteY43" fmla="*/ 2148390 h 2668427"/>
              <a:gd name="connsiteX44" fmla="*/ 1552386 w 3340123"/>
              <a:gd name="connsiteY44" fmla="*/ 1113953 h 2668427"/>
              <a:gd name="connsiteX45" fmla="*/ 1183793 w 3340123"/>
              <a:gd name="connsiteY45" fmla="*/ 2016110 h 2668427"/>
              <a:gd name="connsiteX46" fmla="*/ 1201585 w 3340123"/>
              <a:gd name="connsiteY46" fmla="*/ 2032250 h 2668427"/>
              <a:gd name="connsiteX47" fmla="*/ 1252545 w 3340123"/>
              <a:gd name="connsiteY47" fmla="*/ 2404530 h 2668427"/>
              <a:gd name="connsiteX48" fmla="*/ 1175357 w 3340123"/>
              <a:gd name="connsiteY48" fmla="*/ 2518804 h 2668427"/>
              <a:gd name="connsiteX49" fmla="*/ 1156410 w 3340123"/>
              <a:gd name="connsiteY49" fmla="*/ 2534687 h 2668427"/>
              <a:gd name="connsiteX50" fmla="*/ 1159584 w 3340123"/>
              <a:gd name="connsiteY50" fmla="*/ 2498909 h 2668427"/>
              <a:gd name="connsiteX51" fmla="*/ 986858 w 3340123"/>
              <a:gd name="connsiteY51" fmla="*/ 2250583 h 2668427"/>
              <a:gd name="connsiteX52" fmla="*/ 652987 w 3340123"/>
              <a:gd name="connsiteY52" fmla="*/ 2331475 h 2668427"/>
              <a:gd name="connsiteX53" fmla="*/ 639627 w 3340123"/>
              <a:gd name="connsiteY53" fmla="*/ 2354878 h 2668427"/>
              <a:gd name="connsiteX54" fmla="*/ 638311 w 3340123"/>
              <a:gd name="connsiteY54" fmla="*/ 2349448 h 2668427"/>
              <a:gd name="connsiteX55" fmla="*/ 665991 w 3340123"/>
              <a:gd name="connsiteY55" fmla="*/ 2149073 h 2668427"/>
              <a:gd name="connsiteX56" fmla="*/ 880047 w 3340123"/>
              <a:gd name="connsiteY56" fmla="*/ 1949115 h 2668427"/>
              <a:gd name="connsiteX57" fmla="*/ 932610 w 3340123"/>
              <a:gd name="connsiteY57" fmla="*/ 1939925 h 2668427"/>
              <a:gd name="connsiteX58" fmla="*/ 1281905 w 3340123"/>
              <a:gd name="connsiteY58" fmla="*/ 1084999 h 2668427"/>
              <a:gd name="connsiteX59" fmla="*/ 608430 w 3340123"/>
              <a:gd name="connsiteY59" fmla="*/ 1777529 h 2668427"/>
              <a:gd name="connsiteX60" fmla="*/ 632510 w 3340123"/>
              <a:gd name="connsiteY60" fmla="*/ 1823708 h 2668427"/>
              <a:gd name="connsiteX61" fmla="*/ 599750 w 3340123"/>
              <a:gd name="connsiteY61" fmla="*/ 2143477 h 2668427"/>
              <a:gd name="connsiteX62" fmla="*/ 506804 w 3340123"/>
              <a:gd name="connsiteY62" fmla="*/ 2245347 h 2668427"/>
              <a:gd name="connsiteX63" fmla="*/ 485753 w 3340123"/>
              <a:gd name="connsiteY63" fmla="*/ 2258314 h 2668427"/>
              <a:gd name="connsiteX64" fmla="*/ 494083 w 3340123"/>
              <a:gd name="connsiteY64" fmla="*/ 2223375 h 2668427"/>
              <a:gd name="connsiteX65" fmla="*/ 359201 w 3340123"/>
              <a:gd name="connsiteY65" fmla="*/ 1952622 h 2668427"/>
              <a:gd name="connsiteX66" fmla="*/ 17129 w 3340123"/>
              <a:gd name="connsiteY66" fmla="*/ 1984233 h 2668427"/>
              <a:gd name="connsiteX67" fmla="*/ 514 w 3340123"/>
              <a:gd name="connsiteY67" fmla="*/ 2005450 h 2668427"/>
              <a:gd name="connsiteX68" fmla="*/ 0 w 3340123"/>
              <a:gd name="connsiteY68" fmla="*/ 1999886 h 2668427"/>
              <a:gd name="connsiteX69" fmla="*/ 56452 w 3340123"/>
              <a:gd name="connsiteY69" fmla="*/ 1805645 h 2668427"/>
              <a:gd name="connsiteX70" fmla="*/ 328746 w 3340123"/>
              <a:gd name="connsiteY70" fmla="*/ 1634824 h 2668427"/>
              <a:gd name="connsiteX71" fmla="*/ 381514 w 3340123"/>
              <a:gd name="connsiteY71" fmla="*/ 1636011 h 2668427"/>
              <a:gd name="connsiteX72" fmla="*/ 1414113 w 3340123"/>
              <a:gd name="connsiteY72" fmla="*/ 574194 h 2668427"/>
              <a:gd name="connsiteX73" fmla="*/ 1414113 w 3340123"/>
              <a:gd name="connsiteY73" fmla="*/ 281031 h 2668427"/>
              <a:gd name="connsiteX74" fmla="*/ 1695144 w 3340123"/>
              <a:gd name="connsiteY74" fmla="*/ 0 h 266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40123" h="2668427">
                <a:moveTo>
                  <a:pt x="1695144" y="0"/>
                </a:moveTo>
                <a:cubicBezTo>
                  <a:pt x="1850353" y="0"/>
                  <a:pt x="1976175" y="125822"/>
                  <a:pt x="1976175" y="281031"/>
                </a:cubicBezTo>
                <a:lnTo>
                  <a:pt x="1976175" y="591303"/>
                </a:lnTo>
                <a:lnTo>
                  <a:pt x="2918475" y="1560267"/>
                </a:lnTo>
                <a:lnTo>
                  <a:pt x="3011376" y="1553376"/>
                </a:lnTo>
                <a:cubicBezTo>
                  <a:pt x="3116691" y="1561604"/>
                  <a:pt x="3220179" y="1622089"/>
                  <a:pt x="3283673" y="1724198"/>
                </a:cubicBezTo>
                <a:cubicBezTo>
                  <a:pt x="3321768" y="1785463"/>
                  <a:pt x="3340056" y="1853013"/>
                  <a:pt x="3340123" y="1918438"/>
                </a:cubicBezTo>
                <a:lnTo>
                  <a:pt x="3339610" y="1924002"/>
                </a:lnTo>
                <a:lnTo>
                  <a:pt x="3322996" y="1902784"/>
                </a:lnTo>
                <a:cubicBezTo>
                  <a:pt x="3238340" y="1815994"/>
                  <a:pt x="3095614" y="1799857"/>
                  <a:pt x="2980922" y="1871174"/>
                </a:cubicBezTo>
                <a:cubicBezTo>
                  <a:pt x="2882614" y="1932304"/>
                  <a:pt x="2832823" y="2040323"/>
                  <a:pt x="2846041" y="2141926"/>
                </a:cubicBezTo>
                <a:lnTo>
                  <a:pt x="2854371" y="2176866"/>
                </a:lnTo>
                <a:lnTo>
                  <a:pt x="2833320" y="2163899"/>
                </a:lnTo>
                <a:cubicBezTo>
                  <a:pt x="2797567" y="2137055"/>
                  <a:pt x="2765770" y="2102872"/>
                  <a:pt x="2740373" y="2062029"/>
                </a:cubicBezTo>
                <a:cubicBezTo>
                  <a:pt x="2676881" y="1959920"/>
                  <a:pt x="2668410" y="1840352"/>
                  <a:pt x="2707613" y="1742260"/>
                </a:cubicBezTo>
                <a:lnTo>
                  <a:pt x="2715749" y="1726659"/>
                </a:lnTo>
                <a:lnTo>
                  <a:pt x="2079947" y="1072867"/>
                </a:lnTo>
                <a:lnTo>
                  <a:pt x="2427591" y="1923752"/>
                </a:lnTo>
                <a:lnTo>
                  <a:pt x="2452270" y="1928340"/>
                </a:lnTo>
                <a:cubicBezTo>
                  <a:pt x="2558896" y="1958155"/>
                  <a:pt x="2651527" y="2044459"/>
                  <a:pt x="2690267" y="2164620"/>
                </a:cubicBezTo>
                <a:cubicBezTo>
                  <a:pt x="2705026" y="2210396"/>
                  <a:pt x="2710567" y="2256751"/>
                  <a:pt x="2707949" y="2301382"/>
                </a:cubicBezTo>
                <a:lnTo>
                  <a:pt x="2704241" y="2325826"/>
                </a:lnTo>
                <a:lnTo>
                  <a:pt x="2682960" y="2296891"/>
                </a:lnTo>
                <a:cubicBezTo>
                  <a:pt x="2613962" y="2221147"/>
                  <a:pt x="2499350" y="2189343"/>
                  <a:pt x="2389170" y="2224866"/>
                </a:cubicBezTo>
                <a:cubicBezTo>
                  <a:pt x="2260629" y="2266308"/>
                  <a:pt x="2180715" y="2385658"/>
                  <a:pt x="2192244" y="2506349"/>
                </a:cubicBezTo>
                <a:lnTo>
                  <a:pt x="2197700" y="2532739"/>
                </a:lnTo>
                <a:lnTo>
                  <a:pt x="2193122" y="2529536"/>
                </a:lnTo>
                <a:cubicBezTo>
                  <a:pt x="2143236" y="2487206"/>
                  <a:pt x="2103502" y="2429598"/>
                  <a:pt x="2081365" y="2360934"/>
                </a:cubicBezTo>
                <a:cubicBezTo>
                  <a:pt x="2037090" y="2223608"/>
                  <a:pt x="2075774" y="2081063"/>
                  <a:pt x="2168820" y="1995502"/>
                </a:cubicBezTo>
                <a:lnTo>
                  <a:pt x="2173253" y="1992216"/>
                </a:lnTo>
                <a:lnTo>
                  <a:pt x="1813725" y="1112246"/>
                </a:lnTo>
                <a:lnTo>
                  <a:pt x="1813725" y="2155381"/>
                </a:lnTo>
                <a:lnTo>
                  <a:pt x="1855991" y="2180363"/>
                </a:lnTo>
                <a:cubicBezTo>
                  <a:pt x="1941081" y="2242963"/>
                  <a:pt x="1997025" y="2348974"/>
                  <a:pt x="1997026" y="2469213"/>
                </a:cubicBezTo>
                <a:cubicBezTo>
                  <a:pt x="1997026" y="2517309"/>
                  <a:pt x="1988075" y="2563128"/>
                  <a:pt x="1971888" y="2604803"/>
                </a:cubicBezTo>
                <a:lnTo>
                  <a:pt x="1960859" y="2626931"/>
                </a:lnTo>
                <a:lnTo>
                  <a:pt x="1949483" y="2592861"/>
                </a:lnTo>
                <a:cubicBezTo>
                  <a:pt x="1907055" y="2499599"/>
                  <a:pt x="1807731" y="2434160"/>
                  <a:pt x="1691968" y="2434160"/>
                </a:cubicBezTo>
                <a:cubicBezTo>
                  <a:pt x="1556910" y="2434160"/>
                  <a:pt x="1444229" y="2523230"/>
                  <a:pt x="1418167" y="2641636"/>
                </a:cubicBezTo>
                <a:lnTo>
                  <a:pt x="1415263" y="2668427"/>
                </a:lnTo>
                <a:lnTo>
                  <a:pt x="1411888" y="2663974"/>
                </a:lnTo>
                <a:cubicBezTo>
                  <a:pt x="1377397" y="2608379"/>
                  <a:pt x="1357257" y="2541357"/>
                  <a:pt x="1357257" y="2469213"/>
                </a:cubicBezTo>
                <a:cubicBezTo>
                  <a:pt x="1357257" y="2348973"/>
                  <a:pt x="1413201" y="2242962"/>
                  <a:pt x="1498292" y="2180363"/>
                </a:cubicBezTo>
                <a:lnTo>
                  <a:pt x="1552386" y="2148390"/>
                </a:lnTo>
                <a:lnTo>
                  <a:pt x="1552386" y="1113953"/>
                </a:lnTo>
                <a:lnTo>
                  <a:pt x="1183793" y="2016110"/>
                </a:lnTo>
                <a:lnTo>
                  <a:pt x="1201585" y="2032250"/>
                </a:lnTo>
                <a:cubicBezTo>
                  <a:pt x="1285731" y="2126576"/>
                  <a:pt x="1310158" y="2272244"/>
                  <a:pt x="1252545" y="2404530"/>
                </a:cubicBezTo>
                <a:cubicBezTo>
                  <a:pt x="1233340" y="2448625"/>
                  <a:pt x="1206838" y="2487059"/>
                  <a:pt x="1175357" y="2518804"/>
                </a:cubicBezTo>
                <a:lnTo>
                  <a:pt x="1156410" y="2534687"/>
                </a:lnTo>
                <a:lnTo>
                  <a:pt x="1159584" y="2498909"/>
                </a:lnTo>
                <a:cubicBezTo>
                  <a:pt x="1157926" y="2396464"/>
                  <a:pt x="1092993" y="2296808"/>
                  <a:pt x="986858" y="2250583"/>
                </a:cubicBezTo>
                <a:cubicBezTo>
                  <a:pt x="863034" y="2196656"/>
                  <a:pt x="724160" y="2233323"/>
                  <a:pt x="652987" y="2331475"/>
                </a:cubicBezTo>
                <a:lnTo>
                  <a:pt x="639627" y="2354878"/>
                </a:lnTo>
                <a:lnTo>
                  <a:pt x="638311" y="2349448"/>
                </a:lnTo>
                <a:cubicBezTo>
                  <a:pt x="628888" y="2284704"/>
                  <a:pt x="637185" y="2215216"/>
                  <a:pt x="665991" y="2149073"/>
                </a:cubicBezTo>
                <a:cubicBezTo>
                  <a:pt x="709202" y="2049859"/>
                  <a:pt x="789355" y="1979304"/>
                  <a:pt x="880047" y="1949115"/>
                </a:cubicBezTo>
                <a:lnTo>
                  <a:pt x="932610" y="1939925"/>
                </a:lnTo>
                <a:lnTo>
                  <a:pt x="1281905" y="1084999"/>
                </a:lnTo>
                <a:lnTo>
                  <a:pt x="608430" y="1777529"/>
                </a:lnTo>
                <a:lnTo>
                  <a:pt x="632510" y="1823708"/>
                </a:lnTo>
                <a:cubicBezTo>
                  <a:pt x="671714" y="1921801"/>
                  <a:pt x="663243" y="2041367"/>
                  <a:pt x="599750" y="2143477"/>
                </a:cubicBezTo>
                <a:cubicBezTo>
                  <a:pt x="574352" y="2184320"/>
                  <a:pt x="542557" y="2218503"/>
                  <a:pt x="506804" y="2245347"/>
                </a:cubicBezTo>
                <a:lnTo>
                  <a:pt x="485753" y="2258314"/>
                </a:lnTo>
                <a:lnTo>
                  <a:pt x="494083" y="2223375"/>
                </a:lnTo>
                <a:cubicBezTo>
                  <a:pt x="507302" y="2121771"/>
                  <a:pt x="457509" y="2013752"/>
                  <a:pt x="359201" y="1952622"/>
                </a:cubicBezTo>
                <a:cubicBezTo>
                  <a:pt x="244509" y="1881305"/>
                  <a:pt x="101785" y="1897442"/>
                  <a:pt x="17129" y="1984233"/>
                </a:cubicBezTo>
                <a:lnTo>
                  <a:pt x="514" y="2005450"/>
                </a:lnTo>
                <a:lnTo>
                  <a:pt x="0" y="1999886"/>
                </a:lnTo>
                <a:cubicBezTo>
                  <a:pt x="69" y="1934461"/>
                  <a:pt x="18356" y="1866911"/>
                  <a:pt x="56452" y="1805645"/>
                </a:cubicBezTo>
                <a:cubicBezTo>
                  <a:pt x="119944" y="1703537"/>
                  <a:pt x="223432" y="1643053"/>
                  <a:pt x="328746" y="1634824"/>
                </a:cubicBezTo>
                <a:lnTo>
                  <a:pt x="381514" y="1636011"/>
                </a:lnTo>
                <a:lnTo>
                  <a:pt x="1414113" y="574194"/>
                </a:lnTo>
                <a:lnTo>
                  <a:pt x="1414113" y="281031"/>
                </a:lnTo>
                <a:cubicBezTo>
                  <a:pt x="1414113" y="125822"/>
                  <a:pt x="1539935" y="0"/>
                  <a:pt x="169514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1D00BB8-4357-473C-BA55-B29047B49206}"/>
              </a:ext>
            </a:extLst>
          </p:cNvPr>
          <p:cNvGrpSpPr/>
          <p:nvPr/>
        </p:nvGrpSpPr>
        <p:grpSpPr>
          <a:xfrm>
            <a:off x="3984505" y="4097989"/>
            <a:ext cx="499272" cy="786873"/>
            <a:chOff x="6819056" y="2372317"/>
            <a:chExt cx="499272" cy="786873"/>
          </a:xfrm>
        </p:grpSpPr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09FEDBA1-5C9C-4AC6-BC23-BFF2EDBED532}"/>
                </a:ext>
              </a:extLst>
            </p:cNvPr>
            <p:cNvSpPr/>
            <p:nvPr/>
          </p:nvSpPr>
          <p:spPr>
            <a:xfrm>
              <a:off x="6893098" y="2406837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F4289028-9DFC-488C-B9BA-76A41B897FAB}"/>
                </a:ext>
              </a:extLst>
            </p:cNvPr>
            <p:cNvSpPr/>
            <p:nvPr/>
          </p:nvSpPr>
          <p:spPr>
            <a:xfrm>
              <a:off x="7010671" y="2372317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C9CDA607-0681-43AE-82D8-FC325A815D15}"/>
                </a:ext>
              </a:extLst>
            </p:cNvPr>
            <p:cNvSpPr/>
            <p:nvPr/>
          </p:nvSpPr>
          <p:spPr>
            <a:xfrm>
              <a:off x="7137394" y="2415378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7380272E-499A-49E1-85E8-D1A2CF917775}"/>
                </a:ext>
              </a:extLst>
            </p:cNvPr>
            <p:cNvSpPr/>
            <p:nvPr/>
          </p:nvSpPr>
          <p:spPr>
            <a:xfrm>
              <a:off x="6819056" y="2512719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67D995DA-DD8F-43E5-8A02-A2FCBFFF1ED5}"/>
                </a:ext>
              </a:extLst>
            </p:cNvPr>
            <p:cNvSpPr/>
            <p:nvPr/>
          </p:nvSpPr>
          <p:spPr>
            <a:xfrm>
              <a:off x="6938159" y="2604709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4247A4D1-D531-4BB7-853E-CCD32E4FF5B3}"/>
                </a:ext>
              </a:extLst>
            </p:cNvPr>
            <p:cNvSpPr/>
            <p:nvPr/>
          </p:nvSpPr>
          <p:spPr>
            <a:xfrm>
              <a:off x="7064882" y="2602050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7" name="Rectangle: Rounded Corners 126">
              <a:extLst>
                <a:ext uri="{FF2B5EF4-FFF2-40B4-BE49-F238E27FC236}">
                  <a16:creationId xmlns:a16="http://schemas.microsoft.com/office/drawing/2014/main" id="{DD740742-518C-41CF-8F0A-FFFA6CA4CA87}"/>
                </a:ext>
              </a:extLst>
            </p:cNvPr>
            <p:cNvSpPr/>
            <p:nvPr/>
          </p:nvSpPr>
          <p:spPr>
            <a:xfrm>
              <a:off x="7191605" y="2532658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28" name="Flowchart: Delay 127">
            <a:extLst>
              <a:ext uri="{FF2B5EF4-FFF2-40B4-BE49-F238E27FC236}">
                <a16:creationId xmlns:a16="http://schemas.microsoft.com/office/drawing/2014/main" id="{0932A590-0583-4329-9A24-6243801C3F17}"/>
              </a:ext>
            </a:extLst>
          </p:cNvPr>
          <p:cNvSpPr/>
          <p:nvPr/>
        </p:nvSpPr>
        <p:spPr>
          <a:xfrm>
            <a:off x="3880173" y="3698996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C3b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29" name="Flowchart: Delay 128">
            <a:extLst>
              <a:ext uri="{FF2B5EF4-FFF2-40B4-BE49-F238E27FC236}">
                <a16:creationId xmlns:a16="http://schemas.microsoft.com/office/drawing/2014/main" id="{0A747BB1-807D-48C8-AC79-51B2D007296C}"/>
              </a:ext>
            </a:extLst>
          </p:cNvPr>
          <p:cNvSpPr/>
          <p:nvPr/>
        </p:nvSpPr>
        <p:spPr>
          <a:xfrm>
            <a:off x="3918217" y="3908332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C5b</a:t>
            </a:r>
            <a:endParaRPr lang="cs-CZ" sz="1400" b="1">
              <a:solidFill>
                <a:srgbClr val="9A5C00"/>
              </a:solidFill>
            </a:endParaRPr>
          </a:p>
        </p:txBody>
      </p:sp>
      <p:pic>
        <p:nvPicPr>
          <p:cNvPr id="133" name="Graphic 132" descr="Skull with solid fill">
            <a:extLst>
              <a:ext uri="{FF2B5EF4-FFF2-40B4-BE49-F238E27FC236}">
                <a16:creationId xmlns:a16="http://schemas.microsoft.com/office/drawing/2014/main" id="{1CED0185-CCD0-414E-AEA2-62DD06E52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84267" y="4749729"/>
            <a:ext cx="763112" cy="763112"/>
          </a:xfrm>
          <a:prstGeom prst="rect">
            <a:avLst/>
          </a:prstGeom>
        </p:spPr>
      </p:pic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4A2C5D99-57EB-424F-8425-BFAFB74583C5}"/>
              </a:ext>
            </a:extLst>
          </p:cNvPr>
          <p:cNvSpPr/>
          <p:nvPr/>
        </p:nvSpPr>
        <p:spPr>
          <a:xfrm>
            <a:off x="3161162" y="3333895"/>
            <a:ext cx="603981" cy="481147"/>
          </a:xfrm>
          <a:custGeom>
            <a:avLst/>
            <a:gdLst>
              <a:gd name="connsiteX0" fmla="*/ 303657 w 607313"/>
              <a:gd name="connsiteY0" fmla="*/ 0 h 370889"/>
              <a:gd name="connsiteX1" fmla="*/ 470171 w 607313"/>
              <a:gd name="connsiteY1" fmla="*/ 113252 h 370889"/>
              <a:gd name="connsiteX2" fmla="*/ 460141 w 607313"/>
              <a:gd name="connsiteY2" fmla="*/ 147041 h 370889"/>
              <a:gd name="connsiteX3" fmla="*/ 505614 w 607313"/>
              <a:gd name="connsiteY3" fmla="*/ 153285 h 370889"/>
              <a:gd name="connsiteX4" fmla="*/ 607313 w 607313"/>
              <a:gd name="connsiteY4" fmla="*/ 257637 h 370889"/>
              <a:gd name="connsiteX5" fmla="*/ 440799 w 607313"/>
              <a:gd name="connsiteY5" fmla="*/ 370889 h 370889"/>
              <a:gd name="connsiteX6" fmla="*/ 323056 w 607313"/>
              <a:gd name="connsiteY6" fmla="*/ 337718 h 370889"/>
              <a:gd name="connsiteX7" fmla="*/ 299679 w 607313"/>
              <a:gd name="connsiteY7" fmla="*/ 314136 h 370889"/>
              <a:gd name="connsiteX8" fmla="*/ 284257 w 607313"/>
              <a:gd name="connsiteY8" fmla="*/ 329692 h 370889"/>
              <a:gd name="connsiteX9" fmla="*/ 166514 w 607313"/>
              <a:gd name="connsiteY9" fmla="*/ 362863 h 370889"/>
              <a:gd name="connsiteX10" fmla="*/ 0 w 607313"/>
              <a:gd name="connsiteY10" fmla="*/ 249611 h 370889"/>
              <a:gd name="connsiteX11" fmla="*/ 101699 w 607313"/>
              <a:gd name="connsiteY11" fmla="*/ 145259 h 370889"/>
              <a:gd name="connsiteX12" fmla="*/ 144884 w 607313"/>
              <a:gd name="connsiteY12" fmla="*/ 139329 h 370889"/>
              <a:gd name="connsiteX13" fmla="*/ 137143 w 607313"/>
              <a:gd name="connsiteY13" fmla="*/ 113252 h 370889"/>
              <a:gd name="connsiteX14" fmla="*/ 303657 w 607313"/>
              <a:gd name="connsiteY14" fmla="*/ 0 h 370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07313" h="370889">
                <a:moveTo>
                  <a:pt x="303657" y="0"/>
                </a:moveTo>
                <a:cubicBezTo>
                  <a:pt x="395620" y="0"/>
                  <a:pt x="470171" y="50705"/>
                  <a:pt x="470171" y="113252"/>
                </a:cubicBezTo>
                <a:lnTo>
                  <a:pt x="460141" y="147041"/>
                </a:lnTo>
                <a:lnTo>
                  <a:pt x="505614" y="153285"/>
                </a:lnTo>
                <a:cubicBezTo>
                  <a:pt x="565378" y="170478"/>
                  <a:pt x="607313" y="210727"/>
                  <a:pt x="607313" y="257637"/>
                </a:cubicBezTo>
                <a:cubicBezTo>
                  <a:pt x="607313" y="320184"/>
                  <a:pt x="532762" y="370889"/>
                  <a:pt x="440799" y="370889"/>
                </a:cubicBezTo>
                <a:cubicBezTo>
                  <a:pt x="394818" y="370889"/>
                  <a:pt x="353189" y="358213"/>
                  <a:pt x="323056" y="337718"/>
                </a:cubicBezTo>
                <a:lnTo>
                  <a:pt x="299679" y="314136"/>
                </a:lnTo>
                <a:lnTo>
                  <a:pt x="284257" y="329692"/>
                </a:lnTo>
                <a:cubicBezTo>
                  <a:pt x="254124" y="350187"/>
                  <a:pt x="212495" y="362863"/>
                  <a:pt x="166514" y="362863"/>
                </a:cubicBezTo>
                <a:cubicBezTo>
                  <a:pt x="74551" y="362863"/>
                  <a:pt x="0" y="312158"/>
                  <a:pt x="0" y="249611"/>
                </a:cubicBezTo>
                <a:cubicBezTo>
                  <a:pt x="0" y="202701"/>
                  <a:pt x="41935" y="162452"/>
                  <a:pt x="101699" y="145259"/>
                </a:cubicBezTo>
                <a:lnTo>
                  <a:pt x="144884" y="139329"/>
                </a:lnTo>
                <a:lnTo>
                  <a:pt x="137143" y="113252"/>
                </a:lnTo>
                <a:cubicBezTo>
                  <a:pt x="137143" y="50705"/>
                  <a:pt x="211694" y="0"/>
                  <a:pt x="303657" y="0"/>
                </a:cubicBezTo>
                <a:close/>
              </a:path>
            </a:pathLst>
          </a:cu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C1</a:t>
            </a:r>
          </a:p>
          <a:p>
            <a:pPr algn="ctr"/>
            <a:r>
              <a:rPr lang="en-US" sz="1200" b="1">
                <a:solidFill>
                  <a:srgbClr val="9A5C00"/>
                </a:solidFill>
              </a:rPr>
              <a:t>complex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43" name="Flowchart: Delay 142">
            <a:extLst>
              <a:ext uri="{FF2B5EF4-FFF2-40B4-BE49-F238E27FC236}">
                <a16:creationId xmlns:a16="http://schemas.microsoft.com/office/drawing/2014/main" id="{6C466E2F-E833-4FAD-B638-03B5D5F23C85}"/>
              </a:ext>
            </a:extLst>
          </p:cNvPr>
          <p:cNvSpPr/>
          <p:nvPr/>
        </p:nvSpPr>
        <p:spPr>
          <a:xfrm>
            <a:off x="4043003" y="3496276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C4b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49" name="Flowchart: Delay 148">
            <a:extLst>
              <a:ext uri="{FF2B5EF4-FFF2-40B4-BE49-F238E27FC236}">
                <a16:creationId xmlns:a16="http://schemas.microsoft.com/office/drawing/2014/main" id="{6E5CC8AE-B1B2-47AC-9D47-C1C7B0029212}"/>
              </a:ext>
            </a:extLst>
          </p:cNvPr>
          <p:cNvSpPr/>
          <p:nvPr/>
        </p:nvSpPr>
        <p:spPr>
          <a:xfrm flipH="1">
            <a:off x="3686265" y="3490856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C2b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50" name="Arc 149">
            <a:extLst>
              <a:ext uri="{FF2B5EF4-FFF2-40B4-BE49-F238E27FC236}">
                <a16:creationId xmlns:a16="http://schemas.microsoft.com/office/drawing/2014/main" id="{069E1199-E843-4138-911E-690E7F5DCE8A}"/>
              </a:ext>
            </a:extLst>
          </p:cNvPr>
          <p:cNvSpPr/>
          <p:nvPr/>
        </p:nvSpPr>
        <p:spPr>
          <a:xfrm rot="4547577">
            <a:off x="1879201" y="4493002"/>
            <a:ext cx="534293" cy="1008438"/>
          </a:xfrm>
          <a:prstGeom prst="arc">
            <a:avLst>
              <a:gd name="adj1" fmla="val 16471053"/>
              <a:gd name="adj2" fmla="val 3263"/>
            </a:avLst>
          </a:prstGeom>
          <a:noFill/>
          <a:ln w="3810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lt1"/>
              </a:solidFill>
            </a:endParaRPr>
          </a:p>
        </p:txBody>
      </p:sp>
      <p:sp>
        <p:nvSpPr>
          <p:cNvPr id="152" name="Flowchart: Delay 151">
            <a:extLst>
              <a:ext uri="{FF2B5EF4-FFF2-40B4-BE49-F238E27FC236}">
                <a16:creationId xmlns:a16="http://schemas.microsoft.com/office/drawing/2014/main" id="{9354BD57-7BB0-4CC5-B905-4DE0943BB178}"/>
              </a:ext>
            </a:extLst>
          </p:cNvPr>
          <p:cNvSpPr/>
          <p:nvPr/>
        </p:nvSpPr>
        <p:spPr>
          <a:xfrm>
            <a:off x="3778338" y="2653045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C5a</a:t>
            </a:r>
            <a:endParaRPr lang="cs-CZ" sz="1400" b="1">
              <a:solidFill>
                <a:srgbClr val="9A5C00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69D62E3-2DDA-4625-81BD-AF6F1F8F3638}"/>
              </a:ext>
            </a:extLst>
          </p:cNvPr>
          <p:cNvCxnSpPr>
            <a:cxnSpLocks/>
          </p:cNvCxnSpPr>
          <p:nvPr/>
        </p:nvCxnSpPr>
        <p:spPr>
          <a:xfrm flipV="1">
            <a:off x="3853330" y="2946164"/>
            <a:ext cx="202177" cy="406698"/>
          </a:xfrm>
          <a:prstGeom prst="straightConnector1">
            <a:avLst/>
          </a:prstGeom>
          <a:ln w="38100">
            <a:solidFill>
              <a:srgbClr val="FF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04143B3-ADD1-4C3C-A1A4-8A391485413C}"/>
              </a:ext>
            </a:extLst>
          </p:cNvPr>
          <p:cNvSpPr/>
          <p:nvPr/>
        </p:nvSpPr>
        <p:spPr>
          <a:xfrm>
            <a:off x="6343520" y="3989636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183" name="Freeform: Shape 182">
            <a:extLst>
              <a:ext uri="{FF2B5EF4-FFF2-40B4-BE49-F238E27FC236}">
                <a16:creationId xmlns:a16="http://schemas.microsoft.com/office/drawing/2014/main" id="{12C40B3B-4438-454F-973F-78A744A7DF2E}"/>
              </a:ext>
            </a:extLst>
          </p:cNvPr>
          <p:cNvSpPr/>
          <p:nvPr/>
        </p:nvSpPr>
        <p:spPr>
          <a:xfrm rot="2044089">
            <a:off x="6660230" y="4062223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187" name="Freeform: Shape 186">
            <a:extLst>
              <a:ext uri="{FF2B5EF4-FFF2-40B4-BE49-F238E27FC236}">
                <a16:creationId xmlns:a16="http://schemas.microsoft.com/office/drawing/2014/main" id="{A4B4ED6C-F99C-46F7-8C32-E7E2B2A81723}"/>
              </a:ext>
            </a:extLst>
          </p:cNvPr>
          <p:cNvSpPr/>
          <p:nvPr/>
        </p:nvSpPr>
        <p:spPr>
          <a:xfrm rot="3523871">
            <a:off x="6895857" y="4282528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191" name="Freeform: Shape 190">
            <a:extLst>
              <a:ext uri="{FF2B5EF4-FFF2-40B4-BE49-F238E27FC236}">
                <a16:creationId xmlns:a16="http://schemas.microsoft.com/office/drawing/2014/main" id="{F7258B8E-CA0C-4D05-9EAA-C0A39463D6E2}"/>
              </a:ext>
            </a:extLst>
          </p:cNvPr>
          <p:cNvSpPr/>
          <p:nvPr/>
        </p:nvSpPr>
        <p:spPr>
          <a:xfrm rot="19965918">
            <a:off x="6026729" y="4093221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195" name="Freeform: Shape 194">
            <a:extLst>
              <a:ext uri="{FF2B5EF4-FFF2-40B4-BE49-F238E27FC236}">
                <a16:creationId xmlns:a16="http://schemas.microsoft.com/office/drawing/2014/main" id="{71BAE964-DAA6-4B08-94E2-FF9B235CA15D}"/>
              </a:ext>
            </a:extLst>
          </p:cNvPr>
          <p:cNvSpPr/>
          <p:nvPr/>
        </p:nvSpPr>
        <p:spPr>
          <a:xfrm rot="18316319">
            <a:off x="5783234" y="4301275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15533217-85BE-4BEA-A41F-1A9784FB69E3}"/>
              </a:ext>
            </a:extLst>
          </p:cNvPr>
          <p:cNvSpPr txBox="1"/>
          <p:nvPr/>
        </p:nvSpPr>
        <p:spPr>
          <a:xfrm>
            <a:off x="2135923" y="2585141"/>
            <a:ext cx="18272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400" b="1"/>
            </a:lvl1pPr>
          </a:lstStyle>
          <a:p>
            <a:r>
              <a:rPr lang="en-US"/>
              <a:t>Activation of  complement by IGM (classical pathway)</a:t>
            </a:r>
            <a:endParaRPr lang="cs-CZ"/>
          </a:p>
        </p:txBody>
      </p:sp>
      <p:sp>
        <p:nvSpPr>
          <p:cNvPr id="115" name="Flowchart: Delay 114">
            <a:extLst>
              <a:ext uri="{FF2B5EF4-FFF2-40B4-BE49-F238E27FC236}">
                <a16:creationId xmlns:a16="http://schemas.microsoft.com/office/drawing/2014/main" id="{C5272CEB-FE97-4BB9-8E32-6F30561B5C3F}"/>
              </a:ext>
            </a:extLst>
          </p:cNvPr>
          <p:cNvSpPr/>
          <p:nvPr/>
        </p:nvSpPr>
        <p:spPr>
          <a:xfrm>
            <a:off x="4257274" y="2500202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C3a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19" name="Flowchart: Delay 118">
            <a:extLst>
              <a:ext uri="{FF2B5EF4-FFF2-40B4-BE49-F238E27FC236}">
                <a16:creationId xmlns:a16="http://schemas.microsoft.com/office/drawing/2014/main" id="{921C8483-B886-4260-AE53-46D061B0C821}"/>
              </a:ext>
            </a:extLst>
          </p:cNvPr>
          <p:cNvSpPr/>
          <p:nvPr/>
        </p:nvSpPr>
        <p:spPr>
          <a:xfrm>
            <a:off x="4409674" y="2652602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C3a</a:t>
            </a:r>
            <a:endParaRPr lang="cs-CZ" sz="1400" b="1">
              <a:solidFill>
                <a:srgbClr val="9A5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9118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Freeform: Shape 180">
            <a:extLst>
              <a:ext uri="{FF2B5EF4-FFF2-40B4-BE49-F238E27FC236}">
                <a16:creationId xmlns:a16="http://schemas.microsoft.com/office/drawing/2014/main" id="{2A74B0FE-52E5-4900-A615-FD8E3E452D6B}"/>
              </a:ext>
            </a:extLst>
          </p:cNvPr>
          <p:cNvSpPr/>
          <p:nvPr/>
        </p:nvSpPr>
        <p:spPr>
          <a:xfrm>
            <a:off x="5463877" y="4363608"/>
            <a:ext cx="4365728" cy="1546009"/>
          </a:xfrm>
          <a:custGeom>
            <a:avLst/>
            <a:gdLst>
              <a:gd name="connsiteX0" fmla="*/ 1030158 w 4365728"/>
              <a:gd name="connsiteY0" fmla="*/ 0 h 1546009"/>
              <a:gd name="connsiteX1" fmla="*/ 1559812 w 4365728"/>
              <a:gd name="connsiteY1" fmla="*/ 353966 h 1546009"/>
              <a:gd name="connsiteX2" fmla="*/ 1560943 w 4365728"/>
              <a:gd name="connsiteY2" fmla="*/ 363161 h 1546009"/>
              <a:gd name="connsiteX3" fmla="*/ 2833798 w 4365728"/>
              <a:gd name="connsiteY3" fmla="*/ 363161 h 1546009"/>
              <a:gd name="connsiteX4" fmla="*/ 2877521 w 4365728"/>
              <a:gd name="connsiteY4" fmla="*/ 282607 h 1546009"/>
              <a:gd name="connsiteX5" fmla="*/ 3367939 w 4365728"/>
              <a:gd name="connsiteY5" fmla="*/ 21853 h 1546009"/>
              <a:gd name="connsiteX6" fmla="*/ 3375774 w 4365728"/>
              <a:gd name="connsiteY6" fmla="*/ 21853 h 1546009"/>
              <a:gd name="connsiteX7" fmla="*/ 3866192 w 4365728"/>
              <a:gd name="connsiteY7" fmla="*/ 282607 h 1546009"/>
              <a:gd name="connsiteX8" fmla="*/ 3909916 w 4365728"/>
              <a:gd name="connsiteY8" fmla="*/ 363161 h 1546009"/>
              <a:gd name="connsiteX9" fmla="*/ 4039293 w 4365728"/>
              <a:gd name="connsiteY9" fmla="*/ 363161 h 1546009"/>
              <a:gd name="connsiteX10" fmla="*/ 4352354 w 4365728"/>
              <a:gd name="connsiteY10" fmla="*/ 570672 h 1546009"/>
              <a:gd name="connsiteX11" fmla="*/ 4363855 w 4365728"/>
              <a:gd name="connsiteY11" fmla="*/ 627638 h 1546009"/>
              <a:gd name="connsiteX12" fmla="*/ 4329997 w 4365728"/>
              <a:gd name="connsiteY12" fmla="*/ 691353 h 1546009"/>
              <a:gd name="connsiteX13" fmla="*/ 4250752 w 4365728"/>
              <a:gd name="connsiteY13" fmla="*/ 625613 h 1546009"/>
              <a:gd name="connsiteX14" fmla="*/ 4239353 w 4365728"/>
              <a:gd name="connsiteY14" fmla="*/ 730454 h 1546009"/>
              <a:gd name="connsiteX15" fmla="*/ 4141980 w 4365728"/>
              <a:gd name="connsiteY15" fmla="*/ 701298 h 1546009"/>
              <a:gd name="connsiteX16" fmla="*/ 4169977 w 4365728"/>
              <a:gd name="connsiteY16" fmla="*/ 802702 h 1546009"/>
              <a:gd name="connsiteX17" fmla="*/ 4069303 w 4365728"/>
              <a:gd name="connsiteY17" fmla="*/ 814572 h 1546009"/>
              <a:gd name="connsiteX18" fmla="*/ 4132430 w 4365728"/>
              <a:gd name="connsiteY18" fmla="*/ 897098 h 1546009"/>
              <a:gd name="connsiteX19" fmla="*/ 4043782 w 4365728"/>
              <a:gd name="connsiteY19" fmla="*/ 948184 h 1546009"/>
              <a:gd name="connsiteX20" fmla="*/ 4132430 w 4365728"/>
              <a:gd name="connsiteY20" fmla="*/ 999270 h 1546009"/>
              <a:gd name="connsiteX21" fmla="*/ 4069303 w 4365728"/>
              <a:gd name="connsiteY21" fmla="*/ 1081796 h 1546009"/>
              <a:gd name="connsiteX22" fmla="*/ 4169977 w 4365728"/>
              <a:gd name="connsiteY22" fmla="*/ 1093666 h 1546009"/>
              <a:gd name="connsiteX23" fmla="*/ 4141980 w 4365728"/>
              <a:gd name="connsiteY23" fmla="*/ 1195070 h 1546009"/>
              <a:gd name="connsiteX24" fmla="*/ 4239353 w 4365728"/>
              <a:gd name="connsiteY24" fmla="*/ 1165914 h 1546009"/>
              <a:gd name="connsiteX25" fmla="*/ 4250752 w 4365728"/>
              <a:gd name="connsiteY25" fmla="*/ 1270755 h 1546009"/>
              <a:gd name="connsiteX26" fmla="*/ 4329997 w 4365728"/>
              <a:gd name="connsiteY26" fmla="*/ 1205015 h 1546009"/>
              <a:gd name="connsiteX27" fmla="*/ 4365728 w 4365728"/>
              <a:gd name="connsiteY27" fmla="*/ 1272255 h 1546009"/>
              <a:gd name="connsiteX28" fmla="*/ 4352354 w 4365728"/>
              <a:gd name="connsiteY28" fmla="*/ 1338499 h 1546009"/>
              <a:gd name="connsiteX29" fmla="*/ 4039293 w 4365728"/>
              <a:gd name="connsiteY29" fmla="*/ 1546009 h 1546009"/>
              <a:gd name="connsiteX30" fmla="*/ 339761 w 4365728"/>
              <a:gd name="connsiteY30" fmla="*/ 1546009 h 1546009"/>
              <a:gd name="connsiteX31" fmla="*/ 0 w 4365728"/>
              <a:gd name="connsiteY31" fmla="*/ 1206248 h 1546009"/>
              <a:gd name="connsiteX32" fmla="*/ 0 w 4365728"/>
              <a:gd name="connsiteY32" fmla="*/ 702922 h 1546009"/>
              <a:gd name="connsiteX33" fmla="*/ 339761 w 4365728"/>
              <a:gd name="connsiteY33" fmla="*/ 363161 h 1546009"/>
              <a:gd name="connsiteX34" fmla="*/ 499374 w 4365728"/>
              <a:gd name="connsiteY34" fmla="*/ 363161 h 1546009"/>
              <a:gd name="connsiteX35" fmla="*/ 500504 w 4365728"/>
              <a:gd name="connsiteY35" fmla="*/ 353966 h 1546009"/>
              <a:gd name="connsiteX36" fmla="*/ 1030158 w 4365728"/>
              <a:gd name="connsiteY36" fmla="*/ 0 h 154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365728" h="1546009">
                <a:moveTo>
                  <a:pt x="1030158" y="0"/>
                </a:moveTo>
                <a:cubicBezTo>
                  <a:pt x="1291421" y="0"/>
                  <a:pt x="1509400" y="151958"/>
                  <a:pt x="1559812" y="353966"/>
                </a:cubicBezTo>
                <a:lnTo>
                  <a:pt x="1560943" y="363161"/>
                </a:lnTo>
                <a:lnTo>
                  <a:pt x="2833798" y="363161"/>
                </a:lnTo>
                <a:lnTo>
                  <a:pt x="2877521" y="282607"/>
                </a:lnTo>
                <a:cubicBezTo>
                  <a:pt x="2983805" y="125287"/>
                  <a:pt x="3163793" y="21853"/>
                  <a:pt x="3367939" y="21853"/>
                </a:cubicBezTo>
                <a:lnTo>
                  <a:pt x="3375774" y="21853"/>
                </a:lnTo>
                <a:cubicBezTo>
                  <a:pt x="3579920" y="21853"/>
                  <a:pt x="3759909" y="125287"/>
                  <a:pt x="3866192" y="282607"/>
                </a:cubicBezTo>
                <a:lnTo>
                  <a:pt x="3909916" y="363161"/>
                </a:lnTo>
                <a:lnTo>
                  <a:pt x="4039293" y="363161"/>
                </a:lnTo>
                <a:cubicBezTo>
                  <a:pt x="4180027" y="363161"/>
                  <a:pt x="4300775" y="448727"/>
                  <a:pt x="4352354" y="570672"/>
                </a:cubicBezTo>
                <a:lnTo>
                  <a:pt x="4363855" y="627638"/>
                </a:lnTo>
                <a:lnTo>
                  <a:pt x="4329997" y="691353"/>
                </a:lnTo>
                <a:lnTo>
                  <a:pt x="4250752" y="625613"/>
                </a:lnTo>
                <a:lnTo>
                  <a:pt x="4239353" y="730454"/>
                </a:lnTo>
                <a:lnTo>
                  <a:pt x="4141980" y="701298"/>
                </a:lnTo>
                <a:lnTo>
                  <a:pt x="4169977" y="802702"/>
                </a:lnTo>
                <a:lnTo>
                  <a:pt x="4069303" y="814572"/>
                </a:lnTo>
                <a:lnTo>
                  <a:pt x="4132430" y="897098"/>
                </a:lnTo>
                <a:lnTo>
                  <a:pt x="4043782" y="948184"/>
                </a:lnTo>
                <a:lnTo>
                  <a:pt x="4132430" y="999270"/>
                </a:lnTo>
                <a:lnTo>
                  <a:pt x="4069303" y="1081796"/>
                </a:lnTo>
                <a:lnTo>
                  <a:pt x="4169977" y="1093666"/>
                </a:lnTo>
                <a:lnTo>
                  <a:pt x="4141980" y="1195070"/>
                </a:lnTo>
                <a:lnTo>
                  <a:pt x="4239353" y="1165914"/>
                </a:lnTo>
                <a:lnTo>
                  <a:pt x="4250752" y="1270755"/>
                </a:lnTo>
                <a:lnTo>
                  <a:pt x="4329997" y="1205015"/>
                </a:lnTo>
                <a:lnTo>
                  <a:pt x="4365728" y="1272255"/>
                </a:lnTo>
                <a:lnTo>
                  <a:pt x="4352354" y="1338499"/>
                </a:lnTo>
                <a:cubicBezTo>
                  <a:pt x="4300775" y="1460444"/>
                  <a:pt x="4180027" y="1546009"/>
                  <a:pt x="4039293" y="1546009"/>
                </a:cubicBezTo>
                <a:lnTo>
                  <a:pt x="339761" y="1546009"/>
                </a:lnTo>
                <a:cubicBezTo>
                  <a:pt x="152116" y="1546009"/>
                  <a:pt x="0" y="1393893"/>
                  <a:pt x="0" y="1206248"/>
                </a:cubicBezTo>
                <a:lnTo>
                  <a:pt x="0" y="702922"/>
                </a:lnTo>
                <a:cubicBezTo>
                  <a:pt x="0" y="515277"/>
                  <a:pt x="152116" y="363161"/>
                  <a:pt x="339761" y="363161"/>
                </a:cubicBezTo>
                <a:lnTo>
                  <a:pt x="499374" y="363161"/>
                </a:lnTo>
                <a:lnTo>
                  <a:pt x="500504" y="353966"/>
                </a:lnTo>
                <a:cubicBezTo>
                  <a:pt x="550917" y="151958"/>
                  <a:pt x="768896" y="0"/>
                  <a:pt x="1030158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20BDE3-89C5-4CB5-8C7B-AE0E69912D62}"/>
              </a:ext>
            </a:extLst>
          </p:cNvPr>
          <p:cNvSpPr txBox="1"/>
          <p:nvPr/>
        </p:nvSpPr>
        <p:spPr>
          <a:xfrm>
            <a:off x="275803" y="207547"/>
            <a:ext cx="6589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err="1"/>
              <a:t>Mechanisms</a:t>
            </a:r>
            <a:r>
              <a:rPr lang="cs-CZ" sz="2400" b="1"/>
              <a:t> </a:t>
            </a:r>
            <a:r>
              <a:rPr lang="cs-CZ" sz="2400" b="1" err="1"/>
              <a:t>of</a:t>
            </a:r>
            <a:r>
              <a:rPr lang="cs-CZ" sz="2400" b="1"/>
              <a:t> </a:t>
            </a:r>
            <a:r>
              <a:rPr lang="cs-CZ" sz="2400" b="1" err="1"/>
              <a:t>endothelial</a:t>
            </a:r>
            <a:r>
              <a:rPr lang="cs-CZ" sz="2400" b="1"/>
              <a:t> </a:t>
            </a:r>
            <a:r>
              <a:rPr lang="cs-CZ" sz="2400" b="1" err="1"/>
              <a:t>damage</a:t>
            </a:r>
            <a:r>
              <a:rPr lang="cs-CZ" sz="2400" b="1"/>
              <a:t> by SARS-CoV2</a:t>
            </a:r>
          </a:p>
        </p:txBody>
      </p:sp>
      <p:sp>
        <p:nvSpPr>
          <p:cNvPr id="13" name="Graphic 6" descr="Covid-19 with solid fill">
            <a:extLst>
              <a:ext uri="{FF2B5EF4-FFF2-40B4-BE49-F238E27FC236}">
                <a16:creationId xmlns:a16="http://schemas.microsoft.com/office/drawing/2014/main" id="{C6D68944-FB4E-4304-82CC-CD8C68FB0BBD}"/>
              </a:ext>
            </a:extLst>
          </p:cNvPr>
          <p:cNvSpPr/>
          <p:nvPr/>
        </p:nvSpPr>
        <p:spPr>
          <a:xfrm>
            <a:off x="5658580" y="5163038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C7D8F4F-9517-446E-8519-4C97AB62039B}"/>
              </a:ext>
            </a:extLst>
          </p:cNvPr>
          <p:cNvSpPr/>
          <p:nvPr/>
        </p:nvSpPr>
        <p:spPr>
          <a:xfrm>
            <a:off x="7415306" y="5367656"/>
            <a:ext cx="979715" cy="419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FD672F8-B694-41D6-819D-729E2D0D47F1}"/>
              </a:ext>
            </a:extLst>
          </p:cNvPr>
          <p:cNvSpPr/>
          <p:nvPr/>
        </p:nvSpPr>
        <p:spPr>
          <a:xfrm>
            <a:off x="6300492" y="5429495"/>
            <a:ext cx="806926" cy="180301"/>
          </a:xfrm>
          <a:custGeom>
            <a:avLst/>
            <a:gdLst>
              <a:gd name="connsiteX0" fmla="*/ 0 w 5047862"/>
              <a:gd name="connsiteY0" fmla="*/ 718763 h 718808"/>
              <a:gd name="connsiteX1" fmla="*/ 718457 w 5047862"/>
              <a:gd name="connsiteY1" fmla="*/ 56289 h 718808"/>
              <a:gd name="connsiteX2" fmla="*/ 1446245 w 5047862"/>
              <a:gd name="connsiteY2" fmla="*/ 718763 h 718808"/>
              <a:gd name="connsiteX3" fmla="*/ 2155372 w 5047862"/>
              <a:gd name="connsiteY3" fmla="*/ 93612 h 718808"/>
              <a:gd name="connsiteX4" fmla="*/ 2864498 w 5047862"/>
              <a:gd name="connsiteY4" fmla="*/ 700102 h 718808"/>
              <a:gd name="connsiteX5" fmla="*/ 3610947 w 5047862"/>
              <a:gd name="connsiteY5" fmla="*/ 306 h 718808"/>
              <a:gd name="connsiteX6" fmla="*/ 4264090 w 5047862"/>
              <a:gd name="connsiteY6" fmla="*/ 606795 h 718808"/>
              <a:gd name="connsiteX7" fmla="*/ 4562670 w 5047862"/>
              <a:gd name="connsiteY7" fmla="*/ 242902 h 718808"/>
              <a:gd name="connsiteX8" fmla="*/ 5047862 w 5047862"/>
              <a:gd name="connsiteY8" fmla="*/ 308216 h 7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7862" h="718808">
                <a:moveTo>
                  <a:pt x="0" y="718763"/>
                </a:moveTo>
                <a:cubicBezTo>
                  <a:pt x="238708" y="387526"/>
                  <a:pt x="477416" y="56289"/>
                  <a:pt x="718457" y="56289"/>
                </a:cubicBezTo>
                <a:cubicBezTo>
                  <a:pt x="959498" y="56289"/>
                  <a:pt x="1206759" y="712543"/>
                  <a:pt x="1446245" y="718763"/>
                </a:cubicBezTo>
                <a:cubicBezTo>
                  <a:pt x="1685731" y="724983"/>
                  <a:pt x="1918997" y="96722"/>
                  <a:pt x="2155372" y="93612"/>
                </a:cubicBezTo>
                <a:cubicBezTo>
                  <a:pt x="2391748" y="90502"/>
                  <a:pt x="2621902" y="715653"/>
                  <a:pt x="2864498" y="700102"/>
                </a:cubicBezTo>
                <a:cubicBezTo>
                  <a:pt x="3107094" y="684551"/>
                  <a:pt x="3377682" y="15857"/>
                  <a:pt x="3610947" y="306"/>
                </a:cubicBezTo>
                <a:cubicBezTo>
                  <a:pt x="3844212" y="-15245"/>
                  <a:pt x="4105470" y="566362"/>
                  <a:pt x="4264090" y="606795"/>
                </a:cubicBezTo>
                <a:cubicBezTo>
                  <a:pt x="4422710" y="647228"/>
                  <a:pt x="4432041" y="292665"/>
                  <a:pt x="4562670" y="242902"/>
                </a:cubicBezTo>
                <a:cubicBezTo>
                  <a:pt x="4693299" y="193139"/>
                  <a:pt x="4870580" y="250677"/>
                  <a:pt x="5047862" y="308216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678745-B3D0-4AC0-B9E2-F3D97B37F87E}"/>
              </a:ext>
            </a:extLst>
          </p:cNvPr>
          <p:cNvSpPr txBox="1"/>
          <p:nvPr/>
        </p:nvSpPr>
        <p:spPr>
          <a:xfrm>
            <a:off x="6243337" y="5083455"/>
            <a:ext cx="901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err="1">
                <a:solidFill>
                  <a:srgbClr val="7030A0"/>
                </a:solidFill>
              </a:rPr>
              <a:t>viral</a:t>
            </a:r>
            <a:r>
              <a:rPr lang="cs-CZ" sz="1200" b="1">
                <a:solidFill>
                  <a:srgbClr val="7030A0"/>
                </a:solidFill>
              </a:rPr>
              <a:t> </a:t>
            </a:r>
            <a:r>
              <a:rPr lang="cs-CZ" sz="1200" b="1" err="1">
                <a:solidFill>
                  <a:srgbClr val="7030A0"/>
                </a:solidFill>
              </a:rPr>
              <a:t>mRNA</a:t>
            </a:r>
            <a:endParaRPr lang="cs-CZ" sz="1200" b="1">
              <a:solidFill>
                <a:srgbClr val="7030A0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27D4DA3-BE39-4727-BAA4-045239365E96}"/>
              </a:ext>
            </a:extLst>
          </p:cNvPr>
          <p:cNvSpPr/>
          <p:nvPr/>
        </p:nvSpPr>
        <p:spPr>
          <a:xfrm rot="17964419">
            <a:off x="8156539" y="4271816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6D1478A-DE56-412B-9EC1-1A714D226B9E}"/>
              </a:ext>
            </a:extLst>
          </p:cNvPr>
          <p:cNvSpPr/>
          <p:nvPr/>
        </p:nvSpPr>
        <p:spPr>
          <a:xfrm>
            <a:off x="495085" y="4723170"/>
            <a:ext cx="4379054" cy="1182848"/>
          </a:xfrm>
          <a:prstGeom prst="roundRect">
            <a:avLst>
              <a:gd name="adj" fmla="val 28724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Graphic 6" descr="Covid-19 with solid fill">
            <a:extLst>
              <a:ext uri="{FF2B5EF4-FFF2-40B4-BE49-F238E27FC236}">
                <a16:creationId xmlns:a16="http://schemas.microsoft.com/office/drawing/2014/main" id="{AEBE4242-1B3E-48CE-A325-D59B31160EE7}"/>
              </a:ext>
            </a:extLst>
          </p:cNvPr>
          <p:cNvSpPr/>
          <p:nvPr/>
        </p:nvSpPr>
        <p:spPr>
          <a:xfrm>
            <a:off x="666889" y="4813446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0711C38-DD16-405E-8EDC-705AA33EB309}"/>
              </a:ext>
            </a:extLst>
          </p:cNvPr>
          <p:cNvSpPr/>
          <p:nvPr/>
        </p:nvSpPr>
        <p:spPr>
          <a:xfrm>
            <a:off x="2154771" y="5314594"/>
            <a:ext cx="979715" cy="419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C4F0719-AD05-404B-A232-851DCED2F584}"/>
              </a:ext>
            </a:extLst>
          </p:cNvPr>
          <p:cNvSpPr/>
          <p:nvPr/>
        </p:nvSpPr>
        <p:spPr>
          <a:xfrm>
            <a:off x="1328323" y="5132449"/>
            <a:ext cx="806926" cy="180301"/>
          </a:xfrm>
          <a:custGeom>
            <a:avLst/>
            <a:gdLst>
              <a:gd name="connsiteX0" fmla="*/ 0 w 5047862"/>
              <a:gd name="connsiteY0" fmla="*/ 718763 h 718808"/>
              <a:gd name="connsiteX1" fmla="*/ 718457 w 5047862"/>
              <a:gd name="connsiteY1" fmla="*/ 56289 h 718808"/>
              <a:gd name="connsiteX2" fmla="*/ 1446245 w 5047862"/>
              <a:gd name="connsiteY2" fmla="*/ 718763 h 718808"/>
              <a:gd name="connsiteX3" fmla="*/ 2155372 w 5047862"/>
              <a:gd name="connsiteY3" fmla="*/ 93612 h 718808"/>
              <a:gd name="connsiteX4" fmla="*/ 2864498 w 5047862"/>
              <a:gd name="connsiteY4" fmla="*/ 700102 h 718808"/>
              <a:gd name="connsiteX5" fmla="*/ 3610947 w 5047862"/>
              <a:gd name="connsiteY5" fmla="*/ 306 h 718808"/>
              <a:gd name="connsiteX6" fmla="*/ 4264090 w 5047862"/>
              <a:gd name="connsiteY6" fmla="*/ 606795 h 718808"/>
              <a:gd name="connsiteX7" fmla="*/ 4562670 w 5047862"/>
              <a:gd name="connsiteY7" fmla="*/ 242902 h 718808"/>
              <a:gd name="connsiteX8" fmla="*/ 5047862 w 5047862"/>
              <a:gd name="connsiteY8" fmla="*/ 308216 h 7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7862" h="718808">
                <a:moveTo>
                  <a:pt x="0" y="718763"/>
                </a:moveTo>
                <a:cubicBezTo>
                  <a:pt x="238708" y="387526"/>
                  <a:pt x="477416" y="56289"/>
                  <a:pt x="718457" y="56289"/>
                </a:cubicBezTo>
                <a:cubicBezTo>
                  <a:pt x="959498" y="56289"/>
                  <a:pt x="1206759" y="712543"/>
                  <a:pt x="1446245" y="718763"/>
                </a:cubicBezTo>
                <a:cubicBezTo>
                  <a:pt x="1685731" y="724983"/>
                  <a:pt x="1918997" y="96722"/>
                  <a:pt x="2155372" y="93612"/>
                </a:cubicBezTo>
                <a:cubicBezTo>
                  <a:pt x="2391748" y="90502"/>
                  <a:pt x="2621902" y="715653"/>
                  <a:pt x="2864498" y="700102"/>
                </a:cubicBezTo>
                <a:cubicBezTo>
                  <a:pt x="3107094" y="684551"/>
                  <a:pt x="3377682" y="15857"/>
                  <a:pt x="3610947" y="306"/>
                </a:cubicBezTo>
                <a:cubicBezTo>
                  <a:pt x="3844212" y="-15245"/>
                  <a:pt x="4105470" y="566362"/>
                  <a:pt x="4264090" y="606795"/>
                </a:cubicBezTo>
                <a:cubicBezTo>
                  <a:pt x="4422710" y="647228"/>
                  <a:pt x="4432041" y="292665"/>
                  <a:pt x="4562670" y="242902"/>
                </a:cubicBezTo>
                <a:cubicBezTo>
                  <a:pt x="4693299" y="193139"/>
                  <a:pt x="4870580" y="250677"/>
                  <a:pt x="5047862" y="308216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23386D-58C1-4EF1-B07F-F79B0A746C98}"/>
              </a:ext>
            </a:extLst>
          </p:cNvPr>
          <p:cNvSpPr txBox="1"/>
          <p:nvPr/>
        </p:nvSpPr>
        <p:spPr>
          <a:xfrm>
            <a:off x="1001360" y="4878432"/>
            <a:ext cx="901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err="1">
                <a:solidFill>
                  <a:srgbClr val="7030A0"/>
                </a:solidFill>
              </a:rPr>
              <a:t>viral</a:t>
            </a:r>
            <a:r>
              <a:rPr lang="cs-CZ" sz="1200" b="1">
                <a:solidFill>
                  <a:srgbClr val="7030A0"/>
                </a:solidFill>
              </a:rPr>
              <a:t> </a:t>
            </a:r>
            <a:r>
              <a:rPr lang="cs-CZ" sz="1200" b="1" err="1">
                <a:solidFill>
                  <a:srgbClr val="7030A0"/>
                </a:solidFill>
              </a:rPr>
              <a:t>mRNA</a:t>
            </a:r>
            <a:endParaRPr lang="cs-CZ" sz="1200" b="1">
              <a:solidFill>
                <a:srgbClr val="7030A0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67F034C-D6FE-41B7-BA9C-2282708F0BCF}"/>
              </a:ext>
            </a:extLst>
          </p:cNvPr>
          <p:cNvSpPr/>
          <p:nvPr/>
        </p:nvSpPr>
        <p:spPr>
          <a:xfrm>
            <a:off x="1625092" y="4306893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2B831C8-BBC5-4506-B23B-0C24B5F170ED}"/>
              </a:ext>
            </a:extLst>
          </p:cNvPr>
          <p:cNvSpPr/>
          <p:nvPr/>
        </p:nvSpPr>
        <p:spPr>
          <a:xfrm>
            <a:off x="2053197" y="4292240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7C64C26-627B-4058-9B44-CFE3C7AD3673}"/>
              </a:ext>
            </a:extLst>
          </p:cNvPr>
          <p:cNvSpPr/>
          <p:nvPr/>
        </p:nvSpPr>
        <p:spPr>
          <a:xfrm rot="3142981">
            <a:off x="9248760" y="4224409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53BC679-938B-4C9D-8840-37788C7C5502}"/>
              </a:ext>
            </a:extLst>
          </p:cNvPr>
          <p:cNvSpPr/>
          <p:nvPr/>
        </p:nvSpPr>
        <p:spPr>
          <a:xfrm>
            <a:off x="8686808" y="4015579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A1F8643-4F03-46A8-BFEA-E5693342B23F}"/>
              </a:ext>
            </a:extLst>
          </p:cNvPr>
          <p:cNvSpPr/>
          <p:nvPr/>
        </p:nvSpPr>
        <p:spPr>
          <a:xfrm rot="1858791">
            <a:off x="8990434" y="4077208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7F5381C-F67F-4C80-9850-88A02313C6DC}"/>
              </a:ext>
            </a:extLst>
          </p:cNvPr>
          <p:cNvSpPr/>
          <p:nvPr/>
        </p:nvSpPr>
        <p:spPr>
          <a:xfrm rot="19627622">
            <a:off x="8387942" y="4094422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483ACD4C-90F0-45EB-B665-E2872A7B284C}"/>
              </a:ext>
            </a:extLst>
          </p:cNvPr>
          <p:cNvSpPr/>
          <p:nvPr/>
        </p:nvSpPr>
        <p:spPr>
          <a:xfrm rot="4547577">
            <a:off x="6581968" y="4509726"/>
            <a:ext cx="737145" cy="1142818"/>
          </a:xfrm>
          <a:prstGeom prst="arc">
            <a:avLst>
              <a:gd name="adj1" fmla="val 16471053"/>
              <a:gd name="adj2" fmla="val 20474214"/>
            </a:avLst>
          </a:prstGeom>
          <a:noFill/>
          <a:ln w="3810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lt1"/>
              </a:solidFill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6914776-0EFE-48FF-9977-1D57E8C1B6FE}"/>
              </a:ext>
            </a:extLst>
          </p:cNvPr>
          <p:cNvSpPr txBox="1"/>
          <p:nvPr/>
        </p:nvSpPr>
        <p:spPr>
          <a:xfrm>
            <a:off x="3507704" y="4173804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9A5C00"/>
                </a:solidFill>
              </a:rPr>
              <a:t>C6 C7</a:t>
            </a:r>
          </a:p>
          <a:p>
            <a:r>
              <a:rPr lang="en-US" sz="1200" b="1">
                <a:solidFill>
                  <a:srgbClr val="9A5C00"/>
                </a:solidFill>
              </a:rPr>
              <a:t>C8 C9</a:t>
            </a:r>
            <a:endParaRPr lang="cs-CZ" sz="1200" b="1">
              <a:solidFill>
                <a:srgbClr val="9A5C00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4BEDEFC-DD66-4395-8881-E74FFD033028}"/>
              </a:ext>
            </a:extLst>
          </p:cNvPr>
          <p:cNvSpPr txBox="1"/>
          <p:nvPr/>
        </p:nvSpPr>
        <p:spPr>
          <a:xfrm>
            <a:off x="2532824" y="362319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IgM</a:t>
            </a:r>
            <a:endParaRPr lang="cs-CZ" b="1">
              <a:solidFill>
                <a:srgbClr val="C00000"/>
              </a:solidFill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DD469D60-A8FD-4B89-815A-409E578096BC}"/>
              </a:ext>
            </a:extLst>
          </p:cNvPr>
          <p:cNvSpPr txBox="1"/>
          <p:nvPr/>
        </p:nvSpPr>
        <p:spPr>
          <a:xfrm>
            <a:off x="8384218" y="4698069"/>
            <a:ext cx="106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S-protein</a:t>
            </a:r>
            <a:endParaRPr lang="cs-CZ" b="1">
              <a:solidFill>
                <a:srgbClr val="7030A0"/>
              </a:solidFill>
            </a:endParaRPr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CDBD84F3-B722-41F5-A1F2-7B4809EE0DF3}"/>
              </a:ext>
            </a:extLst>
          </p:cNvPr>
          <p:cNvSpPr/>
          <p:nvPr/>
        </p:nvSpPr>
        <p:spPr>
          <a:xfrm>
            <a:off x="2485475" y="4282074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4795B4C9-782E-46DA-8B59-8E079B546A46}"/>
              </a:ext>
            </a:extLst>
          </p:cNvPr>
          <p:cNvSpPr/>
          <p:nvPr/>
        </p:nvSpPr>
        <p:spPr>
          <a:xfrm>
            <a:off x="2928533" y="4296228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891AB393-B16B-4BAE-82A8-9E6EFEEEBA97}"/>
              </a:ext>
            </a:extLst>
          </p:cNvPr>
          <p:cNvSpPr/>
          <p:nvPr/>
        </p:nvSpPr>
        <p:spPr>
          <a:xfrm>
            <a:off x="2053234" y="3751310"/>
            <a:ext cx="766324" cy="664171"/>
          </a:xfrm>
          <a:custGeom>
            <a:avLst/>
            <a:gdLst>
              <a:gd name="connsiteX0" fmla="*/ 1695144 w 3340123"/>
              <a:gd name="connsiteY0" fmla="*/ 0 h 2668427"/>
              <a:gd name="connsiteX1" fmla="*/ 1976175 w 3340123"/>
              <a:gd name="connsiteY1" fmla="*/ 281031 h 2668427"/>
              <a:gd name="connsiteX2" fmla="*/ 1976175 w 3340123"/>
              <a:gd name="connsiteY2" fmla="*/ 591303 h 2668427"/>
              <a:gd name="connsiteX3" fmla="*/ 2918475 w 3340123"/>
              <a:gd name="connsiteY3" fmla="*/ 1560267 h 2668427"/>
              <a:gd name="connsiteX4" fmla="*/ 3011376 w 3340123"/>
              <a:gd name="connsiteY4" fmla="*/ 1553376 h 2668427"/>
              <a:gd name="connsiteX5" fmla="*/ 3283673 w 3340123"/>
              <a:gd name="connsiteY5" fmla="*/ 1724198 h 2668427"/>
              <a:gd name="connsiteX6" fmla="*/ 3340123 w 3340123"/>
              <a:gd name="connsiteY6" fmla="*/ 1918438 h 2668427"/>
              <a:gd name="connsiteX7" fmla="*/ 3339610 w 3340123"/>
              <a:gd name="connsiteY7" fmla="*/ 1924002 h 2668427"/>
              <a:gd name="connsiteX8" fmla="*/ 3322996 w 3340123"/>
              <a:gd name="connsiteY8" fmla="*/ 1902784 h 2668427"/>
              <a:gd name="connsiteX9" fmla="*/ 2980922 w 3340123"/>
              <a:gd name="connsiteY9" fmla="*/ 1871174 h 2668427"/>
              <a:gd name="connsiteX10" fmla="*/ 2846041 w 3340123"/>
              <a:gd name="connsiteY10" fmla="*/ 2141926 h 2668427"/>
              <a:gd name="connsiteX11" fmla="*/ 2854371 w 3340123"/>
              <a:gd name="connsiteY11" fmla="*/ 2176866 h 2668427"/>
              <a:gd name="connsiteX12" fmla="*/ 2833320 w 3340123"/>
              <a:gd name="connsiteY12" fmla="*/ 2163899 h 2668427"/>
              <a:gd name="connsiteX13" fmla="*/ 2740373 w 3340123"/>
              <a:gd name="connsiteY13" fmla="*/ 2062029 h 2668427"/>
              <a:gd name="connsiteX14" fmla="*/ 2707613 w 3340123"/>
              <a:gd name="connsiteY14" fmla="*/ 1742260 h 2668427"/>
              <a:gd name="connsiteX15" fmla="*/ 2715749 w 3340123"/>
              <a:gd name="connsiteY15" fmla="*/ 1726659 h 2668427"/>
              <a:gd name="connsiteX16" fmla="*/ 2079947 w 3340123"/>
              <a:gd name="connsiteY16" fmla="*/ 1072867 h 2668427"/>
              <a:gd name="connsiteX17" fmla="*/ 2427591 w 3340123"/>
              <a:gd name="connsiteY17" fmla="*/ 1923752 h 2668427"/>
              <a:gd name="connsiteX18" fmla="*/ 2452270 w 3340123"/>
              <a:gd name="connsiteY18" fmla="*/ 1928340 h 2668427"/>
              <a:gd name="connsiteX19" fmla="*/ 2690267 w 3340123"/>
              <a:gd name="connsiteY19" fmla="*/ 2164620 h 2668427"/>
              <a:gd name="connsiteX20" fmla="*/ 2707949 w 3340123"/>
              <a:gd name="connsiteY20" fmla="*/ 2301382 h 2668427"/>
              <a:gd name="connsiteX21" fmla="*/ 2704241 w 3340123"/>
              <a:gd name="connsiteY21" fmla="*/ 2325826 h 2668427"/>
              <a:gd name="connsiteX22" fmla="*/ 2682960 w 3340123"/>
              <a:gd name="connsiteY22" fmla="*/ 2296891 h 2668427"/>
              <a:gd name="connsiteX23" fmla="*/ 2389170 w 3340123"/>
              <a:gd name="connsiteY23" fmla="*/ 2224866 h 2668427"/>
              <a:gd name="connsiteX24" fmla="*/ 2192244 w 3340123"/>
              <a:gd name="connsiteY24" fmla="*/ 2506349 h 2668427"/>
              <a:gd name="connsiteX25" fmla="*/ 2197700 w 3340123"/>
              <a:gd name="connsiteY25" fmla="*/ 2532739 h 2668427"/>
              <a:gd name="connsiteX26" fmla="*/ 2193122 w 3340123"/>
              <a:gd name="connsiteY26" fmla="*/ 2529536 h 2668427"/>
              <a:gd name="connsiteX27" fmla="*/ 2081365 w 3340123"/>
              <a:gd name="connsiteY27" fmla="*/ 2360934 h 2668427"/>
              <a:gd name="connsiteX28" fmla="*/ 2168820 w 3340123"/>
              <a:gd name="connsiteY28" fmla="*/ 1995502 h 2668427"/>
              <a:gd name="connsiteX29" fmla="*/ 2173253 w 3340123"/>
              <a:gd name="connsiteY29" fmla="*/ 1992216 h 2668427"/>
              <a:gd name="connsiteX30" fmla="*/ 1813725 w 3340123"/>
              <a:gd name="connsiteY30" fmla="*/ 1112246 h 2668427"/>
              <a:gd name="connsiteX31" fmla="*/ 1813725 w 3340123"/>
              <a:gd name="connsiteY31" fmla="*/ 2155381 h 2668427"/>
              <a:gd name="connsiteX32" fmla="*/ 1855991 w 3340123"/>
              <a:gd name="connsiteY32" fmla="*/ 2180363 h 2668427"/>
              <a:gd name="connsiteX33" fmla="*/ 1997026 w 3340123"/>
              <a:gd name="connsiteY33" fmla="*/ 2469213 h 2668427"/>
              <a:gd name="connsiteX34" fmla="*/ 1971888 w 3340123"/>
              <a:gd name="connsiteY34" fmla="*/ 2604803 h 2668427"/>
              <a:gd name="connsiteX35" fmla="*/ 1960859 w 3340123"/>
              <a:gd name="connsiteY35" fmla="*/ 2626931 h 2668427"/>
              <a:gd name="connsiteX36" fmla="*/ 1949483 w 3340123"/>
              <a:gd name="connsiteY36" fmla="*/ 2592861 h 2668427"/>
              <a:gd name="connsiteX37" fmla="*/ 1691968 w 3340123"/>
              <a:gd name="connsiteY37" fmla="*/ 2434160 h 2668427"/>
              <a:gd name="connsiteX38" fmla="*/ 1418167 w 3340123"/>
              <a:gd name="connsiteY38" fmla="*/ 2641636 h 2668427"/>
              <a:gd name="connsiteX39" fmla="*/ 1415263 w 3340123"/>
              <a:gd name="connsiteY39" fmla="*/ 2668427 h 2668427"/>
              <a:gd name="connsiteX40" fmla="*/ 1411888 w 3340123"/>
              <a:gd name="connsiteY40" fmla="*/ 2663974 h 2668427"/>
              <a:gd name="connsiteX41" fmla="*/ 1357257 w 3340123"/>
              <a:gd name="connsiteY41" fmla="*/ 2469213 h 2668427"/>
              <a:gd name="connsiteX42" fmla="*/ 1498292 w 3340123"/>
              <a:gd name="connsiteY42" fmla="*/ 2180363 h 2668427"/>
              <a:gd name="connsiteX43" fmla="*/ 1552386 w 3340123"/>
              <a:gd name="connsiteY43" fmla="*/ 2148390 h 2668427"/>
              <a:gd name="connsiteX44" fmla="*/ 1552386 w 3340123"/>
              <a:gd name="connsiteY44" fmla="*/ 1113953 h 2668427"/>
              <a:gd name="connsiteX45" fmla="*/ 1183793 w 3340123"/>
              <a:gd name="connsiteY45" fmla="*/ 2016110 h 2668427"/>
              <a:gd name="connsiteX46" fmla="*/ 1201585 w 3340123"/>
              <a:gd name="connsiteY46" fmla="*/ 2032250 h 2668427"/>
              <a:gd name="connsiteX47" fmla="*/ 1252545 w 3340123"/>
              <a:gd name="connsiteY47" fmla="*/ 2404530 h 2668427"/>
              <a:gd name="connsiteX48" fmla="*/ 1175357 w 3340123"/>
              <a:gd name="connsiteY48" fmla="*/ 2518804 h 2668427"/>
              <a:gd name="connsiteX49" fmla="*/ 1156410 w 3340123"/>
              <a:gd name="connsiteY49" fmla="*/ 2534687 h 2668427"/>
              <a:gd name="connsiteX50" fmla="*/ 1159584 w 3340123"/>
              <a:gd name="connsiteY50" fmla="*/ 2498909 h 2668427"/>
              <a:gd name="connsiteX51" fmla="*/ 986858 w 3340123"/>
              <a:gd name="connsiteY51" fmla="*/ 2250583 h 2668427"/>
              <a:gd name="connsiteX52" fmla="*/ 652987 w 3340123"/>
              <a:gd name="connsiteY52" fmla="*/ 2331475 h 2668427"/>
              <a:gd name="connsiteX53" fmla="*/ 639627 w 3340123"/>
              <a:gd name="connsiteY53" fmla="*/ 2354878 h 2668427"/>
              <a:gd name="connsiteX54" fmla="*/ 638311 w 3340123"/>
              <a:gd name="connsiteY54" fmla="*/ 2349448 h 2668427"/>
              <a:gd name="connsiteX55" fmla="*/ 665991 w 3340123"/>
              <a:gd name="connsiteY55" fmla="*/ 2149073 h 2668427"/>
              <a:gd name="connsiteX56" fmla="*/ 880047 w 3340123"/>
              <a:gd name="connsiteY56" fmla="*/ 1949115 h 2668427"/>
              <a:gd name="connsiteX57" fmla="*/ 932610 w 3340123"/>
              <a:gd name="connsiteY57" fmla="*/ 1939925 h 2668427"/>
              <a:gd name="connsiteX58" fmla="*/ 1281905 w 3340123"/>
              <a:gd name="connsiteY58" fmla="*/ 1084999 h 2668427"/>
              <a:gd name="connsiteX59" fmla="*/ 608430 w 3340123"/>
              <a:gd name="connsiteY59" fmla="*/ 1777529 h 2668427"/>
              <a:gd name="connsiteX60" fmla="*/ 632510 w 3340123"/>
              <a:gd name="connsiteY60" fmla="*/ 1823708 h 2668427"/>
              <a:gd name="connsiteX61" fmla="*/ 599750 w 3340123"/>
              <a:gd name="connsiteY61" fmla="*/ 2143477 h 2668427"/>
              <a:gd name="connsiteX62" fmla="*/ 506804 w 3340123"/>
              <a:gd name="connsiteY62" fmla="*/ 2245347 h 2668427"/>
              <a:gd name="connsiteX63" fmla="*/ 485753 w 3340123"/>
              <a:gd name="connsiteY63" fmla="*/ 2258314 h 2668427"/>
              <a:gd name="connsiteX64" fmla="*/ 494083 w 3340123"/>
              <a:gd name="connsiteY64" fmla="*/ 2223375 h 2668427"/>
              <a:gd name="connsiteX65" fmla="*/ 359201 w 3340123"/>
              <a:gd name="connsiteY65" fmla="*/ 1952622 h 2668427"/>
              <a:gd name="connsiteX66" fmla="*/ 17129 w 3340123"/>
              <a:gd name="connsiteY66" fmla="*/ 1984233 h 2668427"/>
              <a:gd name="connsiteX67" fmla="*/ 514 w 3340123"/>
              <a:gd name="connsiteY67" fmla="*/ 2005450 h 2668427"/>
              <a:gd name="connsiteX68" fmla="*/ 0 w 3340123"/>
              <a:gd name="connsiteY68" fmla="*/ 1999886 h 2668427"/>
              <a:gd name="connsiteX69" fmla="*/ 56452 w 3340123"/>
              <a:gd name="connsiteY69" fmla="*/ 1805645 h 2668427"/>
              <a:gd name="connsiteX70" fmla="*/ 328746 w 3340123"/>
              <a:gd name="connsiteY70" fmla="*/ 1634824 h 2668427"/>
              <a:gd name="connsiteX71" fmla="*/ 381514 w 3340123"/>
              <a:gd name="connsiteY71" fmla="*/ 1636011 h 2668427"/>
              <a:gd name="connsiteX72" fmla="*/ 1414113 w 3340123"/>
              <a:gd name="connsiteY72" fmla="*/ 574194 h 2668427"/>
              <a:gd name="connsiteX73" fmla="*/ 1414113 w 3340123"/>
              <a:gd name="connsiteY73" fmla="*/ 281031 h 2668427"/>
              <a:gd name="connsiteX74" fmla="*/ 1695144 w 3340123"/>
              <a:gd name="connsiteY74" fmla="*/ 0 h 266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40123" h="2668427">
                <a:moveTo>
                  <a:pt x="1695144" y="0"/>
                </a:moveTo>
                <a:cubicBezTo>
                  <a:pt x="1850353" y="0"/>
                  <a:pt x="1976175" y="125822"/>
                  <a:pt x="1976175" y="281031"/>
                </a:cubicBezTo>
                <a:lnTo>
                  <a:pt x="1976175" y="591303"/>
                </a:lnTo>
                <a:lnTo>
                  <a:pt x="2918475" y="1560267"/>
                </a:lnTo>
                <a:lnTo>
                  <a:pt x="3011376" y="1553376"/>
                </a:lnTo>
                <a:cubicBezTo>
                  <a:pt x="3116691" y="1561604"/>
                  <a:pt x="3220179" y="1622089"/>
                  <a:pt x="3283673" y="1724198"/>
                </a:cubicBezTo>
                <a:cubicBezTo>
                  <a:pt x="3321768" y="1785463"/>
                  <a:pt x="3340056" y="1853013"/>
                  <a:pt x="3340123" y="1918438"/>
                </a:cubicBezTo>
                <a:lnTo>
                  <a:pt x="3339610" y="1924002"/>
                </a:lnTo>
                <a:lnTo>
                  <a:pt x="3322996" y="1902784"/>
                </a:lnTo>
                <a:cubicBezTo>
                  <a:pt x="3238340" y="1815994"/>
                  <a:pt x="3095614" y="1799857"/>
                  <a:pt x="2980922" y="1871174"/>
                </a:cubicBezTo>
                <a:cubicBezTo>
                  <a:pt x="2882614" y="1932304"/>
                  <a:pt x="2832823" y="2040323"/>
                  <a:pt x="2846041" y="2141926"/>
                </a:cubicBezTo>
                <a:lnTo>
                  <a:pt x="2854371" y="2176866"/>
                </a:lnTo>
                <a:lnTo>
                  <a:pt x="2833320" y="2163899"/>
                </a:lnTo>
                <a:cubicBezTo>
                  <a:pt x="2797567" y="2137055"/>
                  <a:pt x="2765770" y="2102872"/>
                  <a:pt x="2740373" y="2062029"/>
                </a:cubicBezTo>
                <a:cubicBezTo>
                  <a:pt x="2676881" y="1959920"/>
                  <a:pt x="2668410" y="1840352"/>
                  <a:pt x="2707613" y="1742260"/>
                </a:cubicBezTo>
                <a:lnTo>
                  <a:pt x="2715749" y="1726659"/>
                </a:lnTo>
                <a:lnTo>
                  <a:pt x="2079947" y="1072867"/>
                </a:lnTo>
                <a:lnTo>
                  <a:pt x="2427591" y="1923752"/>
                </a:lnTo>
                <a:lnTo>
                  <a:pt x="2452270" y="1928340"/>
                </a:lnTo>
                <a:cubicBezTo>
                  <a:pt x="2558896" y="1958155"/>
                  <a:pt x="2651527" y="2044459"/>
                  <a:pt x="2690267" y="2164620"/>
                </a:cubicBezTo>
                <a:cubicBezTo>
                  <a:pt x="2705026" y="2210396"/>
                  <a:pt x="2710567" y="2256751"/>
                  <a:pt x="2707949" y="2301382"/>
                </a:cubicBezTo>
                <a:lnTo>
                  <a:pt x="2704241" y="2325826"/>
                </a:lnTo>
                <a:lnTo>
                  <a:pt x="2682960" y="2296891"/>
                </a:lnTo>
                <a:cubicBezTo>
                  <a:pt x="2613962" y="2221147"/>
                  <a:pt x="2499350" y="2189343"/>
                  <a:pt x="2389170" y="2224866"/>
                </a:cubicBezTo>
                <a:cubicBezTo>
                  <a:pt x="2260629" y="2266308"/>
                  <a:pt x="2180715" y="2385658"/>
                  <a:pt x="2192244" y="2506349"/>
                </a:cubicBezTo>
                <a:lnTo>
                  <a:pt x="2197700" y="2532739"/>
                </a:lnTo>
                <a:lnTo>
                  <a:pt x="2193122" y="2529536"/>
                </a:lnTo>
                <a:cubicBezTo>
                  <a:pt x="2143236" y="2487206"/>
                  <a:pt x="2103502" y="2429598"/>
                  <a:pt x="2081365" y="2360934"/>
                </a:cubicBezTo>
                <a:cubicBezTo>
                  <a:pt x="2037090" y="2223608"/>
                  <a:pt x="2075774" y="2081063"/>
                  <a:pt x="2168820" y="1995502"/>
                </a:cubicBezTo>
                <a:lnTo>
                  <a:pt x="2173253" y="1992216"/>
                </a:lnTo>
                <a:lnTo>
                  <a:pt x="1813725" y="1112246"/>
                </a:lnTo>
                <a:lnTo>
                  <a:pt x="1813725" y="2155381"/>
                </a:lnTo>
                <a:lnTo>
                  <a:pt x="1855991" y="2180363"/>
                </a:lnTo>
                <a:cubicBezTo>
                  <a:pt x="1941081" y="2242963"/>
                  <a:pt x="1997025" y="2348974"/>
                  <a:pt x="1997026" y="2469213"/>
                </a:cubicBezTo>
                <a:cubicBezTo>
                  <a:pt x="1997026" y="2517309"/>
                  <a:pt x="1988075" y="2563128"/>
                  <a:pt x="1971888" y="2604803"/>
                </a:cubicBezTo>
                <a:lnTo>
                  <a:pt x="1960859" y="2626931"/>
                </a:lnTo>
                <a:lnTo>
                  <a:pt x="1949483" y="2592861"/>
                </a:lnTo>
                <a:cubicBezTo>
                  <a:pt x="1907055" y="2499599"/>
                  <a:pt x="1807731" y="2434160"/>
                  <a:pt x="1691968" y="2434160"/>
                </a:cubicBezTo>
                <a:cubicBezTo>
                  <a:pt x="1556910" y="2434160"/>
                  <a:pt x="1444229" y="2523230"/>
                  <a:pt x="1418167" y="2641636"/>
                </a:cubicBezTo>
                <a:lnTo>
                  <a:pt x="1415263" y="2668427"/>
                </a:lnTo>
                <a:lnTo>
                  <a:pt x="1411888" y="2663974"/>
                </a:lnTo>
                <a:cubicBezTo>
                  <a:pt x="1377397" y="2608379"/>
                  <a:pt x="1357257" y="2541357"/>
                  <a:pt x="1357257" y="2469213"/>
                </a:cubicBezTo>
                <a:cubicBezTo>
                  <a:pt x="1357257" y="2348973"/>
                  <a:pt x="1413201" y="2242962"/>
                  <a:pt x="1498292" y="2180363"/>
                </a:cubicBezTo>
                <a:lnTo>
                  <a:pt x="1552386" y="2148390"/>
                </a:lnTo>
                <a:lnTo>
                  <a:pt x="1552386" y="1113953"/>
                </a:lnTo>
                <a:lnTo>
                  <a:pt x="1183793" y="2016110"/>
                </a:lnTo>
                <a:lnTo>
                  <a:pt x="1201585" y="2032250"/>
                </a:lnTo>
                <a:cubicBezTo>
                  <a:pt x="1285731" y="2126576"/>
                  <a:pt x="1310158" y="2272244"/>
                  <a:pt x="1252545" y="2404530"/>
                </a:cubicBezTo>
                <a:cubicBezTo>
                  <a:pt x="1233340" y="2448625"/>
                  <a:pt x="1206838" y="2487059"/>
                  <a:pt x="1175357" y="2518804"/>
                </a:cubicBezTo>
                <a:lnTo>
                  <a:pt x="1156410" y="2534687"/>
                </a:lnTo>
                <a:lnTo>
                  <a:pt x="1159584" y="2498909"/>
                </a:lnTo>
                <a:cubicBezTo>
                  <a:pt x="1157926" y="2396464"/>
                  <a:pt x="1092993" y="2296808"/>
                  <a:pt x="986858" y="2250583"/>
                </a:cubicBezTo>
                <a:cubicBezTo>
                  <a:pt x="863034" y="2196656"/>
                  <a:pt x="724160" y="2233323"/>
                  <a:pt x="652987" y="2331475"/>
                </a:cubicBezTo>
                <a:lnTo>
                  <a:pt x="639627" y="2354878"/>
                </a:lnTo>
                <a:lnTo>
                  <a:pt x="638311" y="2349448"/>
                </a:lnTo>
                <a:cubicBezTo>
                  <a:pt x="628888" y="2284704"/>
                  <a:pt x="637185" y="2215216"/>
                  <a:pt x="665991" y="2149073"/>
                </a:cubicBezTo>
                <a:cubicBezTo>
                  <a:pt x="709202" y="2049859"/>
                  <a:pt x="789355" y="1979304"/>
                  <a:pt x="880047" y="1949115"/>
                </a:cubicBezTo>
                <a:lnTo>
                  <a:pt x="932610" y="1939925"/>
                </a:lnTo>
                <a:lnTo>
                  <a:pt x="1281905" y="1084999"/>
                </a:lnTo>
                <a:lnTo>
                  <a:pt x="608430" y="1777529"/>
                </a:lnTo>
                <a:lnTo>
                  <a:pt x="632510" y="1823708"/>
                </a:lnTo>
                <a:cubicBezTo>
                  <a:pt x="671714" y="1921801"/>
                  <a:pt x="663243" y="2041367"/>
                  <a:pt x="599750" y="2143477"/>
                </a:cubicBezTo>
                <a:cubicBezTo>
                  <a:pt x="574352" y="2184320"/>
                  <a:pt x="542557" y="2218503"/>
                  <a:pt x="506804" y="2245347"/>
                </a:cubicBezTo>
                <a:lnTo>
                  <a:pt x="485753" y="2258314"/>
                </a:lnTo>
                <a:lnTo>
                  <a:pt x="494083" y="2223375"/>
                </a:lnTo>
                <a:cubicBezTo>
                  <a:pt x="507302" y="2121771"/>
                  <a:pt x="457509" y="2013752"/>
                  <a:pt x="359201" y="1952622"/>
                </a:cubicBezTo>
                <a:cubicBezTo>
                  <a:pt x="244509" y="1881305"/>
                  <a:pt x="101785" y="1897442"/>
                  <a:pt x="17129" y="1984233"/>
                </a:cubicBezTo>
                <a:lnTo>
                  <a:pt x="514" y="2005450"/>
                </a:lnTo>
                <a:lnTo>
                  <a:pt x="0" y="1999886"/>
                </a:lnTo>
                <a:cubicBezTo>
                  <a:pt x="69" y="1934461"/>
                  <a:pt x="18356" y="1866911"/>
                  <a:pt x="56452" y="1805645"/>
                </a:cubicBezTo>
                <a:cubicBezTo>
                  <a:pt x="119944" y="1703537"/>
                  <a:pt x="223432" y="1643053"/>
                  <a:pt x="328746" y="1634824"/>
                </a:cubicBezTo>
                <a:lnTo>
                  <a:pt x="381514" y="1636011"/>
                </a:lnTo>
                <a:lnTo>
                  <a:pt x="1414113" y="574194"/>
                </a:lnTo>
                <a:lnTo>
                  <a:pt x="1414113" y="281031"/>
                </a:lnTo>
                <a:cubicBezTo>
                  <a:pt x="1414113" y="125822"/>
                  <a:pt x="1539935" y="0"/>
                  <a:pt x="169514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084EC6DD-70C6-4D1E-9E93-210A83347AE8}"/>
              </a:ext>
            </a:extLst>
          </p:cNvPr>
          <p:cNvSpPr/>
          <p:nvPr/>
        </p:nvSpPr>
        <p:spPr>
          <a:xfrm>
            <a:off x="2792727" y="3740466"/>
            <a:ext cx="766324" cy="664171"/>
          </a:xfrm>
          <a:custGeom>
            <a:avLst/>
            <a:gdLst>
              <a:gd name="connsiteX0" fmla="*/ 1695144 w 3340123"/>
              <a:gd name="connsiteY0" fmla="*/ 0 h 2668427"/>
              <a:gd name="connsiteX1" fmla="*/ 1976175 w 3340123"/>
              <a:gd name="connsiteY1" fmla="*/ 281031 h 2668427"/>
              <a:gd name="connsiteX2" fmla="*/ 1976175 w 3340123"/>
              <a:gd name="connsiteY2" fmla="*/ 591303 h 2668427"/>
              <a:gd name="connsiteX3" fmla="*/ 2918475 w 3340123"/>
              <a:gd name="connsiteY3" fmla="*/ 1560267 h 2668427"/>
              <a:gd name="connsiteX4" fmla="*/ 3011376 w 3340123"/>
              <a:gd name="connsiteY4" fmla="*/ 1553376 h 2668427"/>
              <a:gd name="connsiteX5" fmla="*/ 3283673 w 3340123"/>
              <a:gd name="connsiteY5" fmla="*/ 1724198 h 2668427"/>
              <a:gd name="connsiteX6" fmla="*/ 3340123 w 3340123"/>
              <a:gd name="connsiteY6" fmla="*/ 1918438 h 2668427"/>
              <a:gd name="connsiteX7" fmla="*/ 3339610 w 3340123"/>
              <a:gd name="connsiteY7" fmla="*/ 1924002 h 2668427"/>
              <a:gd name="connsiteX8" fmla="*/ 3322996 w 3340123"/>
              <a:gd name="connsiteY8" fmla="*/ 1902784 h 2668427"/>
              <a:gd name="connsiteX9" fmla="*/ 2980922 w 3340123"/>
              <a:gd name="connsiteY9" fmla="*/ 1871174 h 2668427"/>
              <a:gd name="connsiteX10" fmla="*/ 2846041 w 3340123"/>
              <a:gd name="connsiteY10" fmla="*/ 2141926 h 2668427"/>
              <a:gd name="connsiteX11" fmla="*/ 2854371 w 3340123"/>
              <a:gd name="connsiteY11" fmla="*/ 2176866 h 2668427"/>
              <a:gd name="connsiteX12" fmla="*/ 2833320 w 3340123"/>
              <a:gd name="connsiteY12" fmla="*/ 2163899 h 2668427"/>
              <a:gd name="connsiteX13" fmla="*/ 2740373 w 3340123"/>
              <a:gd name="connsiteY13" fmla="*/ 2062029 h 2668427"/>
              <a:gd name="connsiteX14" fmla="*/ 2707613 w 3340123"/>
              <a:gd name="connsiteY14" fmla="*/ 1742260 h 2668427"/>
              <a:gd name="connsiteX15" fmla="*/ 2715749 w 3340123"/>
              <a:gd name="connsiteY15" fmla="*/ 1726659 h 2668427"/>
              <a:gd name="connsiteX16" fmla="*/ 2079947 w 3340123"/>
              <a:gd name="connsiteY16" fmla="*/ 1072867 h 2668427"/>
              <a:gd name="connsiteX17" fmla="*/ 2427591 w 3340123"/>
              <a:gd name="connsiteY17" fmla="*/ 1923752 h 2668427"/>
              <a:gd name="connsiteX18" fmla="*/ 2452270 w 3340123"/>
              <a:gd name="connsiteY18" fmla="*/ 1928340 h 2668427"/>
              <a:gd name="connsiteX19" fmla="*/ 2690267 w 3340123"/>
              <a:gd name="connsiteY19" fmla="*/ 2164620 h 2668427"/>
              <a:gd name="connsiteX20" fmla="*/ 2707949 w 3340123"/>
              <a:gd name="connsiteY20" fmla="*/ 2301382 h 2668427"/>
              <a:gd name="connsiteX21" fmla="*/ 2704241 w 3340123"/>
              <a:gd name="connsiteY21" fmla="*/ 2325826 h 2668427"/>
              <a:gd name="connsiteX22" fmla="*/ 2682960 w 3340123"/>
              <a:gd name="connsiteY22" fmla="*/ 2296891 h 2668427"/>
              <a:gd name="connsiteX23" fmla="*/ 2389170 w 3340123"/>
              <a:gd name="connsiteY23" fmla="*/ 2224866 h 2668427"/>
              <a:gd name="connsiteX24" fmla="*/ 2192244 w 3340123"/>
              <a:gd name="connsiteY24" fmla="*/ 2506349 h 2668427"/>
              <a:gd name="connsiteX25" fmla="*/ 2197700 w 3340123"/>
              <a:gd name="connsiteY25" fmla="*/ 2532739 h 2668427"/>
              <a:gd name="connsiteX26" fmla="*/ 2193122 w 3340123"/>
              <a:gd name="connsiteY26" fmla="*/ 2529536 h 2668427"/>
              <a:gd name="connsiteX27" fmla="*/ 2081365 w 3340123"/>
              <a:gd name="connsiteY27" fmla="*/ 2360934 h 2668427"/>
              <a:gd name="connsiteX28" fmla="*/ 2168820 w 3340123"/>
              <a:gd name="connsiteY28" fmla="*/ 1995502 h 2668427"/>
              <a:gd name="connsiteX29" fmla="*/ 2173253 w 3340123"/>
              <a:gd name="connsiteY29" fmla="*/ 1992216 h 2668427"/>
              <a:gd name="connsiteX30" fmla="*/ 1813725 w 3340123"/>
              <a:gd name="connsiteY30" fmla="*/ 1112246 h 2668427"/>
              <a:gd name="connsiteX31" fmla="*/ 1813725 w 3340123"/>
              <a:gd name="connsiteY31" fmla="*/ 2155381 h 2668427"/>
              <a:gd name="connsiteX32" fmla="*/ 1855991 w 3340123"/>
              <a:gd name="connsiteY32" fmla="*/ 2180363 h 2668427"/>
              <a:gd name="connsiteX33" fmla="*/ 1997026 w 3340123"/>
              <a:gd name="connsiteY33" fmla="*/ 2469213 h 2668427"/>
              <a:gd name="connsiteX34" fmla="*/ 1971888 w 3340123"/>
              <a:gd name="connsiteY34" fmla="*/ 2604803 h 2668427"/>
              <a:gd name="connsiteX35" fmla="*/ 1960859 w 3340123"/>
              <a:gd name="connsiteY35" fmla="*/ 2626931 h 2668427"/>
              <a:gd name="connsiteX36" fmla="*/ 1949483 w 3340123"/>
              <a:gd name="connsiteY36" fmla="*/ 2592861 h 2668427"/>
              <a:gd name="connsiteX37" fmla="*/ 1691968 w 3340123"/>
              <a:gd name="connsiteY37" fmla="*/ 2434160 h 2668427"/>
              <a:gd name="connsiteX38" fmla="*/ 1418167 w 3340123"/>
              <a:gd name="connsiteY38" fmla="*/ 2641636 h 2668427"/>
              <a:gd name="connsiteX39" fmla="*/ 1415263 w 3340123"/>
              <a:gd name="connsiteY39" fmla="*/ 2668427 h 2668427"/>
              <a:gd name="connsiteX40" fmla="*/ 1411888 w 3340123"/>
              <a:gd name="connsiteY40" fmla="*/ 2663974 h 2668427"/>
              <a:gd name="connsiteX41" fmla="*/ 1357257 w 3340123"/>
              <a:gd name="connsiteY41" fmla="*/ 2469213 h 2668427"/>
              <a:gd name="connsiteX42" fmla="*/ 1498292 w 3340123"/>
              <a:gd name="connsiteY42" fmla="*/ 2180363 h 2668427"/>
              <a:gd name="connsiteX43" fmla="*/ 1552386 w 3340123"/>
              <a:gd name="connsiteY43" fmla="*/ 2148390 h 2668427"/>
              <a:gd name="connsiteX44" fmla="*/ 1552386 w 3340123"/>
              <a:gd name="connsiteY44" fmla="*/ 1113953 h 2668427"/>
              <a:gd name="connsiteX45" fmla="*/ 1183793 w 3340123"/>
              <a:gd name="connsiteY45" fmla="*/ 2016110 h 2668427"/>
              <a:gd name="connsiteX46" fmla="*/ 1201585 w 3340123"/>
              <a:gd name="connsiteY46" fmla="*/ 2032250 h 2668427"/>
              <a:gd name="connsiteX47" fmla="*/ 1252545 w 3340123"/>
              <a:gd name="connsiteY47" fmla="*/ 2404530 h 2668427"/>
              <a:gd name="connsiteX48" fmla="*/ 1175357 w 3340123"/>
              <a:gd name="connsiteY48" fmla="*/ 2518804 h 2668427"/>
              <a:gd name="connsiteX49" fmla="*/ 1156410 w 3340123"/>
              <a:gd name="connsiteY49" fmla="*/ 2534687 h 2668427"/>
              <a:gd name="connsiteX50" fmla="*/ 1159584 w 3340123"/>
              <a:gd name="connsiteY50" fmla="*/ 2498909 h 2668427"/>
              <a:gd name="connsiteX51" fmla="*/ 986858 w 3340123"/>
              <a:gd name="connsiteY51" fmla="*/ 2250583 h 2668427"/>
              <a:gd name="connsiteX52" fmla="*/ 652987 w 3340123"/>
              <a:gd name="connsiteY52" fmla="*/ 2331475 h 2668427"/>
              <a:gd name="connsiteX53" fmla="*/ 639627 w 3340123"/>
              <a:gd name="connsiteY53" fmla="*/ 2354878 h 2668427"/>
              <a:gd name="connsiteX54" fmla="*/ 638311 w 3340123"/>
              <a:gd name="connsiteY54" fmla="*/ 2349448 h 2668427"/>
              <a:gd name="connsiteX55" fmla="*/ 665991 w 3340123"/>
              <a:gd name="connsiteY55" fmla="*/ 2149073 h 2668427"/>
              <a:gd name="connsiteX56" fmla="*/ 880047 w 3340123"/>
              <a:gd name="connsiteY56" fmla="*/ 1949115 h 2668427"/>
              <a:gd name="connsiteX57" fmla="*/ 932610 w 3340123"/>
              <a:gd name="connsiteY57" fmla="*/ 1939925 h 2668427"/>
              <a:gd name="connsiteX58" fmla="*/ 1281905 w 3340123"/>
              <a:gd name="connsiteY58" fmla="*/ 1084999 h 2668427"/>
              <a:gd name="connsiteX59" fmla="*/ 608430 w 3340123"/>
              <a:gd name="connsiteY59" fmla="*/ 1777529 h 2668427"/>
              <a:gd name="connsiteX60" fmla="*/ 632510 w 3340123"/>
              <a:gd name="connsiteY60" fmla="*/ 1823708 h 2668427"/>
              <a:gd name="connsiteX61" fmla="*/ 599750 w 3340123"/>
              <a:gd name="connsiteY61" fmla="*/ 2143477 h 2668427"/>
              <a:gd name="connsiteX62" fmla="*/ 506804 w 3340123"/>
              <a:gd name="connsiteY62" fmla="*/ 2245347 h 2668427"/>
              <a:gd name="connsiteX63" fmla="*/ 485753 w 3340123"/>
              <a:gd name="connsiteY63" fmla="*/ 2258314 h 2668427"/>
              <a:gd name="connsiteX64" fmla="*/ 494083 w 3340123"/>
              <a:gd name="connsiteY64" fmla="*/ 2223375 h 2668427"/>
              <a:gd name="connsiteX65" fmla="*/ 359201 w 3340123"/>
              <a:gd name="connsiteY65" fmla="*/ 1952622 h 2668427"/>
              <a:gd name="connsiteX66" fmla="*/ 17129 w 3340123"/>
              <a:gd name="connsiteY66" fmla="*/ 1984233 h 2668427"/>
              <a:gd name="connsiteX67" fmla="*/ 514 w 3340123"/>
              <a:gd name="connsiteY67" fmla="*/ 2005450 h 2668427"/>
              <a:gd name="connsiteX68" fmla="*/ 0 w 3340123"/>
              <a:gd name="connsiteY68" fmla="*/ 1999886 h 2668427"/>
              <a:gd name="connsiteX69" fmla="*/ 56452 w 3340123"/>
              <a:gd name="connsiteY69" fmla="*/ 1805645 h 2668427"/>
              <a:gd name="connsiteX70" fmla="*/ 328746 w 3340123"/>
              <a:gd name="connsiteY70" fmla="*/ 1634824 h 2668427"/>
              <a:gd name="connsiteX71" fmla="*/ 381514 w 3340123"/>
              <a:gd name="connsiteY71" fmla="*/ 1636011 h 2668427"/>
              <a:gd name="connsiteX72" fmla="*/ 1414113 w 3340123"/>
              <a:gd name="connsiteY72" fmla="*/ 574194 h 2668427"/>
              <a:gd name="connsiteX73" fmla="*/ 1414113 w 3340123"/>
              <a:gd name="connsiteY73" fmla="*/ 281031 h 2668427"/>
              <a:gd name="connsiteX74" fmla="*/ 1695144 w 3340123"/>
              <a:gd name="connsiteY74" fmla="*/ 0 h 266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40123" h="2668427">
                <a:moveTo>
                  <a:pt x="1695144" y="0"/>
                </a:moveTo>
                <a:cubicBezTo>
                  <a:pt x="1850353" y="0"/>
                  <a:pt x="1976175" y="125822"/>
                  <a:pt x="1976175" y="281031"/>
                </a:cubicBezTo>
                <a:lnTo>
                  <a:pt x="1976175" y="591303"/>
                </a:lnTo>
                <a:lnTo>
                  <a:pt x="2918475" y="1560267"/>
                </a:lnTo>
                <a:lnTo>
                  <a:pt x="3011376" y="1553376"/>
                </a:lnTo>
                <a:cubicBezTo>
                  <a:pt x="3116691" y="1561604"/>
                  <a:pt x="3220179" y="1622089"/>
                  <a:pt x="3283673" y="1724198"/>
                </a:cubicBezTo>
                <a:cubicBezTo>
                  <a:pt x="3321768" y="1785463"/>
                  <a:pt x="3340056" y="1853013"/>
                  <a:pt x="3340123" y="1918438"/>
                </a:cubicBezTo>
                <a:lnTo>
                  <a:pt x="3339610" y="1924002"/>
                </a:lnTo>
                <a:lnTo>
                  <a:pt x="3322996" y="1902784"/>
                </a:lnTo>
                <a:cubicBezTo>
                  <a:pt x="3238340" y="1815994"/>
                  <a:pt x="3095614" y="1799857"/>
                  <a:pt x="2980922" y="1871174"/>
                </a:cubicBezTo>
                <a:cubicBezTo>
                  <a:pt x="2882614" y="1932304"/>
                  <a:pt x="2832823" y="2040323"/>
                  <a:pt x="2846041" y="2141926"/>
                </a:cubicBezTo>
                <a:lnTo>
                  <a:pt x="2854371" y="2176866"/>
                </a:lnTo>
                <a:lnTo>
                  <a:pt x="2833320" y="2163899"/>
                </a:lnTo>
                <a:cubicBezTo>
                  <a:pt x="2797567" y="2137055"/>
                  <a:pt x="2765770" y="2102872"/>
                  <a:pt x="2740373" y="2062029"/>
                </a:cubicBezTo>
                <a:cubicBezTo>
                  <a:pt x="2676881" y="1959920"/>
                  <a:pt x="2668410" y="1840352"/>
                  <a:pt x="2707613" y="1742260"/>
                </a:cubicBezTo>
                <a:lnTo>
                  <a:pt x="2715749" y="1726659"/>
                </a:lnTo>
                <a:lnTo>
                  <a:pt x="2079947" y="1072867"/>
                </a:lnTo>
                <a:lnTo>
                  <a:pt x="2427591" y="1923752"/>
                </a:lnTo>
                <a:lnTo>
                  <a:pt x="2452270" y="1928340"/>
                </a:lnTo>
                <a:cubicBezTo>
                  <a:pt x="2558896" y="1958155"/>
                  <a:pt x="2651527" y="2044459"/>
                  <a:pt x="2690267" y="2164620"/>
                </a:cubicBezTo>
                <a:cubicBezTo>
                  <a:pt x="2705026" y="2210396"/>
                  <a:pt x="2710567" y="2256751"/>
                  <a:pt x="2707949" y="2301382"/>
                </a:cubicBezTo>
                <a:lnTo>
                  <a:pt x="2704241" y="2325826"/>
                </a:lnTo>
                <a:lnTo>
                  <a:pt x="2682960" y="2296891"/>
                </a:lnTo>
                <a:cubicBezTo>
                  <a:pt x="2613962" y="2221147"/>
                  <a:pt x="2499350" y="2189343"/>
                  <a:pt x="2389170" y="2224866"/>
                </a:cubicBezTo>
                <a:cubicBezTo>
                  <a:pt x="2260629" y="2266308"/>
                  <a:pt x="2180715" y="2385658"/>
                  <a:pt x="2192244" y="2506349"/>
                </a:cubicBezTo>
                <a:lnTo>
                  <a:pt x="2197700" y="2532739"/>
                </a:lnTo>
                <a:lnTo>
                  <a:pt x="2193122" y="2529536"/>
                </a:lnTo>
                <a:cubicBezTo>
                  <a:pt x="2143236" y="2487206"/>
                  <a:pt x="2103502" y="2429598"/>
                  <a:pt x="2081365" y="2360934"/>
                </a:cubicBezTo>
                <a:cubicBezTo>
                  <a:pt x="2037090" y="2223608"/>
                  <a:pt x="2075774" y="2081063"/>
                  <a:pt x="2168820" y="1995502"/>
                </a:cubicBezTo>
                <a:lnTo>
                  <a:pt x="2173253" y="1992216"/>
                </a:lnTo>
                <a:lnTo>
                  <a:pt x="1813725" y="1112246"/>
                </a:lnTo>
                <a:lnTo>
                  <a:pt x="1813725" y="2155381"/>
                </a:lnTo>
                <a:lnTo>
                  <a:pt x="1855991" y="2180363"/>
                </a:lnTo>
                <a:cubicBezTo>
                  <a:pt x="1941081" y="2242963"/>
                  <a:pt x="1997025" y="2348974"/>
                  <a:pt x="1997026" y="2469213"/>
                </a:cubicBezTo>
                <a:cubicBezTo>
                  <a:pt x="1997026" y="2517309"/>
                  <a:pt x="1988075" y="2563128"/>
                  <a:pt x="1971888" y="2604803"/>
                </a:cubicBezTo>
                <a:lnTo>
                  <a:pt x="1960859" y="2626931"/>
                </a:lnTo>
                <a:lnTo>
                  <a:pt x="1949483" y="2592861"/>
                </a:lnTo>
                <a:cubicBezTo>
                  <a:pt x="1907055" y="2499599"/>
                  <a:pt x="1807731" y="2434160"/>
                  <a:pt x="1691968" y="2434160"/>
                </a:cubicBezTo>
                <a:cubicBezTo>
                  <a:pt x="1556910" y="2434160"/>
                  <a:pt x="1444229" y="2523230"/>
                  <a:pt x="1418167" y="2641636"/>
                </a:cubicBezTo>
                <a:lnTo>
                  <a:pt x="1415263" y="2668427"/>
                </a:lnTo>
                <a:lnTo>
                  <a:pt x="1411888" y="2663974"/>
                </a:lnTo>
                <a:cubicBezTo>
                  <a:pt x="1377397" y="2608379"/>
                  <a:pt x="1357257" y="2541357"/>
                  <a:pt x="1357257" y="2469213"/>
                </a:cubicBezTo>
                <a:cubicBezTo>
                  <a:pt x="1357257" y="2348973"/>
                  <a:pt x="1413201" y="2242962"/>
                  <a:pt x="1498292" y="2180363"/>
                </a:cubicBezTo>
                <a:lnTo>
                  <a:pt x="1552386" y="2148390"/>
                </a:lnTo>
                <a:lnTo>
                  <a:pt x="1552386" y="1113953"/>
                </a:lnTo>
                <a:lnTo>
                  <a:pt x="1183793" y="2016110"/>
                </a:lnTo>
                <a:lnTo>
                  <a:pt x="1201585" y="2032250"/>
                </a:lnTo>
                <a:cubicBezTo>
                  <a:pt x="1285731" y="2126576"/>
                  <a:pt x="1310158" y="2272244"/>
                  <a:pt x="1252545" y="2404530"/>
                </a:cubicBezTo>
                <a:cubicBezTo>
                  <a:pt x="1233340" y="2448625"/>
                  <a:pt x="1206838" y="2487059"/>
                  <a:pt x="1175357" y="2518804"/>
                </a:cubicBezTo>
                <a:lnTo>
                  <a:pt x="1156410" y="2534687"/>
                </a:lnTo>
                <a:lnTo>
                  <a:pt x="1159584" y="2498909"/>
                </a:lnTo>
                <a:cubicBezTo>
                  <a:pt x="1157926" y="2396464"/>
                  <a:pt x="1092993" y="2296808"/>
                  <a:pt x="986858" y="2250583"/>
                </a:cubicBezTo>
                <a:cubicBezTo>
                  <a:pt x="863034" y="2196656"/>
                  <a:pt x="724160" y="2233323"/>
                  <a:pt x="652987" y="2331475"/>
                </a:cubicBezTo>
                <a:lnTo>
                  <a:pt x="639627" y="2354878"/>
                </a:lnTo>
                <a:lnTo>
                  <a:pt x="638311" y="2349448"/>
                </a:lnTo>
                <a:cubicBezTo>
                  <a:pt x="628888" y="2284704"/>
                  <a:pt x="637185" y="2215216"/>
                  <a:pt x="665991" y="2149073"/>
                </a:cubicBezTo>
                <a:cubicBezTo>
                  <a:pt x="709202" y="2049859"/>
                  <a:pt x="789355" y="1979304"/>
                  <a:pt x="880047" y="1949115"/>
                </a:cubicBezTo>
                <a:lnTo>
                  <a:pt x="932610" y="1939925"/>
                </a:lnTo>
                <a:lnTo>
                  <a:pt x="1281905" y="1084999"/>
                </a:lnTo>
                <a:lnTo>
                  <a:pt x="608430" y="1777529"/>
                </a:lnTo>
                <a:lnTo>
                  <a:pt x="632510" y="1823708"/>
                </a:lnTo>
                <a:cubicBezTo>
                  <a:pt x="671714" y="1921801"/>
                  <a:pt x="663243" y="2041367"/>
                  <a:pt x="599750" y="2143477"/>
                </a:cubicBezTo>
                <a:cubicBezTo>
                  <a:pt x="574352" y="2184320"/>
                  <a:pt x="542557" y="2218503"/>
                  <a:pt x="506804" y="2245347"/>
                </a:cubicBezTo>
                <a:lnTo>
                  <a:pt x="485753" y="2258314"/>
                </a:lnTo>
                <a:lnTo>
                  <a:pt x="494083" y="2223375"/>
                </a:lnTo>
                <a:cubicBezTo>
                  <a:pt x="507302" y="2121771"/>
                  <a:pt x="457509" y="2013752"/>
                  <a:pt x="359201" y="1952622"/>
                </a:cubicBezTo>
                <a:cubicBezTo>
                  <a:pt x="244509" y="1881305"/>
                  <a:pt x="101785" y="1897442"/>
                  <a:pt x="17129" y="1984233"/>
                </a:cubicBezTo>
                <a:lnTo>
                  <a:pt x="514" y="2005450"/>
                </a:lnTo>
                <a:lnTo>
                  <a:pt x="0" y="1999886"/>
                </a:lnTo>
                <a:cubicBezTo>
                  <a:pt x="69" y="1934461"/>
                  <a:pt x="18356" y="1866911"/>
                  <a:pt x="56452" y="1805645"/>
                </a:cubicBezTo>
                <a:cubicBezTo>
                  <a:pt x="119944" y="1703537"/>
                  <a:pt x="223432" y="1643053"/>
                  <a:pt x="328746" y="1634824"/>
                </a:cubicBezTo>
                <a:lnTo>
                  <a:pt x="381514" y="1636011"/>
                </a:lnTo>
                <a:lnTo>
                  <a:pt x="1414113" y="574194"/>
                </a:lnTo>
                <a:lnTo>
                  <a:pt x="1414113" y="281031"/>
                </a:lnTo>
                <a:cubicBezTo>
                  <a:pt x="1414113" y="125822"/>
                  <a:pt x="1539935" y="0"/>
                  <a:pt x="169514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1D00BB8-4357-473C-BA55-B29047B49206}"/>
              </a:ext>
            </a:extLst>
          </p:cNvPr>
          <p:cNvGrpSpPr/>
          <p:nvPr/>
        </p:nvGrpSpPr>
        <p:grpSpPr>
          <a:xfrm>
            <a:off x="3984505" y="4097989"/>
            <a:ext cx="499272" cy="786873"/>
            <a:chOff x="6819056" y="2372317"/>
            <a:chExt cx="499272" cy="786873"/>
          </a:xfrm>
        </p:grpSpPr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09FEDBA1-5C9C-4AC6-BC23-BFF2EDBED532}"/>
                </a:ext>
              </a:extLst>
            </p:cNvPr>
            <p:cNvSpPr/>
            <p:nvPr/>
          </p:nvSpPr>
          <p:spPr>
            <a:xfrm>
              <a:off x="6893098" y="2406837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F4289028-9DFC-488C-B9BA-76A41B897FAB}"/>
                </a:ext>
              </a:extLst>
            </p:cNvPr>
            <p:cNvSpPr/>
            <p:nvPr/>
          </p:nvSpPr>
          <p:spPr>
            <a:xfrm>
              <a:off x="7010671" y="2372317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C9CDA607-0681-43AE-82D8-FC325A815D15}"/>
                </a:ext>
              </a:extLst>
            </p:cNvPr>
            <p:cNvSpPr/>
            <p:nvPr/>
          </p:nvSpPr>
          <p:spPr>
            <a:xfrm>
              <a:off x="7137394" y="2415378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7380272E-499A-49E1-85E8-D1A2CF917775}"/>
                </a:ext>
              </a:extLst>
            </p:cNvPr>
            <p:cNvSpPr/>
            <p:nvPr/>
          </p:nvSpPr>
          <p:spPr>
            <a:xfrm>
              <a:off x="6819056" y="2512719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67D995DA-DD8F-43E5-8A02-A2FCBFFF1ED5}"/>
                </a:ext>
              </a:extLst>
            </p:cNvPr>
            <p:cNvSpPr/>
            <p:nvPr/>
          </p:nvSpPr>
          <p:spPr>
            <a:xfrm>
              <a:off x="6938159" y="2604709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4247A4D1-D531-4BB7-853E-CCD32E4FF5B3}"/>
                </a:ext>
              </a:extLst>
            </p:cNvPr>
            <p:cNvSpPr/>
            <p:nvPr/>
          </p:nvSpPr>
          <p:spPr>
            <a:xfrm>
              <a:off x="7064882" y="2602050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7" name="Rectangle: Rounded Corners 126">
              <a:extLst>
                <a:ext uri="{FF2B5EF4-FFF2-40B4-BE49-F238E27FC236}">
                  <a16:creationId xmlns:a16="http://schemas.microsoft.com/office/drawing/2014/main" id="{DD740742-518C-41CF-8F0A-FFFA6CA4CA87}"/>
                </a:ext>
              </a:extLst>
            </p:cNvPr>
            <p:cNvSpPr/>
            <p:nvPr/>
          </p:nvSpPr>
          <p:spPr>
            <a:xfrm>
              <a:off x="7191605" y="2532658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28" name="Flowchart: Delay 127">
            <a:extLst>
              <a:ext uri="{FF2B5EF4-FFF2-40B4-BE49-F238E27FC236}">
                <a16:creationId xmlns:a16="http://schemas.microsoft.com/office/drawing/2014/main" id="{0932A590-0583-4329-9A24-6243801C3F17}"/>
              </a:ext>
            </a:extLst>
          </p:cNvPr>
          <p:cNvSpPr/>
          <p:nvPr/>
        </p:nvSpPr>
        <p:spPr>
          <a:xfrm>
            <a:off x="3880173" y="3698996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C3b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29" name="Flowchart: Delay 128">
            <a:extLst>
              <a:ext uri="{FF2B5EF4-FFF2-40B4-BE49-F238E27FC236}">
                <a16:creationId xmlns:a16="http://schemas.microsoft.com/office/drawing/2014/main" id="{0A747BB1-807D-48C8-AC79-51B2D007296C}"/>
              </a:ext>
            </a:extLst>
          </p:cNvPr>
          <p:cNvSpPr/>
          <p:nvPr/>
        </p:nvSpPr>
        <p:spPr>
          <a:xfrm>
            <a:off x="3918217" y="3908332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C5b</a:t>
            </a:r>
            <a:endParaRPr lang="cs-CZ" sz="1400" b="1">
              <a:solidFill>
                <a:srgbClr val="9A5C00"/>
              </a:solidFill>
            </a:endParaRPr>
          </a:p>
        </p:txBody>
      </p:sp>
      <p:pic>
        <p:nvPicPr>
          <p:cNvPr id="133" name="Graphic 132" descr="Skull with solid fill">
            <a:extLst>
              <a:ext uri="{FF2B5EF4-FFF2-40B4-BE49-F238E27FC236}">
                <a16:creationId xmlns:a16="http://schemas.microsoft.com/office/drawing/2014/main" id="{1CED0185-CCD0-414E-AEA2-62DD06E52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84267" y="4749729"/>
            <a:ext cx="763112" cy="763112"/>
          </a:xfrm>
          <a:prstGeom prst="rect">
            <a:avLst/>
          </a:prstGeom>
        </p:spPr>
      </p:pic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4A2C5D99-57EB-424F-8425-BFAFB74583C5}"/>
              </a:ext>
            </a:extLst>
          </p:cNvPr>
          <p:cNvSpPr/>
          <p:nvPr/>
        </p:nvSpPr>
        <p:spPr>
          <a:xfrm>
            <a:off x="3161162" y="3333895"/>
            <a:ext cx="603981" cy="481147"/>
          </a:xfrm>
          <a:custGeom>
            <a:avLst/>
            <a:gdLst>
              <a:gd name="connsiteX0" fmla="*/ 303657 w 607313"/>
              <a:gd name="connsiteY0" fmla="*/ 0 h 370889"/>
              <a:gd name="connsiteX1" fmla="*/ 470171 w 607313"/>
              <a:gd name="connsiteY1" fmla="*/ 113252 h 370889"/>
              <a:gd name="connsiteX2" fmla="*/ 460141 w 607313"/>
              <a:gd name="connsiteY2" fmla="*/ 147041 h 370889"/>
              <a:gd name="connsiteX3" fmla="*/ 505614 w 607313"/>
              <a:gd name="connsiteY3" fmla="*/ 153285 h 370889"/>
              <a:gd name="connsiteX4" fmla="*/ 607313 w 607313"/>
              <a:gd name="connsiteY4" fmla="*/ 257637 h 370889"/>
              <a:gd name="connsiteX5" fmla="*/ 440799 w 607313"/>
              <a:gd name="connsiteY5" fmla="*/ 370889 h 370889"/>
              <a:gd name="connsiteX6" fmla="*/ 323056 w 607313"/>
              <a:gd name="connsiteY6" fmla="*/ 337718 h 370889"/>
              <a:gd name="connsiteX7" fmla="*/ 299679 w 607313"/>
              <a:gd name="connsiteY7" fmla="*/ 314136 h 370889"/>
              <a:gd name="connsiteX8" fmla="*/ 284257 w 607313"/>
              <a:gd name="connsiteY8" fmla="*/ 329692 h 370889"/>
              <a:gd name="connsiteX9" fmla="*/ 166514 w 607313"/>
              <a:gd name="connsiteY9" fmla="*/ 362863 h 370889"/>
              <a:gd name="connsiteX10" fmla="*/ 0 w 607313"/>
              <a:gd name="connsiteY10" fmla="*/ 249611 h 370889"/>
              <a:gd name="connsiteX11" fmla="*/ 101699 w 607313"/>
              <a:gd name="connsiteY11" fmla="*/ 145259 h 370889"/>
              <a:gd name="connsiteX12" fmla="*/ 144884 w 607313"/>
              <a:gd name="connsiteY12" fmla="*/ 139329 h 370889"/>
              <a:gd name="connsiteX13" fmla="*/ 137143 w 607313"/>
              <a:gd name="connsiteY13" fmla="*/ 113252 h 370889"/>
              <a:gd name="connsiteX14" fmla="*/ 303657 w 607313"/>
              <a:gd name="connsiteY14" fmla="*/ 0 h 370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07313" h="370889">
                <a:moveTo>
                  <a:pt x="303657" y="0"/>
                </a:moveTo>
                <a:cubicBezTo>
                  <a:pt x="395620" y="0"/>
                  <a:pt x="470171" y="50705"/>
                  <a:pt x="470171" y="113252"/>
                </a:cubicBezTo>
                <a:lnTo>
                  <a:pt x="460141" y="147041"/>
                </a:lnTo>
                <a:lnTo>
                  <a:pt x="505614" y="153285"/>
                </a:lnTo>
                <a:cubicBezTo>
                  <a:pt x="565378" y="170478"/>
                  <a:pt x="607313" y="210727"/>
                  <a:pt x="607313" y="257637"/>
                </a:cubicBezTo>
                <a:cubicBezTo>
                  <a:pt x="607313" y="320184"/>
                  <a:pt x="532762" y="370889"/>
                  <a:pt x="440799" y="370889"/>
                </a:cubicBezTo>
                <a:cubicBezTo>
                  <a:pt x="394818" y="370889"/>
                  <a:pt x="353189" y="358213"/>
                  <a:pt x="323056" y="337718"/>
                </a:cubicBezTo>
                <a:lnTo>
                  <a:pt x="299679" y="314136"/>
                </a:lnTo>
                <a:lnTo>
                  <a:pt x="284257" y="329692"/>
                </a:lnTo>
                <a:cubicBezTo>
                  <a:pt x="254124" y="350187"/>
                  <a:pt x="212495" y="362863"/>
                  <a:pt x="166514" y="362863"/>
                </a:cubicBezTo>
                <a:cubicBezTo>
                  <a:pt x="74551" y="362863"/>
                  <a:pt x="0" y="312158"/>
                  <a:pt x="0" y="249611"/>
                </a:cubicBezTo>
                <a:cubicBezTo>
                  <a:pt x="0" y="202701"/>
                  <a:pt x="41935" y="162452"/>
                  <a:pt x="101699" y="145259"/>
                </a:cubicBezTo>
                <a:lnTo>
                  <a:pt x="144884" y="139329"/>
                </a:lnTo>
                <a:lnTo>
                  <a:pt x="137143" y="113252"/>
                </a:lnTo>
                <a:cubicBezTo>
                  <a:pt x="137143" y="50705"/>
                  <a:pt x="211694" y="0"/>
                  <a:pt x="303657" y="0"/>
                </a:cubicBezTo>
                <a:close/>
              </a:path>
            </a:pathLst>
          </a:cu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C1</a:t>
            </a:r>
          </a:p>
          <a:p>
            <a:pPr algn="ctr"/>
            <a:r>
              <a:rPr lang="en-US" sz="1200" b="1">
                <a:solidFill>
                  <a:srgbClr val="9A5C00"/>
                </a:solidFill>
              </a:rPr>
              <a:t>complex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43" name="Flowchart: Delay 142">
            <a:extLst>
              <a:ext uri="{FF2B5EF4-FFF2-40B4-BE49-F238E27FC236}">
                <a16:creationId xmlns:a16="http://schemas.microsoft.com/office/drawing/2014/main" id="{6C466E2F-E833-4FAD-B638-03B5D5F23C85}"/>
              </a:ext>
            </a:extLst>
          </p:cNvPr>
          <p:cNvSpPr/>
          <p:nvPr/>
        </p:nvSpPr>
        <p:spPr>
          <a:xfrm>
            <a:off x="4043003" y="3496276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C4b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49" name="Flowchart: Delay 148">
            <a:extLst>
              <a:ext uri="{FF2B5EF4-FFF2-40B4-BE49-F238E27FC236}">
                <a16:creationId xmlns:a16="http://schemas.microsoft.com/office/drawing/2014/main" id="{6E5CC8AE-B1B2-47AC-9D47-C1C7B0029212}"/>
              </a:ext>
            </a:extLst>
          </p:cNvPr>
          <p:cNvSpPr/>
          <p:nvPr/>
        </p:nvSpPr>
        <p:spPr>
          <a:xfrm flipH="1">
            <a:off x="3686265" y="3490856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C2b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50" name="Arc 149">
            <a:extLst>
              <a:ext uri="{FF2B5EF4-FFF2-40B4-BE49-F238E27FC236}">
                <a16:creationId xmlns:a16="http://schemas.microsoft.com/office/drawing/2014/main" id="{069E1199-E843-4138-911E-690E7F5DCE8A}"/>
              </a:ext>
            </a:extLst>
          </p:cNvPr>
          <p:cNvSpPr/>
          <p:nvPr/>
        </p:nvSpPr>
        <p:spPr>
          <a:xfrm rot="4547577">
            <a:off x="1879201" y="4493002"/>
            <a:ext cx="534293" cy="1008438"/>
          </a:xfrm>
          <a:prstGeom prst="arc">
            <a:avLst>
              <a:gd name="adj1" fmla="val 16471053"/>
              <a:gd name="adj2" fmla="val 3263"/>
            </a:avLst>
          </a:prstGeom>
          <a:noFill/>
          <a:ln w="3810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lt1"/>
              </a:solidFill>
            </a:endParaRPr>
          </a:p>
        </p:txBody>
      </p:sp>
      <p:sp>
        <p:nvSpPr>
          <p:cNvPr id="152" name="Flowchart: Delay 151">
            <a:extLst>
              <a:ext uri="{FF2B5EF4-FFF2-40B4-BE49-F238E27FC236}">
                <a16:creationId xmlns:a16="http://schemas.microsoft.com/office/drawing/2014/main" id="{9354BD57-7BB0-4CC5-B905-4DE0943BB178}"/>
              </a:ext>
            </a:extLst>
          </p:cNvPr>
          <p:cNvSpPr/>
          <p:nvPr/>
        </p:nvSpPr>
        <p:spPr>
          <a:xfrm>
            <a:off x="3778338" y="2653045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C5a</a:t>
            </a:r>
            <a:endParaRPr lang="cs-CZ" sz="1400" b="1">
              <a:solidFill>
                <a:srgbClr val="9A5C00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69D62E3-2DDA-4625-81BD-AF6F1F8F3638}"/>
              </a:ext>
            </a:extLst>
          </p:cNvPr>
          <p:cNvCxnSpPr>
            <a:cxnSpLocks/>
          </p:cNvCxnSpPr>
          <p:nvPr/>
        </p:nvCxnSpPr>
        <p:spPr>
          <a:xfrm flipV="1">
            <a:off x="3853330" y="2946164"/>
            <a:ext cx="202177" cy="406698"/>
          </a:xfrm>
          <a:prstGeom prst="straightConnector1">
            <a:avLst/>
          </a:prstGeom>
          <a:ln w="38100">
            <a:solidFill>
              <a:srgbClr val="FF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15533217-85BE-4BEA-A41F-1A9784FB69E3}"/>
              </a:ext>
            </a:extLst>
          </p:cNvPr>
          <p:cNvSpPr txBox="1"/>
          <p:nvPr/>
        </p:nvSpPr>
        <p:spPr>
          <a:xfrm>
            <a:off x="2135923" y="2585141"/>
            <a:ext cx="18272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400" b="1"/>
            </a:lvl1pPr>
          </a:lstStyle>
          <a:p>
            <a:r>
              <a:rPr lang="en-US"/>
              <a:t>Activation of  complement by IGM (classical pathway)</a:t>
            </a:r>
            <a:endParaRPr lang="cs-CZ"/>
          </a:p>
        </p:txBody>
      </p:sp>
      <p:sp>
        <p:nvSpPr>
          <p:cNvPr id="115" name="Flowchart: Delay 114">
            <a:extLst>
              <a:ext uri="{FF2B5EF4-FFF2-40B4-BE49-F238E27FC236}">
                <a16:creationId xmlns:a16="http://schemas.microsoft.com/office/drawing/2014/main" id="{C5272CEB-FE97-4BB9-8E32-6F30561B5C3F}"/>
              </a:ext>
            </a:extLst>
          </p:cNvPr>
          <p:cNvSpPr/>
          <p:nvPr/>
        </p:nvSpPr>
        <p:spPr>
          <a:xfrm>
            <a:off x="4257274" y="2500202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C3a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19" name="Flowchart: Delay 118">
            <a:extLst>
              <a:ext uri="{FF2B5EF4-FFF2-40B4-BE49-F238E27FC236}">
                <a16:creationId xmlns:a16="http://schemas.microsoft.com/office/drawing/2014/main" id="{921C8483-B886-4260-AE53-46D061B0C821}"/>
              </a:ext>
            </a:extLst>
          </p:cNvPr>
          <p:cNvSpPr/>
          <p:nvPr/>
        </p:nvSpPr>
        <p:spPr>
          <a:xfrm>
            <a:off x="4409674" y="2652602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C3a</a:t>
            </a:r>
            <a:endParaRPr lang="cs-CZ" sz="1400" b="1">
              <a:solidFill>
                <a:srgbClr val="9A5C00"/>
              </a:solidFill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EF49E95-67EE-42D8-B426-F1B509C81A1F}"/>
              </a:ext>
            </a:extLst>
          </p:cNvPr>
          <p:cNvGrpSpPr/>
          <p:nvPr/>
        </p:nvGrpSpPr>
        <p:grpSpPr>
          <a:xfrm>
            <a:off x="6342857" y="3543586"/>
            <a:ext cx="333691" cy="993149"/>
            <a:chOff x="6809113" y="3963530"/>
            <a:chExt cx="333691" cy="993149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FF9FE98-09A7-48DE-B228-4B7566B43D52}"/>
                </a:ext>
              </a:extLst>
            </p:cNvPr>
            <p:cNvSpPr/>
            <p:nvPr/>
          </p:nvSpPr>
          <p:spPr>
            <a:xfrm>
              <a:off x="6809776" y="4409580"/>
              <a:ext cx="333028" cy="547099"/>
            </a:xfrm>
            <a:custGeom>
              <a:avLst/>
              <a:gdLst>
                <a:gd name="connsiteX0" fmla="*/ 0 w 469901"/>
                <a:gd name="connsiteY0" fmla="*/ 233979 h 887238"/>
                <a:gd name="connsiteX1" fmla="*/ 0 w 469901"/>
                <a:gd name="connsiteY1" fmla="*/ 233980 h 887238"/>
                <a:gd name="connsiteX2" fmla="*/ 0 w 469901"/>
                <a:gd name="connsiteY2" fmla="*/ 233980 h 887238"/>
                <a:gd name="connsiteX3" fmla="*/ 233980 w 469901"/>
                <a:gd name="connsiteY3" fmla="*/ 0 h 887238"/>
                <a:gd name="connsiteX4" fmla="*/ 235921 w 469901"/>
                <a:gd name="connsiteY4" fmla="*/ 0 h 887238"/>
                <a:gd name="connsiteX5" fmla="*/ 469901 w 469901"/>
                <a:gd name="connsiteY5" fmla="*/ 233980 h 887238"/>
                <a:gd name="connsiteX6" fmla="*/ 469900 w 469901"/>
                <a:gd name="connsiteY6" fmla="*/ 233980 h 887238"/>
                <a:gd name="connsiteX7" fmla="*/ 326996 w 469901"/>
                <a:gd name="connsiteY7" fmla="*/ 449573 h 887238"/>
                <a:gd name="connsiteX8" fmla="*/ 320675 w 469901"/>
                <a:gd name="connsiteY8" fmla="*/ 450849 h 887238"/>
                <a:gd name="connsiteX9" fmla="*/ 320675 w 469901"/>
                <a:gd name="connsiteY9" fmla="*/ 801513 h 887238"/>
                <a:gd name="connsiteX10" fmla="*/ 234950 w 469901"/>
                <a:gd name="connsiteY10" fmla="*/ 887238 h 887238"/>
                <a:gd name="connsiteX11" fmla="*/ 149225 w 469901"/>
                <a:gd name="connsiteY11" fmla="*/ 801513 h 887238"/>
                <a:gd name="connsiteX12" fmla="*/ 149225 w 469901"/>
                <a:gd name="connsiteY12" fmla="*/ 450848 h 887238"/>
                <a:gd name="connsiteX13" fmla="*/ 142905 w 469901"/>
                <a:gd name="connsiteY13" fmla="*/ 449572 h 887238"/>
                <a:gd name="connsiteX14" fmla="*/ 4754 w 469901"/>
                <a:gd name="connsiteY14" fmla="*/ 281134 h 887238"/>
                <a:gd name="connsiteX15" fmla="*/ 0 w 469901"/>
                <a:gd name="connsiteY15" fmla="*/ 233980 h 887238"/>
                <a:gd name="connsiteX16" fmla="*/ 4754 w 469901"/>
                <a:gd name="connsiteY16" fmla="*/ 186825 h 887238"/>
                <a:gd name="connsiteX17" fmla="*/ 233980 w 469901"/>
                <a:gd name="connsiteY17" fmla="*/ 0 h 8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9901" h="887238">
                  <a:moveTo>
                    <a:pt x="0" y="233979"/>
                  </a:moveTo>
                  <a:lnTo>
                    <a:pt x="0" y="233980"/>
                  </a:lnTo>
                  <a:lnTo>
                    <a:pt x="0" y="233980"/>
                  </a:lnTo>
                  <a:close/>
                  <a:moveTo>
                    <a:pt x="233980" y="0"/>
                  </a:moveTo>
                  <a:lnTo>
                    <a:pt x="235921" y="0"/>
                  </a:lnTo>
                  <a:cubicBezTo>
                    <a:pt x="365145" y="0"/>
                    <a:pt x="469901" y="104756"/>
                    <a:pt x="469901" y="233980"/>
                  </a:cubicBezTo>
                  <a:lnTo>
                    <a:pt x="469900" y="233980"/>
                  </a:lnTo>
                  <a:cubicBezTo>
                    <a:pt x="469900" y="330898"/>
                    <a:pt x="410975" y="414053"/>
                    <a:pt x="326996" y="449573"/>
                  </a:cubicBezTo>
                  <a:lnTo>
                    <a:pt x="320675" y="450849"/>
                  </a:lnTo>
                  <a:lnTo>
                    <a:pt x="320675" y="801513"/>
                  </a:lnTo>
                  <a:cubicBezTo>
                    <a:pt x="320675" y="848858"/>
                    <a:pt x="282295" y="887238"/>
                    <a:pt x="234950" y="887238"/>
                  </a:cubicBezTo>
                  <a:cubicBezTo>
                    <a:pt x="187605" y="887238"/>
                    <a:pt x="149225" y="848858"/>
                    <a:pt x="149225" y="801513"/>
                  </a:cubicBezTo>
                  <a:lnTo>
                    <a:pt x="149225" y="450848"/>
                  </a:lnTo>
                  <a:lnTo>
                    <a:pt x="142905" y="449572"/>
                  </a:lnTo>
                  <a:cubicBezTo>
                    <a:pt x="72922" y="419972"/>
                    <a:pt x="20338" y="357292"/>
                    <a:pt x="4754" y="281134"/>
                  </a:cubicBezTo>
                  <a:lnTo>
                    <a:pt x="0" y="233980"/>
                  </a:lnTo>
                  <a:lnTo>
                    <a:pt x="4754" y="186825"/>
                  </a:lnTo>
                  <a:cubicBezTo>
                    <a:pt x="26572" y="80204"/>
                    <a:pt x="120909" y="0"/>
                    <a:pt x="233980" y="0"/>
                  </a:cubicBezTo>
                  <a:close/>
                </a:path>
              </a:pathLst>
            </a:custGeom>
            <a:solidFill>
              <a:srgbClr val="7030A0"/>
            </a:solidFill>
            <a:ln w="23019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D95E9A7-1846-401D-BDE5-37066EC59B40}"/>
                </a:ext>
              </a:extLst>
            </p:cNvPr>
            <p:cNvSpPr/>
            <p:nvPr/>
          </p:nvSpPr>
          <p:spPr>
            <a:xfrm>
              <a:off x="6809113" y="3963530"/>
              <a:ext cx="301779" cy="554482"/>
            </a:xfrm>
            <a:custGeom>
              <a:avLst/>
              <a:gdLst>
                <a:gd name="connsiteX0" fmla="*/ 253024 w 515296"/>
                <a:gd name="connsiteY0" fmla="*/ 0 h 851772"/>
                <a:gd name="connsiteX1" fmla="*/ 354443 w 515296"/>
                <a:gd name="connsiteY1" fmla="*/ 101419 h 851772"/>
                <a:gd name="connsiteX2" fmla="*/ 354443 w 515296"/>
                <a:gd name="connsiteY2" fmla="*/ 526578 h 851772"/>
                <a:gd name="connsiteX3" fmla="*/ 357936 w 515296"/>
                <a:gd name="connsiteY3" fmla="*/ 527237 h 851772"/>
                <a:gd name="connsiteX4" fmla="*/ 515296 w 515296"/>
                <a:gd name="connsiteY4" fmla="*/ 748905 h 851772"/>
                <a:gd name="connsiteX5" fmla="*/ 510062 w 515296"/>
                <a:gd name="connsiteY5" fmla="*/ 797389 h 851772"/>
                <a:gd name="connsiteX6" fmla="*/ 499208 w 515296"/>
                <a:gd name="connsiteY6" fmla="*/ 830038 h 851772"/>
                <a:gd name="connsiteX7" fmla="*/ 480815 w 515296"/>
                <a:gd name="connsiteY7" fmla="*/ 798398 h 851772"/>
                <a:gd name="connsiteX8" fmla="*/ 267169 w 515296"/>
                <a:gd name="connsiteY8" fmla="*/ 692331 h 851772"/>
                <a:gd name="connsiteX9" fmla="*/ 29769 w 515296"/>
                <a:gd name="connsiteY9" fmla="*/ 839263 h 851772"/>
                <a:gd name="connsiteX10" fmla="*/ 25610 w 515296"/>
                <a:gd name="connsiteY10" fmla="*/ 851772 h 851772"/>
                <a:gd name="connsiteX11" fmla="*/ 20248 w 515296"/>
                <a:gd name="connsiteY11" fmla="*/ 842547 h 851772"/>
                <a:gd name="connsiteX12" fmla="*/ 0 w 515296"/>
                <a:gd name="connsiteY12" fmla="*/ 748905 h 851772"/>
                <a:gd name="connsiteX13" fmla="*/ 75464 w 515296"/>
                <a:gd name="connsiteY13" fmla="*/ 578794 h 851772"/>
                <a:gd name="connsiteX14" fmla="*/ 151824 w 515296"/>
                <a:gd name="connsiteY14" fmla="*/ 530722 h 851772"/>
                <a:gd name="connsiteX15" fmla="*/ 151605 w 515296"/>
                <a:gd name="connsiteY15" fmla="*/ 529638 h 851772"/>
                <a:gd name="connsiteX16" fmla="*/ 151605 w 515296"/>
                <a:gd name="connsiteY16" fmla="*/ 101419 h 851772"/>
                <a:gd name="connsiteX17" fmla="*/ 253024 w 515296"/>
                <a:gd name="connsiteY17" fmla="*/ 0 h 85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5296" h="851772">
                  <a:moveTo>
                    <a:pt x="253024" y="0"/>
                  </a:moveTo>
                  <a:cubicBezTo>
                    <a:pt x="309036" y="0"/>
                    <a:pt x="354443" y="45407"/>
                    <a:pt x="354443" y="101419"/>
                  </a:cubicBezTo>
                  <a:lnTo>
                    <a:pt x="354443" y="526578"/>
                  </a:lnTo>
                  <a:lnTo>
                    <a:pt x="357936" y="527237"/>
                  </a:lnTo>
                  <a:cubicBezTo>
                    <a:pt x="450410" y="563758"/>
                    <a:pt x="515296" y="649256"/>
                    <a:pt x="515296" y="748905"/>
                  </a:cubicBezTo>
                  <a:cubicBezTo>
                    <a:pt x="515296" y="765513"/>
                    <a:pt x="513494" y="781728"/>
                    <a:pt x="510062" y="797389"/>
                  </a:cubicBezTo>
                  <a:lnTo>
                    <a:pt x="499208" y="830038"/>
                  </a:lnTo>
                  <a:lnTo>
                    <a:pt x="480815" y="798398"/>
                  </a:lnTo>
                  <a:cubicBezTo>
                    <a:pt x="434514" y="734405"/>
                    <a:pt x="356104" y="692331"/>
                    <a:pt x="267169" y="692331"/>
                  </a:cubicBezTo>
                  <a:cubicBezTo>
                    <a:pt x="160448" y="692331"/>
                    <a:pt x="68882" y="752917"/>
                    <a:pt x="29769" y="839263"/>
                  </a:cubicBezTo>
                  <a:lnTo>
                    <a:pt x="25610" y="851772"/>
                  </a:lnTo>
                  <a:lnTo>
                    <a:pt x="20248" y="842547"/>
                  </a:lnTo>
                  <a:cubicBezTo>
                    <a:pt x="7210" y="813765"/>
                    <a:pt x="0" y="782121"/>
                    <a:pt x="0" y="748905"/>
                  </a:cubicBezTo>
                  <a:cubicBezTo>
                    <a:pt x="0" y="682473"/>
                    <a:pt x="28839" y="622329"/>
                    <a:pt x="75464" y="578794"/>
                  </a:cubicBezTo>
                  <a:lnTo>
                    <a:pt x="151824" y="530722"/>
                  </a:lnTo>
                  <a:lnTo>
                    <a:pt x="151605" y="529638"/>
                  </a:lnTo>
                  <a:lnTo>
                    <a:pt x="151605" y="101419"/>
                  </a:lnTo>
                  <a:cubicBezTo>
                    <a:pt x="151605" y="45407"/>
                    <a:pt x="197012" y="0"/>
                    <a:pt x="2530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734720D-A24A-4BF3-9453-D409DF3899DA}"/>
              </a:ext>
            </a:extLst>
          </p:cNvPr>
          <p:cNvGrpSpPr/>
          <p:nvPr/>
        </p:nvGrpSpPr>
        <p:grpSpPr>
          <a:xfrm rot="2044089">
            <a:off x="6784557" y="3654265"/>
            <a:ext cx="333691" cy="993149"/>
            <a:chOff x="6809113" y="3963530"/>
            <a:chExt cx="333691" cy="99314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22A561D-7BCF-426E-AF7A-18B3A631F8FA}"/>
                </a:ext>
              </a:extLst>
            </p:cNvPr>
            <p:cNvSpPr/>
            <p:nvPr/>
          </p:nvSpPr>
          <p:spPr>
            <a:xfrm>
              <a:off x="6809776" y="4409580"/>
              <a:ext cx="333028" cy="547099"/>
            </a:xfrm>
            <a:custGeom>
              <a:avLst/>
              <a:gdLst>
                <a:gd name="connsiteX0" fmla="*/ 0 w 469901"/>
                <a:gd name="connsiteY0" fmla="*/ 233979 h 887238"/>
                <a:gd name="connsiteX1" fmla="*/ 0 w 469901"/>
                <a:gd name="connsiteY1" fmla="*/ 233980 h 887238"/>
                <a:gd name="connsiteX2" fmla="*/ 0 w 469901"/>
                <a:gd name="connsiteY2" fmla="*/ 233980 h 887238"/>
                <a:gd name="connsiteX3" fmla="*/ 233980 w 469901"/>
                <a:gd name="connsiteY3" fmla="*/ 0 h 887238"/>
                <a:gd name="connsiteX4" fmla="*/ 235921 w 469901"/>
                <a:gd name="connsiteY4" fmla="*/ 0 h 887238"/>
                <a:gd name="connsiteX5" fmla="*/ 469901 w 469901"/>
                <a:gd name="connsiteY5" fmla="*/ 233980 h 887238"/>
                <a:gd name="connsiteX6" fmla="*/ 469900 w 469901"/>
                <a:gd name="connsiteY6" fmla="*/ 233980 h 887238"/>
                <a:gd name="connsiteX7" fmla="*/ 326996 w 469901"/>
                <a:gd name="connsiteY7" fmla="*/ 449573 h 887238"/>
                <a:gd name="connsiteX8" fmla="*/ 320675 w 469901"/>
                <a:gd name="connsiteY8" fmla="*/ 450849 h 887238"/>
                <a:gd name="connsiteX9" fmla="*/ 320675 w 469901"/>
                <a:gd name="connsiteY9" fmla="*/ 801513 h 887238"/>
                <a:gd name="connsiteX10" fmla="*/ 234950 w 469901"/>
                <a:gd name="connsiteY10" fmla="*/ 887238 h 887238"/>
                <a:gd name="connsiteX11" fmla="*/ 149225 w 469901"/>
                <a:gd name="connsiteY11" fmla="*/ 801513 h 887238"/>
                <a:gd name="connsiteX12" fmla="*/ 149225 w 469901"/>
                <a:gd name="connsiteY12" fmla="*/ 450848 h 887238"/>
                <a:gd name="connsiteX13" fmla="*/ 142905 w 469901"/>
                <a:gd name="connsiteY13" fmla="*/ 449572 h 887238"/>
                <a:gd name="connsiteX14" fmla="*/ 4754 w 469901"/>
                <a:gd name="connsiteY14" fmla="*/ 281134 h 887238"/>
                <a:gd name="connsiteX15" fmla="*/ 0 w 469901"/>
                <a:gd name="connsiteY15" fmla="*/ 233980 h 887238"/>
                <a:gd name="connsiteX16" fmla="*/ 4754 w 469901"/>
                <a:gd name="connsiteY16" fmla="*/ 186825 h 887238"/>
                <a:gd name="connsiteX17" fmla="*/ 233980 w 469901"/>
                <a:gd name="connsiteY17" fmla="*/ 0 h 8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9901" h="887238">
                  <a:moveTo>
                    <a:pt x="0" y="233979"/>
                  </a:moveTo>
                  <a:lnTo>
                    <a:pt x="0" y="233980"/>
                  </a:lnTo>
                  <a:lnTo>
                    <a:pt x="0" y="233980"/>
                  </a:lnTo>
                  <a:close/>
                  <a:moveTo>
                    <a:pt x="233980" y="0"/>
                  </a:moveTo>
                  <a:lnTo>
                    <a:pt x="235921" y="0"/>
                  </a:lnTo>
                  <a:cubicBezTo>
                    <a:pt x="365145" y="0"/>
                    <a:pt x="469901" y="104756"/>
                    <a:pt x="469901" y="233980"/>
                  </a:cubicBezTo>
                  <a:lnTo>
                    <a:pt x="469900" y="233980"/>
                  </a:lnTo>
                  <a:cubicBezTo>
                    <a:pt x="469900" y="330898"/>
                    <a:pt x="410975" y="414053"/>
                    <a:pt x="326996" y="449573"/>
                  </a:cubicBezTo>
                  <a:lnTo>
                    <a:pt x="320675" y="450849"/>
                  </a:lnTo>
                  <a:lnTo>
                    <a:pt x="320675" y="801513"/>
                  </a:lnTo>
                  <a:cubicBezTo>
                    <a:pt x="320675" y="848858"/>
                    <a:pt x="282295" y="887238"/>
                    <a:pt x="234950" y="887238"/>
                  </a:cubicBezTo>
                  <a:cubicBezTo>
                    <a:pt x="187605" y="887238"/>
                    <a:pt x="149225" y="848858"/>
                    <a:pt x="149225" y="801513"/>
                  </a:cubicBezTo>
                  <a:lnTo>
                    <a:pt x="149225" y="450848"/>
                  </a:lnTo>
                  <a:lnTo>
                    <a:pt x="142905" y="449572"/>
                  </a:lnTo>
                  <a:cubicBezTo>
                    <a:pt x="72922" y="419972"/>
                    <a:pt x="20338" y="357292"/>
                    <a:pt x="4754" y="281134"/>
                  </a:cubicBezTo>
                  <a:lnTo>
                    <a:pt x="0" y="233980"/>
                  </a:lnTo>
                  <a:lnTo>
                    <a:pt x="4754" y="186825"/>
                  </a:lnTo>
                  <a:cubicBezTo>
                    <a:pt x="26572" y="80204"/>
                    <a:pt x="120909" y="0"/>
                    <a:pt x="233980" y="0"/>
                  </a:cubicBezTo>
                  <a:close/>
                </a:path>
              </a:pathLst>
            </a:custGeom>
            <a:solidFill>
              <a:srgbClr val="7030A0"/>
            </a:solidFill>
            <a:ln w="23019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D97588F-F199-4916-922E-6BA831DF6455}"/>
                </a:ext>
              </a:extLst>
            </p:cNvPr>
            <p:cNvSpPr/>
            <p:nvPr/>
          </p:nvSpPr>
          <p:spPr>
            <a:xfrm>
              <a:off x="6809113" y="3963530"/>
              <a:ext cx="301779" cy="554482"/>
            </a:xfrm>
            <a:custGeom>
              <a:avLst/>
              <a:gdLst>
                <a:gd name="connsiteX0" fmla="*/ 253024 w 515296"/>
                <a:gd name="connsiteY0" fmla="*/ 0 h 851772"/>
                <a:gd name="connsiteX1" fmla="*/ 354443 w 515296"/>
                <a:gd name="connsiteY1" fmla="*/ 101419 h 851772"/>
                <a:gd name="connsiteX2" fmla="*/ 354443 w 515296"/>
                <a:gd name="connsiteY2" fmla="*/ 526578 h 851772"/>
                <a:gd name="connsiteX3" fmla="*/ 357936 w 515296"/>
                <a:gd name="connsiteY3" fmla="*/ 527237 h 851772"/>
                <a:gd name="connsiteX4" fmla="*/ 515296 w 515296"/>
                <a:gd name="connsiteY4" fmla="*/ 748905 h 851772"/>
                <a:gd name="connsiteX5" fmla="*/ 510062 w 515296"/>
                <a:gd name="connsiteY5" fmla="*/ 797389 h 851772"/>
                <a:gd name="connsiteX6" fmla="*/ 499208 w 515296"/>
                <a:gd name="connsiteY6" fmla="*/ 830038 h 851772"/>
                <a:gd name="connsiteX7" fmla="*/ 480815 w 515296"/>
                <a:gd name="connsiteY7" fmla="*/ 798398 h 851772"/>
                <a:gd name="connsiteX8" fmla="*/ 267169 w 515296"/>
                <a:gd name="connsiteY8" fmla="*/ 692331 h 851772"/>
                <a:gd name="connsiteX9" fmla="*/ 29769 w 515296"/>
                <a:gd name="connsiteY9" fmla="*/ 839263 h 851772"/>
                <a:gd name="connsiteX10" fmla="*/ 25610 w 515296"/>
                <a:gd name="connsiteY10" fmla="*/ 851772 h 851772"/>
                <a:gd name="connsiteX11" fmla="*/ 20248 w 515296"/>
                <a:gd name="connsiteY11" fmla="*/ 842547 h 851772"/>
                <a:gd name="connsiteX12" fmla="*/ 0 w 515296"/>
                <a:gd name="connsiteY12" fmla="*/ 748905 h 851772"/>
                <a:gd name="connsiteX13" fmla="*/ 75464 w 515296"/>
                <a:gd name="connsiteY13" fmla="*/ 578794 h 851772"/>
                <a:gd name="connsiteX14" fmla="*/ 151824 w 515296"/>
                <a:gd name="connsiteY14" fmla="*/ 530722 h 851772"/>
                <a:gd name="connsiteX15" fmla="*/ 151605 w 515296"/>
                <a:gd name="connsiteY15" fmla="*/ 529638 h 851772"/>
                <a:gd name="connsiteX16" fmla="*/ 151605 w 515296"/>
                <a:gd name="connsiteY16" fmla="*/ 101419 h 851772"/>
                <a:gd name="connsiteX17" fmla="*/ 253024 w 515296"/>
                <a:gd name="connsiteY17" fmla="*/ 0 h 85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5296" h="851772">
                  <a:moveTo>
                    <a:pt x="253024" y="0"/>
                  </a:moveTo>
                  <a:cubicBezTo>
                    <a:pt x="309036" y="0"/>
                    <a:pt x="354443" y="45407"/>
                    <a:pt x="354443" y="101419"/>
                  </a:cubicBezTo>
                  <a:lnTo>
                    <a:pt x="354443" y="526578"/>
                  </a:lnTo>
                  <a:lnTo>
                    <a:pt x="357936" y="527237"/>
                  </a:lnTo>
                  <a:cubicBezTo>
                    <a:pt x="450410" y="563758"/>
                    <a:pt x="515296" y="649256"/>
                    <a:pt x="515296" y="748905"/>
                  </a:cubicBezTo>
                  <a:cubicBezTo>
                    <a:pt x="515296" y="765513"/>
                    <a:pt x="513494" y="781728"/>
                    <a:pt x="510062" y="797389"/>
                  </a:cubicBezTo>
                  <a:lnTo>
                    <a:pt x="499208" y="830038"/>
                  </a:lnTo>
                  <a:lnTo>
                    <a:pt x="480815" y="798398"/>
                  </a:lnTo>
                  <a:cubicBezTo>
                    <a:pt x="434514" y="734405"/>
                    <a:pt x="356104" y="692331"/>
                    <a:pt x="267169" y="692331"/>
                  </a:cubicBezTo>
                  <a:cubicBezTo>
                    <a:pt x="160448" y="692331"/>
                    <a:pt x="68882" y="752917"/>
                    <a:pt x="29769" y="839263"/>
                  </a:cubicBezTo>
                  <a:lnTo>
                    <a:pt x="25610" y="851772"/>
                  </a:lnTo>
                  <a:lnTo>
                    <a:pt x="20248" y="842547"/>
                  </a:lnTo>
                  <a:cubicBezTo>
                    <a:pt x="7210" y="813765"/>
                    <a:pt x="0" y="782121"/>
                    <a:pt x="0" y="748905"/>
                  </a:cubicBezTo>
                  <a:cubicBezTo>
                    <a:pt x="0" y="682473"/>
                    <a:pt x="28839" y="622329"/>
                    <a:pt x="75464" y="578794"/>
                  </a:cubicBezTo>
                  <a:lnTo>
                    <a:pt x="151824" y="530722"/>
                  </a:lnTo>
                  <a:lnTo>
                    <a:pt x="151605" y="529638"/>
                  </a:lnTo>
                  <a:lnTo>
                    <a:pt x="151605" y="101419"/>
                  </a:lnTo>
                  <a:cubicBezTo>
                    <a:pt x="151605" y="45407"/>
                    <a:pt x="197012" y="0"/>
                    <a:pt x="2530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164C07E-71C5-4A90-8656-E16AE6A9C9C8}"/>
              </a:ext>
            </a:extLst>
          </p:cNvPr>
          <p:cNvGrpSpPr/>
          <p:nvPr/>
        </p:nvGrpSpPr>
        <p:grpSpPr>
          <a:xfrm rot="3523871">
            <a:off x="7085982" y="3943458"/>
            <a:ext cx="333691" cy="993149"/>
            <a:chOff x="6809113" y="3963530"/>
            <a:chExt cx="333691" cy="993149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3FFA732-2CEC-40D3-A7C4-6E90EF037C4B}"/>
                </a:ext>
              </a:extLst>
            </p:cNvPr>
            <p:cNvSpPr/>
            <p:nvPr/>
          </p:nvSpPr>
          <p:spPr>
            <a:xfrm>
              <a:off x="6809776" y="4409580"/>
              <a:ext cx="333028" cy="547099"/>
            </a:xfrm>
            <a:custGeom>
              <a:avLst/>
              <a:gdLst>
                <a:gd name="connsiteX0" fmla="*/ 0 w 469901"/>
                <a:gd name="connsiteY0" fmla="*/ 233979 h 887238"/>
                <a:gd name="connsiteX1" fmla="*/ 0 w 469901"/>
                <a:gd name="connsiteY1" fmla="*/ 233980 h 887238"/>
                <a:gd name="connsiteX2" fmla="*/ 0 w 469901"/>
                <a:gd name="connsiteY2" fmla="*/ 233980 h 887238"/>
                <a:gd name="connsiteX3" fmla="*/ 233980 w 469901"/>
                <a:gd name="connsiteY3" fmla="*/ 0 h 887238"/>
                <a:gd name="connsiteX4" fmla="*/ 235921 w 469901"/>
                <a:gd name="connsiteY4" fmla="*/ 0 h 887238"/>
                <a:gd name="connsiteX5" fmla="*/ 469901 w 469901"/>
                <a:gd name="connsiteY5" fmla="*/ 233980 h 887238"/>
                <a:gd name="connsiteX6" fmla="*/ 469900 w 469901"/>
                <a:gd name="connsiteY6" fmla="*/ 233980 h 887238"/>
                <a:gd name="connsiteX7" fmla="*/ 326996 w 469901"/>
                <a:gd name="connsiteY7" fmla="*/ 449573 h 887238"/>
                <a:gd name="connsiteX8" fmla="*/ 320675 w 469901"/>
                <a:gd name="connsiteY8" fmla="*/ 450849 h 887238"/>
                <a:gd name="connsiteX9" fmla="*/ 320675 w 469901"/>
                <a:gd name="connsiteY9" fmla="*/ 801513 h 887238"/>
                <a:gd name="connsiteX10" fmla="*/ 234950 w 469901"/>
                <a:gd name="connsiteY10" fmla="*/ 887238 h 887238"/>
                <a:gd name="connsiteX11" fmla="*/ 149225 w 469901"/>
                <a:gd name="connsiteY11" fmla="*/ 801513 h 887238"/>
                <a:gd name="connsiteX12" fmla="*/ 149225 w 469901"/>
                <a:gd name="connsiteY12" fmla="*/ 450848 h 887238"/>
                <a:gd name="connsiteX13" fmla="*/ 142905 w 469901"/>
                <a:gd name="connsiteY13" fmla="*/ 449572 h 887238"/>
                <a:gd name="connsiteX14" fmla="*/ 4754 w 469901"/>
                <a:gd name="connsiteY14" fmla="*/ 281134 h 887238"/>
                <a:gd name="connsiteX15" fmla="*/ 0 w 469901"/>
                <a:gd name="connsiteY15" fmla="*/ 233980 h 887238"/>
                <a:gd name="connsiteX16" fmla="*/ 4754 w 469901"/>
                <a:gd name="connsiteY16" fmla="*/ 186825 h 887238"/>
                <a:gd name="connsiteX17" fmla="*/ 233980 w 469901"/>
                <a:gd name="connsiteY17" fmla="*/ 0 h 8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9901" h="887238">
                  <a:moveTo>
                    <a:pt x="0" y="233979"/>
                  </a:moveTo>
                  <a:lnTo>
                    <a:pt x="0" y="233980"/>
                  </a:lnTo>
                  <a:lnTo>
                    <a:pt x="0" y="233980"/>
                  </a:lnTo>
                  <a:close/>
                  <a:moveTo>
                    <a:pt x="233980" y="0"/>
                  </a:moveTo>
                  <a:lnTo>
                    <a:pt x="235921" y="0"/>
                  </a:lnTo>
                  <a:cubicBezTo>
                    <a:pt x="365145" y="0"/>
                    <a:pt x="469901" y="104756"/>
                    <a:pt x="469901" y="233980"/>
                  </a:cubicBezTo>
                  <a:lnTo>
                    <a:pt x="469900" y="233980"/>
                  </a:lnTo>
                  <a:cubicBezTo>
                    <a:pt x="469900" y="330898"/>
                    <a:pt x="410975" y="414053"/>
                    <a:pt x="326996" y="449573"/>
                  </a:cubicBezTo>
                  <a:lnTo>
                    <a:pt x="320675" y="450849"/>
                  </a:lnTo>
                  <a:lnTo>
                    <a:pt x="320675" y="801513"/>
                  </a:lnTo>
                  <a:cubicBezTo>
                    <a:pt x="320675" y="848858"/>
                    <a:pt x="282295" y="887238"/>
                    <a:pt x="234950" y="887238"/>
                  </a:cubicBezTo>
                  <a:cubicBezTo>
                    <a:pt x="187605" y="887238"/>
                    <a:pt x="149225" y="848858"/>
                    <a:pt x="149225" y="801513"/>
                  </a:cubicBezTo>
                  <a:lnTo>
                    <a:pt x="149225" y="450848"/>
                  </a:lnTo>
                  <a:lnTo>
                    <a:pt x="142905" y="449572"/>
                  </a:lnTo>
                  <a:cubicBezTo>
                    <a:pt x="72922" y="419972"/>
                    <a:pt x="20338" y="357292"/>
                    <a:pt x="4754" y="281134"/>
                  </a:cubicBezTo>
                  <a:lnTo>
                    <a:pt x="0" y="233980"/>
                  </a:lnTo>
                  <a:lnTo>
                    <a:pt x="4754" y="186825"/>
                  </a:lnTo>
                  <a:cubicBezTo>
                    <a:pt x="26572" y="80204"/>
                    <a:pt x="120909" y="0"/>
                    <a:pt x="233980" y="0"/>
                  </a:cubicBezTo>
                  <a:close/>
                </a:path>
              </a:pathLst>
            </a:custGeom>
            <a:solidFill>
              <a:srgbClr val="7030A0"/>
            </a:solidFill>
            <a:ln w="23019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851FC8A-029C-49C5-B6C3-7E4FBE4EEBC3}"/>
                </a:ext>
              </a:extLst>
            </p:cNvPr>
            <p:cNvSpPr/>
            <p:nvPr/>
          </p:nvSpPr>
          <p:spPr>
            <a:xfrm>
              <a:off x="6809113" y="3963530"/>
              <a:ext cx="301779" cy="554482"/>
            </a:xfrm>
            <a:custGeom>
              <a:avLst/>
              <a:gdLst>
                <a:gd name="connsiteX0" fmla="*/ 253024 w 515296"/>
                <a:gd name="connsiteY0" fmla="*/ 0 h 851772"/>
                <a:gd name="connsiteX1" fmla="*/ 354443 w 515296"/>
                <a:gd name="connsiteY1" fmla="*/ 101419 h 851772"/>
                <a:gd name="connsiteX2" fmla="*/ 354443 w 515296"/>
                <a:gd name="connsiteY2" fmla="*/ 526578 h 851772"/>
                <a:gd name="connsiteX3" fmla="*/ 357936 w 515296"/>
                <a:gd name="connsiteY3" fmla="*/ 527237 h 851772"/>
                <a:gd name="connsiteX4" fmla="*/ 515296 w 515296"/>
                <a:gd name="connsiteY4" fmla="*/ 748905 h 851772"/>
                <a:gd name="connsiteX5" fmla="*/ 510062 w 515296"/>
                <a:gd name="connsiteY5" fmla="*/ 797389 h 851772"/>
                <a:gd name="connsiteX6" fmla="*/ 499208 w 515296"/>
                <a:gd name="connsiteY6" fmla="*/ 830038 h 851772"/>
                <a:gd name="connsiteX7" fmla="*/ 480815 w 515296"/>
                <a:gd name="connsiteY7" fmla="*/ 798398 h 851772"/>
                <a:gd name="connsiteX8" fmla="*/ 267169 w 515296"/>
                <a:gd name="connsiteY8" fmla="*/ 692331 h 851772"/>
                <a:gd name="connsiteX9" fmla="*/ 29769 w 515296"/>
                <a:gd name="connsiteY9" fmla="*/ 839263 h 851772"/>
                <a:gd name="connsiteX10" fmla="*/ 25610 w 515296"/>
                <a:gd name="connsiteY10" fmla="*/ 851772 h 851772"/>
                <a:gd name="connsiteX11" fmla="*/ 20248 w 515296"/>
                <a:gd name="connsiteY11" fmla="*/ 842547 h 851772"/>
                <a:gd name="connsiteX12" fmla="*/ 0 w 515296"/>
                <a:gd name="connsiteY12" fmla="*/ 748905 h 851772"/>
                <a:gd name="connsiteX13" fmla="*/ 75464 w 515296"/>
                <a:gd name="connsiteY13" fmla="*/ 578794 h 851772"/>
                <a:gd name="connsiteX14" fmla="*/ 151824 w 515296"/>
                <a:gd name="connsiteY14" fmla="*/ 530722 h 851772"/>
                <a:gd name="connsiteX15" fmla="*/ 151605 w 515296"/>
                <a:gd name="connsiteY15" fmla="*/ 529638 h 851772"/>
                <a:gd name="connsiteX16" fmla="*/ 151605 w 515296"/>
                <a:gd name="connsiteY16" fmla="*/ 101419 h 851772"/>
                <a:gd name="connsiteX17" fmla="*/ 253024 w 515296"/>
                <a:gd name="connsiteY17" fmla="*/ 0 h 85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5296" h="851772">
                  <a:moveTo>
                    <a:pt x="253024" y="0"/>
                  </a:moveTo>
                  <a:cubicBezTo>
                    <a:pt x="309036" y="0"/>
                    <a:pt x="354443" y="45407"/>
                    <a:pt x="354443" y="101419"/>
                  </a:cubicBezTo>
                  <a:lnTo>
                    <a:pt x="354443" y="526578"/>
                  </a:lnTo>
                  <a:lnTo>
                    <a:pt x="357936" y="527237"/>
                  </a:lnTo>
                  <a:cubicBezTo>
                    <a:pt x="450410" y="563758"/>
                    <a:pt x="515296" y="649256"/>
                    <a:pt x="515296" y="748905"/>
                  </a:cubicBezTo>
                  <a:cubicBezTo>
                    <a:pt x="515296" y="765513"/>
                    <a:pt x="513494" y="781728"/>
                    <a:pt x="510062" y="797389"/>
                  </a:cubicBezTo>
                  <a:lnTo>
                    <a:pt x="499208" y="830038"/>
                  </a:lnTo>
                  <a:lnTo>
                    <a:pt x="480815" y="798398"/>
                  </a:lnTo>
                  <a:cubicBezTo>
                    <a:pt x="434514" y="734405"/>
                    <a:pt x="356104" y="692331"/>
                    <a:pt x="267169" y="692331"/>
                  </a:cubicBezTo>
                  <a:cubicBezTo>
                    <a:pt x="160448" y="692331"/>
                    <a:pt x="68882" y="752917"/>
                    <a:pt x="29769" y="839263"/>
                  </a:cubicBezTo>
                  <a:lnTo>
                    <a:pt x="25610" y="851772"/>
                  </a:lnTo>
                  <a:lnTo>
                    <a:pt x="20248" y="842547"/>
                  </a:lnTo>
                  <a:cubicBezTo>
                    <a:pt x="7210" y="813765"/>
                    <a:pt x="0" y="782121"/>
                    <a:pt x="0" y="748905"/>
                  </a:cubicBezTo>
                  <a:cubicBezTo>
                    <a:pt x="0" y="682473"/>
                    <a:pt x="28839" y="622329"/>
                    <a:pt x="75464" y="578794"/>
                  </a:cubicBezTo>
                  <a:lnTo>
                    <a:pt x="151824" y="530722"/>
                  </a:lnTo>
                  <a:lnTo>
                    <a:pt x="151605" y="529638"/>
                  </a:lnTo>
                  <a:lnTo>
                    <a:pt x="151605" y="101419"/>
                  </a:lnTo>
                  <a:cubicBezTo>
                    <a:pt x="151605" y="45407"/>
                    <a:pt x="197012" y="0"/>
                    <a:pt x="2530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9AB8F41-75C9-4D07-937A-ADBE6898B151}"/>
              </a:ext>
            </a:extLst>
          </p:cNvPr>
          <p:cNvGrpSpPr/>
          <p:nvPr/>
        </p:nvGrpSpPr>
        <p:grpSpPr>
          <a:xfrm rot="19965918">
            <a:off x="5924038" y="3672048"/>
            <a:ext cx="333691" cy="993149"/>
            <a:chOff x="6809113" y="3963530"/>
            <a:chExt cx="333691" cy="993149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FF656FA-31C5-4F70-8810-57257B5EEC27}"/>
                </a:ext>
              </a:extLst>
            </p:cNvPr>
            <p:cNvSpPr/>
            <p:nvPr/>
          </p:nvSpPr>
          <p:spPr>
            <a:xfrm>
              <a:off x="6809776" y="4409580"/>
              <a:ext cx="333028" cy="547099"/>
            </a:xfrm>
            <a:custGeom>
              <a:avLst/>
              <a:gdLst>
                <a:gd name="connsiteX0" fmla="*/ 0 w 469901"/>
                <a:gd name="connsiteY0" fmla="*/ 233979 h 887238"/>
                <a:gd name="connsiteX1" fmla="*/ 0 w 469901"/>
                <a:gd name="connsiteY1" fmla="*/ 233980 h 887238"/>
                <a:gd name="connsiteX2" fmla="*/ 0 w 469901"/>
                <a:gd name="connsiteY2" fmla="*/ 233980 h 887238"/>
                <a:gd name="connsiteX3" fmla="*/ 233980 w 469901"/>
                <a:gd name="connsiteY3" fmla="*/ 0 h 887238"/>
                <a:gd name="connsiteX4" fmla="*/ 235921 w 469901"/>
                <a:gd name="connsiteY4" fmla="*/ 0 h 887238"/>
                <a:gd name="connsiteX5" fmla="*/ 469901 w 469901"/>
                <a:gd name="connsiteY5" fmla="*/ 233980 h 887238"/>
                <a:gd name="connsiteX6" fmla="*/ 469900 w 469901"/>
                <a:gd name="connsiteY6" fmla="*/ 233980 h 887238"/>
                <a:gd name="connsiteX7" fmla="*/ 326996 w 469901"/>
                <a:gd name="connsiteY7" fmla="*/ 449573 h 887238"/>
                <a:gd name="connsiteX8" fmla="*/ 320675 w 469901"/>
                <a:gd name="connsiteY8" fmla="*/ 450849 h 887238"/>
                <a:gd name="connsiteX9" fmla="*/ 320675 w 469901"/>
                <a:gd name="connsiteY9" fmla="*/ 801513 h 887238"/>
                <a:gd name="connsiteX10" fmla="*/ 234950 w 469901"/>
                <a:gd name="connsiteY10" fmla="*/ 887238 h 887238"/>
                <a:gd name="connsiteX11" fmla="*/ 149225 w 469901"/>
                <a:gd name="connsiteY11" fmla="*/ 801513 h 887238"/>
                <a:gd name="connsiteX12" fmla="*/ 149225 w 469901"/>
                <a:gd name="connsiteY12" fmla="*/ 450848 h 887238"/>
                <a:gd name="connsiteX13" fmla="*/ 142905 w 469901"/>
                <a:gd name="connsiteY13" fmla="*/ 449572 h 887238"/>
                <a:gd name="connsiteX14" fmla="*/ 4754 w 469901"/>
                <a:gd name="connsiteY14" fmla="*/ 281134 h 887238"/>
                <a:gd name="connsiteX15" fmla="*/ 0 w 469901"/>
                <a:gd name="connsiteY15" fmla="*/ 233980 h 887238"/>
                <a:gd name="connsiteX16" fmla="*/ 4754 w 469901"/>
                <a:gd name="connsiteY16" fmla="*/ 186825 h 887238"/>
                <a:gd name="connsiteX17" fmla="*/ 233980 w 469901"/>
                <a:gd name="connsiteY17" fmla="*/ 0 h 8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9901" h="887238">
                  <a:moveTo>
                    <a:pt x="0" y="233979"/>
                  </a:moveTo>
                  <a:lnTo>
                    <a:pt x="0" y="233980"/>
                  </a:lnTo>
                  <a:lnTo>
                    <a:pt x="0" y="233980"/>
                  </a:lnTo>
                  <a:close/>
                  <a:moveTo>
                    <a:pt x="233980" y="0"/>
                  </a:moveTo>
                  <a:lnTo>
                    <a:pt x="235921" y="0"/>
                  </a:lnTo>
                  <a:cubicBezTo>
                    <a:pt x="365145" y="0"/>
                    <a:pt x="469901" y="104756"/>
                    <a:pt x="469901" y="233980"/>
                  </a:cubicBezTo>
                  <a:lnTo>
                    <a:pt x="469900" y="233980"/>
                  </a:lnTo>
                  <a:cubicBezTo>
                    <a:pt x="469900" y="330898"/>
                    <a:pt x="410975" y="414053"/>
                    <a:pt x="326996" y="449573"/>
                  </a:cubicBezTo>
                  <a:lnTo>
                    <a:pt x="320675" y="450849"/>
                  </a:lnTo>
                  <a:lnTo>
                    <a:pt x="320675" y="801513"/>
                  </a:lnTo>
                  <a:cubicBezTo>
                    <a:pt x="320675" y="848858"/>
                    <a:pt x="282295" y="887238"/>
                    <a:pt x="234950" y="887238"/>
                  </a:cubicBezTo>
                  <a:cubicBezTo>
                    <a:pt x="187605" y="887238"/>
                    <a:pt x="149225" y="848858"/>
                    <a:pt x="149225" y="801513"/>
                  </a:cubicBezTo>
                  <a:lnTo>
                    <a:pt x="149225" y="450848"/>
                  </a:lnTo>
                  <a:lnTo>
                    <a:pt x="142905" y="449572"/>
                  </a:lnTo>
                  <a:cubicBezTo>
                    <a:pt x="72922" y="419972"/>
                    <a:pt x="20338" y="357292"/>
                    <a:pt x="4754" y="281134"/>
                  </a:cubicBezTo>
                  <a:lnTo>
                    <a:pt x="0" y="233980"/>
                  </a:lnTo>
                  <a:lnTo>
                    <a:pt x="4754" y="186825"/>
                  </a:lnTo>
                  <a:cubicBezTo>
                    <a:pt x="26572" y="80204"/>
                    <a:pt x="120909" y="0"/>
                    <a:pt x="233980" y="0"/>
                  </a:cubicBezTo>
                  <a:close/>
                </a:path>
              </a:pathLst>
            </a:custGeom>
            <a:solidFill>
              <a:srgbClr val="7030A0"/>
            </a:solidFill>
            <a:ln w="23019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63899E3-B35A-41F0-903B-133FA44F7C3D}"/>
                </a:ext>
              </a:extLst>
            </p:cNvPr>
            <p:cNvSpPr/>
            <p:nvPr/>
          </p:nvSpPr>
          <p:spPr>
            <a:xfrm>
              <a:off x="6809113" y="3963530"/>
              <a:ext cx="301779" cy="554482"/>
            </a:xfrm>
            <a:custGeom>
              <a:avLst/>
              <a:gdLst>
                <a:gd name="connsiteX0" fmla="*/ 253024 w 515296"/>
                <a:gd name="connsiteY0" fmla="*/ 0 h 851772"/>
                <a:gd name="connsiteX1" fmla="*/ 354443 w 515296"/>
                <a:gd name="connsiteY1" fmla="*/ 101419 h 851772"/>
                <a:gd name="connsiteX2" fmla="*/ 354443 w 515296"/>
                <a:gd name="connsiteY2" fmla="*/ 526578 h 851772"/>
                <a:gd name="connsiteX3" fmla="*/ 357936 w 515296"/>
                <a:gd name="connsiteY3" fmla="*/ 527237 h 851772"/>
                <a:gd name="connsiteX4" fmla="*/ 515296 w 515296"/>
                <a:gd name="connsiteY4" fmla="*/ 748905 h 851772"/>
                <a:gd name="connsiteX5" fmla="*/ 510062 w 515296"/>
                <a:gd name="connsiteY5" fmla="*/ 797389 h 851772"/>
                <a:gd name="connsiteX6" fmla="*/ 499208 w 515296"/>
                <a:gd name="connsiteY6" fmla="*/ 830038 h 851772"/>
                <a:gd name="connsiteX7" fmla="*/ 480815 w 515296"/>
                <a:gd name="connsiteY7" fmla="*/ 798398 h 851772"/>
                <a:gd name="connsiteX8" fmla="*/ 267169 w 515296"/>
                <a:gd name="connsiteY8" fmla="*/ 692331 h 851772"/>
                <a:gd name="connsiteX9" fmla="*/ 29769 w 515296"/>
                <a:gd name="connsiteY9" fmla="*/ 839263 h 851772"/>
                <a:gd name="connsiteX10" fmla="*/ 25610 w 515296"/>
                <a:gd name="connsiteY10" fmla="*/ 851772 h 851772"/>
                <a:gd name="connsiteX11" fmla="*/ 20248 w 515296"/>
                <a:gd name="connsiteY11" fmla="*/ 842547 h 851772"/>
                <a:gd name="connsiteX12" fmla="*/ 0 w 515296"/>
                <a:gd name="connsiteY12" fmla="*/ 748905 h 851772"/>
                <a:gd name="connsiteX13" fmla="*/ 75464 w 515296"/>
                <a:gd name="connsiteY13" fmla="*/ 578794 h 851772"/>
                <a:gd name="connsiteX14" fmla="*/ 151824 w 515296"/>
                <a:gd name="connsiteY14" fmla="*/ 530722 h 851772"/>
                <a:gd name="connsiteX15" fmla="*/ 151605 w 515296"/>
                <a:gd name="connsiteY15" fmla="*/ 529638 h 851772"/>
                <a:gd name="connsiteX16" fmla="*/ 151605 w 515296"/>
                <a:gd name="connsiteY16" fmla="*/ 101419 h 851772"/>
                <a:gd name="connsiteX17" fmla="*/ 253024 w 515296"/>
                <a:gd name="connsiteY17" fmla="*/ 0 h 85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5296" h="851772">
                  <a:moveTo>
                    <a:pt x="253024" y="0"/>
                  </a:moveTo>
                  <a:cubicBezTo>
                    <a:pt x="309036" y="0"/>
                    <a:pt x="354443" y="45407"/>
                    <a:pt x="354443" y="101419"/>
                  </a:cubicBezTo>
                  <a:lnTo>
                    <a:pt x="354443" y="526578"/>
                  </a:lnTo>
                  <a:lnTo>
                    <a:pt x="357936" y="527237"/>
                  </a:lnTo>
                  <a:cubicBezTo>
                    <a:pt x="450410" y="563758"/>
                    <a:pt x="515296" y="649256"/>
                    <a:pt x="515296" y="748905"/>
                  </a:cubicBezTo>
                  <a:cubicBezTo>
                    <a:pt x="515296" y="765513"/>
                    <a:pt x="513494" y="781728"/>
                    <a:pt x="510062" y="797389"/>
                  </a:cubicBezTo>
                  <a:lnTo>
                    <a:pt x="499208" y="830038"/>
                  </a:lnTo>
                  <a:lnTo>
                    <a:pt x="480815" y="798398"/>
                  </a:lnTo>
                  <a:cubicBezTo>
                    <a:pt x="434514" y="734405"/>
                    <a:pt x="356104" y="692331"/>
                    <a:pt x="267169" y="692331"/>
                  </a:cubicBezTo>
                  <a:cubicBezTo>
                    <a:pt x="160448" y="692331"/>
                    <a:pt x="68882" y="752917"/>
                    <a:pt x="29769" y="839263"/>
                  </a:cubicBezTo>
                  <a:lnTo>
                    <a:pt x="25610" y="851772"/>
                  </a:lnTo>
                  <a:lnTo>
                    <a:pt x="20248" y="842547"/>
                  </a:lnTo>
                  <a:cubicBezTo>
                    <a:pt x="7210" y="813765"/>
                    <a:pt x="0" y="782121"/>
                    <a:pt x="0" y="748905"/>
                  </a:cubicBezTo>
                  <a:cubicBezTo>
                    <a:pt x="0" y="682473"/>
                    <a:pt x="28839" y="622329"/>
                    <a:pt x="75464" y="578794"/>
                  </a:cubicBezTo>
                  <a:lnTo>
                    <a:pt x="151824" y="530722"/>
                  </a:lnTo>
                  <a:lnTo>
                    <a:pt x="151605" y="529638"/>
                  </a:lnTo>
                  <a:lnTo>
                    <a:pt x="151605" y="101419"/>
                  </a:lnTo>
                  <a:cubicBezTo>
                    <a:pt x="151605" y="45407"/>
                    <a:pt x="197012" y="0"/>
                    <a:pt x="2530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5ED954C-F7F1-4FCE-8A91-D1270072FF0D}"/>
              </a:ext>
            </a:extLst>
          </p:cNvPr>
          <p:cNvGrpSpPr/>
          <p:nvPr/>
        </p:nvGrpSpPr>
        <p:grpSpPr>
          <a:xfrm rot="18316319">
            <a:off x="5600629" y="3949733"/>
            <a:ext cx="333691" cy="993149"/>
            <a:chOff x="6809113" y="3963530"/>
            <a:chExt cx="333691" cy="993149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BBF30A-118E-4283-A7CF-ABA489519D23}"/>
                </a:ext>
              </a:extLst>
            </p:cNvPr>
            <p:cNvSpPr/>
            <p:nvPr/>
          </p:nvSpPr>
          <p:spPr>
            <a:xfrm>
              <a:off x="6809776" y="4409580"/>
              <a:ext cx="333028" cy="547099"/>
            </a:xfrm>
            <a:custGeom>
              <a:avLst/>
              <a:gdLst>
                <a:gd name="connsiteX0" fmla="*/ 0 w 469901"/>
                <a:gd name="connsiteY0" fmla="*/ 233979 h 887238"/>
                <a:gd name="connsiteX1" fmla="*/ 0 w 469901"/>
                <a:gd name="connsiteY1" fmla="*/ 233980 h 887238"/>
                <a:gd name="connsiteX2" fmla="*/ 0 w 469901"/>
                <a:gd name="connsiteY2" fmla="*/ 233980 h 887238"/>
                <a:gd name="connsiteX3" fmla="*/ 233980 w 469901"/>
                <a:gd name="connsiteY3" fmla="*/ 0 h 887238"/>
                <a:gd name="connsiteX4" fmla="*/ 235921 w 469901"/>
                <a:gd name="connsiteY4" fmla="*/ 0 h 887238"/>
                <a:gd name="connsiteX5" fmla="*/ 469901 w 469901"/>
                <a:gd name="connsiteY5" fmla="*/ 233980 h 887238"/>
                <a:gd name="connsiteX6" fmla="*/ 469900 w 469901"/>
                <a:gd name="connsiteY6" fmla="*/ 233980 h 887238"/>
                <a:gd name="connsiteX7" fmla="*/ 326996 w 469901"/>
                <a:gd name="connsiteY7" fmla="*/ 449573 h 887238"/>
                <a:gd name="connsiteX8" fmla="*/ 320675 w 469901"/>
                <a:gd name="connsiteY8" fmla="*/ 450849 h 887238"/>
                <a:gd name="connsiteX9" fmla="*/ 320675 w 469901"/>
                <a:gd name="connsiteY9" fmla="*/ 801513 h 887238"/>
                <a:gd name="connsiteX10" fmla="*/ 234950 w 469901"/>
                <a:gd name="connsiteY10" fmla="*/ 887238 h 887238"/>
                <a:gd name="connsiteX11" fmla="*/ 149225 w 469901"/>
                <a:gd name="connsiteY11" fmla="*/ 801513 h 887238"/>
                <a:gd name="connsiteX12" fmla="*/ 149225 w 469901"/>
                <a:gd name="connsiteY12" fmla="*/ 450848 h 887238"/>
                <a:gd name="connsiteX13" fmla="*/ 142905 w 469901"/>
                <a:gd name="connsiteY13" fmla="*/ 449572 h 887238"/>
                <a:gd name="connsiteX14" fmla="*/ 4754 w 469901"/>
                <a:gd name="connsiteY14" fmla="*/ 281134 h 887238"/>
                <a:gd name="connsiteX15" fmla="*/ 0 w 469901"/>
                <a:gd name="connsiteY15" fmla="*/ 233980 h 887238"/>
                <a:gd name="connsiteX16" fmla="*/ 4754 w 469901"/>
                <a:gd name="connsiteY16" fmla="*/ 186825 h 887238"/>
                <a:gd name="connsiteX17" fmla="*/ 233980 w 469901"/>
                <a:gd name="connsiteY17" fmla="*/ 0 h 8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9901" h="887238">
                  <a:moveTo>
                    <a:pt x="0" y="233979"/>
                  </a:moveTo>
                  <a:lnTo>
                    <a:pt x="0" y="233980"/>
                  </a:lnTo>
                  <a:lnTo>
                    <a:pt x="0" y="233980"/>
                  </a:lnTo>
                  <a:close/>
                  <a:moveTo>
                    <a:pt x="233980" y="0"/>
                  </a:moveTo>
                  <a:lnTo>
                    <a:pt x="235921" y="0"/>
                  </a:lnTo>
                  <a:cubicBezTo>
                    <a:pt x="365145" y="0"/>
                    <a:pt x="469901" y="104756"/>
                    <a:pt x="469901" y="233980"/>
                  </a:cubicBezTo>
                  <a:lnTo>
                    <a:pt x="469900" y="233980"/>
                  </a:lnTo>
                  <a:cubicBezTo>
                    <a:pt x="469900" y="330898"/>
                    <a:pt x="410975" y="414053"/>
                    <a:pt x="326996" y="449573"/>
                  </a:cubicBezTo>
                  <a:lnTo>
                    <a:pt x="320675" y="450849"/>
                  </a:lnTo>
                  <a:lnTo>
                    <a:pt x="320675" y="801513"/>
                  </a:lnTo>
                  <a:cubicBezTo>
                    <a:pt x="320675" y="848858"/>
                    <a:pt x="282295" y="887238"/>
                    <a:pt x="234950" y="887238"/>
                  </a:cubicBezTo>
                  <a:cubicBezTo>
                    <a:pt x="187605" y="887238"/>
                    <a:pt x="149225" y="848858"/>
                    <a:pt x="149225" y="801513"/>
                  </a:cubicBezTo>
                  <a:lnTo>
                    <a:pt x="149225" y="450848"/>
                  </a:lnTo>
                  <a:lnTo>
                    <a:pt x="142905" y="449572"/>
                  </a:lnTo>
                  <a:cubicBezTo>
                    <a:pt x="72922" y="419972"/>
                    <a:pt x="20338" y="357292"/>
                    <a:pt x="4754" y="281134"/>
                  </a:cubicBezTo>
                  <a:lnTo>
                    <a:pt x="0" y="233980"/>
                  </a:lnTo>
                  <a:lnTo>
                    <a:pt x="4754" y="186825"/>
                  </a:lnTo>
                  <a:cubicBezTo>
                    <a:pt x="26572" y="80204"/>
                    <a:pt x="120909" y="0"/>
                    <a:pt x="233980" y="0"/>
                  </a:cubicBezTo>
                  <a:close/>
                </a:path>
              </a:pathLst>
            </a:custGeom>
            <a:solidFill>
              <a:srgbClr val="7030A0"/>
            </a:solidFill>
            <a:ln w="23019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143AF35-C269-443C-A552-CEBC39BE669E}"/>
                </a:ext>
              </a:extLst>
            </p:cNvPr>
            <p:cNvSpPr/>
            <p:nvPr/>
          </p:nvSpPr>
          <p:spPr>
            <a:xfrm>
              <a:off x="6809113" y="3963530"/>
              <a:ext cx="301779" cy="554482"/>
            </a:xfrm>
            <a:custGeom>
              <a:avLst/>
              <a:gdLst>
                <a:gd name="connsiteX0" fmla="*/ 253024 w 515296"/>
                <a:gd name="connsiteY0" fmla="*/ 0 h 851772"/>
                <a:gd name="connsiteX1" fmla="*/ 354443 w 515296"/>
                <a:gd name="connsiteY1" fmla="*/ 101419 h 851772"/>
                <a:gd name="connsiteX2" fmla="*/ 354443 w 515296"/>
                <a:gd name="connsiteY2" fmla="*/ 526578 h 851772"/>
                <a:gd name="connsiteX3" fmla="*/ 357936 w 515296"/>
                <a:gd name="connsiteY3" fmla="*/ 527237 h 851772"/>
                <a:gd name="connsiteX4" fmla="*/ 515296 w 515296"/>
                <a:gd name="connsiteY4" fmla="*/ 748905 h 851772"/>
                <a:gd name="connsiteX5" fmla="*/ 510062 w 515296"/>
                <a:gd name="connsiteY5" fmla="*/ 797389 h 851772"/>
                <a:gd name="connsiteX6" fmla="*/ 499208 w 515296"/>
                <a:gd name="connsiteY6" fmla="*/ 830038 h 851772"/>
                <a:gd name="connsiteX7" fmla="*/ 480815 w 515296"/>
                <a:gd name="connsiteY7" fmla="*/ 798398 h 851772"/>
                <a:gd name="connsiteX8" fmla="*/ 267169 w 515296"/>
                <a:gd name="connsiteY8" fmla="*/ 692331 h 851772"/>
                <a:gd name="connsiteX9" fmla="*/ 29769 w 515296"/>
                <a:gd name="connsiteY9" fmla="*/ 839263 h 851772"/>
                <a:gd name="connsiteX10" fmla="*/ 25610 w 515296"/>
                <a:gd name="connsiteY10" fmla="*/ 851772 h 851772"/>
                <a:gd name="connsiteX11" fmla="*/ 20248 w 515296"/>
                <a:gd name="connsiteY11" fmla="*/ 842547 h 851772"/>
                <a:gd name="connsiteX12" fmla="*/ 0 w 515296"/>
                <a:gd name="connsiteY12" fmla="*/ 748905 h 851772"/>
                <a:gd name="connsiteX13" fmla="*/ 75464 w 515296"/>
                <a:gd name="connsiteY13" fmla="*/ 578794 h 851772"/>
                <a:gd name="connsiteX14" fmla="*/ 151824 w 515296"/>
                <a:gd name="connsiteY14" fmla="*/ 530722 h 851772"/>
                <a:gd name="connsiteX15" fmla="*/ 151605 w 515296"/>
                <a:gd name="connsiteY15" fmla="*/ 529638 h 851772"/>
                <a:gd name="connsiteX16" fmla="*/ 151605 w 515296"/>
                <a:gd name="connsiteY16" fmla="*/ 101419 h 851772"/>
                <a:gd name="connsiteX17" fmla="*/ 253024 w 515296"/>
                <a:gd name="connsiteY17" fmla="*/ 0 h 85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5296" h="851772">
                  <a:moveTo>
                    <a:pt x="253024" y="0"/>
                  </a:moveTo>
                  <a:cubicBezTo>
                    <a:pt x="309036" y="0"/>
                    <a:pt x="354443" y="45407"/>
                    <a:pt x="354443" y="101419"/>
                  </a:cubicBezTo>
                  <a:lnTo>
                    <a:pt x="354443" y="526578"/>
                  </a:lnTo>
                  <a:lnTo>
                    <a:pt x="357936" y="527237"/>
                  </a:lnTo>
                  <a:cubicBezTo>
                    <a:pt x="450410" y="563758"/>
                    <a:pt x="515296" y="649256"/>
                    <a:pt x="515296" y="748905"/>
                  </a:cubicBezTo>
                  <a:cubicBezTo>
                    <a:pt x="515296" y="765513"/>
                    <a:pt x="513494" y="781728"/>
                    <a:pt x="510062" y="797389"/>
                  </a:cubicBezTo>
                  <a:lnTo>
                    <a:pt x="499208" y="830038"/>
                  </a:lnTo>
                  <a:lnTo>
                    <a:pt x="480815" y="798398"/>
                  </a:lnTo>
                  <a:cubicBezTo>
                    <a:pt x="434514" y="734405"/>
                    <a:pt x="356104" y="692331"/>
                    <a:pt x="267169" y="692331"/>
                  </a:cubicBezTo>
                  <a:cubicBezTo>
                    <a:pt x="160448" y="692331"/>
                    <a:pt x="68882" y="752917"/>
                    <a:pt x="29769" y="839263"/>
                  </a:cubicBezTo>
                  <a:lnTo>
                    <a:pt x="25610" y="851772"/>
                  </a:lnTo>
                  <a:lnTo>
                    <a:pt x="20248" y="842547"/>
                  </a:lnTo>
                  <a:cubicBezTo>
                    <a:pt x="7210" y="813765"/>
                    <a:pt x="0" y="782121"/>
                    <a:pt x="0" y="748905"/>
                  </a:cubicBezTo>
                  <a:cubicBezTo>
                    <a:pt x="0" y="682473"/>
                    <a:pt x="28839" y="622329"/>
                    <a:pt x="75464" y="578794"/>
                  </a:cubicBezTo>
                  <a:lnTo>
                    <a:pt x="151824" y="530722"/>
                  </a:lnTo>
                  <a:lnTo>
                    <a:pt x="151605" y="529638"/>
                  </a:lnTo>
                  <a:lnTo>
                    <a:pt x="151605" y="101419"/>
                  </a:lnTo>
                  <a:cubicBezTo>
                    <a:pt x="151605" y="45407"/>
                    <a:pt x="197012" y="0"/>
                    <a:pt x="2530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1DDA6C53-0FE6-428A-8AF3-C5117A8382A9}"/>
              </a:ext>
            </a:extLst>
          </p:cNvPr>
          <p:cNvSpPr/>
          <p:nvPr/>
        </p:nvSpPr>
        <p:spPr>
          <a:xfrm rot="20079644">
            <a:off x="8190545" y="3706831"/>
            <a:ext cx="301779" cy="554482"/>
          </a:xfrm>
          <a:custGeom>
            <a:avLst/>
            <a:gdLst>
              <a:gd name="connsiteX0" fmla="*/ 253024 w 515296"/>
              <a:gd name="connsiteY0" fmla="*/ 0 h 851772"/>
              <a:gd name="connsiteX1" fmla="*/ 354443 w 515296"/>
              <a:gd name="connsiteY1" fmla="*/ 101419 h 851772"/>
              <a:gd name="connsiteX2" fmla="*/ 354443 w 515296"/>
              <a:gd name="connsiteY2" fmla="*/ 526578 h 851772"/>
              <a:gd name="connsiteX3" fmla="*/ 357936 w 515296"/>
              <a:gd name="connsiteY3" fmla="*/ 527237 h 851772"/>
              <a:gd name="connsiteX4" fmla="*/ 515296 w 515296"/>
              <a:gd name="connsiteY4" fmla="*/ 748905 h 851772"/>
              <a:gd name="connsiteX5" fmla="*/ 510062 w 515296"/>
              <a:gd name="connsiteY5" fmla="*/ 797389 h 851772"/>
              <a:gd name="connsiteX6" fmla="*/ 499208 w 515296"/>
              <a:gd name="connsiteY6" fmla="*/ 830038 h 851772"/>
              <a:gd name="connsiteX7" fmla="*/ 480815 w 515296"/>
              <a:gd name="connsiteY7" fmla="*/ 798398 h 851772"/>
              <a:gd name="connsiteX8" fmla="*/ 267169 w 515296"/>
              <a:gd name="connsiteY8" fmla="*/ 692331 h 851772"/>
              <a:gd name="connsiteX9" fmla="*/ 29769 w 515296"/>
              <a:gd name="connsiteY9" fmla="*/ 839263 h 851772"/>
              <a:gd name="connsiteX10" fmla="*/ 25610 w 515296"/>
              <a:gd name="connsiteY10" fmla="*/ 851772 h 851772"/>
              <a:gd name="connsiteX11" fmla="*/ 20248 w 515296"/>
              <a:gd name="connsiteY11" fmla="*/ 842547 h 851772"/>
              <a:gd name="connsiteX12" fmla="*/ 0 w 515296"/>
              <a:gd name="connsiteY12" fmla="*/ 748905 h 851772"/>
              <a:gd name="connsiteX13" fmla="*/ 75464 w 515296"/>
              <a:gd name="connsiteY13" fmla="*/ 578794 h 851772"/>
              <a:gd name="connsiteX14" fmla="*/ 151824 w 515296"/>
              <a:gd name="connsiteY14" fmla="*/ 530722 h 851772"/>
              <a:gd name="connsiteX15" fmla="*/ 151605 w 515296"/>
              <a:gd name="connsiteY15" fmla="*/ 529638 h 851772"/>
              <a:gd name="connsiteX16" fmla="*/ 151605 w 515296"/>
              <a:gd name="connsiteY16" fmla="*/ 101419 h 851772"/>
              <a:gd name="connsiteX17" fmla="*/ 253024 w 515296"/>
              <a:gd name="connsiteY17" fmla="*/ 0 h 8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5296" h="851772">
                <a:moveTo>
                  <a:pt x="253024" y="0"/>
                </a:moveTo>
                <a:cubicBezTo>
                  <a:pt x="309036" y="0"/>
                  <a:pt x="354443" y="45407"/>
                  <a:pt x="354443" y="101419"/>
                </a:cubicBezTo>
                <a:lnTo>
                  <a:pt x="354443" y="526578"/>
                </a:lnTo>
                <a:lnTo>
                  <a:pt x="357936" y="527237"/>
                </a:lnTo>
                <a:cubicBezTo>
                  <a:pt x="450410" y="563758"/>
                  <a:pt x="515296" y="649256"/>
                  <a:pt x="515296" y="748905"/>
                </a:cubicBezTo>
                <a:cubicBezTo>
                  <a:pt x="515296" y="765513"/>
                  <a:pt x="513494" y="781728"/>
                  <a:pt x="510062" y="797389"/>
                </a:cubicBezTo>
                <a:lnTo>
                  <a:pt x="499208" y="830038"/>
                </a:lnTo>
                <a:lnTo>
                  <a:pt x="480815" y="798398"/>
                </a:lnTo>
                <a:cubicBezTo>
                  <a:pt x="434514" y="734405"/>
                  <a:pt x="356104" y="692331"/>
                  <a:pt x="267169" y="692331"/>
                </a:cubicBezTo>
                <a:cubicBezTo>
                  <a:pt x="160448" y="692331"/>
                  <a:pt x="68882" y="752917"/>
                  <a:pt x="29769" y="839263"/>
                </a:cubicBezTo>
                <a:lnTo>
                  <a:pt x="25610" y="851772"/>
                </a:lnTo>
                <a:lnTo>
                  <a:pt x="20248" y="842547"/>
                </a:lnTo>
                <a:cubicBezTo>
                  <a:pt x="7210" y="813765"/>
                  <a:pt x="0" y="782121"/>
                  <a:pt x="0" y="748905"/>
                </a:cubicBezTo>
                <a:cubicBezTo>
                  <a:pt x="0" y="682473"/>
                  <a:pt x="28839" y="622329"/>
                  <a:pt x="75464" y="578794"/>
                </a:cubicBezTo>
                <a:lnTo>
                  <a:pt x="151824" y="530722"/>
                </a:lnTo>
                <a:lnTo>
                  <a:pt x="151605" y="529638"/>
                </a:lnTo>
                <a:lnTo>
                  <a:pt x="151605" y="101419"/>
                </a:lnTo>
                <a:cubicBezTo>
                  <a:pt x="151605" y="45407"/>
                  <a:pt x="197012" y="0"/>
                  <a:pt x="25302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C3BBE21-F2D4-47BE-B58F-80F388A0B7DA}"/>
              </a:ext>
            </a:extLst>
          </p:cNvPr>
          <p:cNvSpPr txBox="1"/>
          <p:nvPr/>
        </p:nvSpPr>
        <p:spPr>
          <a:xfrm>
            <a:off x="7492858" y="3304503"/>
            <a:ext cx="679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IgG</a:t>
            </a:r>
            <a:endParaRPr lang="cs-CZ" sz="2800" b="1">
              <a:solidFill>
                <a:srgbClr val="C00000"/>
              </a:solidFill>
            </a:endParaRP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21EF3994-B74D-4CDE-A4F7-CE28025A1FB3}"/>
              </a:ext>
            </a:extLst>
          </p:cNvPr>
          <p:cNvSpPr/>
          <p:nvPr/>
        </p:nvSpPr>
        <p:spPr>
          <a:xfrm rot="154171">
            <a:off x="8718077" y="3568998"/>
            <a:ext cx="301779" cy="554482"/>
          </a:xfrm>
          <a:custGeom>
            <a:avLst/>
            <a:gdLst>
              <a:gd name="connsiteX0" fmla="*/ 253024 w 515296"/>
              <a:gd name="connsiteY0" fmla="*/ 0 h 851772"/>
              <a:gd name="connsiteX1" fmla="*/ 354443 w 515296"/>
              <a:gd name="connsiteY1" fmla="*/ 101419 h 851772"/>
              <a:gd name="connsiteX2" fmla="*/ 354443 w 515296"/>
              <a:gd name="connsiteY2" fmla="*/ 526578 h 851772"/>
              <a:gd name="connsiteX3" fmla="*/ 357936 w 515296"/>
              <a:gd name="connsiteY3" fmla="*/ 527237 h 851772"/>
              <a:gd name="connsiteX4" fmla="*/ 515296 w 515296"/>
              <a:gd name="connsiteY4" fmla="*/ 748905 h 851772"/>
              <a:gd name="connsiteX5" fmla="*/ 510062 w 515296"/>
              <a:gd name="connsiteY5" fmla="*/ 797389 h 851772"/>
              <a:gd name="connsiteX6" fmla="*/ 499208 w 515296"/>
              <a:gd name="connsiteY6" fmla="*/ 830038 h 851772"/>
              <a:gd name="connsiteX7" fmla="*/ 480815 w 515296"/>
              <a:gd name="connsiteY7" fmla="*/ 798398 h 851772"/>
              <a:gd name="connsiteX8" fmla="*/ 267169 w 515296"/>
              <a:gd name="connsiteY8" fmla="*/ 692331 h 851772"/>
              <a:gd name="connsiteX9" fmla="*/ 29769 w 515296"/>
              <a:gd name="connsiteY9" fmla="*/ 839263 h 851772"/>
              <a:gd name="connsiteX10" fmla="*/ 25610 w 515296"/>
              <a:gd name="connsiteY10" fmla="*/ 851772 h 851772"/>
              <a:gd name="connsiteX11" fmla="*/ 20248 w 515296"/>
              <a:gd name="connsiteY11" fmla="*/ 842547 h 851772"/>
              <a:gd name="connsiteX12" fmla="*/ 0 w 515296"/>
              <a:gd name="connsiteY12" fmla="*/ 748905 h 851772"/>
              <a:gd name="connsiteX13" fmla="*/ 75464 w 515296"/>
              <a:gd name="connsiteY13" fmla="*/ 578794 h 851772"/>
              <a:gd name="connsiteX14" fmla="*/ 151824 w 515296"/>
              <a:gd name="connsiteY14" fmla="*/ 530722 h 851772"/>
              <a:gd name="connsiteX15" fmla="*/ 151605 w 515296"/>
              <a:gd name="connsiteY15" fmla="*/ 529638 h 851772"/>
              <a:gd name="connsiteX16" fmla="*/ 151605 w 515296"/>
              <a:gd name="connsiteY16" fmla="*/ 101419 h 851772"/>
              <a:gd name="connsiteX17" fmla="*/ 253024 w 515296"/>
              <a:gd name="connsiteY17" fmla="*/ 0 h 8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5296" h="851772">
                <a:moveTo>
                  <a:pt x="253024" y="0"/>
                </a:moveTo>
                <a:cubicBezTo>
                  <a:pt x="309036" y="0"/>
                  <a:pt x="354443" y="45407"/>
                  <a:pt x="354443" y="101419"/>
                </a:cubicBezTo>
                <a:lnTo>
                  <a:pt x="354443" y="526578"/>
                </a:lnTo>
                <a:lnTo>
                  <a:pt x="357936" y="527237"/>
                </a:lnTo>
                <a:cubicBezTo>
                  <a:pt x="450410" y="563758"/>
                  <a:pt x="515296" y="649256"/>
                  <a:pt x="515296" y="748905"/>
                </a:cubicBezTo>
                <a:cubicBezTo>
                  <a:pt x="515296" y="765513"/>
                  <a:pt x="513494" y="781728"/>
                  <a:pt x="510062" y="797389"/>
                </a:cubicBezTo>
                <a:lnTo>
                  <a:pt x="499208" y="830038"/>
                </a:lnTo>
                <a:lnTo>
                  <a:pt x="480815" y="798398"/>
                </a:lnTo>
                <a:cubicBezTo>
                  <a:pt x="434514" y="734405"/>
                  <a:pt x="356104" y="692331"/>
                  <a:pt x="267169" y="692331"/>
                </a:cubicBezTo>
                <a:cubicBezTo>
                  <a:pt x="160448" y="692331"/>
                  <a:pt x="68882" y="752917"/>
                  <a:pt x="29769" y="839263"/>
                </a:cubicBezTo>
                <a:lnTo>
                  <a:pt x="25610" y="851772"/>
                </a:lnTo>
                <a:lnTo>
                  <a:pt x="20248" y="842547"/>
                </a:lnTo>
                <a:cubicBezTo>
                  <a:pt x="7210" y="813765"/>
                  <a:pt x="0" y="782121"/>
                  <a:pt x="0" y="748905"/>
                </a:cubicBezTo>
                <a:cubicBezTo>
                  <a:pt x="0" y="682473"/>
                  <a:pt x="28839" y="622329"/>
                  <a:pt x="75464" y="578794"/>
                </a:cubicBezTo>
                <a:lnTo>
                  <a:pt x="151824" y="530722"/>
                </a:lnTo>
                <a:lnTo>
                  <a:pt x="151605" y="529638"/>
                </a:lnTo>
                <a:lnTo>
                  <a:pt x="151605" y="101419"/>
                </a:lnTo>
                <a:cubicBezTo>
                  <a:pt x="151605" y="45407"/>
                  <a:pt x="197012" y="0"/>
                  <a:pt x="25302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80374DB2-0357-4A4B-A808-4015B9AC3FDC}"/>
              </a:ext>
            </a:extLst>
          </p:cNvPr>
          <p:cNvSpPr/>
          <p:nvPr/>
        </p:nvSpPr>
        <p:spPr>
          <a:xfrm rot="1982806">
            <a:off x="9244181" y="3697213"/>
            <a:ext cx="301779" cy="554482"/>
          </a:xfrm>
          <a:custGeom>
            <a:avLst/>
            <a:gdLst>
              <a:gd name="connsiteX0" fmla="*/ 253024 w 515296"/>
              <a:gd name="connsiteY0" fmla="*/ 0 h 851772"/>
              <a:gd name="connsiteX1" fmla="*/ 354443 w 515296"/>
              <a:gd name="connsiteY1" fmla="*/ 101419 h 851772"/>
              <a:gd name="connsiteX2" fmla="*/ 354443 w 515296"/>
              <a:gd name="connsiteY2" fmla="*/ 526578 h 851772"/>
              <a:gd name="connsiteX3" fmla="*/ 357936 w 515296"/>
              <a:gd name="connsiteY3" fmla="*/ 527237 h 851772"/>
              <a:gd name="connsiteX4" fmla="*/ 515296 w 515296"/>
              <a:gd name="connsiteY4" fmla="*/ 748905 h 851772"/>
              <a:gd name="connsiteX5" fmla="*/ 510062 w 515296"/>
              <a:gd name="connsiteY5" fmla="*/ 797389 h 851772"/>
              <a:gd name="connsiteX6" fmla="*/ 499208 w 515296"/>
              <a:gd name="connsiteY6" fmla="*/ 830038 h 851772"/>
              <a:gd name="connsiteX7" fmla="*/ 480815 w 515296"/>
              <a:gd name="connsiteY7" fmla="*/ 798398 h 851772"/>
              <a:gd name="connsiteX8" fmla="*/ 267169 w 515296"/>
              <a:gd name="connsiteY8" fmla="*/ 692331 h 851772"/>
              <a:gd name="connsiteX9" fmla="*/ 29769 w 515296"/>
              <a:gd name="connsiteY9" fmla="*/ 839263 h 851772"/>
              <a:gd name="connsiteX10" fmla="*/ 25610 w 515296"/>
              <a:gd name="connsiteY10" fmla="*/ 851772 h 851772"/>
              <a:gd name="connsiteX11" fmla="*/ 20248 w 515296"/>
              <a:gd name="connsiteY11" fmla="*/ 842547 h 851772"/>
              <a:gd name="connsiteX12" fmla="*/ 0 w 515296"/>
              <a:gd name="connsiteY12" fmla="*/ 748905 h 851772"/>
              <a:gd name="connsiteX13" fmla="*/ 75464 w 515296"/>
              <a:gd name="connsiteY13" fmla="*/ 578794 h 851772"/>
              <a:gd name="connsiteX14" fmla="*/ 151824 w 515296"/>
              <a:gd name="connsiteY14" fmla="*/ 530722 h 851772"/>
              <a:gd name="connsiteX15" fmla="*/ 151605 w 515296"/>
              <a:gd name="connsiteY15" fmla="*/ 529638 h 851772"/>
              <a:gd name="connsiteX16" fmla="*/ 151605 w 515296"/>
              <a:gd name="connsiteY16" fmla="*/ 101419 h 851772"/>
              <a:gd name="connsiteX17" fmla="*/ 253024 w 515296"/>
              <a:gd name="connsiteY17" fmla="*/ 0 h 8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5296" h="851772">
                <a:moveTo>
                  <a:pt x="253024" y="0"/>
                </a:moveTo>
                <a:cubicBezTo>
                  <a:pt x="309036" y="0"/>
                  <a:pt x="354443" y="45407"/>
                  <a:pt x="354443" y="101419"/>
                </a:cubicBezTo>
                <a:lnTo>
                  <a:pt x="354443" y="526578"/>
                </a:lnTo>
                <a:lnTo>
                  <a:pt x="357936" y="527237"/>
                </a:lnTo>
                <a:cubicBezTo>
                  <a:pt x="450410" y="563758"/>
                  <a:pt x="515296" y="649256"/>
                  <a:pt x="515296" y="748905"/>
                </a:cubicBezTo>
                <a:cubicBezTo>
                  <a:pt x="515296" y="765513"/>
                  <a:pt x="513494" y="781728"/>
                  <a:pt x="510062" y="797389"/>
                </a:cubicBezTo>
                <a:lnTo>
                  <a:pt x="499208" y="830038"/>
                </a:lnTo>
                <a:lnTo>
                  <a:pt x="480815" y="798398"/>
                </a:lnTo>
                <a:cubicBezTo>
                  <a:pt x="434514" y="734405"/>
                  <a:pt x="356104" y="692331"/>
                  <a:pt x="267169" y="692331"/>
                </a:cubicBezTo>
                <a:cubicBezTo>
                  <a:pt x="160448" y="692331"/>
                  <a:pt x="68882" y="752917"/>
                  <a:pt x="29769" y="839263"/>
                </a:cubicBezTo>
                <a:lnTo>
                  <a:pt x="25610" y="851772"/>
                </a:lnTo>
                <a:lnTo>
                  <a:pt x="20248" y="842547"/>
                </a:lnTo>
                <a:cubicBezTo>
                  <a:pt x="7210" y="813765"/>
                  <a:pt x="0" y="782121"/>
                  <a:pt x="0" y="748905"/>
                </a:cubicBezTo>
                <a:cubicBezTo>
                  <a:pt x="0" y="682473"/>
                  <a:pt x="28839" y="622329"/>
                  <a:pt x="75464" y="578794"/>
                </a:cubicBezTo>
                <a:lnTo>
                  <a:pt x="151824" y="530722"/>
                </a:lnTo>
                <a:lnTo>
                  <a:pt x="151605" y="529638"/>
                </a:lnTo>
                <a:lnTo>
                  <a:pt x="151605" y="101419"/>
                </a:lnTo>
                <a:cubicBezTo>
                  <a:pt x="151605" y="45407"/>
                  <a:pt x="197012" y="0"/>
                  <a:pt x="25302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b="1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C3FD3859-95C9-4349-AD10-2AF1CAEE01F1}"/>
              </a:ext>
            </a:extLst>
          </p:cNvPr>
          <p:cNvSpPr/>
          <p:nvPr/>
        </p:nvSpPr>
        <p:spPr>
          <a:xfrm rot="3045389">
            <a:off x="9601458" y="3930749"/>
            <a:ext cx="301779" cy="554482"/>
          </a:xfrm>
          <a:custGeom>
            <a:avLst/>
            <a:gdLst>
              <a:gd name="connsiteX0" fmla="*/ 253024 w 515296"/>
              <a:gd name="connsiteY0" fmla="*/ 0 h 851772"/>
              <a:gd name="connsiteX1" fmla="*/ 354443 w 515296"/>
              <a:gd name="connsiteY1" fmla="*/ 101419 h 851772"/>
              <a:gd name="connsiteX2" fmla="*/ 354443 w 515296"/>
              <a:gd name="connsiteY2" fmla="*/ 526578 h 851772"/>
              <a:gd name="connsiteX3" fmla="*/ 357936 w 515296"/>
              <a:gd name="connsiteY3" fmla="*/ 527237 h 851772"/>
              <a:gd name="connsiteX4" fmla="*/ 515296 w 515296"/>
              <a:gd name="connsiteY4" fmla="*/ 748905 h 851772"/>
              <a:gd name="connsiteX5" fmla="*/ 510062 w 515296"/>
              <a:gd name="connsiteY5" fmla="*/ 797389 h 851772"/>
              <a:gd name="connsiteX6" fmla="*/ 499208 w 515296"/>
              <a:gd name="connsiteY6" fmla="*/ 830038 h 851772"/>
              <a:gd name="connsiteX7" fmla="*/ 480815 w 515296"/>
              <a:gd name="connsiteY7" fmla="*/ 798398 h 851772"/>
              <a:gd name="connsiteX8" fmla="*/ 267169 w 515296"/>
              <a:gd name="connsiteY8" fmla="*/ 692331 h 851772"/>
              <a:gd name="connsiteX9" fmla="*/ 29769 w 515296"/>
              <a:gd name="connsiteY9" fmla="*/ 839263 h 851772"/>
              <a:gd name="connsiteX10" fmla="*/ 25610 w 515296"/>
              <a:gd name="connsiteY10" fmla="*/ 851772 h 851772"/>
              <a:gd name="connsiteX11" fmla="*/ 20248 w 515296"/>
              <a:gd name="connsiteY11" fmla="*/ 842547 h 851772"/>
              <a:gd name="connsiteX12" fmla="*/ 0 w 515296"/>
              <a:gd name="connsiteY12" fmla="*/ 748905 h 851772"/>
              <a:gd name="connsiteX13" fmla="*/ 75464 w 515296"/>
              <a:gd name="connsiteY13" fmla="*/ 578794 h 851772"/>
              <a:gd name="connsiteX14" fmla="*/ 151824 w 515296"/>
              <a:gd name="connsiteY14" fmla="*/ 530722 h 851772"/>
              <a:gd name="connsiteX15" fmla="*/ 151605 w 515296"/>
              <a:gd name="connsiteY15" fmla="*/ 529638 h 851772"/>
              <a:gd name="connsiteX16" fmla="*/ 151605 w 515296"/>
              <a:gd name="connsiteY16" fmla="*/ 101419 h 851772"/>
              <a:gd name="connsiteX17" fmla="*/ 253024 w 515296"/>
              <a:gd name="connsiteY17" fmla="*/ 0 h 8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5296" h="851772">
                <a:moveTo>
                  <a:pt x="253024" y="0"/>
                </a:moveTo>
                <a:cubicBezTo>
                  <a:pt x="309036" y="0"/>
                  <a:pt x="354443" y="45407"/>
                  <a:pt x="354443" y="101419"/>
                </a:cubicBezTo>
                <a:lnTo>
                  <a:pt x="354443" y="526578"/>
                </a:lnTo>
                <a:lnTo>
                  <a:pt x="357936" y="527237"/>
                </a:lnTo>
                <a:cubicBezTo>
                  <a:pt x="450410" y="563758"/>
                  <a:pt x="515296" y="649256"/>
                  <a:pt x="515296" y="748905"/>
                </a:cubicBezTo>
                <a:cubicBezTo>
                  <a:pt x="515296" y="765513"/>
                  <a:pt x="513494" y="781728"/>
                  <a:pt x="510062" y="797389"/>
                </a:cubicBezTo>
                <a:lnTo>
                  <a:pt x="499208" y="830038"/>
                </a:lnTo>
                <a:lnTo>
                  <a:pt x="480815" y="798398"/>
                </a:lnTo>
                <a:cubicBezTo>
                  <a:pt x="434514" y="734405"/>
                  <a:pt x="356104" y="692331"/>
                  <a:pt x="267169" y="692331"/>
                </a:cubicBezTo>
                <a:cubicBezTo>
                  <a:pt x="160448" y="692331"/>
                  <a:pt x="68882" y="752917"/>
                  <a:pt x="29769" y="839263"/>
                </a:cubicBezTo>
                <a:lnTo>
                  <a:pt x="25610" y="851772"/>
                </a:lnTo>
                <a:lnTo>
                  <a:pt x="20248" y="842547"/>
                </a:lnTo>
                <a:cubicBezTo>
                  <a:pt x="7210" y="813765"/>
                  <a:pt x="0" y="782121"/>
                  <a:pt x="0" y="748905"/>
                </a:cubicBezTo>
                <a:cubicBezTo>
                  <a:pt x="0" y="682473"/>
                  <a:pt x="28839" y="622329"/>
                  <a:pt x="75464" y="578794"/>
                </a:cubicBezTo>
                <a:lnTo>
                  <a:pt x="151824" y="530722"/>
                </a:lnTo>
                <a:lnTo>
                  <a:pt x="151605" y="529638"/>
                </a:lnTo>
                <a:lnTo>
                  <a:pt x="151605" y="101419"/>
                </a:lnTo>
                <a:cubicBezTo>
                  <a:pt x="151605" y="45407"/>
                  <a:pt x="197012" y="0"/>
                  <a:pt x="25302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b="1"/>
          </a:p>
        </p:txBody>
      </p:sp>
    </p:spTree>
    <p:extLst>
      <p:ext uri="{BB962C8B-B14F-4D97-AF65-F5344CB8AC3E}">
        <p14:creationId xmlns:p14="http://schemas.microsoft.com/office/powerpoint/2010/main" val="38305713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DC4248F-3DE8-4ECE-9944-F07F6FF1682B}"/>
              </a:ext>
            </a:extLst>
          </p:cNvPr>
          <p:cNvSpPr/>
          <p:nvPr/>
        </p:nvSpPr>
        <p:spPr>
          <a:xfrm>
            <a:off x="4816175" y="2593054"/>
            <a:ext cx="3125080" cy="2585839"/>
          </a:xfrm>
          <a:custGeom>
            <a:avLst/>
            <a:gdLst>
              <a:gd name="connsiteX0" fmla="*/ 614241 w 3125080"/>
              <a:gd name="connsiteY0" fmla="*/ 2109575 h 2585839"/>
              <a:gd name="connsiteX1" fmla="*/ 297000 w 3125080"/>
              <a:gd name="connsiteY1" fmla="*/ 2268195 h 2585839"/>
              <a:gd name="connsiteX2" fmla="*/ 399637 w 3125080"/>
              <a:gd name="connsiteY2" fmla="*/ 1727020 h 2585839"/>
              <a:gd name="connsiteX3" fmla="*/ 698216 w 3125080"/>
              <a:gd name="connsiteY3" fmla="*/ 1391118 h 2585839"/>
              <a:gd name="connsiteX4" fmla="*/ 716878 w 3125080"/>
              <a:gd name="connsiteY4" fmla="*/ 1213836 h 2585839"/>
              <a:gd name="connsiteX5" fmla="*/ 922151 w 3125080"/>
              <a:gd name="connsiteY5" fmla="*/ 1167183 h 2585839"/>
              <a:gd name="connsiteX6" fmla="*/ 1286045 w 3125080"/>
              <a:gd name="connsiteY6" fmla="*/ 915256 h 2585839"/>
              <a:gd name="connsiteX7" fmla="*/ 1304706 w 3125080"/>
              <a:gd name="connsiteY7" fmla="*/ 765967 h 2585839"/>
              <a:gd name="connsiteX8" fmla="*/ 1472657 w 3125080"/>
              <a:gd name="connsiteY8" fmla="*/ 915256 h 2585839"/>
              <a:gd name="connsiteX9" fmla="*/ 1845882 w 3125080"/>
              <a:gd name="connsiteY9" fmla="*/ 933918 h 2585839"/>
              <a:gd name="connsiteX10" fmla="*/ 2051155 w 3125080"/>
              <a:gd name="connsiteY10" fmla="*/ 1176514 h 2585839"/>
              <a:gd name="connsiteX11" fmla="*/ 2200445 w 3125080"/>
              <a:gd name="connsiteY11" fmla="*/ 1036554 h 2585839"/>
              <a:gd name="connsiteX12" fmla="*/ 2564339 w 3125080"/>
              <a:gd name="connsiteY12" fmla="*/ 1204505 h 2585839"/>
              <a:gd name="connsiteX13" fmla="*/ 2648314 w 3125080"/>
              <a:gd name="connsiteY13" fmla="*/ 1391118 h 2585839"/>
              <a:gd name="connsiteX14" fmla="*/ 2937563 w 3125080"/>
              <a:gd name="connsiteY14" fmla="*/ 1773673 h 2585839"/>
              <a:gd name="connsiteX15" fmla="*/ 3124176 w 3125080"/>
              <a:gd name="connsiteY15" fmla="*/ 1549738 h 2585839"/>
              <a:gd name="connsiteX16" fmla="*/ 3002878 w 3125080"/>
              <a:gd name="connsiteY16" fmla="*/ 1251159 h 2585839"/>
              <a:gd name="connsiteX17" fmla="*/ 2872249 w 3125080"/>
              <a:gd name="connsiteY17" fmla="*/ 803289 h 2585839"/>
              <a:gd name="connsiteX18" fmla="*/ 2713629 w 3125080"/>
              <a:gd name="connsiteY18" fmla="*/ 588685 h 2585839"/>
              <a:gd name="connsiteX19" fmla="*/ 2396388 w 3125080"/>
              <a:gd name="connsiteY19" fmla="*/ 672661 h 2585839"/>
              <a:gd name="connsiteX20" fmla="*/ 2256429 w 3125080"/>
              <a:gd name="connsiteY20" fmla="*/ 402073 h 2585839"/>
              <a:gd name="connsiteX21" fmla="*/ 1715253 w 3125080"/>
              <a:gd name="connsiteY21" fmla="*/ 252783 h 2585839"/>
              <a:gd name="connsiteX22" fmla="*/ 1314037 w 3125080"/>
              <a:gd name="connsiteY22" fmla="*/ 856 h 2585839"/>
              <a:gd name="connsiteX23" fmla="*/ 558257 w 3125080"/>
              <a:gd name="connsiteY23" fmla="*/ 346089 h 2585839"/>
              <a:gd name="connsiteX24" fmla="*/ 446290 w 3125080"/>
              <a:gd name="connsiteY24" fmla="*/ 411403 h 2585839"/>
              <a:gd name="connsiteX25" fmla="*/ 231686 w 3125080"/>
              <a:gd name="connsiteY25" fmla="*/ 812620 h 2585839"/>
              <a:gd name="connsiteX26" fmla="*/ 7751 w 3125080"/>
              <a:gd name="connsiteY26" fmla="*/ 1307142 h 2585839"/>
              <a:gd name="connsiteX27" fmla="*/ 129049 w 3125080"/>
              <a:gd name="connsiteY27" fmla="*/ 1820326 h 2585839"/>
              <a:gd name="connsiteX28" fmla="*/ 7751 w 3125080"/>
              <a:gd name="connsiteY28" fmla="*/ 2053591 h 2585839"/>
              <a:gd name="connsiteX29" fmla="*/ 399637 w 3125080"/>
              <a:gd name="connsiteY29" fmla="*/ 2585436 h 2585839"/>
              <a:gd name="connsiteX30" fmla="*/ 614241 w 3125080"/>
              <a:gd name="connsiteY30" fmla="*/ 2109575 h 258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125080" h="2585839">
                <a:moveTo>
                  <a:pt x="614241" y="2109575"/>
                </a:moveTo>
                <a:cubicBezTo>
                  <a:pt x="597135" y="2056702"/>
                  <a:pt x="332767" y="2331954"/>
                  <a:pt x="297000" y="2268195"/>
                </a:cubicBezTo>
                <a:cubicBezTo>
                  <a:pt x="261233" y="2204436"/>
                  <a:pt x="332768" y="1873199"/>
                  <a:pt x="399637" y="1727020"/>
                </a:cubicBezTo>
                <a:cubicBezTo>
                  <a:pt x="466506" y="1580841"/>
                  <a:pt x="645343" y="1476649"/>
                  <a:pt x="698216" y="1391118"/>
                </a:cubicBezTo>
                <a:cubicBezTo>
                  <a:pt x="751090" y="1305587"/>
                  <a:pt x="679556" y="1251158"/>
                  <a:pt x="716878" y="1213836"/>
                </a:cubicBezTo>
                <a:cubicBezTo>
                  <a:pt x="754200" y="1176514"/>
                  <a:pt x="827290" y="1216946"/>
                  <a:pt x="922151" y="1167183"/>
                </a:cubicBezTo>
                <a:cubicBezTo>
                  <a:pt x="1017012" y="1117420"/>
                  <a:pt x="1222286" y="982125"/>
                  <a:pt x="1286045" y="915256"/>
                </a:cubicBezTo>
                <a:cubicBezTo>
                  <a:pt x="1349804" y="848387"/>
                  <a:pt x="1273604" y="765967"/>
                  <a:pt x="1304706" y="765967"/>
                </a:cubicBezTo>
                <a:cubicBezTo>
                  <a:pt x="1335808" y="765967"/>
                  <a:pt x="1382461" y="887264"/>
                  <a:pt x="1472657" y="915256"/>
                </a:cubicBezTo>
                <a:cubicBezTo>
                  <a:pt x="1562853" y="943248"/>
                  <a:pt x="1749466" y="890375"/>
                  <a:pt x="1845882" y="933918"/>
                </a:cubicBezTo>
                <a:cubicBezTo>
                  <a:pt x="1942298" y="977461"/>
                  <a:pt x="1992061" y="1159408"/>
                  <a:pt x="2051155" y="1176514"/>
                </a:cubicBezTo>
                <a:cubicBezTo>
                  <a:pt x="2110249" y="1193620"/>
                  <a:pt x="2114914" y="1031889"/>
                  <a:pt x="2200445" y="1036554"/>
                </a:cubicBezTo>
                <a:cubicBezTo>
                  <a:pt x="2285976" y="1041219"/>
                  <a:pt x="2489694" y="1145411"/>
                  <a:pt x="2564339" y="1204505"/>
                </a:cubicBezTo>
                <a:cubicBezTo>
                  <a:pt x="2638984" y="1263599"/>
                  <a:pt x="2586110" y="1296257"/>
                  <a:pt x="2648314" y="1391118"/>
                </a:cubicBezTo>
                <a:cubicBezTo>
                  <a:pt x="2710518" y="1485979"/>
                  <a:pt x="2858253" y="1747236"/>
                  <a:pt x="2937563" y="1773673"/>
                </a:cubicBezTo>
                <a:cubicBezTo>
                  <a:pt x="3016873" y="1800110"/>
                  <a:pt x="3113290" y="1636824"/>
                  <a:pt x="3124176" y="1549738"/>
                </a:cubicBezTo>
                <a:cubicBezTo>
                  <a:pt x="3135062" y="1462652"/>
                  <a:pt x="3044866" y="1375567"/>
                  <a:pt x="3002878" y="1251159"/>
                </a:cubicBezTo>
                <a:cubicBezTo>
                  <a:pt x="2960890" y="1126751"/>
                  <a:pt x="2920457" y="913701"/>
                  <a:pt x="2872249" y="803289"/>
                </a:cubicBezTo>
                <a:cubicBezTo>
                  <a:pt x="2824041" y="692877"/>
                  <a:pt x="2792939" y="610456"/>
                  <a:pt x="2713629" y="588685"/>
                </a:cubicBezTo>
                <a:cubicBezTo>
                  <a:pt x="2634319" y="566914"/>
                  <a:pt x="2472588" y="703763"/>
                  <a:pt x="2396388" y="672661"/>
                </a:cubicBezTo>
                <a:cubicBezTo>
                  <a:pt x="2320188" y="641559"/>
                  <a:pt x="2369952" y="472053"/>
                  <a:pt x="2256429" y="402073"/>
                </a:cubicBezTo>
                <a:cubicBezTo>
                  <a:pt x="2142906" y="332093"/>
                  <a:pt x="1872318" y="319652"/>
                  <a:pt x="1715253" y="252783"/>
                </a:cubicBezTo>
                <a:cubicBezTo>
                  <a:pt x="1558188" y="185914"/>
                  <a:pt x="1506870" y="-14695"/>
                  <a:pt x="1314037" y="856"/>
                </a:cubicBezTo>
                <a:cubicBezTo>
                  <a:pt x="1121204" y="16407"/>
                  <a:pt x="702881" y="277665"/>
                  <a:pt x="558257" y="346089"/>
                </a:cubicBezTo>
                <a:cubicBezTo>
                  <a:pt x="413633" y="414513"/>
                  <a:pt x="500718" y="333648"/>
                  <a:pt x="446290" y="411403"/>
                </a:cubicBezTo>
                <a:cubicBezTo>
                  <a:pt x="391862" y="489158"/>
                  <a:pt x="304776" y="663330"/>
                  <a:pt x="231686" y="812620"/>
                </a:cubicBezTo>
                <a:cubicBezTo>
                  <a:pt x="158596" y="961910"/>
                  <a:pt x="24857" y="1139191"/>
                  <a:pt x="7751" y="1307142"/>
                </a:cubicBezTo>
                <a:cubicBezTo>
                  <a:pt x="-9355" y="1475093"/>
                  <a:pt x="129049" y="1695918"/>
                  <a:pt x="129049" y="1820326"/>
                </a:cubicBezTo>
                <a:cubicBezTo>
                  <a:pt x="129049" y="1944734"/>
                  <a:pt x="-37347" y="1926073"/>
                  <a:pt x="7751" y="2053591"/>
                </a:cubicBezTo>
                <a:cubicBezTo>
                  <a:pt x="52849" y="2181109"/>
                  <a:pt x="300111" y="2569885"/>
                  <a:pt x="399637" y="2585436"/>
                </a:cubicBezTo>
                <a:cubicBezTo>
                  <a:pt x="499163" y="2600987"/>
                  <a:pt x="631347" y="2162448"/>
                  <a:pt x="614241" y="2109575"/>
                </a:cubicBezTo>
                <a:close/>
              </a:path>
            </a:pathLst>
          </a:custGeom>
          <a:solidFill>
            <a:srgbClr val="FF99FF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181" name="Freeform: Shape 180">
            <a:extLst>
              <a:ext uri="{FF2B5EF4-FFF2-40B4-BE49-F238E27FC236}">
                <a16:creationId xmlns:a16="http://schemas.microsoft.com/office/drawing/2014/main" id="{2A74B0FE-52E5-4900-A615-FD8E3E452D6B}"/>
              </a:ext>
            </a:extLst>
          </p:cNvPr>
          <p:cNvSpPr/>
          <p:nvPr/>
        </p:nvSpPr>
        <p:spPr>
          <a:xfrm>
            <a:off x="5463877" y="4363608"/>
            <a:ext cx="4365728" cy="1546009"/>
          </a:xfrm>
          <a:custGeom>
            <a:avLst/>
            <a:gdLst>
              <a:gd name="connsiteX0" fmla="*/ 1030158 w 4365728"/>
              <a:gd name="connsiteY0" fmla="*/ 0 h 1546009"/>
              <a:gd name="connsiteX1" fmla="*/ 1559812 w 4365728"/>
              <a:gd name="connsiteY1" fmla="*/ 353966 h 1546009"/>
              <a:gd name="connsiteX2" fmla="*/ 1560943 w 4365728"/>
              <a:gd name="connsiteY2" fmla="*/ 363161 h 1546009"/>
              <a:gd name="connsiteX3" fmla="*/ 2833798 w 4365728"/>
              <a:gd name="connsiteY3" fmla="*/ 363161 h 1546009"/>
              <a:gd name="connsiteX4" fmla="*/ 2877521 w 4365728"/>
              <a:gd name="connsiteY4" fmla="*/ 282607 h 1546009"/>
              <a:gd name="connsiteX5" fmla="*/ 3367939 w 4365728"/>
              <a:gd name="connsiteY5" fmla="*/ 21853 h 1546009"/>
              <a:gd name="connsiteX6" fmla="*/ 3375774 w 4365728"/>
              <a:gd name="connsiteY6" fmla="*/ 21853 h 1546009"/>
              <a:gd name="connsiteX7" fmla="*/ 3866192 w 4365728"/>
              <a:gd name="connsiteY7" fmla="*/ 282607 h 1546009"/>
              <a:gd name="connsiteX8" fmla="*/ 3909916 w 4365728"/>
              <a:gd name="connsiteY8" fmla="*/ 363161 h 1546009"/>
              <a:gd name="connsiteX9" fmla="*/ 4039293 w 4365728"/>
              <a:gd name="connsiteY9" fmla="*/ 363161 h 1546009"/>
              <a:gd name="connsiteX10" fmla="*/ 4352354 w 4365728"/>
              <a:gd name="connsiteY10" fmla="*/ 570672 h 1546009"/>
              <a:gd name="connsiteX11" fmla="*/ 4363855 w 4365728"/>
              <a:gd name="connsiteY11" fmla="*/ 627638 h 1546009"/>
              <a:gd name="connsiteX12" fmla="*/ 4329997 w 4365728"/>
              <a:gd name="connsiteY12" fmla="*/ 691353 h 1546009"/>
              <a:gd name="connsiteX13" fmla="*/ 4250752 w 4365728"/>
              <a:gd name="connsiteY13" fmla="*/ 625613 h 1546009"/>
              <a:gd name="connsiteX14" fmla="*/ 4239353 w 4365728"/>
              <a:gd name="connsiteY14" fmla="*/ 730454 h 1546009"/>
              <a:gd name="connsiteX15" fmla="*/ 4141980 w 4365728"/>
              <a:gd name="connsiteY15" fmla="*/ 701298 h 1546009"/>
              <a:gd name="connsiteX16" fmla="*/ 4169977 w 4365728"/>
              <a:gd name="connsiteY16" fmla="*/ 802702 h 1546009"/>
              <a:gd name="connsiteX17" fmla="*/ 4069303 w 4365728"/>
              <a:gd name="connsiteY17" fmla="*/ 814572 h 1546009"/>
              <a:gd name="connsiteX18" fmla="*/ 4132430 w 4365728"/>
              <a:gd name="connsiteY18" fmla="*/ 897098 h 1546009"/>
              <a:gd name="connsiteX19" fmla="*/ 4043782 w 4365728"/>
              <a:gd name="connsiteY19" fmla="*/ 948184 h 1546009"/>
              <a:gd name="connsiteX20" fmla="*/ 4132430 w 4365728"/>
              <a:gd name="connsiteY20" fmla="*/ 999270 h 1546009"/>
              <a:gd name="connsiteX21" fmla="*/ 4069303 w 4365728"/>
              <a:gd name="connsiteY21" fmla="*/ 1081796 h 1546009"/>
              <a:gd name="connsiteX22" fmla="*/ 4169977 w 4365728"/>
              <a:gd name="connsiteY22" fmla="*/ 1093666 h 1546009"/>
              <a:gd name="connsiteX23" fmla="*/ 4141980 w 4365728"/>
              <a:gd name="connsiteY23" fmla="*/ 1195070 h 1546009"/>
              <a:gd name="connsiteX24" fmla="*/ 4239353 w 4365728"/>
              <a:gd name="connsiteY24" fmla="*/ 1165914 h 1546009"/>
              <a:gd name="connsiteX25" fmla="*/ 4250752 w 4365728"/>
              <a:gd name="connsiteY25" fmla="*/ 1270755 h 1546009"/>
              <a:gd name="connsiteX26" fmla="*/ 4329997 w 4365728"/>
              <a:gd name="connsiteY26" fmla="*/ 1205015 h 1546009"/>
              <a:gd name="connsiteX27" fmla="*/ 4365728 w 4365728"/>
              <a:gd name="connsiteY27" fmla="*/ 1272255 h 1546009"/>
              <a:gd name="connsiteX28" fmla="*/ 4352354 w 4365728"/>
              <a:gd name="connsiteY28" fmla="*/ 1338499 h 1546009"/>
              <a:gd name="connsiteX29" fmla="*/ 4039293 w 4365728"/>
              <a:gd name="connsiteY29" fmla="*/ 1546009 h 1546009"/>
              <a:gd name="connsiteX30" fmla="*/ 339761 w 4365728"/>
              <a:gd name="connsiteY30" fmla="*/ 1546009 h 1546009"/>
              <a:gd name="connsiteX31" fmla="*/ 0 w 4365728"/>
              <a:gd name="connsiteY31" fmla="*/ 1206248 h 1546009"/>
              <a:gd name="connsiteX32" fmla="*/ 0 w 4365728"/>
              <a:gd name="connsiteY32" fmla="*/ 702922 h 1546009"/>
              <a:gd name="connsiteX33" fmla="*/ 339761 w 4365728"/>
              <a:gd name="connsiteY33" fmla="*/ 363161 h 1546009"/>
              <a:gd name="connsiteX34" fmla="*/ 499374 w 4365728"/>
              <a:gd name="connsiteY34" fmla="*/ 363161 h 1546009"/>
              <a:gd name="connsiteX35" fmla="*/ 500504 w 4365728"/>
              <a:gd name="connsiteY35" fmla="*/ 353966 h 1546009"/>
              <a:gd name="connsiteX36" fmla="*/ 1030158 w 4365728"/>
              <a:gd name="connsiteY36" fmla="*/ 0 h 154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365728" h="1546009">
                <a:moveTo>
                  <a:pt x="1030158" y="0"/>
                </a:moveTo>
                <a:cubicBezTo>
                  <a:pt x="1291421" y="0"/>
                  <a:pt x="1509400" y="151958"/>
                  <a:pt x="1559812" y="353966"/>
                </a:cubicBezTo>
                <a:lnTo>
                  <a:pt x="1560943" y="363161"/>
                </a:lnTo>
                <a:lnTo>
                  <a:pt x="2833798" y="363161"/>
                </a:lnTo>
                <a:lnTo>
                  <a:pt x="2877521" y="282607"/>
                </a:lnTo>
                <a:cubicBezTo>
                  <a:pt x="2983805" y="125287"/>
                  <a:pt x="3163793" y="21853"/>
                  <a:pt x="3367939" y="21853"/>
                </a:cubicBezTo>
                <a:lnTo>
                  <a:pt x="3375774" y="21853"/>
                </a:lnTo>
                <a:cubicBezTo>
                  <a:pt x="3579920" y="21853"/>
                  <a:pt x="3759909" y="125287"/>
                  <a:pt x="3866192" y="282607"/>
                </a:cubicBezTo>
                <a:lnTo>
                  <a:pt x="3909916" y="363161"/>
                </a:lnTo>
                <a:lnTo>
                  <a:pt x="4039293" y="363161"/>
                </a:lnTo>
                <a:cubicBezTo>
                  <a:pt x="4180027" y="363161"/>
                  <a:pt x="4300775" y="448727"/>
                  <a:pt x="4352354" y="570672"/>
                </a:cubicBezTo>
                <a:lnTo>
                  <a:pt x="4363855" y="627638"/>
                </a:lnTo>
                <a:lnTo>
                  <a:pt x="4329997" y="691353"/>
                </a:lnTo>
                <a:lnTo>
                  <a:pt x="4250752" y="625613"/>
                </a:lnTo>
                <a:lnTo>
                  <a:pt x="4239353" y="730454"/>
                </a:lnTo>
                <a:lnTo>
                  <a:pt x="4141980" y="701298"/>
                </a:lnTo>
                <a:lnTo>
                  <a:pt x="4169977" y="802702"/>
                </a:lnTo>
                <a:lnTo>
                  <a:pt x="4069303" y="814572"/>
                </a:lnTo>
                <a:lnTo>
                  <a:pt x="4132430" y="897098"/>
                </a:lnTo>
                <a:lnTo>
                  <a:pt x="4043782" y="948184"/>
                </a:lnTo>
                <a:lnTo>
                  <a:pt x="4132430" y="999270"/>
                </a:lnTo>
                <a:lnTo>
                  <a:pt x="4069303" y="1081796"/>
                </a:lnTo>
                <a:lnTo>
                  <a:pt x="4169977" y="1093666"/>
                </a:lnTo>
                <a:lnTo>
                  <a:pt x="4141980" y="1195070"/>
                </a:lnTo>
                <a:lnTo>
                  <a:pt x="4239353" y="1165914"/>
                </a:lnTo>
                <a:lnTo>
                  <a:pt x="4250752" y="1270755"/>
                </a:lnTo>
                <a:lnTo>
                  <a:pt x="4329997" y="1205015"/>
                </a:lnTo>
                <a:lnTo>
                  <a:pt x="4365728" y="1272255"/>
                </a:lnTo>
                <a:lnTo>
                  <a:pt x="4352354" y="1338499"/>
                </a:lnTo>
                <a:cubicBezTo>
                  <a:pt x="4300775" y="1460444"/>
                  <a:pt x="4180027" y="1546009"/>
                  <a:pt x="4039293" y="1546009"/>
                </a:cubicBezTo>
                <a:lnTo>
                  <a:pt x="339761" y="1546009"/>
                </a:lnTo>
                <a:cubicBezTo>
                  <a:pt x="152116" y="1546009"/>
                  <a:pt x="0" y="1393893"/>
                  <a:pt x="0" y="1206248"/>
                </a:cubicBezTo>
                <a:lnTo>
                  <a:pt x="0" y="702922"/>
                </a:lnTo>
                <a:cubicBezTo>
                  <a:pt x="0" y="515277"/>
                  <a:pt x="152116" y="363161"/>
                  <a:pt x="339761" y="363161"/>
                </a:cubicBezTo>
                <a:lnTo>
                  <a:pt x="499374" y="363161"/>
                </a:lnTo>
                <a:lnTo>
                  <a:pt x="500504" y="353966"/>
                </a:lnTo>
                <a:cubicBezTo>
                  <a:pt x="550917" y="151958"/>
                  <a:pt x="768896" y="0"/>
                  <a:pt x="1030158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20BDE3-89C5-4CB5-8C7B-AE0E69912D62}"/>
              </a:ext>
            </a:extLst>
          </p:cNvPr>
          <p:cNvSpPr txBox="1"/>
          <p:nvPr/>
        </p:nvSpPr>
        <p:spPr>
          <a:xfrm>
            <a:off x="275803" y="207547"/>
            <a:ext cx="6589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err="1"/>
              <a:t>Mechanisms</a:t>
            </a:r>
            <a:r>
              <a:rPr lang="cs-CZ" sz="2400" b="1"/>
              <a:t> </a:t>
            </a:r>
            <a:r>
              <a:rPr lang="cs-CZ" sz="2400" b="1" err="1"/>
              <a:t>of</a:t>
            </a:r>
            <a:r>
              <a:rPr lang="cs-CZ" sz="2400" b="1"/>
              <a:t> </a:t>
            </a:r>
            <a:r>
              <a:rPr lang="cs-CZ" sz="2400" b="1" err="1"/>
              <a:t>endothelial</a:t>
            </a:r>
            <a:r>
              <a:rPr lang="cs-CZ" sz="2400" b="1"/>
              <a:t> </a:t>
            </a:r>
            <a:r>
              <a:rPr lang="cs-CZ" sz="2400" b="1" err="1"/>
              <a:t>damage</a:t>
            </a:r>
            <a:r>
              <a:rPr lang="cs-CZ" sz="2400" b="1"/>
              <a:t> by SARS-CoV2</a:t>
            </a:r>
          </a:p>
        </p:txBody>
      </p:sp>
      <p:sp>
        <p:nvSpPr>
          <p:cNvPr id="13" name="Graphic 6" descr="Covid-19 with solid fill">
            <a:extLst>
              <a:ext uri="{FF2B5EF4-FFF2-40B4-BE49-F238E27FC236}">
                <a16:creationId xmlns:a16="http://schemas.microsoft.com/office/drawing/2014/main" id="{C6D68944-FB4E-4304-82CC-CD8C68FB0BBD}"/>
              </a:ext>
            </a:extLst>
          </p:cNvPr>
          <p:cNvSpPr/>
          <p:nvPr/>
        </p:nvSpPr>
        <p:spPr>
          <a:xfrm>
            <a:off x="5658580" y="5163038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C7D8F4F-9517-446E-8519-4C97AB62039B}"/>
              </a:ext>
            </a:extLst>
          </p:cNvPr>
          <p:cNvSpPr/>
          <p:nvPr/>
        </p:nvSpPr>
        <p:spPr>
          <a:xfrm>
            <a:off x="7415306" y="5367656"/>
            <a:ext cx="979715" cy="419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FD672F8-B694-41D6-819D-729E2D0D47F1}"/>
              </a:ext>
            </a:extLst>
          </p:cNvPr>
          <p:cNvSpPr/>
          <p:nvPr/>
        </p:nvSpPr>
        <p:spPr>
          <a:xfrm>
            <a:off x="6300492" y="5429495"/>
            <a:ext cx="806926" cy="180301"/>
          </a:xfrm>
          <a:custGeom>
            <a:avLst/>
            <a:gdLst>
              <a:gd name="connsiteX0" fmla="*/ 0 w 5047862"/>
              <a:gd name="connsiteY0" fmla="*/ 718763 h 718808"/>
              <a:gd name="connsiteX1" fmla="*/ 718457 w 5047862"/>
              <a:gd name="connsiteY1" fmla="*/ 56289 h 718808"/>
              <a:gd name="connsiteX2" fmla="*/ 1446245 w 5047862"/>
              <a:gd name="connsiteY2" fmla="*/ 718763 h 718808"/>
              <a:gd name="connsiteX3" fmla="*/ 2155372 w 5047862"/>
              <a:gd name="connsiteY3" fmla="*/ 93612 h 718808"/>
              <a:gd name="connsiteX4" fmla="*/ 2864498 w 5047862"/>
              <a:gd name="connsiteY4" fmla="*/ 700102 h 718808"/>
              <a:gd name="connsiteX5" fmla="*/ 3610947 w 5047862"/>
              <a:gd name="connsiteY5" fmla="*/ 306 h 718808"/>
              <a:gd name="connsiteX6" fmla="*/ 4264090 w 5047862"/>
              <a:gd name="connsiteY6" fmla="*/ 606795 h 718808"/>
              <a:gd name="connsiteX7" fmla="*/ 4562670 w 5047862"/>
              <a:gd name="connsiteY7" fmla="*/ 242902 h 718808"/>
              <a:gd name="connsiteX8" fmla="*/ 5047862 w 5047862"/>
              <a:gd name="connsiteY8" fmla="*/ 308216 h 7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7862" h="718808">
                <a:moveTo>
                  <a:pt x="0" y="718763"/>
                </a:moveTo>
                <a:cubicBezTo>
                  <a:pt x="238708" y="387526"/>
                  <a:pt x="477416" y="56289"/>
                  <a:pt x="718457" y="56289"/>
                </a:cubicBezTo>
                <a:cubicBezTo>
                  <a:pt x="959498" y="56289"/>
                  <a:pt x="1206759" y="712543"/>
                  <a:pt x="1446245" y="718763"/>
                </a:cubicBezTo>
                <a:cubicBezTo>
                  <a:pt x="1685731" y="724983"/>
                  <a:pt x="1918997" y="96722"/>
                  <a:pt x="2155372" y="93612"/>
                </a:cubicBezTo>
                <a:cubicBezTo>
                  <a:pt x="2391748" y="90502"/>
                  <a:pt x="2621902" y="715653"/>
                  <a:pt x="2864498" y="700102"/>
                </a:cubicBezTo>
                <a:cubicBezTo>
                  <a:pt x="3107094" y="684551"/>
                  <a:pt x="3377682" y="15857"/>
                  <a:pt x="3610947" y="306"/>
                </a:cubicBezTo>
                <a:cubicBezTo>
                  <a:pt x="3844212" y="-15245"/>
                  <a:pt x="4105470" y="566362"/>
                  <a:pt x="4264090" y="606795"/>
                </a:cubicBezTo>
                <a:cubicBezTo>
                  <a:pt x="4422710" y="647228"/>
                  <a:pt x="4432041" y="292665"/>
                  <a:pt x="4562670" y="242902"/>
                </a:cubicBezTo>
                <a:cubicBezTo>
                  <a:pt x="4693299" y="193139"/>
                  <a:pt x="4870580" y="250677"/>
                  <a:pt x="5047862" y="308216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678745-B3D0-4AC0-B9E2-F3D97B37F87E}"/>
              </a:ext>
            </a:extLst>
          </p:cNvPr>
          <p:cNvSpPr txBox="1"/>
          <p:nvPr/>
        </p:nvSpPr>
        <p:spPr>
          <a:xfrm>
            <a:off x="6243337" y="5083455"/>
            <a:ext cx="901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err="1">
                <a:solidFill>
                  <a:srgbClr val="7030A0"/>
                </a:solidFill>
              </a:rPr>
              <a:t>viral</a:t>
            </a:r>
            <a:r>
              <a:rPr lang="cs-CZ" sz="1200" b="1">
                <a:solidFill>
                  <a:srgbClr val="7030A0"/>
                </a:solidFill>
              </a:rPr>
              <a:t> </a:t>
            </a:r>
            <a:r>
              <a:rPr lang="cs-CZ" sz="1200" b="1" err="1">
                <a:solidFill>
                  <a:srgbClr val="7030A0"/>
                </a:solidFill>
              </a:rPr>
              <a:t>mRNA</a:t>
            </a:r>
            <a:endParaRPr lang="cs-CZ" sz="1200" b="1">
              <a:solidFill>
                <a:srgbClr val="7030A0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27D4DA3-BE39-4727-BAA4-045239365E96}"/>
              </a:ext>
            </a:extLst>
          </p:cNvPr>
          <p:cNvSpPr/>
          <p:nvPr/>
        </p:nvSpPr>
        <p:spPr>
          <a:xfrm rot="17964419">
            <a:off x="8156539" y="4271816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6D1478A-DE56-412B-9EC1-1A714D226B9E}"/>
              </a:ext>
            </a:extLst>
          </p:cNvPr>
          <p:cNvSpPr/>
          <p:nvPr/>
        </p:nvSpPr>
        <p:spPr>
          <a:xfrm>
            <a:off x="495085" y="4723170"/>
            <a:ext cx="4379054" cy="1182848"/>
          </a:xfrm>
          <a:prstGeom prst="roundRect">
            <a:avLst>
              <a:gd name="adj" fmla="val 28724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Graphic 6" descr="Covid-19 with solid fill">
            <a:extLst>
              <a:ext uri="{FF2B5EF4-FFF2-40B4-BE49-F238E27FC236}">
                <a16:creationId xmlns:a16="http://schemas.microsoft.com/office/drawing/2014/main" id="{AEBE4242-1B3E-48CE-A325-D59B31160EE7}"/>
              </a:ext>
            </a:extLst>
          </p:cNvPr>
          <p:cNvSpPr/>
          <p:nvPr/>
        </p:nvSpPr>
        <p:spPr>
          <a:xfrm>
            <a:off x="666889" y="4813446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0711C38-DD16-405E-8EDC-705AA33EB309}"/>
              </a:ext>
            </a:extLst>
          </p:cNvPr>
          <p:cNvSpPr/>
          <p:nvPr/>
        </p:nvSpPr>
        <p:spPr>
          <a:xfrm>
            <a:off x="2154771" y="5314594"/>
            <a:ext cx="979715" cy="419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C4F0719-AD05-404B-A232-851DCED2F584}"/>
              </a:ext>
            </a:extLst>
          </p:cNvPr>
          <p:cNvSpPr/>
          <p:nvPr/>
        </p:nvSpPr>
        <p:spPr>
          <a:xfrm>
            <a:off x="1328323" y="5132449"/>
            <a:ext cx="806926" cy="180301"/>
          </a:xfrm>
          <a:custGeom>
            <a:avLst/>
            <a:gdLst>
              <a:gd name="connsiteX0" fmla="*/ 0 w 5047862"/>
              <a:gd name="connsiteY0" fmla="*/ 718763 h 718808"/>
              <a:gd name="connsiteX1" fmla="*/ 718457 w 5047862"/>
              <a:gd name="connsiteY1" fmla="*/ 56289 h 718808"/>
              <a:gd name="connsiteX2" fmla="*/ 1446245 w 5047862"/>
              <a:gd name="connsiteY2" fmla="*/ 718763 h 718808"/>
              <a:gd name="connsiteX3" fmla="*/ 2155372 w 5047862"/>
              <a:gd name="connsiteY3" fmla="*/ 93612 h 718808"/>
              <a:gd name="connsiteX4" fmla="*/ 2864498 w 5047862"/>
              <a:gd name="connsiteY4" fmla="*/ 700102 h 718808"/>
              <a:gd name="connsiteX5" fmla="*/ 3610947 w 5047862"/>
              <a:gd name="connsiteY5" fmla="*/ 306 h 718808"/>
              <a:gd name="connsiteX6" fmla="*/ 4264090 w 5047862"/>
              <a:gd name="connsiteY6" fmla="*/ 606795 h 718808"/>
              <a:gd name="connsiteX7" fmla="*/ 4562670 w 5047862"/>
              <a:gd name="connsiteY7" fmla="*/ 242902 h 718808"/>
              <a:gd name="connsiteX8" fmla="*/ 5047862 w 5047862"/>
              <a:gd name="connsiteY8" fmla="*/ 308216 h 7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7862" h="718808">
                <a:moveTo>
                  <a:pt x="0" y="718763"/>
                </a:moveTo>
                <a:cubicBezTo>
                  <a:pt x="238708" y="387526"/>
                  <a:pt x="477416" y="56289"/>
                  <a:pt x="718457" y="56289"/>
                </a:cubicBezTo>
                <a:cubicBezTo>
                  <a:pt x="959498" y="56289"/>
                  <a:pt x="1206759" y="712543"/>
                  <a:pt x="1446245" y="718763"/>
                </a:cubicBezTo>
                <a:cubicBezTo>
                  <a:pt x="1685731" y="724983"/>
                  <a:pt x="1918997" y="96722"/>
                  <a:pt x="2155372" y="93612"/>
                </a:cubicBezTo>
                <a:cubicBezTo>
                  <a:pt x="2391748" y="90502"/>
                  <a:pt x="2621902" y="715653"/>
                  <a:pt x="2864498" y="700102"/>
                </a:cubicBezTo>
                <a:cubicBezTo>
                  <a:pt x="3107094" y="684551"/>
                  <a:pt x="3377682" y="15857"/>
                  <a:pt x="3610947" y="306"/>
                </a:cubicBezTo>
                <a:cubicBezTo>
                  <a:pt x="3844212" y="-15245"/>
                  <a:pt x="4105470" y="566362"/>
                  <a:pt x="4264090" y="606795"/>
                </a:cubicBezTo>
                <a:cubicBezTo>
                  <a:pt x="4422710" y="647228"/>
                  <a:pt x="4432041" y="292665"/>
                  <a:pt x="4562670" y="242902"/>
                </a:cubicBezTo>
                <a:cubicBezTo>
                  <a:pt x="4693299" y="193139"/>
                  <a:pt x="4870580" y="250677"/>
                  <a:pt x="5047862" y="308216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23386D-58C1-4EF1-B07F-F79B0A746C98}"/>
              </a:ext>
            </a:extLst>
          </p:cNvPr>
          <p:cNvSpPr txBox="1"/>
          <p:nvPr/>
        </p:nvSpPr>
        <p:spPr>
          <a:xfrm>
            <a:off x="1001360" y="4878432"/>
            <a:ext cx="901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err="1">
                <a:solidFill>
                  <a:srgbClr val="7030A0"/>
                </a:solidFill>
              </a:rPr>
              <a:t>viral</a:t>
            </a:r>
            <a:r>
              <a:rPr lang="cs-CZ" sz="1200" b="1">
                <a:solidFill>
                  <a:srgbClr val="7030A0"/>
                </a:solidFill>
              </a:rPr>
              <a:t> </a:t>
            </a:r>
            <a:r>
              <a:rPr lang="cs-CZ" sz="1200" b="1" err="1">
                <a:solidFill>
                  <a:srgbClr val="7030A0"/>
                </a:solidFill>
              </a:rPr>
              <a:t>mRNA</a:t>
            </a:r>
            <a:endParaRPr lang="cs-CZ" sz="1200" b="1">
              <a:solidFill>
                <a:srgbClr val="7030A0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67F034C-D6FE-41B7-BA9C-2282708F0BCF}"/>
              </a:ext>
            </a:extLst>
          </p:cNvPr>
          <p:cNvSpPr/>
          <p:nvPr/>
        </p:nvSpPr>
        <p:spPr>
          <a:xfrm>
            <a:off x="1625092" y="4306893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2B831C8-BBC5-4506-B23B-0C24B5F170ED}"/>
              </a:ext>
            </a:extLst>
          </p:cNvPr>
          <p:cNvSpPr/>
          <p:nvPr/>
        </p:nvSpPr>
        <p:spPr>
          <a:xfrm>
            <a:off x="2053197" y="4292240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7C64C26-627B-4058-9B44-CFE3C7AD3673}"/>
              </a:ext>
            </a:extLst>
          </p:cNvPr>
          <p:cNvSpPr/>
          <p:nvPr/>
        </p:nvSpPr>
        <p:spPr>
          <a:xfrm rot="3142981">
            <a:off x="9248760" y="4224409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53BC679-938B-4C9D-8840-37788C7C5502}"/>
              </a:ext>
            </a:extLst>
          </p:cNvPr>
          <p:cNvSpPr/>
          <p:nvPr/>
        </p:nvSpPr>
        <p:spPr>
          <a:xfrm>
            <a:off x="8686808" y="4015579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A1F8643-4F03-46A8-BFEA-E5693342B23F}"/>
              </a:ext>
            </a:extLst>
          </p:cNvPr>
          <p:cNvSpPr/>
          <p:nvPr/>
        </p:nvSpPr>
        <p:spPr>
          <a:xfrm rot="1858791">
            <a:off x="8990434" y="4077208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7F5381C-F67F-4C80-9850-88A02313C6DC}"/>
              </a:ext>
            </a:extLst>
          </p:cNvPr>
          <p:cNvSpPr/>
          <p:nvPr/>
        </p:nvSpPr>
        <p:spPr>
          <a:xfrm rot="19627622">
            <a:off x="8387942" y="4094422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483ACD4C-90F0-45EB-B665-E2872A7B284C}"/>
              </a:ext>
            </a:extLst>
          </p:cNvPr>
          <p:cNvSpPr/>
          <p:nvPr/>
        </p:nvSpPr>
        <p:spPr>
          <a:xfrm rot="4547577">
            <a:off x="6581968" y="4509726"/>
            <a:ext cx="737145" cy="1142818"/>
          </a:xfrm>
          <a:prstGeom prst="arc">
            <a:avLst>
              <a:gd name="adj1" fmla="val 16471053"/>
              <a:gd name="adj2" fmla="val 20474214"/>
            </a:avLst>
          </a:prstGeom>
          <a:noFill/>
          <a:ln w="3810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lt1"/>
              </a:solidFill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6914776-0EFE-48FF-9977-1D57E8C1B6FE}"/>
              </a:ext>
            </a:extLst>
          </p:cNvPr>
          <p:cNvSpPr txBox="1"/>
          <p:nvPr/>
        </p:nvSpPr>
        <p:spPr>
          <a:xfrm>
            <a:off x="3507704" y="4173804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9A5C00"/>
                </a:solidFill>
              </a:rPr>
              <a:t>C6 C7</a:t>
            </a:r>
          </a:p>
          <a:p>
            <a:r>
              <a:rPr lang="en-US" sz="1200" b="1">
                <a:solidFill>
                  <a:srgbClr val="9A5C00"/>
                </a:solidFill>
              </a:rPr>
              <a:t>C8 C9</a:t>
            </a:r>
            <a:endParaRPr lang="cs-CZ" sz="1200" b="1">
              <a:solidFill>
                <a:srgbClr val="9A5C00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4BEDEFC-DD66-4395-8881-E74FFD033028}"/>
              </a:ext>
            </a:extLst>
          </p:cNvPr>
          <p:cNvSpPr txBox="1"/>
          <p:nvPr/>
        </p:nvSpPr>
        <p:spPr>
          <a:xfrm>
            <a:off x="2532824" y="362319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IgM</a:t>
            </a:r>
            <a:endParaRPr lang="cs-CZ" b="1">
              <a:solidFill>
                <a:srgbClr val="C00000"/>
              </a:solidFill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DD469D60-A8FD-4B89-815A-409E578096BC}"/>
              </a:ext>
            </a:extLst>
          </p:cNvPr>
          <p:cNvSpPr txBox="1"/>
          <p:nvPr/>
        </p:nvSpPr>
        <p:spPr>
          <a:xfrm>
            <a:off x="8384218" y="4698069"/>
            <a:ext cx="106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S-protein</a:t>
            </a:r>
            <a:endParaRPr lang="cs-CZ" b="1">
              <a:solidFill>
                <a:srgbClr val="7030A0"/>
              </a:solidFill>
            </a:endParaRPr>
          </a:p>
        </p:txBody>
      </p:sp>
      <p:sp>
        <p:nvSpPr>
          <p:cNvPr id="167" name="Arc 166">
            <a:extLst>
              <a:ext uri="{FF2B5EF4-FFF2-40B4-BE49-F238E27FC236}">
                <a16:creationId xmlns:a16="http://schemas.microsoft.com/office/drawing/2014/main" id="{45474A34-6B0E-4A8D-86C2-A55B467C7F6E}"/>
              </a:ext>
            </a:extLst>
          </p:cNvPr>
          <p:cNvSpPr/>
          <p:nvPr/>
        </p:nvSpPr>
        <p:spPr>
          <a:xfrm>
            <a:off x="3997729" y="2297334"/>
            <a:ext cx="2264598" cy="1457127"/>
          </a:xfrm>
          <a:prstGeom prst="arc">
            <a:avLst>
              <a:gd name="adj1" fmla="val 13557716"/>
              <a:gd name="adj2" fmla="val 18728636"/>
            </a:avLst>
          </a:prstGeom>
          <a:ln w="38100">
            <a:solidFill>
              <a:srgbClr val="FF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CDBD84F3-B722-41F5-A1F2-7B4809EE0DF3}"/>
              </a:ext>
            </a:extLst>
          </p:cNvPr>
          <p:cNvSpPr/>
          <p:nvPr/>
        </p:nvSpPr>
        <p:spPr>
          <a:xfrm>
            <a:off x="2485475" y="4282074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4795B4C9-782E-46DA-8B59-8E079B546A46}"/>
              </a:ext>
            </a:extLst>
          </p:cNvPr>
          <p:cNvSpPr/>
          <p:nvPr/>
        </p:nvSpPr>
        <p:spPr>
          <a:xfrm>
            <a:off x="2928533" y="4296228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891AB393-B16B-4BAE-82A8-9E6EFEEEBA97}"/>
              </a:ext>
            </a:extLst>
          </p:cNvPr>
          <p:cNvSpPr/>
          <p:nvPr/>
        </p:nvSpPr>
        <p:spPr>
          <a:xfrm>
            <a:off x="2053234" y="3751310"/>
            <a:ext cx="766324" cy="664171"/>
          </a:xfrm>
          <a:custGeom>
            <a:avLst/>
            <a:gdLst>
              <a:gd name="connsiteX0" fmla="*/ 1695144 w 3340123"/>
              <a:gd name="connsiteY0" fmla="*/ 0 h 2668427"/>
              <a:gd name="connsiteX1" fmla="*/ 1976175 w 3340123"/>
              <a:gd name="connsiteY1" fmla="*/ 281031 h 2668427"/>
              <a:gd name="connsiteX2" fmla="*/ 1976175 w 3340123"/>
              <a:gd name="connsiteY2" fmla="*/ 591303 h 2668427"/>
              <a:gd name="connsiteX3" fmla="*/ 2918475 w 3340123"/>
              <a:gd name="connsiteY3" fmla="*/ 1560267 h 2668427"/>
              <a:gd name="connsiteX4" fmla="*/ 3011376 w 3340123"/>
              <a:gd name="connsiteY4" fmla="*/ 1553376 h 2668427"/>
              <a:gd name="connsiteX5" fmla="*/ 3283673 w 3340123"/>
              <a:gd name="connsiteY5" fmla="*/ 1724198 h 2668427"/>
              <a:gd name="connsiteX6" fmla="*/ 3340123 w 3340123"/>
              <a:gd name="connsiteY6" fmla="*/ 1918438 h 2668427"/>
              <a:gd name="connsiteX7" fmla="*/ 3339610 w 3340123"/>
              <a:gd name="connsiteY7" fmla="*/ 1924002 h 2668427"/>
              <a:gd name="connsiteX8" fmla="*/ 3322996 w 3340123"/>
              <a:gd name="connsiteY8" fmla="*/ 1902784 h 2668427"/>
              <a:gd name="connsiteX9" fmla="*/ 2980922 w 3340123"/>
              <a:gd name="connsiteY9" fmla="*/ 1871174 h 2668427"/>
              <a:gd name="connsiteX10" fmla="*/ 2846041 w 3340123"/>
              <a:gd name="connsiteY10" fmla="*/ 2141926 h 2668427"/>
              <a:gd name="connsiteX11" fmla="*/ 2854371 w 3340123"/>
              <a:gd name="connsiteY11" fmla="*/ 2176866 h 2668427"/>
              <a:gd name="connsiteX12" fmla="*/ 2833320 w 3340123"/>
              <a:gd name="connsiteY12" fmla="*/ 2163899 h 2668427"/>
              <a:gd name="connsiteX13" fmla="*/ 2740373 w 3340123"/>
              <a:gd name="connsiteY13" fmla="*/ 2062029 h 2668427"/>
              <a:gd name="connsiteX14" fmla="*/ 2707613 w 3340123"/>
              <a:gd name="connsiteY14" fmla="*/ 1742260 h 2668427"/>
              <a:gd name="connsiteX15" fmla="*/ 2715749 w 3340123"/>
              <a:gd name="connsiteY15" fmla="*/ 1726659 h 2668427"/>
              <a:gd name="connsiteX16" fmla="*/ 2079947 w 3340123"/>
              <a:gd name="connsiteY16" fmla="*/ 1072867 h 2668427"/>
              <a:gd name="connsiteX17" fmla="*/ 2427591 w 3340123"/>
              <a:gd name="connsiteY17" fmla="*/ 1923752 h 2668427"/>
              <a:gd name="connsiteX18" fmla="*/ 2452270 w 3340123"/>
              <a:gd name="connsiteY18" fmla="*/ 1928340 h 2668427"/>
              <a:gd name="connsiteX19" fmla="*/ 2690267 w 3340123"/>
              <a:gd name="connsiteY19" fmla="*/ 2164620 h 2668427"/>
              <a:gd name="connsiteX20" fmla="*/ 2707949 w 3340123"/>
              <a:gd name="connsiteY20" fmla="*/ 2301382 h 2668427"/>
              <a:gd name="connsiteX21" fmla="*/ 2704241 w 3340123"/>
              <a:gd name="connsiteY21" fmla="*/ 2325826 h 2668427"/>
              <a:gd name="connsiteX22" fmla="*/ 2682960 w 3340123"/>
              <a:gd name="connsiteY22" fmla="*/ 2296891 h 2668427"/>
              <a:gd name="connsiteX23" fmla="*/ 2389170 w 3340123"/>
              <a:gd name="connsiteY23" fmla="*/ 2224866 h 2668427"/>
              <a:gd name="connsiteX24" fmla="*/ 2192244 w 3340123"/>
              <a:gd name="connsiteY24" fmla="*/ 2506349 h 2668427"/>
              <a:gd name="connsiteX25" fmla="*/ 2197700 w 3340123"/>
              <a:gd name="connsiteY25" fmla="*/ 2532739 h 2668427"/>
              <a:gd name="connsiteX26" fmla="*/ 2193122 w 3340123"/>
              <a:gd name="connsiteY26" fmla="*/ 2529536 h 2668427"/>
              <a:gd name="connsiteX27" fmla="*/ 2081365 w 3340123"/>
              <a:gd name="connsiteY27" fmla="*/ 2360934 h 2668427"/>
              <a:gd name="connsiteX28" fmla="*/ 2168820 w 3340123"/>
              <a:gd name="connsiteY28" fmla="*/ 1995502 h 2668427"/>
              <a:gd name="connsiteX29" fmla="*/ 2173253 w 3340123"/>
              <a:gd name="connsiteY29" fmla="*/ 1992216 h 2668427"/>
              <a:gd name="connsiteX30" fmla="*/ 1813725 w 3340123"/>
              <a:gd name="connsiteY30" fmla="*/ 1112246 h 2668427"/>
              <a:gd name="connsiteX31" fmla="*/ 1813725 w 3340123"/>
              <a:gd name="connsiteY31" fmla="*/ 2155381 h 2668427"/>
              <a:gd name="connsiteX32" fmla="*/ 1855991 w 3340123"/>
              <a:gd name="connsiteY32" fmla="*/ 2180363 h 2668427"/>
              <a:gd name="connsiteX33" fmla="*/ 1997026 w 3340123"/>
              <a:gd name="connsiteY33" fmla="*/ 2469213 h 2668427"/>
              <a:gd name="connsiteX34" fmla="*/ 1971888 w 3340123"/>
              <a:gd name="connsiteY34" fmla="*/ 2604803 h 2668427"/>
              <a:gd name="connsiteX35" fmla="*/ 1960859 w 3340123"/>
              <a:gd name="connsiteY35" fmla="*/ 2626931 h 2668427"/>
              <a:gd name="connsiteX36" fmla="*/ 1949483 w 3340123"/>
              <a:gd name="connsiteY36" fmla="*/ 2592861 h 2668427"/>
              <a:gd name="connsiteX37" fmla="*/ 1691968 w 3340123"/>
              <a:gd name="connsiteY37" fmla="*/ 2434160 h 2668427"/>
              <a:gd name="connsiteX38" fmla="*/ 1418167 w 3340123"/>
              <a:gd name="connsiteY38" fmla="*/ 2641636 h 2668427"/>
              <a:gd name="connsiteX39" fmla="*/ 1415263 w 3340123"/>
              <a:gd name="connsiteY39" fmla="*/ 2668427 h 2668427"/>
              <a:gd name="connsiteX40" fmla="*/ 1411888 w 3340123"/>
              <a:gd name="connsiteY40" fmla="*/ 2663974 h 2668427"/>
              <a:gd name="connsiteX41" fmla="*/ 1357257 w 3340123"/>
              <a:gd name="connsiteY41" fmla="*/ 2469213 h 2668427"/>
              <a:gd name="connsiteX42" fmla="*/ 1498292 w 3340123"/>
              <a:gd name="connsiteY42" fmla="*/ 2180363 h 2668427"/>
              <a:gd name="connsiteX43" fmla="*/ 1552386 w 3340123"/>
              <a:gd name="connsiteY43" fmla="*/ 2148390 h 2668427"/>
              <a:gd name="connsiteX44" fmla="*/ 1552386 w 3340123"/>
              <a:gd name="connsiteY44" fmla="*/ 1113953 h 2668427"/>
              <a:gd name="connsiteX45" fmla="*/ 1183793 w 3340123"/>
              <a:gd name="connsiteY45" fmla="*/ 2016110 h 2668427"/>
              <a:gd name="connsiteX46" fmla="*/ 1201585 w 3340123"/>
              <a:gd name="connsiteY46" fmla="*/ 2032250 h 2668427"/>
              <a:gd name="connsiteX47" fmla="*/ 1252545 w 3340123"/>
              <a:gd name="connsiteY47" fmla="*/ 2404530 h 2668427"/>
              <a:gd name="connsiteX48" fmla="*/ 1175357 w 3340123"/>
              <a:gd name="connsiteY48" fmla="*/ 2518804 h 2668427"/>
              <a:gd name="connsiteX49" fmla="*/ 1156410 w 3340123"/>
              <a:gd name="connsiteY49" fmla="*/ 2534687 h 2668427"/>
              <a:gd name="connsiteX50" fmla="*/ 1159584 w 3340123"/>
              <a:gd name="connsiteY50" fmla="*/ 2498909 h 2668427"/>
              <a:gd name="connsiteX51" fmla="*/ 986858 w 3340123"/>
              <a:gd name="connsiteY51" fmla="*/ 2250583 h 2668427"/>
              <a:gd name="connsiteX52" fmla="*/ 652987 w 3340123"/>
              <a:gd name="connsiteY52" fmla="*/ 2331475 h 2668427"/>
              <a:gd name="connsiteX53" fmla="*/ 639627 w 3340123"/>
              <a:gd name="connsiteY53" fmla="*/ 2354878 h 2668427"/>
              <a:gd name="connsiteX54" fmla="*/ 638311 w 3340123"/>
              <a:gd name="connsiteY54" fmla="*/ 2349448 h 2668427"/>
              <a:gd name="connsiteX55" fmla="*/ 665991 w 3340123"/>
              <a:gd name="connsiteY55" fmla="*/ 2149073 h 2668427"/>
              <a:gd name="connsiteX56" fmla="*/ 880047 w 3340123"/>
              <a:gd name="connsiteY56" fmla="*/ 1949115 h 2668427"/>
              <a:gd name="connsiteX57" fmla="*/ 932610 w 3340123"/>
              <a:gd name="connsiteY57" fmla="*/ 1939925 h 2668427"/>
              <a:gd name="connsiteX58" fmla="*/ 1281905 w 3340123"/>
              <a:gd name="connsiteY58" fmla="*/ 1084999 h 2668427"/>
              <a:gd name="connsiteX59" fmla="*/ 608430 w 3340123"/>
              <a:gd name="connsiteY59" fmla="*/ 1777529 h 2668427"/>
              <a:gd name="connsiteX60" fmla="*/ 632510 w 3340123"/>
              <a:gd name="connsiteY60" fmla="*/ 1823708 h 2668427"/>
              <a:gd name="connsiteX61" fmla="*/ 599750 w 3340123"/>
              <a:gd name="connsiteY61" fmla="*/ 2143477 h 2668427"/>
              <a:gd name="connsiteX62" fmla="*/ 506804 w 3340123"/>
              <a:gd name="connsiteY62" fmla="*/ 2245347 h 2668427"/>
              <a:gd name="connsiteX63" fmla="*/ 485753 w 3340123"/>
              <a:gd name="connsiteY63" fmla="*/ 2258314 h 2668427"/>
              <a:gd name="connsiteX64" fmla="*/ 494083 w 3340123"/>
              <a:gd name="connsiteY64" fmla="*/ 2223375 h 2668427"/>
              <a:gd name="connsiteX65" fmla="*/ 359201 w 3340123"/>
              <a:gd name="connsiteY65" fmla="*/ 1952622 h 2668427"/>
              <a:gd name="connsiteX66" fmla="*/ 17129 w 3340123"/>
              <a:gd name="connsiteY66" fmla="*/ 1984233 h 2668427"/>
              <a:gd name="connsiteX67" fmla="*/ 514 w 3340123"/>
              <a:gd name="connsiteY67" fmla="*/ 2005450 h 2668427"/>
              <a:gd name="connsiteX68" fmla="*/ 0 w 3340123"/>
              <a:gd name="connsiteY68" fmla="*/ 1999886 h 2668427"/>
              <a:gd name="connsiteX69" fmla="*/ 56452 w 3340123"/>
              <a:gd name="connsiteY69" fmla="*/ 1805645 h 2668427"/>
              <a:gd name="connsiteX70" fmla="*/ 328746 w 3340123"/>
              <a:gd name="connsiteY70" fmla="*/ 1634824 h 2668427"/>
              <a:gd name="connsiteX71" fmla="*/ 381514 w 3340123"/>
              <a:gd name="connsiteY71" fmla="*/ 1636011 h 2668427"/>
              <a:gd name="connsiteX72" fmla="*/ 1414113 w 3340123"/>
              <a:gd name="connsiteY72" fmla="*/ 574194 h 2668427"/>
              <a:gd name="connsiteX73" fmla="*/ 1414113 w 3340123"/>
              <a:gd name="connsiteY73" fmla="*/ 281031 h 2668427"/>
              <a:gd name="connsiteX74" fmla="*/ 1695144 w 3340123"/>
              <a:gd name="connsiteY74" fmla="*/ 0 h 266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40123" h="2668427">
                <a:moveTo>
                  <a:pt x="1695144" y="0"/>
                </a:moveTo>
                <a:cubicBezTo>
                  <a:pt x="1850353" y="0"/>
                  <a:pt x="1976175" y="125822"/>
                  <a:pt x="1976175" y="281031"/>
                </a:cubicBezTo>
                <a:lnTo>
                  <a:pt x="1976175" y="591303"/>
                </a:lnTo>
                <a:lnTo>
                  <a:pt x="2918475" y="1560267"/>
                </a:lnTo>
                <a:lnTo>
                  <a:pt x="3011376" y="1553376"/>
                </a:lnTo>
                <a:cubicBezTo>
                  <a:pt x="3116691" y="1561604"/>
                  <a:pt x="3220179" y="1622089"/>
                  <a:pt x="3283673" y="1724198"/>
                </a:cubicBezTo>
                <a:cubicBezTo>
                  <a:pt x="3321768" y="1785463"/>
                  <a:pt x="3340056" y="1853013"/>
                  <a:pt x="3340123" y="1918438"/>
                </a:cubicBezTo>
                <a:lnTo>
                  <a:pt x="3339610" y="1924002"/>
                </a:lnTo>
                <a:lnTo>
                  <a:pt x="3322996" y="1902784"/>
                </a:lnTo>
                <a:cubicBezTo>
                  <a:pt x="3238340" y="1815994"/>
                  <a:pt x="3095614" y="1799857"/>
                  <a:pt x="2980922" y="1871174"/>
                </a:cubicBezTo>
                <a:cubicBezTo>
                  <a:pt x="2882614" y="1932304"/>
                  <a:pt x="2832823" y="2040323"/>
                  <a:pt x="2846041" y="2141926"/>
                </a:cubicBezTo>
                <a:lnTo>
                  <a:pt x="2854371" y="2176866"/>
                </a:lnTo>
                <a:lnTo>
                  <a:pt x="2833320" y="2163899"/>
                </a:lnTo>
                <a:cubicBezTo>
                  <a:pt x="2797567" y="2137055"/>
                  <a:pt x="2765770" y="2102872"/>
                  <a:pt x="2740373" y="2062029"/>
                </a:cubicBezTo>
                <a:cubicBezTo>
                  <a:pt x="2676881" y="1959920"/>
                  <a:pt x="2668410" y="1840352"/>
                  <a:pt x="2707613" y="1742260"/>
                </a:cubicBezTo>
                <a:lnTo>
                  <a:pt x="2715749" y="1726659"/>
                </a:lnTo>
                <a:lnTo>
                  <a:pt x="2079947" y="1072867"/>
                </a:lnTo>
                <a:lnTo>
                  <a:pt x="2427591" y="1923752"/>
                </a:lnTo>
                <a:lnTo>
                  <a:pt x="2452270" y="1928340"/>
                </a:lnTo>
                <a:cubicBezTo>
                  <a:pt x="2558896" y="1958155"/>
                  <a:pt x="2651527" y="2044459"/>
                  <a:pt x="2690267" y="2164620"/>
                </a:cubicBezTo>
                <a:cubicBezTo>
                  <a:pt x="2705026" y="2210396"/>
                  <a:pt x="2710567" y="2256751"/>
                  <a:pt x="2707949" y="2301382"/>
                </a:cubicBezTo>
                <a:lnTo>
                  <a:pt x="2704241" y="2325826"/>
                </a:lnTo>
                <a:lnTo>
                  <a:pt x="2682960" y="2296891"/>
                </a:lnTo>
                <a:cubicBezTo>
                  <a:pt x="2613962" y="2221147"/>
                  <a:pt x="2499350" y="2189343"/>
                  <a:pt x="2389170" y="2224866"/>
                </a:cubicBezTo>
                <a:cubicBezTo>
                  <a:pt x="2260629" y="2266308"/>
                  <a:pt x="2180715" y="2385658"/>
                  <a:pt x="2192244" y="2506349"/>
                </a:cubicBezTo>
                <a:lnTo>
                  <a:pt x="2197700" y="2532739"/>
                </a:lnTo>
                <a:lnTo>
                  <a:pt x="2193122" y="2529536"/>
                </a:lnTo>
                <a:cubicBezTo>
                  <a:pt x="2143236" y="2487206"/>
                  <a:pt x="2103502" y="2429598"/>
                  <a:pt x="2081365" y="2360934"/>
                </a:cubicBezTo>
                <a:cubicBezTo>
                  <a:pt x="2037090" y="2223608"/>
                  <a:pt x="2075774" y="2081063"/>
                  <a:pt x="2168820" y="1995502"/>
                </a:cubicBezTo>
                <a:lnTo>
                  <a:pt x="2173253" y="1992216"/>
                </a:lnTo>
                <a:lnTo>
                  <a:pt x="1813725" y="1112246"/>
                </a:lnTo>
                <a:lnTo>
                  <a:pt x="1813725" y="2155381"/>
                </a:lnTo>
                <a:lnTo>
                  <a:pt x="1855991" y="2180363"/>
                </a:lnTo>
                <a:cubicBezTo>
                  <a:pt x="1941081" y="2242963"/>
                  <a:pt x="1997025" y="2348974"/>
                  <a:pt x="1997026" y="2469213"/>
                </a:cubicBezTo>
                <a:cubicBezTo>
                  <a:pt x="1997026" y="2517309"/>
                  <a:pt x="1988075" y="2563128"/>
                  <a:pt x="1971888" y="2604803"/>
                </a:cubicBezTo>
                <a:lnTo>
                  <a:pt x="1960859" y="2626931"/>
                </a:lnTo>
                <a:lnTo>
                  <a:pt x="1949483" y="2592861"/>
                </a:lnTo>
                <a:cubicBezTo>
                  <a:pt x="1907055" y="2499599"/>
                  <a:pt x="1807731" y="2434160"/>
                  <a:pt x="1691968" y="2434160"/>
                </a:cubicBezTo>
                <a:cubicBezTo>
                  <a:pt x="1556910" y="2434160"/>
                  <a:pt x="1444229" y="2523230"/>
                  <a:pt x="1418167" y="2641636"/>
                </a:cubicBezTo>
                <a:lnTo>
                  <a:pt x="1415263" y="2668427"/>
                </a:lnTo>
                <a:lnTo>
                  <a:pt x="1411888" y="2663974"/>
                </a:lnTo>
                <a:cubicBezTo>
                  <a:pt x="1377397" y="2608379"/>
                  <a:pt x="1357257" y="2541357"/>
                  <a:pt x="1357257" y="2469213"/>
                </a:cubicBezTo>
                <a:cubicBezTo>
                  <a:pt x="1357257" y="2348973"/>
                  <a:pt x="1413201" y="2242962"/>
                  <a:pt x="1498292" y="2180363"/>
                </a:cubicBezTo>
                <a:lnTo>
                  <a:pt x="1552386" y="2148390"/>
                </a:lnTo>
                <a:lnTo>
                  <a:pt x="1552386" y="1113953"/>
                </a:lnTo>
                <a:lnTo>
                  <a:pt x="1183793" y="2016110"/>
                </a:lnTo>
                <a:lnTo>
                  <a:pt x="1201585" y="2032250"/>
                </a:lnTo>
                <a:cubicBezTo>
                  <a:pt x="1285731" y="2126576"/>
                  <a:pt x="1310158" y="2272244"/>
                  <a:pt x="1252545" y="2404530"/>
                </a:cubicBezTo>
                <a:cubicBezTo>
                  <a:pt x="1233340" y="2448625"/>
                  <a:pt x="1206838" y="2487059"/>
                  <a:pt x="1175357" y="2518804"/>
                </a:cubicBezTo>
                <a:lnTo>
                  <a:pt x="1156410" y="2534687"/>
                </a:lnTo>
                <a:lnTo>
                  <a:pt x="1159584" y="2498909"/>
                </a:lnTo>
                <a:cubicBezTo>
                  <a:pt x="1157926" y="2396464"/>
                  <a:pt x="1092993" y="2296808"/>
                  <a:pt x="986858" y="2250583"/>
                </a:cubicBezTo>
                <a:cubicBezTo>
                  <a:pt x="863034" y="2196656"/>
                  <a:pt x="724160" y="2233323"/>
                  <a:pt x="652987" y="2331475"/>
                </a:cubicBezTo>
                <a:lnTo>
                  <a:pt x="639627" y="2354878"/>
                </a:lnTo>
                <a:lnTo>
                  <a:pt x="638311" y="2349448"/>
                </a:lnTo>
                <a:cubicBezTo>
                  <a:pt x="628888" y="2284704"/>
                  <a:pt x="637185" y="2215216"/>
                  <a:pt x="665991" y="2149073"/>
                </a:cubicBezTo>
                <a:cubicBezTo>
                  <a:pt x="709202" y="2049859"/>
                  <a:pt x="789355" y="1979304"/>
                  <a:pt x="880047" y="1949115"/>
                </a:cubicBezTo>
                <a:lnTo>
                  <a:pt x="932610" y="1939925"/>
                </a:lnTo>
                <a:lnTo>
                  <a:pt x="1281905" y="1084999"/>
                </a:lnTo>
                <a:lnTo>
                  <a:pt x="608430" y="1777529"/>
                </a:lnTo>
                <a:lnTo>
                  <a:pt x="632510" y="1823708"/>
                </a:lnTo>
                <a:cubicBezTo>
                  <a:pt x="671714" y="1921801"/>
                  <a:pt x="663243" y="2041367"/>
                  <a:pt x="599750" y="2143477"/>
                </a:cubicBezTo>
                <a:cubicBezTo>
                  <a:pt x="574352" y="2184320"/>
                  <a:pt x="542557" y="2218503"/>
                  <a:pt x="506804" y="2245347"/>
                </a:cubicBezTo>
                <a:lnTo>
                  <a:pt x="485753" y="2258314"/>
                </a:lnTo>
                <a:lnTo>
                  <a:pt x="494083" y="2223375"/>
                </a:lnTo>
                <a:cubicBezTo>
                  <a:pt x="507302" y="2121771"/>
                  <a:pt x="457509" y="2013752"/>
                  <a:pt x="359201" y="1952622"/>
                </a:cubicBezTo>
                <a:cubicBezTo>
                  <a:pt x="244509" y="1881305"/>
                  <a:pt x="101785" y="1897442"/>
                  <a:pt x="17129" y="1984233"/>
                </a:cubicBezTo>
                <a:lnTo>
                  <a:pt x="514" y="2005450"/>
                </a:lnTo>
                <a:lnTo>
                  <a:pt x="0" y="1999886"/>
                </a:lnTo>
                <a:cubicBezTo>
                  <a:pt x="69" y="1934461"/>
                  <a:pt x="18356" y="1866911"/>
                  <a:pt x="56452" y="1805645"/>
                </a:cubicBezTo>
                <a:cubicBezTo>
                  <a:pt x="119944" y="1703537"/>
                  <a:pt x="223432" y="1643053"/>
                  <a:pt x="328746" y="1634824"/>
                </a:cubicBezTo>
                <a:lnTo>
                  <a:pt x="381514" y="1636011"/>
                </a:lnTo>
                <a:lnTo>
                  <a:pt x="1414113" y="574194"/>
                </a:lnTo>
                <a:lnTo>
                  <a:pt x="1414113" y="281031"/>
                </a:lnTo>
                <a:cubicBezTo>
                  <a:pt x="1414113" y="125822"/>
                  <a:pt x="1539935" y="0"/>
                  <a:pt x="169514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084EC6DD-70C6-4D1E-9E93-210A83347AE8}"/>
              </a:ext>
            </a:extLst>
          </p:cNvPr>
          <p:cNvSpPr/>
          <p:nvPr/>
        </p:nvSpPr>
        <p:spPr>
          <a:xfrm>
            <a:off x="2792727" y="3740466"/>
            <a:ext cx="766324" cy="664171"/>
          </a:xfrm>
          <a:custGeom>
            <a:avLst/>
            <a:gdLst>
              <a:gd name="connsiteX0" fmla="*/ 1695144 w 3340123"/>
              <a:gd name="connsiteY0" fmla="*/ 0 h 2668427"/>
              <a:gd name="connsiteX1" fmla="*/ 1976175 w 3340123"/>
              <a:gd name="connsiteY1" fmla="*/ 281031 h 2668427"/>
              <a:gd name="connsiteX2" fmla="*/ 1976175 w 3340123"/>
              <a:gd name="connsiteY2" fmla="*/ 591303 h 2668427"/>
              <a:gd name="connsiteX3" fmla="*/ 2918475 w 3340123"/>
              <a:gd name="connsiteY3" fmla="*/ 1560267 h 2668427"/>
              <a:gd name="connsiteX4" fmla="*/ 3011376 w 3340123"/>
              <a:gd name="connsiteY4" fmla="*/ 1553376 h 2668427"/>
              <a:gd name="connsiteX5" fmla="*/ 3283673 w 3340123"/>
              <a:gd name="connsiteY5" fmla="*/ 1724198 h 2668427"/>
              <a:gd name="connsiteX6" fmla="*/ 3340123 w 3340123"/>
              <a:gd name="connsiteY6" fmla="*/ 1918438 h 2668427"/>
              <a:gd name="connsiteX7" fmla="*/ 3339610 w 3340123"/>
              <a:gd name="connsiteY7" fmla="*/ 1924002 h 2668427"/>
              <a:gd name="connsiteX8" fmla="*/ 3322996 w 3340123"/>
              <a:gd name="connsiteY8" fmla="*/ 1902784 h 2668427"/>
              <a:gd name="connsiteX9" fmla="*/ 2980922 w 3340123"/>
              <a:gd name="connsiteY9" fmla="*/ 1871174 h 2668427"/>
              <a:gd name="connsiteX10" fmla="*/ 2846041 w 3340123"/>
              <a:gd name="connsiteY10" fmla="*/ 2141926 h 2668427"/>
              <a:gd name="connsiteX11" fmla="*/ 2854371 w 3340123"/>
              <a:gd name="connsiteY11" fmla="*/ 2176866 h 2668427"/>
              <a:gd name="connsiteX12" fmla="*/ 2833320 w 3340123"/>
              <a:gd name="connsiteY12" fmla="*/ 2163899 h 2668427"/>
              <a:gd name="connsiteX13" fmla="*/ 2740373 w 3340123"/>
              <a:gd name="connsiteY13" fmla="*/ 2062029 h 2668427"/>
              <a:gd name="connsiteX14" fmla="*/ 2707613 w 3340123"/>
              <a:gd name="connsiteY14" fmla="*/ 1742260 h 2668427"/>
              <a:gd name="connsiteX15" fmla="*/ 2715749 w 3340123"/>
              <a:gd name="connsiteY15" fmla="*/ 1726659 h 2668427"/>
              <a:gd name="connsiteX16" fmla="*/ 2079947 w 3340123"/>
              <a:gd name="connsiteY16" fmla="*/ 1072867 h 2668427"/>
              <a:gd name="connsiteX17" fmla="*/ 2427591 w 3340123"/>
              <a:gd name="connsiteY17" fmla="*/ 1923752 h 2668427"/>
              <a:gd name="connsiteX18" fmla="*/ 2452270 w 3340123"/>
              <a:gd name="connsiteY18" fmla="*/ 1928340 h 2668427"/>
              <a:gd name="connsiteX19" fmla="*/ 2690267 w 3340123"/>
              <a:gd name="connsiteY19" fmla="*/ 2164620 h 2668427"/>
              <a:gd name="connsiteX20" fmla="*/ 2707949 w 3340123"/>
              <a:gd name="connsiteY20" fmla="*/ 2301382 h 2668427"/>
              <a:gd name="connsiteX21" fmla="*/ 2704241 w 3340123"/>
              <a:gd name="connsiteY21" fmla="*/ 2325826 h 2668427"/>
              <a:gd name="connsiteX22" fmla="*/ 2682960 w 3340123"/>
              <a:gd name="connsiteY22" fmla="*/ 2296891 h 2668427"/>
              <a:gd name="connsiteX23" fmla="*/ 2389170 w 3340123"/>
              <a:gd name="connsiteY23" fmla="*/ 2224866 h 2668427"/>
              <a:gd name="connsiteX24" fmla="*/ 2192244 w 3340123"/>
              <a:gd name="connsiteY24" fmla="*/ 2506349 h 2668427"/>
              <a:gd name="connsiteX25" fmla="*/ 2197700 w 3340123"/>
              <a:gd name="connsiteY25" fmla="*/ 2532739 h 2668427"/>
              <a:gd name="connsiteX26" fmla="*/ 2193122 w 3340123"/>
              <a:gd name="connsiteY26" fmla="*/ 2529536 h 2668427"/>
              <a:gd name="connsiteX27" fmla="*/ 2081365 w 3340123"/>
              <a:gd name="connsiteY27" fmla="*/ 2360934 h 2668427"/>
              <a:gd name="connsiteX28" fmla="*/ 2168820 w 3340123"/>
              <a:gd name="connsiteY28" fmla="*/ 1995502 h 2668427"/>
              <a:gd name="connsiteX29" fmla="*/ 2173253 w 3340123"/>
              <a:gd name="connsiteY29" fmla="*/ 1992216 h 2668427"/>
              <a:gd name="connsiteX30" fmla="*/ 1813725 w 3340123"/>
              <a:gd name="connsiteY30" fmla="*/ 1112246 h 2668427"/>
              <a:gd name="connsiteX31" fmla="*/ 1813725 w 3340123"/>
              <a:gd name="connsiteY31" fmla="*/ 2155381 h 2668427"/>
              <a:gd name="connsiteX32" fmla="*/ 1855991 w 3340123"/>
              <a:gd name="connsiteY32" fmla="*/ 2180363 h 2668427"/>
              <a:gd name="connsiteX33" fmla="*/ 1997026 w 3340123"/>
              <a:gd name="connsiteY33" fmla="*/ 2469213 h 2668427"/>
              <a:gd name="connsiteX34" fmla="*/ 1971888 w 3340123"/>
              <a:gd name="connsiteY34" fmla="*/ 2604803 h 2668427"/>
              <a:gd name="connsiteX35" fmla="*/ 1960859 w 3340123"/>
              <a:gd name="connsiteY35" fmla="*/ 2626931 h 2668427"/>
              <a:gd name="connsiteX36" fmla="*/ 1949483 w 3340123"/>
              <a:gd name="connsiteY36" fmla="*/ 2592861 h 2668427"/>
              <a:gd name="connsiteX37" fmla="*/ 1691968 w 3340123"/>
              <a:gd name="connsiteY37" fmla="*/ 2434160 h 2668427"/>
              <a:gd name="connsiteX38" fmla="*/ 1418167 w 3340123"/>
              <a:gd name="connsiteY38" fmla="*/ 2641636 h 2668427"/>
              <a:gd name="connsiteX39" fmla="*/ 1415263 w 3340123"/>
              <a:gd name="connsiteY39" fmla="*/ 2668427 h 2668427"/>
              <a:gd name="connsiteX40" fmla="*/ 1411888 w 3340123"/>
              <a:gd name="connsiteY40" fmla="*/ 2663974 h 2668427"/>
              <a:gd name="connsiteX41" fmla="*/ 1357257 w 3340123"/>
              <a:gd name="connsiteY41" fmla="*/ 2469213 h 2668427"/>
              <a:gd name="connsiteX42" fmla="*/ 1498292 w 3340123"/>
              <a:gd name="connsiteY42" fmla="*/ 2180363 h 2668427"/>
              <a:gd name="connsiteX43" fmla="*/ 1552386 w 3340123"/>
              <a:gd name="connsiteY43" fmla="*/ 2148390 h 2668427"/>
              <a:gd name="connsiteX44" fmla="*/ 1552386 w 3340123"/>
              <a:gd name="connsiteY44" fmla="*/ 1113953 h 2668427"/>
              <a:gd name="connsiteX45" fmla="*/ 1183793 w 3340123"/>
              <a:gd name="connsiteY45" fmla="*/ 2016110 h 2668427"/>
              <a:gd name="connsiteX46" fmla="*/ 1201585 w 3340123"/>
              <a:gd name="connsiteY46" fmla="*/ 2032250 h 2668427"/>
              <a:gd name="connsiteX47" fmla="*/ 1252545 w 3340123"/>
              <a:gd name="connsiteY47" fmla="*/ 2404530 h 2668427"/>
              <a:gd name="connsiteX48" fmla="*/ 1175357 w 3340123"/>
              <a:gd name="connsiteY48" fmla="*/ 2518804 h 2668427"/>
              <a:gd name="connsiteX49" fmla="*/ 1156410 w 3340123"/>
              <a:gd name="connsiteY49" fmla="*/ 2534687 h 2668427"/>
              <a:gd name="connsiteX50" fmla="*/ 1159584 w 3340123"/>
              <a:gd name="connsiteY50" fmla="*/ 2498909 h 2668427"/>
              <a:gd name="connsiteX51" fmla="*/ 986858 w 3340123"/>
              <a:gd name="connsiteY51" fmla="*/ 2250583 h 2668427"/>
              <a:gd name="connsiteX52" fmla="*/ 652987 w 3340123"/>
              <a:gd name="connsiteY52" fmla="*/ 2331475 h 2668427"/>
              <a:gd name="connsiteX53" fmla="*/ 639627 w 3340123"/>
              <a:gd name="connsiteY53" fmla="*/ 2354878 h 2668427"/>
              <a:gd name="connsiteX54" fmla="*/ 638311 w 3340123"/>
              <a:gd name="connsiteY54" fmla="*/ 2349448 h 2668427"/>
              <a:gd name="connsiteX55" fmla="*/ 665991 w 3340123"/>
              <a:gd name="connsiteY55" fmla="*/ 2149073 h 2668427"/>
              <a:gd name="connsiteX56" fmla="*/ 880047 w 3340123"/>
              <a:gd name="connsiteY56" fmla="*/ 1949115 h 2668427"/>
              <a:gd name="connsiteX57" fmla="*/ 932610 w 3340123"/>
              <a:gd name="connsiteY57" fmla="*/ 1939925 h 2668427"/>
              <a:gd name="connsiteX58" fmla="*/ 1281905 w 3340123"/>
              <a:gd name="connsiteY58" fmla="*/ 1084999 h 2668427"/>
              <a:gd name="connsiteX59" fmla="*/ 608430 w 3340123"/>
              <a:gd name="connsiteY59" fmla="*/ 1777529 h 2668427"/>
              <a:gd name="connsiteX60" fmla="*/ 632510 w 3340123"/>
              <a:gd name="connsiteY60" fmla="*/ 1823708 h 2668427"/>
              <a:gd name="connsiteX61" fmla="*/ 599750 w 3340123"/>
              <a:gd name="connsiteY61" fmla="*/ 2143477 h 2668427"/>
              <a:gd name="connsiteX62" fmla="*/ 506804 w 3340123"/>
              <a:gd name="connsiteY62" fmla="*/ 2245347 h 2668427"/>
              <a:gd name="connsiteX63" fmla="*/ 485753 w 3340123"/>
              <a:gd name="connsiteY63" fmla="*/ 2258314 h 2668427"/>
              <a:gd name="connsiteX64" fmla="*/ 494083 w 3340123"/>
              <a:gd name="connsiteY64" fmla="*/ 2223375 h 2668427"/>
              <a:gd name="connsiteX65" fmla="*/ 359201 w 3340123"/>
              <a:gd name="connsiteY65" fmla="*/ 1952622 h 2668427"/>
              <a:gd name="connsiteX66" fmla="*/ 17129 w 3340123"/>
              <a:gd name="connsiteY66" fmla="*/ 1984233 h 2668427"/>
              <a:gd name="connsiteX67" fmla="*/ 514 w 3340123"/>
              <a:gd name="connsiteY67" fmla="*/ 2005450 h 2668427"/>
              <a:gd name="connsiteX68" fmla="*/ 0 w 3340123"/>
              <a:gd name="connsiteY68" fmla="*/ 1999886 h 2668427"/>
              <a:gd name="connsiteX69" fmla="*/ 56452 w 3340123"/>
              <a:gd name="connsiteY69" fmla="*/ 1805645 h 2668427"/>
              <a:gd name="connsiteX70" fmla="*/ 328746 w 3340123"/>
              <a:gd name="connsiteY70" fmla="*/ 1634824 h 2668427"/>
              <a:gd name="connsiteX71" fmla="*/ 381514 w 3340123"/>
              <a:gd name="connsiteY71" fmla="*/ 1636011 h 2668427"/>
              <a:gd name="connsiteX72" fmla="*/ 1414113 w 3340123"/>
              <a:gd name="connsiteY72" fmla="*/ 574194 h 2668427"/>
              <a:gd name="connsiteX73" fmla="*/ 1414113 w 3340123"/>
              <a:gd name="connsiteY73" fmla="*/ 281031 h 2668427"/>
              <a:gd name="connsiteX74" fmla="*/ 1695144 w 3340123"/>
              <a:gd name="connsiteY74" fmla="*/ 0 h 266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40123" h="2668427">
                <a:moveTo>
                  <a:pt x="1695144" y="0"/>
                </a:moveTo>
                <a:cubicBezTo>
                  <a:pt x="1850353" y="0"/>
                  <a:pt x="1976175" y="125822"/>
                  <a:pt x="1976175" y="281031"/>
                </a:cubicBezTo>
                <a:lnTo>
                  <a:pt x="1976175" y="591303"/>
                </a:lnTo>
                <a:lnTo>
                  <a:pt x="2918475" y="1560267"/>
                </a:lnTo>
                <a:lnTo>
                  <a:pt x="3011376" y="1553376"/>
                </a:lnTo>
                <a:cubicBezTo>
                  <a:pt x="3116691" y="1561604"/>
                  <a:pt x="3220179" y="1622089"/>
                  <a:pt x="3283673" y="1724198"/>
                </a:cubicBezTo>
                <a:cubicBezTo>
                  <a:pt x="3321768" y="1785463"/>
                  <a:pt x="3340056" y="1853013"/>
                  <a:pt x="3340123" y="1918438"/>
                </a:cubicBezTo>
                <a:lnTo>
                  <a:pt x="3339610" y="1924002"/>
                </a:lnTo>
                <a:lnTo>
                  <a:pt x="3322996" y="1902784"/>
                </a:lnTo>
                <a:cubicBezTo>
                  <a:pt x="3238340" y="1815994"/>
                  <a:pt x="3095614" y="1799857"/>
                  <a:pt x="2980922" y="1871174"/>
                </a:cubicBezTo>
                <a:cubicBezTo>
                  <a:pt x="2882614" y="1932304"/>
                  <a:pt x="2832823" y="2040323"/>
                  <a:pt x="2846041" y="2141926"/>
                </a:cubicBezTo>
                <a:lnTo>
                  <a:pt x="2854371" y="2176866"/>
                </a:lnTo>
                <a:lnTo>
                  <a:pt x="2833320" y="2163899"/>
                </a:lnTo>
                <a:cubicBezTo>
                  <a:pt x="2797567" y="2137055"/>
                  <a:pt x="2765770" y="2102872"/>
                  <a:pt x="2740373" y="2062029"/>
                </a:cubicBezTo>
                <a:cubicBezTo>
                  <a:pt x="2676881" y="1959920"/>
                  <a:pt x="2668410" y="1840352"/>
                  <a:pt x="2707613" y="1742260"/>
                </a:cubicBezTo>
                <a:lnTo>
                  <a:pt x="2715749" y="1726659"/>
                </a:lnTo>
                <a:lnTo>
                  <a:pt x="2079947" y="1072867"/>
                </a:lnTo>
                <a:lnTo>
                  <a:pt x="2427591" y="1923752"/>
                </a:lnTo>
                <a:lnTo>
                  <a:pt x="2452270" y="1928340"/>
                </a:lnTo>
                <a:cubicBezTo>
                  <a:pt x="2558896" y="1958155"/>
                  <a:pt x="2651527" y="2044459"/>
                  <a:pt x="2690267" y="2164620"/>
                </a:cubicBezTo>
                <a:cubicBezTo>
                  <a:pt x="2705026" y="2210396"/>
                  <a:pt x="2710567" y="2256751"/>
                  <a:pt x="2707949" y="2301382"/>
                </a:cubicBezTo>
                <a:lnTo>
                  <a:pt x="2704241" y="2325826"/>
                </a:lnTo>
                <a:lnTo>
                  <a:pt x="2682960" y="2296891"/>
                </a:lnTo>
                <a:cubicBezTo>
                  <a:pt x="2613962" y="2221147"/>
                  <a:pt x="2499350" y="2189343"/>
                  <a:pt x="2389170" y="2224866"/>
                </a:cubicBezTo>
                <a:cubicBezTo>
                  <a:pt x="2260629" y="2266308"/>
                  <a:pt x="2180715" y="2385658"/>
                  <a:pt x="2192244" y="2506349"/>
                </a:cubicBezTo>
                <a:lnTo>
                  <a:pt x="2197700" y="2532739"/>
                </a:lnTo>
                <a:lnTo>
                  <a:pt x="2193122" y="2529536"/>
                </a:lnTo>
                <a:cubicBezTo>
                  <a:pt x="2143236" y="2487206"/>
                  <a:pt x="2103502" y="2429598"/>
                  <a:pt x="2081365" y="2360934"/>
                </a:cubicBezTo>
                <a:cubicBezTo>
                  <a:pt x="2037090" y="2223608"/>
                  <a:pt x="2075774" y="2081063"/>
                  <a:pt x="2168820" y="1995502"/>
                </a:cubicBezTo>
                <a:lnTo>
                  <a:pt x="2173253" y="1992216"/>
                </a:lnTo>
                <a:lnTo>
                  <a:pt x="1813725" y="1112246"/>
                </a:lnTo>
                <a:lnTo>
                  <a:pt x="1813725" y="2155381"/>
                </a:lnTo>
                <a:lnTo>
                  <a:pt x="1855991" y="2180363"/>
                </a:lnTo>
                <a:cubicBezTo>
                  <a:pt x="1941081" y="2242963"/>
                  <a:pt x="1997025" y="2348974"/>
                  <a:pt x="1997026" y="2469213"/>
                </a:cubicBezTo>
                <a:cubicBezTo>
                  <a:pt x="1997026" y="2517309"/>
                  <a:pt x="1988075" y="2563128"/>
                  <a:pt x="1971888" y="2604803"/>
                </a:cubicBezTo>
                <a:lnTo>
                  <a:pt x="1960859" y="2626931"/>
                </a:lnTo>
                <a:lnTo>
                  <a:pt x="1949483" y="2592861"/>
                </a:lnTo>
                <a:cubicBezTo>
                  <a:pt x="1907055" y="2499599"/>
                  <a:pt x="1807731" y="2434160"/>
                  <a:pt x="1691968" y="2434160"/>
                </a:cubicBezTo>
                <a:cubicBezTo>
                  <a:pt x="1556910" y="2434160"/>
                  <a:pt x="1444229" y="2523230"/>
                  <a:pt x="1418167" y="2641636"/>
                </a:cubicBezTo>
                <a:lnTo>
                  <a:pt x="1415263" y="2668427"/>
                </a:lnTo>
                <a:lnTo>
                  <a:pt x="1411888" y="2663974"/>
                </a:lnTo>
                <a:cubicBezTo>
                  <a:pt x="1377397" y="2608379"/>
                  <a:pt x="1357257" y="2541357"/>
                  <a:pt x="1357257" y="2469213"/>
                </a:cubicBezTo>
                <a:cubicBezTo>
                  <a:pt x="1357257" y="2348973"/>
                  <a:pt x="1413201" y="2242962"/>
                  <a:pt x="1498292" y="2180363"/>
                </a:cubicBezTo>
                <a:lnTo>
                  <a:pt x="1552386" y="2148390"/>
                </a:lnTo>
                <a:lnTo>
                  <a:pt x="1552386" y="1113953"/>
                </a:lnTo>
                <a:lnTo>
                  <a:pt x="1183793" y="2016110"/>
                </a:lnTo>
                <a:lnTo>
                  <a:pt x="1201585" y="2032250"/>
                </a:lnTo>
                <a:cubicBezTo>
                  <a:pt x="1285731" y="2126576"/>
                  <a:pt x="1310158" y="2272244"/>
                  <a:pt x="1252545" y="2404530"/>
                </a:cubicBezTo>
                <a:cubicBezTo>
                  <a:pt x="1233340" y="2448625"/>
                  <a:pt x="1206838" y="2487059"/>
                  <a:pt x="1175357" y="2518804"/>
                </a:cubicBezTo>
                <a:lnTo>
                  <a:pt x="1156410" y="2534687"/>
                </a:lnTo>
                <a:lnTo>
                  <a:pt x="1159584" y="2498909"/>
                </a:lnTo>
                <a:cubicBezTo>
                  <a:pt x="1157926" y="2396464"/>
                  <a:pt x="1092993" y="2296808"/>
                  <a:pt x="986858" y="2250583"/>
                </a:cubicBezTo>
                <a:cubicBezTo>
                  <a:pt x="863034" y="2196656"/>
                  <a:pt x="724160" y="2233323"/>
                  <a:pt x="652987" y="2331475"/>
                </a:cubicBezTo>
                <a:lnTo>
                  <a:pt x="639627" y="2354878"/>
                </a:lnTo>
                <a:lnTo>
                  <a:pt x="638311" y="2349448"/>
                </a:lnTo>
                <a:cubicBezTo>
                  <a:pt x="628888" y="2284704"/>
                  <a:pt x="637185" y="2215216"/>
                  <a:pt x="665991" y="2149073"/>
                </a:cubicBezTo>
                <a:cubicBezTo>
                  <a:pt x="709202" y="2049859"/>
                  <a:pt x="789355" y="1979304"/>
                  <a:pt x="880047" y="1949115"/>
                </a:cubicBezTo>
                <a:lnTo>
                  <a:pt x="932610" y="1939925"/>
                </a:lnTo>
                <a:lnTo>
                  <a:pt x="1281905" y="1084999"/>
                </a:lnTo>
                <a:lnTo>
                  <a:pt x="608430" y="1777529"/>
                </a:lnTo>
                <a:lnTo>
                  <a:pt x="632510" y="1823708"/>
                </a:lnTo>
                <a:cubicBezTo>
                  <a:pt x="671714" y="1921801"/>
                  <a:pt x="663243" y="2041367"/>
                  <a:pt x="599750" y="2143477"/>
                </a:cubicBezTo>
                <a:cubicBezTo>
                  <a:pt x="574352" y="2184320"/>
                  <a:pt x="542557" y="2218503"/>
                  <a:pt x="506804" y="2245347"/>
                </a:cubicBezTo>
                <a:lnTo>
                  <a:pt x="485753" y="2258314"/>
                </a:lnTo>
                <a:lnTo>
                  <a:pt x="494083" y="2223375"/>
                </a:lnTo>
                <a:cubicBezTo>
                  <a:pt x="507302" y="2121771"/>
                  <a:pt x="457509" y="2013752"/>
                  <a:pt x="359201" y="1952622"/>
                </a:cubicBezTo>
                <a:cubicBezTo>
                  <a:pt x="244509" y="1881305"/>
                  <a:pt x="101785" y="1897442"/>
                  <a:pt x="17129" y="1984233"/>
                </a:cubicBezTo>
                <a:lnTo>
                  <a:pt x="514" y="2005450"/>
                </a:lnTo>
                <a:lnTo>
                  <a:pt x="0" y="1999886"/>
                </a:lnTo>
                <a:cubicBezTo>
                  <a:pt x="69" y="1934461"/>
                  <a:pt x="18356" y="1866911"/>
                  <a:pt x="56452" y="1805645"/>
                </a:cubicBezTo>
                <a:cubicBezTo>
                  <a:pt x="119944" y="1703537"/>
                  <a:pt x="223432" y="1643053"/>
                  <a:pt x="328746" y="1634824"/>
                </a:cubicBezTo>
                <a:lnTo>
                  <a:pt x="381514" y="1636011"/>
                </a:lnTo>
                <a:lnTo>
                  <a:pt x="1414113" y="574194"/>
                </a:lnTo>
                <a:lnTo>
                  <a:pt x="1414113" y="281031"/>
                </a:lnTo>
                <a:cubicBezTo>
                  <a:pt x="1414113" y="125822"/>
                  <a:pt x="1539935" y="0"/>
                  <a:pt x="169514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1D00BB8-4357-473C-BA55-B29047B49206}"/>
              </a:ext>
            </a:extLst>
          </p:cNvPr>
          <p:cNvGrpSpPr/>
          <p:nvPr/>
        </p:nvGrpSpPr>
        <p:grpSpPr>
          <a:xfrm>
            <a:off x="3984505" y="4097989"/>
            <a:ext cx="499272" cy="786873"/>
            <a:chOff x="6819056" y="2372317"/>
            <a:chExt cx="499272" cy="786873"/>
          </a:xfrm>
        </p:grpSpPr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09FEDBA1-5C9C-4AC6-BC23-BFF2EDBED532}"/>
                </a:ext>
              </a:extLst>
            </p:cNvPr>
            <p:cNvSpPr/>
            <p:nvPr/>
          </p:nvSpPr>
          <p:spPr>
            <a:xfrm>
              <a:off x="6893098" y="2406837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F4289028-9DFC-488C-B9BA-76A41B897FAB}"/>
                </a:ext>
              </a:extLst>
            </p:cNvPr>
            <p:cNvSpPr/>
            <p:nvPr/>
          </p:nvSpPr>
          <p:spPr>
            <a:xfrm>
              <a:off x="7010671" y="2372317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C9CDA607-0681-43AE-82D8-FC325A815D15}"/>
                </a:ext>
              </a:extLst>
            </p:cNvPr>
            <p:cNvSpPr/>
            <p:nvPr/>
          </p:nvSpPr>
          <p:spPr>
            <a:xfrm>
              <a:off x="7137394" y="2415378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7380272E-499A-49E1-85E8-D1A2CF917775}"/>
                </a:ext>
              </a:extLst>
            </p:cNvPr>
            <p:cNvSpPr/>
            <p:nvPr/>
          </p:nvSpPr>
          <p:spPr>
            <a:xfrm>
              <a:off x="6819056" y="2512719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67D995DA-DD8F-43E5-8A02-A2FCBFFF1ED5}"/>
                </a:ext>
              </a:extLst>
            </p:cNvPr>
            <p:cNvSpPr/>
            <p:nvPr/>
          </p:nvSpPr>
          <p:spPr>
            <a:xfrm>
              <a:off x="6938159" y="2604709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4247A4D1-D531-4BB7-853E-CCD32E4FF5B3}"/>
                </a:ext>
              </a:extLst>
            </p:cNvPr>
            <p:cNvSpPr/>
            <p:nvPr/>
          </p:nvSpPr>
          <p:spPr>
            <a:xfrm>
              <a:off x="7064882" y="2602050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7" name="Rectangle: Rounded Corners 126">
              <a:extLst>
                <a:ext uri="{FF2B5EF4-FFF2-40B4-BE49-F238E27FC236}">
                  <a16:creationId xmlns:a16="http://schemas.microsoft.com/office/drawing/2014/main" id="{DD740742-518C-41CF-8F0A-FFFA6CA4CA87}"/>
                </a:ext>
              </a:extLst>
            </p:cNvPr>
            <p:cNvSpPr/>
            <p:nvPr/>
          </p:nvSpPr>
          <p:spPr>
            <a:xfrm>
              <a:off x="7191605" y="2532658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28" name="Flowchart: Delay 127">
            <a:extLst>
              <a:ext uri="{FF2B5EF4-FFF2-40B4-BE49-F238E27FC236}">
                <a16:creationId xmlns:a16="http://schemas.microsoft.com/office/drawing/2014/main" id="{0932A590-0583-4329-9A24-6243801C3F17}"/>
              </a:ext>
            </a:extLst>
          </p:cNvPr>
          <p:cNvSpPr/>
          <p:nvPr/>
        </p:nvSpPr>
        <p:spPr>
          <a:xfrm>
            <a:off x="3880173" y="3698996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C3b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29" name="Flowchart: Delay 128">
            <a:extLst>
              <a:ext uri="{FF2B5EF4-FFF2-40B4-BE49-F238E27FC236}">
                <a16:creationId xmlns:a16="http://schemas.microsoft.com/office/drawing/2014/main" id="{0A747BB1-807D-48C8-AC79-51B2D007296C}"/>
              </a:ext>
            </a:extLst>
          </p:cNvPr>
          <p:cNvSpPr/>
          <p:nvPr/>
        </p:nvSpPr>
        <p:spPr>
          <a:xfrm>
            <a:off x="3918217" y="3908332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C5b</a:t>
            </a:r>
            <a:endParaRPr lang="cs-CZ" sz="1400" b="1">
              <a:solidFill>
                <a:srgbClr val="9A5C00"/>
              </a:solidFill>
            </a:endParaRPr>
          </a:p>
        </p:txBody>
      </p:sp>
      <p:pic>
        <p:nvPicPr>
          <p:cNvPr id="133" name="Graphic 132" descr="Skull with solid fill">
            <a:extLst>
              <a:ext uri="{FF2B5EF4-FFF2-40B4-BE49-F238E27FC236}">
                <a16:creationId xmlns:a16="http://schemas.microsoft.com/office/drawing/2014/main" id="{1CED0185-CCD0-414E-AEA2-62DD06E52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84267" y="4749729"/>
            <a:ext cx="763112" cy="763112"/>
          </a:xfrm>
          <a:prstGeom prst="rect">
            <a:avLst/>
          </a:prstGeom>
        </p:spPr>
      </p:pic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4A2C5D99-57EB-424F-8425-BFAFB74583C5}"/>
              </a:ext>
            </a:extLst>
          </p:cNvPr>
          <p:cNvSpPr/>
          <p:nvPr/>
        </p:nvSpPr>
        <p:spPr>
          <a:xfrm>
            <a:off x="3161162" y="3333895"/>
            <a:ext cx="603981" cy="481147"/>
          </a:xfrm>
          <a:custGeom>
            <a:avLst/>
            <a:gdLst>
              <a:gd name="connsiteX0" fmla="*/ 303657 w 607313"/>
              <a:gd name="connsiteY0" fmla="*/ 0 h 370889"/>
              <a:gd name="connsiteX1" fmla="*/ 470171 w 607313"/>
              <a:gd name="connsiteY1" fmla="*/ 113252 h 370889"/>
              <a:gd name="connsiteX2" fmla="*/ 460141 w 607313"/>
              <a:gd name="connsiteY2" fmla="*/ 147041 h 370889"/>
              <a:gd name="connsiteX3" fmla="*/ 505614 w 607313"/>
              <a:gd name="connsiteY3" fmla="*/ 153285 h 370889"/>
              <a:gd name="connsiteX4" fmla="*/ 607313 w 607313"/>
              <a:gd name="connsiteY4" fmla="*/ 257637 h 370889"/>
              <a:gd name="connsiteX5" fmla="*/ 440799 w 607313"/>
              <a:gd name="connsiteY5" fmla="*/ 370889 h 370889"/>
              <a:gd name="connsiteX6" fmla="*/ 323056 w 607313"/>
              <a:gd name="connsiteY6" fmla="*/ 337718 h 370889"/>
              <a:gd name="connsiteX7" fmla="*/ 299679 w 607313"/>
              <a:gd name="connsiteY7" fmla="*/ 314136 h 370889"/>
              <a:gd name="connsiteX8" fmla="*/ 284257 w 607313"/>
              <a:gd name="connsiteY8" fmla="*/ 329692 h 370889"/>
              <a:gd name="connsiteX9" fmla="*/ 166514 w 607313"/>
              <a:gd name="connsiteY9" fmla="*/ 362863 h 370889"/>
              <a:gd name="connsiteX10" fmla="*/ 0 w 607313"/>
              <a:gd name="connsiteY10" fmla="*/ 249611 h 370889"/>
              <a:gd name="connsiteX11" fmla="*/ 101699 w 607313"/>
              <a:gd name="connsiteY11" fmla="*/ 145259 h 370889"/>
              <a:gd name="connsiteX12" fmla="*/ 144884 w 607313"/>
              <a:gd name="connsiteY12" fmla="*/ 139329 h 370889"/>
              <a:gd name="connsiteX13" fmla="*/ 137143 w 607313"/>
              <a:gd name="connsiteY13" fmla="*/ 113252 h 370889"/>
              <a:gd name="connsiteX14" fmla="*/ 303657 w 607313"/>
              <a:gd name="connsiteY14" fmla="*/ 0 h 370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07313" h="370889">
                <a:moveTo>
                  <a:pt x="303657" y="0"/>
                </a:moveTo>
                <a:cubicBezTo>
                  <a:pt x="395620" y="0"/>
                  <a:pt x="470171" y="50705"/>
                  <a:pt x="470171" y="113252"/>
                </a:cubicBezTo>
                <a:lnTo>
                  <a:pt x="460141" y="147041"/>
                </a:lnTo>
                <a:lnTo>
                  <a:pt x="505614" y="153285"/>
                </a:lnTo>
                <a:cubicBezTo>
                  <a:pt x="565378" y="170478"/>
                  <a:pt x="607313" y="210727"/>
                  <a:pt x="607313" y="257637"/>
                </a:cubicBezTo>
                <a:cubicBezTo>
                  <a:pt x="607313" y="320184"/>
                  <a:pt x="532762" y="370889"/>
                  <a:pt x="440799" y="370889"/>
                </a:cubicBezTo>
                <a:cubicBezTo>
                  <a:pt x="394818" y="370889"/>
                  <a:pt x="353189" y="358213"/>
                  <a:pt x="323056" y="337718"/>
                </a:cubicBezTo>
                <a:lnTo>
                  <a:pt x="299679" y="314136"/>
                </a:lnTo>
                <a:lnTo>
                  <a:pt x="284257" y="329692"/>
                </a:lnTo>
                <a:cubicBezTo>
                  <a:pt x="254124" y="350187"/>
                  <a:pt x="212495" y="362863"/>
                  <a:pt x="166514" y="362863"/>
                </a:cubicBezTo>
                <a:cubicBezTo>
                  <a:pt x="74551" y="362863"/>
                  <a:pt x="0" y="312158"/>
                  <a:pt x="0" y="249611"/>
                </a:cubicBezTo>
                <a:cubicBezTo>
                  <a:pt x="0" y="202701"/>
                  <a:pt x="41935" y="162452"/>
                  <a:pt x="101699" y="145259"/>
                </a:cubicBezTo>
                <a:lnTo>
                  <a:pt x="144884" y="139329"/>
                </a:lnTo>
                <a:lnTo>
                  <a:pt x="137143" y="113252"/>
                </a:lnTo>
                <a:cubicBezTo>
                  <a:pt x="137143" y="50705"/>
                  <a:pt x="211694" y="0"/>
                  <a:pt x="303657" y="0"/>
                </a:cubicBezTo>
                <a:close/>
              </a:path>
            </a:pathLst>
          </a:cu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C1</a:t>
            </a:r>
          </a:p>
          <a:p>
            <a:pPr algn="ctr"/>
            <a:r>
              <a:rPr lang="en-US" sz="1200" b="1">
                <a:solidFill>
                  <a:srgbClr val="9A5C00"/>
                </a:solidFill>
              </a:rPr>
              <a:t>complex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43" name="Flowchart: Delay 142">
            <a:extLst>
              <a:ext uri="{FF2B5EF4-FFF2-40B4-BE49-F238E27FC236}">
                <a16:creationId xmlns:a16="http://schemas.microsoft.com/office/drawing/2014/main" id="{6C466E2F-E833-4FAD-B638-03B5D5F23C85}"/>
              </a:ext>
            </a:extLst>
          </p:cNvPr>
          <p:cNvSpPr/>
          <p:nvPr/>
        </p:nvSpPr>
        <p:spPr>
          <a:xfrm>
            <a:off x="4043003" y="3496276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C4b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49" name="Flowchart: Delay 148">
            <a:extLst>
              <a:ext uri="{FF2B5EF4-FFF2-40B4-BE49-F238E27FC236}">
                <a16:creationId xmlns:a16="http://schemas.microsoft.com/office/drawing/2014/main" id="{6E5CC8AE-B1B2-47AC-9D47-C1C7B0029212}"/>
              </a:ext>
            </a:extLst>
          </p:cNvPr>
          <p:cNvSpPr/>
          <p:nvPr/>
        </p:nvSpPr>
        <p:spPr>
          <a:xfrm flipH="1">
            <a:off x="3686265" y="3490856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C2b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50" name="Arc 149">
            <a:extLst>
              <a:ext uri="{FF2B5EF4-FFF2-40B4-BE49-F238E27FC236}">
                <a16:creationId xmlns:a16="http://schemas.microsoft.com/office/drawing/2014/main" id="{069E1199-E843-4138-911E-690E7F5DCE8A}"/>
              </a:ext>
            </a:extLst>
          </p:cNvPr>
          <p:cNvSpPr/>
          <p:nvPr/>
        </p:nvSpPr>
        <p:spPr>
          <a:xfrm rot="4547577">
            <a:off x="1879201" y="4493002"/>
            <a:ext cx="534293" cy="1008438"/>
          </a:xfrm>
          <a:prstGeom prst="arc">
            <a:avLst>
              <a:gd name="adj1" fmla="val 16471053"/>
              <a:gd name="adj2" fmla="val 3263"/>
            </a:avLst>
          </a:prstGeom>
          <a:noFill/>
          <a:ln w="3810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lt1"/>
              </a:solidFill>
            </a:endParaRPr>
          </a:p>
        </p:txBody>
      </p:sp>
      <p:sp>
        <p:nvSpPr>
          <p:cNvPr id="151" name="Flowchart: Delay 150">
            <a:extLst>
              <a:ext uri="{FF2B5EF4-FFF2-40B4-BE49-F238E27FC236}">
                <a16:creationId xmlns:a16="http://schemas.microsoft.com/office/drawing/2014/main" id="{A0DE172E-BC13-47CA-832D-86433B0B7694}"/>
              </a:ext>
            </a:extLst>
          </p:cNvPr>
          <p:cNvSpPr/>
          <p:nvPr/>
        </p:nvSpPr>
        <p:spPr>
          <a:xfrm>
            <a:off x="4257274" y="2500202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C3a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52" name="Flowchart: Delay 151">
            <a:extLst>
              <a:ext uri="{FF2B5EF4-FFF2-40B4-BE49-F238E27FC236}">
                <a16:creationId xmlns:a16="http://schemas.microsoft.com/office/drawing/2014/main" id="{9354BD57-7BB0-4CC5-B905-4DE0943BB178}"/>
              </a:ext>
            </a:extLst>
          </p:cNvPr>
          <p:cNvSpPr/>
          <p:nvPr/>
        </p:nvSpPr>
        <p:spPr>
          <a:xfrm>
            <a:off x="3778338" y="2653045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C5a</a:t>
            </a:r>
            <a:endParaRPr lang="cs-CZ" sz="1400" b="1">
              <a:solidFill>
                <a:srgbClr val="9A5C00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69D62E3-2DDA-4625-81BD-AF6F1F8F3638}"/>
              </a:ext>
            </a:extLst>
          </p:cNvPr>
          <p:cNvCxnSpPr>
            <a:cxnSpLocks/>
          </p:cNvCxnSpPr>
          <p:nvPr/>
        </p:nvCxnSpPr>
        <p:spPr>
          <a:xfrm flipV="1">
            <a:off x="3853330" y="2946164"/>
            <a:ext cx="202177" cy="406698"/>
          </a:xfrm>
          <a:prstGeom prst="straightConnector1">
            <a:avLst/>
          </a:prstGeom>
          <a:ln w="38100">
            <a:solidFill>
              <a:srgbClr val="FF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08D16A5B-C586-420C-91D1-56BB159FE152}"/>
              </a:ext>
            </a:extLst>
          </p:cNvPr>
          <p:cNvGrpSpPr/>
          <p:nvPr/>
        </p:nvGrpSpPr>
        <p:grpSpPr>
          <a:xfrm>
            <a:off x="6342857" y="3377026"/>
            <a:ext cx="333691" cy="1159709"/>
            <a:chOff x="6809113" y="3796970"/>
            <a:chExt cx="333691" cy="1159709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04143B3-ADD1-4C3C-A1A4-8A391485413C}"/>
                </a:ext>
              </a:extLst>
            </p:cNvPr>
            <p:cNvSpPr/>
            <p:nvPr/>
          </p:nvSpPr>
          <p:spPr>
            <a:xfrm>
              <a:off x="6809776" y="4409580"/>
              <a:ext cx="333028" cy="547099"/>
            </a:xfrm>
            <a:custGeom>
              <a:avLst/>
              <a:gdLst>
                <a:gd name="connsiteX0" fmla="*/ 0 w 469901"/>
                <a:gd name="connsiteY0" fmla="*/ 233979 h 887238"/>
                <a:gd name="connsiteX1" fmla="*/ 0 w 469901"/>
                <a:gd name="connsiteY1" fmla="*/ 233980 h 887238"/>
                <a:gd name="connsiteX2" fmla="*/ 0 w 469901"/>
                <a:gd name="connsiteY2" fmla="*/ 233980 h 887238"/>
                <a:gd name="connsiteX3" fmla="*/ 233980 w 469901"/>
                <a:gd name="connsiteY3" fmla="*/ 0 h 887238"/>
                <a:gd name="connsiteX4" fmla="*/ 235921 w 469901"/>
                <a:gd name="connsiteY4" fmla="*/ 0 h 887238"/>
                <a:gd name="connsiteX5" fmla="*/ 469901 w 469901"/>
                <a:gd name="connsiteY5" fmla="*/ 233980 h 887238"/>
                <a:gd name="connsiteX6" fmla="*/ 469900 w 469901"/>
                <a:gd name="connsiteY6" fmla="*/ 233980 h 887238"/>
                <a:gd name="connsiteX7" fmla="*/ 326996 w 469901"/>
                <a:gd name="connsiteY7" fmla="*/ 449573 h 887238"/>
                <a:gd name="connsiteX8" fmla="*/ 320675 w 469901"/>
                <a:gd name="connsiteY8" fmla="*/ 450849 h 887238"/>
                <a:gd name="connsiteX9" fmla="*/ 320675 w 469901"/>
                <a:gd name="connsiteY9" fmla="*/ 801513 h 887238"/>
                <a:gd name="connsiteX10" fmla="*/ 234950 w 469901"/>
                <a:gd name="connsiteY10" fmla="*/ 887238 h 887238"/>
                <a:gd name="connsiteX11" fmla="*/ 149225 w 469901"/>
                <a:gd name="connsiteY11" fmla="*/ 801513 h 887238"/>
                <a:gd name="connsiteX12" fmla="*/ 149225 w 469901"/>
                <a:gd name="connsiteY12" fmla="*/ 450848 h 887238"/>
                <a:gd name="connsiteX13" fmla="*/ 142905 w 469901"/>
                <a:gd name="connsiteY13" fmla="*/ 449572 h 887238"/>
                <a:gd name="connsiteX14" fmla="*/ 4754 w 469901"/>
                <a:gd name="connsiteY14" fmla="*/ 281134 h 887238"/>
                <a:gd name="connsiteX15" fmla="*/ 0 w 469901"/>
                <a:gd name="connsiteY15" fmla="*/ 233980 h 887238"/>
                <a:gd name="connsiteX16" fmla="*/ 4754 w 469901"/>
                <a:gd name="connsiteY16" fmla="*/ 186825 h 887238"/>
                <a:gd name="connsiteX17" fmla="*/ 233980 w 469901"/>
                <a:gd name="connsiteY17" fmla="*/ 0 h 8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9901" h="887238">
                  <a:moveTo>
                    <a:pt x="0" y="233979"/>
                  </a:moveTo>
                  <a:lnTo>
                    <a:pt x="0" y="233980"/>
                  </a:lnTo>
                  <a:lnTo>
                    <a:pt x="0" y="233980"/>
                  </a:lnTo>
                  <a:close/>
                  <a:moveTo>
                    <a:pt x="233980" y="0"/>
                  </a:moveTo>
                  <a:lnTo>
                    <a:pt x="235921" y="0"/>
                  </a:lnTo>
                  <a:cubicBezTo>
                    <a:pt x="365145" y="0"/>
                    <a:pt x="469901" y="104756"/>
                    <a:pt x="469901" y="233980"/>
                  </a:cubicBezTo>
                  <a:lnTo>
                    <a:pt x="469900" y="233980"/>
                  </a:lnTo>
                  <a:cubicBezTo>
                    <a:pt x="469900" y="330898"/>
                    <a:pt x="410975" y="414053"/>
                    <a:pt x="326996" y="449573"/>
                  </a:cubicBezTo>
                  <a:lnTo>
                    <a:pt x="320675" y="450849"/>
                  </a:lnTo>
                  <a:lnTo>
                    <a:pt x="320675" y="801513"/>
                  </a:lnTo>
                  <a:cubicBezTo>
                    <a:pt x="320675" y="848858"/>
                    <a:pt x="282295" y="887238"/>
                    <a:pt x="234950" y="887238"/>
                  </a:cubicBezTo>
                  <a:cubicBezTo>
                    <a:pt x="187605" y="887238"/>
                    <a:pt x="149225" y="848858"/>
                    <a:pt x="149225" y="801513"/>
                  </a:cubicBezTo>
                  <a:lnTo>
                    <a:pt x="149225" y="450848"/>
                  </a:lnTo>
                  <a:lnTo>
                    <a:pt x="142905" y="449572"/>
                  </a:lnTo>
                  <a:cubicBezTo>
                    <a:pt x="72922" y="419972"/>
                    <a:pt x="20338" y="357292"/>
                    <a:pt x="4754" y="281134"/>
                  </a:cubicBezTo>
                  <a:lnTo>
                    <a:pt x="0" y="233980"/>
                  </a:lnTo>
                  <a:lnTo>
                    <a:pt x="4754" y="186825"/>
                  </a:lnTo>
                  <a:cubicBezTo>
                    <a:pt x="26572" y="80204"/>
                    <a:pt x="120909" y="0"/>
                    <a:pt x="233980" y="0"/>
                  </a:cubicBezTo>
                  <a:close/>
                </a:path>
              </a:pathLst>
            </a:custGeom>
            <a:solidFill>
              <a:srgbClr val="7030A0"/>
            </a:solidFill>
            <a:ln w="23019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76" name="Rectangle: Rounded Corners 175">
              <a:extLst>
                <a:ext uri="{FF2B5EF4-FFF2-40B4-BE49-F238E27FC236}">
                  <a16:creationId xmlns:a16="http://schemas.microsoft.com/office/drawing/2014/main" id="{389C7707-5CF4-4A53-AFF1-598B6B721B7C}"/>
                </a:ext>
              </a:extLst>
            </p:cNvPr>
            <p:cNvSpPr/>
            <p:nvPr/>
          </p:nvSpPr>
          <p:spPr>
            <a:xfrm>
              <a:off x="6812105" y="3796970"/>
              <a:ext cx="275984" cy="317283"/>
            </a:xfrm>
            <a:prstGeom prst="roundRect">
              <a:avLst>
                <a:gd name="adj" fmla="val 29788"/>
              </a:avLst>
            </a:prstGeom>
            <a:solidFill>
              <a:srgbClr val="FF66FF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3D407462-9FED-41CA-9C57-A0738460B23A}"/>
                </a:ext>
              </a:extLst>
            </p:cNvPr>
            <p:cNvSpPr/>
            <p:nvPr/>
          </p:nvSpPr>
          <p:spPr>
            <a:xfrm>
              <a:off x="6809113" y="3963530"/>
              <a:ext cx="301779" cy="554482"/>
            </a:xfrm>
            <a:custGeom>
              <a:avLst/>
              <a:gdLst>
                <a:gd name="connsiteX0" fmla="*/ 253024 w 515296"/>
                <a:gd name="connsiteY0" fmla="*/ 0 h 851772"/>
                <a:gd name="connsiteX1" fmla="*/ 354443 w 515296"/>
                <a:gd name="connsiteY1" fmla="*/ 101419 h 851772"/>
                <a:gd name="connsiteX2" fmla="*/ 354443 w 515296"/>
                <a:gd name="connsiteY2" fmla="*/ 526578 h 851772"/>
                <a:gd name="connsiteX3" fmla="*/ 357936 w 515296"/>
                <a:gd name="connsiteY3" fmla="*/ 527237 h 851772"/>
                <a:gd name="connsiteX4" fmla="*/ 515296 w 515296"/>
                <a:gd name="connsiteY4" fmla="*/ 748905 h 851772"/>
                <a:gd name="connsiteX5" fmla="*/ 510062 w 515296"/>
                <a:gd name="connsiteY5" fmla="*/ 797389 h 851772"/>
                <a:gd name="connsiteX6" fmla="*/ 499208 w 515296"/>
                <a:gd name="connsiteY6" fmla="*/ 830038 h 851772"/>
                <a:gd name="connsiteX7" fmla="*/ 480815 w 515296"/>
                <a:gd name="connsiteY7" fmla="*/ 798398 h 851772"/>
                <a:gd name="connsiteX8" fmla="*/ 267169 w 515296"/>
                <a:gd name="connsiteY8" fmla="*/ 692331 h 851772"/>
                <a:gd name="connsiteX9" fmla="*/ 29769 w 515296"/>
                <a:gd name="connsiteY9" fmla="*/ 839263 h 851772"/>
                <a:gd name="connsiteX10" fmla="*/ 25610 w 515296"/>
                <a:gd name="connsiteY10" fmla="*/ 851772 h 851772"/>
                <a:gd name="connsiteX11" fmla="*/ 20248 w 515296"/>
                <a:gd name="connsiteY11" fmla="*/ 842547 h 851772"/>
                <a:gd name="connsiteX12" fmla="*/ 0 w 515296"/>
                <a:gd name="connsiteY12" fmla="*/ 748905 h 851772"/>
                <a:gd name="connsiteX13" fmla="*/ 75464 w 515296"/>
                <a:gd name="connsiteY13" fmla="*/ 578794 h 851772"/>
                <a:gd name="connsiteX14" fmla="*/ 151824 w 515296"/>
                <a:gd name="connsiteY14" fmla="*/ 530722 h 851772"/>
                <a:gd name="connsiteX15" fmla="*/ 151605 w 515296"/>
                <a:gd name="connsiteY15" fmla="*/ 529638 h 851772"/>
                <a:gd name="connsiteX16" fmla="*/ 151605 w 515296"/>
                <a:gd name="connsiteY16" fmla="*/ 101419 h 851772"/>
                <a:gd name="connsiteX17" fmla="*/ 253024 w 515296"/>
                <a:gd name="connsiteY17" fmla="*/ 0 h 85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5296" h="851772">
                  <a:moveTo>
                    <a:pt x="253024" y="0"/>
                  </a:moveTo>
                  <a:cubicBezTo>
                    <a:pt x="309036" y="0"/>
                    <a:pt x="354443" y="45407"/>
                    <a:pt x="354443" y="101419"/>
                  </a:cubicBezTo>
                  <a:lnTo>
                    <a:pt x="354443" y="526578"/>
                  </a:lnTo>
                  <a:lnTo>
                    <a:pt x="357936" y="527237"/>
                  </a:lnTo>
                  <a:cubicBezTo>
                    <a:pt x="450410" y="563758"/>
                    <a:pt x="515296" y="649256"/>
                    <a:pt x="515296" y="748905"/>
                  </a:cubicBezTo>
                  <a:cubicBezTo>
                    <a:pt x="515296" y="765513"/>
                    <a:pt x="513494" y="781728"/>
                    <a:pt x="510062" y="797389"/>
                  </a:cubicBezTo>
                  <a:lnTo>
                    <a:pt x="499208" y="830038"/>
                  </a:lnTo>
                  <a:lnTo>
                    <a:pt x="480815" y="798398"/>
                  </a:lnTo>
                  <a:cubicBezTo>
                    <a:pt x="434514" y="734405"/>
                    <a:pt x="356104" y="692331"/>
                    <a:pt x="267169" y="692331"/>
                  </a:cubicBezTo>
                  <a:cubicBezTo>
                    <a:pt x="160448" y="692331"/>
                    <a:pt x="68882" y="752917"/>
                    <a:pt x="29769" y="839263"/>
                  </a:cubicBezTo>
                  <a:lnTo>
                    <a:pt x="25610" y="851772"/>
                  </a:lnTo>
                  <a:lnTo>
                    <a:pt x="20248" y="842547"/>
                  </a:lnTo>
                  <a:cubicBezTo>
                    <a:pt x="7210" y="813765"/>
                    <a:pt x="0" y="782121"/>
                    <a:pt x="0" y="748905"/>
                  </a:cubicBezTo>
                  <a:cubicBezTo>
                    <a:pt x="0" y="682473"/>
                    <a:pt x="28839" y="622329"/>
                    <a:pt x="75464" y="578794"/>
                  </a:cubicBezTo>
                  <a:lnTo>
                    <a:pt x="151824" y="530722"/>
                  </a:lnTo>
                  <a:lnTo>
                    <a:pt x="151605" y="529638"/>
                  </a:lnTo>
                  <a:lnTo>
                    <a:pt x="151605" y="101419"/>
                  </a:lnTo>
                  <a:cubicBezTo>
                    <a:pt x="151605" y="45407"/>
                    <a:pt x="197012" y="0"/>
                    <a:pt x="2530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/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D8D27AB5-6B0F-4333-859F-7463D0939F78}"/>
              </a:ext>
            </a:extLst>
          </p:cNvPr>
          <p:cNvGrpSpPr/>
          <p:nvPr/>
        </p:nvGrpSpPr>
        <p:grpSpPr>
          <a:xfrm rot="2044089">
            <a:off x="6831209" y="3501998"/>
            <a:ext cx="333691" cy="1159709"/>
            <a:chOff x="6809113" y="3796970"/>
            <a:chExt cx="333691" cy="1159709"/>
          </a:xfrm>
        </p:grpSpPr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12C40B3B-4438-454F-973F-78A744A7DF2E}"/>
                </a:ext>
              </a:extLst>
            </p:cNvPr>
            <p:cNvSpPr/>
            <p:nvPr/>
          </p:nvSpPr>
          <p:spPr>
            <a:xfrm>
              <a:off x="6809776" y="4409580"/>
              <a:ext cx="333028" cy="547099"/>
            </a:xfrm>
            <a:custGeom>
              <a:avLst/>
              <a:gdLst>
                <a:gd name="connsiteX0" fmla="*/ 0 w 469901"/>
                <a:gd name="connsiteY0" fmla="*/ 233979 h 887238"/>
                <a:gd name="connsiteX1" fmla="*/ 0 w 469901"/>
                <a:gd name="connsiteY1" fmla="*/ 233980 h 887238"/>
                <a:gd name="connsiteX2" fmla="*/ 0 w 469901"/>
                <a:gd name="connsiteY2" fmla="*/ 233980 h 887238"/>
                <a:gd name="connsiteX3" fmla="*/ 233980 w 469901"/>
                <a:gd name="connsiteY3" fmla="*/ 0 h 887238"/>
                <a:gd name="connsiteX4" fmla="*/ 235921 w 469901"/>
                <a:gd name="connsiteY4" fmla="*/ 0 h 887238"/>
                <a:gd name="connsiteX5" fmla="*/ 469901 w 469901"/>
                <a:gd name="connsiteY5" fmla="*/ 233980 h 887238"/>
                <a:gd name="connsiteX6" fmla="*/ 469900 w 469901"/>
                <a:gd name="connsiteY6" fmla="*/ 233980 h 887238"/>
                <a:gd name="connsiteX7" fmla="*/ 326996 w 469901"/>
                <a:gd name="connsiteY7" fmla="*/ 449573 h 887238"/>
                <a:gd name="connsiteX8" fmla="*/ 320675 w 469901"/>
                <a:gd name="connsiteY8" fmla="*/ 450849 h 887238"/>
                <a:gd name="connsiteX9" fmla="*/ 320675 w 469901"/>
                <a:gd name="connsiteY9" fmla="*/ 801513 h 887238"/>
                <a:gd name="connsiteX10" fmla="*/ 234950 w 469901"/>
                <a:gd name="connsiteY10" fmla="*/ 887238 h 887238"/>
                <a:gd name="connsiteX11" fmla="*/ 149225 w 469901"/>
                <a:gd name="connsiteY11" fmla="*/ 801513 h 887238"/>
                <a:gd name="connsiteX12" fmla="*/ 149225 w 469901"/>
                <a:gd name="connsiteY12" fmla="*/ 450848 h 887238"/>
                <a:gd name="connsiteX13" fmla="*/ 142905 w 469901"/>
                <a:gd name="connsiteY13" fmla="*/ 449572 h 887238"/>
                <a:gd name="connsiteX14" fmla="*/ 4754 w 469901"/>
                <a:gd name="connsiteY14" fmla="*/ 281134 h 887238"/>
                <a:gd name="connsiteX15" fmla="*/ 0 w 469901"/>
                <a:gd name="connsiteY15" fmla="*/ 233980 h 887238"/>
                <a:gd name="connsiteX16" fmla="*/ 4754 w 469901"/>
                <a:gd name="connsiteY16" fmla="*/ 186825 h 887238"/>
                <a:gd name="connsiteX17" fmla="*/ 233980 w 469901"/>
                <a:gd name="connsiteY17" fmla="*/ 0 h 8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9901" h="887238">
                  <a:moveTo>
                    <a:pt x="0" y="233979"/>
                  </a:moveTo>
                  <a:lnTo>
                    <a:pt x="0" y="233980"/>
                  </a:lnTo>
                  <a:lnTo>
                    <a:pt x="0" y="233980"/>
                  </a:lnTo>
                  <a:close/>
                  <a:moveTo>
                    <a:pt x="233980" y="0"/>
                  </a:moveTo>
                  <a:lnTo>
                    <a:pt x="235921" y="0"/>
                  </a:lnTo>
                  <a:cubicBezTo>
                    <a:pt x="365145" y="0"/>
                    <a:pt x="469901" y="104756"/>
                    <a:pt x="469901" y="233980"/>
                  </a:cubicBezTo>
                  <a:lnTo>
                    <a:pt x="469900" y="233980"/>
                  </a:lnTo>
                  <a:cubicBezTo>
                    <a:pt x="469900" y="330898"/>
                    <a:pt x="410975" y="414053"/>
                    <a:pt x="326996" y="449573"/>
                  </a:cubicBezTo>
                  <a:lnTo>
                    <a:pt x="320675" y="450849"/>
                  </a:lnTo>
                  <a:lnTo>
                    <a:pt x="320675" y="801513"/>
                  </a:lnTo>
                  <a:cubicBezTo>
                    <a:pt x="320675" y="848858"/>
                    <a:pt x="282295" y="887238"/>
                    <a:pt x="234950" y="887238"/>
                  </a:cubicBezTo>
                  <a:cubicBezTo>
                    <a:pt x="187605" y="887238"/>
                    <a:pt x="149225" y="848858"/>
                    <a:pt x="149225" y="801513"/>
                  </a:cubicBezTo>
                  <a:lnTo>
                    <a:pt x="149225" y="450848"/>
                  </a:lnTo>
                  <a:lnTo>
                    <a:pt x="142905" y="449572"/>
                  </a:lnTo>
                  <a:cubicBezTo>
                    <a:pt x="72922" y="419972"/>
                    <a:pt x="20338" y="357292"/>
                    <a:pt x="4754" y="281134"/>
                  </a:cubicBezTo>
                  <a:lnTo>
                    <a:pt x="0" y="233980"/>
                  </a:lnTo>
                  <a:lnTo>
                    <a:pt x="4754" y="186825"/>
                  </a:lnTo>
                  <a:cubicBezTo>
                    <a:pt x="26572" y="80204"/>
                    <a:pt x="120909" y="0"/>
                    <a:pt x="233980" y="0"/>
                  </a:cubicBezTo>
                  <a:close/>
                </a:path>
              </a:pathLst>
            </a:custGeom>
            <a:solidFill>
              <a:srgbClr val="7030A0"/>
            </a:solidFill>
            <a:ln w="23019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84" name="Rectangle: Rounded Corners 183">
              <a:extLst>
                <a:ext uri="{FF2B5EF4-FFF2-40B4-BE49-F238E27FC236}">
                  <a16:creationId xmlns:a16="http://schemas.microsoft.com/office/drawing/2014/main" id="{25332274-DA75-4758-AB58-27384654ADFA}"/>
                </a:ext>
              </a:extLst>
            </p:cNvPr>
            <p:cNvSpPr/>
            <p:nvPr/>
          </p:nvSpPr>
          <p:spPr>
            <a:xfrm>
              <a:off x="6812105" y="3796970"/>
              <a:ext cx="275984" cy="317283"/>
            </a:xfrm>
            <a:prstGeom prst="roundRect">
              <a:avLst>
                <a:gd name="adj" fmla="val 29788"/>
              </a:avLst>
            </a:prstGeom>
            <a:solidFill>
              <a:srgbClr val="FF66FF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652D3D67-B15E-4542-A26C-EDEA91C3A8E8}"/>
                </a:ext>
              </a:extLst>
            </p:cNvPr>
            <p:cNvSpPr/>
            <p:nvPr/>
          </p:nvSpPr>
          <p:spPr>
            <a:xfrm>
              <a:off x="6809113" y="3963530"/>
              <a:ext cx="301779" cy="554482"/>
            </a:xfrm>
            <a:custGeom>
              <a:avLst/>
              <a:gdLst>
                <a:gd name="connsiteX0" fmla="*/ 253024 w 515296"/>
                <a:gd name="connsiteY0" fmla="*/ 0 h 851772"/>
                <a:gd name="connsiteX1" fmla="*/ 354443 w 515296"/>
                <a:gd name="connsiteY1" fmla="*/ 101419 h 851772"/>
                <a:gd name="connsiteX2" fmla="*/ 354443 w 515296"/>
                <a:gd name="connsiteY2" fmla="*/ 526578 h 851772"/>
                <a:gd name="connsiteX3" fmla="*/ 357936 w 515296"/>
                <a:gd name="connsiteY3" fmla="*/ 527237 h 851772"/>
                <a:gd name="connsiteX4" fmla="*/ 515296 w 515296"/>
                <a:gd name="connsiteY4" fmla="*/ 748905 h 851772"/>
                <a:gd name="connsiteX5" fmla="*/ 510062 w 515296"/>
                <a:gd name="connsiteY5" fmla="*/ 797389 h 851772"/>
                <a:gd name="connsiteX6" fmla="*/ 499208 w 515296"/>
                <a:gd name="connsiteY6" fmla="*/ 830038 h 851772"/>
                <a:gd name="connsiteX7" fmla="*/ 480815 w 515296"/>
                <a:gd name="connsiteY7" fmla="*/ 798398 h 851772"/>
                <a:gd name="connsiteX8" fmla="*/ 267169 w 515296"/>
                <a:gd name="connsiteY8" fmla="*/ 692331 h 851772"/>
                <a:gd name="connsiteX9" fmla="*/ 29769 w 515296"/>
                <a:gd name="connsiteY9" fmla="*/ 839263 h 851772"/>
                <a:gd name="connsiteX10" fmla="*/ 25610 w 515296"/>
                <a:gd name="connsiteY10" fmla="*/ 851772 h 851772"/>
                <a:gd name="connsiteX11" fmla="*/ 20248 w 515296"/>
                <a:gd name="connsiteY11" fmla="*/ 842547 h 851772"/>
                <a:gd name="connsiteX12" fmla="*/ 0 w 515296"/>
                <a:gd name="connsiteY12" fmla="*/ 748905 h 851772"/>
                <a:gd name="connsiteX13" fmla="*/ 75464 w 515296"/>
                <a:gd name="connsiteY13" fmla="*/ 578794 h 851772"/>
                <a:gd name="connsiteX14" fmla="*/ 151824 w 515296"/>
                <a:gd name="connsiteY14" fmla="*/ 530722 h 851772"/>
                <a:gd name="connsiteX15" fmla="*/ 151605 w 515296"/>
                <a:gd name="connsiteY15" fmla="*/ 529638 h 851772"/>
                <a:gd name="connsiteX16" fmla="*/ 151605 w 515296"/>
                <a:gd name="connsiteY16" fmla="*/ 101419 h 851772"/>
                <a:gd name="connsiteX17" fmla="*/ 253024 w 515296"/>
                <a:gd name="connsiteY17" fmla="*/ 0 h 85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5296" h="851772">
                  <a:moveTo>
                    <a:pt x="253024" y="0"/>
                  </a:moveTo>
                  <a:cubicBezTo>
                    <a:pt x="309036" y="0"/>
                    <a:pt x="354443" y="45407"/>
                    <a:pt x="354443" y="101419"/>
                  </a:cubicBezTo>
                  <a:lnTo>
                    <a:pt x="354443" y="526578"/>
                  </a:lnTo>
                  <a:lnTo>
                    <a:pt x="357936" y="527237"/>
                  </a:lnTo>
                  <a:cubicBezTo>
                    <a:pt x="450410" y="563758"/>
                    <a:pt x="515296" y="649256"/>
                    <a:pt x="515296" y="748905"/>
                  </a:cubicBezTo>
                  <a:cubicBezTo>
                    <a:pt x="515296" y="765513"/>
                    <a:pt x="513494" y="781728"/>
                    <a:pt x="510062" y="797389"/>
                  </a:cubicBezTo>
                  <a:lnTo>
                    <a:pt x="499208" y="830038"/>
                  </a:lnTo>
                  <a:lnTo>
                    <a:pt x="480815" y="798398"/>
                  </a:lnTo>
                  <a:cubicBezTo>
                    <a:pt x="434514" y="734405"/>
                    <a:pt x="356104" y="692331"/>
                    <a:pt x="267169" y="692331"/>
                  </a:cubicBezTo>
                  <a:cubicBezTo>
                    <a:pt x="160448" y="692331"/>
                    <a:pt x="68882" y="752917"/>
                    <a:pt x="29769" y="839263"/>
                  </a:cubicBezTo>
                  <a:lnTo>
                    <a:pt x="25610" y="851772"/>
                  </a:lnTo>
                  <a:lnTo>
                    <a:pt x="20248" y="842547"/>
                  </a:lnTo>
                  <a:cubicBezTo>
                    <a:pt x="7210" y="813765"/>
                    <a:pt x="0" y="782121"/>
                    <a:pt x="0" y="748905"/>
                  </a:cubicBezTo>
                  <a:cubicBezTo>
                    <a:pt x="0" y="682473"/>
                    <a:pt x="28839" y="622329"/>
                    <a:pt x="75464" y="578794"/>
                  </a:cubicBezTo>
                  <a:lnTo>
                    <a:pt x="151824" y="530722"/>
                  </a:lnTo>
                  <a:lnTo>
                    <a:pt x="151605" y="529638"/>
                  </a:lnTo>
                  <a:lnTo>
                    <a:pt x="151605" y="101419"/>
                  </a:lnTo>
                  <a:cubicBezTo>
                    <a:pt x="151605" y="45407"/>
                    <a:pt x="197012" y="0"/>
                    <a:pt x="2530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/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3EA09134-08FC-4771-AFE4-01BB548C6A6B}"/>
              </a:ext>
            </a:extLst>
          </p:cNvPr>
          <p:cNvGrpSpPr/>
          <p:nvPr/>
        </p:nvGrpSpPr>
        <p:grpSpPr>
          <a:xfrm rot="3523871">
            <a:off x="7157165" y="3816951"/>
            <a:ext cx="333691" cy="1159709"/>
            <a:chOff x="6809113" y="3796970"/>
            <a:chExt cx="333691" cy="1159709"/>
          </a:xfrm>
        </p:grpSpPr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A4B4ED6C-F99C-46F7-8C32-E7E2B2A81723}"/>
                </a:ext>
              </a:extLst>
            </p:cNvPr>
            <p:cNvSpPr/>
            <p:nvPr/>
          </p:nvSpPr>
          <p:spPr>
            <a:xfrm>
              <a:off x="6809776" y="4409580"/>
              <a:ext cx="333028" cy="547099"/>
            </a:xfrm>
            <a:custGeom>
              <a:avLst/>
              <a:gdLst>
                <a:gd name="connsiteX0" fmla="*/ 0 w 469901"/>
                <a:gd name="connsiteY0" fmla="*/ 233979 h 887238"/>
                <a:gd name="connsiteX1" fmla="*/ 0 w 469901"/>
                <a:gd name="connsiteY1" fmla="*/ 233980 h 887238"/>
                <a:gd name="connsiteX2" fmla="*/ 0 w 469901"/>
                <a:gd name="connsiteY2" fmla="*/ 233980 h 887238"/>
                <a:gd name="connsiteX3" fmla="*/ 233980 w 469901"/>
                <a:gd name="connsiteY3" fmla="*/ 0 h 887238"/>
                <a:gd name="connsiteX4" fmla="*/ 235921 w 469901"/>
                <a:gd name="connsiteY4" fmla="*/ 0 h 887238"/>
                <a:gd name="connsiteX5" fmla="*/ 469901 w 469901"/>
                <a:gd name="connsiteY5" fmla="*/ 233980 h 887238"/>
                <a:gd name="connsiteX6" fmla="*/ 469900 w 469901"/>
                <a:gd name="connsiteY6" fmla="*/ 233980 h 887238"/>
                <a:gd name="connsiteX7" fmla="*/ 326996 w 469901"/>
                <a:gd name="connsiteY7" fmla="*/ 449573 h 887238"/>
                <a:gd name="connsiteX8" fmla="*/ 320675 w 469901"/>
                <a:gd name="connsiteY8" fmla="*/ 450849 h 887238"/>
                <a:gd name="connsiteX9" fmla="*/ 320675 w 469901"/>
                <a:gd name="connsiteY9" fmla="*/ 801513 h 887238"/>
                <a:gd name="connsiteX10" fmla="*/ 234950 w 469901"/>
                <a:gd name="connsiteY10" fmla="*/ 887238 h 887238"/>
                <a:gd name="connsiteX11" fmla="*/ 149225 w 469901"/>
                <a:gd name="connsiteY11" fmla="*/ 801513 h 887238"/>
                <a:gd name="connsiteX12" fmla="*/ 149225 w 469901"/>
                <a:gd name="connsiteY12" fmla="*/ 450848 h 887238"/>
                <a:gd name="connsiteX13" fmla="*/ 142905 w 469901"/>
                <a:gd name="connsiteY13" fmla="*/ 449572 h 887238"/>
                <a:gd name="connsiteX14" fmla="*/ 4754 w 469901"/>
                <a:gd name="connsiteY14" fmla="*/ 281134 h 887238"/>
                <a:gd name="connsiteX15" fmla="*/ 0 w 469901"/>
                <a:gd name="connsiteY15" fmla="*/ 233980 h 887238"/>
                <a:gd name="connsiteX16" fmla="*/ 4754 w 469901"/>
                <a:gd name="connsiteY16" fmla="*/ 186825 h 887238"/>
                <a:gd name="connsiteX17" fmla="*/ 233980 w 469901"/>
                <a:gd name="connsiteY17" fmla="*/ 0 h 8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9901" h="887238">
                  <a:moveTo>
                    <a:pt x="0" y="233979"/>
                  </a:moveTo>
                  <a:lnTo>
                    <a:pt x="0" y="233980"/>
                  </a:lnTo>
                  <a:lnTo>
                    <a:pt x="0" y="233980"/>
                  </a:lnTo>
                  <a:close/>
                  <a:moveTo>
                    <a:pt x="233980" y="0"/>
                  </a:moveTo>
                  <a:lnTo>
                    <a:pt x="235921" y="0"/>
                  </a:lnTo>
                  <a:cubicBezTo>
                    <a:pt x="365145" y="0"/>
                    <a:pt x="469901" y="104756"/>
                    <a:pt x="469901" y="233980"/>
                  </a:cubicBezTo>
                  <a:lnTo>
                    <a:pt x="469900" y="233980"/>
                  </a:lnTo>
                  <a:cubicBezTo>
                    <a:pt x="469900" y="330898"/>
                    <a:pt x="410975" y="414053"/>
                    <a:pt x="326996" y="449573"/>
                  </a:cubicBezTo>
                  <a:lnTo>
                    <a:pt x="320675" y="450849"/>
                  </a:lnTo>
                  <a:lnTo>
                    <a:pt x="320675" y="801513"/>
                  </a:lnTo>
                  <a:cubicBezTo>
                    <a:pt x="320675" y="848858"/>
                    <a:pt x="282295" y="887238"/>
                    <a:pt x="234950" y="887238"/>
                  </a:cubicBezTo>
                  <a:cubicBezTo>
                    <a:pt x="187605" y="887238"/>
                    <a:pt x="149225" y="848858"/>
                    <a:pt x="149225" y="801513"/>
                  </a:cubicBezTo>
                  <a:lnTo>
                    <a:pt x="149225" y="450848"/>
                  </a:lnTo>
                  <a:lnTo>
                    <a:pt x="142905" y="449572"/>
                  </a:lnTo>
                  <a:cubicBezTo>
                    <a:pt x="72922" y="419972"/>
                    <a:pt x="20338" y="357292"/>
                    <a:pt x="4754" y="281134"/>
                  </a:cubicBezTo>
                  <a:lnTo>
                    <a:pt x="0" y="233980"/>
                  </a:lnTo>
                  <a:lnTo>
                    <a:pt x="4754" y="186825"/>
                  </a:lnTo>
                  <a:cubicBezTo>
                    <a:pt x="26572" y="80204"/>
                    <a:pt x="120909" y="0"/>
                    <a:pt x="233980" y="0"/>
                  </a:cubicBezTo>
                  <a:close/>
                </a:path>
              </a:pathLst>
            </a:custGeom>
            <a:solidFill>
              <a:srgbClr val="7030A0"/>
            </a:solidFill>
            <a:ln w="23019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88" name="Rectangle: Rounded Corners 187">
              <a:extLst>
                <a:ext uri="{FF2B5EF4-FFF2-40B4-BE49-F238E27FC236}">
                  <a16:creationId xmlns:a16="http://schemas.microsoft.com/office/drawing/2014/main" id="{759E4033-2F4F-4A5E-BE7B-031D9C448170}"/>
                </a:ext>
              </a:extLst>
            </p:cNvPr>
            <p:cNvSpPr/>
            <p:nvPr/>
          </p:nvSpPr>
          <p:spPr>
            <a:xfrm>
              <a:off x="6812105" y="3796970"/>
              <a:ext cx="275984" cy="317283"/>
            </a:xfrm>
            <a:prstGeom prst="roundRect">
              <a:avLst>
                <a:gd name="adj" fmla="val 29788"/>
              </a:avLst>
            </a:prstGeom>
            <a:solidFill>
              <a:srgbClr val="FF66FF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86427B1F-3602-4D06-A08D-3B39525D9BF3}"/>
                </a:ext>
              </a:extLst>
            </p:cNvPr>
            <p:cNvSpPr/>
            <p:nvPr/>
          </p:nvSpPr>
          <p:spPr>
            <a:xfrm>
              <a:off x="6809113" y="3963530"/>
              <a:ext cx="301779" cy="554482"/>
            </a:xfrm>
            <a:custGeom>
              <a:avLst/>
              <a:gdLst>
                <a:gd name="connsiteX0" fmla="*/ 253024 w 515296"/>
                <a:gd name="connsiteY0" fmla="*/ 0 h 851772"/>
                <a:gd name="connsiteX1" fmla="*/ 354443 w 515296"/>
                <a:gd name="connsiteY1" fmla="*/ 101419 h 851772"/>
                <a:gd name="connsiteX2" fmla="*/ 354443 w 515296"/>
                <a:gd name="connsiteY2" fmla="*/ 526578 h 851772"/>
                <a:gd name="connsiteX3" fmla="*/ 357936 w 515296"/>
                <a:gd name="connsiteY3" fmla="*/ 527237 h 851772"/>
                <a:gd name="connsiteX4" fmla="*/ 515296 w 515296"/>
                <a:gd name="connsiteY4" fmla="*/ 748905 h 851772"/>
                <a:gd name="connsiteX5" fmla="*/ 510062 w 515296"/>
                <a:gd name="connsiteY5" fmla="*/ 797389 h 851772"/>
                <a:gd name="connsiteX6" fmla="*/ 499208 w 515296"/>
                <a:gd name="connsiteY6" fmla="*/ 830038 h 851772"/>
                <a:gd name="connsiteX7" fmla="*/ 480815 w 515296"/>
                <a:gd name="connsiteY7" fmla="*/ 798398 h 851772"/>
                <a:gd name="connsiteX8" fmla="*/ 267169 w 515296"/>
                <a:gd name="connsiteY8" fmla="*/ 692331 h 851772"/>
                <a:gd name="connsiteX9" fmla="*/ 29769 w 515296"/>
                <a:gd name="connsiteY9" fmla="*/ 839263 h 851772"/>
                <a:gd name="connsiteX10" fmla="*/ 25610 w 515296"/>
                <a:gd name="connsiteY10" fmla="*/ 851772 h 851772"/>
                <a:gd name="connsiteX11" fmla="*/ 20248 w 515296"/>
                <a:gd name="connsiteY11" fmla="*/ 842547 h 851772"/>
                <a:gd name="connsiteX12" fmla="*/ 0 w 515296"/>
                <a:gd name="connsiteY12" fmla="*/ 748905 h 851772"/>
                <a:gd name="connsiteX13" fmla="*/ 75464 w 515296"/>
                <a:gd name="connsiteY13" fmla="*/ 578794 h 851772"/>
                <a:gd name="connsiteX14" fmla="*/ 151824 w 515296"/>
                <a:gd name="connsiteY14" fmla="*/ 530722 h 851772"/>
                <a:gd name="connsiteX15" fmla="*/ 151605 w 515296"/>
                <a:gd name="connsiteY15" fmla="*/ 529638 h 851772"/>
                <a:gd name="connsiteX16" fmla="*/ 151605 w 515296"/>
                <a:gd name="connsiteY16" fmla="*/ 101419 h 851772"/>
                <a:gd name="connsiteX17" fmla="*/ 253024 w 515296"/>
                <a:gd name="connsiteY17" fmla="*/ 0 h 85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5296" h="851772">
                  <a:moveTo>
                    <a:pt x="253024" y="0"/>
                  </a:moveTo>
                  <a:cubicBezTo>
                    <a:pt x="309036" y="0"/>
                    <a:pt x="354443" y="45407"/>
                    <a:pt x="354443" y="101419"/>
                  </a:cubicBezTo>
                  <a:lnTo>
                    <a:pt x="354443" y="526578"/>
                  </a:lnTo>
                  <a:lnTo>
                    <a:pt x="357936" y="527237"/>
                  </a:lnTo>
                  <a:cubicBezTo>
                    <a:pt x="450410" y="563758"/>
                    <a:pt x="515296" y="649256"/>
                    <a:pt x="515296" y="748905"/>
                  </a:cubicBezTo>
                  <a:cubicBezTo>
                    <a:pt x="515296" y="765513"/>
                    <a:pt x="513494" y="781728"/>
                    <a:pt x="510062" y="797389"/>
                  </a:cubicBezTo>
                  <a:lnTo>
                    <a:pt x="499208" y="830038"/>
                  </a:lnTo>
                  <a:lnTo>
                    <a:pt x="480815" y="798398"/>
                  </a:lnTo>
                  <a:cubicBezTo>
                    <a:pt x="434514" y="734405"/>
                    <a:pt x="356104" y="692331"/>
                    <a:pt x="267169" y="692331"/>
                  </a:cubicBezTo>
                  <a:cubicBezTo>
                    <a:pt x="160448" y="692331"/>
                    <a:pt x="68882" y="752917"/>
                    <a:pt x="29769" y="839263"/>
                  </a:cubicBezTo>
                  <a:lnTo>
                    <a:pt x="25610" y="851772"/>
                  </a:lnTo>
                  <a:lnTo>
                    <a:pt x="20248" y="842547"/>
                  </a:lnTo>
                  <a:cubicBezTo>
                    <a:pt x="7210" y="813765"/>
                    <a:pt x="0" y="782121"/>
                    <a:pt x="0" y="748905"/>
                  </a:cubicBezTo>
                  <a:cubicBezTo>
                    <a:pt x="0" y="682473"/>
                    <a:pt x="28839" y="622329"/>
                    <a:pt x="75464" y="578794"/>
                  </a:cubicBezTo>
                  <a:lnTo>
                    <a:pt x="151824" y="530722"/>
                  </a:lnTo>
                  <a:lnTo>
                    <a:pt x="151605" y="529638"/>
                  </a:lnTo>
                  <a:lnTo>
                    <a:pt x="151605" y="101419"/>
                  </a:lnTo>
                  <a:cubicBezTo>
                    <a:pt x="151605" y="45407"/>
                    <a:pt x="197012" y="0"/>
                    <a:pt x="2530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/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BAF8FCF-7D94-4AE7-9667-0767FE90DD14}"/>
              </a:ext>
            </a:extLst>
          </p:cNvPr>
          <p:cNvGrpSpPr/>
          <p:nvPr/>
        </p:nvGrpSpPr>
        <p:grpSpPr>
          <a:xfrm rot="19965918">
            <a:off x="5885926" y="3514720"/>
            <a:ext cx="333691" cy="1159709"/>
            <a:chOff x="6809113" y="3796970"/>
            <a:chExt cx="333691" cy="1159709"/>
          </a:xfrm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F7258B8E-CA0C-4D05-9EAA-C0A39463D6E2}"/>
                </a:ext>
              </a:extLst>
            </p:cNvPr>
            <p:cNvSpPr/>
            <p:nvPr/>
          </p:nvSpPr>
          <p:spPr>
            <a:xfrm>
              <a:off x="6809776" y="4409580"/>
              <a:ext cx="333028" cy="547099"/>
            </a:xfrm>
            <a:custGeom>
              <a:avLst/>
              <a:gdLst>
                <a:gd name="connsiteX0" fmla="*/ 0 w 469901"/>
                <a:gd name="connsiteY0" fmla="*/ 233979 h 887238"/>
                <a:gd name="connsiteX1" fmla="*/ 0 w 469901"/>
                <a:gd name="connsiteY1" fmla="*/ 233980 h 887238"/>
                <a:gd name="connsiteX2" fmla="*/ 0 w 469901"/>
                <a:gd name="connsiteY2" fmla="*/ 233980 h 887238"/>
                <a:gd name="connsiteX3" fmla="*/ 233980 w 469901"/>
                <a:gd name="connsiteY3" fmla="*/ 0 h 887238"/>
                <a:gd name="connsiteX4" fmla="*/ 235921 w 469901"/>
                <a:gd name="connsiteY4" fmla="*/ 0 h 887238"/>
                <a:gd name="connsiteX5" fmla="*/ 469901 w 469901"/>
                <a:gd name="connsiteY5" fmla="*/ 233980 h 887238"/>
                <a:gd name="connsiteX6" fmla="*/ 469900 w 469901"/>
                <a:gd name="connsiteY6" fmla="*/ 233980 h 887238"/>
                <a:gd name="connsiteX7" fmla="*/ 326996 w 469901"/>
                <a:gd name="connsiteY7" fmla="*/ 449573 h 887238"/>
                <a:gd name="connsiteX8" fmla="*/ 320675 w 469901"/>
                <a:gd name="connsiteY8" fmla="*/ 450849 h 887238"/>
                <a:gd name="connsiteX9" fmla="*/ 320675 w 469901"/>
                <a:gd name="connsiteY9" fmla="*/ 801513 h 887238"/>
                <a:gd name="connsiteX10" fmla="*/ 234950 w 469901"/>
                <a:gd name="connsiteY10" fmla="*/ 887238 h 887238"/>
                <a:gd name="connsiteX11" fmla="*/ 149225 w 469901"/>
                <a:gd name="connsiteY11" fmla="*/ 801513 h 887238"/>
                <a:gd name="connsiteX12" fmla="*/ 149225 w 469901"/>
                <a:gd name="connsiteY12" fmla="*/ 450848 h 887238"/>
                <a:gd name="connsiteX13" fmla="*/ 142905 w 469901"/>
                <a:gd name="connsiteY13" fmla="*/ 449572 h 887238"/>
                <a:gd name="connsiteX14" fmla="*/ 4754 w 469901"/>
                <a:gd name="connsiteY14" fmla="*/ 281134 h 887238"/>
                <a:gd name="connsiteX15" fmla="*/ 0 w 469901"/>
                <a:gd name="connsiteY15" fmla="*/ 233980 h 887238"/>
                <a:gd name="connsiteX16" fmla="*/ 4754 w 469901"/>
                <a:gd name="connsiteY16" fmla="*/ 186825 h 887238"/>
                <a:gd name="connsiteX17" fmla="*/ 233980 w 469901"/>
                <a:gd name="connsiteY17" fmla="*/ 0 h 8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9901" h="887238">
                  <a:moveTo>
                    <a:pt x="0" y="233979"/>
                  </a:moveTo>
                  <a:lnTo>
                    <a:pt x="0" y="233980"/>
                  </a:lnTo>
                  <a:lnTo>
                    <a:pt x="0" y="233980"/>
                  </a:lnTo>
                  <a:close/>
                  <a:moveTo>
                    <a:pt x="233980" y="0"/>
                  </a:moveTo>
                  <a:lnTo>
                    <a:pt x="235921" y="0"/>
                  </a:lnTo>
                  <a:cubicBezTo>
                    <a:pt x="365145" y="0"/>
                    <a:pt x="469901" y="104756"/>
                    <a:pt x="469901" y="233980"/>
                  </a:cubicBezTo>
                  <a:lnTo>
                    <a:pt x="469900" y="233980"/>
                  </a:lnTo>
                  <a:cubicBezTo>
                    <a:pt x="469900" y="330898"/>
                    <a:pt x="410975" y="414053"/>
                    <a:pt x="326996" y="449573"/>
                  </a:cubicBezTo>
                  <a:lnTo>
                    <a:pt x="320675" y="450849"/>
                  </a:lnTo>
                  <a:lnTo>
                    <a:pt x="320675" y="801513"/>
                  </a:lnTo>
                  <a:cubicBezTo>
                    <a:pt x="320675" y="848858"/>
                    <a:pt x="282295" y="887238"/>
                    <a:pt x="234950" y="887238"/>
                  </a:cubicBezTo>
                  <a:cubicBezTo>
                    <a:pt x="187605" y="887238"/>
                    <a:pt x="149225" y="848858"/>
                    <a:pt x="149225" y="801513"/>
                  </a:cubicBezTo>
                  <a:lnTo>
                    <a:pt x="149225" y="450848"/>
                  </a:lnTo>
                  <a:lnTo>
                    <a:pt x="142905" y="449572"/>
                  </a:lnTo>
                  <a:cubicBezTo>
                    <a:pt x="72922" y="419972"/>
                    <a:pt x="20338" y="357292"/>
                    <a:pt x="4754" y="281134"/>
                  </a:cubicBezTo>
                  <a:lnTo>
                    <a:pt x="0" y="233980"/>
                  </a:lnTo>
                  <a:lnTo>
                    <a:pt x="4754" y="186825"/>
                  </a:lnTo>
                  <a:cubicBezTo>
                    <a:pt x="26572" y="80204"/>
                    <a:pt x="120909" y="0"/>
                    <a:pt x="233980" y="0"/>
                  </a:cubicBezTo>
                  <a:close/>
                </a:path>
              </a:pathLst>
            </a:custGeom>
            <a:solidFill>
              <a:srgbClr val="7030A0"/>
            </a:solidFill>
            <a:ln w="23019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92" name="Rectangle: Rounded Corners 191">
              <a:extLst>
                <a:ext uri="{FF2B5EF4-FFF2-40B4-BE49-F238E27FC236}">
                  <a16:creationId xmlns:a16="http://schemas.microsoft.com/office/drawing/2014/main" id="{993A2D26-78FF-40AB-A8C5-FEABCB8EDA68}"/>
                </a:ext>
              </a:extLst>
            </p:cNvPr>
            <p:cNvSpPr/>
            <p:nvPr/>
          </p:nvSpPr>
          <p:spPr>
            <a:xfrm>
              <a:off x="6812105" y="3796970"/>
              <a:ext cx="275984" cy="317283"/>
            </a:xfrm>
            <a:prstGeom prst="roundRect">
              <a:avLst>
                <a:gd name="adj" fmla="val 29788"/>
              </a:avLst>
            </a:prstGeom>
            <a:solidFill>
              <a:srgbClr val="FF66FF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4566B523-2C8F-4266-8B21-6E8E1C96C6F0}"/>
                </a:ext>
              </a:extLst>
            </p:cNvPr>
            <p:cNvSpPr/>
            <p:nvPr/>
          </p:nvSpPr>
          <p:spPr>
            <a:xfrm>
              <a:off x="6809113" y="3963530"/>
              <a:ext cx="301779" cy="554482"/>
            </a:xfrm>
            <a:custGeom>
              <a:avLst/>
              <a:gdLst>
                <a:gd name="connsiteX0" fmla="*/ 253024 w 515296"/>
                <a:gd name="connsiteY0" fmla="*/ 0 h 851772"/>
                <a:gd name="connsiteX1" fmla="*/ 354443 w 515296"/>
                <a:gd name="connsiteY1" fmla="*/ 101419 h 851772"/>
                <a:gd name="connsiteX2" fmla="*/ 354443 w 515296"/>
                <a:gd name="connsiteY2" fmla="*/ 526578 h 851772"/>
                <a:gd name="connsiteX3" fmla="*/ 357936 w 515296"/>
                <a:gd name="connsiteY3" fmla="*/ 527237 h 851772"/>
                <a:gd name="connsiteX4" fmla="*/ 515296 w 515296"/>
                <a:gd name="connsiteY4" fmla="*/ 748905 h 851772"/>
                <a:gd name="connsiteX5" fmla="*/ 510062 w 515296"/>
                <a:gd name="connsiteY5" fmla="*/ 797389 h 851772"/>
                <a:gd name="connsiteX6" fmla="*/ 499208 w 515296"/>
                <a:gd name="connsiteY6" fmla="*/ 830038 h 851772"/>
                <a:gd name="connsiteX7" fmla="*/ 480815 w 515296"/>
                <a:gd name="connsiteY7" fmla="*/ 798398 h 851772"/>
                <a:gd name="connsiteX8" fmla="*/ 267169 w 515296"/>
                <a:gd name="connsiteY8" fmla="*/ 692331 h 851772"/>
                <a:gd name="connsiteX9" fmla="*/ 29769 w 515296"/>
                <a:gd name="connsiteY9" fmla="*/ 839263 h 851772"/>
                <a:gd name="connsiteX10" fmla="*/ 25610 w 515296"/>
                <a:gd name="connsiteY10" fmla="*/ 851772 h 851772"/>
                <a:gd name="connsiteX11" fmla="*/ 20248 w 515296"/>
                <a:gd name="connsiteY11" fmla="*/ 842547 h 851772"/>
                <a:gd name="connsiteX12" fmla="*/ 0 w 515296"/>
                <a:gd name="connsiteY12" fmla="*/ 748905 h 851772"/>
                <a:gd name="connsiteX13" fmla="*/ 75464 w 515296"/>
                <a:gd name="connsiteY13" fmla="*/ 578794 h 851772"/>
                <a:gd name="connsiteX14" fmla="*/ 151824 w 515296"/>
                <a:gd name="connsiteY14" fmla="*/ 530722 h 851772"/>
                <a:gd name="connsiteX15" fmla="*/ 151605 w 515296"/>
                <a:gd name="connsiteY15" fmla="*/ 529638 h 851772"/>
                <a:gd name="connsiteX16" fmla="*/ 151605 w 515296"/>
                <a:gd name="connsiteY16" fmla="*/ 101419 h 851772"/>
                <a:gd name="connsiteX17" fmla="*/ 253024 w 515296"/>
                <a:gd name="connsiteY17" fmla="*/ 0 h 85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5296" h="851772">
                  <a:moveTo>
                    <a:pt x="253024" y="0"/>
                  </a:moveTo>
                  <a:cubicBezTo>
                    <a:pt x="309036" y="0"/>
                    <a:pt x="354443" y="45407"/>
                    <a:pt x="354443" y="101419"/>
                  </a:cubicBezTo>
                  <a:lnTo>
                    <a:pt x="354443" y="526578"/>
                  </a:lnTo>
                  <a:lnTo>
                    <a:pt x="357936" y="527237"/>
                  </a:lnTo>
                  <a:cubicBezTo>
                    <a:pt x="450410" y="563758"/>
                    <a:pt x="515296" y="649256"/>
                    <a:pt x="515296" y="748905"/>
                  </a:cubicBezTo>
                  <a:cubicBezTo>
                    <a:pt x="515296" y="765513"/>
                    <a:pt x="513494" y="781728"/>
                    <a:pt x="510062" y="797389"/>
                  </a:cubicBezTo>
                  <a:lnTo>
                    <a:pt x="499208" y="830038"/>
                  </a:lnTo>
                  <a:lnTo>
                    <a:pt x="480815" y="798398"/>
                  </a:lnTo>
                  <a:cubicBezTo>
                    <a:pt x="434514" y="734405"/>
                    <a:pt x="356104" y="692331"/>
                    <a:pt x="267169" y="692331"/>
                  </a:cubicBezTo>
                  <a:cubicBezTo>
                    <a:pt x="160448" y="692331"/>
                    <a:pt x="68882" y="752917"/>
                    <a:pt x="29769" y="839263"/>
                  </a:cubicBezTo>
                  <a:lnTo>
                    <a:pt x="25610" y="851772"/>
                  </a:lnTo>
                  <a:lnTo>
                    <a:pt x="20248" y="842547"/>
                  </a:lnTo>
                  <a:cubicBezTo>
                    <a:pt x="7210" y="813765"/>
                    <a:pt x="0" y="782121"/>
                    <a:pt x="0" y="748905"/>
                  </a:cubicBezTo>
                  <a:cubicBezTo>
                    <a:pt x="0" y="682473"/>
                    <a:pt x="28839" y="622329"/>
                    <a:pt x="75464" y="578794"/>
                  </a:cubicBezTo>
                  <a:lnTo>
                    <a:pt x="151824" y="530722"/>
                  </a:lnTo>
                  <a:lnTo>
                    <a:pt x="151605" y="529638"/>
                  </a:lnTo>
                  <a:lnTo>
                    <a:pt x="151605" y="101419"/>
                  </a:lnTo>
                  <a:cubicBezTo>
                    <a:pt x="151605" y="45407"/>
                    <a:pt x="197012" y="0"/>
                    <a:pt x="2530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/>
            </a:p>
          </p:txBody>
        </p: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36326665-FE6C-4BA9-84B3-3D1EFD1BBD04}"/>
              </a:ext>
            </a:extLst>
          </p:cNvPr>
          <p:cNvGrpSpPr/>
          <p:nvPr/>
        </p:nvGrpSpPr>
        <p:grpSpPr>
          <a:xfrm rot="18316319">
            <a:off x="5532638" y="3818362"/>
            <a:ext cx="333691" cy="1159709"/>
            <a:chOff x="6809113" y="3796970"/>
            <a:chExt cx="333691" cy="1159709"/>
          </a:xfrm>
        </p:grpSpPr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71BAE964-DAA6-4B08-94E2-FF9B235CA15D}"/>
                </a:ext>
              </a:extLst>
            </p:cNvPr>
            <p:cNvSpPr/>
            <p:nvPr/>
          </p:nvSpPr>
          <p:spPr>
            <a:xfrm>
              <a:off x="6809776" y="4409580"/>
              <a:ext cx="333028" cy="547099"/>
            </a:xfrm>
            <a:custGeom>
              <a:avLst/>
              <a:gdLst>
                <a:gd name="connsiteX0" fmla="*/ 0 w 469901"/>
                <a:gd name="connsiteY0" fmla="*/ 233979 h 887238"/>
                <a:gd name="connsiteX1" fmla="*/ 0 w 469901"/>
                <a:gd name="connsiteY1" fmla="*/ 233980 h 887238"/>
                <a:gd name="connsiteX2" fmla="*/ 0 w 469901"/>
                <a:gd name="connsiteY2" fmla="*/ 233980 h 887238"/>
                <a:gd name="connsiteX3" fmla="*/ 233980 w 469901"/>
                <a:gd name="connsiteY3" fmla="*/ 0 h 887238"/>
                <a:gd name="connsiteX4" fmla="*/ 235921 w 469901"/>
                <a:gd name="connsiteY4" fmla="*/ 0 h 887238"/>
                <a:gd name="connsiteX5" fmla="*/ 469901 w 469901"/>
                <a:gd name="connsiteY5" fmla="*/ 233980 h 887238"/>
                <a:gd name="connsiteX6" fmla="*/ 469900 w 469901"/>
                <a:gd name="connsiteY6" fmla="*/ 233980 h 887238"/>
                <a:gd name="connsiteX7" fmla="*/ 326996 w 469901"/>
                <a:gd name="connsiteY7" fmla="*/ 449573 h 887238"/>
                <a:gd name="connsiteX8" fmla="*/ 320675 w 469901"/>
                <a:gd name="connsiteY8" fmla="*/ 450849 h 887238"/>
                <a:gd name="connsiteX9" fmla="*/ 320675 w 469901"/>
                <a:gd name="connsiteY9" fmla="*/ 801513 h 887238"/>
                <a:gd name="connsiteX10" fmla="*/ 234950 w 469901"/>
                <a:gd name="connsiteY10" fmla="*/ 887238 h 887238"/>
                <a:gd name="connsiteX11" fmla="*/ 149225 w 469901"/>
                <a:gd name="connsiteY11" fmla="*/ 801513 h 887238"/>
                <a:gd name="connsiteX12" fmla="*/ 149225 w 469901"/>
                <a:gd name="connsiteY12" fmla="*/ 450848 h 887238"/>
                <a:gd name="connsiteX13" fmla="*/ 142905 w 469901"/>
                <a:gd name="connsiteY13" fmla="*/ 449572 h 887238"/>
                <a:gd name="connsiteX14" fmla="*/ 4754 w 469901"/>
                <a:gd name="connsiteY14" fmla="*/ 281134 h 887238"/>
                <a:gd name="connsiteX15" fmla="*/ 0 w 469901"/>
                <a:gd name="connsiteY15" fmla="*/ 233980 h 887238"/>
                <a:gd name="connsiteX16" fmla="*/ 4754 w 469901"/>
                <a:gd name="connsiteY16" fmla="*/ 186825 h 887238"/>
                <a:gd name="connsiteX17" fmla="*/ 233980 w 469901"/>
                <a:gd name="connsiteY17" fmla="*/ 0 h 8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9901" h="887238">
                  <a:moveTo>
                    <a:pt x="0" y="233979"/>
                  </a:moveTo>
                  <a:lnTo>
                    <a:pt x="0" y="233980"/>
                  </a:lnTo>
                  <a:lnTo>
                    <a:pt x="0" y="233980"/>
                  </a:lnTo>
                  <a:close/>
                  <a:moveTo>
                    <a:pt x="233980" y="0"/>
                  </a:moveTo>
                  <a:lnTo>
                    <a:pt x="235921" y="0"/>
                  </a:lnTo>
                  <a:cubicBezTo>
                    <a:pt x="365145" y="0"/>
                    <a:pt x="469901" y="104756"/>
                    <a:pt x="469901" y="233980"/>
                  </a:cubicBezTo>
                  <a:lnTo>
                    <a:pt x="469900" y="233980"/>
                  </a:lnTo>
                  <a:cubicBezTo>
                    <a:pt x="469900" y="330898"/>
                    <a:pt x="410975" y="414053"/>
                    <a:pt x="326996" y="449573"/>
                  </a:cubicBezTo>
                  <a:lnTo>
                    <a:pt x="320675" y="450849"/>
                  </a:lnTo>
                  <a:lnTo>
                    <a:pt x="320675" y="801513"/>
                  </a:lnTo>
                  <a:cubicBezTo>
                    <a:pt x="320675" y="848858"/>
                    <a:pt x="282295" y="887238"/>
                    <a:pt x="234950" y="887238"/>
                  </a:cubicBezTo>
                  <a:cubicBezTo>
                    <a:pt x="187605" y="887238"/>
                    <a:pt x="149225" y="848858"/>
                    <a:pt x="149225" y="801513"/>
                  </a:cubicBezTo>
                  <a:lnTo>
                    <a:pt x="149225" y="450848"/>
                  </a:lnTo>
                  <a:lnTo>
                    <a:pt x="142905" y="449572"/>
                  </a:lnTo>
                  <a:cubicBezTo>
                    <a:pt x="72922" y="419972"/>
                    <a:pt x="20338" y="357292"/>
                    <a:pt x="4754" y="281134"/>
                  </a:cubicBezTo>
                  <a:lnTo>
                    <a:pt x="0" y="233980"/>
                  </a:lnTo>
                  <a:lnTo>
                    <a:pt x="4754" y="186825"/>
                  </a:lnTo>
                  <a:cubicBezTo>
                    <a:pt x="26572" y="80204"/>
                    <a:pt x="120909" y="0"/>
                    <a:pt x="233980" y="0"/>
                  </a:cubicBezTo>
                  <a:close/>
                </a:path>
              </a:pathLst>
            </a:custGeom>
            <a:solidFill>
              <a:srgbClr val="7030A0"/>
            </a:solidFill>
            <a:ln w="23019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96" name="Rectangle: Rounded Corners 195">
              <a:extLst>
                <a:ext uri="{FF2B5EF4-FFF2-40B4-BE49-F238E27FC236}">
                  <a16:creationId xmlns:a16="http://schemas.microsoft.com/office/drawing/2014/main" id="{921A34EB-4829-41A7-B823-952844D1E2BE}"/>
                </a:ext>
              </a:extLst>
            </p:cNvPr>
            <p:cNvSpPr/>
            <p:nvPr/>
          </p:nvSpPr>
          <p:spPr>
            <a:xfrm>
              <a:off x="6812105" y="3796970"/>
              <a:ext cx="275984" cy="317283"/>
            </a:xfrm>
            <a:prstGeom prst="roundRect">
              <a:avLst>
                <a:gd name="adj" fmla="val 29788"/>
              </a:avLst>
            </a:prstGeom>
            <a:solidFill>
              <a:srgbClr val="FF66FF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FC6496CE-55BE-49B6-AE39-EA98CB5F60EF}"/>
                </a:ext>
              </a:extLst>
            </p:cNvPr>
            <p:cNvSpPr/>
            <p:nvPr/>
          </p:nvSpPr>
          <p:spPr>
            <a:xfrm>
              <a:off x="6809113" y="3963530"/>
              <a:ext cx="301779" cy="554482"/>
            </a:xfrm>
            <a:custGeom>
              <a:avLst/>
              <a:gdLst>
                <a:gd name="connsiteX0" fmla="*/ 253024 w 515296"/>
                <a:gd name="connsiteY0" fmla="*/ 0 h 851772"/>
                <a:gd name="connsiteX1" fmla="*/ 354443 w 515296"/>
                <a:gd name="connsiteY1" fmla="*/ 101419 h 851772"/>
                <a:gd name="connsiteX2" fmla="*/ 354443 w 515296"/>
                <a:gd name="connsiteY2" fmla="*/ 526578 h 851772"/>
                <a:gd name="connsiteX3" fmla="*/ 357936 w 515296"/>
                <a:gd name="connsiteY3" fmla="*/ 527237 h 851772"/>
                <a:gd name="connsiteX4" fmla="*/ 515296 w 515296"/>
                <a:gd name="connsiteY4" fmla="*/ 748905 h 851772"/>
                <a:gd name="connsiteX5" fmla="*/ 510062 w 515296"/>
                <a:gd name="connsiteY5" fmla="*/ 797389 h 851772"/>
                <a:gd name="connsiteX6" fmla="*/ 499208 w 515296"/>
                <a:gd name="connsiteY6" fmla="*/ 830038 h 851772"/>
                <a:gd name="connsiteX7" fmla="*/ 480815 w 515296"/>
                <a:gd name="connsiteY7" fmla="*/ 798398 h 851772"/>
                <a:gd name="connsiteX8" fmla="*/ 267169 w 515296"/>
                <a:gd name="connsiteY8" fmla="*/ 692331 h 851772"/>
                <a:gd name="connsiteX9" fmla="*/ 29769 w 515296"/>
                <a:gd name="connsiteY9" fmla="*/ 839263 h 851772"/>
                <a:gd name="connsiteX10" fmla="*/ 25610 w 515296"/>
                <a:gd name="connsiteY10" fmla="*/ 851772 h 851772"/>
                <a:gd name="connsiteX11" fmla="*/ 20248 w 515296"/>
                <a:gd name="connsiteY11" fmla="*/ 842547 h 851772"/>
                <a:gd name="connsiteX12" fmla="*/ 0 w 515296"/>
                <a:gd name="connsiteY12" fmla="*/ 748905 h 851772"/>
                <a:gd name="connsiteX13" fmla="*/ 75464 w 515296"/>
                <a:gd name="connsiteY13" fmla="*/ 578794 h 851772"/>
                <a:gd name="connsiteX14" fmla="*/ 151824 w 515296"/>
                <a:gd name="connsiteY14" fmla="*/ 530722 h 851772"/>
                <a:gd name="connsiteX15" fmla="*/ 151605 w 515296"/>
                <a:gd name="connsiteY15" fmla="*/ 529638 h 851772"/>
                <a:gd name="connsiteX16" fmla="*/ 151605 w 515296"/>
                <a:gd name="connsiteY16" fmla="*/ 101419 h 851772"/>
                <a:gd name="connsiteX17" fmla="*/ 253024 w 515296"/>
                <a:gd name="connsiteY17" fmla="*/ 0 h 85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5296" h="851772">
                  <a:moveTo>
                    <a:pt x="253024" y="0"/>
                  </a:moveTo>
                  <a:cubicBezTo>
                    <a:pt x="309036" y="0"/>
                    <a:pt x="354443" y="45407"/>
                    <a:pt x="354443" y="101419"/>
                  </a:cubicBezTo>
                  <a:lnTo>
                    <a:pt x="354443" y="526578"/>
                  </a:lnTo>
                  <a:lnTo>
                    <a:pt x="357936" y="527237"/>
                  </a:lnTo>
                  <a:cubicBezTo>
                    <a:pt x="450410" y="563758"/>
                    <a:pt x="515296" y="649256"/>
                    <a:pt x="515296" y="748905"/>
                  </a:cubicBezTo>
                  <a:cubicBezTo>
                    <a:pt x="515296" y="765513"/>
                    <a:pt x="513494" y="781728"/>
                    <a:pt x="510062" y="797389"/>
                  </a:cubicBezTo>
                  <a:lnTo>
                    <a:pt x="499208" y="830038"/>
                  </a:lnTo>
                  <a:lnTo>
                    <a:pt x="480815" y="798398"/>
                  </a:lnTo>
                  <a:cubicBezTo>
                    <a:pt x="434514" y="734405"/>
                    <a:pt x="356104" y="692331"/>
                    <a:pt x="267169" y="692331"/>
                  </a:cubicBezTo>
                  <a:cubicBezTo>
                    <a:pt x="160448" y="692331"/>
                    <a:pt x="68882" y="752917"/>
                    <a:pt x="29769" y="839263"/>
                  </a:cubicBezTo>
                  <a:lnTo>
                    <a:pt x="25610" y="851772"/>
                  </a:lnTo>
                  <a:lnTo>
                    <a:pt x="20248" y="842547"/>
                  </a:lnTo>
                  <a:cubicBezTo>
                    <a:pt x="7210" y="813765"/>
                    <a:pt x="0" y="782121"/>
                    <a:pt x="0" y="748905"/>
                  </a:cubicBezTo>
                  <a:cubicBezTo>
                    <a:pt x="0" y="682473"/>
                    <a:pt x="28839" y="622329"/>
                    <a:pt x="75464" y="578794"/>
                  </a:cubicBezTo>
                  <a:lnTo>
                    <a:pt x="151824" y="530722"/>
                  </a:lnTo>
                  <a:lnTo>
                    <a:pt x="151605" y="529638"/>
                  </a:lnTo>
                  <a:lnTo>
                    <a:pt x="151605" y="101419"/>
                  </a:lnTo>
                  <a:cubicBezTo>
                    <a:pt x="151605" y="45407"/>
                    <a:pt x="197012" y="0"/>
                    <a:pt x="2530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/>
            </a:p>
          </p:txBody>
        </p:sp>
      </p:grpSp>
      <p:sp>
        <p:nvSpPr>
          <p:cNvPr id="198" name="Rectangle: Rounded Corners 197">
            <a:extLst>
              <a:ext uri="{FF2B5EF4-FFF2-40B4-BE49-F238E27FC236}">
                <a16:creationId xmlns:a16="http://schemas.microsoft.com/office/drawing/2014/main" id="{34EEABAB-125E-4155-A586-132C98A5767F}"/>
              </a:ext>
            </a:extLst>
          </p:cNvPr>
          <p:cNvSpPr/>
          <p:nvPr/>
        </p:nvSpPr>
        <p:spPr>
          <a:xfrm rot="18975054">
            <a:off x="5520589" y="2611873"/>
            <a:ext cx="275984" cy="317283"/>
          </a:xfrm>
          <a:prstGeom prst="roundRect">
            <a:avLst>
              <a:gd name="adj" fmla="val 29788"/>
            </a:avLst>
          </a:prstGeom>
          <a:solidFill>
            <a:srgbClr val="FF66FF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9" name="Rectangle: Rounded Corners 198">
            <a:extLst>
              <a:ext uri="{FF2B5EF4-FFF2-40B4-BE49-F238E27FC236}">
                <a16:creationId xmlns:a16="http://schemas.microsoft.com/office/drawing/2014/main" id="{D75CD5D6-99CA-4A2D-9135-71C05E429546}"/>
              </a:ext>
            </a:extLst>
          </p:cNvPr>
          <p:cNvSpPr/>
          <p:nvPr/>
        </p:nvSpPr>
        <p:spPr>
          <a:xfrm rot="21099121">
            <a:off x="5899270" y="2439740"/>
            <a:ext cx="275984" cy="317283"/>
          </a:xfrm>
          <a:prstGeom prst="roundRect">
            <a:avLst>
              <a:gd name="adj" fmla="val 29788"/>
            </a:avLst>
          </a:prstGeom>
          <a:solidFill>
            <a:srgbClr val="FF66FF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0" name="Flowchart: Delay 199">
            <a:extLst>
              <a:ext uri="{FF2B5EF4-FFF2-40B4-BE49-F238E27FC236}">
                <a16:creationId xmlns:a16="http://schemas.microsoft.com/office/drawing/2014/main" id="{0BF45420-3AE5-49A8-BF1D-5916A6686D2A}"/>
              </a:ext>
            </a:extLst>
          </p:cNvPr>
          <p:cNvSpPr/>
          <p:nvPr/>
        </p:nvSpPr>
        <p:spPr>
          <a:xfrm rot="2632556">
            <a:off x="5304827" y="2498351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C3a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201" name="Flowchart: Delay 200">
            <a:extLst>
              <a:ext uri="{FF2B5EF4-FFF2-40B4-BE49-F238E27FC236}">
                <a16:creationId xmlns:a16="http://schemas.microsoft.com/office/drawing/2014/main" id="{146008EA-A0F6-488B-BFB0-C5932A2DBA68}"/>
              </a:ext>
            </a:extLst>
          </p:cNvPr>
          <p:cNvSpPr/>
          <p:nvPr/>
        </p:nvSpPr>
        <p:spPr>
          <a:xfrm rot="5200998">
            <a:off x="5839896" y="2295440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C5a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500EB67-52CF-4CAB-AC2B-392A27156383}"/>
              </a:ext>
            </a:extLst>
          </p:cNvPr>
          <p:cNvSpPr/>
          <p:nvPr/>
        </p:nvSpPr>
        <p:spPr>
          <a:xfrm rot="20487734">
            <a:off x="5479078" y="2943237"/>
            <a:ext cx="774803" cy="402690"/>
          </a:xfrm>
          <a:prstGeom prst="ellipse">
            <a:avLst/>
          </a:prstGeom>
          <a:solidFill>
            <a:srgbClr val="9966FF"/>
          </a:solidFill>
          <a:ln w="38100"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D76C334B-A107-44B9-89E9-0F07FD56FDAD}"/>
              </a:ext>
            </a:extLst>
          </p:cNvPr>
          <p:cNvSpPr txBox="1"/>
          <p:nvPr/>
        </p:nvSpPr>
        <p:spPr>
          <a:xfrm rot="20583448">
            <a:off x="6665267" y="3261537"/>
            <a:ext cx="510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err="1">
                <a:solidFill>
                  <a:srgbClr val="CC00CC"/>
                </a:solidFill>
              </a:rPr>
              <a:t>FcR</a:t>
            </a:r>
            <a:endParaRPr lang="cs-CZ" b="1">
              <a:solidFill>
                <a:srgbClr val="CC00CC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B89455-6930-46B0-85B8-BA72BDD2BDF9}"/>
              </a:ext>
            </a:extLst>
          </p:cNvPr>
          <p:cNvSpPr txBox="1"/>
          <p:nvPr/>
        </p:nvSpPr>
        <p:spPr>
          <a:xfrm>
            <a:off x="6425660" y="1957507"/>
            <a:ext cx="1230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400" b="1"/>
            </a:lvl1pPr>
          </a:lstStyle>
          <a:p>
            <a:r>
              <a:rPr lang="en-US"/>
              <a:t>Opsonization</a:t>
            </a:r>
          </a:p>
          <a:p>
            <a:r>
              <a:rPr lang="en-US"/>
              <a:t>Activation of complement receptors</a:t>
            </a:r>
            <a:endParaRPr lang="cs-CZ"/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15533217-85BE-4BEA-A41F-1A9784FB69E3}"/>
              </a:ext>
            </a:extLst>
          </p:cNvPr>
          <p:cNvSpPr txBox="1"/>
          <p:nvPr/>
        </p:nvSpPr>
        <p:spPr>
          <a:xfrm>
            <a:off x="2135923" y="2585141"/>
            <a:ext cx="18272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400" b="1"/>
            </a:lvl1pPr>
          </a:lstStyle>
          <a:p>
            <a:r>
              <a:rPr lang="en-US"/>
              <a:t>Activation of  complement by IGM (classical pathway)</a:t>
            </a:r>
            <a:endParaRPr lang="cs-CZ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5E58595-3482-4828-9B7B-FB4F5F9A1F81}"/>
              </a:ext>
            </a:extLst>
          </p:cNvPr>
          <p:cNvSpPr txBox="1"/>
          <p:nvPr/>
        </p:nvSpPr>
        <p:spPr>
          <a:xfrm rot="17674426">
            <a:off x="4185071" y="3154178"/>
            <a:ext cx="13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C00CC"/>
                </a:solidFill>
              </a:rPr>
              <a:t>Macrophage</a:t>
            </a:r>
            <a:endParaRPr lang="cs-CZ" b="1">
              <a:solidFill>
                <a:srgbClr val="CC00CC"/>
              </a:solidFill>
            </a:endParaRPr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6710F236-D2ED-454E-91F8-C2B3A2022365}"/>
              </a:ext>
            </a:extLst>
          </p:cNvPr>
          <p:cNvSpPr/>
          <p:nvPr/>
        </p:nvSpPr>
        <p:spPr>
          <a:xfrm>
            <a:off x="5066306" y="3760993"/>
            <a:ext cx="187038" cy="206047"/>
          </a:xfrm>
          <a:prstGeom prst="ellipse">
            <a:avLst/>
          </a:prstGeom>
          <a:solidFill>
            <a:srgbClr val="FFCCFF"/>
          </a:solidFill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169143DD-8156-4238-B0EA-661AB181A05C}"/>
              </a:ext>
            </a:extLst>
          </p:cNvPr>
          <p:cNvSpPr/>
          <p:nvPr/>
        </p:nvSpPr>
        <p:spPr>
          <a:xfrm>
            <a:off x="4935509" y="4053044"/>
            <a:ext cx="187038" cy="206047"/>
          </a:xfrm>
          <a:prstGeom prst="ellipse">
            <a:avLst/>
          </a:prstGeom>
          <a:solidFill>
            <a:srgbClr val="FFCCFF"/>
          </a:solidFill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4CFD728D-669A-45E0-80AD-9B0A938B36CD}"/>
              </a:ext>
            </a:extLst>
          </p:cNvPr>
          <p:cNvSpPr/>
          <p:nvPr/>
        </p:nvSpPr>
        <p:spPr>
          <a:xfrm>
            <a:off x="4882023" y="4517123"/>
            <a:ext cx="187038" cy="206047"/>
          </a:xfrm>
          <a:prstGeom prst="ellipse">
            <a:avLst/>
          </a:prstGeom>
          <a:solidFill>
            <a:srgbClr val="FFCCFF"/>
          </a:solidFill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3B3C778D-B5CC-47DE-BF97-0D9087936C7A}"/>
              </a:ext>
            </a:extLst>
          </p:cNvPr>
          <p:cNvSpPr/>
          <p:nvPr/>
        </p:nvSpPr>
        <p:spPr>
          <a:xfrm>
            <a:off x="5062448" y="3499702"/>
            <a:ext cx="187038" cy="206047"/>
          </a:xfrm>
          <a:prstGeom prst="ellipse">
            <a:avLst/>
          </a:prstGeom>
          <a:solidFill>
            <a:srgbClr val="FFCCFF"/>
          </a:solidFill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601DE58-CFCE-4EF7-AE8A-CFEA084FB761}"/>
              </a:ext>
            </a:extLst>
          </p:cNvPr>
          <p:cNvCxnSpPr>
            <a:cxnSpLocks/>
          </p:cNvCxnSpPr>
          <p:nvPr/>
        </p:nvCxnSpPr>
        <p:spPr>
          <a:xfrm>
            <a:off x="5022023" y="4792872"/>
            <a:ext cx="0" cy="1113146"/>
          </a:xfrm>
          <a:prstGeom prst="straightConnector1">
            <a:avLst/>
          </a:prstGeom>
          <a:ln w="38100">
            <a:solidFill>
              <a:srgbClr val="FF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TextBox 210">
            <a:extLst>
              <a:ext uri="{FF2B5EF4-FFF2-40B4-BE49-F238E27FC236}">
                <a16:creationId xmlns:a16="http://schemas.microsoft.com/office/drawing/2014/main" id="{3BBA72B4-A18E-47C8-A325-051F2312BB99}"/>
              </a:ext>
            </a:extLst>
          </p:cNvPr>
          <p:cNvSpPr txBox="1"/>
          <p:nvPr/>
        </p:nvSpPr>
        <p:spPr>
          <a:xfrm>
            <a:off x="4577974" y="5872610"/>
            <a:ext cx="12561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CC00CC"/>
                </a:solidFill>
              </a:rPr>
              <a:t>Cytokines:</a:t>
            </a:r>
          </a:p>
          <a:p>
            <a:r>
              <a:rPr lang="en-US" sz="1400" b="1">
                <a:solidFill>
                  <a:srgbClr val="CC00CC"/>
                </a:solidFill>
              </a:rPr>
              <a:t>TNF, IL-1, IL-6, </a:t>
            </a:r>
          </a:p>
          <a:p>
            <a:r>
              <a:rPr lang="en-US" sz="1400" b="1">
                <a:solidFill>
                  <a:srgbClr val="CC00CC"/>
                </a:solidFill>
              </a:rPr>
              <a:t>IL-8, and IL-12</a:t>
            </a:r>
            <a:endParaRPr lang="cs-CZ" sz="1400" b="1">
              <a:solidFill>
                <a:srgbClr val="CC00CC"/>
              </a:solidFill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825BCB44-DECA-4E20-8141-6872C9871B06}"/>
              </a:ext>
            </a:extLst>
          </p:cNvPr>
          <p:cNvSpPr txBox="1"/>
          <p:nvPr/>
        </p:nvSpPr>
        <p:spPr>
          <a:xfrm>
            <a:off x="6147420" y="6183532"/>
            <a:ext cx="1827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400" b="1"/>
            </a:lvl1pPr>
          </a:lstStyle>
          <a:p>
            <a:r>
              <a:rPr lang="cs-CZ" err="1"/>
              <a:t>Cytokine</a:t>
            </a:r>
            <a:r>
              <a:rPr lang="cs-CZ"/>
              <a:t> </a:t>
            </a:r>
            <a:r>
              <a:rPr lang="cs-CZ" err="1"/>
              <a:t>storm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29101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DC4248F-3DE8-4ECE-9944-F07F6FF1682B}"/>
              </a:ext>
            </a:extLst>
          </p:cNvPr>
          <p:cNvSpPr/>
          <p:nvPr/>
        </p:nvSpPr>
        <p:spPr>
          <a:xfrm>
            <a:off x="4816175" y="2593054"/>
            <a:ext cx="3125080" cy="2585839"/>
          </a:xfrm>
          <a:custGeom>
            <a:avLst/>
            <a:gdLst>
              <a:gd name="connsiteX0" fmla="*/ 614241 w 3125080"/>
              <a:gd name="connsiteY0" fmla="*/ 2109575 h 2585839"/>
              <a:gd name="connsiteX1" fmla="*/ 297000 w 3125080"/>
              <a:gd name="connsiteY1" fmla="*/ 2268195 h 2585839"/>
              <a:gd name="connsiteX2" fmla="*/ 399637 w 3125080"/>
              <a:gd name="connsiteY2" fmla="*/ 1727020 h 2585839"/>
              <a:gd name="connsiteX3" fmla="*/ 698216 w 3125080"/>
              <a:gd name="connsiteY3" fmla="*/ 1391118 h 2585839"/>
              <a:gd name="connsiteX4" fmla="*/ 716878 w 3125080"/>
              <a:gd name="connsiteY4" fmla="*/ 1213836 h 2585839"/>
              <a:gd name="connsiteX5" fmla="*/ 922151 w 3125080"/>
              <a:gd name="connsiteY5" fmla="*/ 1167183 h 2585839"/>
              <a:gd name="connsiteX6" fmla="*/ 1286045 w 3125080"/>
              <a:gd name="connsiteY6" fmla="*/ 915256 h 2585839"/>
              <a:gd name="connsiteX7" fmla="*/ 1304706 w 3125080"/>
              <a:gd name="connsiteY7" fmla="*/ 765967 h 2585839"/>
              <a:gd name="connsiteX8" fmla="*/ 1472657 w 3125080"/>
              <a:gd name="connsiteY8" fmla="*/ 915256 h 2585839"/>
              <a:gd name="connsiteX9" fmla="*/ 1845882 w 3125080"/>
              <a:gd name="connsiteY9" fmla="*/ 933918 h 2585839"/>
              <a:gd name="connsiteX10" fmla="*/ 2051155 w 3125080"/>
              <a:gd name="connsiteY10" fmla="*/ 1176514 h 2585839"/>
              <a:gd name="connsiteX11" fmla="*/ 2200445 w 3125080"/>
              <a:gd name="connsiteY11" fmla="*/ 1036554 h 2585839"/>
              <a:gd name="connsiteX12" fmla="*/ 2564339 w 3125080"/>
              <a:gd name="connsiteY12" fmla="*/ 1204505 h 2585839"/>
              <a:gd name="connsiteX13" fmla="*/ 2648314 w 3125080"/>
              <a:gd name="connsiteY13" fmla="*/ 1391118 h 2585839"/>
              <a:gd name="connsiteX14" fmla="*/ 2937563 w 3125080"/>
              <a:gd name="connsiteY14" fmla="*/ 1773673 h 2585839"/>
              <a:gd name="connsiteX15" fmla="*/ 3124176 w 3125080"/>
              <a:gd name="connsiteY15" fmla="*/ 1549738 h 2585839"/>
              <a:gd name="connsiteX16" fmla="*/ 3002878 w 3125080"/>
              <a:gd name="connsiteY16" fmla="*/ 1251159 h 2585839"/>
              <a:gd name="connsiteX17" fmla="*/ 2872249 w 3125080"/>
              <a:gd name="connsiteY17" fmla="*/ 803289 h 2585839"/>
              <a:gd name="connsiteX18" fmla="*/ 2713629 w 3125080"/>
              <a:gd name="connsiteY18" fmla="*/ 588685 h 2585839"/>
              <a:gd name="connsiteX19" fmla="*/ 2396388 w 3125080"/>
              <a:gd name="connsiteY19" fmla="*/ 672661 h 2585839"/>
              <a:gd name="connsiteX20" fmla="*/ 2256429 w 3125080"/>
              <a:gd name="connsiteY20" fmla="*/ 402073 h 2585839"/>
              <a:gd name="connsiteX21" fmla="*/ 1715253 w 3125080"/>
              <a:gd name="connsiteY21" fmla="*/ 252783 h 2585839"/>
              <a:gd name="connsiteX22" fmla="*/ 1314037 w 3125080"/>
              <a:gd name="connsiteY22" fmla="*/ 856 h 2585839"/>
              <a:gd name="connsiteX23" fmla="*/ 558257 w 3125080"/>
              <a:gd name="connsiteY23" fmla="*/ 346089 h 2585839"/>
              <a:gd name="connsiteX24" fmla="*/ 446290 w 3125080"/>
              <a:gd name="connsiteY24" fmla="*/ 411403 h 2585839"/>
              <a:gd name="connsiteX25" fmla="*/ 231686 w 3125080"/>
              <a:gd name="connsiteY25" fmla="*/ 812620 h 2585839"/>
              <a:gd name="connsiteX26" fmla="*/ 7751 w 3125080"/>
              <a:gd name="connsiteY26" fmla="*/ 1307142 h 2585839"/>
              <a:gd name="connsiteX27" fmla="*/ 129049 w 3125080"/>
              <a:gd name="connsiteY27" fmla="*/ 1820326 h 2585839"/>
              <a:gd name="connsiteX28" fmla="*/ 7751 w 3125080"/>
              <a:gd name="connsiteY28" fmla="*/ 2053591 h 2585839"/>
              <a:gd name="connsiteX29" fmla="*/ 399637 w 3125080"/>
              <a:gd name="connsiteY29" fmla="*/ 2585436 h 2585839"/>
              <a:gd name="connsiteX30" fmla="*/ 614241 w 3125080"/>
              <a:gd name="connsiteY30" fmla="*/ 2109575 h 258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125080" h="2585839">
                <a:moveTo>
                  <a:pt x="614241" y="2109575"/>
                </a:moveTo>
                <a:cubicBezTo>
                  <a:pt x="597135" y="2056702"/>
                  <a:pt x="332767" y="2331954"/>
                  <a:pt x="297000" y="2268195"/>
                </a:cubicBezTo>
                <a:cubicBezTo>
                  <a:pt x="261233" y="2204436"/>
                  <a:pt x="332768" y="1873199"/>
                  <a:pt x="399637" y="1727020"/>
                </a:cubicBezTo>
                <a:cubicBezTo>
                  <a:pt x="466506" y="1580841"/>
                  <a:pt x="645343" y="1476649"/>
                  <a:pt x="698216" y="1391118"/>
                </a:cubicBezTo>
                <a:cubicBezTo>
                  <a:pt x="751090" y="1305587"/>
                  <a:pt x="679556" y="1251158"/>
                  <a:pt x="716878" y="1213836"/>
                </a:cubicBezTo>
                <a:cubicBezTo>
                  <a:pt x="754200" y="1176514"/>
                  <a:pt x="827290" y="1216946"/>
                  <a:pt x="922151" y="1167183"/>
                </a:cubicBezTo>
                <a:cubicBezTo>
                  <a:pt x="1017012" y="1117420"/>
                  <a:pt x="1222286" y="982125"/>
                  <a:pt x="1286045" y="915256"/>
                </a:cubicBezTo>
                <a:cubicBezTo>
                  <a:pt x="1349804" y="848387"/>
                  <a:pt x="1273604" y="765967"/>
                  <a:pt x="1304706" y="765967"/>
                </a:cubicBezTo>
                <a:cubicBezTo>
                  <a:pt x="1335808" y="765967"/>
                  <a:pt x="1382461" y="887264"/>
                  <a:pt x="1472657" y="915256"/>
                </a:cubicBezTo>
                <a:cubicBezTo>
                  <a:pt x="1562853" y="943248"/>
                  <a:pt x="1749466" y="890375"/>
                  <a:pt x="1845882" y="933918"/>
                </a:cubicBezTo>
                <a:cubicBezTo>
                  <a:pt x="1942298" y="977461"/>
                  <a:pt x="1992061" y="1159408"/>
                  <a:pt x="2051155" y="1176514"/>
                </a:cubicBezTo>
                <a:cubicBezTo>
                  <a:pt x="2110249" y="1193620"/>
                  <a:pt x="2114914" y="1031889"/>
                  <a:pt x="2200445" y="1036554"/>
                </a:cubicBezTo>
                <a:cubicBezTo>
                  <a:pt x="2285976" y="1041219"/>
                  <a:pt x="2489694" y="1145411"/>
                  <a:pt x="2564339" y="1204505"/>
                </a:cubicBezTo>
                <a:cubicBezTo>
                  <a:pt x="2638984" y="1263599"/>
                  <a:pt x="2586110" y="1296257"/>
                  <a:pt x="2648314" y="1391118"/>
                </a:cubicBezTo>
                <a:cubicBezTo>
                  <a:pt x="2710518" y="1485979"/>
                  <a:pt x="2858253" y="1747236"/>
                  <a:pt x="2937563" y="1773673"/>
                </a:cubicBezTo>
                <a:cubicBezTo>
                  <a:pt x="3016873" y="1800110"/>
                  <a:pt x="3113290" y="1636824"/>
                  <a:pt x="3124176" y="1549738"/>
                </a:cubicBezTo>
                <a:cubicBezTo>
                  <a:pt x="3135062" y="1462652"/>
                  <a:pt x="3044866" y="1375567"/>
                  <a:pt x="3002878" y="1251159"/>
                </a:cubicBezTo>
                <a:cubicBezTo>
                  <a:pt x="2960890" y="1126751"/>
                  <a:pt x="2920457" y="913701"/>
                  <a:pt x="2872249" y="803289"/>
                </a:cubicBezTo>
                <a:cubicBezTo>
                  <a:pt x="2824041" y="692877"/>
                  <a:pt x="2792939" y="610456"/>
                  <a:pt x="2713629" y="588685"/>
                </a:cubicBezTo>
                <a:cubicBezTo>
                  <a:pt x="2634319" y="566914"/>
                  <a:pt x="2472588" y="703763"/>
                  <a:pt x="2396388" y="672661"/>
                </a:cubicBezTo>
                <a:cubicBezTo>
                  <a:pt x="2320188" y="641559"/>
                  <a:pt x="2369952" y="472053"/>
                  <a:pt x="2256429" y="402073"/>
                </a:cubicBezTo>
                <a:cubicBezTo>
                  <a:pt x="2142906" y="332093"/>
                  <a:pt x="1872318" y="319652"/>
                  <a:pt x="1715253" y="252783"/>
                </a:cubicBezTo>
                <a:cubicBezTo>
                  <a:pt x="1558188" y="185914"/>
                  <a:pt x="1506870" y="-14695"/>
                  <a:pt x="1314037" y="856"/>
                </a:cubicBezTo>
                <a:cubicBezTo>
                  <a:pt x="1121204" y="16407"/>
                  <a:pt x="702881" y="277665"/>
                  <a:pt x="558257" y="346089"/>
                </a:cubicBezTo>
                <a:cubicBezTo>
                  <a:pt x="413633" y="414513"/>
                  <a:pt x="500718" y="333648"/>
                  <a:pt x="446290" y="411403"/>
                </a:cubicBezTo>
                <a:cubicBezTo>
                  <a:pt x="391862" y="489158"/>
                  <a:pt x="304776" y="663330"/>
                  <a:pt x="231686" y="812620"/>
                </a:cubicBezTo>
                <a:cubicBezTo>
                  <a:pt x="158596" y="961910"/>
                  <a:pt x="24857" y="1139191"/>
                  <a:pt x="7751" y="1307142"/>
                </a:cubicBezTo>
                <a:cubicBezTo>
                  <a:pt x="-9355" y="1475093"/>
                  <a:pt x="129049" y="1695918"/>
                  <a:pt x="129049" y="1820326"/>
                </a:cubicBezTo>
                <a:cubicBezTo>
                  <a:pt x="129049" y="1944734"/>
                  <a:pt x="-37347" y="1926073"/>
                  <a:pt x="7751" y="2053591"/>
                </a:cubicBezTo>
                <a:cubicBezTo>
                  <a:pt x="52849" y="2181109"/>
                  <a:pt x="300111" y="2569885"/>
                  <a:pt x="399637" y="2585436"/>
                </a:cubicBezTo>
                <a:cubicBezTo>
                  <a:pt x="499163" y="2600987"/>
                  <a:pt x="631347" y="2162448"/>
                  <a:pt x="614241" y="2109575"/>
                </a:cubicBezTo>
                <a:close/>
              </a:path>
            </a:pathLst>
          </a:custGeom>
          <a:solidFill>
            <a:srgbClr val="FF99FF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EB5F0898-E222-40DD-B575-F348C77726DD}"/>
              </a:ext>
            </a:extLst>
          </p:cNvPr>
          <p:cNvSpPr/>
          <p:nvPr/>
        </p:nvSpPr>
        <p:spPr>
          <a:xfrm>
            <a:off x="9864290" y="3261273"/>
            <a:ext cx="885802" cy="897579"/>
          </a:xfrm>
          <a:prstGeom prst="ellipse">
            <a:avLst/>
          </a:prstGeom>
          <a:solidFill>
            <a:srgbClr val="FFCCFF"/>
          </a:solidFill>
          <a:ln w="19050"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4919B3C6-8FF8-47C0-B1B7-3A3A6127E7BE}"/>
              </a:ext>
            </a:extLst>
          </p:cNvPr>
          <p:cNvSpPr/>
          <p:nvPr/>
        </p:nvSpPr>
        <p:spPr>
          <a:xfrm>
            <a:off x="10066506" y="3654135"/>
            <a:ext cx="885802" cy="897579"/>
          </a:xfrm>
          <a:prstGeom prst="ellipse">
            <a:avLst/>
          </a:prstGeom>
          <a:solidFill>
            <a:srgbClr val="FFCCFF"/>
          </a:solidFill>
          <a:ln w="19050"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E07DF498-10A4-4119-A54D-9800644C47A4}"/>
              </a:ext>
            </a:extLst>
          </p:cNvPr>
          <p:cNvSpPr/>
          <p:nvPr/>
        </p:nvSpPr>
        <p:spPr>
          <a:xfrm>
            <a:off x="7905188" y="2560368"/>
            <a:ext cx="2504123" cy="2360197"/>
          </a:xfrm>
          <a:custGeom>
            <a:avLst/>
            <a:gdLst>
              <a:gd name="connsiteX0" fmla="*/ 1201103 w 2504123"/>
              <a:gd name="connsiteY0" fmla="*/ 269 h 2360197"/>
              <a:gd name="connsiteX1" fmla="*/ 1513523 w 2504123"/>
              <a:gd name="connsiteY1" fmla="*/ 312689 h 2360197"/>
              <a:gd name="connsiteX2" fmla="*/ 1947863 w 2504123"/>
              <a:gd name="connsiteY2" fmla="*/ 289829 h 2360197"/>
              <a:gd name="connsiteX3" fmla="*/ 2085023 w 2504123"/>
              <a:gd name="connsiteY3" fmla="*/ 647969 h 2360197"/>
              <a:gd name="connsiteX4" fmla="*/ 2458403 w 2504123"/>
              <a:gd name="connsiteY4" fmla="*/ 785129 h 2360197"/>
              <a:gd name="connsiteX5" fmla="*/ 2440425 w 2504123"/>
              <a:gd name="connsiteY5" fmla="*/ 856745 h 2360197"/>
              <a:gd name="connsiteX6" fmla="*/ 2425708 w 2504123"/>
              <a:gd name="connsiteY6" fmla="*/ 877014 h 2360197"/>
              <a:gd name="connsiteX7" fmla="*/ 2425312 w 2504123"/>
              <a:gd name="connsiteY7" fmla="*/ 876367 h 2360197"/>
              <a:gd name="connsiteX8" fmla="*/ 2359184 w 2504123"/>
              <a:gd name="connsiteY8" fmla="*/ 846192 h 2360197"/>
              <a:gd name="connsiteX9" fmla="*/ 2265665 w 2504123"/>
              <a:gd name="connsiteY9" fmla="*/ 949216 h 2360197"/>
              <a:gd name="connsiteX10" fmla="*/ 2293056 w 2504123"/>
              <a:gd name="connsiteY10" fmla="*/ 1022065 h 2360197"/>
              <a:gd name="connsiteX11" fmla="*/ 2304523 w 2504123"/>
              <a:gd name="connsiteY11" fmla="*/ 1030583 h 2360197"/>
              <a:gd name="connsiteX12" fmla="*/ 2298740 w 2504123"/>
              <a:gd name="connsiteY12" fmla="*/ 1038554 h 2360197"/>
              <a:gd name="connsiteX13" fmla="*/ 2267903 w 2504123"/>
              <a:gd name="connsiteY13" fmla="*/ 1128029 h 2360197"/>
              <a:gd name="connsiteX14" fmla="*/ 2504123 w 2504123"/>
              <a:gd name="connsiteY14" fmla="*/ 1455689 h 2360197"/>
              <a:gd name="connsiteX15" fmla="*/ 2495608 w 2504123"/>
              <a:gd name="connsiteY15" fmla="*/ 1493240 h 2360197"/>
              <a:gd name="connsiteX16" fmla="*/ 2494070 w 2504123"/>
              <a:gd name="connsiteY16" fmla="*/ 1492098 h 2360197"/>
              <a:gd name="connsiteX17" fmla="*/ 2457668 w 2504123"/>
              <a:gd name="connsiteY17" fmla="*/ 1484002 h 2360197"/>
              <a:gd name="connsiteX18" fmla="*/ 2364149 w 2504123"/>
              <a:gd name="connsiteY18" fmla="*/ 1587026 h 2360197"/>
              <a:gd name="connsiteX19" fmla="*/ 2371455 w 2504123"/>
              <a:gd name="connsiteY19" fmla="*/ 1626894 h 2360197"/>
              <a:gd name="connsiteX20" fmla="*/ 2321422 w 2504123"/>
              <a:gd name="connsiteY20" fmla="*/ 1670359 h 2360197"/>
              <a:gd name="connsiteX21" fmla="*/ 2267903 w 2504123"/>
              <a:gd name="connsiteY21" fmla="*/ 1737629 h 2360197"/>
              <a:gd name="connsiteX22" fmla="*/ 2267903 w 2504123"/>
              <a:gd name="connsiteY22" fmla="*/ 1989089 h 2360197"/>
              <a:gd name="connsiteX23" fmla="*/ 1978343 w 2504123"/>
              <a:gd name="connsiteY23" fmla="*/ 2354849 h 2360197"/>
              <a:gd name="connsiteX24" fmla="*/ 1856423 w 2504123"/>
              <a:gd name="connsiteY24" fmla="*/ 2194829 h 2360197"/>
              <a:gd name="connsiteX25" fmla="*/ 1955483 w 2504123"/>
              <a:gd name="connsiteY25" fmla="*/ 2027189 h 2360197"/>
              <a:gd name="connsiteX26" fmla="*/ 1889443 w 2504123"/>
              <a:gd name="connsiteY26" fmla="*/ 1900824 h 2360197"/>
              <a:gd name="connsiteX27" fmla="*/ 1933893 w 2504123"/>
              <a:gd name="connsiteY27" fmla="*/ 1649999 h 2360197"/>
              <a:gd name="connsiteX28" fmla="*/ 1748473 w 2504123"/>
              <a:gd name="connsiteY28" fmla="*/ 1405524 h 2360197"/>
              <a:gd name="connsiteX29" fmla="*/ 1643063 w 2504123"/>
              <a:gd name="connsiteY29" fmla="*/ 1356629 h 2360197"/>
              <a:gd name="connsiteX30" fmla="*/ 1383983 w 2504123"/>
              <a:gd name="connsiteY30" fmla="*/ 1234709 h 2360197"/>
              <a:gd name="connsiteX31" fmla="*/ 1269683 w 2504123"/>
              <a:gd name="connsiteY31" fmla="*/ 1166129 h 2360197"/>
              <a:gd name="connsiteX32" fmla="*/ 1147763 w 2504123"/>
              <a:gd name="connsiteY32" fmla="*/ 1028969 h 2360197"/>
              <a:gd name="connsiteX33" fmla="*/ 964883 w 2504123"/>
              <a:gd name="connsiteY33" fmla="*/ 1120409 h 2360197"/>
              <a:gd name="connsiteX34" fmla="*/ 652463 w 2504123"/>
              <a:gd name="connsiteY34" fmla="*/ 1028969 h 2360197"/>
              <a:gd name="connsiteX35" fmla="*/ 507683 w 2504123"/>
              <a:gd name="connsiteY35" fmla="*/ 1105169 h 2360197"/>
              <a:gd name="connsiteX36" fmla="*/ 370523 w 2504123"/>
              <a:gd name="connsiteY36" fmla="*/ 1295669 h 2360197"/>
              <a:gd name="connsiteX37" fmla="*/ 210503 w 2504123"/>
              <a:gd name="connsiteY37" fmla="*/ 1341389 h 2360197"/>
              <a:gd name="connsiteX38" fmla="*/ 88583 w 2504123"/>
              <a:gd name="connsiteY38" fmla="*/ 1227089 h 2360197"/>
              <a:gd name="connsiteX39" fmla="*/ 4763 w 2504123"/>
              <a:gd name="connsiteY39" fmla="*/ 1044209 h 2360197"/>
              <a:gd name="connsiteX40" fmla="*/ 225743 w 2504123"/>
              <a:gd name="connsiteY40" fmla="*/ 861329 h 2360197"/>
              <a:gd name="connsiteX41" fmla="*/ 42863 w 2504123"/>
              <a:gd name="connsiteY41" fmla="*/ 548909 h 2360197"/>
              <a:gd name="connsiteX42" fmla="*/ 347663 w 2504123"/>
              <a:gd name="connsiteY42" fmla="*/ 327929 h 2360197"/>
              <a:gd name="connsiteX43" fmla="*/ 911543 w 2504123"/>
              <a:gd name="connsiteY43" fmla="*/ 259349 h 2360197"/>
              <a:gd name="connsiteX44" fmla="*/ 1201103 w 2504123"/>
              <a:gd name="connsiteY44" fmla="*/ 269 h 2360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4123" h="2360197">
                <a:moveTo>
                  <a:pt x="1201103" y="269"/>
                </a:moveTo>
                <a:cubicBezTo>
                  <a:pt x="1301433" y="9159"/>
                  <a:pt x="1389063" y="264429"/>
                  <a:pt x="1513523" y="312689"/>
                </a:cubicBezTo>
                <a:cubicBezTo>
                  <a:pt x="1637983" y="360949"/>
                  <a:pt x="1852613" y="233949"/>
                  <a:pt x="1947863" y="289829"/>
                </a:cubicBezTo>
                <a:cubicBezTo>
                  <a:pt x="2043113" y="345709"/>
                  <a:pt x="1999933" y="565419"/>
                  <a:pt x="2085023" y="647969"/>
                </a:cubicBezTo>
                <a:cubicBezTo>
                  <a:pt x="2170113" y="730519"/>
                  <a:pt x="2427923" y="705119"/>
                  <a:pt x="2458403" y="785129"/>
                </a:cubicBezTo>
                <a:cubicBezTo>
                  <a:pt x="2466023" y="805132"/>
                  <a:pt x="2457450" y="829579"/>
                  <a:pt x="2440425" y="856745"/>
                </a:cubicBezTo>
                <a:lnTo>
                  <a:pt x="2425708" y="877014"/>
                </a:lnTo>
                <a:lnTo>
                  <a:pt x="2425312" y="876367"/>
                </a:lnTo>
                <a:cubicBezTo>
                  <a:pt x="2408388" y="857723"/>
                  <a:pt x="2385009" y="846192"/>
                  <a:pt x="2359184" y="846192"/>
                </a:cubicBezTo>
                <a:cubicBezTo>
                  <a:pt x="2307535" y="846192"/>
                  <a:pt x="2265665" y="892317"/>
                  <a:pt x="2265665" y="949216"/>
                </a:cubicBezTo>
                <a:cubicBezTo>
                  <a:pt x="2265665" y="977666"/>
                  <a:pt x="2276132" y="1003422"/>
                  <a:pt x="2293056" y="1022065"/>
                </a:cubicBezTo>
                <a:lnTo>
                  <a:pt x="2304523" y="1030583"/>
                </a:lnTo>
                <a:lnTo>
                  <a:pt x="2298740" y="1038554"/>
                </a:lnTo>
                <a:cubicBezTo>
                  <a:pt x="2278857" y="1069689"/>
                  <a:pt x="2265998" y="1100089"/>
                  <a:pt x="2267903" y="1128029"/>
                </a:cubicBezTo>
                <a:cubicBezTo>
                  <a:pt x="2275523" y="1239789"/>
                  <a:pt x="2504123" y="1354089"/>
                  <a:pt x="2504123" y="1455689"/>
                </a:cubicBezTo>
                <a:lnTo>
                  <a:pt x="2495608" y="1493240"/>
                </a:lnTo>
                <a:lnTo>
                  <a:pt x="2494070" y="1492098"/>
                </a:lnTo>
                <a:cubicBezTo>
                  <a:pt x="2482881" y="1486885"/>
                  <a:pt x="2470580" y="1484002"/>
                  <a:pt x="2457668" y="1484002"/>
                </a:cubicBezTo>
                <a:cubicBezTo>
                  <a:pt x="2406019" y="1484002"/>
                  <a:pt x="2364149" y="1530127"/>
                  <a:pt x="2364149" y="1587026"/>
                </a:cubicBezTo>
                <a:lnTo>
                  <a:pt x="2371455" y="1626894"/>
                </a:lnTo>
                <a:lnTo>
                  <a:pt x="2321422" y="1670359"/>
                </a:lnTo>
                <a:cubicBezTo>
                  <a:pt x="2297431" y="1693021"/>
                  <a:pt x="2277746" y="1715404"/>
                  <a:pt x="2267903" y="1737629"/>
                </a:cubicBezTo>
                <a:cubicBezTo>
                  <a:pt x="2228533" y="1826529"/>
                  <a:pt x="2316163" y="1886219"/>
                  <a:pt x="2267903" y="1989089"/>
                </a:cubicBezTo>
                <a:cubicBezTo>
                  <a:pt x="2219643" y="2091959"/>
                  <a:pt x="2046923" y="2320559"/>
                  <a:pt x="1978343" y="2354849"/>
                </a:cubicBezTo>
                <a:cubicBezTo>
                  <a:pt x="1909763" y="2389139"/>
                  <a:pt x="1860233" y="2249439"/>
                  <a:pt x="1856423" y="2194829"/>
                </a:cubicBezTo>
                <a:cubicBezTo>
                  <a:pt x="1852613" y="2140219"/>
                  <a:pt x="1949980" y="2076190"/>
                  <a:pt x="1955483" y="2027189"/>
                </a:cubicBezTo>
                <a:cubicBezTo>
                  <a:pt x="1960986" y="1978188"/>
                  <a:pt x="1893041" y="1963689"/>
                  <a:pt x="1889443" y="1900824"/>
                </a:cubicBezTo>
                <a:cubicBezTo>
                  <a:pt x="1885845" y="1837959"/>
                  <a:pt x="1982259" y="1707149"/>
                  <a:pt x="1933893" y="1649999"/>
                </a:cubicBezTo>
                <a:cubicBezTo>
                  <a:pt x="1885527" y="1592849"/>
                  <a:pt x="1796945" y="1454419"/>
                  <a:pt x="1748473" y="1405524"/>
                </a:cubicBezTo>
                <a:cubicBezTo>
                  <a:pt x="1700001" y="1356629"/>
                  <a:pt x="1703811" y="1385098"/>
                  <a:pt x="1643063" y="1356629"/>
                </a:cubicBezTo>
                <a:cubicBezTo>
                  <a:pt x="1582315" y="1328160"/>
                  <a:pt x="1446213" y="1266459"/>
                  <a:pt x="1383983" y="1234709"/>
                </a:cubicBezTo>
                <a:cubicBezTo>
                  <a:pt x="1321753" y="1202959"/>
                  <a:pt x="1309053" y="1200419"/>
                  <a:pt x="1269683" y="1166129"/>
                </a:cubicBezTo>
                <a:cubicBezTo>
                  <a:pt x="1230313" y="1131839"/>
                  <a:pt x="1198563" y="1036589"/>
                  <a:pt x="1147763" y="1028969"/>
                </a:cubicBezTo>
                <a:cubicBezTo>
                  <a:pt x="1096963" y="1021349"/>
                  <a:pt x="1047433" y="1120409"/>
                  <a:pt x="964883" y="1120409"/>
                </a:cubicBezTo>
                <a:cubicBezTo>
                  <a:pt x="882333" y="1120409"/>
                  <a:pt x="728663" y="1031509"/>
                  <a:pt x="652463" y="1028969"/>
                </a:cubicBezTo>
                <a:cubicBezTo>
                  <a:pt x="576263" y="1026429"/>
                  <a:pt x="554673" y="1060719"/>
                  <a:pt x="507683" y="1105169"/>
                </a:cubicBezTo>
                <a:cubicBezTo>
                  <a:pt x="460693" y="1149619"/>
                  <a:pt x="420053" y="1256299"/>
                  <a:pt x="370523" y="1295669"/>
                </a:cubicBezTo>
                <a:cubicBezTo>
                  <a:pt x="320993" y="1335039"/>
                  <a:pt x="257493" y="1352819"/>
                  <a:pt x="210503" y="1341389"/>
                </a:cubicBezTo>
                <a:cubicBezTo>
                  <a:pt x="163513" y="1329959"/>
                  <a:pt x="122873" y="1276619"/>
                  <a:pt x="88583" y="1227089"/>
                </a:cubicBezTo>
                <a:cubicBezTo>
                  <a:pt x="54293" y="1177559"/>
                  <a:pt x="-19367" y="1103899"/>
                  <a:pt x="4763" y="1044209"/>
                </a:cubicBezTo>
                <a:cubicBezTo>
                  <a:pt x="28893" y="984519"/>
                  <a:pt x="219393" y="943879"/>
                  <a:pt x="225743" y="861329"/>
                </a:cubicBezTo>
                <a:cubicBezTo>
                  <a:pt x="232093" y="778779"/>
                  <a:pt x="22543" y="637809"/>
                  <a:pt x="42863" y="548909"/>
                </a:cubicBezTo>
                <a:cubicBezTo>
                  <a:pt x="63183" y="460009"/>
                  <a:pt x="202883" y="376189"/>
                  <a:pt x="347663" y="327929"/>
                </a:cubicBezTo>
                <a:cubicBezTo>
                  <a:pt x="492443" y="279669"/>
                  <a:pt x="769303" y="313959"/>
                  <a:pt x="911543" y="259349"/>
                </a:cubicBezTo>
                <a:cubicBezTo>
                  <a:pt x="1053783" y="204739"/>
                  <a:pt x="1100773" y="-8621"/>
                  <a:pt x="1201103" y="269"/>
                </a:cubicBezTo>
                <a:close/>
              </a:path>
            </a:pathLst>
          </a:custGeom>
          <a:solidFill>
            <a:srgbClr val="FF99FF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83B88080-7948-4E4E-964D-3259648875ED}"/>
              </a:ext>
            </a:extLst>
          </p:cNvPr>
          <p:cNvSpPr/>
          <p:nvPr/>
        </p:nvSpPr>
        <p:spPr>
          <a:xfrm rot="19732287">
            <a:off x="8116103" y="3664742"/>
            <a:ext cx="275984" cy="317283"/>
          </a:xfrm>
          <a:prstGeom prst="roundRect">
            <a:avLst>
              <a:gd name="adj" fmla="val 29788"/>
            </a:avLst>
          </a:prstGeom>
          <a:solidFill>
            <a:srgbClr val="FF66FF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1" name="Freeform: Shape 180">
            <a:extLst>
              <a:ext uri="{FF2B5EF4-FFF2-40B4-BE49-F238E27FC236}">
                <a16:creationId xmlns:a16="http://schemas.microsoft.com/office/drawing/2014/main" id="{2A74B0FE-52E5-4900-A615-FD8E3E452D6B}"/>
              </a:ext>
            </a:extLst>
          </p:cNvPr>
          <p:cNvSpPr/>
          <p:nvPr/>
        </p:nvSpPr>
        <p:spPr>
          <a:xfrm>
            <a:off x="5463877" y="4363608"/>
            <a:ext cx="4365728" cy="1546009"/>
          </a:xfrm>
          <a:custGeom>
            <a:avLst/>
            <a:gdLst>
              <a:gd name="connsiteX0" fmla="*/ 1030158 w 4365728"/>
              <a:gd name="connsiteY0" fmla="*/ 0 h 1546009"/>
              <a:gd name="connsiteX1" fmla="*/ 1559812 w 4365728"/>
              <a:gd name="connsiteY1" fmla="*/ 353966 h 1546009"/>
              <a:gd name="connsiteX2" fmla="*/ 1560943 w 4365728"/>
              <a:gd name="connsiteY2" fmla="*/ 363161 h 1546009"/>
              <a:gd name="connsiteX3" fmla="*/ 2833798 w 4365728"/>
              <a:gd name="connsiteY3" fmla="*/ 363161 h 1546009"/>
              <a:gd name="connsiteX4" fmla="*/ 2877521 w 4365728"/>
              <a:gd name="connsiteY4" fmla="*/ 282607 h 1546009"/>
              <a:gd name="connsiteX5" fmla="*/ 3367939 w 4365728"/>
              <a:gd name="connsiteY5" fmla="*/ 21853 h 1546009"/>
              <a:gd name="connsiteX6" fmla="*/ 3375774 w 4365728"/>
              <a:gd name="connsiteY6" fmla="*/ 21853 h 1546009"/>
              <a:gd name="connsiteX7" fmla="*/ 3866192 w 4365728"/>
              <a:gd name="connsiteY7" fmla="*/ 282607 h 1546009"/>
              <a:gd name="connsiteX8" fmla="*/ 3909916 w 4365728"/>
              <a:gd name="connsiteY8" fmla="*/ 363161 h 1546009"/>
              <a:gd name="connsiteX9" fmla="*/ 4039293 w 4365728"/>
              <a:gd name="connsiteY9" fmla="*/ 363161 h 1546009"/>
              <a:gd name="connsiteX10" fmla="*/ 4352354 w 4365728"/>
              <a:gd name="connsiteY10" fmla="*/ 570672 h 1546009"/>
              <a:gd name="connsiteX11" fmla="*/ 4363855 w 4365728"/>
              <a:gd name="connsiteY11" fmla="*/ 627638 h 1546009"/>
              <a:gd name="connsiteX12" fmla="*/ 4329997 w 4365728"/>
              <a:gd name="connsiteY12" fmla="*/ 691353 h 1546009"/>
              <a:gd name="connsiteX13" fmla="*/ 4250752 w 4365728"/>
              <a:gd name="connsiteY13" fmla="*/ 625613 h 1546009"/>
              <a:gd name="connsiteX14" fmla="*/ 4239353 w 4365728"/>
              <a:gd name="connsiteY14" fmla="*/ 730454 h 1546009"/>
              <a:gd name="connsiteX15" fmla="*/ 4141980 w 4365728"/>
              <a:gd name="connsiteY15" fmla="*/ 701298 h 1546009"/>
              <a:gd name="connsiteX16" fmla="*/ 4169977 w 4365728"/>
              <a:gd name="connsiteY16" fmla="*/ 802702 h 1546009"/>
              <a:gd name="connsiteX17" fmla="*/ 4069303 w 4365728"/>
              <a:gd name="connsiteY17" fmla="*/ 814572 h 1546009"/>
              <a:gd name="connsiteX18" fmla="*/ 4132430 w 4365728"/>
              <a:gd name="connsiteY18" fmla="*/ 897098 h 1546009"/>
              <a:gd name="connsiteX19" fmla="*/ 4043782 w 4365728"/>
              <a:gd name="connsiteY19" fmla="*/ 948184 h 1546009"/>
              <a:gd name="connsiteX20" fmla="*/ 4132430 w 4365728"/>
              <a:gd name="connsiteY20" fmla="*/ 999270 h 1546009"/>
              <a:gd name="connsiteX21" fmla="*/ 4069303 w 4365728"/>
              <a:gd name="connsiteY21" fmla="*/ 1081796 h 1546009"/>
              <a:gd name="connsiteX22" fmla="*/ 4169977 w 4365728"/>
              <a:gd name="connsiteY22" fmla="*/ 1093666 h 1546009"/>
              <a:gd name="connsiteX23" fmla="*/ 4141980 w 4365728"/>
              <a:gd name="connsiteY23" fmla="*/ 1195070 h 1546009"/>
              <a:gd name="connsiteX24" fmla="*/ 4239353 w 4365728"/>
              <a:gd name="connsiteY24" fmla="*/ 1165914 h 1546009"/>
              <a:gd name="connsiteX25" fmla="*/ 4250752 w 4365728"/>
              <a:gd name="connsiteY25" fmla="*/ 1270755 h 1546009"/>
              <a:gd name="connsiteX26" fmla="*/ 4329997 w 4365728"/>
              <a:gd name="connsiteY26" fmla="*/ 1205015 h 1546009"/>
              <a:gd name="connsiteX27" fmla="*/ 4365728 w 4365728"/>
              <a:gd name="connsiteY27" fmla="*/ 1272255 h 1546009"/>
              <a:gd name="connsiteX28" fmla="*/ 4352354 w 4365728"/>
              <a:gd name="connsiteY28" fmla="*/ 1338499 h 1546009"/>
              <a:gd name="connsiteX29" fmla="*/ 4039293 w 4365728"/>
              <a:gd name="connsiteY29" fmla="*/ 1546009 h 1546009"/>
              <a:gd name="connsiteX30" fmla="*/ 339761 w 4365728"/>
              <a:gd name="connsiteY30" fmla="*/ 1546009 h 1546009"/>
              <a:gd name="connsiteX31" fmla="*/ 0 w 4365728"/>
              <a:gd name="connsiteY31" fmla="*/ 1206248 h 1546009"/>
              <a:gd name="connsiteX32" fmla="*/ 0 w 4365728"/>
              <a:gd name="connsiteY32" fmla="*/ 702922 h 1546009"/>
              <a:gd name="connsiteX33" fmla="*/ 339761 w 4365728"/>
              <a:gd name="connsiteY33" fmla="*/ 363161 h 1546009"/>
              <a:gd name="connsiteX34" fmla="*/ 499374 w 4365728"/>
              <a:gd name="connsiteY34" fmla="*/ 363161 h 1546009"/>
              <a:gd name="connsiteX35" fmla="*/ 500504 w 4365728"/>
              <a:gd name="connsiteY35" fmla="*/ 353966 h 1546009"/>
              <a:gd name="connsiteX36" fmla="*/ 1030158 w 4365728"/>
              <a:gd name="connsiteY36" fmla="*/ 0 h 154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365728" h="1546009">
                <a:moveTo>
                  <a:pt x="1030158" y="0"/>
                </a:moveTo>
                <a:cubicBezTo>
                  <a:pt x="1291421" y="0"/>
                  <a:pt x="1509400" y="151958"/>
                  <a:pt x="1559812" y="353966"/>
                </a:cubicBezTo>
                <a:lnTo>
                  <a:pt x="1560943" y="363161"/>
                </a:lnTo>
                <a:lnTo>
                  <a:pt x="2833798" y="363161"/>
                </a:lnTo>
                <a:lnTo>
                  <a:pt x="2877521" y="282607"/>
                </a:lnTo>
                <a:cubicBezTo>
                  <a:pt x="2983805" y="125287"/>
                  <a:pt x="3163793" y="21853"/>
                  <a:pt x="3367939" y="21853"/>
                </a:cubicBezTo>
                <a:lnTo>
                  <a:pt x="3375774" y="21853"/>
                </a:lnTo>
                <a:cubicBezTo>
                  <a:pt x="3579920" y="21853"/>
                  <a:pt x="3759909" y="125287"/>
                  <a:pt x="3866192" y="282607"/>
                </a:cubicBezTo>
                <a:lnTo>
                  <a:pt x="3909916" y="363161"/>
                </a:lnTo>
                <a:lnTo>
                  <a:pt x="4039293" y="363161"/>
                </a:lnTo>
                <a:cubicBezTo>
                  <a:pt x="4180027" y="363161"/>
                  <a:pt x="4300775" y="448727"/>
                  <a:pt x="4352354" y="570672"/>
                </a:cubicBezTo>
                <a:lnTo>
                  <a:pt x="4363855" y="627638"/>
                </a:lnTo>
                <a:lnTo>
                  <a:pt x="4329997" y="691353"/>
                </a:lnTo>
                <a:lnTo>
                  <a:pt x="4250752" y="625613"/>
                </a:lnTo>
                <a:lnTo>
                  <a:pt x="4239353" y="730454"/>
                </a:lnTo>
                <a:lnTo>
                  <a:pt x="4141980" y="701298"/>
                </a:lnTo>
                <a:lnTo>
                  <a:pt x="4169977" y="802702"/>
                </a:lnTo>
                <a:lnTo>
                  <a:pt x="4069303" y="814572"/>
                </a:lnTo>
                <a:lnTo>
                  <a:pt x="4132430" y="897098"/>
                </a:lnTo>
                <a:lnTo>
                  <a:pt x="4043782" y="948184"/>
                </a:lnTo>
                <a:lnTo>
                  <a:pt x="4132430" y="999270"/>
                </a:lnTo>
                <a:lnTo>
                  <a:pt x="4069303" y="1081796"/>
                </a:lnTo>
                <a:lnTo>
                  <a:pt x="4169977" y="1093666"/>
                </a:lnTo>
                <a:lnTo>
                  <a:pt x="4141980" y="1195070"/>
                </a:lnTo>
                <a:lnTo>
                  <a:pt x="4239353" y="1165914"/>
                </a:lnTo>
                <a:lnTo>
                  <a:pt x="4250752" y="1270755"/>
                </a:lnTo>
                <a:lnTo>
                  <a:pt x="4329997" y="1205015"/>
                </a:lnTo>
                <a:lnTo>
                  <a:pt x="4365728" y="1272255"/>
                </a:lnTo>
                <a:lnTo>
                  <a:pt x="4352354" y="1338499"/>
                </a:lnTo>
                <a:cubicBezTo>
                  <a:pt x="4300775" y="1460444"/>
                  <a:pt x="4180027" y="1546009"/>
                  <a:pt x="4039293" y="1546009"/>
                </a:cubicBezTo>
                <a:lnTo>
                  <a:pt x="339761" y="1546009"/>
                </a:lnTo>
                <a:cubicBezTo>
                  <a:pt x="152116" y="1546009"/>
                  <a:pt x="0" y="1393893"/>
                  <a:pt x="0" y="1206248"/>
                </a:cubicBezTo>
                <a:lnTo>
                  <a:pt x="0" y="702922"/>
                </a:lnTo>
                <a:cubicBezTo>
                  <a:pt x="0" y="515277"/>
                  <a:pt x="152116" y="363161"/>
                  <a:pt x="339761" y="363161"/>
                </a:cubicBezTo>
                <a:lnTo>
                  <a:pt x="499374" y="363161"/>
                </a:lnTo>
                <a:lnTo>
                  <a:pt x="500504" y="353966"/>
                </a:lnTo>
                <a:cubicBezTo>
                  <a:pt x="550917" y="151958"/>
                  <a:pt x="768896" y="0"/>
                  <a:pt x="1030158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20BDE3-89C5-4CB5-8C7B-AE0E69912D62}"/>
              </a:ext>
            </a:extLst>
          </p:cNvPr>
          <p:cNvSpPr txBox="1"/>
          <p:nvPr/>
        </p:nvSpPr>
        <p:spPr>
          <a:xfrm>
            <a:off x="275803" y="207547"/>
            <a:ext cx="6589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err="1"/>
              <a:t>Mechanisms</a:t>
            </a:r>
            <a:r>
              <a:rPr lang="cs-CZ" sz="2400" b="1"/>
              <a:t> </a:t>
            </a:r>
            <a:r>
              <a:rPr lang="cs-CZ" sz="2400" b="1" err="1"/>
              <a:t>of</a:t>
            </a:r>
            <a:r>
              <a:rPr lang="cs-CZ" sz="2400" b="1"/>
              <a:t> </a:t>
            </a:r>
            <a:r>
              <a:rPr lang="cs-CZ" sz="2400" b="1" err="1"/>
              <a:t>endothelial</a:t>
            </a:r>
            <a:r>
              <a:rPr lang="cs-CZ" sz="2400" b="1"/>
              <a:t> </a:t>
            </a:r>
            <a:r>
              <a:rPr lang="cs-CZ" sz="2400" b="1" err="1"/>
              <a:t>damage</a:t>
            </a:r>
            <a:r>
              <a:rPr lang="cs-CZ" sz="2400" b="1"/>
              <a:t> by SARS-CoV2</a:t>
            </a:r>
          </a:p>
        </p:txBody>
      </p:sp>
      <p:sp>
        <p:nvSpPr>
          <p:cNvPr id="13" name="Graphic 6" descr="Covid-19 with solid fill">
            <a:extLst>
              <a:ext uri="{FF2B5EF4-FFF2-40B4-BE49-F238E27FC236}">
                <a16:creationId xmlns:a16="http://schemas.microsoft.com/office/drawing/2014/main" id="{C6D68944-FB4E-4304-82CC-CD8C68FB0BBD}"/>
              </a:ext>
            </a:extLst>
          </p:cNvPr>
          <p:cNvSpPr/>
          <p:nvPr/>
        </p:nvSpPr>
        <p:spPr>
          <a:xfrm>
            <a:off x="5658580" y="5163038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C7D8F4F-9517-446E-8519-4C97AB62039B}"/>
              </a:ext>
            </a:extLst>
          </p:cNvPr>
          <p:cNvSpPr/>
          <p:nvPr/>
        </p:nvSpPr>
        <p:spPr>
          <a:xfrm>
            <a:off x="7415306" y="5367656"/>
            <a:ext cx="979715" cy="419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FD672F8-B694-41D6-819D-729E2D0D47F1}"/>
              </a:ext>
            </a:extLst>
          </p:cNvPr>
          <p:cNvSpPr/>
          <p:nvPr/>
        </p:nvSpPr>
        <p:spPr>
          <a:xfrm>
            <a:off x="6300492" y="5429495"/>
            <a:ext cx="806926" cy="180301"/>
          </a:xfrm>
          <a:custGeom>
            <a:avLst/>
            <a:gdLst>
              <a:gd name="connsiteX0" fmla="*/ 0 w 5047862"/>
              <a:gd name="connsiteY0" fmla="*/ 718763 h 718808"/>
              <a:gd name="connsiteX1" fmla="*/ 718457 w 5047862"/>
              <a:gd name="connsiteY1" fmla="*/ 56289 h 718808"/>
              <a:gd name="connsiteX2" fmla="*/ 1446245 w 5047862"/>
              <a:gd name="connsiteY2" fmla="*/ 718763 h 718808"/>
              <a:gd name="connsiteX3" fmla="*/ 2155372 w 5047862"/>
              <a:gd name="connsiteY3" fmla="*/ 93612 h 718808"/>
              <a:gd name="connsiteX4" fmla="*/ 2864498 w 5047862"/>
              <a:gd name="connsiteY4" fmla="*/ 700102 h 718808"/>
              <a:gd name="connsiteX5" fmla="*/ 3610947 w 5047862"/>
              <a:gd name="connsiteY5" fmla="*/ 306 h 718808"/>
              <a:gd name="connsiteX6" fmla="*/ 4264090 w 5047862"/>
              <a:gd name="connsiteY6" fmla="*/ 606795 h 718808"/>
              <a:gd name="connsiteX7" fmla="*/ 4562670 w 5047862"/>
              <a:gd name="connsiteY7" fmla="*/ 242902 h 718808"/>
              <a:gd name="connsiteX8" fmla="*/ 5047862 w 5047862"/>
              <a:gd name="connsiteY8" fmla="*/ 308216 h 7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7862" h="718808">
                <a:moveTo>
                  <a:pt x="0" y="718763"/>
                </a:moveTo>
                <a:cubicBezTo>
                  <a:pt x="238708" y="387526"/>
                  <a:pt x="477416" y="56289"/>
                  <a:pt x="718457" y="56289"/>
                </a:cubicBezTo>
                <a:cubicBezTo>
                  <a:pt x="959498" y="56289"/>
                  <a:pt x="1206759" y="712543"/>
                  <a:pt x="1446245" y="718763"/>
                </a:cubicBezTo>
                <a:cubicBezTo>
                  <a:pt x="1685731" y="724983"/>
                  <a:pt x="1918997" y="96722"/>
                  <a:pt x="2155372" y="93612"/>
                </a:cubicBezTo>
                <a:cubicBezTo>
                  <a:pt x="2391748" y="90502"/>
                  <a:pt x="2621902" y="715653"/>
                  <a:pt x="2864498" y="700102"/>
                </a:cubicBezTo>
                <a:cubicBezTo>
                  <a:pt x="3107094" y="684551"/>
                  <a:pt x="3377682" y="15857"/>
                  <a:pt x="3610947" y="306"/>
                </a:cubicBezTo>
                <a:cubicBezTo>
                  <a:pt x="3844212" y="-15245"/>
                  <a:pt x="4105470" y="566362"/>
                  <a:pt x="4264090" y="606795"/>
                </a:cubicBezTo>
                <a:cubicBezTo>
                  <a:pt x="4422710" y="647228"/>
                  <a:pt x="4432041" y="292665"/>
                  <a:pt x="4562670" y="242902"/>
                </a:cubicBezTo>
                <a:cubicBezTo>
                  <a:pt x="4693299" y="193139"/>
                  <a:pt x="4870580" y="250677"/>
                  <a:pt x="5047862" y="308216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678745-B3D0-4AC0-B9E2-F3D97B37F87E}"/>
              </a:ext>
            </a:extLst>
          </p:cNvPr>
          <p:cNvSpPr txBox="1"/>
          <p:nvPr/>
        </p:nvSpPr>
        <p:spPr>
          <a:xfrm>
            <a:off x="6243337" y="5083455"/>
            <a:ext cx="901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err="1">
                <a:solidFill>
                  <a:srgbClr val="7030A0"/>
                </a:solidFill>
              </a:rPr>
              <a:t>viral</a:t>
            </a:r>
            <a:r>
              <a:rPr lang="cs-CZ" sz="1200" b="1">
                <a:solidFill>
                  <a:srgbClr val="7030A0"/>
                </a:solidFill>
              </a:rPr>
              <a:t> </a:t>
            </a:r>
            <a:r>
              <a:rPr lang="cs-CZ" sz="1200" b="1" err="1">
                <a:solidFill>
                  <a:srgbClr val="7030A0"/>
                </a:solidFill>
              </a:rPr>
              <a:t>mRNA</a:t>
            </a:r>
            <a:endParaRPr lang="cs-CZ" sz="1200" b="1">
              <a:solidFill>
                <a:srgbClr val="7030A0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27D4DA3-BE39-4727-BAA4-045239365E96}"/>
              </a:ext>
            </a:extLst>
          </p:cNvPr>
          <p:cNvSpPr/>
          <p:nvPr/>
        </p:nvSpPr>
        <p:spPr>
          <a:xfrm rot="17964419">
            <a:off x="8156539" y="4271816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6D1478A-DE56-412B-9EC1-1A714D226B9E}"/>
              </a:ext>
            </a:extLst>
          </p:cNvPr>
          <p:cNvSpPr/>
          <p:nvPr/>
        </p:nvSpPr>
        <p:spPr>
          <a:xfrm>
            <a:off x="495085" y="4723170"/>
            <a:ext cx="4379054" cy="1182848"/>
          </a:xfrm>
          <a:prstGeom prst="roundRect">
            <a:avLst>
              <a:gd name="adj" fmla="val 28724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Graphic 6" descr="Covid-19 with solid fill">
            <a:extLst>
              <a:ext uri="{FF2B5EF4-FFF2-40B4-BE49-F238E27FC236}">
                <a16:creationId xmlns:a16="http://schemas.microsoft.com/office/drawing/2014/main" id="{AEBE4242-1B3E-48CE-A325-D59B31160EE7}"/>
              </a:ext>
            </a:extLst>
          </p:cNvPr>
          <p:cNvSpPr/>
          <p:nvPr/>
        </p:nvSpPr>
        <p:spPr>
          <a:xfrm>
            <a:off x="666889" y="4813446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0711C38-DD16-405E-8EDC-705AA33EB309}"/>
              </a:ext>
            </a:extLst>
          </p:cNvPr>
          <p:cNvSpPr/>
          <p:nvPr/>
        </p:nvSpPr>
        <p:spPr>
          <a:xfrm>
            <a:off x="2154771" y="5314594"/>
            <a:ext cx="979715" cy="419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C4F0719-AD05-404B-A232-851DCED2F584}"/>
              </a:ext>
            </a:extLst>
          </p:cNvPr>
          <p:cNvSpPr/>
          <p:nvPr/>
        </p:nvSpPr>
        <p:spPr>
          <a:xfrm>
            <a:off x="1328323" y="5132449"/>
            <a:ext cx="806926" cy="180301"/>
          </a:xfrm>
          <a:custGeom>
            <a:avLst/>
            <a:gdLst>
              <a:gd name="connsiteX0" fmla="*/ 0 w 5047862"/>
              <a:gd name="connsiteY0" fmla="*/ 718763 h 718808"/>
              <a:gd name="connsiteX1" fmla="*/ 718457 w 5047862"/>
              <a:gd name="connsiteY1" fmla="*/ 56289 h 718808"/>
              <a:gd name="connsiteX2" fmla="*/ 1446245 w 5047862"/>
              <a:gd name="connsiteY2" fmla="*/ 718763 h 718808"/>
              <a:gd name="connsiteX3" fmla="*/ 2155372 w 5047862"/>
              <a:gd name="connsiteY3" fmla="*/ 93612 h 718808"/>
              <a:gd name="connsiteX4" fmla="*/ 2864498 w 5047862"/>
              <a:gd name="connsiteY4" fmla="*/ 700102 h 718808"/>
              <a:gd name="connsiteX5" fmla="*/ 3610947 w 5047862"/>
              <a:gd name="connsiteY5" fmla="*/ 306 h 718808"/>
              <a:gd name="connsiteX6" fmla="*/ 4264090 w 5047862"/>
              <a:gd name="connsiteY6" fmla="*/ 606795 h 718808"/>
              <a:gd name="connsiteX7" fmla="*/ 4562670 w 5047862"/>
              <a:gd name="connsiteY7" fmla="*/ 242902 h 718808"/>
              <a:gd name="connsiteX8" fmla="*/ 5047862 w 5047862"/>
              <a:gd name="connsiteY8" fmla="*/ 308216 h 7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7862" h="718808">
                <a:moveTo>
                  <a:pt x="0" y="718763"/>
                </a:moveTo>
                <a:cubicBezTo>
                  <a:pt x="238708" y="387526"/>
                  <a:pt x="477416" y="56289"/>
                  <a:pt x="718457" y="56289"/>
                </a:cubicBezTo>
                <a:cubicBezTo>
                  <a:pt x="959498" y="56289"/>
                  <a:pt x="1206759" y="712543"/>
                  <a:pt x="1446245" y="718763"/>
                </a:cubicBezTo>
                <a:cubicBezTo>
                  <a:pt x="1685731" y="724983"/>
                  <a:pt x="1918997" y="96722"/>
                  <a:pt x="2155372" y="93612"/>
                </a:cubicBezTo>
                <a:cubicBezTo>
                  <a:pt x="2391748" y="90502"/>
                  <a:pt x="2621902" y="715653"/>
                  <a:pt x="2864498" y="700102"/>
                </a:cubicBezTo>
                <a:cubicBezTo>
                  <a:pt x="3107094" y="684551"/>
                  <a:pt x="3377682" y="15857"/>
                  <a:pt x="3610947" y="306"/>
                </a:cubicBezTo>
                <a:cubicBezTo>
                  <a:pt x="3844212" y="-15245"/>
                  <a:pt x="4105470" y="566362"/>
                  <a:pt x="4264090" y="606795"/>
                </a:cubicBezTo>
                <a:cubicBezTo>
                  <a:pt x="4422710" y="647228"/>
                  <a:pt x="4432041" y="292665"/>
                  <a:pt x="4562670" y="242902"/>
                </a:cubicBezTo>
                <a:cubicBezTo>
                  <a:pt x="4693299" y="193139"/>
                  <a:pt x="4870580" y="250677"/>
                  <a:pt x="5047862" y="308216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23386D-58C1-4EF1-B07F-F79B0A746C98}"/>
              </a:ext>
            </a:extLst>
          </p:cNvPr>
          <p:cNvSpPr txBox="1"/>
          <p:nvPr/>
        </p:nvSpPr>
        <p:spPr>
          <a:xfrm>
            <a:off x="1001360" y="4878432"/>
            <a:ext cx="901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err="1">
                <a:solidFill>
                  <a:srgbClr val="7030A0"/>
                </a:solidFill>
              </a:rPr>
              <a:t>viral</a:t>
            </a:r>
            <a:r>
              <a:rPr lang="cs-CZ" sz="1200" b="1">
                <a:solidFill>
                  <a:srgbClr val="7030A0"/>
                </a:solidFill>
              </a:rPr>
              <a:t> </a:t>
            </a:r>
            <a:r>
              <a:rPr lang="cs-CZ" sz="1200" b="1" err="1">
                <a:solidFill>
                  <a:srgbClr val="7030A0"/>
                </a:solidFill>
              </a:rPr>
              <a:t>mRNA</a:t>
            </a:r>
            <a:endParaRPr lang="cs-CZ" sz="1200" b="1">
              <a:solidFill>
                <a:srgbClr val="7030A0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67F034C-D6FE-41B7-BA9C-2282708F0BCF}"/>
              </a:ext>
            </a:extLst>
          </p:cNvPr>
          <p:cNvSpPr/>
          <p:nvPr/>
        </p:nvSpPr>
        <p:spPr>
          <a:xfrm>
            <a:off x="1625092" y="4306893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2B831C8-BBC5-4506-B23B-0C24B5F170ED}"/>
              </a:ext>
            </a:extLst>
          </p:cNvPr>
          <p:cNvSpPr/>
          <p:nvPr/>
        </p:nvSpPr>
        <p:spPr>
          <a:xfrm>
            <a:off x="2053197" y="4292240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7C64C26-627B-4058-9B44-CFE3C7AD3673}"/>
              </a:ext>
            </a:extLst>
          </p:cNvPr>
          <p:cNvSpPr/>
          <p:nvPr/>
        </p:nvSpPr>
        <p:spPr>
          <a:xfrm rot="3142981">
            <a:off x="9248760" y="4224409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53BC679-938B-4C9D-8840-37788C7C5502}"/>
              </a:ext>
            </a:extLst>
          </p:cNvPr>
          <p:cNvSpPr/>
          <p:nvPr/>
        </p:nvSpPr>
        <p:spPr>
          <a:xfrm>
            <a:off x="8686808" y="4015579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A1F8643-4F03-46A8-BFEA-E5693342B23F}"/>
              </a:ext>
            </a:extLst>
          </p:cNvPr>
          <p:cNvSpPr/>
          <p:nvPr/>
        </p:nvSpPr>
        <p:spPr>
          <a:xfrm rot="1858791">
            <a:off x="8990434" y="4077208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7F5381C-F67F-4C80-9850-88A02313C6DC}"/>
              </a:ext>
            </a:extLst>
          </p:cNvPr>
          <p:cNvSpPr/>
          <p:nvPr/>
        </p:nvSpPr>
        <p:spPr>
          <a:xfrm rot="19627622">
            <a:off x="8387942" y="4094422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483ACD4C-90F0-45EB-B665-E2872A7B284C}"/>
              </a:ext>
            </a:extLst>
          </p:cNvPr>
          <p:cNvSpPr/>
          <p:nvPr/>
        </p:nvSpPr>
        <p:spPr>
          <a:xfrm rot="4547577">
            <a:off x="6581968" y="4509726"/>
            <a:ext cx="737145" cy="1142818"/>
          </a:xfrm>
          <a:prstGeom prst="arc">
            <a:avLst>
              <a:gd name="adj1" fmla="val 16471053"/>
              <a:gd name="adj2" fmla="val 20474214"/>
            </a:avLst>
          </a:prstGeom>
          <a:noFill/>
          <a:ln w="3810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lt1"/>
              </a:solidFill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6914776-0EFE-48FF-9977-1D57E8C1B6FE}"/>
              </a:ext>
            </a:extLst>
          </p:cNvPr>
          <p:cNvSpPr txBox="1"/>
          <p:nvPr/>
        </p:nvSpPr>
        <p:spPr>
          <a:xfrm>
            <a:off x="3507704" y="4173804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9A5C00"/>
                </a:solidFill>
              </a:rPr>
              <a:t>C6 C7</a:t>
            </a:r>
          </a:p>
          <a:p>
            <a:r>
              <a:rPr lang="en-US" sz="1200" b="1">
                <a:solidFill>
                  <a:srgbClr val="9A5C00"/>
                </a:solidFill>
              </a:rPr>
              <a:t>C8 C9</a:t>
            </a:r>
            <a:endParaRPr lang="cs-CZ" sz="1200" b="1">
              <a:solidFill>
                <a:srgbClr val="9A5C00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4BEDEFC-DD66-4395-8881-E74FFD033028}"/>
              </a:ext>
            </a:extLst>
          </p:cNvPr>
          <p:cNvSpPr txBox="1"/>
          <p:nvPr/>
        </p:nvSpPr>
        <p:spPr>
          <a:xfrm>
            <a:off x="2532824" y="362319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IgM</a:t>
            </a:r>
            <a:endParaRPr lang="cs-CZ" b="1">
              <a:solidFill>
                <a:srgbClr val="C00000"/>
              </a:solidFill>
            </a:endParaRPr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73A9842E-24BF-4EC8-AD5E-2E1E378903DD}"/>
              </a:ext>
            </a:extLst>
          </p:cNvPr>
          <p:cNvSpPr/>
          <p:nvPr/>
        </p:nvSpPr>
        <p:spPr>
          <a:xfrm rot="20079644">
            <a:off x="8190545" y="3706831"/>
            <a:ext cx="301779" cy="554482"/>
          </a:xfrm>
          <a:custGeom>
            <a:avLst/>
            <a:gdLst>
              <a:gd name="connsiteX0" fmla="*/ 253024 w 515296"/>
              <a:gd name="connsiteY0" fmla="*/ 0 h 851772"/>
              <a:gd name="connsiteX1" fmla="*/ 354443 w 515296"/>
              <a:gd name="connsiteY1" fmla="*/ 101419 h 851772"/>
              <a:gd name="connsiteX2" fmla="*/ 354443 w 515296"/>
              <a:gd name="connsiteY2" fmla="*/ 526578 h 851772"/>
              <a:gd name="connsiteX3" fmla="*/ 357936 w 515296"/>
              <a:gd name="connsiteY3" fmla="*/ 527237 h 851772"/>
              <a:gd name="connsiteX4" fmla="*/ 515296 w 515296"/>
              <a:gd name="connsiteY4" fmla="*/ 748905 h 851772"/>
              <a:gd name="connsiteX5" fmla="*/ 510062 w 515296"/>
              <a:gd name="connsiteY5" fmla="*/ 797389 h 851772"/>
              <a:gd name="connsiteX6" fmla="*/ 499208 w 515296"/>
              <a:gd name="connsiteY6" fmla="*/ 830038 h 851772"/>
              <a:gd name="connsiteX7" fmla="*/ 480815 w 515296"/>
              <a:gd name="connsiteY7" fmla="*/ 798398 h 851772"/>
              <a:gd name="connsiteX8" fmla="*/ 267169 w 515296"/>
              <a:gd name="connsiteY8" fmla="*/ 692331 h 851772"/>
              <a:gd name="connsiteX9" fmla="*/ 29769 w 515296"/>
              <a:gd name="connsiteY9" fmla="*/ 839263 h 851772"/>
              <a:gd name="connsiteX10" fmla="*/ 25610 w 515296"/>
              <a:gd name="connsiteY10" fmla="*/ 851772 h 851772"/>
              <a:gd name="connsiteX11" fmla="*/ 20248 w 515296"/>
              <a:gd name="connsiteY11" fmla="*/ 842547 h 851772"/>
              <a:gd name="connsiteX12" fmla="*/ 0 w 515296"/>
              <a:gd name="connsiteY12" fmla="*/ 748905 h 851772"/>
              <a:gd name="connsiteX13" fmla="*/ 75464 w 515296"/>
              <a:gd name="connsiteY13" fmla="*/ 578794 h 851772"/>
              <a:gd name="connsiteX14" fmla="*/ 151824 w 515296"/>
              <a:gd name="connsiteY14" fmla="*/ 530722 h 851772"/>
              <a:gd name="connsiteX15" fmla="*/ 151605 w 515296"/>
              <a:gd name="connsiteY15" fmla="*/ 529638 h 851772"/>
              <a:gd name="connsiteX16" fmla="*/ 151605 w 515296"/>
              <a:gd name="connsiteY16" fmla="*/ 101419 h 851772"/>
              <a:gd name="connsiteX17" fmla="*/ 253024 w 515296"/>
              <a:gd name="connsiteY17" fmla="*/ 0 h 8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5296" h="851772">
                <a:moveTo>
                  <a:pt x="253024" y="0"/>
                </a:moveTo>
                <a:cubicBezTo>
                  <a:pt x="309036" y="0"/>
                  <a:pt x="354443" y="45407"/>
                  <a:pt x="354443" y="101419"/>
                </a:cubicBezTo>
                <a:lnTo>
                  <a:pt x="354443" y="526578"/>
                </a:lnTo>
                <a:lnTo>
                  <a:pt x="357936" y="527237"/>
                </a:lnTo>
                <a:cubicBezTo>
                  <a:pt x="450410" y="563758"/>
                  <a:pt x="515296" y="649256"/>
                  <a:pt x="515296" y="748905"/>
                </a:cubicBezTo>
                <a:cubicBezTo>
                  <a:pt x="515296" y="765513"/>
                  <a:pt x="513494" y="781728"/>
                  <a:pt x="510062" y="797389"/>
                </a:cubicBezTo>
                <a:lnTo>
                  <a:pt x="499208" y="830038"/>
                </a:lnTo>
                <a:lnTo>
                  <a:pt x="480815" y="798398"/>
                </a:lnTo>
                <a:cubicBezTo>
                  <a:pt x="434514" y="734405"/>
                  <a:pt x="356104" y="692331"/>
                  <a:pt x="267169" y="692331"/>
                </a:cubicBezTo>
                <a:cubicBezTo>
                  <a:pt x="160448" y="692331"/>
                  <a:pt x="68882" y="752917"/>
                  <a:pt x="29769" y="839263"/>
                </a:cubicBezTo>
                <a:lnTo>
                  <a:pt x="25610" y="851772"/>
                </a:lnTo>
                <a:lnTo>
                  <a:pt x="20248" y="842547"/>
                </a:lnTo>
                <a:cubicBezTo>
                  <a:pt x="7210" y="813765"/>
                  <a:pt x="0" y="782121"/>
                  <a:pt x="0" y="748905"/>
                </a:cubicBezTo>
                <a:cubicBezTo>
                  <a:pt x="0" y="682473"/>
                  <a:pt x="28839" y="622329"/>
                  <a:pt x="75464" y="578794"/>
                </a:cubicBezTo>
                <a:lnTo>
                  <a:pt x="151824" y="530722"/>
                </a:lnTo>
                <a:lnTo>
                  <a:pt x="151605" y="529638"/>
                </a:lnTo>
                <a:lnTo>
                  <a:pt x="151605" y="101419"/>
                </a:lnTo>
                <a:cubicBezTo>
                  <a:pt x="151605" y="45407"/>
                  <a:pt x="197012" y="0"/>
                  <a:pt x="25302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287E34CB-AE6A-4D89-8CD6-5CBB1C1C80C4}"/>
              </a:ext>
            </a:extLst>
          </p:cNvPr>
          <p:cNvSpPr txBox="1"/>
          <p:nvPr/>
        </p:nvSpPr>
        <p:spPr>
          <a:xfrm>
            <a:off x="8367780" y="3673079"/>
            <a:ext cx="431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</a:rPr>
              <a:t>IgG</a:t>
            </a:r>
            <a:endParaRPr lang="cs-CZ" sz="1400" b="1">
              <a:solidFill>
                <a:srgbClr val="C00000"/>
              </a:solidFill>
            </a:endParaRP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4EC3FFEF-6E0C-49D9-B33A-38DFBB47E846}"/>
              </a:ext>
            </a:extLst>
          </p:cNvPr>
          <p:cNvSpPr/>
          <p:nvPr/>
        </p:nvSpPr>
        <p:spPr>
          <a:xfrm rot="185325">
            <a:off x="8741944" y="3464557"/>
            <a:ext cx="275984" cy="317283"/>
          </a:xfrm>
          <a:prstGeom prst="roundRect">
            <a:avLst>
              <a:gd name="adj" fmla="val 29788"/>
            </a:avLst>
          </a:prstGeom>
          <a:solidFill>
            <a:srgbClr val="FF66FF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9B7742DD-4345-4799-8458-830E63200F52}"/>
              </a:ext>
            </a:extLst>
          </p:cNvPr>
          <p:cNvSpPr/>
          <p:nvPr/>
        </p:nvSpPr>
        <p:spPr>
          <a:xfrm rot="154171">
            <a:off x="8718077" y="3568998"/>
            <a:ext cx="301779" cy="554482"/>
          </a:xfrm>
          <a:custGeom>
            <a:avLst/>
            <a:gdLst>
              <a:gd name="connsiteX0" fmla="*/ 253024 w 515296"/>
              <a:gd name="connsiteY0" fmla="*/ 0 h 851772"/>
              <a:gd name="connsiteX1" fmla="*/ 354443 w 515296"/>
              <a:gd name="connsiteY1" fmla="*/ 101419 h 851772"/>
              <a:gd name="connsiteX2" fmla="*/ 354443 w 515296"/>
              <a:gd name="connsiteY2" fmla="*/ 526578 h 851772"/>
              <a:gd name="connsiteX3" fmla="*/ 357936 w 515296"/>
              <a:gd name="connsiteY3" fmla="*/ 527237 h 851772"/>
              <a:gd name="connsiteX4" fmla="*/ 515296 w 515296"/>
              <a:gd name="connsiteY4" fmla="*/ 748905 h 851772"/>
              <a:gd name="connsiteX5" fmla="*/ 510062 w 515296"/>
              <a:gd name="connsiteY5" fmla="*/ 797389 h 851772"/>
              <a:gd name="connsiteX6" fmla="*/ 499208 w 515296"/>
              <a:gd name="connsiteY6" fmla="*/ 830038 h 851772"/>
              <a:gd name="connsiteX7" fmla="*/ 480815 w 515296"/>
              <a:gd name="connsiteY7" fmla="*/ 798398 h 851772"/>
              <a:gd name="connsiteX8" fmla="*/ 267169 w 515296"/>
              <a:gd name="connsiteY8" fmla="*/ 692331 h 851772"/>
              <a:gd name="connsiteX9" fmla="*/ 29769 w 515296"/>
              <a:gd name="connsiteY9" fmla="*/ 839263 h 851772"/>
              <a:gd name="connsiteX10" fmla="*/ 25610 w 515296"/>
              <a:gd name="connsiteY10" fmla="*/ 851772 h 851772"/>
              <a:gd name="connsiteX11" fmla="*/ 20248 w 515296"/>
              <a:gd name="connsiteY11" fmla="*/ 842547 h 851772"/>
              <a:gd name="connsiteX12" fmla="*/ 0 w 515296"/>
              <a:gd name="connsiteY12" fmla="*/ 748905 h 851772"/>
              <a:gd name="connsiteX13" fmla="*/ 75464 w 515296"/>
              <a:gd name="connsiteY13" fmla="*/ 578794 h 851772"/>
              <a:gd name="connsiteX14" fmla="*/ 151824 w 515296"/>
              <a:gd name="connsiteY14" fmla="*/ 530722 h 851772"/>
              <a:gd name="connsiteX15" fmla="*/ 151605 w 515296"/>
              <a:gd name="connsiteY15" fmla="*/ 529638 h 851772"/>
              <a:gd name="connsiteX16" fmla="*/ 151605 w 515296"/>
              <a:gd name="connsiteY16" fmla="*/ 101419 h 851772"/>
              <a:gd name="connsiteX17" fmla="*/ 253024 w 515296"/>
              <a:gd name="connsiteY17" fmla="*/ 0 h 8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5296" h="851772">
                <a:moveTo>
                  <a:pt x="253024" y="0"/>
                </a:moveTo>
                <a:cubicBezTo>
                  <a:pt x="309036" y="0"/>
                  <a:pt x="354443" y="45407"/>
                  <a:pt x="354443" y="101419"/>
                </a:cubicBezTo>
                <a:lnTo>
                  <a:pt x="354443" y="526578"/>
                </a:lnTo>
                <a:lnTo>
                  <a:pt x="357936" y="527237"/>
                </a:lnTo>
                <a:cubicBezTo>
                  <a:pt x="450410" y="563758"/>
                  <a:pt x="515296" y="649256"/>
                  <a:pt x="515296" y="748905"/>
                </a:cubicBezTo>
                <a:cubicBezTo>
                  <a:pt x="515296" y="765513"/>
                  <a:pt x="513494" y="781728"/>
                  <a:pt x="510062" y="797389"/>
                </a:cubicBezTo>
                <a:lnTo>
                  <a:pt x="499208" y="830038"/>
                </a:lnTo>
                <a:lnTo>
                  <a:pt x="480815" y="798398"/>
                </a:lnTo>
                <a:cubicBezTo>
                  <a:pt x="434514" y="734405"/>
                  <a:pt x="356104" y="692331"/>
                  <a:pt x="267169" y="692331"/>
                </a:cubicBezTo>
                <a:cubicBezTo>
                  <a:pt x="160448" y="692331"/>
                  <a:pt x="68882" y="752917"/>
                  <a:pt x="29769" y="839263"/>
                </a:cubicBezTo>
                <a:lnTo>
                  <a:pt x="25610" y="851772"/>
                </a:lnTo>
                <a:lnTo>
                  <a:pt x="20248" y="842547"/>
                </a:lnTo>
                <a:cubicBezTo>
                  <a:pt x="7210" y="813765"/>
                  <a:pt x="0" y="782121"/>
                  <a:pt x="0" y="748905"/>
                </a:cubicBezTo>
                <a:cubicBezTo>
                  <a:pt x="0" y="682473"/>
                  <a:pt x="28839" y="622329"/>
                  <a:pt x="75464" y="578794"/>
                </a:cubicBezTo>
                <a:lnTo>
                  <a:pt x="151824" y="530722"/>
                </a:lnTo>
                <a:lnTo>
                  <a:pt x="151605" y="529638"/>
                </a:lnTo>
                <a:lnTo>
                  <a:pt x="151605" y="101419"/>
                </a:lnTo>
                <a:cubicBezTo>
                  <a:pt x="151605" y="45407"/>
                  <a:pt x="197012" y="0"/>
                  <a:pt x="25302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603A1EE4-071E-40C3-9F0B-A2ACA31ACB82}"/>
              </a:ext>
            </a:extLst>
          </p:cNvPr>
          <p:cNvSpPr/>
          <p:nvPr/>
        </p:nvSpPr>
        <p:spPr>
          <a:xfrm rot="2070818">
            <a:off x="9349303" y="3663383"/>
            <a:ext cx="275984" cy="317283"/>
          </a:xfrm>
          <a:prstGeom prst="roundRect">
            <a:avLst>
              <a:gd name="adj" fmla="val 29788"/>
            </a:avLst>
          </a:prstGeom>
          <a:solidFill>
            <a:srgbClr val="FF66FF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4A75B8DD-1DFE-443C-A251-E1EC7AC7B840}"/>
              </a:ext>
            </a:extLst>
          </p:cNvPr>
          <p:cNvSpPr/>
          <p:nvPr/>
        </p:nvSpPr>
        <p:spPr>
          <a:xfrm rot="1982806">
            <a:off x="9244181" y="3697213"/>
            <a:ext cx="301779" cy="554482"/>
          </a:xfrm>
          <a:custGeom>
            <a:avLst/>
            <a:gdLst>
              <a:gd name="connsiteX0" fmla="*/ 253024 w 515296"/>
              <a:gd name="connsiteY0" fmla="*/ 0 h 851772"/>
              <a:gd name="connsiteX1" fmla="*/ 354443 w 515296"/>
              <a:gd name="connsiteY1" fmla="*/ 101419 h 851772"/>
              <a:gd name="connsiteX2" fmla="*/ 354443 w 515296"/>
              <a:gd name="connsiteY2" fmla="*/ 526578 h 851772"/>
              <a:gd name="connsiteX3" fmla="*/ 357936 w 515296"/>
              <a:gd name="connsiteY3" fmla="*/ 527237 h 851772"/>
              <a:gd name="connsiteX4" fmla="*/ 515296 w 515296"/>
              <a:gd name="connsiteY4" fmla="*/ 748905 h 851772"/>
              <a:gd name="connsiteX5" fmla="*/ 510062 w 515296"/>
              <a:gd name="connsiteY5" fmla="*/ 797389 h 851772"/>
              <a:gd name="connsiteX6" fmla="*/ 499208 w 515296"/>
              <a:gd name="connsiteY6" fmla="*/ 830038 h 851772"/>
              <a:gd name="connsiteX7" fmla="*/ 480815 w 515296"/>
              <a:gd name="connsiteY7" fmla="*/ 798398 h 851772"/>
              <a:gd name="connsiteX8" fmla="*/ 267169 w 515296"/>
              <a:gd name="connsiteY8" fmla="*/ 692331 h 851772"/>
              <a:gd name="connsiteX9" fmla="*/ 29769 w 515296"/>
              <a:gd name="connsiteY9" fmla="*/ 839263 h 851772"/>
              <a:gd name="connsiteX10" fmla="*/ 25610 w 515296"/>
              <a:gd name="connsiteY10" fmla="*/ 851772 h 851772"/>
              <a:gd name="connsiteX11" fmla="*/ 20248 w 515296"/>
              <a:gd name="connsiteY11" fmla="*/ 842547 h 851772"/>
              <a:gd name="connsiteX12" fmla="*/ 0 w 515296"/>
              <a:gd name="connsiteY12" fmla="*/ 748905 h 851772"/>
              <a:gd name="connsiteX13" fmla="*/ 75464 w 515296"/>
              <a:gd name="connsiteY13" fmla="*/ 578794 h 851772"/>
              <a:gd name="connsiteX14" fmla="*/ 151824 w 515296"/>
              <a:gd name="connsiteY14" fmla="*/ 530722 h 851772"/>
              <a:gd name="connsiteX15" fmla="*/ 151605 w 515296"/>
              <a:gd name="connsiteY15" fmla="*/ 529638 h 851772"/>
              <a:gd name="connsiteX16" fmla="*/ 151605 w 515296"/>
              <a:gd name="connsiteY16" fmla="*/ 101419 h 851772"/>
              <a:gd name="connsiteX17" fmla="*/ 253024 w 515296"/>
              <a:gd name="connsiteY17" fmla="*/ 0 h 8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5296" h="851772">
                <a:moveTo>
                  <a:pt x="253024" y="0"/>
                </a:moveTo>
                <a:cubicBezTo>
                  <a:pt x="309036" y="0"/>
                  <a:pt x="354443" y="45407"/>
                  <a:pt x="354443" y="101419"/>
                </a:cubicBezTo>
                <a:lnTo>
                  <a:pt x="354443" y="526578"/>
                </a:lnTo>
                <a:lnTo>
                  <a:pt x="357936" y="527237"/>
                </a:lnTo>
                <a:cubicBezTo>
                  <a:pt x="450410" y="563758"/>
                  <a:pt x="515296" y="649256"/>
                  <a:pt x="515296" y="748905"/>
                </a:cubicBezTo>
                <a:cubicBezTo>
                  <a:pt x="515296" y="765513"/>
                  <a:pt x="513494" y="781728"/>
                  <a:pt x="510062" y="797389"/>
                </a:cubicBezTo>
                <a:lnTo>
                  <a:pt x="499208" y="830038"/>
                </a:lnTo>
                <a:lnTo>
                  <a:pt x="480815" y="798398"/>
                </a:lnTo>
                <a:cubicBezTo>
                  <a:pt x="434514" y="734405"/>
                  <a:pt x="356104" y="692331"/>
                  <a:pt x="267169" y="692331"/>
                </a:cubicBezTo>
                <a:cubicBezTo>
                  <a:pt x="160448" y="692331"/>
                  <a:pt x="68882" y="752917"/>
                  <a:pt x="29769" y="839263"/>
                </a:cubicBezTo>
                <a:lnTo>
                  <a:pt x="25610" y="851772"/>
                </a:lnTo>
                <a:lnTo>
                  <a:pt x="20248" y="842547"/>
                </a:lnTo>
                <a:cubicBezTo>
                  <a:pt x="7210" y="813765"/>
                  <a:pt x="0" y="782121"/>
                  <a:pt x="0" y="748905"/>
                </a:cubicBezTo>
                <a:cubicBezTo>
                  <a:pt x="0" y="682473"/>
                  <a:pt x="28839" y="622329"/>
                  <a:pt x="75464" y="578794"/>
                </a:cubicBezTo>
                <a:lnTo>
                  <a:pt x="151824" y="530722"/>
                </a:lnTo>
                <a:lnTo>
                  <a:pt x="151605" y="529638"/>
                </a:lnTo>
                <a:lnTo>
                  <a:pt x="151605" y="101419"/>
                </a:lnTo>
                <a:cubicBezTo>
                  <a:pt x="151605" y="45407"/>
                  <a:pt x="197012" y="0"/>
                  <a:pt x="25302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b="1"/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924EDD30-7BE8-488E-AD51-4459B97FD088}"/>
              </a:ext>
            </a:extLst>
          </p:cNvPr>
          <p:cNvSpPr/>
          <p:nvPr/>
        </p:nvSpPr>
        <p:spPr>
          <a:xfrm rot="2939042">
            <a:off x="9746907" y="3940021"/>
            <a:ext cx="275984" cy="317283"/>
          </a:xfrm>
          <a:prstGeom prst="roundRect">
            <a:avLst>
              <a:gd name="adj" fmla="val 29788"/>
            </a:avLst>
          </a:prstGeom>
          <a:solidFill>
            <a:srgbClr val="FF66FF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0DB71FD1-3FE8-4592-9727-9FFE64D2DC02}"/>
              </a:ext>
            </a:extLst>
          </p:cNvPr>
          <p:cNvSpPr/>
          <p:nvPr/>
        </p:nvSpPr>
        <p:spPr>
          <a:xfrm rot="3045389">
            <a:off x="9601458" y="3930749"/>
            <a:ext cx="301779" cy="554482"/>
          </a:xfrm>
          <a:custGeom>
            <a:avLst/>
            <a:gdLst>
              <a:gd name="connsiteX0" fmla="*/ 253024 w 515296"/>
              <a:gd name="connsiteY0" fmla="*/ 0 h 851772"/>
              <a:gd name="connsiteX1" fmla="*/ 354443 w 515296"/>
              <a:gd name="connsiteY1" fmla="*/ 101419 h 851772"/>
              <a:gd name="connsiteX2" fmla="*/ 354443 w 515296"/>
              <a:gd name="connsiteY2" fmla="*/ 526578 h 851772"/>
              <a:gd name="connsiteX3" fmla="*/ 357936 w 515296"/>
              <a:gd name="connsiteY3" fmla="*/ 527237 h 851772"/>
              <a:gd name="connsiteX4" fmla="*/ 515296 w 515296"/>
              <a:gd name="connsiteY4" fmla="*/ 748905 h 851772"/>
              <a:gd name="connsiteX5" fmla="*/ 510062 w 515296"/>
              <a:gd name="connsiteY5" fmla="*/ 797389 h 851772"/>
              <a:gd name="connsiteX6" fmla="*/ 499208 w 515296"/>
              <a:gd name="connsiteY6" fmla="*/ 830038 h 851772"/>
              <a:gd name="connsiteX7" fmla="*/ 480815 w 515296"/>
              <a:gd name="connsiteY7" fmla="*/ 798398 h 851772"/>
              <a:gd name="connsiteX8" fmla="*/ 267169 w 515296"/>
              <a:gd name="connsiteY8" fmla="*/ 692331 h 851772"/>
              <a:gd name="connsiteX9" fmla="*/ 29769 w 515296"/>
              <a:gd name="connsiteY9" fmla="*/ 839263 h 851772"/>
              <a:gd name="connsiteX10" fmla="*/ 25610 w 515296"/>
              <a:gd name="connsiteY10" fmla="*/ 851772 h 851772"/>
              <a:gd name="connsiteX11" fmla="*/ 20248 w 515296"/>
              <a:gd name="connsiteY11" fmla="*/ 842547 h 851772"/>
              <a:gd name="connsiteX12" fmla="*/ 0 w 515296"/>
              <a:gd name="connsiteY12" fmla="*/ 748905 h 851772"/>
              <a:gd name="connsiteX13" fmla="*/ 75464 w 515296"/>
              <a:gd name="connsiteY13" fmla="*/ 578794 h 851772"/>
              <a:gd name="connsiteX14" fmla="*/ 151824 w 515296"/>
              <a:gd name="connsiteY14" fmla="*/ 530722 h 851772"/>
              <a:gd name="connsiteX15" fmla="*/ 151605 w 515296"/>
              <a:gd name="connsiteY15" fmla="*/ 529638 h 851772"/>
              <a:gd name="connsiteX16" fmla="*/ 151605 w 515296"/>
              <a:gd name="connsiteY16" fmla="*/ 101419 h 851772"/>
              <a:gd name="connsiteX17" fmla="*/ 253024 w 515296"/>
              <a:gd name="connsiteY17" fmla="*/ 0 h 8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5296" h="851772">
                <a:moveTo>
                  <a:pt x="253024" y="0"/>
                </a:moveTo>
                <a:cubicBezTo>
                  <a:pt x="309036" y="0"/>
                  <a:pt x="354443" y="45407"/>
                  <a:pt x="354443" y="101419"/>
                </a:cubicBezTo>
                <a:lnTo>
                  <a:pt x="354443" y="526578"/>
                </a:lnTo>
                <a:lnTo>
                  <a:pt x="357936" y="527237"/>
                </a:lnTo>
                <a:cubicBezTo>
                  <a:pt x="450410" y="563758"/>
                  <a:pt x="515296" y="649256"/>
                  <a:pt x="515296" y="748905"/>
                </a:cubicBezTo>
                <a:cubicBezTo>
                  <a:pt x="515296" y="765513"/>
                  <a:pt x="513494" y="781728"/>
                  <a:pt x="510062" y="797389"/>
                </a:cubicBezTo>
                <a:lnTo>
                  <a:pt x="499208" y="830038"/>
                </a:lnTo>
                <a:lnTo>
                  <a:pt x="480815" y="798398"/>
                </a:lnTo>
                <a:cubicBezTo>
                  <a:pt x="434514" y="734405"/>
                  <a:pt x="356104" y="692331"/>
                  <a:pt x="267169" y="692331"/>
                </a:cubicBezTo>
                <a:cubicBezTo>
                  <a:pt x="160448" y="692331"/>
                  <a:pt x="68882" y="752917"/>
                  <a:pt x="29769" y="839263"/>
                </a:cubicBezTo>
                <a:lnTo>
                  <a:pt x="25610" y="851772"/>
                </a:lnTo>
                <a:lnTo>
                  <a:pt x="20248" y="842547"/>
                </a:lnTo>
                <a:cubicBezTo>
                  <a:pt x="7210" y="813765"/>
                  <a:pt x="0" y="782121"/>
                  <a:pt x="0" y="748905"/>
                </a:cubicBezTo>
                <a:cubicBezTo>
                  <a:pt x="0" y="682473"/>
                  <a:pt x="28839" y="622329"/>
                  <a:pt x="75464" y="578794"/>
                </a:cubicBezTo>
                <a:lnTo>
                  <a:pt x="151824" y="530722"/>
                </a:lnTo>
                <a:lnTo>
                  <a:pt x="151605" y="529638"/>
                </a:lnTo>
                <a:lnTo>
                  <a:pt x="151605" y="101419"/>
                </a:lnTo>
                <a:cubicBezTo>
                  <a:pt x="151605" y="45407"/>
                  <a:pt x="197012" y="0"/>
                  <a:pt x="25302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b="1"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7FC81A49-A0BE-4310-9934-DA3A15A041E4}"/>
              </a:ext>
            </a:extLst>
          </p:cNvPr>
          <p:cNvSpPr txBox="1"/>
          <p:nvPr/>
        </p:nvSpPr>
        <p:spPr>
          <a:xfrm rot="20583448">
            <a:off x="8231459" y="3248932"/>
            <a:ext cx="510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err="1">
                <a:solidFill>
                  <a:srgbClr val="CC00CC"/>
                </a:solidFill>
              </a:rPr>
              <a:t>FcR</a:t>
            </a:r>
            <a:endParaRPr lang="cs-CZ" b="1">
              <a:solidFill>
                <a:srgbClr val="CC00CC"/>
              </a:solidFill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DD469D60-A8FD-4B89-815A-409E578096BC}"/>
              </a:ext>
            </a:extLst>
          </p:cNvPr>
          <p:cNvSpPr txBox="1"/>
          <p:nvPr/>
        </p:nvSpPr>
        <p:spPr>
          <a:xfrm>
            <a:off x="8384218" y="4698069"/>
            <a:ext cx="106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S-protein</a:t>
            </a:r>
            <a:endParaRPr lang="cs-CZ" b="1">
              <a:solidFill>
                <a:srgbClr val="7030A0"/>
              </a:solidFill>
            </a:endParaRPr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2A3B59BB-D07E-4CB2-B80F-D23CD4EC211E}"/>
              </a:ext>
            </a:extLst>
          </p:cNvPr>
          <p:cNvSpPr/>
          <p:nvPr/>
        </p:nvSpPr>
        <p:spPr>
          <a:xfrm rot="18773722">
            <a:off x="8786325" y="2719360"/>
            <a:ext cx="649783" cy="841816"/>
          </a:xfrm>
          <a:custGeom>
            <a:avLst/>
            <a:gdLst>
              <a:gd name="connsiteX0" fmla="*/ 270587 w 755779"/>
              <a:gd name="connsiteY0" fmla="*/ 327187 h 877693"/>
              <a:gd name="connsiteX1" fmla="*/ 186612 w 755779"/>
              <a:gd name="connsiteY1" fmla="*/ 345848 h 877693"/>
              <a:gd name="connsiteX2" fmla="*/ 158620 w 755779"/>
              <a:gd name="connsiteY2" fmla="*/ 364509 h 877693"/>
              <a:gd name="connsiteX3" fmla="*/ 139959 w 755779"/>
              <a:gd name="connsiteY3" fmla="*/ 383171 h 877693"/>
              <a:gd name="connsiteX4" fmla="*/ 121298 w 755779"/>
              <a:gd name="connsiteY4" fmla="*/ 420493 h 877693"/>
              <a:gd name="connsiteX5" fmla="*/ 130628 w 755779"/>
              <a:gd name="connsiteY5" fmla="*/ 551122 h 877693"/>
              <a:gd name="connsiteX6" fmla="*/ 139959 w 755779"/>
              <a:gd name="connsiteY6" fmla="*/ 579113 h 877693"/>
              <a:gd name="connsiteX7" fmla="*/ 186612 w 755779"/>
              <a:gd name="connsiteY7" fmla="*/ 616436 h 877693"/>
              <a:gd name="connsiteX8" fmla="*/ 242595 w 755779"/>
              <a:gd name="connsiteY8" fmla="*/ 635097 h 877693"/>
              <a:gd name="connsiteX9" fmla="*/ 261257 w 755779"/>
              <a:gd name="connsiteY9" fmla="*/ 653758 h 877693"/>
              <a:gd name="connsiteX10" fmla="*/ 270587 w 755779"/>
              <a:gd name="connsiteY10" fmla="*/ 691081 h 877693"/>
              <a:gd name="connsiteX11" fmla="*/ 289249 w 755779"/>
              <a:gd name="connsiteY11" fmla="*/ 747064 h 877693"/>
              <a:gd name="connsiteX12" fmla="*/ 298579 w 755779"/>
              <a:gd name="connsiteY12" fmla="*/ 775056 h 877693"/>
              <a:gd name="connsiteX13" fmla="*/ 363893 w 755779"/>
              <a:gd name="connsiteY13" fmla="*/ 821709 h 877693"/>
              <a:gd name="connsiteX14" fmla="*/ 475861 w 755779"/>
              <a:gd name="connsiteY14" fmla="*/ 812379 h 877693"/>
              <a:gd name="connsiteX15" fmla="*/ 503853 w 755779"/>
              <a:gd name="connsiteY15" fmla="*/ 803048 h 877693"/>
              <a:gd name="connsiteX16" fmla="*/ 587828 w 755779"/>
              <a:gd name="connsiteY16" fmla="*/ 821709 h 877693"/>
              <a:gd name="connsiteX17" fmla="*/ 606489 w 755779"/>
              <a:gd name="connsiteY17" fmla="*/ 849701 h 877693"/>
              <a:gd name="connsiteX18" fmla="*/ 634481 w 755779"/>
              <a:gd name="connsiteY18" fmla="*/ 859032 h 877693"/>
              <a:gd name="connsiteX19" fmla="*/ 662473 w 755779"/>
              <a:gd name="connsiteY19" fmla="*/ 877693 h 877693"/>
              <a:gd name="connsiteX20" fmla="*/ 737118 w 755779"/>
              <a:gd name="connsiteY20" fmla="*/ 849701 h 877693"/>
              <a:gd name="connsiteX21" fmla="*/ 755779 w 755779"/>
              <a:gd name="connsiteY21" fmla="*/ 793718 h 877693"/>
              <a:gd name="connsiteX22" fmla="*/ 746449 w 755779"/>
              <a:gd name="connsiteY22" fmla="*/ 672420 h 877693"/>
              <a:gd name="connsiteX23" fmla="*/ 737118 w 755779"/>
              <a:gd name="connsiteY23" fmla="*/ 644428 h 877693"/>
              <a:gd name="connsiteX24" fmla="*/ 709126 w 755779"/>
              <a:gd name="connsiteY24" fmla="*/ 635097 h 877693"/>
              <a:gd name="connsiteX25" fmla="*/ 606489 w 755779"/>
              <a:gd name="connsiteY25" fmla="*/ 625766 h 877693"/>
              <a:gd name="connsiteX26" fmla="*/ 587828 w 755779"/>
              <a:gd name="connsiteY26" fmla="*/ 597775 h 877693"/>
              <a:gd name="connsiteX27" fmla="*/ 569167 w 755779"/>
              <a:gd name="connsiteY27" fmla="*/ 579113 h 877693"/>
              <a:gd name="connsiteX28" fmla="*/ 550506 w 755779"/>
              <a:gd name="connsiteY28" fmla="*/ 523130 h 877693"/>
              <a:gd name="connsiteX29" fmla="*/ 578498 w 755779"/>
              <a:gd name="connsiteY29" fmla="*/ 429824 h 877693"/>
              <a:gd name="connsiteX30" fmla="*/ 606489 w 755779"/>
              <a:gd name="connsiteY30" fmla="*/ 420493 h 877693"/>
              <a:gd name="connsiteX31" fmla="*/ 634481 w 755779"/>
              <a:gd name="connsiteY31" fmla="*/ 327187 h 877693"/>
              <a:gd name="connsiteX32" fmla="*/ 625151 w 755779"/>
              <a:gd name="connsiteY32" fmla="*/ 280534 h 877693"/>
              <a:gd name="connsiteX33" fmla="*/ 578498 w 755779"/>
              <a:gd name="connsiteY33" fmla="*/ 252542 h 877693"/>
              <a:gd name="connsiteX34" fmla="*/ 438538 w 755779"/>
              <a:gd name="connsiteY34" fmla="*/ 243211 h 877693"/>
              <a:gd name="connsiteX35" fmla="*/ 410547 w 755779"/>
              <a:gd name="connsiteY35" fmla="*/ 233881 h 877693"/>
              <a:gd name="connsiteX36" fmla="*/ 391885 w 755779"/>
              <a:gd name="connsiteY36" fmla="*/ 205889 h 877693"/>
              <a:gd name="connsiteX37" fmla="*/ 373224 w 755779"/>
              <a:gd name="connsiteY37" fmla="*/ 140575 h 877693"/>
              <a:gd name="connsiteX38" fmla="*/ 354563 w 755779"/>
              <a:gd name="connsiteY38" fmla="*/ 112583 h 877693"/>
              <a:gd name="connsiteX39" fmla="*/ 345232 w 755779"/>
              <a:gd name="connsiteY39" fmla="*/ 84591 h 877693"/>
              <a:gd name="connsiteX40" fmla="*/ 289249 w 755779"/>
              <a:gd name="connsiteY40" fmla="*/ 47269 h 877693"/>
              <a:gd name="connsiteX41" fmla="*/ 261257 w 755779"/>
              <a:gd name="connsiteY41" fmla="*/ 28607 h 877693"/>
              <a:gd name="connsiteX42" fmla="*/ 195942 w 755779"/>
              <a:gd name="connsiteY42" fmla="*/ 9946 h 877693"/>
              <a:gd name="connsiteX43" fmla="*/ 139959 w 755779"/>
              <a:gd name="connsiteY43" fmla="*/ 615 h 877693"/>
              <a:gd name="connsiteX44" fmla="*/ 18661 w 755779"/>
              <a:gd name="connsiteY44" fmla="*/ 9946 h 877693"/>
              <a:gd name="connsiteX45" fmla="*/ 0 w 755779"/>
              <a:gd name="connsiteY45" fmla="*/ 65930 h 877693"/>
              <a:gd name="connsiteX46" fmla="*/ 9330 w 755779"/>
              <a:gd name="connsiteY46" fmla="*/ 177897 h 877693"/>
              <a:gd name="connsiteX47" fmla="*/ 18661 w 755779"/>
              <a:gd name="connsiteY47" fmla="*/ 205889 h 877693"/>
              <a:gd name="connsiteX48" fmla="*/ 37322 w 755779"/>
              <a:gd name="connsiteY48" fmla="*/ 233881 h 877693"/>
              <a:gd name="connsiteX49" fmla="*/ 121298 w 755779"/>
              <a:gd name="connsiteY49" fmla="*/ 280534 h 877693"/>
              <a:gd name="connsiteX50" fmla="*/ 186612 w 755779"/>
              <a:gd name="connsiteY50" fmla="*/ 289864 h 877693"/>
              <a:gd name="connsiteX51" fmla="*/ 214604 w 755779"/>
              <a:gd name="connsiteY51" fmla="*/ 299195 h 877693"/>
              <a:gd name="connsiteX52" fmla="*/ 270587 w 755779"/>
              <a:gd name="connsiteY52" fmla="*/ 327187 h 87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55779" h="877693">
                <a:moveTo>
                  <a:pt x="270587" y="327187"/>
                </a:moveTo>
                <a:cubicBezTo>
                  <a:pt x="265922" y="334963"/>
                  <a:pt x="209579" y="334365"/>
                  <a:pt x="186612" y="345848"/>
                </a:cubicBezTo>
                <a:cubicBezTo>
                  <a:pt x="176582" y="350863"/>
                  <a:pt x="167377" y="357504"/>
                  <a:pt x="158620" y="364509"/>
                </a:cubicBezTo>
                <a:cubicBezTo>
                  <a:pt x="151751" y="370005"/>
                  <a:pt x="144839" y="375851"/>
                  <a:pt x="139959" y="383171"/>
                </a:cubicBezTo>
                <a:cubicBezTo>
                  <a:pt x="132244" y="394744"/>
                  <a:pt x="127518" y="408052"/>
                  <a:pt x="121298" y="420493"/>
                </a:cubicBezTo>
                <a:cubicBezTo>
                  <a:pt x="124408" y="464036"/>
                  <a:pt x="125527" y="507767"/>
                  <a:pt x="130628" y="551122"/>
                </a:cubicBezTo>
                <a:cubicBezTo>
                  <a:pt x="131777" y="560890"/>
                  <a:pt x="134899" y="570679"/>
                  <a:pt x="139959" y="579113"/>
                </a:cubicBezTo>
                <a:cubicBezTo>
                  <a:pt x="147010" y="590865"/>
                  <a:pt x="176207" y="611812"/>
                  <a:pt x="186612" y="616436"/>
                </a:cubicBezTo>
                <a:cubicBezTo>
                  <a:pt x="204587" y="624425"/>
                  <a:pt x="242595" y="635097"/>
                  <a:pt x="242595" y="635097"/>
                </a:cubicBezTo>
                <a:cubicBezTo>
                  <a:pt x="248816" y="641317"/>
                  <a:pt x="257323" y="645890"/>
                  <a:pt x="261257" y="653758"/>
                </a:cubicBezTo>
                <a:cubicBezTo>
                  <a:pt x="266992" y="665228"/>
                  <a:pt x="266902" y="678798"/>
                  <a:pt x="270587" y="691081"/>
                </a:cubicBezTo>
                <a:cubicBezTo>
                  <a:pt x="276239" y="709922"/>
                  <a:pt x="283029" y="728403"/>
                  <a:pt x="289249" y="747064"/>
                </a:cubicBezTo>
                <a:cubicBezTo>
                  <a:pt x="292359" y="756395"/>
                  <a:pt x="291624" y="768101"/>
                  <a:pt x="298579" y="775056"/>
                </a:cubicBezTo>
                <a:cubicBezTo>
                  <a:pt x="342856" y="819333"/>
                  <a:pt x="319211" y="806815"/>
                  <a:pt x="363893" y="821709"/>
                </a:cubicBezTo>
                <a:cubicBezTo>
                  <a:pt x="401216" y="818599"/>
                  <a:pt x="438738" y="817329"/>
                  <a:pt x="475861" y="812379"/>
                </a:cubicBezTo>
                <a:cubicBezTo>
                  <a:pt x="485610" y="811079"/>
                  <a:pt x="494018" y="803048"/>
                  <a:pt x="503853" y="803048"/>
                </a:cubicBezTo>
                <a:cubicBezTo>
                  <a:pt x="536691" y="803048"/>
                  <a:pt x="558964" y="812088"/>
                  <a:pt x="587828" y="821709"/>
                </a:cubicBezTo>
                <a:cubicBezTo>
                  <a:pt x="594048" y="831040"/>
                  <a:pt x="597732" y="842696"/>
                  <a:pt x="606489" y="849701"/>
                </a:cubicBezTo>
                <a:cubicBezTo>
                  <a:pt x="614169" y="855845"/>
                  <a:pt x="625684" y="854633"/>
                  <a:pt x="634481" y="859032"/>
                </a:cubicBezTo>
                <a:cubicBezTo>
                  <a:pt x="644511" y="864047"/>
                  <a:pt x="653142" y="871473"/>
                  <a:pt x="662473" y="877693"/>
                </a:cubicBezTo>
                <a:cubicBezTo>
                  <a:pt x="681290" y="873929"/>
                  <a:pt x="723389" y="871667"/>
                  <a:pt x="737118" y="849701"/>
                </a:cubicBezTo>
                <a:cubicBezTo>
                  <a:pt x="747543" y="833021"/>
                  <a:pt x="755779" y="793718"/>
                  <a:pt x="755779" y="793718"/>
                </a:cubicBezTo>
                <a:cubicBezTo>
                  <a:pt x="752669" y="753285"/>
                  <a:pt x="751479" y="712659"/>
                  <a:pt x="746449" y="672420"/>
                </a:cubicBezTo>
                <a:cubicBezTo>
                  <a:pt x="745229" y="662661"/>
                  <a:pt x="744073" y="651383"/>
                  <a:pt x="737118" y="644428"/>
                </a:cubicBezTo>
                <a:cubicBezTo>
                  <a:pt x="730163" y="637473"/>
                  <a:pt x="718863" y="636488"/>
                  <a:pt x="709126" y="635097"/>
                </a:cubicBezTo>
                <a:cubicBezTo>
                  <a:pt x="675118" y="630239"/>
                  <a:pt x="640701" y="628876"/>
                  <a:pt x="606489" y="625766"/>
                </a:cubicBezTo>
                <a:cubicBezTo>
                  <a:pt x="600269" y="616436"/>
                  <a:pt x="594833" y="606531"/>
                  <a:pt x="587828" y="597775"/>
                </a:cubicBezTo>
                <a:cubicBezTo>
                  <a:pt x="582333" y="590906"/>
                  <a:pt x="573101" y="586981"/>
                  <a:pt x="569167" y="579113"/>
                </a:cubicBezTo>
                <a:cubicBezTo>
                  <a:pt x="560370" y="561519"/>
                  <a:pt x="550506" y="523130"/>
                  <a:pt x="550506" y="523130"/>
                </a:cubicBezTo>
                <a:cubicBezTo>
                  <a:pt x="555321" y="484608"/>
                  <a:pt x="544071" y="450480"/>
                  <a:pt x="578498" y="429824"/>
                </a:cubicBezTo>
                <a:cubicBezTo>
                  <a:pt x="586932" y="424764"/>
                  <a:pt x="597159" y="423603"/>
                  <a:pt x="606489" y="420493"/>
                </a:cubicBezTo>
                <a:cubicBezTo>
                  <a:pt x="629206" y="352344"/>
                  <a:pt x="620380" y="383593"/>
                  <a:pt x="634481" y="327187"/>
                </a:cubicBezTo>
                <a:cubicBezTo>
                  <a:pt x="631371" y="311636"/>
                  <a:pt x="631398" y="295111"/>
                  <a:pt x="625151" y="280534"/>
                </a:cubicBezTo>
                <a:cubicBezTo>
                  <a:pt x="618155" y="264211"/>
                  <a:pt x="594016" y="254266"/>
                  <a:pt x="578498" y="252542"/>
                </a:cubicBezTo>
                <a:cubicBezTo>
                  <a:pt x="532027" y="247378"/>
                  <a:pt x="485191" y="246321"/>
                  <a:pt x="438538" y="243211"/>
                </a:cubicBezTo>
                <a:cubicBezTo>
                  <a:pt x="429208" y="240101"/>
                  <a:pt x="418227" y="240025"/>
                  <a:pt x="410547" y="233881"/>
                </a:cubicBezTo>
                <a:cubicBezTo>
                  <a:pt x="401790" y="226876"/>
                  <a:pt x="396900" y="215919"/>
                  <a:pt x="391885" y="205889"/>
                </a:cubicBezTo>
                <a:cubicBezTo>
                  <a:pt x="373737" y="169593"/>
                  <a:pt x="391151" y="182404"/>
                  <a:pt x="373224" y="140575"/>
                </a:cubicBezTo>
                <a:cubicBezTo>
                  <a:pt x="368807" y="130268"/>
                  <a:pt x="359578" y="122613"/>
                  <a:pt x="354563" y="112583"/>
                </a:cubicBezTo>
                <a:cubicBezTo>
                  <a:pt x="350164" y="103786"/>
                  <a:pt x="352187" y="91546"/>
                  <a:pt x="345232" y="84591"/>
                </a:cubicBezTo>
                <a:cubicBezTo>
                  <a:pt x="329373" y="68732"/>
                  <a:pt x="307910" y="59710"/>
                  <a:pt x="289249" y="47269"/>
                </a:cubicBezTo>
                <a:cubicBezTo>
                  <a:pt x="279918" y="41048"/>
                  <a:pt x="271896" y="32153"/>
                  <a:pt x="261257" y="28607"/>
                </a:cubicBezTo>
                <a:cubicBezTo>
                  <a:pt x="234580" y="19715"/>
                  <a:pt x="225229" y="15804"/>
                  <a:pt x="195942" y="9946"/>
                </a:cubicBezTo>
                <a:cubicBezTo>
                  <a:pt x="177391" y="6236"/>
                  <a:pt x="158620" y="3725"/>
                  <a:pt x="139959" y="615"/>
                </a:cubicBezTo>
                <a:cubicBezTo>
                  <a:pt x="99526" y="3725"/>
                  <a:pt x="55409" y="-7203"/>
                  <a:pt x="18661" y="9946"/>
                </a:cubicBezTo>
                <a:cubicBezTo>
                  <a:pt x="836" y="18265"/>
                  <a:pt x="0" y="65930"/>
                  <a:pt x="0" y="65930"/>
                </a:cubicBezTo>
                <a:cubicBezTo>
                  <a:pt x="3110" y="103252"/>
                  <a:pt x="4380" y="140774"/>
                  <a:pt x="9330" y="177897"/>
                </a:cubicBezTo>
                <a:cubicBezTo>
                  <a:pt x="10630" y="187646"/>
                  <a:pt x="14262" y="197092"/>
                  <a:pt x="18661" y="205889"/>
                </a:cubicBezTo>
                <a:cubicBezTo>
                  <a:pt x="23676" y="215919"/>
                  <a:pt x="28883" y="226497"/>
                  <a:pt x="37322" y="233881"/>
                </a:cubicBezTo>
                <a:cubicBezTo>
                  <a:pt x="59489" y="253277"/>
                  <a:pt x="90448" y="274364"/>
                  <a:pt x="121298" y="280534"/>
                </a:cubicBezTo>
                <a:cubicBezTo>
                  <a:pt x="142863" y="284847"/>
                  <a:pt x="164841" y="286754"/>
                  <a:pt x="186612" y="289864"/>
                </a:cubicBezTo>
                <a:cubicBezTo>
                  <a:pt x="195943" y="292974"/>
                  <a:pt x="206924" y="293051"/>
                  <a:pt x="214604" y="299195"/>
                </a:cubicBezTo>
                <a:cubicBezTo>
                  <a:pt x="223988" y="306702"/>
                  <a:pt x="275252" y="319411"/>
                  <a:pt x="270587" y="327187"/>
                </a:cubicBezTo>
                <a:close/>
              </a:path>
            </a:pathLst>
          </a:custGeom>
          <a:solidFill>
            <a:srgbClr val="9966FF"/>
          </a:solidFill>
          <a:ln w="38100"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135220BD-D05A-49EE-9F43-40BDF8F31FF2}"/>
              </a:ext>
            </a:extLst>
          </p:cNvPr>
          <p:cNvSpPr/>
          <p:nvPr/>
        </p:nvSpPr>
        <p:spPr>
          <a:xfrm>
            <a:off x="9915570" y="3323646"/>
            <a:ext cx="187038" cy="206047"/>
          </a:xfrm>
          <a:prstGeom prst="ellipse">
            <a:avLst/>
          </a:prstGeom>
          <a:solidFill>
            <a:srgbClr val="FFCCFF"/>
          </a:solidFill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B99BAB1A-1C32-4F72-A3A5-AEBC3D40CD2E}"/>
              </a:ext>
            </a:extLst>
          </p:cNvPr>
          <p:cNvSpPr/>
          <p:nvPr/>
        </p:nvSpPr>
        <p:spPr>
          <a:xfrm>
            <a:off x="9690886" y="3551690"/>
            <a:ext cx="187038" cy="206047"/>
          </a:xfrm>
          <a:prstGeom prst="ellipse">
            <a:avLst/>
          </a:prstGeom>
          <a:solidFill>
            <a:srgbClr val="FFCCFF"/>
          </a:solidFill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1557AFB8-95AE-4455-8DC4-B342396CBF69}"/>
              </a:ext>
            </a:extLst>
          </p:cNvPr>
          <p:cNvSpPr/>
          <p:nvPr/>
        </p:nvSpPr>
        <p:spPr>
          <a:xfrm>
            <a:off x="9942809" y="3611197"/>
            <a:ext cx="187038" cy="206047"/>
          </a:xfrm>
          <a:prstGeom prst="ellipse">
            <a:avLst/>
          </a:prstGeom>
          <a:solidFill>
            <a:srgbClr val="FFCCFF"/>
          </a:solidFill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EEE74A76-3ED6-4687-A366-C7D9127AACCC}"/>
              </a:ext>
            </a:extLst>
          </p:cNvPr>
          <p:cNvSpPr/>
          <p:nvPr/>
        </p:nvSpPr>
        <p:spPr>
          <a:xfrm>
            <a:off x="10095159" y="3863135"/>
            <a:ext cx="187038" cy="206047"/>
          </a:xfrm>
          <a:prstGeom prst="ellipse">
            <a:avLst/>
          </a:prstGeom>
          <a:solidFill>
            <a:srgbClr val="FFCCFF"/>
          </a:solidFill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5FFFD4D7-82EA-4EA7-B374-7BDE03D6E439}"/>
              </a:ext>
            </a:extLst>
          </p:cNvPr>
          <p:cNvSpPr/>
          <p:nvPr/>
        </p:nvSpPr>
        <p:spPr>
          <a:xfrm>
            <a:off x="9687028" y="3290399"/>
            <a:ext cx="187038" cy="206047"/>
          </a:xfrm>
          <a:prstGeom prst="ellipse">
            <a:avLst/>
          </a:prstGeom>
          <a:solidFill>
            <a:srgbClr val="FFCCFF"/>
          </a:solidFill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5" name="Rectangle: Rounded Corners 154">
            <a:extLst>
              <a:ext uri="{FF2B5EF4-FFF2-40B4-BE49-F238E27FC236}">
                <a16:creationId xmlns:a16="http://schemas.microsoft.com/office/drawing/2014/main" id="{64C7DF0E-5F69-4E24-B3C4-C3CAF9DA0362}"/>
              </a:ext>
            </a:extLst>
          </p:cNvPr>
          <p:cNvSpPr/>
          <p:nvPr/>
        </p:nvSpPr>
        <p:spPr>
          <a:xfrm rot="18975054">
            <a:off x="7896078" y="2787523"/>
            <a:ext cx="275984" cy="317283"/>
          </a:xfrm>
          <a:prstGeom prst="roundRect">
            <a:avLst>
              <a:gd name="adj" fmla="val 29788"/>
            </a:avLst>
          </a:prstGeom>
          <a:solidFill>
            <a:srgbClr val="FF66FF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6DCCB319-5E19-40CC-A446-FE7F68BAFB8A}"/>
              </a:ext>
            </a:extLst>
          </p:cNvPr>
          <p:cNvSpPr/>
          <p:nvPr/>
        </p:nvSpPr>
        <p:spPr>
          <a:xfrm rot="21099121">
            <a:off x="8274759" y="2615390"/>
            <a:ext cx="275984" cy="317283"/>
          </a:xfrm>
          <a:prstGeom prst="roundRect">
            <a:avLst>
              <a:gd name="adj" fmla="val 29788"/>
            </a:avLst>
          </a:prstGeom>
          <a:solidFill>
            <a:srgbClr val="FF66FF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7" name="Flowchart: Delay 156">
            <a:extLst>
              <a:ext uri="{FF2B5EF4-FFF2-40B4-BE49-F238E27FC236}">
                <a16:creationId xmlns:a16="http://schemas.microsoft.com/office/drawing/2014/main" id="{2455FA0F-F286-48E0-B576-F6BB41194174}"/>
              </a:ext>
            </a:extLst>
          </p:cNvPr>
          <p:cNvSpPr/>
          <p:nvPr/>
        </p:nvSpPr>
        <p:spPr>
          <a:xfrm rot="2632556">
            <a:off x="7680316" y="2674001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C3a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58" name="Flowchart: Delay 157">
            <a:extLst>
              <a:ext uri="{FF2B5EF4-FFF2-40B4-BE49-F238E27FC236}">
                <a16:creationId xmlns:a16="http://schemas.microsoft.com/office/drawing/2014/main" id="{7672DB0B-EC6E-469D-8C68-750963A194D7}"/>
              </a:ext>
            </a:extLst>
          </p:cNvPr>
          <p:cNvSpPr/>
          <p:nvPr/>
        </p:nvSpPr>
        <p:spPr>
          <a:xfrm rot="5200998">
            <a:off x="8215385" y="2471090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C5a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7A97DC75-BC08-4839-BAFE-B590DB62C753}"/>
              </a:ext>
            </a:extLst>
          </p:cNvPr>
          <p:cNvSpPr/>
          <p:nvPr/>
        </p:nvSpPr>
        <p:spPr>
          <a:xfrm>
            <a:off x="10478690" y="3478628"/>
            <a:ext cx="885802" cy="897579"/>
          </a:xfrm>
          <a:prstGeom prst="ellipse">
            <a:avLst/>
          </a:prstGeom>
          <a:solidFill>
            <a:srgbClr val="FFCCFF"/>
          </a:solidFill>
          <a:ln w="19050"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9126AD87-BD39-41B8-93C1-94C1E48511E8}"/>
              </a:ext>
            </a:extLst>
          </p:cNvPr>
          <p:cNvSpPr txBox="1"/>
          <p:nvPr/>
        </p:nvSpPr>
        <p:spPr>
          <a:xfrm>
            <a:off x="8473539" y="2081405"/>
            <a:ext cx="1317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b="1">
                <a:solidFill>
                  <a:srgbClr val="CC00CC"/>
                </a:solidFill>
              </a:defRPr>
            </a:lvl1pPr>
          </a:lstStyle>
          <a:p>
            <a:r>
              <a:rPr lang="cs-CZ" sz="1400"/>
              <a:t>C5AR</a:t>
            </a:r>
            <a:r>
              <a:rPr lang="en-US" sz="1400"/>
              <a:t>1 (CD88)</a:t>
            </a:r>
          </a:p>
          <a:p>
            <a:r>
              <a:rPr lang="en-US" sz="1400"/>
              <a:t>C5AR2 (GRP77)</a:t>
            </a:r>
            <a:endParaRPr lang="cs-CZ" sz="1400"/>
          </a:p>
        </p:txBody>
      </p:sp>
      <p:sp>
        <p:nvSpPr>
          <p:cNvPr id="167" name="Arc 166">
            <a:extLst>
              <a:ext uri="{FF2B5EF4-FFF2-40B4-BE49-F238E27FC236}">
                <a16:creationId xmlns:a16="http://schemas.microsoft.com/office/drawing/2014/main" id="{45474A34-6B0E-4A8D-86C2-A55B467C7F6E}"/>
              </a:ext>
            </a:extLst>
          </p:cNvPr>
          <p:cNvSpPr/>
          <p:nvPr/>
        </p:nvSpPr>
        <p:spPr>
          <a:xfrm>
            <a:off x="3997729" y="2297334"/>
            <a:ext cx="2264598" cy="1457127"/>
          </a:xfrm>
          <a:prstGeom prst="arc">
            <a:avLst>
              <a:gd name="adj1" fmla="val 13557716"/>
              <a:gd name="adj2" fmla="val 18728636"/>
            </a:avLst>
          </a:prstGeom>
          <a:ln w="38100">
            <a:solidFill>
              <a:srgbClr val="FF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4E53A945-B7BB-4F50-9E42-1E2C2B7E475A}"/>
              </a:ext>
            </a:extLst>
          </p:cNvPr>
          <p:cNvSpPr txBox="1"/>
          <p:nvPr/>
        </p:nvSpPr>
        <p:spPr>
          <a:xfrm>
            <a:off x="10231344" y="3556173"/>
            <a:ext cx="542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b="1">
                <a:solidFill>
                  <a:srgbClr val="CC00CC"/>
                </a:solidFill>
              </a:defRPr>
            </a:lvl1pPr>
          </a:lstStyle>
          <a:p>
            <a:r>
              <a:rPr lang="en-US" sz="1400"/>
              <a:t>H</a:t>
            </a:r>
            <a:r>
              <a:rPr lang="en-US" sz="1400" baseline="-25000"/>
              <a:t>2</a:t>
            </a:r>
            <a:r>
              <a:rPr lang="en-US" sz="1400"/>
              <a:t>O</a:t>
            </a:r>
            <a:r>
              <a:rPr lang="en-US" sz="1400" baseline="-25000"/>
              <a:t>2</a:t>
            </a:r>
            <a:endParaRPr lang="cs-CZ" sz="1400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49C884B2-0D7A-4D42-90AE-B3372E623E19}"/>
              </a:ext>
            </a:extLst>
          </p:cNvPr>
          <p:cNvSpPr txBox="1"/>
          <p:nvPr/>
        </p:nvSpPr>
        <p:spPr>
          <a:xfrm>
            <a:off x="10733060" y="3764128"/>
            <a:ext cx="335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b="1">
                <a:solidFill>
                  <a:srgbClr val="CC00CC"/>
                </a:solidFill>
              </a:defRPr>
            </a:lvl1pPr>
          </a:lstStyle>
          <a:p>
            <a:r>
              <a:rPr lang="en-US" sz="1400"/>
              <a:t>O</a:t>
            </a:r>
            <a:r>
              <a:rPr lang="en-US" sz="1400" baseline="-25000"/>
              <a:t>.</a:t>
            </a:r>
            <a:endParaRPr lang="cs-CZ" sz="1400"/>
          </a:p>
        </p:txBody>
      </p:sp>
      <p:sp>
        <p:nvSpPr>
          <p:cNvPr id="170" name="Arc 169">
            <a:extLst>
              <a:ext uri="{FF2B5EF4-FFF2-40B4-BE49-F238E27FC236}">
                <a16:creationId xmlns:a16="http://schemas.microsoft.com/office/drawing/2014/main" id="{D5F82E33-6D0B-4EC2-BCF8-A25D5155ACD7}"/>
              </a:ext>
            </a:extLst>
          </p:cNvPr>
          <p:cNvSpPr/>
          <p:nvPr/>
        </p:nvSpPr>
        <p:spPr>
          <a:xfrm rot="10800000">
            <a:off x="8949679" y="3334655"/>
            <a:ext cx="1661847" cy="1997632"/>
          </a:xfrm>
          <a:prstGeom prst="arc">
            <a:avLst>
              <a:gd name="adj1" fmla="val 10158809"/>
              <a:gd name="adj2" fmla="val 16499229"/>
            </a:avLst>
          </a:prstGeom>
          <a:ln w="38100">
            <a:solidFill>
              <a:srgbClr val="FF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CDBD84F3-B722-41F5-A1F2-7B4809EE0DF3}"/>
              </a:ext>
            </a:extLst>
          </p:cNvPr>
          <p:cNvSpPr/>
          <p:nvPr/>
        </p:nvSpPr>
        <p:spPr>
          <a:xfrm>
            <a:off x="2485475" y="4282074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4795B4C9-782E-46DA-8B59-8E079B546A46}"/>
              </a:ext>
            </a:extLst>
          </p:cNvPr>
          <p:cNvSpPr/>
          <p:nvPr/>
        </p:nvSpPr>
        <p:spPr>
          <a:xfrm>
            <a:off x="2928533" y="4296228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891AB393-B16B-4BAE-82A8-9E6EFEEEBA97}"/>
              </a:ext>
            </a:extLst>
          </p:cNvPr>
          <p:cNvSpPr/>
          <p:nvPr/>
        </p:nvSpPr>
        <p:spPr>
          <a:xfrm>
            <a:off x="2053234" y="3751310"/>
            <a:ext cx="766324" cy="664171"/>
          </a:xfrm>
          <a:custGeom>
            <a:avLst/>
            <a:gdLst>
              <a:gd name="connsiteX0" fmla="*/ 1695144 w 3340123"/>
              <a:gd name="connsiteY0" fmla="*/ 0 h 2668427"/>
              <a:gd name="connsiteX1" fmla="*/ 1976175 w 3340123"/>
              <a:gd name="connsiteY1" fmla="*/ 281031 h 2668427"/>
              <a:gd name="connsiteX2" fmla="*/ 1976175 w 3340123"/>
              <a:gd name="connsiteY2" fmla="*/ 591303 h 2668427"/>
              <a:gd name="connsiteX3" fmla="*/ 2918475 w 3340123"/>
              <a:gd name="connsiteY3" fmla="*/ 1560267 h 2668427"/>
              <a:gd name="connsiteX4" fmla="*/ 3011376 w 3340123"/>
              <a:gd name="connsiteY4" fmla="*/ 1553376 h 2668427"/>
              <a:gd name="connsiteX5" fmla="*/ 3283673 w 3340123"/>
              <a:gd name="connsiteY5" fmla="*/ 1724198 h 2668427"/>
              <a:gd name="connsiteX6" fmla="*/ 3340123 w 3340123"/>
              <a:gd name="connsiteY6" fmla="*/ 1918438 h 2668427"/>
              <a:gd name="connsiteX7" fmla="*/ 3339610 w 3340123"/>
              <a:gd name="connsiteY7" fmla="*/ 1924002 h 2668427"/>
              <a:gd name="connsiteX8" fmla="*/ 3322996 w 3340123"/>
              <a:gd name="connsiteY8" fmla="*/ 1902784 h 2668427"/>
              <a:gd name="connsiteX9" fmla="*/ 2980922 w 3340123"/>
              <a:gd name="connsiteY9" fmla="*/ 1871174 h 2668427"/>
              <a:gd name="connsiteX10" fmla="*/ 2846041 w 3340123"/>
              <a:gd name="connsiteY10" fmla="*/ 2141926 h 2668427"/>
              <a:gd name="connsiteX11" fmla="*/ 2854371 w 3340123"/>
              <a:gd name="connsiteY11" fmla="*/ 2176866 h 2668427"/>
              <a:gd name="connsiteX12" fmla="*/ 2833320 w 3340123"/>
              <a:gd name="connsiteY12" fmla="*/ 2163899 h 2668427"/>
              <a:gd name="connsiteX13" fmla="*/ 2740373 w 3340123"/>
              <a:gd name="connsiteY13" fmla="*/ 2062029 h 2668427"/>
              <a:gd name="connsiteX14" fmla="*/ 2707613 w 3340123"/>
              <a:gd name="connsiteY14" fmla="*/ 1742260 h 2668427"/>
              <a:gd name="connsiteX15" fmla="*/ 2715749 w 3340123"/>
              <a:gd name="connsiteY15" fmla="*/ 1726659 h 2668427"/>
              <a:gd name="connsiteX16" fmla="*/ 2079947 w 3340123"/>
              <a:gd name="connsiteY16" fmla="*/ 1072867 h 2668427"/>
              <a:gd name="connsiteX17" fmla="*/ 2427591 w 3340123"/>
              <a:gd name="connsiteY17" fmla="*/ 1923752 h 2668427"/>
              <a:gd name="connsiteX18" fmla="*/ 2452270 w 3340123"/>
              <a:gd name="connsiteY18" fmla="*/ 1928340 h 2668427"/>
              <a:gd name="connsiteX19" fmla="*/ 2690267 w 3340123"/>
              <a:gd name="connsiteY19" fmla="*/ 2164620 h 2668427"/>
              <a:gd name="connsiteX20" fmla="*/ 2707949 w 3340123"/>
              <a:gd name="connsiteY20" fmla="*/ 2301382 h 2668427"/>
              <a:gd name="connsiteX21" fmla="*/ 2704241 w 3340123"/>
              <a:gd name="connsiteY21" fmla="*/ 2325826 h 2668427"/>
              <a:gd name="connsiteX22" fmla="*/ 2682960 w 3340123"/>
              <a:gd name="connsiteY22" fmla="*/ 2296891 h 2668427"/>
              <a:gd name="connsiteX23" fmla="*/ 2389170 w 3340123"/>
              <a:gd name="connsiteY23" fmla="*/ 2224866 h 2668427"/>
              <a:gd name="connsiteX24" fmla="*/ 2192244 w 3340123"/>
              <a:gd name="connsiteY24" fmla="*/ 2506349 h 2668427"/>
              <a:gd name="connsiteX25" fmla="*/ 2197700 w 3340123"/>
              <a:gd name="connsiteY25" fmla="*/ 2532739 h 2668427"/>
              <a:gd name="connsiteX26" fmla="*/ 2193122 w 3340123"/>
              <a:gd name="connsiteY26" fmla="*/ 2529536 h 2668427"/>
              <a:gd name="connsiteX27" fmla="*/ 2081365 w 3340123"/>
              <a:gd name="connsiteY27" fmla="*/ 2360934 h 2668427"/>
              <a:gd name="connsiteX28" fmla="*/ 2168820 w 3340123"/>
              <a:gd name="connsiteY28" fmla="*/ 1995502 h 2668427"/>
              <a:gd name="connsiteX29" fmla="*/ 2173253 w 3340123"/>
              <a:gd name="connsiteY29" fmla="*/ 1992216 h 2668427"/>
              <a:gd name="connsiteX30" fmla="*/ 1813725 w 3340123"/>
              <a:gd name="connsiteY30" fmla="*/ 1112246 h 2668427"/>
              <a:gd name="connsiteX31" fmla="*/ 1813725 w 3340123"/>
              <a:gd name="connsiteY31" fmla="*/ 2155381 h 2668427"/>
              <a:gd name="connsiteX32" fmla="*/ 1855991 w 3340123"/>
              <a:gd name="connsiteY32" fmla="*/ 2180363 h 2668427"/>
              <a:gd name="connsiteX33" fmla="*/ 1997026 w 3340123"/>
              <a:gd name="connsiteY33" fmla="*/ 2469213 h 2668427"/>
              <a:gd name="connsiteX34" fmla="*/ 1971888 w 3340123"/>
              <a:gd name="connsiteY34" fmla="*/ 2604803 h 2668427"/>
              <a:gd name="connsiteX35" fmla="*/ 1960859 w 3340123"/>
              <a:gd name="connsiteY35" fmla="*/ 2626931 h 2668427"/>
              <a:gd name="connsiteX36" fmla="*/ 1949483 w 3340123"/>
              <a:gd name="connsiteY36" fmla="*/ 2592861 h 2668427"/>
              <a:gd name="connsiteX37" fmla="*/ 1691968 w 3340123"/>
              <a:gd name="connsiteY37" fmla="*/ 2434160 h 2668427"/>
              <a:gd name="connsiteX38" fmla="*/ 1418167 w 3340123"/>
              <a:gd name="connsiteY38" fmla="*/ 2641636 h 2668427"/>
              <a:gd name="connsiteX39" fmla="*/ 1415263 w 3340123"/>
              <a:gd name="connsiteY39" fmla="*/ 2668427 h 2668427"/>
              <a:gd name="connsiteX40" fmla="*/ 1411888 w 3340123"/>
              <a:gd name="connsiteY40" fmla="*/ 2663974 h 2668427"/>
              <a:gd name="connsiteX41" fmla="*/ 1357257 w 3340123"/>
              <a:gd name="connsiteY41" fmla="*/ 2469213 h 2668427"/>
              <a:gd name="connsiteX42" fmla="*/ 1498292 w 3340123"/>
              <a:gd name="connsiteY42" fmla="*/ 2180363 h 2668427"/>
              <a:gd name="connsiteX43" fmla="*/ 1552386 w 3340123"/>
              <a:gd name="connsiteY43" fmla="*/ 2148390 h 2668427"/>
              <a:gd name="connsiteX44" fmla="*/ 1552386 w 3340123"/>
              <a:gd name="connsiteY44" fmla="*/ 1113953 h 2668427"/>
              <a:gd name="connsiteX45" fmla="*/ 1183793 w 3340123"/>
              <a:gd name="connsiteY45" fmla="*/ 2016110 h 2668427"/>
              <a:gd name="connsiteX46" fmla="*/ 1201585 w 3340123"/>
              <a:gd name="connsiteY46" fmla="*/ 2032250 h 2668427"/>
              <a:gd name="connsiteX47" fmla="*/ 1252545 w 3340123"/>
              <a:gd name="connsiteY47" fmla="*/ 2404530 h 2668427"/>
              <a:gd name="connsiteX48" fmla="*/ 1175357 w 3340123"/>
              <a:gd name="connsiteY48" fmla="*/ 2518804 h 2668427"/>
              <a:gd name="connsiteX49" fmla="*/ 1156410 w 3340123"/>
              <a:gd name="connsiteY49" fmla="*/ 2534687 h 2668427"/>
              <a:gd name="connsiteX50" fmla="*/ 1159584 w 3340123"/>
              <a:gd name="connsiteY50" fmla="*/ 2498909 h 2668427"/>
              <a:gd name="connsiteX51" fmla="*/ 986858 w 3340123"/>
              <a:gd name="connsiteY51" fmla="*/ 2250583 h 2668427"/>
              <a:gd name="connsiteX52" fmla="*/ 652987 w 3340123"/>
              <a:gd name="connsiteY52" fmla="*/ 2331475 h 2668427"/>
              <a:gd name="connsiteX53" fmla="*/ 639627 w 3340123"/>
              <a:gd name="connsiteY53" fmla="*/ 2354878 h 2668427"/>
              <a:gd name="connsiteX54" fmla="*/ 638311 w 3340123"/>
              <a:gd name="connsiteY54" fmla="*/ 2349448 h 2668427"/>
              <a:gd name="connsiteX55" fmla="*/ 665991 w 3340123"/>
              <a:gd name="connsiteY55" fmla="*/ 2149073 h 2668427"/>
              <a:gd name="connsiteX56" fmla="*/ 880047 w 3340123"/>
              <a:gd name="connsiteY56" fmla="*/ 1949115 h 2668427"/>
              <a:gd name="connsiteX57" fmla="*/ 932610 w 3340123"/>
              <a:gd name="connsiteY57" fmla="*/ 1939925 h 2668427"/>
              <a:gd name="connsiteX58" fmla="*/ 1281905 w 3340123"/>
              <a:gd name="connsiteY58" fmla="*/ 1084999 h 2668427"/>
              <a:gd name="connsiteX59" fmla="*/ 608430 w 3340123"/>
              <a:gd name="connsiteY59" fmla="*/ 1777529 h 2668427"/>
              <a:gd name="connsiteX60" fmla="*/ 632510 w 3340123"/>
              <a:gd name="connsiteY60" fmla="*/ 1823708 h 2668427"/>
              <a:gd name="connsiteX61" fmla="*/ 599750 w 3340123"/>
              <a:gd name="connsiteY61" fmla="*/ 2143477 h 2668427"/>
              <a:gd name="connsiteX62" fmla="*/ 506804 w 3340123"/>
              <a:gd name="connsiteY62" fmla="*/ 2245347 h 2668427"/>
              <a:gd name="connsiteX63" fmla="*/ 485753 w 3340123"/>
              <a:gd name="connsiteY63" fmla="*/ 2258314 h 2668427"/>
              <a:gd name="connsiteX64" fmla="*/ 494083 w 3340123"/>
              <a:gd name="connsiteY64" fmla="*/ 2223375 h 2668427"/>
              <a:gd name="connsiteX65" fmla="*/ 359201 w 3340123"/>
              <a:gd name="connsiteY65" fmla="*/ 1952622 h 2668427"/>
              <a:gd name="connsiteX66" fmla="*/ 17129 w 3340123"/>
              <a:gd name="connsiteY66" fmla="*/ 1984233 h 2668427"/>
              <a:gd name="connsiteX67" fmla="*/ 514 w 3340123"/>
              <a:gd name="connsiteY67" fmla="*/ 2005450 h 2668427"/>
              <a:gd name="connsiteX68" fmla="*/ 0 w 3340123"/>
              <a:gd name="connsiteY68" fmla="*/ 1999886 h 2668427"/>
              <a:gd name="connsiteX69" fmla="*/ 56452 w 3340123"/>
              <a:gd name="connsiteY69" fmla="*/ 1805645 h 2668427"/>
              <a:gd name="connsiteX70" fmla="*/ 328746 w 3340123"/>
              <a:gd name="connsiteY70" fmla="*/ 1634824 h 2668427"/>
              <a:gd name="connsiteX71" fmla="*/ 381514 w 3340123"/>
              <a:gd name="connsiteY71" fmla="*/ 1636011 h 2668427"/>
              <a:gd name="connsiteX72" fmla="*/ 1414113 w 3340123"/>
              <a:gd name="connsiteY72" fmla="*/ 574194 h 2668427"/>
              <a:gd name="connsiteX73" fmla="*/ 1414113 w 3340123"/>
              <a:gd name="connsiteY73" fmla="*/ 281031 h 2668427"/>
              <a:gd name="connsiteX74" fmla="*/ 1695144 w 3340123"/>
              <a:gd name="connsiteY74" fmla="*/ 0 h 266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40123" h="2668427">
                <a:moveTo>
                  <a:pt x="1695144" y="0"/>
                </a:moveTo>
                <a:cubicBezTo>
                  <a:pt x="1850353" y="0"/>
                  <a:pt x="1976175" y="125822"/>
                  <a:pt x="1976175" y="281031"/>
                </a:cubicBezTo>
                <a:lnTo>
                  <a:pt x="1976175" y="591303"/>
                </a:lnTo>
                <a:lnTo>
                  <a:pt x="2918475" y="1560267"/>
                </a:lnTo>
                <a:lnTo>
                  <a:pt x="3011376" y="1553376"/>
                </a:lnTo>
                <a:cubicBezTo>
                  <a:pt x="3116691" y="1561604"/>
                  <a:pt x="3220179" y="1622089"/>
                  <a:pt x="3283673" y="1724198"/>
                </a:cubicBezTo>
                <a:cubicBezTo>
                  <a:pt x="3321768" y="1785463"/>
                  <a:pt x="3340056" y="1853013"/>
                  <a:pt x="3340123" y="1918438"/>
                </a:cubicBezTo>
                <a:lnTo>
                  <a:pt x="3339610" y="1924002"/>
                </a:lnTo>
                <a:lnTo>
                  <a:pt x="3322996" y="1902784"/>
                </a:lnTo>
                <a:cubicBezTo>
                  <a:pt x="3238340" y="1815994"/>
                  <a:pt x="3095614" y="1799857"/>
                  <a:pt x="2980922" y="1871174"/>
                </a:cubicBezTo>
                <a:cubicBezTo>
                  <a:pt x="2882614" y="1932304"/>
                  <a:pt x="2832823" y="2040323"/>
                  <a:pt x="2846041" y="2141926"/>
                </a:cubicBezTo>
                <a:lnTo>
                  <a:pt x="2854371" y="2176866"/>
                </a:lnTo>
                <a:lnTo>
                  <a:pt x="2833320" y="2163899"/>
                </a:lnTo>
                <a:cubicBezTo>
                  <a:pt x="2797567" y="2137055"/>
                  <a:pt x="2765770" y="2102872"/>
                  <a:pt x="2740373" y="2062029"/>
                </a:cubicBezTo>
                <a:cubicBezTo>
                  <a:pt x="2676881" y="1959920"/>
                  <a:pt x="2668410" y="1840352"/>
                  <a:pt x="2707613" y="1742260"/>
                </a:cubicBezTo>
                <a:lnTo>
                  <a:pt x="2715749" y="1726659"/>
                </a:lnTo>
                <a:lnTo>
                  <a:pt x="2079947" y="1072867"/>
                </a:lnTo>
                <a:lnTo>
                  <a:pt x="2427591" y="1923752"/>
                </a:lnTo>
                <a:lnTo>
                  <a:pt x="2452270" y="1928340"/>
                </a:lnTo>
                <a:cubicBezTo>
                  <a:pt x="2558896" y="1958155"/>
                  <a:pt x="2651527" y="2044459"/>
                  <a:pt x="2690267" y="2164620"/>
                </a:cubicBezTo>
                <a:cubicBezTo>
                  <a:pt x="2705026" y="2210396"/>
                  <a:pt x="2710567" y="2256751"/>
                  <a:pt x="2707949" y="2301382"/>
                </a:cubicBezTo>
                <a:lnTo>
                  <a:pt x="2704241" y="2325826"/>
                </a:lnTo>
                <a:lnTo>
                  <a:pt x="2682960" y="2296891"/>
                </a:lnTo>
                <a:cubicBezTo>
                  <a:pt x="2613962" y="2221147"/>
                  <a:pt x="2499350" y="2189343"/>
                  <a:pt x="2389170" y="2224866"/>
                </a:cubicBezTo>
                <a:cubicBezTo>
                  <a:pt x="2260629" y="2266308"/>
                  <a:pt x="2180715" y="2385658"/>
                  <a:pt x="2192244" y="2506349"/>
                </a:cubicBezTo>
                <a:lnTo>
                  <a:pt x="2197700" y="2532739"/>
                </a:lnTo>
                <a:lnTo>
                  <a:pt x="2193122" y="2529536"/>
                </a:lnTo>
                <a:cubicBezTo>
                  <a:pt x="2143236" y="2487206"/>
                  <a:pt x="2103502" y="2429598"/>
                  <a:pt x="2081365" y="2360934"/>
                </a:cubicBezTo>
                <a:cubicBezTo>
                  <a:pt x="2037090" y="2223608"/>
                  <a:pt x="2075774" y="2081063"/>
                  <a:pt x="2168820" y="1995502"/>
                </a:cubicBezTo>
                <a:lnTo>
                  <a:pt x="2173253" y="1992216"/>
                </a:lnTo>
                <a:lnTo>
                  <a:pt x="1813725" y="1112246"/>
                </a:lnTo>
                <a:lnTo>
                  <a:pt x="1813725" y="2155381"/>
                </a:lnTo>
                <a:lnTo>
                  <a:pt x="1855991" y="2180363"/>
                </a:lnTo>
                <a:cubicBezTo>
                  <a:pt x="1941081" y="2242963"/>
                  <a:pt x="1997025" y="2348974"/>
                  <a:pt x="1997026" y="2469213"/>
                </a:cubicBezTo>
                <a:cubicBezTo>
                  <a:pt x="1997026" y="2517309"/>
                  <a:pt x="1988075" y="2563128"/>
                  <a:pt x="1971888" y="2604803"/>
                </a:cubicBezTo>
                <a:lnTo>
                  <a:pt x="1960859" y="2626931"/>
                </a:lnTo>
                <a:lnTo>
                  <a:pt x="1949483" y="2592861"/>
                </a:lnTo>
                <a:cubicBezTo>
                  <a:pt x="1907055" y="2499599"/>
                  <a:pt x="1807731" y="2434160"/>
                  <a:pt x="1691968" y="2434160"/>
                </a:cubicBezTo>
                <a:cubicBezTo>
                  <a:pt x="1556910" y="2434160"/>
                  <a:pt x="1444229" y="2523230"/>
                  <a:pt x="1418167" y="2641636"/>
                </a:cubicBezTo>
                <a:lnTo>
                  <a:pt x="1415263" y="2668427"/>
                </a:lnTo>
                <a:lnTo>
                  <a:pt x="1411888" y="2663974"/>
                </a:lnTo>
                <a:cubicBezTo>
                  <a:pt x="1377397" y="2608379"/>
                  <a:pt x="1357257" y="2541357"/>
                  <a:pt x="1357257" y="2469213"/>
                </a:cubicBezTo>
                <a:cubicBezTo>
                  <a:pt x="1357257" y="2348973"/>
                  <a:pt x="1413201" y="2242962"/>
                  <a:pt x="1498292" y="2180363"/>
                </a:cubicBezTo>
                <a:lnTo>
                  <a:pt x="1552386" y="2148390"/>
                </a:lnTo>
                <a:lnTo>
                  <a:pt x="1552386" y="1113953"/>
                </a:lnTo>
                <a:lnTo>
                  <a:pt x="1183793" y="2016110"/>
                </a:lnTo>
                <a:lnTo>
                  <a:pt x="1201585" y="2032250"/>
                </a:lnTo>
                <a:cubicBezTo>
                  <a:pt x="1285731" y="2126576"/>
                  <a:pt x="1310158" y="2272244"/>
                  <a:pt x="1252545" y="2404530"/>
                </a:cubicBezTo>
                <a:cubicBezTo>
                  <a:pt x="1233340" y="2448625"/>
                  <a:pt x="1206838" y="2487059"/>
                  <a:pt x="1175357" y="2518804"/>
                </a:cubicBezTo>
                <a:lnTo>
                  <a:pt x="1156410" y="2534687"/>
                </a:lnTo>
                <a:lnTo>
                  <a:pt x="1159584" y="2498909"/>
                </a:lnTo>
                <a:cubicBezTo>
                  <a:pt x="1157926" y="2396464"/>
                  <a:pt x="1092993" y="2296808"/>
                  <a:pt x="986858" y="2250583"/>
                </a:cubicBezTo>
                <a:cubicBezTo>
                  <a:pt x="863034" y="2196656"/>
                  <a:pt x="724160" y="2233323"/>
                  <a:pt x="652987" y="2331475"/>
                </a:cubicBezTo>
                <a:lnTo>
                  <a:pt x="639627" y="2354878"/>
                </a:lnTo>
                <a:lnTo>
                  <a:pt x="638311" y="2349448"/>
                </a:lnTo>
                <a:cubicBezTo>
                  <a:pt x="628888" y="2284704"/>
                  <a:pt x="637185" y="2215216"/>
                  <a:pt x="665991" y="2149073"/>
                </a:cubicBezTo>
                <a:cubicBezTo>
                  <a:pt x="709202" y="2049859"/>
                  <a:pt x="789355" y="1979304"/>
                  <a:pt x="880047" y="1949115"/>
                </a:cubicBezTo>
                <a:lnTo>
                  <a:pt x="932610" y="1939925"/>
                </a:lnTo>
                <a:lnTo>
                  <a:pt x="1281905" y="1084999"/>
                </a:lnTo>
                <a:lnTo>
                  <a:pt x="608430" y="1777529"/>
                </a:lnTo>
                <a:lnTo>
                  <a:pt x="632510" y="1823708"/>
                </a:lnTo>
                <a:cubicBezTo>
                  <a:pt x="671714" y="1921801"/>
                  <a:pt x="663243" y="2041367"/>
                  <a:pt x="599750" y="2143477"/>
                </a:cubicBezTo>
                <a:cubicBezTo>
                  <a:pt x="574352" y="2184320"/>
                  <a:pt x="542557" y="2218503"/>
                  <a:pt x="506804" y="2245347"/>
                </a:cubicBezTo>
                <a:lnTo>
                  <a:pt x="485753" y="2258314"/>
                </a:lnTo>
                <a:lnTo>
                  <a:pt x="494083" y="2223375"/>
                </a:lnTo>
                <a:cubicBezTo>
                  <a:pt x="507302" y="2121771"/>
                  <a:pt x="457509" y="2013752"/>
                  <a:pt x="359201" y="1952622"/>
                </a:cubicBezTo>
                <a:cubicBezTo>
                  <a:pt x="244509" y="1881305"/>
                  <a:pt x="101785" y="1897442"/>
                  <a:pt x="17129" y="1984233"/>
                </a:cubicBezTo>
                <a:lnTo>
                  <a:pt x="514" y="2005450"/>
                </a:lnTo>
                <a:lnTo>
                  <a:pt x="0" y="1999886"/>
                </a:lnTo>
                <a:cubicBezTo>
                  <a:pt x="69" y="1934461"/>
                  <a:pt x="18356" y="1866911"/>
                  <a:pt x="56452" y="1805645"/>
                </a:cubicBezTo>
                <a:cubicBezTo>
                  <a:pt x="119944" y="1703537"/>
                  <a:pt x="223432" y="1643053"/>
                  <a:pt x="328746" y="1634824"/>
                </a:cubicBezTo>
                <a:lnTo>
                  <a:pt x="381514" y="1636011"/>
                </a:lnTo>
                <a:lnTo>
                  <a:pt x="1414113" y="574194"/>
                </a:lnTo>
                <a:lnTo>
                  <a:pt x="1414113" y="281031"/>
                </a:lnTo>
                <a:cubicBezTo>
                  <a:pt x="1414113" y="125822"/>
                  <a:pt x="1539935" y="0"/>
                  <a:pt x="169514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084EC6DD-70C6-4D1E-9E93-210A83347AE8}"/>
              </a:ext>
            </a:extLst>
          </p:cNvPr>
          <p:cNvSpPr/>
          <p:nvPr/>
        </p:nvSpPr>
        <p:spPr>
          <a:xfrm>
            <a:off x="2792727" y="3740466"/>
            <a:ext cx="766324" cy="664171"/>
          </a:xfrm>
          <a:custGeom>
            <a:avLst/>
            <a:gdLst>
              <a:gd name="connsiteX0" fmla="*/ 1695144 w 3340123"/>
              <a:gd name="connsiteY0" fmla="*/ 0 h 2668427"/>
              <a:gd name="connsiteX1" fmla="*/ 1976175 w 3340123"/>
              <a:gd name="connsiteY1" fmla="*/ 281031 h 2668427"/>
              <a:gd name="connsiteX2" fmla="*/ 1976175 w 3340123"/>
              <a:gd name="connsiteY2" fmla="*/ 591303 h 2668427"/>
              <a:gd name="connsiteX3" fmla="*/ 2918475 w 3340123"/>
              <a:gd name="connsiteY3" fmla="*/ 1560267 h 2668427"/>
              <a:gd name="connsiteX4" fmla="*/ 3011376 w 3340123"/>
              <a:gd name="connsiteY4" fmla="*/ 1553376 h 2668427"/>
              <a:gd name="connsiteX5" fmla="*/ 3283673 w 3340123"/>
              <a:gd name="connsiteY5" fmla="*/ 1724198 h 2668427"/>
              <a:gd name="connsiteX6" fmla="*/ 3340123 w 3340123"/>
              <a:gd name="connsiteY6" fmla="*/ 1918438 h 2668427"/>
              <a:gd name="connsiteX7" fmla="*/ 3339610 w 3340123"/>
              <a:gd name="connsiteY7" fmla="*/ 1924002 h 2668427"/>
              <a:gd name="connsiteX8" fmla="*/ 3322996 w 3340123"/>
              <a:gd name="connsiteY8" fmla="*/ 1902784 h 2668427"/>
              <a:gd name="connsiteX9" fmla="*/ 2980922 w 3340123"/>
              <a:gd name="connsiteY9" fmla="*/ 1871174 h 2668427"/>
              <a:gd name="connsiteX10" fmla="*/ 2846041 w 3340123"/>
              <a:gd name="connsiteY10" fmla="*/ 2141926 h 2668427"/>
              <a:gd name="connsiteX11" fmla="*/ 2854371 w 3340123"/>
              <a:gd name="connsiteY11" fmla="*/ 2176866 h 2668427"/>
              <a:gd name="connsiteX12" fmla="*/ 2833320 w 3340123"/>
              <a:gd name="connsiteY12" fmla="*/ 2163899 h 2668427"/>
              <a:gd name="connsiteX13" fmla="*/ 2740373 w 3340123"/>
              <a:gd name="connsiteY13" fmla="*/ 2062029 h 2668427"/>
              <a:gd name="connsiteX14" fmla="*/ 2707613 w 3340123"/>
              <a:gd name="connsiteY14" fmla="*/ 1742260 h 2668427"/>
              <a:gd name="connsiteX15" fmla="*/ 2715749 w 3340123"/>
              <a:gd name="connsiteY15" fmla="*/ 1726659 h 2668427"/>
              <a:gd name="connsiteX16" fmla="*/ 2079947 w 3340123"/>
              <a:gd name="connsiteY16" fmla="*/ 1072867 h 2668427"/>
              <a:gd name="connsiteX17" fmla="*/ 2427591 w 3340123"/>
              <a:gd name="connsiteY17" fmla="*/ 1923752 h 2668427"/>
              <a:gd name="connsiteX18" fmla="*/ 2452270 w 3340123"/>
              <a:gd name="connsiteY18" fmla="*/ 1928340 h 2668427"/>
              <a:gd name="connsiteX19" fmla="*/ 2690267 w 3340123"/>
              <a:gd name="connsiteY19" fmla="*/ 2164620 h 2668427"/>
              <a:gd name="connsiteX20" fmla="*/ 2707949 w 3340123"/>
              <a:gd name="connsiteY20" fmla="*/ 2301382 h 2668427"/>
              <a:gd name="connsiteX21" fmla="*/ 2704241 w 3340123"/>
              <a:gd name="connsiteY21" fmla="*/ 2325826 h 2668427"/>
              <a:gd name="connsiteX22" fmla="*/ 2682960 w 3340123"/>
              <a:gd name="connsiteY22" fmla="*/ 2296891 h 2668427"/>
              <a:gd name="connsiteX23" fmla="*/ 2389170 w 3340123"/>
              <a:gd name="connsiteY23" fmla="*/ 2224866 h 2668427"/>
              <a:gd name="connsiteX24" fmla="*/ 2192244 w 3340123"/>
              <a:gd name="connsiteY24" fmla="*/ 2506349 h 2668427"/>
              <a:gd name="connsiteX25" fmla="*/ 2197700 w 3340123"/>
              <a:gd name="connsiteY25" fmla="*/ 2532739 h 2668427"/>
              <a:gd name="connsiteX26" fmla="*/ 2193122 w 3340123"/>
              <a:gd name="connsiteY26" fmla="*/ 2529536 h 2668427"/>
              <a:gd name="connsiteX27" fmla="*/ 2081365 w 3340123"/>
              <a:gd name="connsiteY27" fmla="*/ 2360934 h 2668427"/>
              <a:gd name="connsiteX28" fmla="*/ 2168820 w 3340123"/>
              <a:gd name="connsiteY28" fmla="*/ 1995502 h 2668427"/>
              <a:gd name="connsiteX29" fmla="*/ 2173253 w 3340123"/>
              <a:gd name="connsiteY29" fmla="*/ 1992216 h 2668427"/>
              <a:gd name="connsiteX30" fmla="*/ 1813725 w 3340123"/>
              <a:gd name="connsiteY30" fmla="*/ 1112246 h 2668427"/>
              <a:gd name="connsiteX31" fmla="*/ 1813725 w 3340123"/>
              <a:gd name="connsiteY31" fmla="*/ 2155381 h 2668427"/>
              <a:gd name="connsiteX32" fmla="*/ 1855991 w 3340123"/>
              <a:gd name="connsiteY32" fmla="*/ 2180363 h 2668427"/>
              <a:gd name="connsiteX33" fmla="*/ 1997026 w 3340123"/>
              <a:gd name="connsiteY33" fmla="*/ 2469213 h 2668427"/>
              <a:gd name="connsiteX34" fmla="*/ 1971888 w 3340123"/>
              <a:gd name="connsiteY34" fmla="*/ 2604803 h 2668427"/>
              <a:gd name="connsiteX35" fmla="*/ 1960859 w 3340123"/>
              <a:gd name="connsiteY35" fmla="*/ 2626931 h 2668427"/>
              <a:gd name="connsiteX36" fmla="*/ 1949483 w 3340123"/>
              <a:gd name="connsiteY36" fmla="*/ 2592861 h 2668427"/>
              <a:gd name="connsiteX37" fmla="*/ 1691968 w 3340123"/>
              <a:gd name="connsiteY37" fmla="*/ 2434160 h 2668427"/>
              <a:gd name="connsiteX38" fmla="*/ 1418167 w 3340123"/>
              <a:gd name="connsiteY38" fmla="*/ 2641636 h 2668427"/>
              <a:gd name="connsiteX39" fmla="*/ 1415263 w 3340123"/>
              <a:gd name="connsiteY39" fmla="*/ 2668427 h 2668427"/>
              <a:gd name="connsiteX40" fmla="*/ 1411888 w 3340123"/>
              <a:gd name="connsiteY40" fmla="*/ 2663974 h 2668427"/>
              <a:gd name="connsiteX41" fmla="*/ 1357257 w 3340123"/>
              <a:gd name="connsiteY41" fmla="*/ 2469213 h 2668427"/>
              <a:gd name="connsiteX42" fmla="*/ 1498292 w 3340123"/>
              <a:gd name="connsiteY42" fmla="*/ 2180363 h 2668427"/>
              <a:gd name="connsiteX43" fmla="*/ 1552386 w 3340123"/>
              <a:gd name="connsiteY43" fmla="*/ 2148390 h 2668427"/>
              <a:gd name="connsiteX44" fmla="*/ 1552386 w 3340123"/>
              <a:gd name="connsiteY44" fmla="*/ 1113953 h 2668427"/>
              <a:gd name="connsiteX45" fmla="*/ 1183793 w 3340123"/>
              <a:gd name="connsiteY45" fmla="*/ 2016110 h 2668427"/>
              <a:gd name="connsiteX46" fmla="*/ 1201585 w 3340123"/>
              <a:gd name="connsiteY46" fmla="*/ 2032250 h 2668427"/>
              <a:gd name="connsiteX47" fmla="*/ 1252545 w 3340123"/>
              <a:gd name="connsiteY47" fmla="*/ 2404530 h 2668427"/>
              <a:gd name="connsiteX48" fmla="*/ 1175357 w 3340123"/>
              <a:gd name="connsiteY48" fmla="*/ 2518804 h 2668427"/>
              <a:gd name="connsiteX49" fmla="*/ 1156410 w 3340123"/>
              <a:gd name="connsiteY49" fmla="*/ 2534687 h 2668427"/>
              <a:gd name="connsiteX50" fmla="*/ 1159584 w 3340123"/>
              <a:gd name="connsiteY50" fmla="*/ 2498909 h 2668427"/>
              <a:gd name="connsiteX51" fmla="*/ 986858 w 3340123"/>
              <a:gd name="connsiteY51" fmla="*/ 2250583 h 2668427"/>
              <a:gd name="connsiteX52" fmla="*/ 652987 w 3340123"/>
              <a:gd name="connsiteY52" fmla="*/ 2331475 h 2668427"/>
              <a:gd name="connsiteX53" fmla="*/ 639627 w 3340123"/>
              <a:gd name="connsiteY53" fmla="*/ 2354878 h 2668427"/>
              <a:gd name="connsiteX54" fmla="*/ 638311 w 3340123"/>
              <a:gd name="connsiteY54" fmla="*/ 2349448 h 2668427"/>
              <a:gd name="connsiteX55" fmla="*/ 665991 w 3340123"/>
              <a:gd name="connsiteY55" fmla="*/ 2149073 h 2668427"/>
              <a:gd name="connsiteX56" fmla="*/ 880047 w 3340123"/>
              <a:gd name="connsiteY56" fmla="*/ 1949115 h 2668427"/>
              <a:gd name="connsiteX57" fmla="*/ 932610 w 3340123"/>
              <a:gd name="connsiteY57" fmla="*/ 1939925 h 2668427"/>
              <a:gd name="connsiteX58" fmla="*/ 1281905 w 3340123"/>
              <a:gd name="connsiteY58" fmla="*/ 1084999 h 2668427"/>
              <a:gd name="connsiteX59" fmla="*/ 608430 w 3340123"/>
              <a:gd name="connsiteY59" fmla="*/ 1777529 h 2668427"/>
              <a:gd name="connsiteX60" fmla="*/ 632510 w 3340123"/>
              <a:gd name="connsiteY60" fmla="*/ 1823708 h 2668427"/>
              <a:gd name="connsiteX61" fmla="*/ 599750 w 3340123"/>
              <a:gd name="connsiteY61" fmla="*/ 2143477 h 2668427"/>
              <a:gd name="connsiteX62" fmla="*/ 506804 w 3340123"/>
              <a:gd name="connsiteY62" fmla="*/ 2245347 h 2668427"/>
              <a:gd name="connsiteX63" fmla="*/ 485753 w 3340123"/>
              <a:gd name="connsiteY63" fmla="*/ 2258314 h 2668427"/>
              <a:gd name="connsiteX64" fmla="*/ 494083 w 3340123"/>
              <a:gd name="connsiteY64" fmla="*/ 2223375 h 2668427"/>
              <a:gd name="connsiteX65" fmla="*/ 359201 w 3340123"/>
              <a:gd name="connsiteY65" fmla="*/ 1952622 h 2668427"/>
              <a:gd name="connsiteX66" fmla="*/ 17129 w 3340123"/>
              <a:gd name="connsiteY66" fmla="*/ 1984233 h 2668427"/>
              <a:gd name="connsiteX67" fmla="*/ 514 w 3340123"/>
              <a:gd name="connsiteY67" fmla="*/ 2005450 h 2668427"/>
              <a:gd name="connsiteX68" fmla="*/ 0 w 3340123"/>
              <a:gd name="connsiteY68" fmla="*/ 1999886 h 2668427"/>
              <a:gd name="connsiteX69" fmla="*/ 56452 w 3340123"/>
              <a:gd name="connsiteY69" fmla="*/ 1805645 h 2668427"/>
              <a:gd name="connsiteX70" fmla="*/ 328746 w 3340123"/>
              <a:gd name="connsiteY70" fmla="*/ 1634824 h 2668427"/>
              <a:gd name="connsiteX71" fmla="*/ 381514 w 3340123"/>
              <a:gd name="connsiteY71" fmla="*/ 1636011 h 2668427"/>
              <a:gd name="connsiteX72" fmla="*/ 1414113 w 3340123"/>
              <a:gd name="connsiteY72" fmla="*/ 574194 h 2668427"/>
              <a:gd name="connsiteX73" fmla="*/ 1414113 w 3340123"/>
              <a:gd name="connsiteY73" fmla="*/ 281031 h 2668427"/>
              <a:gd name="connsiteX74" fmla="*/ 1695144 w 3340123"/>
              <a:gd name="connsiteY74" fmla="*/ 0 h 266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40123" h="2668427">
                <a:moveTo>
                  <a:pt x="1695144" y="0"/>
                </a:moveTo>
                <a:cubicBezTo>
                  <a:pt x="1850353" y="0"/>
                  <a:pt x="1976175" y="125822"/>
                  <a:pt x="1976175" y="281031"/>
                </a:cubicBezTo>
                <a:lnTo>
                  <a:pt x="1976175" y="591303"/>
                </a:lnTo>
                <a:lnTo>
                  <a:pt x="2918475" y="1560267"/>
                </a:lnTo>
                <a:lnTo>
                  <a:pt x="3011376" y="1553376"/>
                </a:lnTo>
                <a:cubicBezTo>
                  <a:pt x="3116691" y="1561604"/>
                  <a:pt x="3220179" y="1622089"/>
                  <a:pt x="3283673" y="1724198"/>
                </a:cubicBezTo>
                <a:cubicBezTo>
                  <a:pt x="3321768" y="1785463"/>
                  <a:pt x="3340056" y="1853013"/>
                  <a:pt x="3340123" y="1918438"/>
                </a:cubicBezTo>
                <a:lnTo>
                  <a:pt x="3339610" y="1924002"/>
                </a:lnTo>
                <a:lnTo>
                  <a:pt x="3322996" y="1902784"/>
                </a:lnTo>
                <a:cubicBezTo>
                  <a:pt x="3238340" y="1815994"/>
                  <a:pt x="3095614" y="1799857"/>
                  <a:pt x="2980922" y="1871174"/>
                </a:cubicBezTo>
                <a:cubicBezTo>
                  <a:pt x="2882614" y="1932304"/>
                  <a:pt x="2832823" y="2040323"/>
                  <a:pt x="2846041" y="2141926"/>
                </a:cubicBezTo>
                <a:lnTo>
                  <a:pt x="2854371" y="2176866"/>
                </a:lnTo>
                <a:lnTo>
                  <a:pt x="2833320" y="2163899"/>
                </a:lnTo>
                <a:cubicBezTo>
                  <a:pt x="2797567" y="2137055"/>
                  <a:pt x="2765770" y="2102872"/>
                  <a:pt x="2740373" y="2062029"/>
                </a:cubicBezTo>
                <a:cubicBezTo>
                  <a:pt x="2676881" y="1959920"/>
                  <a:pt x="2668410" y="1840352"/>
                  <a:pt x="2707613" y="1742260"/>
                </a:cubicBezTo>
                <a:lnTo>
                  <a:pt x="2715749" y="1726659"/>
                </a:lnTo>
                <a:lnTo>
                  <a:pt x="2079947" y="1072867"/>
                </a:lnTo>
                <a:lnTo>
                  <a:pt x="2427591" y="1923752"/>
                </a:lnTo>
                <a:lnTo>
                  <a:pt x="2452270" y="1928340"/>
                </a:lnTo>
                <a:cubicBezTo>
                  <a:pt x="2558896" y="1958155"/>
                  <a:pt x="2651527" y="2044459"/>
                  <a:pt x="2690267" y="2164620"/>
                </a:cubicBezTo>
                <a:cubicBezTo>
                  <a:pt x="2705026" y="2210396"/>
                  <a:pt x="2710567" y="2256751"/>
                  <a:pt x="2707949" y="2301382"/>
                </a:cubicBezTo>
                <a:lnTo>
                  <a:pt x="2704241" y="2325826"/>
                </a:lnTo>
                <a:lnTo>
                  <a:pt x="2682960" y="2296891"/>
                </a:lnTo>
                <a:cubicBezTo>
                  <a:pt x="2613962" y="2221147"/>
                  <a:pt x="2499350" y="2189343"/>
                  <a:pt x="2389170" y="2224866"/>
                </a:cubicBezTo>
                <a:cubicBezTo>
                  <a:pt x="2260629" y="2266308"/>
                  <a:pt x="2180715" y="2385658"/>
                  <a:pt x="2192244" y="2506349"/>
                </a:cubicBezTo>
                <a:lnTo>
                  <a:pt x="2197700" y="2532739"/>
                </a:lnTo>
                <a:lnTo>
                  <a:pt x="2193122" y="2529536"/>
                </a:lnTo>
                <a:cubicBezTo>
                  <a:pt x="2143236" y="2487206"/>
                  <a:pt x="2103502" y="2429598"/>
                  <a:pt x="2081365" y="2360934"/>
                </a:cubicBezTo>
                <a:cubicBezTo>
                  <a:pt x="2037090" y="2223608"/>
                  <a:pt x="2075774" y="2081063"/>
                  <a:pt x="2168820" y="1995502"/>
                </a:cubicBezTo>
                <a:lnTo>
                  <a:pt x="2173253" y="1992216"/>
                </a:lnTo>
                <a:lnTo>
                  <a:pt x="1813725" y="1112246"/>
                </a:lnTo>
                <a:lnTo>
                  <a:pt x="1813725" y="2155381"/>
                </a:lnTo>
                <a:lnTo>
                  <a:pt x="1855991" y="2180363"/>
                </a:lnTo>
                <a:cubicBezTo>
                  <a:pt x="1941081" y="2242963"/>
                  <a:pt x="1997025" y="2348974"/>
                  <a:pt x="1997026" y="2469213"/>
                </a:cubicBezTo>
                <a:cubicBezTo>
                  <a:pt x="1997026" y="2517309"/>
                  <a:pt x="1988075" y="2563128"/>
                  <a:pt x="1971888" y="2604803"/>
                </a:cubicBezTo>
                <a:lnTo>
                  <a:pt x="1960859" y="2626931"/>
                </a:lnTo>
                <a:lnTo>
                  <a:pt x="1949483" y="2592861"/>
                </a:lnTo>
                <a:cubicBezTo>
                  <a:pt x="1907055" y="2499599"/>
                  <a:pt x="1807731" y="2434160"/>
                  <a:pt x="1691968" y="2434160"/>
                </a:cubicBezTo>
                <a:cubicBezTo>
                  <a:pt x="1556910" y="2434160"/>
                  <a:pt x="1444229" y="2523230"/>
                  <a:pt x="1418167" y="2641636"/>
                </a:cubicBezTo>
                <a:lnTo>
                  <a:pt x="1415263" y="2668427"/>
                </a:lnTo>
                <a:lnTo>
                  <a:pt x="1411888" y="2663974"/>
                </a:lnTo>
                <a:cubicBezTo>
                  <a:pt x="1377397" y="2608379"/>
                  <a:pt x="1357257" y="2541357"/>
                  <a:pt x="1357257" y="2469213"/>
                </a:cubicBezTo>
                <a:cubicBezTo>
                  <a:pt x="1357257" y="2348973"/>
                  <a:pt x="1413201" y="2242962"/>
                  <a:pt x="1498292" y="2180363"/>
                </a:cubicBezTo>
                <a:lnTo>
                  <a:pt x="1552386" y="2148390"/>
                </a:lnTo>
                <a:lnTo>
                  <a:pt x="1552386" y="1113953"/>
                </a:lnTo>
                <a:lnTo>
                  <a:pt x="1183793" y="2016110"/>
                </a:lnTo>
                <a:lnTo>
                  <a:pt x="1201585" y="2032250"/>
                </a:lnTo>
                <a:cubicBezTo>
                  <a:pt x="1285731" y="2126576"/>
                  <a:pt x="1310158" y="2272244"/>
                  <a:pt x="1252545" y="2404530"/>
                </a:cubicBezTo>
                <a:cubicBezTo>
                  <a:pt x="1233340" y="2448625"/>
                  <a:pt x="1206838" y="2487059"/>
                  <a:pt x="1175357" y="2518804"/>
                </a:cubicBezTo>
                <a:lnTo>
                  <a:pt x="1156410" y="2534687"/>
                </a:lnTo>
                <a:lnTo>
                  <a:pt x="1159584" y="2498909"/>
                </a:lnTo>
                <a:cubicBezTo>
                  <a:pt x="1157926" y="2396464"/>
                  <a:pt x="1092993" y="2296808"/>
                  <a:pt x="986858" y="2250583"/>
                </a:cubicBezTo>
                <a:cubicBezTo>
                  <a:pt x="863034" y="2196656"/>
                  <a:pt x="724160" y="2233323"/>
                  <a:pt x="652987" y="2331475"/>
                </a:cubicBezTo>
                <a:lnTo>
                  <a:pt x="639627" y="2354878"/>
                </a:lnTo>
                <a:lnTo>
                  <a:pt x="638311" y="2349448"/>
                </a:lnTo>
                <a:cubicBezTo>
                  <a:pt x="628888" y="2284704"/>
                  <a:pt x="637185" y="2215216"/>
                  <a:pt x="665991" y="2149073"/>
                </a:cubicBezTo>
                <a:cubicBezTo>
                  <a:pt x="709202" y="2049859"/>
                  <a:pt x="789355" y="1979304"/>
                  <a:pt x="880047" y="1949115"/>
                </a:cubicBezTo>
                <a:lnTo>
                  <a:pt x="932610" y="1939925"/>
                </a:lnTo>
                <a:lnTo>
                  <a:pt x="1281905" y="1084999"/>
                </a:lnTo>
                <a:lnTo>
                  <a:pt x="608430" y="1777529"/>
                </a:lnTo>
                <a:lnTo>
                  <a:pt x="632510" y="1823708"/>
                </a:lnTo>
                <a:cubicBezTo>
                  <a:pt x="671714" y="1921801"/>
                  <a:pt x="663243" y="2041367"/>
                  <a:pt x="599750" y="2143477"/>
                </a:cubicBezTo>
                <a:cubicBezTo>
                  <a:pt x="574352" y="2184320"/>
                  <a:pt x="542557" y="2218503"/>
                  <a:pt x="506804" y="2245347"/>
                </a:cubicBezTo>
                <a:lnTo>
                  <a:pt x="485753" y="2258314"/>
                </a:lnTo>
                <a:lnTo>
                  <a:pt x="494083" y="2223375"/>
                </a:lnTo>
                <a:cubicBezTo>
                  <a:pt x="507302" y="2121771"/>
                  <a:pt x="457509" y="2013752"/>
                  <a:pt x="359201" y="1952622"/>
                </a:cubicBezTo>
                <a:cubicBezTo>
                  <a:pt x="244509" y="1881305"/>
                  <a:pt x="101785" y="1897442"/>
                  <a:pt x="17129" y="1984233"/>
                </a:cubicBezTo>
                <a:lnTo>
                  <a:pt x="514" y="2005450"/>
                </a:lnTo>
                <a:lnTo>
                  <a:pt x="0" y="1999886"/>
                </a:lnTo>
                <a:cubicBezTo>
                  <a:pt x="69" y="1934461"/>
                  <a:pt x="18356" y="1866911"/>
                  <a:pt x="56452" y="1805645"/>
                </a:cubicBezTo>
                <a:cubicBezTo>
                  <a:pt x="119944" y="1703537"/>
                  <a:pt x="223432" y="1643053"/>
                  <a:pt x="328746" y="1634824"/>
                </a:cubicBezTo>
                <a:lnTo>
                  <a:pt x="381514" y="1636011"/>
                </a:lnTo>
                <a:lnTo>
                  <a:pt x="1414113" y="574194"/>
                </a:lnTo>
                <a:lnTo>
                  <a:pt x="1414113" y="281031"/>
                </a:lnTo>
                <a:cubicBezTo>
                  <a:pt x="1414113" y="125822"/>
                  <a:pt x="1539935" y="0"/>
                  <a:pt x="169514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1D00BB8-4357-473C-BA55-B29047B49206}"/>
              </a:ext>
            </a:extLst>
          </p:cNvPr>
          <p:cNvGrpSpPr/>
          <p:nvPr/>
        </p:nvGrpSpPr>
        <p:grpSpPr>
          <a:xfrm>
            <a:off x="3984505" y="4097989"/>
            <a:ext cx="499272" cy="786873"/>
            <a:chOff x="6819056" y="2372317"/>
            <a:chExt cx="499272" cy="786873"/>
          </a:xfrm>
        </p:grpSpPr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09FEDBA1-5C9C-4AC6-BC23-BFF2EDBED532}"/>
                </a:ext>
              </a:extLst>
            </p:cNvPr>
            <p:cNvSpPr/>
            <p:nvPr/>
          </p:nvSpPr>
          <p:spPr>
            <a:xfrm>
              <a:off x="6893098" y="2406837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F4289028-9DFC-488C-B9BA-76A41B897FAB}"/>
                </a:ext>
              </a:extLst>
            </p:cNvPr>
            <p:cNvSpPr/>
            <p:nvPr/>
          </p:nvSpPr>
          <p:spPr>
            <a:xfrm>
              <a:off x="7010671" y="2372317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C9CDA607-0681-43AE-82D8-FC325A815D15}"/>
                </a:ext>
              </a:extLst>
            </p:cNvPr>
            <p:cNvSpPr/>
            <p:nvPr/>
          </p:nvSpPr>
          <p:spPr>
            <a:xfrm>
              <a:off x="7137394" y="2415378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7380272E-499A-49E1-85E8-D1A2CF917775}"/>
                </a:ext>
              </a:extLst>
            </p:cNvPr>
            <p:cNvSpPr/>
            <p:nvPr/>
          </p:nvSpPr>
          <p:spPr>
            <a:xfrm>
              <a:off x="6819056" y="2512719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67D995DA-DD8F-43E5-8A02-A2FCBFFF1ED5}"/>
                </a:ext>
              </a:extLst>
            </p:cNvPr>
            <p:cNvSpPr/>
            <p:nvPr/>
          </p:nvSpPr>
          <p:spPr>
            <a:xfrm>
              <a:off x="6938159" y="2604709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4247A4D1-D531-4BB7-853E-CCD32E4FF5B3}"/>
                </a:ext>
              </a:extLst>
            </p:cNvPr>
            <p:cNvSpPr/>
            <p:nvPr/>
          </p:nvSpPr>
          <p:spPr>
            <a:xfrm>
              <a:off x="7064882" y="2602050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7" name="Rectangle: Rounded Corners 126">
              <a:extLst>
                <a:ext uri="{FF2B5EF4-FFF2-40B4-BE49-F238E27FC236}">
                  <a16:creationId xmlns:a16="http://schemas.microsoft.com/office/drawing/2014/main" id="{DD740742-518C-41CF-8F0A-FFFA6CA4CA87}"/>
                </a:ext>
              </a:extLst>
            </p:cNvPr>
            <p:cNvSpPr/>
            <p:nvPr/>
          </p:nvSpPr>
          <p:spPr>
            <a:xfrm>
              <a:off x="7191605" y="2532658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28" name="Flowchart: Delay 127">
            <a:extLst>
              <a:ext uri="{FF2B5EF4-FFF2-40B4-BE49-F238E27FC236}">
                <a16:creationId xmlns:a16="http://schemas.microsoft.com/office/drawing/2014/main" id="{0932A590-0583-4329-9A24-6243801C3F17}"/>
              </a:ext>
            </a:extLst>
          </p:cNvPr>
          <p:cNvSpPr/>
          <p:nvPr/>
        </p:nvSpPr>
        <p:spPr>
          <a:xfrm>
            <a:off x="3880173" y="3698996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C3b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29" name="Flowchart: Delay 128">
            <a:extLst>
              <a:ext uri="{FF2B5EF4-FFF2-40B4-BE49-F238E27FC236}">
                <a16:creationId xmlns:a16="http://schemas.microsoft.com/office/drawing/2014/main" id="{0A747BB1-807D-48C8-AC79-51B2D007296C}"/>
              </a:ext>
            </a:extLst>
          </p:cNvPr>
          <p:cNvSpPr/>
          <p:nvPr/>
        </p:nvSpPr>
        <p:spPr>
          <a:xfrm>
            <a:off x="3918217" y="3908332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C5b</a:t>
            </a:r>
            <a:endParaRPr lang="cs-CZ" sz="1400" b="1">
              <a:solidFill>
                <a:srgbClr val="9A5C00"/>
              </a:solidFill>
            </a:endParaRPr>
          </a:p>
        </p:txBody>
      </p:sp>
      <p:pic>
        <p:nvPicPr>
          <p:cNvPr id="133" name="Graphic 132" descr="Skull with solid fill">
            <a:extLst>
              <a:ext uri="{FF2B5EF4-FFF2-40B4-BE49-F238E27FC236}">
                <a16:creationId xmlns:a16="http://schemas.microsoft.com/office/drawing/2014/main" id="{1CED0185-CCD0-414E-AEA2-62DD06E52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84267" y="4749729"/>
            <a:ext cx="763112" cy="763112"/>
          </a:xfrm>
          <a:prstGeom prst="rect">
            <a:avLst/>
          </a:prstGeom>
        </p:spPr>
      </p:pic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4A2C5D99-57EB-424F-8425-BFAFB74583C5}"/>
              </a:ext>
            </a:extLst>
          </p:cNvPr>
          <p:cNvSpPr/>
          <p:nvPr/>
        </p:nvSpPr>
        <p:spPr>
          <a:xfrm>
            <a:off x="3161162" y="3333895"/>
            <a:ext cx="603981" cy="481147"/>
          </a:xfrm>
          <a:custGeom>
            <a:avLst/>
            <a:gdLst>
              <a:gd name="connsiteX0" fmla="*/ 303657 w 607313"/>
              <a:gd name="connsiteY0" fmla="*/ 0 h 370889"/>
              <a:gd name="connsiteX1" fmla="*/ 470171 w 607313"/>
              <a:gd name="connsiteY1" fmla="*/ 113252 h 370889"/>
              <a:gd name="connsiteX2" fmla="*/ 460141 w 607313"/>
              <a:gd name="connsiteY2" fmla="*/ 147041 h 370889"/>
              <a:gd name="connsiteX3" fmla="*/ 505614 w 607313"/>
              <a:gd name="connsiteY3" fmla="*/ 153285 h 370889"/>
              <a:gd name="connsiteX4" fmla="*/ 607313 w 607313"/>
              <a:gd name="connsiteY4" fmla="*/ 257637 h 370889"/>
              <a:gd name="connsiteX5" fmla="*/ 440799 w 607313"/>
              <a:gd name="connsiteY5" fmla="*/ 370889 h 370889"/>
              <a:gd name="connsiteX6" fmla="*/ 323056 w 607313"/>
              <a:gd name="connsiteY6" fmla="*/ 337718 h 370889"/>
              <a:gd name="connsiteX7" fmla="*/ 299679 w 607313"/>
              <a:gd name="connsiteY7" fmla="*/ 314136 h 370889"/>
              <a:gd name="connsiteX8" fmla="*/ 284257 w 607313"/>
              <a:gd name="connsiteY8" fmla="*/ 329692 h 370889"/>
              <a:gd name="connsiteX9" fmla="*/ 166514 w 607313"/>
              <a:gd name="connsiteY9" fmla="*/ 362863 h 370889"/>
              <a:gd name="connsiteX10" fmla="*/ 0 w 607313"/>
              <a:gd name="connsiteY10" fmla="*/ 249611 h 370889"/>
              <a:gd name="connsiteX11" fmla="*/ 101699 w 607313"/>
              <a:gd name="connsiteY11" fmla="*/ 145259 h 370889"/>
              <a:gd name="connsiteX12" fmla="*/ 144884 w 607313"/>
              <a:gd name="connsiteY12" fmla="*/ 139329 h 370889"/>
              <a:gd name="connsiteX13" fmla="*/ 137143 w 607313"/>
              <a:gd name="connsiteY13" fmla="*/ 113252 h 370889"/>
              <a:gd name="connsiteX14" fmla="*/ 303657 w 607313"/>
              <a:gd name="connsiteY14" fmla="*/ 0 h 370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07313" h="370889">
                <a:moveTo>
                  <a:pt x="303657" y="0"/>
                </a:moveTo>
                <a:cubicBezTo>
                  <a:pt x="395620" y="0"/>
                  <a:pt x="470171" y="50705"/>
                  <a:pt x="470171" y="113252"/>
                </a:cubicBezTo>
                <a:lnTo>
                  <a:pt x="460141" y="147041"/>
                </a:lnTo>
                <a:lnTo>
                  <a:pt x="505614" y="153285"/>
                </a:lnTo>
                <a:cubicBezTo>
                  <a:pt x="565378" y="170478"/>
                  <a:pt x="607313" y="210727"/>
                  <a:pt x="607313" y="257637"/>
                </a:cubicBezTo>
                <a:cubicBezTo>
                  <a:pt x="607313" y="320184"/>
                  <a:pt x="532762" y="370889"/>
                  <a:pt x="440799" y="370889"/>
                </a:cubicBezTo>
                <a:cubicBezTo>
                  <a:pt x="394818" y="370889"/>
                  <a:pt x="353189" y="358213"/>
                  <a:pt x="323056" y="337718"/>
                </a:cubicBezTo>
                <a:lnTo>
                  <a:pt x="299679" y="314136"/>
                </a:lnTo>
                <a:lnTo>
                  <a:pt x="284257" y="329692"/>
                </a:lnTo>
                <a:cubicBezTo>
                  <a:pt x="254124" y="350187"/>
                  <a:pt x="212495" y="362863"/>
                  <a:pt x="166514" y="362863"/>
                </a:cubicBezTo>
                <a:cubicBezTo>
                  <a:pt x="74551" y="362863"/>
                  <a:pt x="0" y="312158"/>
                  <a:pt x="0" y="249611"/>
                </a:cubicBezTo>
                <a:cubicBezTo>
                  <a:pt x="0" y="202701"/>
                  <a:pt x="41935" y="162452"/>
                  <a:pt x="101699" y="145259"/>
                </a:cubicBezTo>
                <a:lnTo>
                  <a:pt x="144884" y="139329"/>
                </a:lnTo>
                <a:lnTo>
                  <a:pt x="137143" y="113252"/>
                </a:lnTo>
                <a:cubicBezTo>
                  <a:pt x="137143" y="50705"/>
                  <a:pt x="211694" y="0"/>
                  <a:pt x="303657" y="0"/>
                </a:cubicBezTo>
                <a:close/>
              </a:path>
            </a:pathLst>
          </a:cu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C1</a:t>
            </a:r>
          </a:p>
          <a:p>
            <a:pPr algn="ctr"/>
            <a:r>
              <a:rPr lang="en-US" sz="1200" b="1">
                <a:solidFill>
                  <a:srgbClr val="9A5C00"/>
                </a:solidFill>
              </a:rPr>
              <a:t>complex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43" name="Flowchart: Delay 142">
            <a:extLst>
              <a:ext uri="{FF2B5EF4-FFF2-40B4-BE49-F238E27FC236}">
                <a16:creationId xmlns:a16="http://schemas.microsoft.com/office/drawing/2014/main" id="{6C466E2F-E833-4FAD-B638-03B5D5F23C85}"/>
              </a:ext>
            </a:extLst>
          </p:cNvPr>
          <p:cNvSpPr/>
          <p:nvPr/>
        </p:nvSpPr>
        <p:spPr>
          <a:xfrm>
            <a:off x="4043003" y="3496276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C4b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49" name="Flowchart: Delay 148">
            <a:extLst>
              <a:ext uri="{FF2B5EF4-FFF2-40B4-BE49-F238E27FC236}">
                <a16:creationId xmlns:a16="http://schemas.microsoft.com/office/drawing/2014/main" id="{6E5CC8AE-B1B2-47AC-9D47-C1C7B0029212}"/>
              </a:ext>
            </a:extLst>
          </p:cNvPr>
          <p:cNvSpPr/>
          <p:nvPr/>
        </p:nvSpPr>
        <p:spPr>
          <a:xfrm flipH="1">
            <a:off x="3686265" y="3490856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C2b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50" name="Arc 149">
            <a:extLst>
              <a:ext uri="{FF2B5EF4-FFF2-40B4-BE49-F238E27FC236}">
                <a16:creationId xmlns:a16="http://schemas.microsoft.com/office/drawing/2014/main" id="{069E1199-E843-4138-911E-690E7F5DCE8A}"/>
              </a:ext>
            </a:extLst>
          </p:cNvPr>
          <p:cNvSpPr/>
          <p:nvPr/>
        </p:nvSpPr>
        <p:spPr>
          <a:xfrm rot="4547577">
            <a:off x="1879201" y="4493002"/>
            <a:ext cx="534293" cy="1008438"/>
          </a:xfrm>
          <a:prstGeom prst="arc">
            <a:avLst>
              <a:gd name="adj1" fmla="val 16471053"/>
              <a:gd name="adj2" fmla="val 3263"/>
            </a:avLst>
          </a:prstGeom>
          <a:noFill/>
          <a:ln w="3810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lt1"/>
              </a:solidFill>
            </a:endParaRPr>
          </a:p>
        </p:txBody>
      </p:sp>
      <p:sp>
        <p:nvSpPr>
          <p:cNvPr id="151" name="Flowchart: Delay 150">
            <a:extLst>
              <a:ext uri="{FF2B5EF4-FFF2-40B4-BE49-F238E27FC236}">
                <a16:creationId xmlns:a16="http://schemas.microsoft.com/office/drawing/2014/main" id="{A0DE172E-BC13-47CA-832D-86433B0B7694}"/>
              </a:ext>
            </a:extLst>
          </p:cNvPr>
          <p:cNvSpPr/>
          <p:nvPr/>
        </p:nvSpPr>
        <p:spPr>
          <a:xfrm>
            <a:off x="4257274" y="2500202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C3a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52" name="Flowchart: Delay 151">
            <a:extLst>
              <a:ext uri="{FF2B5EF4-FFF2-40B4-BE49-F238E27FC236}">
                <a16:creationId xmlns:a16="http://schemas.microsoft.com/office/drawing/2014/main" id="{9354BD57-7BB0-4CC5-B905-4DE0943BB178}"/>
              </a:ext>
            </a:extLst>
          </p:cNvPr>
          <p:cNvSpPr/>
          <p:nvPr/>
        </p:nvSpPr>
        <p:spPr>
          <a:xfrm>
            <a:off x="3778338" y="2653045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C5a</a:t>
            </a:r>
            <a:endParaRPr lang="cs-CZ" sz="1400" b="1">
              <a:solidFill>
                <a:srgbClr val="9A5C00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69D62E3-2DDA-4625-81BD-AF6F1F8F3638}"/>
              </a:ext>
            </a:extLst>
          </p:cNvPr>
          <p:cNvCxnSpPr>
            <a:cxnSpLocks/>
          </p:cNvCxnSpPr>
          <p:nvPr/>
        </p:nvCxnSpPr>
        <p:spPr>
          <a:xfrm flipV="1">
            <a:off x="3853330" y="2946164"/>
            <a:ext cx="202177" cy="406698"/>
          </a:xfrm>
          <a:prstGeom prst="straightConnector1">
            <a:avLst/>
          </a:prstGeom>
          <a:ln w="38100">
            <a:solidFill>
              <a:srgbClr val="FF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08D16A5B-C586-420C-91D1-56BB159FE152}"/>
              </a:ext>
            </a:extLst>
          </p:cNvPr>
          <p:cNvGrpSpPr/>
          <p:nvPr/>
        </p:nvGrpSpPr>
        <p:grpSpPr>
          <a:xfrm>
            <a:off x="6342857" y="3377026"/>
            <a:ext cx="333691" cy="1159709"/>
            <a:chOff x="6809113" y="3796970"/>
            <a:chExt cx="333691" cy="1159709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04143B3-ADD1-4C3C-A1A4-8A391485413C}"/>
                </a:ext>
              </a:extLst>
            </p:cNvPr>
            <p:cNvSpPr/>
            <p:nvPr/>
          </p:nvSpPr>
          <p:spPr>
            <a:xfrm>
              <a:off x="6809776" y="4409580"/>
              <a:ext cx="333028" cy="547099"/>
            </a:xfrm>
            <a:custGeom>
              <a:avLst/>
              <a:gdLst>
                <a:gd name="connsiteX0" fmla="*/ 0 w 469901"/>
                <a:gd name="connsiteY0" fmla="*/ 233979 h 887238"/>
                <a:gd name="connsiteX1" fmla="*/ 0 w 469901"/>
                <a:gd name="connsiteY1" fmla="*/ 233980 h 887238"/>
                <a:gd name="connsiteX2" fmla="*/ 0 w 469901"/>
                <a:gd name="connsiteY2" fmla="*/ 233980 h 887238"/>
                <a:gd name="connsiteX3" fmla="*/ 233980 w 469901"/>
                <a:gd name="connsiteY3" fmla="*/ 0 h 887238"/>
                <a:gd name="connsiteX4" fmla="*/ 235921 w 469901"/>
                <a:gd name="connsiteY4" fmla="*/ 0 h 887238"/>
                <a:gd name="connsiteX5" fmla="*/ 469901 w 469901"/>
                <a:gd name="connsiteY5" fmla="*/ 233980 h 887238"/>
                <a:gd name="connsiteX6" fmla="*/ 469900 w 469901"/>
                <a:gd name="connsiteY6" fmla="*/ 233980 h 887238"/>
                <a:gd name="connsiteX7" fmla="*/ 326996 w 469901"/>
                <a:gd name="connsiteY7" fmla="*/ 449573 h 887238"/>
                <a:gd name="connsiteX8" fmla="*/ 320675 w 469901"/>
                <a:gd name="connsiteY8" fmla="*/ 450849 h 887238"/>
                <a:gd name="connsiteX9" fmla="*/ 320675 w 469901"/>
                <a:gd name="connsiteY9" fmla="*/ 801513 h 887238"/>
                <a:gd name="connsiteX10" fmla="*/ 234950 w 469901"/>
                <a:gd name="connsiteY10" fmla="*/ 887238 h 887238"/>
                <a:gd name="connsiteX11" fmla="*/ 149225 w 469901"/>
                <a:gd name="connsiteY11" fmla="*/ 801513 h 887238"/>
                <a:gd name="connsiteX12" fmla="*/ 149225 w 469901"/>
                <a:gd name="connsiteY12" fmla="*/ 450848 h 887238"/>
                <a:gd name="connsiteX13" fmla="*/ 142905 w 469901"/>
                <a:gd name="connsiteY13" fmla="*/ 449572 h 887238"/>
                <a:gd name="connsiteX14" fmla="*/ 4754 w 469901"/>
                <a:gd name="connsiteY14" fmla="*/ 281134 h 887238"/>
                <a:gd name="connsiteX15" fmla="*/ 0 w 469901"/>
                <a:gd name="connsiteY15" fmla="*/ 233980 h 887238"/>
                <a:gd name="connsiteX16" fmla="*/ 4754 w 469901"/>
                <a:gd name="connsiteY16" fmla="*/ 186825 h 887238"/>
                <a:gd name="connsiteX17" fmla="*/ 233980 w 469901"/>
                <a:gd name="connsiteY17" fmla="*/ 0 h 8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9901" h="887238">
                  <a:moveTo>
                    <a:pt x="0" y="233979"/>
                  </a:moveTo>
                  <a:lnTo>
                    <a:pt x="0" y="233980"/>
                  </a:lnTo>
                  <a:lnTo>
                    <a:pt x="0" y="233980"/>
                  </a:lnTo>
                  <a:close/>
                  <a:moveTo>
                    <a:pt x="233980" y="0"/>
                  </a:moveTo>
                  <a:lnTo>
                    <a:pt x="235921" y="0"/>
                  </a:lnTo>
                  <a:cubicBezTo>
                    <a:pt x="365145" y="0"/>
                    <a:pt x="469901" y="104756"/>
                    <a:pt x="469901" y="233980"/>
                  </a:cubicBezTo>
                  <a:lnTo>
                    <a:pt x="469900" y="233980"/>
                  </a:lnTo>
                  <a:cubicBezTo>
                    <a:pt x="469900" y="330898"/>
                    <a:pt x="410975" y="414053"/>
                    <a:pt x="326996" y="449573"/>
                  </a:cubicBezTo>
                  <a:lnTo>
                    <a:pt x="320675" y="450849"/>
                  </a:lnTo>
                  <a:lnTo>
                    <a:pt x="320675" y="801513"/>
                  </a:lnTo>
                  <a:cubicBezTo>
                    <a:pt x="320675" y="848858"/>
                    <a:pt x="282295" y="887238"/>
                    <a:pt x="234950" y="887238"/>
                  </a:cubicBezTo>
                  <a:cubicBezTo>
                    <a:pt x="187605" y="887238"/>
                    <a:pt x="149225" y="848858"/>
                    <a:pt x="149225" y="801513"/>
                  </a:cubicBezTo>
                  <a:lnTo>
                    <a:pt x="149225" y="450848"/>
                  </a:lnTo>
                  <a:lnTo>
                    <a:pt x="142905" y="449572"/>
                  </a:lnTo>
                  <a:cubicBezTo>
                    <a:pt x="72922" y="419972"/>
                    <a:pt x="20338" y="357292"/>
                    <a:pt x="4754" y="281134"/>
                  </a:cubicBezTo>
                  <a:lnTo>
                    <a:pt x="0" y="233980"/>
                  </a:lnTo>
                  <a:lnTo>
                    <a:pt x="4754" y="186825"/>
                  </a:lnTo>
                  <a:cubicBezTo>
                    <a:pt x="26572" y="80204"/>
                    <a:pt x="120909" y="0"/>
                    <a:pt x="233980" y="0"/>
                  </a:cubicBezTo>
                  <a:close/>
                </a:path>
              </a:pathLst>
            </a:custGeom>
            <a:solidFill>
              <a:srgbClr val="7030A0"/>
            </a:solidFill>
            <a:ln w="23019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76" name="Rectangle: Rounded Corners 175">
              <a:extLst>
                <a:ext uri="{FF2B5EF4-FFF2-40B4-BE49-F238E27FC236}">
                  <a16:creationId xmlns:a16="http://schemas.microsoft.com/office/drawing/2014/main" id="{389C7707-5CF4-4A53-AFF1-598B6B721B7C}"/>
                </a:ext>
              </a:extLst>
            </p:cNvPr>
            <p:cNvSpPr/>
            <p:nvPr/>
          </p:nvSpPr>
          <p:spPr>
            <a:xfrm>
              <a:off x="6812105" y="3796970"/>
              <a:ext cx="275984" cy="317283"/>
            </a:xfrm>
            <a:prstGeom prst="roundRect">
              <a:avLst>
                <a:gd name="adj" fmla="val 29788"/>
              </a:avLst>
            </a:prstGeom>
            <a:solidFill>
              <a:srgbClr val="FF66FF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3D407462-9FED-41CA-9C57-A0738460B23A}"/>
                </a:ext>
              </a:extLst>
            </p:cNvPr>
            <p:cNvSpPr/>
            <p:nvPr/>
          </p:nvSpPr>
          <p:spPr>
            <a:xfrm>
              <a:off x="6809113" y="3963530"/>
              <a:ext cx="301779" cy="554482"/>
            </a:xfrm>
            <a:custGeom>
              <a:avLst/>
              <a:gdLst>
                <a:gd name="connsiteX0" fmla="*/ 253024 w 515296"/>
                <a:gd name="connsiteY0" fmla="*/ 0 h 851772"/>
                <a:gd name="connsiteX1" fmla="*/ 354443 w 515296"/>
                <a:gd name="connsiteY1" fmla="*/ 101419 h 851772"/>
                <a:gd name="connsiteX2" fmla="*/ 354443 w 515296"/>
                <a:gd name="connsiteY2" fmla="*/ 526578 h 851772"/>
                <a:gd name="connsiteX3" fmla="*/ 357936 w 515296"/>
                <a:gd name="connsiteY3" fmla="*/ 527237 h 851772"/>
                <a:gd name="connsiteX4" fmla="*/ 515296 w 515296"/>
                <a:gd name="connsiteY4" fmla="*/ 748905 h 851772"/>
                <a:gd name="connsiteX5" fmla="*/ 510062 w 515296"/>
                <a:gd name="connsiteY5" fmla="*/ 797389 h 851772"/>
                <a:gd name="connsiteX6" fmla="*/ 499208 w 515296"/>
                <a:gd name="connsiteY6" fmla="*/ 830038 h 851772"/>
                <a:gd name="connsiteX7" fmla="*/ 480815 w 515296"/>
                <a:gd name="connsiteY7" fmla="*/ 798398 h 851772"/>
                <a:gd name="connsiteX8" fmla="*/ 267169 w 515296"/>
                <a:gd name="connsiteY8" fmla="*/ 692331 h 851772"/>
                <a:gd name="connsiteX9" fmla="*/ 29769 w 515296"/>
                <a:gd name="connsiteY9" fmla="*/ 839263 h 851772"/>
                <a:gd name="connsiteX10" fmla="*/ 25610 w 515296"/>
                <a:gd name="connsiteY10" fmla="*/ 851772 h 851772"/>
                <a:gd name="connsiteX11" fmla="*/ 20248 w 515296"/>
                <a:gd name="connsiteY11" fmla="*/ 842547 h 851772"/>
                <a:gd name="connsiteX12" fmla="*/ 0 w 515296"/>
                <a:gd name="connsiteY12" fmla="*/ 748905 h 851772"/>
                <a:gd name="connsiteX13" fmla="*/ 75464 w 515296"/>
                <a:gd name="connsiteY13" fmla="*/ 578794 h 851772"/>
                <a:gd name="connsiteX14" fmla="*/ 151824 w 515296"/>
                <a:gd name="connsiteY14" fmla="*/ 530722 h 851772"/>
                <a:gd name="connsiteX15" fmla="*/ 151605 w 515296"/>
                <a:gd name="connsiteY15" fmla="*/ 529638 h 851772"/>
                <a:gd name="connsiteX16" fmla="*/ 151605 w 515296"/>
                <a:gd name="connsiteY16" fmla="*/ 101419 h 851772"/>
                <a:gd name="connsiteX17" fmla="*/ 253024 w 515296"/>
                <a:gd name="connsiteY17" fmla="*/ 0 h 85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5296" h="851772">
                  <a:moveTo>
                    <a:pt x="253024" y="0"/>
                  </a:moveTo>
                  <a:cubicBezTo>
                    <a:pt x="309036" y="0"/>
                    <a:pt x="354443" y="45407"/>
                    <a:pt x="354443" y="101419"/>
                  </a:cubicBezTo>
                  <a:lnTo>
                    <a:pt x="354443" y="526578"/>
                  </a:lnTo>
                  <a:lnTo>
                    <a:pt x="357936" y="527237"/>
                  </a:lnTo>
                  <a:cubicBezTo>
                    <a:pt x="450410" y="563758"/>
                    <a:pt x="515296" y="649256"/>
                    <a:pt x="515296" y="748905"/>
                  </a:cubicBezTo>
                  <a:cubicBezTo>
                    <a:pt x="515296" y="765513"/>
                    <a:pt x="513494" y="781728"/>
                    <a:pt x="510062" y="797389"/>
                  </a:cubicBezTo>
                  <a:lnTo>
                    <a:pt x="499208" y="830038"/>
                  </a:lnTo>
                  <a:lnTo>
                    <a:pt x="480815" y="798398"/>
                  </a:lnTo>
                  <a:cubicBezTo>
                    <a:pt x="434514" y="734405"/>
                    <a:pt x="356104" y="692331"/>
                    <a:pt x="267169" y="692331"/>
                  </a:cubicBezTo>
                  <a:cubicBezTo>
                    <a:pt x="160448" y="692331"/>
                    <a:pt x="68882" y="752917"/>
                    <a:pt x="29769" y="839263"/>
                  </a:cubicBezTo>
                  <a:lnTo>
                    <a:pt x="25610" y="851772"/>
                  </a:lnTo>
                  <a:lnTo>
                    <a:pt x="20248" y="842547"/>
                  </a:lnTo>
                  <a:cubicBezTo>
                    <a:pt x="7210" y="813765"/>
                    <a:pt x="0" y="782121"/>
                    <a:pt x="0" y="748905"/>
                  </a:cubicBezTo>
                  <a:cubicBezTo>
                    <a:pt x="0" y="682473"/>
                    <a:pt x="28839" y="622329"/>
                    <a:pt x="75464" y="578794"/>
                  </a:cubicBezTo>
                  <a:lnTo>
                    <a:pt x="151824" y="530722"/>
                  </a:lnTo>
                  <a:lnTo>
                    <a:pt x="151605" y="529638"/>
                  </a:lnTo>
                  <a:lnTo>
                    <a:pt x="151605" y="101419"/>
                  </a:lnTo>
                  <a:cubicBezTo>
                    <a:pt x="151605" y="45407"/>
                    <a:pt x="197012" y="0"/>
                    <a:pt x="2530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/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D8D27AB5-6B0F-4333-859F-7463D0939F78}"/>
              </a:ext>
            </a:extLst>
          </p:cNvPr>
          <p:cNvGrpSpPr/>
          <p:nvPr/>
        </p:nvGrpSpPr>
        <p:grpSpPr>
          <a:xfrm rot="2044089">
            <a:off x="6831209" y="3501998"/>
            <a:ext cx="333691" cy="1159709"/>
            <a:chOff x="6809113" y="3796970"/>
            <a:chExt cx="333691" cy="1159709"/>
          </a:xfrm>
        </p:grpSpPr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12C40B3B-4438-454F-973F-78A744A7DF2E}"/>
                </a:ext>
              </a:extLst>
            </p:cNvPr>
            <p:cNvSpPr/>
            <p:nvPr/>
          </p:nvSpPr>
          <p:spPr>
            <a:xfrm>
              <a:off x="6809776" y="4409580"/>
              <a:ext cx="333028" cy="547099"/>
            </a:xfrm>
            <a:custGeom>
              <a:avLst/>
              <a:gdLst>
                <a:gd name="connsiteX0" fmla="*/ 0 w 469901"/>
                <a:gd name="connsiteY0" fmla="*/ 233979 h 887238"/>
                <a:gd name="connsiteX1" fmla="*/ 0 w 469901"/>
                <a:gd name="connsiteY1" fmla="*/ 233980 h 887238"/>
                <a:gd name="connsiteX2" fmla="*/ 0 w 469901"/>
                <a:gd name="connsiteY2" fmla="*/ 233980 h 887238"/>
                <a:gd name="connsiteX3" fmla="*/ 233980 w 469901"/>
                <a:gd name="connsiteY3" fmla="*/ 0 h 887238"/>
                <a:gd name="connsiteX4" fmla="*/ 235921 w 469901"/>
                <a:gd name="connsiteY4" fmla="*/ 0 h 887238"/>
                <a:gd name="connsiteX5" fmla="*/ 469901 w 469901"/>
                <a:gd name="connsiteY5" fmla="*/ 233980 h 887238"/>
                <a:gd name="connsiteX6" fmla="*/ 469900 w 469901"/>
                <a:gd name="connsiteY6" fmla="*/ 233980 h 887238"/>
                <a:gd name="connsiteX7" fmla="*/ 326996 w 469901"/>
                <a:gd name="connsiteY7" fmla="*/ 449573 h 887238"/>
                <a:gd name="connsiteX8" fmla="*/ 320675 w 469901"/>
                <a:gd name="connsiteY8" fmla="*/ 450849 h 887238"/>
                <a:gd name="connsiteX9" fmla="*/ 320675 w 469901"/>
                <a:gd name="connsiteY9" fmla="*/ 801513 h 887238"/>
                <a:gd name="connsiteX10" fmla="*/ 234950 w 469901"/>
                <a:gd name="connsiteY10" fmla="*/ 887238 h 887238"/>
                <a:gd name="connsiteX11" fmla="*/ 149225 w 469901"/>
                <a:gd name="connsiteY11" fmla="*/ 801513 h 887238"/>
                <a:gd name="connsiteX12" fmla="*/ 149225 w 469901"/>
                <a:gd name="connsiteY12" fmla="*/ 450848 h 887238"/>
                <a:gd name="connsiteX13" fmla="*/ 142905 w 469901"/>
                <a:gd name="connsiteY13" fmla="*/ 449572 h 887238"/>
                <a:gd name="connsiteX14" fmla="*/ 4754 w 469901"/>
                <a:gd name="connsiteY14" fmla="*/ 281134 h 887238"/>
                <a:gd name="connsiteX15" fmla="*/ 0 w 469901"/>
                <a:gd name="connsiteY15" fmla="*/ 233980 h 887238"/>
                <a:gd name="connsiteX16" fmla="*/ 4754 w 469901"/>
                <a:gd name="connsiteY16" fmla="*/ 186825 h 887238"/>
                <a:gd name="connsiteX17" fmla="*/ 233980 w 469901"/>
                <a:gd name="connsiteY17" fmla="*/ 0 h 8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9901" h="887238">
                  <a:moveTo>
                    <a:pt x="0" y="233979"/>
                  </a:moveTo>
                  <a:lnTo>
                    <a:pt x="0" y="233980"/>
                  </a:lnTo>
                  <a:lnTo>
                    <a:pt x="0" y="233980"/>
                  </a:lnTo>
                  <a:close/>
                  <a:moveTo>
                    <a:pt x="233980" y="0"/>
                  </a:moveTo>
                  <a:lnTo>
                    <a:pt x="235921" y="0"/>
                  </a:lnTo>
                  <a:cubicBezTo>
                    <a:pt x="365145" y="0"/>
                    <a:pt x="469901" y="104756"/>
                    <a:pt x="469901" y="233980"/>
                  </a:cubicBezTo>
                  <a:lnTo>
                    <a:pt x="469900" y="233980"/>
                  </a:lnTo>
                  <a:cubicBezTo>
                    <a:pt x="469900" y="330898"/>
                    <a:pt x="410975" y="414053"/>
                    <a:pt x="326996" y="449573"/>
                  </a:cubicBezTo>
                  <a:lnTo>
                    <a:pt x="320675" y="450849"/>
                  </a:lnTo>
                  <a:lnTo>
                    <a:pt x="320675" y="801513"/>
                  </a:lnTo>
                  <a:cubicBezTo>
                    <a:pt x="320675" y="848858"/>
                    <a:pt x="282295" y="887238"/>
                    <a:pt x="234950" y="887238"/>
                  </a:cubicBezTo>
                  <a:cubicBezTo>
                    <a:pt x="187605" y="887238"/>
                    <a:pt x="149225" y="848858"/>
                    <a:pt x="149225" y="801513"/>
                  </a:cubicBezTo>
                  <a:lnTo>
                    <a:pt x="149225" y="450848"/>
                  </a:lnTo>
                  <a:lnTo>
                    <a:pt x="142905" y="449572"/>
                  </a:lnTo>
                  <a:cubicBezTo>
                    <a:pt x="72922" y="419972"/>
                    <a:pt x="20338" y="357292"/>
                    <a:pt x="4754" y="281134"/>
                  </a:cubicBezTo>
                  <a:lnTo>
                    <a:pt x="0" y="233980"/>
                  </a:lnTo>
                  <a:lnTo>
                    <a:pt x="4754" y="186825"/>
                  </a:lnTo>
                  <a:cubicBezTo>
                    <a:pt x="26572" y="80204"/>
                    <a:pt x="120909" y="0"/>
                    <a:pt x="233980" y="0"/>
                  </a:cubicBezTo>
                  <a:close/>
                </a:path>
              </a:pathLst>
            </a:custGeom>
            <a:solidFill>
              <a:srgbClr val="7030A0"/>
            </a:solidFill>
            <a:ln w="23019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84" name="Rectangle: Rounded Corners 183">
              <a:extLst>
                <a:ext uri="{FF2B5EF4-FFF2-40B4-BE49-F238E27FC236}">
                  <a16:creationId xmlns:a16="http://schemas.microsoft.com/office/drawing/2014/main" id="{25332274-DA75-4758-AB58-27384654ADFA}"/>
                </a:ext>
              </a:extLst>
            </p:cNvPr>
            <p:cNvSpPr/>
            <p:nvPr/>
          </p:nvSpPr>
          <p:spPr>
            <a:xfrm>
              <a:off x="6812105" y="3796970"/>
              <a:ext cx="275984" cy="317283"/>
            </a:xfrm>
            <a:prstGeom prst="roundRect">
              <a:avLst>
                <a:gd name="adj" fmla="val 29788"/>
              </a:avLst>
            </a:prstGeom>
            <a:solidFill>
              <a:srgbClr val="FF66FF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652D3D67-B15E-4542-A26C-EDEA91C3A8E8}"/>
                </a:ext>
              </a:extLst>
            </p:cNvPr>
            <p:cNvSpPr/>
            <p:nvPr/>
          </p:nvSpPr>
          <p:spPr>
            <a:xfrm>
              <a:off x="6809113" y="3963530"/>
              <a:ext cx="301779" cy="554482"/>
            </a:xfrm>
            <a:custGeom>
              <a:avLst/>
              <a:gdLst>
                <a:gd name="connsiteX0" fmla="*/ 253024 w 515296"/>
                <a:gd name="connsiteY0" fmla="*/ 0 h 851772"/>
                <a:gd name="connsiteX1" fmla="*/ 354443 w 515296"/>
                <a:gd name="connsiteY1" fmla="*/ 101419 h 851772"/>
                <a:gd name="connsiteX2" fmla="*/ 354443 w 515296"/>
                <a:gd name="connsiteY2" fmla="*/ 526578 h 851772"/>
                <a:gd name="connsiteX3" fmla="*/ 357936 w 515296"/>
                <a:gd name="connsiteY3" fmla="*/ 527237 h 851772"/>
                <a:gd name="connsiteX4" fmla="*/ 515296 w 515296"/>
                <a:gd name="connsiteY4" fmla="*/ 748905 h 851772"/>
                <a:gd name="connsiteX5" fmla="*/ 510062 w 515296"/>
                <a:gd name="connsiteY5" fmla="*/ 797389 h 851772"/>
                <a:gd name="connsiteX6" fmla="*/ 499208 w 515296"/>
                <a:gd name="connsiteY6" fmla="*/ 830038 h 851772"/>
                <a:gd name="connsiteX7" fmla="*/ 480815 w 515296"/>
                <a:gd name="connsiteY7" fmla="*/ 798398 h 851772"/>
                <a:gd name="connsiteX8" fmla="*/ 267169 w 515296"/>
                <a:gd name="connsiteY8" fmla="*/ 692331 h 851772"/>
                <a:gd name="connsiteX9" fmla="*/ 29769 w 515296"/>
                <a:gd name="connsiteY9" fmla="*/ 839263 h 851772"/>
                <a:gd name="connsiteX10" fmla="*/ 25610 w 515296"/>
                <a:gd name="connsiteY10" fmla="*/ 851772 h 851772"/>
                <a:gd name="connsiteX11" fmla="*/ 20248 w 515296"/>
                <a:gd name="connsiteY11" fmla="*/ 842547 h 851772"/>
                <a:gd name="connsiteX12" fmla="*/ 0 w 515296"/>
                <a:gd name="connsiteY12" fmla="*/ 748905 h 851772"/>
                <a:gd name="connsiteX13" fmla="*/ 75464 w 515296"/>
                <a:gd name="connsiteY13" fmla="*/ 578794 h 851772"/>
                <a:gd name="connsiteX14" fmla="*/ 151824 w 515296"/>
                <a:gd name="connsiteY14" fmla="*/ 530722 h 851772"/>
                <a:gd name="connsiteX15" fmla="*/ 151605 w 515296"/>
                <a:gd name="connsiteY15" fmla="*/ 529638 h 851772"/>
                <a:gd name="connsiteX16" fmla="*/ 151605 w 515296"/>
                <a:gd name="connsiteY16" fmla="*/ 101419 h 851772"/>
                <a:gd name="connsiteX17" fmla="*/ 253024 w 515296"/>
                <a:gd name="connsiteY17" fmla="*/ 0 h 85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5296" h="851772">
                  <a:moveTo>
                    <a:pt x="253024" y="0"/>
                  </a:moveTo>
                  <a:cubicBezTo>
                    <a:pt x="309036" y="0"/>
                    <a:pt x="354443" y="45407"/>
                    <a:pt x="354443" y="101419"/>
                  </a:cubicBezTo>
                  <a:lnTo>
                    <a:pt x="354443" y="526578"/>
                  </a:lnTo>
                  <a:lnTo>
                    <a:pt x="357936" y="527237"/>
                  </a:lnTo>
                  <a:cubicBezTo>
                    <a:pt x="450410" y="563758"/>
                    <a:pt x="515296" y="649256"/>
                    <a:pt x="515296" y="748905"/>
                  </a:cubicBezTo>
                  <a:cubicBezTo>
                    <a:pt x="515296" y="765513"/>
                    <a:pt x="513494" y="781728"/>
                    <a:pt x="510062" y="797389"/>
                  </a:cubicBezTo>
                  <a:lnTo>
                    <a:pt x="499208" y="830038"/>
                  </a:lnTo>
                  <a:lnTo>
                    <a:pt x="480815" y="798398"/>
                  </a:lnTo>
                  <a:cubicBezTo>
                    <a:pt x="434514" y="734405"/>
                    <a:pt x="356104" y="692331"/>
                    <a:pt x="267169" y="692331"/>
                  </a:cubicBezTo>
                  <a:cubicBezTo>
                    <a:pt x="160448" y="692331"/>
                    <a:pt x="68882" y="752917"/>
                    <a:pt x="29769" y="839263"/>
                  </a:cubicBezTo>
                  <a:lnTo>
                    <a:pt x="25610" y="851772"/>
                  </a:lnTo>
                  <a:lnTo>
                    <a:pt x="20248" y="842547"/>
                  </a:lnTo>
                  <a:cubicBezTo>
                    <a:pt x="7210" y="813765"/>
                    <a:pt x="0" y="782121"/>
                    <a:pt x="0" y="748905"/>
                  </a:cubicBezTo>
                  <a:cubicBezTo>
                    <a:pt x="0" y="682473"/>
                    <a:pt x="28839" y="622329"/>
                    <a:pt x="75464" y="578794"/>
                  </a:cubicBezTo>
                  <a:lnTo>
                    <a:pt x="151824" y="530722"/>
                  </a:lnTo>
                  <a:lnTo>
                    <a:pt x="151605" y="529638"/>
                  </a:lnTo>
                  <a:lnTo>
                    <a:pt x="151605" y="101419"/>
                  </a:lnTo>
                  <a:cubicBezTo>
                    <a:pt x="151605" y="45407"/>
                    <a:pt x="197012" y="0"/>
                    <a:pt x="2530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/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3EA09134-08FC-4771-AFE4-01BB548C6A6B}"/>
              </a:ext>
            </a:extLst>
          </p:cNvPr>
          <p:cNvGrpSpPr/>
          <p:nvPr/>
        </p:nvGrpSpPr>
        <p:grpSpPr>
          <a:xfrm rot="3523871">
            <a:off x="7157165" y="3816951"/>
            <a:ext cx="333691" cy="1159709"/>
            <a:chOff x="6809113" y="3796970"/>
            <a:chExt cx="333691" cy="1159709"/>
          </a:xfrm>
        </p:grpSpPr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A4B4ED6C-F99C-46F7-8C32-E7E2B2A81723}"/>
                </a:ext>
              </a:extLst>
            </p:cNvPr>
            <p:cNvSpPr/>
            <p:nvPr/>
          </p:nvSpPr>
          <p:spPr>
            <a:xfrm>
              <a:off x="6809776" y="4409580"/>
              <a:ext cx="333028" cy="547099"/>
            </a:xfrm>
            <a:custGeom>
              <a:avLst/>
              <a:gdLst>
                <a:gd name="connsiteX0" fmla="*/ 0 w 469901"/>
                <a:gd name="connsiteY0" fmla="*/ 233979 h 887238"/>
                <a:gd name="connsiteX1" fmla="*/ 0 w 469901"/>
                <a:gd name="connsiteY1" fmla="*/ 233980 h 887238"/>
                <a:gd name="connsiteX2" fmla="*/ 0 w 469901"/>
                <a:gd name="connsiteY2" fmla="*/ 233980 h 887238"/>
                <a:gd name="connsiteX3" fmla="*/ 233980 w 469901"/>
                <a:gd name="connsiteY3" fmla="*/ 0 h 887238"/>
                <a:gd name="connsiteX4" fmla="*/ 235921 w 469901"/>
                <a:gd name="connsiteY4" fmla="*/ 0 h 887238"/>
                <a:gd name="connsiteX5" fmla="*/ 469901 w 469901"/>
                <a:gd name="connsiteY5" fmla="*/ 233980 h 887238"/>
                <a:gd name="connsiteX6" fmla="*/ 469900 w 469901"/>
                <a:gd name="connsiteY6" fmla="*/ 233980 h 887238"/>
                <a:gd name="connsiteX7" fmla="*/ 326996 w 469901"/>
                <a:gd name="connsiteY7" fmla="*/ 449573 h 887238"/>
                <a:gd name="connsiteX8" fmla="*/ 320675 w 469901"/>
                <a:gd name="connsiteY8" fmla="*/ 450849 h 887238"/>
                <a:gd name="connsiteX9" fmla="*/ 320675 w 469901"/>
                <a:gd name="connsiteY9" fmla="*/ 801513 h 887238"/>
                <a:gd name="connsiteX10" fmla="*/ 234950 w 469901"/>
                <a:gd name="connsiteY10" fmla="*/ 887238 h 887238"/>
                <a:gd name="connsiteX11" fmla="*/ 149225 w 469901"/>
                <a:gd name="connsiteY11" fmla="*/ 801513 h 887238"/>
                <a:gd name="connsiteX12" fmla="*/ 149225 w 469901"/>
                <a:gd name="connsiteY12" fmla="*/ 450848 h 887238"/>
                <a:gd name="connsiteX13" fmla="*/ 142905 w 469901"/>
                <a:gd name="connsiteY13" fmla="*/ 449572 h 887238"/>
                <a:gd name="connsiteX14" fmla="*/ 4754 w 469901"/>
                <a:gd name="connsiteY14" fmla="*/ 281134 h 887238"/>
                <a:gd name="connsiteX15" fmla="*/ 0 w 469901"/>
                <a:gd name="connsiteY15" fmla="*/ 233980 h 887238"/>
                <a:gd name="connsiteX16" fmla="*/ 4754 w 469901"/>
                <a:gd name="connsiteY16" fmla="*/ 186825 h 887238"/>
                <a:gd name="connsiteX17" fmla="*/ 233980 w 469901"/>
                <a:gd name="connsiteY17" fmla="*/ 0 h 8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9901" h="887238">
                  <a:moveTo>
                    <a:pt x="0" y="233979"/>
                  </a:moveTo>
                  <a:lnTo>
                    <a:pt x="0" y="233980"/>
                  </a:lnTo>
                  <a:lnTo>
                    <a:pt x="0" y="233980"/>
                  </a:lnTo>
                  <a:close/>
                  <a:moveTo>
                    <a:pt x="233980" y="0"/>
                  </a:moveTo>
                  <a:lnTo>
                    <a:pt x="235921" y="0"/>
                  </a:lnTo>
                  <a:cubicBezTo>
                    <a:pt x="365145" y="0"/>
                    <a:pt x="469901" y="104756"/>
                    <a:pt x="469901" y="233980"/>
                  </a:cubicBezTo>
                  <a:lnTo>
                    <a:pt x="469900" y="233980"/>
                  </a:lnTo>
                  <a:cubicBezTo>
                    <a:pt x="469900" y="330898"/>
                    <a:pt x="410975" y="414053"/>
                    <a:pt x="326996" y="449573"/>
                  </a:cubicBezTo>
                  <a:lnTo>
                    <a:pt x="320675" y="450849"/>
                  </a:lnTo>
                  <a:lnTo>
                    <a:pt x="320675" y="801513"/>
                  </a:lnTo>
                  <a:cubicBezTo>
                    <a:pt x="320675" y="848858"/>
                    <a:pt x="282295" y="887238"/>
                    <a:pt x="234950" y="887238"/>
                  </a:cubicBezTo>
                  <a:cubicBezTo>
                    <a:pt x="187605" y="887238"/>
                    <a:pt x="149225" y="848858"/>
                    <a:pt x="149225" y="801513"/>
                  </a:cubicBezTo>
                  <a:lnTo>
                    <a:pt x="149225" y="450848"/>
                  </a:lnTo>
                  <a:lnTo>
                    <a:pt x="142905" y="449572"/>
                  </a:lnTo>
                  <a:cubicBezTo>
                    <a:pt x="72922" y="419972"/>
                    <a:pt x="20338" y="357292"/>
                    <a:pt x="4754" y="281134"/>
                  </a:cubicBezTo>
                  <a:lnTo>
                    <a:pt x="0" y="233980"/>
                  </a:lnTo>
                  <a:lnTo>
                    <a:pt x="4754" y="186825"/>
                  </a:lnTo>
                  <a:cubicBezTo>
                    <a:pt x="26572" y="80204"/>
                    <a:pt x="120909" y="0"/>
                    <a:pt x="233980" y="0"/>
                  </a:cubicBezTo>
                  <a:close/>
                </a:path>
              </a:pathLst>
            </a:custGeom>
            <a:solidFill>
              <a:srgbClr val="7030A0"/>
            </a:solidFill>
            <a:ln w="23019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88" name="Rectangle: Rounded Corners 187">
              <a:extLst>
                <a:ext uri="{FF2B5EF4-FFF2-40B4-BE49-F238E27FC236}">
                  <a16:creationId xmlns:a16="http://schemas.microsoft.com/office/drawing/2014/main" id="{759E4033-2F4F-4A5E-BE7B-031D9C448170}"/>
                </a:ext>
              </a:extLst>
            </p:cNvPr>
            <p:cNvSpPr/>
            <p:nvPr/>
          </p:nvSpPr>
          <p:spPr>
            <a:xfrm>
              <a:off x="6812105" y="3796970"/>
              <a:ext cx="275984" cy="317283"/>
            </a:xfrm>
            <a:prstGeom prst="roundRect">
              <a:avLst>
                <a:gd name="adj" fmla="val 29788"/>
              </a:avLst>
            </a:prstGeom>
            <a:solidFill>
              <a:srgbClr val="FF66FF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86427B1F-3602-4D06-A08D-3B39525D9BF3}"/>
                </a:ext>
              </a:extLst>
            </p:cNvPr>
            <p:cNvSpPr/>
            <p:nvPr/>
          </p:nvSpPr>
          <p:spPr>
            <a:xfrm>
              <a:off x="6809113" y="3963530"/>
              <a:ext cx="301779" cy="554482"/>
            </a:xfrm>
            <a:custGeom>
              <a:avLst/>
              <a:gdLst>
                <a:gd name="connsiteX0" fmla="*/ 253024 w 515296"/>
                <a:gd name="connsiteY0" fmla="*/ 0 h 851772"/>
                <a:gd name="connsiteX1" fmla="*/ 354443 w 515296"/>
                <a:gd name="connsiteY1" fmla="*/ 101419 h 851772"/>
                <a:gd name="connsiteX2" fmla="*/ 354443 w 515296"/>
                <a:gd name="connsiteY2" fmla="*/ 526578 h 851772"/>
                <a:gd name="connsiteX3" fmla="*/ 357936 w 515296"/>
                <a:gd name="connsiteY3" fmla="*/ 527237 h 851772"/>
                <a:gd name="connsiteX4" fmla="*/ 515296 w 515296"/>
                <a:gd name="connsiteY4" fmla="*/ 748905 h 851772"/>
                <a:gd name="connsiteX5" fmla="*/ 510062 w 515296"/>
                <a:gd name="connsiteY5" fmla="*/ 797389 h 851772"/>
                <a:gd name="connsiteX6" fmla="*/ 499208 w 515296"/>
                <a:gd name="connsiteY6" fmla="*/ 830038 h 851772"/>
                <a:gd name="connsiteX7" fmla="*/ 480815 w 515296"/>
                <a:gd name="connsiteY7" fmla="*/ 798398 h 851772"/>
                <a:gd name="connsiteX8" fmla="*/ 267169 w 515296"/>
                <a:gd name="connsiteY8" fmla="*/ 692331 h 851772"/>
                <a:gd name="connsiteX9" fmla="*/ 29769 w 515296"/>
                <a:gd name="connsiteY9" fmla="*/ 839263 h 851772"/>
                <a:gd name="connsiteX10" fmla="*/ 25610 w 515296"/>
                <a:gd name="connsiteY10" fmla="*/ 851772 h 851772"/>
                <a:gd name="connsiteX11" fmla="*/ 20248 w 515296"/>
                <a:gd name="connsiteY11" fmla="*/ 842547 h 851772"/>
                <a:gd name="connsiteX12" fmla="*/ 0 w 515296"/>
                <a:gd name="connsiteY12" fmla="*/ 748905 h 851772"/>
                <a:gd name="connsiteX13" fmla="*/ 75464 w 515296"/>
                <a:gd name="connsiteY13" fmla="*/ 578794 h 851772"/>
                <a:gd name="connsiteX14" fmla="*/ 151824 w 515296"/>
                <a:gd name="connsiteY14" fmla="*/ 530722 h 851772"/>
                <a:gd name="connsiteX15" fmla="*/ 151605 w 515296"/>
                <a:gd name="connsiteY15" fmla="*/ 529638 h 851772"/>
                <a:gd name="connsiteX16" fmla="*/ 151605 w 515296"/>
                <a:gd name="connsiteY16" fmla="*/ 101419 h 851772"/>
                <a:gd name="connsiteX17" fmla="*/ 253024 w 515296"/>
                <a:gd name="connsiteY17" fmla="*/ 0 h 85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5296" h="851772">
                  <a:moveTo>
                    <a:pt x="253024" y="0"/>
                  </a:moveTo>
                  <a:cubicBezTo>
                    <a:pt x="309036" y="0"/>
                    <a:pt x="354443" y="45407"/>
                    <a:pt x="354443" y="101419"/>
                  </a:cubicBezTo>
                  <a:lnTo>
                    <a:pt x="354443" y="526578"/>
                  </a:lnTo>
                  <a:lnTo>
                    <a:pt x="357936" y="527237"/>
                  </a:lnTo>
                  <a:cubicBezTo>
                    <a:pt x="450410" y="563758"/>
                    <a:pt x="515296" y="649256"/>
                    <a:pt x="515296" y="748905"/>
                  </a:cubicBezTo>
                  <a:cubicBezTo>
                    <a:pt x="515296" y="765513"/>
                    <a:pt x="513494" y="781728"/>
                    <a:pt x="510062" y="797389"/>
                  </a:cubicBezTo>
                  <a:lnTo>
                    <a:pt x="499208" y="830038"/>
                  </a:lnTo>
                  <a:lnTo>
                    <a:pt x="480815" y="798398"/>
                  </a:lnTo>
                  <a:cubicBezTo>
                    <a:pt x="434514" y="734405"/>
                    <a:pt x="356104" y="692331"/>
                    <a:pt x="267169" y="692331"/>
                  </a:cubicBezTo>
                  <a:cubicBezTo>
                    <a:pt x="160448" y="692331"/>
                    <a:pt x="68882" y="752917"/>
                    <a:pt x="29769" y="839263"/>
                  </a:cubicBezTo>
                  <a:lnTo>
                    <a:pt x="25610" y="851772"/>
                  </a:lnTo>
                  <a:lnTo>
                    <a:pt x="20248" y="842547"/>
                  </a:lnTo>
                  <a:cubicBezTo>
                    <a:pt x="7210" y="813765"/>
                    <a:pt x="0" y="782121"/>
                    <a:pt x="0" y="748905"/>
                  </a:cubicBezTo>
                  <a:cubicBezTo>
                    <a:pt x="0" y="682473"/>
                    <a:pt x="28839" y="622329"/>
                    <a:pt x="75464" y="578794"/>
                  </a:cubicBezTo>
                  <a:lnTo>
                    <a:pt x="151824" y="530722"/>
                  </a:lnTo>
                  <a:lnTo>
                    <a:pt x="151605" y="529638"/>
                  </a:lnTo>
                  <a:lnTo>
                    <a:pt x="151605" y="101419"/>
                  </a:lnTo>
                  <a:cubicBezTo>
                    <a:pt x="151605" y="45407"/>
                    <a:pt x="197012" y="0"/>
                    <a:pt x="2530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/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BAF8FCF-7D94-4AE7-9667-0767FE90DD14}"/>
              </a:ext>
            </a:extLst>
          </p:cNvPr>
          <p:cNvGrpSpPr/>
          <p:nvPr/>
        </p:nvGrpSpPr>
        <p:grpSpPr>
          <a:xfrm rot="19965918">
            <a:off x="5885926" y="3514720"/>
            <a:ext cx="333691" cy="1159709"/>
            <a:chOff x="6809113" y="3796970"/>
            <a:chExt cx="333691" cy="1159709"/>
          </a:xfrm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F7258B8E-CA0C-4D05-9EAA-C0A39463D6E2}"/>
                </a:ext>
              </a:extLst>
            </p:cNvPr>
            <p:cNvSpPr/>
            <p:nvPr/>
          </p:nvSpPr>
          <p:spPr>
            <a:xfrm>
              <a:off x="6809776" y="4409580"/>
              <a:ext cx="333028" cy="547099"/>
            </a:xfrm>
            <a:custGeom>
              <a:avLst/>
              <a:gdLst>
                <a:gd name="connsiteX0" fmla="*/ 0 w 469901"/>
                <a:gd name="connsiteY0" fmla="*/ 233979 h 887238"/>
                <a:gd name="connsiteX1" fmla="*/ 0 w 469901"/>
                <a:gd name="connsiteY1" fmla="*/ 233980 h 887238"/>
                <a:gd name="connsiteX2" fmla="*/ 0 w 469901"/>
                <a:gd name="connsiteY2" fmla="*/ 233980 h 887238"/>
                <a:gd name="connsiteX3" fmla="*/ 233980 w 469901"/>
                <a:gd name="connsiteY3" fmla="*/ 0 h 887238"/>
                <a:gd name="connsiteX4" fmla="*/ 235921 w 469901"/>
                <a:gd name="connsiteY4" fmla="*/ 0 h 887238"/>
                <a:gd name="connsiteX5" fmla="*/ 469901 w 469901"/>
                <a:gd name="connsiteY5" fmla="*/ 233980 h 887238"/>
                <a:gd name="connsiteX6" fmla="*/ 469900 w 469901"/>
                <a:gd name="connsiteY6" fmla="*/ 233980 h 887238"/>
                <a:gd name="connsiteX7" fmla="*/ 326996 w 469901"/>
                <a:gd name="connsiteY7" fmla="*/ 449573 h 887238"/>
                <a:gd name="connsiteX8" fmla="*/ 320675 w 469901"/>
                <a:gd name="connsiteY8" fmla="*/ 450849 h 887238"/>
                <a:gd name="connsiteX9" fmla="*/ 320675 w 469901"/>
                <a:gd name="connsiteY9" fmla="*/ 801513 h 887238"/>
                <a:gd name="connsiteX10" fmla="*/ 234950 w 469901"/>
                <a:gd name="connsiteY10" fmla="*/ 887238 h 887238"/>
                <a:gd name="connsiteX11" fmla="*/ 149225 w 469901"/>
                <a:gd name="connsiteY11" fmla="*/ 801513 h 887238"/>
                <a:gd name="connsiteX12" fmla="*/ 149225 w 469901"/>
                <a:gd name="connsiteY12" fmla="*/ 450848 h 887238"/>
                <a:gd name="connsiteX13" fmla="*/ 142905 w 469901"/>
                <a:gd name="connsiteY13" fmla="*/ 449572 h 887238"/>
                <a:gd name="connsiteX14" fmla="*/ 4754 w 469901"/>
                <a:gd name="connsiteY14" fmla="*/ 281134 h 887238"/>
                <a:gd name="connsiteX15" fmla="*/ 0 w 469901"/>
                <a:gd name="connsiteY15" fmla="*/ 233980 h 887238"/>
                <a:gd name="connsiteX16" fmla="*/ 4754 w 469901"/>
                <a:gd name="connsiteY16" fmla="*/ 186825 h 887238"/>
                <a:gd name="connsiteX17" fmla="*/ 233980 w 469901"/>
                <a:gd name="connsiteY17" fmla="*/ 0 h 8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9901" h="887238">
                  <a:moveTo>
                    <a:pt x="0" y="233979"/>
                  </a:moveTo>
                  <a:lnTo>
                    <a:pt x="0" y="233980"/>
                  </a:lnTo>
                  <a:lnTo>
                    <a:pt x="0" y="233980"/>
                  </a:lnTo>
                  <a:close/>
                  <a:moveTo>
                    <a:pt x="233980" y="0"/>
                  </a:moveTo>
                  <a:lnTo>
                    <a:pt x="235921" y="0"/>
                  </a:lnTo>
                  <a:cubicBezTo>
                    <a:pt x="365145" y="0"/>
                    <a:pt x="469901" y="104756"/>
                    <a:pt x="469901" y="233980"/>
                  </a:cubicBezTo>
                  <a:lnTo>
                    <a:pt x="469900" y="233980"/>
                  </a:lnTo>
                  <a:cubicBezTo>
                    <a:pt x="469900" y="330898"/>
                    <a:pt x="410975" y="414053"/>
                    <a:pt x="326996" y="449573"/>
                  </a:cubicBezTo>
                  <a:lnTo>
                    <a:pt x="320675" y="450849"/>
                  </a:lnTo>
                  <a:lnTo>
                    <a:pt x="320675" y="801513"/>
                  </a:lnTo>
                  <a:cubicBezTo>
                    <a:pt x="320675" y="848858"/>
                    <a:pt x="282295" y="887238"/>
                    <a:pt x="234950" y="887238"/>
                  </a:cubicBezTo>
                  <a:cubicBezTo>
                    <a:pt x="187605" y="887238"/>
                    <a:pt x="149225" y="848858"/>
                    <a:pt x="149225" y="801513"/>
                  </a:cubicBezTo>
                  <a:lnTo>
                    <a:pt x="149225" y="450848"/>
                  </a:lnTo>
                  <a:lnTo>
                    <a:pt x="142905" y="449572"/>
                  </a:lnTo>
                  <a:cubicBezTo>
                    <a:pt x="72922" y="419972"/>
                    <a:pt x="20338" y="357292"/>
                    <a:pt x="4754" y="281134"/>
                  </a:cubicBezTo>
                  <a:lnTo>
                    <a:pt x="0" y="233980"/>
                  </a:lnTo>
                  <a:lnTo>
                    <a:pt x="4754" y="186825"/>
                  </a:lnTo>
                  <a:cubicBezTo>
                    <a:pt x="26572" y="80204"/>
                    <a:pt x="120909" y="0"/>
                    <a:pt x="233980" y="0"/>
                  </a:cubicBezTo>
                  <a:close/>
                </a:path>
              </a:pathLst>
            </a:custGeom>
            <a:solidFill>
              <a:srgbClr val="7030A0"/>
            </a:solidFill>
            <a:ln w="23019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92" name="Rectangle: Rounded Corners 191">
              <a:extLst>
                <a:ext uri="{FF2B5EF4-FFF2-40B4-BE49-F238E27FC236}">
                  <a16:creationId xmlns:a16="http://schemas.microsoft.com/office/drawing/2014/main" id="{993A2D26-78FF-40AB-A8C5-FEABCB8EDA68}"/>
                </a:ext>
              </a:extLst>
            </p:cNvPr>
            <p:cNvSpPr/>
            <p:nvPr/>
          </p:nvSpPr>
          <p:spPr>
            <a:xfrm>
              <a:off x="6812105" y="3796970"/>
              <a:ext cx="275984" cy="317283"/>
            </a:xfrm>
            <a:prstGeom prst="roundRect">
              <a:avLst>
                <a:gd name="adj" fmla="val 29788"/>
              </a:avLst>
            </a:prstGeom>
            <a:solidFill>
              <a:srgbClr val="FF66FF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4566B523-2C8F-4266-8B21-6E8E1C96C6F0}"/>
                </a:ext>
              </a:extLst>
            </p:cNvPr>
            <p:cNvSpPr/>
            <p:nvPr/>
          </p:nvSpPr>
          <p:spPr>
            <a:xfrm>
              <a:off x="6809113" y="3963530"/>
              <a:ext cx="301779" cy="554482"/>
            </a:xfrm>
            <a:custGeom>
              <a:avLst/>
              <a:gdLst>
                <a:gd name="connsiteX0" fmla="*/ 253024 w 515296"/>
                <a:gd name="connsiteY0" fmla="*/ 0 h 851772"/>
                <a:gd name="connsiteX1" fmla="*/ 354443 w 515296"/>
                <a:gd name="connsiteY1" fmla="*/ 101419 h 851772"/>
                <a:gd name="connsiteX2" fmla="*/ 354443 w 515296"/>
                <a:gd name="connsiteY2" fmla="*/ 526578 h 851772"/>
                <a:gd name="connsiteX3" fmla="*/ 357936 w 515296"/>
                <a:gd name="connsiteY3" fmla="*/ 527237 h 851772"/>
                <a:gd name="connsiteX4" fmla="*/ 515296 w 515296"/>
                <a:gd name="connsiteY4" fmla="*/ 748905 h 851772"/>
                <a:gd name="connsiteX5" fmla="*/ 510062 w 515296"/>
                <a:gd name="connsiteY5" fmla="*/ 797389 h 851772"/>
                <a:gd name="connsiteX6" fmla="*/ 499208 w 515296"/>
                <a:gd name="connsiteY6" fmla="*/ 830038 h 851772"/>
                <a:gd name="connsiteX7" fmla="*/ 480815 w 515296"/>
                <a:gd name="connsiteY7" fmla="*/ 798398 h 851772"/>
                <a:gd name="connsiteX8" fmla="*/ 267169 w 515296"/>
                <a:gd name="connsiteY8" fmla="*/ 692331 h 851772"/>
                <a:gd name="connsiteX9" fmla="*/ 29769 w 515296"/>
                <a:gd name="connsiteY9" fmla="*/ 839263 h 851772"/>
                <a:gd name="connsiteX10" fmla="*/ 25610 w 515296"/>
                <a:gd name="connsiteY10" fmla="*/ 851772 h 851772"/>
                <a:gd name="connsiteX11" fmla="*/ 20248 w 515296"/>
                <a:gd name="connsiteY11" fmla="*/ 842547 h 851772"/>
                <a:gd name="connsiteX12" fmla="*/ 0 w 515296"/>
                <a:gd name="connsiteY12" fmla="*/ 748905 h 851772"/>
                <a:gd name="connsiteX13" fmla="*/ 75464 w 515296"/>
                <a:gd name="connsiteY13" fmla="*/ 578794 h 851772"/>
                <a:gd name="connsiteX14" fmla="*/ 151824 w 515296"/>
                <a:gd name="connsiteY14" fmla="*/ 530722 h 851772"/>
                <a:gd name="connsiteX15" fmla="*/ 151605 w 515296"/>
                <a:gd name="connsiteY15" fmla="*/ 529638 h 851772"/>
                <a:gd name="connsiteX16" fmla="*/ 151605 w 515296"/>
                <a:gd name="connsiteY16" fmla="*/ 101419 h 851772"/>
                <a:gd name="connsiteX17" fmla="*/ 253024 w 515296"/>
                <a:gd name="connsiteY17" fmla="*/ 0 h 85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5296" h="851772">
                  <a:moveTo>
                    <a:pt x="253024" y="0"/>
                  </a:moveTo>
                  <a:cubicBezTo>
                    <a:pt x="309036" y="0"/>
                    <a:pt x="354443" y="45407"/>
                    <a:pt x="354443" y="101419"/>
                  </a:cubicBezTo>
                  <a:lnTo>
                    <a:pt x="354443" y="526578"/>
                  </a:lnTo>
                  <a:lnTo>
                    <a:pt x="357936" y="527237"/>
                  </a:lnTo>
                  <a:cubicBezTo>
                    <a:pt x="450410" y="563758"/>
                    <a:pt x="515296" y="649256"/>
                    <a:pt x="515296" y="748905"/>
                  </a:cubicBezTo>
                  <a:cubicBezTo>
                    <a:pt x="515296" y="765513"/>
                    <a:pt x="513494" y="781728"/>
                    <a:pt x="510062" y="797389"/>
                  </a:cubicBezTo>
                  <a:lnTo>
                    <a:pt x="499208" y="830038"/>
                  </a:lnTo>
                  <a:lnTo>
                    <a:pt x="480815" y="798398"/>
                  </a:lnTo>
                  <a:cubicBezTo>
                    <a:pt x="434514" y="734405"/>
                    <a:pt x="356104" y="692331"/>
                    <a:pt x="267169" y="692331"/>
                  </a:cubicBezTo>
                  <a:cubicBezTo>
                    <a:pt x="160448" y="692331"/>
                    <a:pt x="68882" y="752917"/>
                    <a:pt x="29769" y="839263"/>
                  </a:cubicBezTo>
                  <a:lnTo>
                    <a:pt x="25610" y="851772"/>
                  </a:lnTo>
                  <a:lnTo>
                    <a:pt x="20248" y="842547"/>
                  </a:lnTo>
                  <a:cubicBezTo>
                    <a:pt x="7210" y="813765"/>
                    <a:pt x="0" y="782121"/>
                    <a:pt x="0" y="748905"/>
                  </a:cubicBezTo>
                  <a:cubicBezTo>
                    <a:pt x="0" y="682473"/>
                    <a:pt x="28839" y="622329"/>
                    <a:pt x="75464" y="578794"/>
                  </a:cubicBezTo>
                  <a:lnTo>
                    <a:pt x="151824" y="530722"/>
                  </a:lnTo>
                  <a:lnTo>
                    <a:pt x="151605" y="529638"/>
                  </a:lnTo>
                  <a:lnTo>
                    <a:pt x="151605" y="101419"/>
                  </a:lnTo>
                  <a:cubicBezTo>
                    <a:pt x="151605" y="45407"/>
                    <a:pt x="197012" y="0"/>
                    <a:pt x="2530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/>
            </a:p>
          </p:txBody>
        </p: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36326665-FE6C-4BA9-84B3-3D1EFD1BBD04}"/>
              </a:ext>
            </a:extLst>
          </p:cNvPr>
          <p:cNvGrpSpPr/>
          <p:nvPr/>
        </p:nvGrpSpPr>
        <p:grpSpPr>
          <a:xfrm rot="18316319">
            <a:off x="5532638" y="3818362"/>
            <a:ext cx="333691" cy="1159709"/>
            <a:chOff x="6809113" y="3796970"/>
            <a:chExt cx="333691" cy="1159709"/>
          </a:xfrm>
        </p:grpSpPr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71BAE964-DAA6-4B08-94E2-FF9B235CA15D}"/>
                </a:ext>
              </a:extLst>
            </p:cNvPr>
            <p:cNvSpPr/>
            <p:nvPr/>
          </p:nvSpPr>
          <p:spPr>
            <a:xfrm>
              <a:off x="6809776" y="4409580"/>
              <a:ext cx="333028" cy="547099"/>
            </a:xfrm>
            <a:custGeom>
              <a:avLst/>
              <a:gdLst>
                <a:gd name="connsiteX0" fmla="*/ 0 w 469901"/>
                <a:gd name="connsiteY0" fmla="*/ 233979 h 887238"/>
                <a:gd name="connsiteX1" fmla="*/ 0 w 469901"/>
                <a:gd name="connsiteY1" fmla="*/ 233980 h 887238"/>
                <a:gd name="connsiteX2" fmla="*/ 0 w 469901"/>
                <a:gd name="connsiteY2" fmla="*/ 233980 h 887238"/>
                <a:gd name="connsiteX3" fmla="*/ 233980 w 469901"/>
                <a:gd name="connsiteY3" fmla="*/ 0 h 887238"/>
                <a:gd name="connsiteX4" fmla="*/ 235921 w 469901"/>
                <a:gd name="connsiteY4" fmla="*/ 0 h 887238"/>
                <a:gd name="connsiteX5" fmla="*/ 469901 w 469901"/>
                <a:gd name="connsiteY5" fmla="*/ 233980 h 887238"/>
                <a:gd name="connsiteX6" fmla="*/ 469900 w 469901"/>
                <a:gd name="connsiteY6" fmla="*/ 233980 h 887238"/>
                <a:gd name="connsiteX7" fmla="*/ 326996 w 469901"/>
                <a:gd name="connsiteY7" fmla="*/ 449573 h 887238"/>
                <a:gd name="connsiteX8" fmla="*/ 320675 w 469901"/>
                <a:gd name="connsiteY8" fmla="*/ 450849 h 887238"/>
                <a:gd name="connsiteX9" fmla="*/ 320675 w 469901"/>
                <a:gd name="connsiteY9" fmla="*/ 801513 h 887238"/>
                <a:gd name="connsiteX10" fmla="*/ 234950 w 469901"/>
                <a:gd name="connsiteY10" fmla="*/ 887238 h 887238"/>
                <a:gd name="connsiteX11" fmla="*/ 149225 w 469901"/>
                <a:gd name="connsiteY11" fmla="*/ 801513 h 887238"/>
                <a:gd name="connsiteX12" fmla="*/ 149225 w 469901"/>
                <a:gd name="connsiteY12" fmla="*/ 450848 h 887238"/>
                <a:gd name="connsiteX13" fmla="*/ 142905 w 469901"/>
                <a:gd name="connsiteY13" fmla="*/ 449572 h 887238"/>
                <a:gd name="connsiteX14" fmla="*/ 4754 w 469901"/>
                <a:gd name="connsiteY14" fmla="*/ 281134 h 887238"/>
                <a:gd name="connsiteX15" fmla="*/ 0 w 469901"/>
                <a:gd name="connsiteY15" fmla="*/ 233980 h 887238"/>
                <a:gd name="connsiteX16" fmla="*/ 4754 w 469901"/>
                <a:gd name="connsiteY16" fmla="*/ 186825 h 887238"/>
                <a:gd name="connsiteX17" fmla="*/ 233980 w 469901"/>
                <a:gd name="connsiteY17" fmla="*/ 0 h 8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9901" h="887238">
                  <a:moveTo>
                    <a:pt x="0" y="233979"/>
                  </a:moveTo>
                  <a:lnTo>
                    <a:pt x="0" y="233980"/>
                  </a:lnTo>
                  <a:lnTo>
                    <a:pt x="0" y="233980"/>
                  </a:lnTo>
                  <a:close/>
                  <a:moveTo>
                    <a:pt x="233980" y="0"/>
                  </a:moveTo>
                  <a:lnTo>
                    <a:pt x="235921" y="0"/>
                  </a:lnTo>
                  <a:cubicBezTo>
                    <a:pt x="365145" y="0"/>
                    <a:pt x="469901" y="104756"/>
                    <a:pt x="469901" y="233980"/>
                  </a:cubicBezTo>
                  <a:lnTo>
                    <a:pt x="469900" y="233980"/>
                  </a:lnTo>
                  <a:cubicBezTo>
                    <a:pt x="469900" y="330898"/>
                    <a:pt x="410975" y="414053"/>
                    <a:pt x="326996" y="449573"/>
                  </a:cubicBezTo>
                  <a:lnTo>
                    <a:pt x="320675" y="450849"/>
                  </a:lnTo>
                  <a:lnTo>
                    <a:pt x="320675" y="801513"/>
                  </a:lnTo>
                  <a:cubicBezTo>
                    <a:pt x="320675" y="848858"/>
                    <a:pt x="282295" y="887238"/>
                    <a:pt x="234950" y="887238"/>
                  </a:cubicBezTo>
                  <a:cubicBezTo>
                    <a:pt x="187605" y="887238"/>
                    <a:pt x="149225" y="848858"/>
                    <a:pt x="149225" y="801513"/>
                  </a:cubicBezTo>
                  <a:lnTo>
                    <a:pt x="149225" y="450848"/>
                  </a:lnTo>
                  <a:lnTo>
                    <a:pt x="142905" y="449572"/>
                  </a:lnTo>
                  <a:cubicBezTo>
                    <a:pt x="72922" y="419972"/>
                    <a:pt x="20338" y="357292"/>
                    <a:pt x="4754" y="281134"/>
                  </a:cubicBezTo>
                  <a:lnTo>
                    <a:pt x="0" y="233980"/>
                  </a:lnTo>
                  <a:lnTo>
                    <a:pt x="4754" y="186825"/>
                  </a:lnTo>
                  <a:cubicBezTo>
                    <a:pt x="26572" y="80204"/>
                    <a:pt x="120909" y="0"/>
                    <a:pt x="233980" y="0"/>
                  </a:cubicBezTo>
                  <a:close/>
                </a:path>
              </a:pathLst>
            </a:custGeom>
            <a:solidFill>
              <a:srgbClr val="7030A0"/>
            </a:solidFill>
            <a:ln w="23019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96" name="Rectangle: Rounded Corners 195">
              <a:extLst>
                <a:ext uri="{FF2B5EF4-FFF2-40B4-BE49-F238E27FC236}">
                  <a16:creationId xmlns:a16="http://schemas.microsoft.com/office/drawing/2014/main" id="{921A34EB-4829-41A7-B823-952844D1E2BE}"/>
                </a:ext>
              </a:extLst>
            </p:cNvPr>
            <p:cNvSpPr/>
            <p:nvPr/>
          </p:nvSpPr>
          <p:spPr>
            <a:xfrm>
              <a:off x="6812105" y="3796970"/>
              <a:ext cx="275984" cy="317283"/>
            </a:xfrm>
            <a:prstGeom prst="roundRect">
              <a:avLst>
                <a:gd name="adj" fmla="val 29788"/>
              </a:avLst>
            </a:prstGeom>
            <a:solidFill>
              <a:srgbClr val="FF66FF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FC6496CE-55BE-49B6-AE39-EA98CB5F60EF}"/>
                </a:ext>
              </a:extLst>
            </p:cNvPr>
            <p:cNvSpPr/>
            <p:nvPr/>
          </p:nvSpPr>
          <p:spPr>
            <a:xfrm>
              <a:off x="6809113" y="3963530"/>
              <a:ext cx="301779" cy="554482"/>
            </a:xfrm>
            <a:custGeom>
              <a:avLst/>
              <a:gdLst>
                <a:gd name="connsiteX0" fmla="*/ 253024 w 515296"/>
                <a:gd name="connsiteY0" fmla="*/ 0 h 851772"/>
                <a:gd name="connsiteX1" fmla="*/ 354443 w 515296"/>
                <a:gd name="connsiteY1" fmla="*/ 101419 h 851772"/>
                <a:gd name="connsiteX2" fmla="*/ 354443 w 515296"/>
                <a:gd name="connsiteY2" fmla="*/ 526578 h 851772"/>
                <a:gd name="connsiteX3" fmla="*/ 357936 w 515296"/>
                <a:gd name="connsiteY3" fmla="*/ 527237 h 851772"/>
                <a:gd name="connsiteX4" fmla="*/ 515296 w 515296"/>
                <a:gd name="connsiteY4" fmla="*/ 748905 h 851772"/>
                <a:gd name="connsiteX5" fmla="*/ 510062 w 515296"/>
                <a:gd name="connsiteY5" fmla="*/ 797389 h 851772"/>
                <a:gd name="connsiteX6" fmla="*/ 499208 w 515296"/>
                <a:gd name="connsiteY6" fmla="*/ 830038 h 851772"/>
                <a:gd name="connsiteX7" fmla="*/ 480815 w 515296"/>
                <a:gd name="connsiteY7" fmla="*/ 798398 h 851772"/>
                <a:gd name="connsiteX8" fmla="*/ 267169 w 515296"/>
                <a:gd name="connsiteY8" fmla="*/ 692331 h 851772"/>
                <a:gd name="connsiteX9" fmla="*/ 29769 w 515296"/>
                <a:gd name="connsiteY9" fmla="*/ 839263 h 851772"/>
                <a:gd name="connsiteX10" fmla="*/ 25610 w 515296"/>
                <a:gd name="connsiteY10" fmla="*/ 851772 h 851772"/>
                <a:gd name="connsiteX11" fmla="*/ 20248 w 515296"/>
                <a:gd name="connsiteY11" fmla="*/ 842547 h 851772"/>
                <a:gd name="connsiteX12" fmla="*/ 0 w 515296"/>
                <a:gd name="connsiteY12" fmla="*/ 748905 h 851772"/>
                <a:gd name="connsiteX13" fmla="*/ 75464 w 515296"/>
                <a:gd name="connsiteY13" fmla="*/ 578794 h 851772"/>
                <a:gd name="connsiteX14" fmla="*/ 151824 w 515296"/>
                <a:gd name="connsiteY14" fmla="*/ 530722 h 851772"/>
                <a:gd name="connsiteX15" fmla="*/ 151605 w 515296"/>
                <a:gd name="connsiteY15" fmla="*/ 529638 h 851772"/>
                <a:gd name="connsiteX16" fmla="*/ 151605 w 515296"/>
                <a:gd name="connsiteY16" fmla="*/ 101419 h 851772"/>
                <a:gd name="connsiteX17" fmla="*/ 253024 w 515296"/>
                <a:gd name="connsiteY17" fmla="*/ 0 h 85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5296" h="851772">
                  <a:moveTo>
                    <a:pt x="253024" y="0"/>
                  </a:moveTo>
                  <a:cubicBezTo>
                    <a:pt x="309036" y="0"/>
                    <a:pt x="354443" y="45407"/>
                    <a:pt x="354443" y="101419"/>
                  </a:cubicBezTo>
                  <a:lnTo>
                    <a:pt x="354443" y="526578"/>
                  </a:lnTo>
                  <a:lnTo>
                    <a:pt x="357936" y="527237"/>
                  </a:lnTo>
                  <a:cubicBezTo>
                    <a:pt x="450410" y="563758"/>
                    <a:pt x="515296" y="649256"/>
                    <a:pt x="515296" y="748905"/>
                  </a:cubicBezTo>
                  <a:cubicBezTo>
                    <a:pt x="515296" y="765513"/>
                    <a:pt x="513494" y="781728"/>
                    <a:pt x="510062" y="797389"/>
                  </a:cubicBezTo>
                  <a:lnTo>
                    <a:pt x="499208" y="830038"/>
                  </a:lnTo>
                  <a:lnTo>
                    <a:pt x="480815" y="798398"/>
                  </a:lnTo>
                  <a:cubicBezTo>
                    <a:pt x="434514" y="734405"/>
                    <a:pt x="356104" y="692331"/>
                    <a:pt x="267169" y="692331"/>
                  </a:cubicBezTo>
                  <a:cubicBezTo>
                    <a:pt x="160448" y="692331"/>
                    <a:pt x="68882" y="752917"/>
                    <a:pt x="29769" y="839263"/>
                  </a:cubicBezTo>
                  <a:lnTo>
                    <a:pt x="25610" y="851772"/>
                  </a:lnTo>
                  <a:lnTo>
                    <a:pt x="20248" y="842547"/>
                  </a:lnTo>
                  <a:cubicBezTo>
                    <a:pt x="7210" y="813765"/>
                    <a:pt x="0" y="782121"/>
                    <a:pt x="0" y="748905"/>
                  </a:cubicBezTo>
                  <a:cubicBezTo>
                    <a:pt x="0" y="682473"/>
                    <a:pt x="28839" y="622329"/>
                    <a:pt x="75464" y="578794"/>
                  </a:cubicBezTo>
                  <a:lnTo>
                    <a:pt x="151824" y="530722"/>
                  </a:lnTo>
                  <a:lnTo>
                    <a:pt x="151605" y="529638"/>
                  </a:lnTo>
                  <a:lnTo>
                    <a:pt x="151605" y="101419"/>
                  </a:lnTo>
                  <a:cubicBezTo>
                    <a:pt x="151605" y="45407"/>
                    <a:pt x="197012" y="0"/>
                    <a:pt x="2530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/>
            </a:p>
          </p:txBody>
        </p:sp>
      </p:grpSp>
      <p:sp>
        <p:nvSpPr>
          <p:cNvPr id="198" name="Rectangle: Rounded Corners 197">
            <a:extLst>
              <a:ext uri="{FF2B5EF4-FFF2-40B4-BE49-F238E27FC236}">
                <a16:creationId xmlns:a16="http://schemas.microsoft.com/office/drawing/2014/main" id="{34EEABAB-125E-4155-A586-132C98A5767F}"/>
              </a:ext>
            </a:extLst>
          </p:cNvPr>
          <p:cNvSpPr/>
          <p:nvPr/>
        </p:nvSpPr>
        <p:spPr>
          <a:xfrm rot="18975054">
            <a:off x="5520589" y="2611873"/>
            <a:ext cx="275984" cy="317283"/>
          </a:xfrm>
          <a:prstGeom prst="roundRect">
            <a:avLst>
              <a:gd name="adj" fmla="val 29788"/>
            </a:avLst>
          </a:prstGeom>
          <a:solidFill>
            <a:srgbClr val="FF66FF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9" name="Rectangle: Rounded Corners 198">
            <a:extLst>
              <a:ext uri="{FF2B5EF4-FFF2-40B4-BE49-F238E27FC236}">
                <a16:creationId xmlns:a16="http://schemas.microsoft.com/office/drawing/2014/main" id="{D75CD5D6-99CA-4A2D-9135-71C05E429546}"/>
              </a:ext>
            </a:extLst>
          </p:cNvPr>
          <p:cNvSpPr/>
          <p:nvPr/>
        </p:nvSpPr>
        <p:spPr>
          <a:xfrm rot="21099121">
            <a:off x="5899270" y="2439740"/>
            <a:ext cx="275984" cy="317283"/>
          </a:xfrm>
          <a:prstGeom prst="roundRect">
            <a:avLst>
              <a:gd name="adj" fmla="val 29788"/>
            </a:avLst>
          </a:prstGeom>
          <a:solidFill>
            <a:srgbClr val="FF66FF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0" name="Flowchart: Delay 199">
            <a:extLst>
              <a:ext uri="{FF2B5EF4-FFF2-40B4-BE49-F238E27FC236}">
                <a16:creationId xmlns:a16="http://schemas.microsoft.com/office/drawing/2014/main" id="{0BF45420-3AE5-49A8-BF1D-5916A6686D2A}"/>
              </a:ext>
            </a:extLst>
          </p:cNvPr>
          <p:cNvSpPr/>
          <p:nvPr/>
        </p:nvSpPr>
        <p:spPr>
          <a:xfrm rot="2632556">
            <a:off x="5304827" y="2498351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C3a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201" name="Flowchart: Delay 200">
            <a:extLst>
              <a:ext uri="{FF2B5EF4-FFF2-40B4-BE49-F238E27FC236}">
                <a16:creationId xmlns:a16="http://schemas.microsoft.com/office/drawing/2014/main" id="{146008EA-A0F6-488B-BFB0-C5932A2DBA68}"/>
              </a:ext>
            </a:extLst>
          </p:cNvPr>
          <p:cNvSpPr/>
          <p:nvPr/>
        </p:nvSpPr>
        <p:spPr>
          <a:xfrm rot="5200998">
            <a:off x="5839896" y="2295440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C5a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202" name="Arc 201">
            <a:extLst>
              <a:ext uri="{FF2B5EF4-FFF2-40B4-BE49-F238E27FC236}">
                <a16:creationId xmlns:a16="http://schemas.microsoft.com/office/drawing/2014/main" id="{122C1929-CE74-462D-9593-C1C297144A92}"/>
              </a:ext>
            </a:extLst>
          </p:cNvPr>
          <p:cNvSpPr/>
          <p:nvPr/>
        </p:nvSpPr>
        <p:spPr>
          <a:xfrm>
            <a:off x="4112757" y="1883932"/>
            <a:ext cx="4107325" cy="2069784"/>
          </a:xfrm>
          <a:prstGeom prst="arc">
            <a:avLst>
              <a:gd name="adj1" fmla="val 11998478"/>
              <a:gd name="adj2" fmla="val 20586877"/>
            </a:avLst>
          </a:prstGeom>
          <a:ln w="38100">
            <a:solidFill>
              <a:srgbClr val="FF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500EB67-52CF-4CAB-AC2B-392A27156383}"/>
              </a:ext>
            </a:extLst>
          </p:cNvPr>
          <p:cNvSpPr/>
          <p:nvPr/>
        </p:nvSpPr>
        <p:spPr>
          <a:xfrm rot="20487734">
            <a:off x="5479078" y="2943237"/>
            <a:ext cx="774803" cy="402690"/>
          </a:xfrm>
          <a:prstGeom prst="ellipse">
            <a:avLst/>
          </a:prstGeom>
          <a:solidFill>
            <a:srgbClr val="9966FF"/>
          </a:solidFill>
          <a:ln w="38100"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D76C334B-A107-44B9-89E9-0F07FD56FDAD}"/>
              </a:ext>
            </a:extLst>
          </p:cNvPr>
          <p:cNvSpPr txBox="1"/>
          <p:nvPr/>
        </p:nvSpPr>
        <p:spPr>
          <a:xfrm rot="20583448">
            <a:off x="6665267" y="3261537"/>
            <a:ext cx="510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err="1">
                <a:solidFill>
                  <a:srgbClr val="CC00CC"/>
                </a:solidFill>
              </a:rPr>
              <a:t>FcR</a:t>
            </a:r>
            <a:endParaRPr lang="cs-CZ" b="1">
              <a:solidFill>
                <a:srgbClr val="CC00CC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0C87BE-C421-4DE2-AB71-85ED8FF24FFA}"/>
              </a:ext>
            </a:extLst>
          </p:cNvPr>
          <p:cNvSpPr txBox="1"/>
          <p:nvPr/>
        </p:nvSpPr>
        <p:spPr>
          <a:xfrm>
            <a:off x="10418715" y="2933280"/>
            <a:ext cx="1468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Myeloperoxidase</a:t>
            </a:r>
          </a:p>
          <a:p>
            <a:r>
              <a:rPr lang="en-US" sz="1400" b="1"/>
              <a:t>Reactive oxygen </a:t>
            </a:r>
            <a:endParaRPr lang="cs-CZ" sz="1400" b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B89455-6930-46B0-85B8-BA72BDD2BDF9}"/>
              </a:ext>
            </a:extLst>
          </p:cNvPr>
          <p:cNvSpPr txBox="1"/>
          <p:nvPr/>
        </p:nvSpPr>
        <p:spPr>
          <a:xfrm>
            <a:off x="6425660" y="1957507"/>
            <a:ext cx="1230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400" b="1"/>
            </a:lvl1pPr>
          </a:lstStyle>
          <a:p>
            <a:r>
              <a:rPr lang="en-US"/>
              <a:t>Opsonization</a:t>
            </a:r>
          </a:p>
          <a:p>
            <a:r>
              <a:rPr lang="en-US"/>
              <a:t>Activation of complement receptors</a:t>
            </a:r>
            <a:endParaRPr lang="cs-CZ"/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15533217-85BE-4BEA-A41F-1A9784FB69E3}"/>
              </a:ext>
            </a:extLst>
          </p:cNvPr>
          <p:cNvSpPr txBox="1"/>
          <p:nvPr/>
        </p:nvSpPr>
        <p:spPr>
          <a:xfrm>
            <a:off x="2135923" y="2585141"/>
            <a:ext cx="18272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400" b="1"/>
            </a:lvl1pPr>
          </a:lstStyle>
          <a:p>
            <a:r>
              <a:rPr lang="en-US"/>
              <a:t>Activation of  complement by IGM (classical pathway)</a:t>
            </a:r>
            <a:endParaRPr lang="cs-CZ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5E58595-3482-4828-9B7B-FB4F5F9A1F81}"/>
              </a:ext>
            </a:extLst>
          </p:cNvPr>
          <p:cNvSpPr txBox="1"/>
          <p:nvPr/>
        </p:nvSpPr>
        <p:spPr>
          <a:xfrm rot="17674426">
            <a:off x="4185071" y="3154178"/>
            <a:ext cx="13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C00CC"/>
                </a:solidFill>
              </a:rPr>
              <a:t>Macrophage</a:t>
            </a:r>
            <a:endParaRPr lang="cs-CZ" b="1">
              <a:solidFill>
                <a:srgbClr val="CC00CC"/>
              </a:solidFill>
            </a:endParaRP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CA691BA3-E4BE-4CD9-A56E-9CAB207E691B}"/>
              </a:ext>
            </a:extLst>
          </p:cNvPr>
          <p:cNvSpPr txBox="1"/>
          <p:nvPr/>
        </p:nvSpPr>
        <p:spPr>
          <a:xfrm>
            <a:off x="9715787" y="2518057"/>
            <a:ext cx="1217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C00CC"/>
                </a:solidFill>
              </a:rPr>
              <a:t>Neutrophil</a:t>
            </a:r>
            <a:endParaRPr lang="cs-CZ" b="1">
              <a:solidFill>
                <a:srgbClr val="CC00CC"/>
              </a:solidFill>
            </a:endParaRPr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6710F236-D2ED-454E-91F8-C2B3A2022365}"/>
              </a:ext>
            </a:extLst>
          </p:cNvPr>
          <p:cNvSpPr/>
          <p:nvPr/>
        </p:nvSpPr>
        <p:spPr>
          <a:xfrm>
            <a:off x="5066306" y="3760993"/>
            <a:ext cx="187038" cy="206047"/>
          </a:xfrm>
          <a:prstGeom prst="ellipse">
            <a:avLst/>
          </a:prstGeom>
          <a:solidFill>
            <a:srgbClr val="FFCCFF"/>
          </a:solidFill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169143DD-8156-4238-B0EA-661AB181A05C}"/>
              </a:ext>
            </a:extLst>
          </p:cNvPr>
          <p:cNvSpPr/>
          <p:nvPr/>
        </p:nvSpPr>
        <p:spPr>
          <a:xfrm>
            <a:off x="4935509" y="4053044"/>
            <a:ext cx="187038" cy="206047"/>
          </a:xfrm>
          <a:prstGeom prst="ellipse">
            <a:avLst/>
          </a:prstGeom>
          <a:solidFill>
            <a:srgbClr val="FFCCFF"/>
          </a:solidFill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4CFD728D-669A-45E0-80AD-9B0A938B36CD}"/>
              </a:ext>
            </a:extLst>
          </p:cNvPr>
          <p:cNvSpPr/>
          <p:nvPr/>
        </p:nvSpPr>
        <p:spPr>
          <a:xfrm>
            <a:off x="4882023" y="4517123"/>
            <a:ext cx="187038" cy="206047"/>
          </a:xfrm>
          <a:prstGeom prst="ellipse">
            <a:avLst/>
          </a:prstGeom>
          <a:solidFill>
            <a:srgbClr val="FFCCFF"/>
          </a:solidFill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3B3C778D-B5CC-47DE-BF97-0D9087936C7A}"/>
              </a:ext>
            </a:extLst>
          </p:cNvPr>
          <p:cNvSpPr/>
          <p:nvPr/>
        </p:nvSpPr>
        <p:spPr>
          <a:xfrm>
            <a:off x="5062448" y="3499702"/>
            <a:ext cx="187038" cy="206047"/>
          </a:xfrm>
          <a:prstGeom prst="ellipse">
            <a:avLst/>
          </a:prstGeom>
          <a:solidFill>
            <a:srgbClr val="FFCCFF"/>
          </a:solidFill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601DE58-CFCE-4EF7-AE8A-CFEA084FB761}"/>
              </a:ext>
            </a:extLst>
          </p:cNvPr>
          <p:cNvCxnSpPr>
            <a:cxnSpLocks/>
          </p:cNvCxnSpPr>
          <p:nvPr/>
        </p:nvCxnSpPr>
        <p:spPr>
          <a:xfrm>
            <a:off x="5022023" y="4792872"/>
            <a:ext cx="0" cy="1113146"/>
          </a:xfrm>
          <a:prstGeom prst="straightConnector1">
            <a:avLst/>
          </a:prstGeom>
          <a:ln w="38100">
            <a:solidFill>
              <a:srgbClr val="FF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TextBox 210">
            <a:extLst>
              <a:ext uri="{FF2B5EF4-FFF2-40B4-BE49-F238E27FC236}">
                <a16:creationId xmlns:a16="http://schemas.microsoft.com/office/drawing/2014/main" id="{3BBA72B4-A18E-47C8-A325-051F2312BB99}"/>
              </a:ext>
            </a:extLst>
          </p:cNvPr>
          <p:cNvSpPr txBox="1"/>
          <p:nvPr/>
        </p:nvSpPr>
        <p:spPr>
          <a:xfrm>
            <a:off x="4577974" y="5872610"/>
            <a:ext cx="12561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CC00CC"/>
                </a:solidFill>
              </a:rPr>
              <a:t>Cytokines:</a:t>
            </a:r>
          </a:p>
          <a:p>
            <a:r>
              <a:rPr lang="en-US" sz="1400" b="1">
                <a:solidFill>
                  <a:srgbClr val="CC00CC"/>
                </a:solidFill>
              </a:rPr>
              <a:t>TNF, IL-1, IL-6, </a:t>
            </a:r>
          </a:p>
          <a:p>
            <a:r>
              <a:rPr lang="en-US" sz="1400" b="1">
                <a:solidFill>
                  <a:srgbClr val="CC00CC"/>
                </a:solidFill>
              </a:rPr>
              <a:t>IL-8, and IL-12</a:t>
            </a:r>
            <a:endParaRPr lang="cs-CZ" sz="1400" b="1">
              <a:solidFill>
                <a:srgbClr val="CC00CC"/>
              </a:solidFill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825BCB44-DECA-4E20-8141-6872C9871B06}"/>
              </a:ext>
            </a:extLst>
          </p:cNvPr>
          <p:cNvSpPr txBox="1"/>
          <p:nvPr/>
        </p:nvSpPr>
        <p:spPr>
          <a:xfrm>
            <a:off x="6147420" y="6183532"/>
            <a:ext cx="1827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400" b="1"/>
            </a:lvl1pPr>
          </a:lstStyle>
          <a:p>
            <a:r>
              <a:rPr lang="cs-CZ" err="1"/>
              <a:t>Cytokine</a:t>
            </a:r>
            <a:r>
              <a:rPr lang="cs-CZ"/>
              <a:t> </a:t>
            </a:r>
            <a:r>
              <a:rPr lang="cs-CZ" err="1"/>
              <a:t>storm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80579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93CD9F-11A7-46D8-8005-61C152886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59" y="4246679"/>
            <a:ext cx="5851354" cy="23157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8CC253-9E4F-40F7-BCB6-A08B78EF5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645" y="352142"/>
            <a:ext cx="6571125" cy="24801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Flowchart: Delay 4">
            <a:extLst>
              <a:ext uri="{FF2B5EF4-FFF2-40B4-BE49-F238E27FC236}">
                <a16:creationId xmlns:a16="http://schemas.microsoft.com/office/drawing/2014/main" id="{30EACC2F-BD60-4E72-A4EE-669806C30177}"/>
              </a:ext>
            </a:extLst>
          </p:cNvPr>
          <p:cNvSpPr/>
          <p:nvPr/>
        </p:nvSpPr>
        <p:spPr>
          <a:xfrm>
            <a:off x="3117299" y="1682595"/>
            <a:ext cx="505215" cy="29744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b="1">
                <a:solidFill>
                  <a:srgbClr val="9A5C00"/>
                </a:solidFill>
              </a:rPr>
              <a:t>C3b</a:t>
            </a:r>
            <a:endParaRPr lang="cs-CZ" b="1">
              <a:solidFill>
                <a:srgbClr val="9A5C00"/>
              </a:solidFill>
            </a:endParaRPr>
          </a:p>
        </p:txBody>
      </p:sp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A8B67D54-83B3-4BFD-860E-425D3C15957F}"/>
              </a:ext>
            </a:extLst>
          </p:cNvPr>
          <p:cNvSpPr/>
          <p:nvPr/>
        </p:nvSpPr>
        <p:spPr>
          <a:xfrm>
            <a:off x="3908317" y="2345589"/>
            <a:ext cx="621805" cy="29744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rgbClr val="9A5C00"/>
                </a:solidFill>
              </a:rPr>
              <a:t>C5b</a:t>
            </a:r>
            <a:endParaRPr lang="cs-CZ" sz="1600" b="1">
              <a:solidFill>
                <a:srgbClr val="9A5C00"/>
              </a:solidFill>
            </a:endParaRPr>
          </a:p>
        </p:txBody>
      </p:sp>
      <p:sp>
        <p:nvSpPr>
          <p:cNvPr id="10" name="Flowchart: Delay 9">
            <a:extLst>
              <a:ext uri="{FF2B5EF4-FFF2-40B4-BE49-F238E27FC236}">
                <a16:creationId xmlns:a16="http://schemas.microsoft.com/office/drawing/2014/main" id="{C3BDD731-9A59-4162-A3D6-2BAC470251F7}"/>
              </a:ext>
            </a:extLst>
          </p:cNvPr>
          <p:cNvSpPr/>
          <p:nvPr/>
        </p:nvSpPr>
        <p:spPr>
          <a:xfrm flipH="1">
            <a:off x="3173284" y="2345590"/>
            <a:ext cx="619165" cy="29744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rgbClr val="9A5C00"/>
                </a:solidFill>
              </a:rPr>
              <a:t>C5a</a:t>
            </a:r>
            <a:endParaRPr lang="cs-CZ" sz="1600" b="1">
              <a:solidFill>
                <a:srgbClr val="9A5C00"/>
              </a:solidFill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EA469BEB-825D-418B-B102-ADE99CF399F1}"/>
              </a:ext>
            </a:extLst>
          </p:cNvPr>
          <p:cNvSpPr/>
          <p:nvPr/>
        </p:nvSpPr>
        <p:spPr>
          <a:xfrm>
            <a:off x="2148279" y="1990300"/>
            <a:ext cx="1623526" cy="1149341"/>
          </a:xfrm>
          <a:prstGeom prst="arc">
            <a:avLst>
              <a:gd name="adj1" fmla="val 12092972"/>
              <a:gd name="adj2" fmla="val 20426697"/>
            </a:avLst>
          </a:prstGeom>
          <a:ln w="38100">
            <a:solidFill>
              <a:srgbClr val="FF99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137D626-6255-4EF7-B7D5-0FC1AD630D74}"/>
              </a:ext>
            </a:extLst>
          </p:cNvPr>
          <p:cNvSpPr/>
          <p:nvPr/>
        </p:nvSpPr>
        <p:spPr>
          <a:xfrm>
            <a:off x="1786369" y="2350350"/>
            <a:ext cx="884332" cy="297441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rgbClr val="9A5C00"/>
                </a:solidFill>
              </a:rPr>
              <a:t>C5</a:t>
            </a:r>
            <a:endParaRPr lang="cs-CZ" sz="1600" b="1">
              <a:solidFill>
                <a:srgbClr val="9A5C00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E7EFB6D-264D-4899-B879-DF2551EBC155}"/>
              </a:ext>
            </a:extLst>
          </p:cNvPr>
          <p:cNvSpPr/>
          <p:nvPr/>
        </p:nvSpPr>
        <p:spPr>
          <a:xfrm rot="16200000">
            <a:off x="1225540" y="2071168"/>
            <a:ext cx="453405" cy="889489"/>
          </a:xfrm>
          <a:custGeom>
            <a:avLst/>
            <a:gdLst>
              <a:gd name="connsiteX0" fmla="*/ 253024 w 515296"/>
              <a:gd name="connsiteY0" fmla="*/ 0 h 851772"/>
              <a:gd name="connsiteX1" fmla="*/ 354443 w 515296"/>
              <a:gd name="connsiteY1" fmla="*/ 101419 h 851772"/>
              <a:gd name="connsiteX2" fmla="*/ 354443 w 515296"/>
              <a:gd name="connsiteY2" fmla="*/ 526578 h 851772"/>
              <a:gd name="connsiteX3" fmla="*/ 357936 w 515296"/>
              <a:gd name="connsiteY3" fmla="*/ 527237 h 851772"/>
              <a:gd name="connsiteX4" fmla="*/ 515296 w 515296"/>
              <a:gd name="connsiteY4" fmla="*/ 748905 h 851772"/>
              <a:gd name="connsiteX5" fmla="*/ 510062 w 515296"/>
              <a:gd name="connsiteY5" fmla="*/ 797389 h 851772"/>
              <a:gd name="connsiteX6" fmla="*/ 499208 w 515296"/>
              <a:gd name="connsiteY6" fmla="*/ 830038 h 851772"/>
              <a:gd name="connsiteX7" fmla="*/ 480815 w 515296"/>
              <a:gd name="connsiteY7" fmla="*/ 798398 h 851772"/>
              <a:gd name="connsiteX8" fmla="*/ 267169 w 515296"/>
              <a:gd name="connsiteY8" fmla="*/ 692331 h 851772"/>
              <a:gd name="connsiteX9" fmla="*/ 29769 w 515296"/>
              <a:gd name="connsiteY9" fmla="*/ 839263 h 851772"/>
              <a:gd name="connsiteX10" fmla="*/ 25610 w 515296"/>
              <a:gd name="connsiteY10" fmla="*/ 851772 h 851772"/>
              <a:gd name="connsiteX11" fmla="*/ 20248 w 515296"/>
              <a:gd name="connsiteY11" fmla="*/ 842547 h 851772"/>
              <a:gd name="connsiteX12" fmla="*/ 0 w 515296"/>
              <a:gd name="connsiteY12" fmla="*/ 748905 h 851772"/>
              <a:gd name="connsiteX13" fmla="*/ 75464 w 515296"/>
              <a:gd name="connsiteY13" fmla="*/ 578794 h 851772"/>
              <a:gd name="connsiteX14" fmla="*/ 151824 w 515296"/>
              <a:gd name="connsiteY14" fmla="*/ 530722 h 851772"/>
              <a:gd name="connsiteX15" fmla="*/ 151605 w 515296"/>
              <a:gd name="connsiteY15" fmla="*/ 529638 h 851772"/>
              <a:gd name="connsiteX16" fmla="*/ 151605 w 515296"/>
              <a:gd name="connsiteY16" fmla="*/ 101419 h 851772"/>
              <a:gd name="connsiteX17" fmla="*/ 253024 w 515296"/>
              <a:gd name="connsiteY17" fmla="*/ 0 h 8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5296" h="851772">
                <a:moveTo>
                  <a:pt x="253024" y="0"/>
                </a:moveTo>
                <a:cubicBezTo>
                  <a:pt x="309036" y="0"/>
                  <a:pt x="354443" y="45407"/>
                  <a:pt x="354443" y="101419"/>
                </a:cubicBezTo>
                <a:lnTo>
                  <a:pt x="354443" y="526578"/>
                </a:lnTo>
                <a:lnTo>
                  <a:pt x="357936" y="527237"/>
                </a:lnTo>
                <a:cubicBezTo>
                  <a:pt x="450410" y="563758"/>
                  <a:pt x="515296" y="649256"/>
                  <a:pt x="515296" y="748905"/>
                </a:cubicBezTo>
                <a:cubicBezTo>
                  <a:pt x="515296" y="765513"/>
                  <a:pt x="513494" y="781728"/>
                  <a:pt x="510062" y="797389"/>
                </a:cubicBezTo>
                <a:lnTo>
                  <a:pt x="499208" y="830038"/>
                </a:lnTo>
                <a:lnTo>
                  <a:pt x="480815" y="798398"/>
                </a:lnTo>
                <a:cubicBezTo>
                  <a:pt x="434514" y="734405"/>
                  <a:pt x="356104" y="692331"/>
                  <a:pt x="267169" y="692331"/>
                </a:cubicBezTo>
                <a:cubicBezTo>
                  <a:pt x="160448" y="692331"/>
                  <a:pt x="68882" y="752917"/>
                  <a:pt x="29769" y="839263"/>
                </a:cubicBezTo>
                <a:lnTo>
                  <a:pt x="25610" y="851772"/>
                </a:lnTo>
                <a:lnTo>
                  <a:pt x="20248" y="842547"/>
                </a:lnTo>
                <a:cubicBezTo>
                  <a:pt x="7210" y="813765"/>
                  <a:pt x="0" y="782121"/>
                  <a:pt x="0" y="748905"/>
                </a:cubicBezTo>
                <a:cubicBezTo>
                  <a:pt x="0" y="682473"/>
                  <a:pt x="28839" y="622329"/>
                  <a:pt x="75464" y="578794"/>
                </a:cubicBezTo>
                <a:lnTo>
                  <a:pt x="151824" y="530722"/>
                </a:lnTo>
                <a:lnTo>
                  <a:pt x="151605" y="529638"/>
                </a:lnTo>
                <a:lnTo>
                  <a:pt x="151605" y="101419"/>
                </a:lnTo>
                <a:cubicBezTo>
                  <a:pt x="151605" y="45407"/>
                  <a:pt x="197012" y="0"/>
                  <a:pt x="253024" y="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37E7EB-9254-4370-8603-43D2E24ED3BB}"/>
              </a:ext>
            </a:extLst>
          </p:cNvPr>
          <p:cNvSpPr txBox="1"/>
          <p:nvPr/>
        </p:nvSpPr>
        <p:spPr>
          <a:xfrm>
            <a:off x="102637" y="2833638"/>
            <a:ext cx="49087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err="1"/>
              <a:t>Eculi</a:t>
            </a:r>
            <a:r>
              <a:rPr lang="cs-CZ" sz="1400" err="1"/>
              <a:t>zumab</a:t>
            </a:r>
            <a:r>
              <a:rPr lang="cs-CZ" sz="1400"/>
              <a:t> </a:t>
            </a:r>
            <a:r>
              <a:rPr lang="cs-CZ" sz="1400" err="1"/>
              <a:t>is</a:t>
            </a:r>
            <a:r>
              <a:rPr lang="cs-CZ" sz="1400"/>
              <a:t> </a:t>
            </a:r>
            <a:r>
              <a:rPr lang="cs-CZ" sz="1400" err="1"/>
              <a:t>humanized</a:t>
            </a:r>
            <a:r>
              <a:rPr lang="cs-CZ" sz="1400"/>
              <a:t> </a:t>
            </a:r>
            <a:r>
              <a:rPr lang="cs-CZ" sz="1400" err="1"/>
              <a:t>therapeutical</a:t>
            </a:r>
            <a:r>
              <a:rPr lang="cs-CZ" sz="1400"/>
              <a:t> </a:t>
            </a:r>
            <a:r>
              <a:rPr lang="cs-CZ" sz="1400" err="1"/>
              <a:t>antibody</a:t>
            </a:r>
            <a:r>
              <a:rPr lang="cs-CZ" sz="1400"/>
              <a:t> </a:t>
            </a:r>
            <a:r>
              <a:rPr lang="cs-CZ" sz="1400" err="1"/>
              <a:t>that</a:t>
            </a:r>
            <a:r>
              <a:rPr lang="cs-CZ" sz="1400"/>
              <a:t> </a:t>
            </a:r>
            <a:r>
              <a:rPr lang="cs-CZ" sz="1400" err="1"/>
              <a:t>binds</a:t>
            </a:r>
            <a:r>
              <a:rPr lang="cs-CZ" sz="1400"/>
              <a:t> C5 </a:t>
            </a:r>
            <a:r>
              <a:rPr lang="cs-CZ" sz="1400" err="1"/>
              <a:t>complement</a:t>
            </a:r>
            <a:r>
              <a:rPr lang="cs-CZ" sz="1400"/>
              <a:t> and </a:t>
            </a:r>
            <a:r>
              <a:rPr lang="cs-CZ" sz="1400" err="1"/>
              <a:t>prevents</a:t>
            </a:r>
            <a:r>
              <a:rPr lang="cs-CZ" sz="1400"/>
              <a:t> </a:t>
            </a:r>
            <a:r>
              <a:rPr lang="cs-CZ" sz="1400" err="1"/>
              <a:t>its</a:t>
            </a:r>
            <a:r>
              <a:rPr lang="cs-CZ" sz="1400"/>
              <a:t> </a:t>
            </a:r>
            <a:r>
              <a:rPr lang="cs-CZ" sz="1400" err="1"/>
              <a:t>cleavage</a:t>
            </a:r>
            <a:r>
              <a:rPr lang="cs-CZ" sz="1400"/>
              <a:t> by C3b. </a:t>
            </a:r>
            <a:r>
              <a:rPr lang="cs-CZ" sz="1400" err="1"/>
              <a:t>It</a:t>
            </a:r>
            <a:r>
              <a:rPr lang="cs-CZ" sz="1400"/>
              <a:t> </a:t>
            </a:r>
            <a:r>
              <a:rPr lang="cs-CZ" sz="1400" err="1"/>
              <a:t>is</a:t>
            </a:r>
            <a:r>
              <a:rPr lang="cs-CZ" sz="1400"/>
              <a:t> </a:t>
            </a:r>
            <a:r>
              <a:rPr lang="cs-CZ" sz="1400" err="1"/>
              <a:t>used</a:t>
            </a:r>
            <a:r>
              <a:rPr lang="cs-CZ" sz="1400"/>
              <a:t> to </a:t>
            </a:r>
            <a:r>
              <a:rPr lang="cs-CZ" sz="1400" err="1"/>
              <a:t>treat</a:t>
            </a:r>
            <a:r>
              <a:rPr lang="cs-CZ" sz="1400"/>
              <a:t> </a:t>
            </a:r>
            <a:r>
              <a:rPr lang="cs-CZ" sz="1400" err="1"/>
              <a:t>paroxysmal</a:t>
            </a:r>
            <a:r>
              <a:rPr lang="cs-CZ" sz="1400"/>
              <a:t> </a:t>
            </a:r>
            <a:r>
              <a:rPr lang="cs-CZ" sz="1400" err="1"/>
              <a:t>nocturnal</a:t>
            </a:r>
            <a:r>
              <a:rPr lang="cs-CZ" sz="1400"/>
              <a:t> </a:t>
            </a:r>
            <a:r>
              <a:rPr lang="cs-CZ" sz="1400" err="1"/>
              <a:t>hemoglobinuria</a:t>
            </a:r>
            <a:r>
              <a:rPr lang="cs-CZ" sz="1400"/>
              <a:t> (PNH), </a:t>
            </a:r>
            <a:r>
              <a:rPr lang="cs-CZ" sz="1400" err="1"/>
              <a:t>atypical</a:t>
            </a:r>
            <a:r>
              <a:rPr lang="cs-CZ" sz="1400"/>
              <a:t> </a:t>
            </a:r>
            <a:r>
              <a:rPr lang="cs-CZ" sz="1400" err="1"/>
              <a:t>hemolytic</a:t>
            </a:r>
            <a:r>
              <a:rPr lang="cs-CZ" sz="1400"/>
              <a:t> </a:t>
            </a:r>
            <a:r>
              <a:rPr lang="cs-CZ" sz="1400" err="1"/>
              <a:t>uremic</a:t>
            </a:r>
            <a:r>
              <a:rPr lang="cs-CZ" sz="1400"/>
              <a:t> syndrome (</a:t>
            </a:r>
            <a:r>
              <a:rPr lang="cs-CZ" sz="1400" err="1"/>
              <a:t>aHUS</a:t>
            </a:r>
            <a:r>
              <a:rPr lang="cs-CZ" sz="1400"/>
              <a:t>), and </a:t>
            </a:r>
            <a:r>
              <a:rPr lang="cs-CZ" sz="1400" err="1"/>
              <a:t>neuromyelitis</a:t>
            </a:r>
            <a:r>
              <a:rPr lang="cs-CZ" sz="1400"/>
              <a:t> </a:t>
            </a:r>
            <a:r>
              <a:rPr lang="cs-CZ" sz="1400" err="1"/>
              <a:t>optica</a:t>
            </a:r>
            <a:r>
              <a:rPr lang="cs-CZ" sz="1400"/>
              <a:t>.</a:t>
            </a:r>
          </a:p>
          <a:p>
            <a:endParaRPr lang="cs-CZ" sz="14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0316133-28B8-4198-B2A9-13B131A4C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10" y="372413"/>
            <a:ext cx="2027042" cy="13360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B8E1276-6D6B-449C-A25B-CB9C3716594C}"/>
              </a:ext>
            </a:extLst>
          </p:cNvPr>
          <p:cNvSpPr txBox="1"/>
          <p:nvPr/>
        </p:nvSpPr>
        <p:spPr>
          <a:xfrm>
            <a:off x="818195" y="1702883"/>
            <a:ext cx="126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err="1">
                <a:solidFill>
                  <a:srgbClr val="0070C0"/>
                </a:solidFill>
              </a:rPr>
              <a:t>Eculizumab</a:t>
            </a:r>
            <a:endParaRPr lang="cs-CZ" b="1">
              <a:solidFill>
                <a:srgbClr val="0070C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319D279-D437-4ED8-8973-EFA2604C3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4277" y="3139641"/>
            <a:ext cx="4376833" cy="3328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12504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. 1">
            <a:extLst>
              <a:ext uri="{FF2B5EF4-FFF2-40B4-BE49-F238E27FC236}">
                <a16:creationId xmlns:a16="http://schemas.microsoft.com/office/drawing/2014/main" id="{8E3FD31B-6FC8-4AF5-91E7-CA4C2BB36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26" y="212850"/>
            <a:ext cx="10376548" cy="643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32FD6A69-F2C0-4F53-82A1-4ACA70F913BE}"/>
                  </a:ext>
                </a:extLst>
              </p14:cNvPr>
              <p14:cNvContentPartPr/>
              <p14:nvPr/>
            </p14:nvContentPartPr>
            <p14:xfrm>
              <a:off x="1162800" y="2280960"/>
              <a:ext cx="9004320" cy="4372920"/>
            </p14:xfrm>
          </p:contentPart>
        </mc:Choice>
        <mc:Fallback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32FD6A69-F2C0-4F53-82A1-4ACA70F913B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3440" y="2271600"/>
                <a:ext cx="9023040" cy="439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69724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1CB6574-3AB4-4369-B4E9-FDD2AD7C7507}"/>
              </a:ext>
            </a:extLst>
          </p:cNvPr>
          <p:cNvSpPr/>
          <p:nvPr/>
        </p:nvSpPr>
        <p:spPr>
          <a:xfrm>
            <a:off x="1990724" y="3457574"/>
            <a:ext cx="4867276" cy="2019300"/>
          </a:xfrm>
          <a:custGeom>
            <a:avLst/>
            <a:gdLst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0 w 4095750"/>
              <a:gd name="connsiteY4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28850 w 4095750"/>
              <a:gd name="connsiteY4" fmla="*/ 54292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28850 w 4095750"/>
              <a:gd name="connsiteY4" fmla="*/ 542925 h 1343025"/>
              <a:gd name="connsiteX5" fmla="*/ 0 w 4095750"/>
              <a:gd name="connsiteY5" fmla="*/ 676275 h 1343025"/>
              <a:gd name="connsiteX0" fmla="*/ 0 w 4095750"/>
              <a:gd name="connsiteY0" fmla="*/ 694722 h 1361472"/>
              <a:gd name="connsiteX1" fmla="*/ 0 w 4095750"/>
              <a:gd name="connsiteY1" fmla="*/ 1361472 h 1361472"/>
              <a:gd name="connsiteX2" fmla="*/ 4095750 w 4095750"/>
              <a:gd name="connsiteY2" fmla="*/ 1361472 h 1361472"/>
              <a:gd name="connsiteX3" fmla="*/ 4095750 w 4095750"/>
              <a:gd name="connsiteY3" fmla="*/ 18447 h 1361472"/>
              <a:gd name="connsiteX4" fmla="*/ 2228850 w 4095750"/>
              <a:gd name="connsiteY4" fmla="*/ 561372 h 1361472"/>
              <a:gd name="connsiteX5" fmla="*/ 0 w 4095750"/>
              <a:gd name="connsiteY5" fmla="*/ 694722 h 1361472"/>
              <a:gd name="connsiteX0" fmla="*/ 0 w 4095750"/>
              <a:gd name="connsiteY0" fmla="*/ 699004 h 1365754"/>
              <a:gd name="connsiteX1" fmla="*/ 0 w 4095750"/>
              <a:gd name="connsiteY1" fmla="*/ 1365754 h 1365754"/>
              <a:gd name="connsiteX2" fmla="*/ 4095750 w 4095750"/>
              <a:gd name="connsiteY2" fmla="*/ 1365754 h 1365754"/>
              <a:gd name="connsiteX3" fmla="*/ 4095750 w 4095750"/>
              <a:gd name="connsiteY3" fmla="*/ 22729 h 1365754"/>
              <a:gd name="connsiteX4" fmla="*/ 2228850 w 4095750"/>
              <a:gd name="connsiteY4" fmla="*/ 565654 h 1365754"/>
              <a:gd name="connsiteX5" fmla="*/ 0 w 4095750"/>
              <a:gd name="connsiteY5" fmla="*/ 699004 h 1365754"/>
              <a:gd name="connsiteX0" fmla="*/ 0 w 4095750"/>
              <a:gd name="connsiteY0" fmla="*/ 694842 h 1361592"/>
              <a:gd name="connsiteX1" fmla="*/ 0 w 4095750"/>
              <a:gd name="connsiteY1" fmla="*/ 1361592 h 1361592"/>
              <a:gd name="connsiteX2" fmla="*/ 4095750 w 4095750"/>
              <a:gd name="connsiteY2" fmla="*/ 1361592 h 1361592"/>
              <a:gd name="connsiteX3" fmla="*/ 4095750 w 4095750"/>
              <a:gd name="connsiteY3" fmla="*/ 18567 h 1361592"/>
              <a:gd name="connsiteX4" fmla="*/ 2286000 w 4095750"/>
              <a:gd name="connsiteY4" fmla="*/ 694842 h 1361592"/>
              <a:gd name="connsiteX5" fmla="*/ 0 w 4095750"/>
              <a:gd name="connsiteY5" fmla="*/ 694842 h 1361592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86000 w 4095750"/>
              <a:gd name="connsiteY4" fmla="*/ 67627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86000 w 4095750"/>
              <a:gd name="connsiteY4" fmla="*/ 67627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09800 w 4095750"/>
              <a:gd name="connsiteY4" fmla="*/ 40957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09800 w 4095750"/>
              <a:gd name="connsiteY4" fmla="*/ 409575 h 1343025"/>
              <a:gd name="connsiteX5" fmla="*/ 0 w 4095750"/>
              <a:gd name="connsiteY5" fmla="*/ 676275 h 1343025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209800 w 4114800"/>
              <a:gd name="connsiteY4" fmla="*/ 1485900 h 2419350"/>
              <a:gd name="connsiteX5" fmla="*/ 0 w 4114800"/>
              <a:gd name="connsiteY5" fmla="*/ 1752600 h 2419350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209800 w 4114800"/>
              <a:gd name="connsiteY4" fmla="*/ 1485900 h 2419350"/>
              <a:gd name="connsiteX5" fmla="*/ 0 w 4114800"/>
              <a:gd name="connsiteY5" fmla="*/ 1752600 h 2419350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486025 w 4114800"/>
              <a:gd name="connsiteY4" fmla="*/ 1428750 h 2419350"/>
              <a:gd name="connsiteX5" fmla="*/ 0 w 4114800"/>
              <a:gd name="connsiteY5" fmla="*/ 1752600 h 2419350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486025 w 4114800"/>
              <a:gd name="connsiteY4" fmla="*/ 1428750 h 2419350"/>
              <a:gd name="connsiteX5" fmla="*/ 0 w 4114800"/>
              <a:gd name="connsiteY5" fmla="*/ 1752600 h 2419350"/>
              <a:gd name="connsiteX0" fmla="*/ 0 w 4124325"/>
              <a:gd name="connsiteY0" fmla="*/ 1447800 h 2419350"/>
              <a:gd name="connsiteX1" fmla="*/ 9525 w 4124325"/>
              <a:gd name="connsiteY1" fmla="*/ 2419350 h 2419350"/>
              <a:gd name="connsiteX2" fmla="*/ 4105275 w 4124325"/>
              <a:gd name="connsiteY2" fmla="*/ 2419350 h 2419350"/>
              <a:gd name="connsiteX3" fmla="*/ 4124325 w 4124325"/>
              <a:gd name="connsiteY3" fmla="*/ 0 h 2419350"/>
              <a:gd name="connsiteX4" fmla="*/ 2495550 w 4124325"/>
              <a:gd name="connsiteY4" fmla="*/ 1428750 h 2419350"/>
              <a:gd name="connsiteX5" fmla="*/ 0 w 4124325"/>
              <a:gd name="connsiteY5" fmla="*/ 1447800 h 2419350"/>
              <a:gd name="connsiteX0" fmla="*/ 0 w 4124325"/>
              <a:gd name="connsiteY0" fmla="*/ 1447800 h 2419350"/>
              <a:gd name="connsiteX1" fmla="*/ 9525 w 4124325"/>
              <a:gd name="connsiteY1" fmla="*/ 2419350 h 2419350"/>
              <a:gd name="connsiteX2" fmla="*/ 4105275 w 4124325"/>
              <a:gd name="connsiteY2" fmla="*/ 2419350 h 2419350"/>
              <a:gd name="connsiteX3" fmla="*/ 4124325 w 4124325"/>
              <a:gd name="connsiteY3" fmla="*/ 0 h 2419350"/>
              <a:gd name="connsiteX4" fmla="*/ 2581275 w 4124325"/>
              <a:gd name="connsiteY4" fmla="*/ 971550 h 2419350"/>
              <a:gd name="connsiteX5" fmla="*/ 0 w 4124325"/>
              <a:gd name="connsiteY5" fmla="*/ 1447800 h 2419350"/>
              <a:gd name="connsiteX0" fmla="*/ 0 w 4116270"/>
              <a:gd name="connsiteY0" fmla="*/ 3649191 h 4620741"/>
              <a:gd name="connsiteX1" fmla="*/ 9525 w 4116270"/>
              <a:gd name="connsiteY1" fmla="*/ 4620741 h 4620741"/>
              <a:gd name="connsiteX2" fmla="*/ 4105275 w 4116270"/>
              <a:gd name="connsiteY2" fmla="*/ 4620741 h 4620741"/>
              <a:gd name="connsiteX3" fmla="*/ 4116270 w 4116270"/>
              <a:gd name="connsiteY3" fmla="*/ 0 h 4620741"/>
              <a:gd name="connsiteX4" fmla="*/ 2581275 w 4116270"/>
              <a:gd name="connsiteY4" fmla="*/ 3172941 h 4620741"/>
              <a:gd name="connsiteX5" fmla="*/ 0 w 4116270"/>
              <a:gd name="connsiteY5" fmla="*/ 3649191 h 4620741"/>
              <a:gd name="connsiteX0" fmla="*/ 0 w 4116270"/>
              <a:gd name="connsiteY0" fmla="*/ 3649191 h 4620741"/>
              <a:gd name="connsiteX1" fmla="*/ 9525 w 4116270"/>
              <a:gd name="connsiteY1" fmla="*/ 4620741 h 4620741"/>
              <a:gd name="connsiteX2" fmla="*/ 4105275 w 4116270"/>
              <a:gd name="connsiteY2" fmla="*/ 4620741 h 4620741"/>
              <a:gd name="connsiteX3" fmla="*/ 4116270 w 4116270"/>
              <a:gd name="connsiteY3" fmla="*/ 0 h 4620741"/>
              <a:gd name="connsiteX4" fmla="*/ 2702105 w 4116270"/>
              <a:gd name="connsiteY4" fmla="*/ 2824206 h 4620741"/>
              <a:gd name="connsiteX5" fmla="*/ 0 w 4116270"/>
              <a:gd name="connsiteY5" fmla="*/ 3649191 h 4620741"/>
              <a:gd name="connsiteX0" fmla="*/ 0 w 4116270"/>
              <a:gd name="connsiteY0" fmla="*/ 3649191 h 4620741"/>
              <a:gd name="connsiteX1" fmla="*/ 9525 w 4116270"/>
              <a:gd name="connsiteY1" fmla="*/ 4620741 h 4620741"/>
              <a:gd name="connsiteX2" fmla="*/ 4105275 w 4116270"/>
              <a:gd name="connsiteY2" fmla="*/ 4620741 h 4620741"/>
              <a:gd name="connsiteX3" fmla="*/ 4116270 w 4116270"/>
              <a:gd name="connsiteY3" fmla="*/ 0 h 4620741"/>
              <a:gd name="connsiteX4" fmla="*/ 2702105 w 4116270"/>
              <a:gd name="connsiteY4" fmla="*/ 2824206 h 4620741"/>
              <a:gd name="connsiteX5" fmla="*/ 0 w 4116270"/>
              <a:gd name="connsiteY5" fmla="*/ 3649191 h 4620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6270" h="4620741">
                <a:moveTo>
                  <a:pt x="0" y="3649191"/>
                </a:moveTo>
                <a:lnTo>
                  <a:pt x="9525" y="4620741"/>
                </a:lnTo>
                <a:lnTo>
                  <a:pt x="4105275" y="4620741"/>
                </a:lnTo>
                <a:lnTo>
                  <a:pt x="4116270" y="0"/>
                </a:lnTo>
                <a:cubicBezTo>
                  <a:pt x="3816822" y="934137"/>
                  <a:pt x="3388150" y="2216008"/>
                  <a:pt x="2702105" y="2824206"/>
                </a:cubicBezTo>
                <a:cubicBezTo>
                  <a:pt x="2016060" y="3432404"/>
                  <a:pt x="857250" y="3595216"/>
                  <a:pt x="0" y="3649191"/>
                </a:cubicBezTo>
                <a:close/>
              </a:path>
            </a:pathLst>
          </a:custGeom>
          <a:gradFill>
            <a:gsLst>
              <a:gs pos="0">
                <a:srgbClr val="FF0000">
                  <a:alpha val="51000"/>
                </a:srgbClr>
              </a:gs>
              <a:gs pos="60000">
                <a:schemeClr val="accent6">
                  <a:lumMod val="75000"/>
                  <a:alpha val="18000"/>
                </a:schemeClr>
              </a:gs>
            </a:gsLst>
            <a:lin ang="5400000" scaled="0"/>
          </a:gradFill>
          <a:ln w="38100">
            <a:gradFill>
              <a:gsLst>
                <a:gs pos="0">
                  <a:srgbClr val="FF0000"/>
                </a:gs>
                <a:gs pos="53000">
                  <a:schemeClr val="accent6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50" name="Picture 2" descr="Fig. 1">
            <a:extLst>
              <a:ext uri="{FF2B5EF4-FFF2-40B4-BE49-F238E27FC236}">
                <a16:creationId xmlns:a16="http://schemas.microsoft.com/office/drawing/2014/main" id="{8E3FD31B-6FC8-4AF5-91E7-CA4C2BB36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907726" y="212851"/>
            <a:ext cx="10376548" cy="321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6C93FA6-CB9F-4033-B4E0-1285EAD18758}"/>
              </a:ext>
            </a:extLst>
          </p:cNvPr>
          <p:cNvSpPr/>
          <p:nvPr/>
        </p:nvSpPr>
        <p:spPr>
          <a:xfrm>
            <a:off x="1990724" y="3648075"/>
            <a:ext cx="4124325" cy="1828800"/>
          </a:xfrm>
          <a:custGeom>
            <a:avLst/>
            <a:gdLst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0 w 4095750"/>
              <a:gd name="connsiteY4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28850 w 4095750"/>
              <a:gd name="connsiteY4" fmla="*/ 54292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28850 w 4095750"/>
              <a:gd name="connsiteY4" fmla="*/ 542925 h 1343025"/>
              <a:gd name="connsiteX5" fmla="*/ 0 w 4095750"/>
              <a:gd name="connsiteY5" fmla="*/ 676275 h 1343025"/>
              <a:gd name="connsiteX0" fmla="*/ 0 w 4095750"/>
              <a:gd name="connsiteY0" fmla="*/ 694722 h 1361472"/>
              <a:gd name="connsiteX1" fmla="*/ 0 w 4095750"/>
              <a:gd name="connsiteY1" fmla="*/ 1361472 h 1361472"/>
              <a:gd name="connsiteX2" fmla="*/ 4095750 w 4095750"/>
              <a:gd name="connsiteY2" fmla="*/ 1361472 h 1361472"/>
              <a:gd name="connsiteX3" fmla="*/ 4095750 w 4095750"/>
              <a:gd name="connsiteY3" fmla="*/ 18447 h 1361472"/>
              <a:gd name="connsiteX4" fmla="*/ 2228850 w 4095750"/>
              <a:gd name="connsiteY4" fmla="*/ 561372 h 1361472"/>
              <a:gd name="connsiteX5" fmla="*/ 0 w 4095750"/>
              <a:gd name="connsiteY5" fmla="*/ 694722 h 1361472"/>
              <a:gd name="connsiteX0" fmla="*/ 0 w 4095750"/>
              <a:gd name="connsiteY0" fmla="*/ 699004 h 1365754"/>
              <a:gd name="connsiteX1" fmla="*/ 0 w 4095750"/>
              <a:gd name="connsiteY1" fmla="*/ 1365754 h 1365754"/>
              <a:gd name="connsiteX2" fmla="*/ 4095750 w 4095750"/>
              <a:gd name="connsiteY2" fmla="*/ 1365754 h 1365754"/>
              <a:gd name="connsiteX3" fmla="*/ 4095750 w 4095750"/>
              <a:gd name="connsiteY3" fmla="*/ 22729 h 1365754"/>
              <a:gd name="connsiteX4" fmla="*/ 2228850 w 4095750"/>
              <a:gd name="connsiteY4" fmla="*/ 565654 h 1365754"/>
              <a:gd name="connsiteX5" fmla="*/ 0 w 4095750"/>
              <a:gd name="connsiteY5" fmla="*/ 699004 h 1365754"/>
              <a:gd name="connsiteX0" fmla="*/ 0 w 4095750"/>
              <a:gd name="connsiteY0" fmla="*/ 694842 h 1361592"/>
              <a:gd name="connsiteX1" fmla="*/ 0 w 4095750"/>
              <a:gd name="connsiteY1" fmla="*/ 1361592 h 1361592"/>
              <a:gd name="connsiteX2" fmla="*/ 4095750 w 4095750"/>
              <a:gd name="connsiteY2" fmla="*/ 1361592 h 1361592"/>
              <a:gd name="connsiteX3" fmla="*/ 4095750 w 4095750"/>
              <a:gd name="connsiteY3" fmla="*/ 18567 h 1361592"/>
              <a:gd name="connsiteX4" fmla="*/ 2286000 w 4095750"/>
              <a:gd name="connsiteY4" fmla="*/ 694842 h 1361592"/>
              <a:gd name="connsiteX5" fmla="*/ 0 w 4095750"/>
              <a:gd name="connsiteY5" fmla="*/ 694842 h 1361592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86000 w 4095750"/>
              <a:gd name="connsiteY4" fmla="*/ 67627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86000 w 4095750"/>
              <a:gd name="connsiteY4" fmla="*/ 67627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09800 w 4095750"/>
              <a:gd name="connsiteY4" fmla="*/ 40957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09800 w 4095750"/>
              <a:gd name="connsiteY4" fmla="*/ 409575 h 1343025"/>
              <a:gd name="connsiteX5" fmla="*/ 0 w 4095750"/>
              <a:gd name="connsiteY5" fmla="*/ 676275 h 1343025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209800 w 4114800"/>
              <a:gd name="connsiteY4" fmla="*/ 1485900 h 2419350"/>
              <a:gd name="connsiteX5" fmla="*/ 0 w 4114800"/>
              <a:gd name="connsiteY5" fmla="*/ 1752600 h 2419350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209800 w 4114800"/>
              <a:gd name="connsiteY4" fmla="*/ 1485900 h 2419350"/>
              <a:gd name="connsiteX5" fmla="*/ 0 w 4114800"/>
              <a:gd name="connsiteY5" fmla="*/ 1752600 h 2419350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486025 w 4114800"/>
              <a:gd name="connsiteY4" fmla="*/ 1428750 h 2419350"/>
              <a:gd name="connsiteX5" fmla="*/ 0 w 4114800"/>
              <a:gd name="connsiteY5" fmla="*/ 1752600 h 2419350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486025 w 4114800"/>
              <a:gd name="connsiteY4" fmla="*/ 1428750 h 2419350"/>
              <a:gd name="connsiteX5" fmla="*/ 0 w 4114800"/>
              <a:gd name="connsiteY5" fmla="*/ 1752600 h 2419350"/>
              <a:gd name="connsiteX0" fmla="*/ 0 w 4124325"/>
              <a:gd name="connsiteY0" fmla="*/ 1447800 h 2419350"/>
              <a:gd name="connsiteX1" fmla="*/ 9525 w 4124325"/>
              <a:gd name="connsiteY1" fmla="*/ 2419350 h 2419350"/>
              <a:gd name="connsiteX2" fmla="*/ 4105275 w 4124325"/>
              <a:gd name="connsiteY2" fmla="*/ 2419350 h 2419350"/>
              <a:gd name="connsiteX3" fmla="*/ 4124325 w 4124325"/>
              <a:gd name="connsiteY3" fmla="*/ 0 h 2419350"/>
              <a:gd name="connsiteX4" fmla="*/ 2495550 w 4124325"/>
              <a:gd name="connsiteY4" fmla="*/ 1428750 h 2419350"/>
              <a:gd name="connsiteX5" fmla="*/ 0 w 4124325"/>
              <a:gd name="connsiteY5" fmla="*/ 1447800 h 2419350"/>
              <a:gd name="connsiteX0" fmla="*/ 0 w 4124325"/>
              <a:gd name="connsiteY0" fmla="*/ 1447800 h 2419350"/>
              <a:gd name="connsiteX1" fmla="*/ 9525 w 4124325"/>
              <a:gd name="connsiteY1" fmla="*/ 2419350 h 2419350"/>
              <a:gd name="connsiteX2" fmla="*/ 4105275 w 4124325"/>
              <a:gd name="connsiteY2" fmla="*/ 2419350 h 2419350"/>
              <a:gd name="connsiteX3" fmla="*/ 4124325 w 4124325"/>
              <a:gd name="connsiteY3" fmla="*/ 0 h 2419350"/>
              <a:gd name="connsiteX4" fmla="*/ 2581275 w 4124325"/>
              <a:gd name="connsiteY4" fmla="*/ 971550 h 2419350"/>
              <a:gd name="connsiteX5" fmla="*/ 0 w 4124325"/>
              <a:gd name="connsiteY5" fmla="*/ 1447800 h 241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24325" h="2419350">
                <a:moveTo>
                  <a:pt x="0" y="1447800"/>
                </a:moveTo>
                <a:lnTo>
                  <a:pt x="9525" y="2419350"/>
                </a:lnTo>
                <a:lnTo>
                  <a:pt x="4105275" y="2419350"/>
                </a:lnTo>
                <a:lnTo>
                  <a:pt x="4124325" y="0"/>
                </a:lnTo>
                <a:cubicBezTo>
                  <a:pt x="3784600" y="323850"/>
                  <a:pt x="3268662" y="730250"/>
                  <a:pt x="2581275" y="971550"/>
                </a:cubicBezTo>
                <a:cubicBezTo>
                  <a:pt x="1893888" y="1212850"/>
                  <a:pt x="857250" y="1393825"/>
                  <a:pt x="0" y="1447800"/>
                </a:cubicBezTo>
                <a:close/>
              </a:path>
            </a:pathLst>
          </a:custGeom>
          <a:gradFill>
            <a:gsLst>
              <a:gs pos="0">
                <a:srgbClr val="FF0000">
                  <a:alpha val="51000"/>
                </a:srgbClr>
              </a:gs>
              <a:gs pos="60000">
                <a:schemeClr val="accent6">
                  <a:lumMod val="75000"/>
                  <a:alpha val="18000"/>
                </a:schemeClr>
              </a:gs>
            </a:gsLst>
            <a:lin ang="5400000" scaled="0"/>
          </a:gradFill>
          <a:ln w="38100">
            <a:gradFill>
              <a:gsLst>
                <a:gs pos="0">
                  <a:srgbClr val="FF0000"/>
                </a:gs>
                <a:gs pos="53000">
                  <a:schemeClr val="accent6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81DD66E-0138-4D8F-A00E-A5A95940FDB2}"/>
              </a:ext>
            </a:extLst>
          </p:cNvPr>
          <p:cNvSpPr/>
          <p:nvPr/>
        </p:nvSpPr>
        <p:spPr>
          <a:xfrm>
            <a:off x="1990725" y="4591050"/>
            <a:ext cx="4000500" cy="885825"/>
          </a:xfrm>
          <a:custGeom>
            <a:avLst/>
            <a:gdLst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0 w 4095750"/>
              <a:gd name="connsiteY4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28850 w 4095750"/>
              <a:gd name="connsiteY4" fmla="*/ 54292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28850 w 4095750"/>
              <a:gd name="connsiteY4" fmla="*/ 542925 h 1343025"/>
              <a:gd name="connsiteX5" fmla="*/ 0 w 4095750"/>
              <a:gd name="connsiteY5" fmla="*/ 676275 h 1343025"/>
              <a:gd name="connsiteX0" fmla="*/ 0 w 4095750"/>
              <a:gd name="connsiteY0" fmla="*/ 694722 h 1361472"/>
              <a:gd name="connsiteX1" fmla="*/ 0 w 4095750"/>
              <a:gd name="connsiteY1" fmla="*/ 1361472 h 1361472"/>
              <a:gd name="connsiteX2" fmla="*/ 4095750 w 4095750"/>
              <a:gd name="connsiteY2" fmla="*/ 1361472 h 1361472"/>
              <a:gd name="connsiteX3" fmla="*/ 4095750 w 4095750"/>
              <a:gd name="connsiteY3" fmla="*/ 18447 h 1361472"/>
              <a:gd name="connsiteX4" fmla="*/ 2228850 w 4095750"/>
              <a:gd name="connsiteY4" fmla="*/ 561372 h 1361472"/>
              <a:gd name="connsiteX5" fmla="*/ 0 w 4095750"/>
              <a:gd name="connsiteY5" fmla="*/ 694722 h 1361472"/>
              <a:gd name="connsiteX0" fmla="*/ 0 w 4095750"/>
              <a:gd name="connsiteY0" fmla="*/ 699004 h 1365754"/>
              <a:gd name="connsiteX1" fmla="*/ 0 w 4095750"/>
              <a:gd name="connsiteY1" fmla="*/ 1365754 h 1365754"/>
              <a:gd name="connsiteX2" fmla="*/ 4095750 w 4095750"/>
              <a:gd name="connsiteY2" fmla="*/ 1365754 h 1365754"/>
              <a:gd name="connsiteX3" fmla="*/ 4095750 w 4095750"/>
              <a:gd name="connsiteY3" fmla="*/ 22729 h 1365754"/>
              <a:gd name="connsiteX4" fmla="*/ 2228850 w 4095750"/>
              <a:gd name="connsiteY4" fmla="*/ 565654 h 1365754"/>
              <a:gd name="connsiteX5" fmla="*/ 0 w 4095750"/>
              <a:gd name="connsiteY5" fmla="*/ 699004 h 1365754"/>
              <a:gd name="connsiteX0" fmla="*/ 0 w 4095750"/>
              <a:gd name="connsiteY0" fmla="*/ 694842 h 1361592"/>
              <a:gd name="connsiteX1" fmla="*/ 0 w 4095750"/>
              <a:gd name="connsiteY1" fmla="*/ 1361592 h 1361592"/>
              <a:gd name="connsiteX2" fmla="*/ 4095750 w 4095750"/>
              <a:gd name="connsiteY2" fmla="*/ 1361592 h 1361592"/>
              <a:gd name="connsiteX3" fmla="*/ 4095750 w 4095750"/>
              <a:gd name="connsiteY3" fmla="*/ 18567 h 1361592"/>
              <a:gd name="connsiteX4" fmla="*/ 2286000 w 4095750"/>
              <a:gd name="connsiteY4" fmla="*/ 694842 h 1361592"/>
              <a:gd name="connsiteX5" fmla="*/ 0 w 4095750"/>
              <a:gd name="connsiteY5" fmla="*/ 694842 h 1361592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86000 w 4095750"/>
              <a:gd name="connsiteY4" fmla="*/ 67627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86000 w 4095750"/>
              <a:gd name="connsiteY4" fmla="*/ 67627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09800 w 4095750"/>
              <a:gd name="connsiteY4" fmla="*/ 40957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09800 w 4095750"/>
              <a:gd name="connsiteY4" fmla="*/ 409575 h 1343025"/>
              <a:gd name="connsiteX5" fmla="*/ 0 w 4095750"/>
              <a:gd name="connsiteY5" fmla="*/ 676275 h 1343025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209800 w 4114800"/>
              <a:gd name="connsiteY4" fmla="*/ 1485900 h 2419350"/>
              <a:gd name="connsiteX5" fmla="*/ 0 w 4114800"/>
              <a:gd name="connsiteY5" fmla="*/ 1752600 h 2419350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209800 w 4114800"/>
              <a:gd name="connsiteY4" fmla="*/ 1485900 h 2419350"/>
              <a:gd name="connsiteX5" fmla="*/ 0 w 4114800"/>
              <a:gd name="connsiteY5" fmla="*/ 1752600 h 2419350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486025 w 4114800"/>
              <a:gd name="connsiteY4" fmla="*/ 1428750 h 2419350"/>
              <a:gd name="connsiteX5" fmla="*/ 0 w 4114800"/>
              <a:gd name="connsiteY5" fmla="*/ 1752600 h 2419350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486025 w 4114800"/>
              <a:gd name="connsiteY4" fmla="*/ 1428750 h 2419350"/>
              <a:gd name="connsiteX5" fmla="*/ 0 w 4114800"/>
              <a:gd name="connsiteY5" fmla="*/ 1752600 h 2419350"/>
              <a:gd name="connsiteX0" fmla="*/ 0 w 4124325"/>
              <a:gd name="connsiteY0" fmla="*/ 1447800 h 2419350"/>
              <a:gd name="connsiteX1" fmla="*/ 9525 w 4124325"/>
              <a:gd name="connsiteY1" fmla="*/ 2419350 h 2419350"/>
              <a:gd name="connsiteX2" fmla="*/ 4105275 w 4124325"/>
              <a:gd name="connsiteY2" fmla="*/ 2419350 h 2419350"/>
              <a:gd name="connsiteX3" fmla="*/ 4124325 w 4124325"/>
              <a:gd name="connsiteY3" fmla="*/ 0 h 2419350"/>
              <a:gd name="connsiteX4" fmla="*/ 2495550 w 4124325"/>
              <a:gd name="connsiteY4" fmla="*/ 1428750 h 2419350"/>
              <a:gd name="connsiteX5" fmla="*/ 0 w 4124325"/>
              <a:gd name="connsiteY5" fmla="*/ 1447800 h 2419350"/>
              <a:gd name="connsiteX0" fmla="*/ 0 w 4124325"/>
              <a:gd name="connsiteY0" fmla="*/ 1447800 h 2419350"/>
              <a:gd name="connsiteX1" fmla="*/ 9525 w 4124325"/>
              <a:gd name="connsiteY1" fmla="*/ 2419350 h 2419350"/>
              <a:gd name="connsiteX2" fmla="*/ 4105275 w 4124325"/>
              <a:gd name="connsiteY2" fmla="*/ 2419350 h 2419350"/>
              <a:gd name="connsiteX3" fmla="*/ 4124325 w 4124325"/>
              <a:gd name="connsiteY3" fmla="*/ 0 h 2419350"/>
              <a:gd name="connsiteX4" fmla="*/ 2581275 w 4124325"/>
              <a:gd name="connsiteY4" fmla="*/ 971550 h 2419350"/>
              <a:gd name="connsiteX5" fmla="*/ 0 w 4124325"/>
              <a:gd name="connsiteY5" fmla="*/ 1447800 h 241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24325" h="2419350">
                <a:moveTo>
                  <a:pt x="0" y="1447800"/>
                </a:moveTo>
                <a:lnTo>
                  <a:pt x="9525" y="2419350"/>
                </a:lnTo>
                <a:lnTo>
                  <a:pt x="4105275" y="2419350"/>
                </a:lnTo>
                <a:lnTo>
                  <a:pt x="4124325" y="0"/>
                </a:lnTo>
                <a:cubicBezTo>
                  <a:pt x="3784600" y="323850"/>
                  <a:pt x="3268662" y="730250"/>
                  <a:pt x="2581275" y="971550"/>
                </a:cubicBezTo>
                <a:cubicBezTo>
                  <a:pt x="1893888" y="1212850"/>
                  <a:pt x="857250" y="1393825"/>
                  <a:pt x="0" y="1447800"/>
                </a:cubicBezTo>
                <a:close/>
              </a:path>
            </a:pathLst>
          </a:custGeom>
          <a:solidFill>
            <a:schemeClr val="accent6">
              <a:lumMod val="75000"/>
              <a:alpha val="42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422E1D3-2BDA-4FDB-AA65-7C1D65011427}"/>
              </a:ext>
            </a:extLst>
          </p:cNvPr>
          <p:cNvCxnSpPr/>
          <p:nvPr/>
        </p:nvCxnSpPr>
        <p:spPr>
          <a:xfrm>
            <a:off x="1714500" y="4752975"/>
            <a:ext cx="0" cy="723899"/>
          </a:xfrm>
          <a:prstGeom prst="straightConnector1">
            <a:avLst/>
          </a:prstGeom>
          <a:gradFill>
            <a:gsLst>
              <a:gs pos="0">
                <a:srgbClr val="FF0000">
                  <a:alpha val="51000"/>
                </a:srgbClr>
              </a:gs>
              <a:gs pos="60000">
                <a:schemeClr val="accent6">
                  <a:lumMod val="75000"/>
                  <a:alpha val="18000"/>
                </a:schemeClr>
              </a:gs>
            </a:gsLst>
            <a:lin ang="5400000" scaled="0"/>
          </a:gradFill>
          <a:ln w="76200">
            <a:gradFill>
              <a:gsLst>
                <a:gs pos="0">
                  <a:srgbClr val="FF0000"/>
                </a:gs>
                <a:gs pos="74000">
                  <a:schemeClr val="accent6">
                    <a:lumMod val="75000"/>
                  </a:schemeClr>
                </a:gs>
              </a:gsLst>
              <a:lin ang="5400000" scaled="1"/>
            </a:gra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Graphic 6" descr="Covid-19 with solid fill">
            <a:extLst>
              <a:ext uri="{FF2B5EF4-FFF2-40B4-BE49-F238E27FC236}">
                <a16:creationId xmlns:a16="http://schemas.microsoft.com/office/drawing/2014/main" id="{FA9DF869-C744-4F49-AD8E-263D685ECAC3}"/>
              </a:ext>
            </a:extLst>
          </p:cNvPr>
          <p:cNvSpPr/>
          <p:nvPr/>
        </p:nvSpPr>
        <p:spPr>
          <a:xfrm>
            <a:off x="5240077" y="3537528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FF000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11" name="Graphic 6" descr="Covid-19 with solid fill">
            <a:extLst>
              <a:ext uri="{FF2B5EF4-FFF2-40B4-BE49-F238E27FC236}">
                <a16:creationId xmlns:a16="http://schemas.microsoft.com/office/drawing/2014/main" id="{D5A2BAA5-5BCF-45CC-9228-5596F1514F01}"/>
              </a:ext>
            </a:extLst>
          </p:cNvPr>
          <p:cNvSpPr/>
          <p:nvPr/>
        </p:nvSpPr>
        <p:spPr>
          <a:xfrm>
            <a:off x="6170632" y="3400426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FF000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12" name="Graphic 6" descr="Covid-19 with solid fill">
            <a:extLst>
              <a:ext uri="{FF2B5EF4-FFF2-40B4-BE49-F238E27FC236}">
                <a16:creationId xmlns:a16="http://schemas.microsoft.com/office/drawing/2014/main" id="{320D8A50-78D6-420F-8DAA-593EF868A796}"/>
              </a:ext>
            </a:extLst>
          </p:cNvPr>
          <p:cNvSpPr/>
          <p:nvPr/>
        </p:nvSpPr>
        <p:spPr>
          <a:xfrm>
            <a:off x="5628432" y="4705349"/>
            <a:ext cx="362793" cy="333375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446DD2F-A32F-4BC1-97A6-988DF618D977}"/>
              </a:ext>
            </a:extLst>
          </p:cNvPr>
          <p:cNvCxnSpPr>
            <a:cxnSpLocks/>
          </p:cNvCxnSpPr>
          <p:nvPr/>
        </p:nvCxnSpPr>
        <p:spPr>
          <a:xfrm flipH="1">
            <a:off x="5992337" y="5661540"/>
            <a:ext cx="865663" cy="0"/>
          </a:xfrm>
          <a:prstGeom prst="straightConnector1">
            <a:avLst/>
          </a:prstGeom>
          <a:gradFill>
            <a:gsLst>
              <a:gs pos="0">
                <a:srgbClr val="FF0000">
                  <a:alpha val="51000"/>
                </a:srgbClr>
              </a:gs>
              <a:gs pos="60000">
                <a:schemeClr val="accent6">
                  <a:lumMod val="75000"/>
                  <a:alpha val="18000"/>
                </a:schemeClr>
              </a:gs>
            </a:gsLst>
            <a:lin ang="5400000" scaled="0"/>
          </a:gradFill>
          <a:ln w="76200">
            <a:gradFill>
              <a:gsLst>
                <a:gs pos="0">
                  <a:srgbClr val="FF0000"/>
                </a:gs>
                <a:gs pos="74000">
                  <a:schemeClr val="accent6">
                    <a:lumMod val="75000"/>
                  </a:schemeClr>
                </a:gs>
              </a:gsLst>
              <a:lin ang="0" scaled="0"/>
            </a:gra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F1DD8AD-BDB8-433E-B0C2-9CDA3E9C97EA}"/>
              </a:ext>
            </a:extLst>
          </p:cNvPr>
          <p:cNvSpPr txBox="1"/>
          <p:nvPr/>
        </p:nvSpPr>
        <p:spPr>
          <a:xfrm>
            <a:off x="408194" y="4439721"/>
            <a:ext cx="1553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High viral load</a:t>
            </a:r>
            <a:endParaRPr lang="cs-CZ" b="1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2C34C3-9C75-40ED-B744-7208867BB691}"/>
              </a:ext>
            </a:extLst>
          </p:cNvPr>
          <p:cNvSpPr txBox="1"/>
          <p:nvPr/>
        </p:nvSpPr>
        <p:spPr>
          <a:xfrm>
            <a:off x="5809828" y="5793105"/>
            <a:ext cx="23629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</a:rPr>
              <a:t>Delayed immune response: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err="1">
                <a:solidFill>
                  <a:srgbClr val="C00000"/>
                </a:solidFill>
              </a:rPr>
              <a:t>Primoinfection</a:t>
            </a:r>
            <a:endParaRPr lang="cs-CZ" sz="1400" b="1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err="1">
                <a:solidFill>
                  <a:srgbClr val="C00000"/>
                </a:solidFill>
              </a:rPr>
              <a:t>Exhausted</a:t>
            </a:r>
            <a:r>
              <a:rPr lang="cs-CZ" sz="1400" b="1">
                <a:solidFill>
                  <a:srgbClr val="C00000"/>
                </a:solidFill>
              </a:rPr>
              <a:t> </a:t>
            </a:r>
            <a:r>
              <a:rPr lang="cs-CZ" sz="1400" b="1" err="1">
                <a:solidFill>
                  <a:srgbClr val="C00000"/>
                </a:solidFill>
              </a:rPr>
              <a:t>immunity</a:t>
            </a:r>
            <a:endParaRPr lang="cs-CZ" sz="1400" b="1">
              <a:solidFill>
                <a:srgbClr val="C00000"/>
              </a:solidFill>
            </a:endParaRPr>
          </a:p>
          <a:p>
            <a:endParaRPr lang="cs-CZ" sz="1400" b="1">
              <a:solidFill>
                <a:srgbClr val="C00000"/>
              </a:solidFill>
            </a:endParaRPr>
          </a:p>
        </p:txBody>
      </p:sp>
      <p:sp>
        <p:nvSpPr>
          <p:cNvPr id="24" name="Arrow: Up 23">
            <a:extLst>
              <a:ext uri="{FF2B5EF4-FFF2-40B4-BE49-F238E27FC236}">
                <a16:creationId xmlns:a16="http://schemas.microsoft.com/office/drawing/2014/main" id="{60D2DA11-A49A-455E-8745-78270E164AAF}"/>
              </a:ext>
            </a:extLst>
          </p:cNvPr>
          <p:cNvSpPr/>
          <p:nvPr/>
        </p:nvSpPr>
        <p:spPr>
          <a:xfrm>
            <a:off x="5298244" y="5414402"/>
            <a:ext cx="359432" cy="954292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CB59658-14CE-4E10-BD92-5679005D81DF}"/>
              </a:ext>
            </a:extLst>
          </p:cNvPr>
          <p:cNvSpPr/>
          <p:nvPr/>
        </p:nvSpPr>
        <p:spPr>
          <a:xfrm>
            <a:off x="6858000" y="4562475"/>
            <a:ext cx="1245426" cy="666750"/>
          </a:xfrm>
          <a:custGeom>
            <a:avLst/>
            <a:gdLst>
              <a:gd name="connsiteX0" fmla="*/ 0 w 1152525"/>
              <a:gd name="connsiteY0" fmla="*/ 666750 h 666750"/>
              <a:gd name="connsiteX1" fmla="*/ 619125 w 1152525"/>
              <a:gd name="connsiteY1" fmla="*/ 400050 h 666750"/>
              <a:gd name="connsiteX2" fmla="*/ 1152525 w 1152525"/>
              <a:gd name="connsiteY2" fmla="*/ 0 h 666750"/>
              <a:gd name="connsiteX0" fmla="*/ 0 w 1152525"/>
              <a:gd name="connsiteY0" fmla="*/ 666750 h 666750"/>
              <a:gd name="connsiteX1" fmla="*/ 663198 w 1152525"/>
              <a:gd name="connsiteY1" fmla="*/ 447675 h 666750"/>
              <a:gd name="connsiteX2" fmla="*/ 1152525 w 1152525"/>
              <a:gd name="connsiteY2" fmla="*/ 0 h 666750"/>
              <a:gd name="connsiteX0" fmla="*/ 0 w 1152525"/>
              <a:gd name="connsiteY0" fmla="*/ 666750 h 666750"/>
              <a:gd name="connsiteX1" fmla="*/ 663198 w 1152525"/>
              <a:gd name="connsiteY1" fmla="*/ 447675 h 666750"/>
              <a:gd name="connsiteX2" fmla="*/ 1152525 w 1152525"/>
              <a:gd name="connsiteY2" fmla="*/ 0 h 666750"/>
              <a:gd name="connsiteX0" fmla="*/ 0 w 1152525"/>
              <a:gd name="connsiteY0" fmla="*/ 666750 h 666750"/>
              <a:gd name="connsiteX1" fmla="*/ 663198 w 1152525"/>
              <a:gd name="connsiteY1" fmla="*/ 447675 h 666750"/>
              <a:gd name="connsiteX2" fmla="*/ 1152525 w 1152525"/>
              <a:gd name="connsiteY2" fmla="*/ 0 h 666750"/>
              <a:gd name="connsiteX0" fmla="*/ 0 w 1152525"/>
              <a:gd name="connsiteY0" fmla="*/ 666750 h 666750"/>
              <a:gd name="connsiteX1" fmla="*/ 680827 w 1152525"/>
              <a:gd name="connsiteY1" fmla="*/ 485775 h 666750"/>
              <a:gd name="connsiteX2" fmla="*/ 1152525 w 1152525"/>
              <a:gd name="connsiteY2" fmla="*/ 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2525" h="666750">
                <a:moveTo>
                  <a:pt x="0" y="666750"/>
                </a:moveTo>
                <a:cubicBezTo>
                  <a:pt x="284035" y="646112"/>
                  <a:pt x="488740" y="596900"/>
                  <a:pt x="680827" y="485775"/>
                </a:cubicBezTo>
                <a:cubicBezTo>
                  <a:pt x="872914" y="374650"/>
                  <a:pt x="955425" y="277812"/>
                  <a:pt x="1152525" y="0"/>
                </a:cubicBezTo>
              </a:path>
            </a:pathLst>
          </a:custGeom>
          <a:noFill/>
          <a:ln w="76200">
            <a:gradFill>
              <a:gsLst>
                <a:gs pos="0">
                  <a:srgbClr val="FF0000"/>
                </a:gs>
                <a:gs pos="74000">
                  <a:schemeClr val="accent6">
                    <a:lumMod val="75000"/>
                  </a:schemeClr>
                </a:gs>
              </a:gsLst>
              <a:lin ang="5400000" scaled="1"/>
            </a:gra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0601C55-3B21-4B7C-AB29-E575D5161FFE}"/>
              </a:ext>
            </a:extLst>
          </p:cNvPr>
          <p:cNvCxnSpPr>
            <a:cxnSpLocks/>
          </p:cNvCxnSpPr>
          <p:nvPr/>
        </p:nvCxnSpPr>
        <p:spPr>
          <a:xfrm flipV="1">
            <a:off x="6858000" y="5430470"/>
            <a:ext cx="555314" cy="166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48C4B79-2026-4DD8-ACC6-E6B5F3412A2A}"/>
              </a:ext>
            </a:extLst>
          </p:cNvPr>
          <p:cNvSpPr txBox="1"/>
          <p:nvPr/>
        </p:nvSpPr>
        <p:spPr>
          <a:xfrm>
            <a:off x="7433600" y="5185832"/>
            <a:ext cx="1058367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softEdge rad="88900"/>
          </a:effectLst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6">
                    <a:lumMod val="50000"/>
                  </a:schemeClr>
                </a:solidFill>
              </a:rPr>
              <a:t>Recovery</a:t>
            </a:r>
            <a:endParaRPr lang="cs-CZ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0A3FD1-65BA-4EE7-A3DA-A7BEF936B00C}"/>
              </a:ext>
            </a:extLst>
          </p:cNvPr>
          <p:cNvSpPr txBox="1"/>
          <p:nvPr/>
        </p:nvSpPr>
        <p:spPr>
          <a:xfrm>
            <a:off x="5128231" y="6357787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6">
                    <a:lumMod val="75000"/>
                  </a:schemeClr>
                </a:solidFill>
              </a:rPr>
              <a:t>IgM</a:t>
            </a:r>
            <a:endParaRPr lang="cs-CZ" sz="2400" b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" name="Star: 16 Points 31">
            <a:extLst>
              <a:ext uri="{FF2B5EF4-FFF2-40B4-BE49-F238E27FC236}">
                <a16:creationId xmlns:a16="http://schemas.microsoft.com/office/drawing/2014/main" id="{A684DE50-70A3-486D-9F94-A5C1A4D69BFE}"/>
              </a:ext>
            </a:extLst>
          </p:cNvPr>
          <p:cNvSpPr/>
          <p:nvPr/>
        </p:nvSpPr>
        <p:spPr>
          <a:xfrm>
            <a:off x="8020827" y="3928838"/>
            <a:ext cx="2146075" cy="1213365"/>
          </a:xfrm>
          <a:prstGeom prst="star16">
            <a:avLst/>
          </a:prstGeom>
          <a:solidFill>
            <a:srgbClr val="CC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000" b="1" err="1"/>
              <a:t>Inflamation</a:t>
            </a:r>
            <a:endParaRPr lang="cs-CZ" sz="2000" b="1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F047D3-9CB6-497B-9DD7-202BBCF78CE4}"/>
              </a:ext>
            </a:extLst>
          </p:cNvPr>
          <p:cNvSpPr txBox="1"/>
          <p:nvPr/>
        </p:nvSpPr>
        <p:spPr>
          <a:xfrm>
            <a:off x="7159114" y="3683026"/>
            <a:ext cx="14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Complement</a:t>
            </a:r>
            <a:endParaRPr lang="cs-CZ" b="1">
              <a:solidFill>
                <a:srgbClr val="C0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05E1893-89BA-4606-8C2B-63915C2B3CDE}"/>
              </a:ext>
            </a:extLst>
          </p:cNvPr>
          <p:cNvSpPr txBox="1"/>
          <p:nvPr/>
        </p:nvSpPr>
        <p:spPr>
          <a:xfrm>
            <a:off x="8764196" y="3463409"/>
            <a:ext cx="9466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RAS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44650E-CA07-4B8E-849F-ABC63A76CF46}"/>
              </a:ext>
            </a:extLst>
          </p:cNvPr>
          <p:cNvSpPr txBox="1"/>
          <p:nvPr/>
        </p:nvSpPr>
        <p:spPr>
          <a:xfrm>
            <a:off x="9710847" y="3722721"/>
            <a:ext cx="13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Coagulation</a:t>
            </a:r>
            <a:endParaRPr lang="cs-CZ" b="1">
              <a:solidFill>
                <a:srgbClr val="C0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1E56D2C-0B4F-43B2-8BD4-BEDE40E8383F}"/>
              </a:ext>
            </a:extLst>
          </p:cNvPr>
          <p:cNvSpPr txBox="1"/>
          <p:nvPr/>
        </p:nvSpPr>
        <p:spPr>
          <a:xfrm>
            <a:off x="9938875" y="4733173"/>
            <a:ext cx="825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Edema</a:t>
            </a:r>
            <a:endParaRPr lang="cs-CZ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2548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1CB6574-3AB4-4369-B4E9-FDD2AD7C7507}"/>
              </a:ext>
            </a:extLst>
          </p:cNvPr>
          <p:cNvSpPr/>
          <p:nvPr/>
        </p:nvSpPr>
        <p:spPr>
          <a:xfrm>
            <a:off x="1990724" y="3457574"/>
            <a:ext cx="4867276" cy="2019300"/>
          </a:xfrm>
          <a:custGeom>
            <a:avLst/>
            <a:gdLst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0 w 4095750"/>
              <a:gd name="connsiteY4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28850 w 4095750"/>
              <a:gd name="connsiteY4" fmla="*/ 54292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28850 w 4095750"/>
              <a:gd name="connsiteY4" fmla="*/ 542925 h 1343025"/>
              <a:gd name="connsiteX5" fmla="*/ 0 w 4095750"/>
              <a:gd name="connsiteY5" fmla="*/ 676275 h 1343025"/>
              <a:gd name="connsiteX0" fmla="*/ 0 w 4095750"/>
              <a:gd name="connsiteY0" fmla="*/ 694722 h 1361472"/>
              <a:gd name="connsiteX1" fmla="*/ 0 w 4095750"/>
              <a:gd name="connsiteY1" fmla="*/ 1361472 h 1361472"/>
              <a:gd name="connsiteX2" fmla="*/ 4095750 w 4095750"/>
              <a:gd name="connsiteY2" fmla="*/ 1361472 h 1361472"/>
              <a:gd name="connsiteX3" fmla="*/ 4095750 w 4095750"/>
              <a:gd name="connsiteY3" fmla="*/ 18447 h 1361472"/>
              <a:gd name="connsiteX4" fmla="*/ 2228850 w 4095750"/>
              <a:gd name="connsiteY4" fmla="*/ 561372 h 1361472"/>
              <a:gd name="connsiteX5" fmla="*/ 0 w 4095750"/>
              <a:gd name="connsiteY5" fmla="*/ 694722 h 1361472"/>
              <a:gd name="connsiteX0" fmla="*/ 0 w 4095750"/>
              <a:gd name="connsiteY0" fmla="*/ 699004 h 1365754"/>
              <a:gd name="connsiteX1" fmla="*/ 0 w 4095750"/>
              <a:gd name="connsiteY1" fmla="*/ 1365754 h 1365754"/>
              <a:gd name="connsiteX2" fmla="*/ 4095750 w 4095750"/>
              <a:gd name="connsiteY2" fmla="*/ 1365754 h 1365754"/>
              <a:gd name="connsiteX3" fmla="*/ 4095750 w 4095750"/>
              <a:gd name="connsiteY3" fmla="*/ 22729 h 1365754"/>
              <a:gd name="connsiteX4" fmla="*/ 2228850 w 4095750"/>
              <a:gd name="connsiteY4" fmla="*/ 565654 h 1365754"/>
              <a:gd name="connsiteX5" fmla="*/ 0 w 4095750"/>
              <a:gd name="connsiteY5" fmla="*/ 699004 h 1365754"/>
              <a:gd name="connsiteX0" fmla="*/ 0 w 4095750"/>
              <a:gd name="connsiteY0" fmla="*/ 694842 h 1361592"/>
              <a:gd name="connsiteX1" fmla="*/ 0 w 4095750"/>
              <a:gd name="connsiteY1" fmla="*/ 1361592 h 1361592"/>
              <a:gd name="connsiteX2" fmla="*/ 4095750 w 4095750"/>
              <a:gd name="connsiteY2" fmla="*/ 1361592 h 1361592"/>
              <a:gd name="connsiteX3" fmla="*/ 4095750 w 4095750"/>
              <a:gd name="connsiteY3" fmla="*/ 18567 h 1361592"/>
              <a:gd name="connsiteX4" fmla="*/ 2286000 w 4095750"/>
              <a:gd name="connsiteY4" fmla="*/ 694842 h 1361592"/>
              <a:gd name="connsiteX5" fmla="*/ 0 w 4095750"/>
              <a:gd name="connsiteY5" fmla="*/ 694842 h 1361592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86000 w 4095750"/>
              <a:gd name="connsiteY4" fmla="*/ 67627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86000 w 4095750"/>
              <a:gd name="connsiteY4" fmla="*/ 67627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09800 w 4095750"/>
              <a:gd name="connsiteY4" fmla="*/ 40957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09800 w 4095750"/>
              <a:gd name="connsiteY4" fmla="*/ 409575 h 1343025"/>
              <a:gd name="connsiteX5" fmla="*/ 0 w 4095750"/>
              <a:gd name="connsiteY5" fmla="*/ 676275 h 1343025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209800 w 4114800"/>
              <a:gd name="connsiteY4" fmla="*/ 1485900 h 2419350"/>
              <a:gd name="connsiteX5" fmla="*/ 0 w 4114800"/>
              <a:gd name="connsiteY5" fmla="*/ 1752600 h 2419350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209800 w 4114800"/>
              <a:gd name="connsiteY4" fmla="*/ 1485900 h 2419350"/>
              <a:gd name="connsiteX5" fmla="*/ 0 w 4114800"/>
              <a:gd name="connsiteY5" fmla="*/ 1752600 h 2419350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486025 w 4114800"/>
              <a:gd name="connsiteY4" fmla="*/ 1428750 h 2419350"/>
              <a:gd name="connsiteX5" fmla="*/ 0 w 4114800"/>
              <a:gd name="connsiteY5" fmla="*/ 1752600 h 2419350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486025 w 4114800"/>
              <a:gd name="connsiteY4" fmla="*/ 1428750 h 2419350"/>
              <a:gd name="connsiteX5" fmla="*/ 0 w 4114800"/>
              <a:gd name="connsiteY5" fmla="*/ 1752600 h 2419350"/>
              <a:gd name="connsiteX0" fmla="*/ 0 w 4124325"/>
              <a:gd name="connsiteY0" fmla="*/ 1447800 h 2419350"/>
              <a:gd name="connsiteX1" fmla="*/ 9525 w 4124325"/>
              <a:gd name="connsiteY1" fmla="*/ 2419350 h 2419350"/>
              <a:gd name="connsiteX2" fmla="*/ 4105275 w 4124325"/>
              <a:gd name="connsiteY2" fmla="*/ 2419350 h 2419350"/>
              <a:gd name="connsiteX3" fmla="*/ 4124325 w 4124325"/>
              <a:gd name="connsiteY3" fmla="*/ 0 h 2419350"/>
              <a:gd name="connsiteX4" fmla="*/ 2495550 w 4124325"/>
              <a:gd name="connsiteY4" fmla="*/ 1428750 h 2419350"/>
              <a:gd name="connsiteX5" fmla="*/ 0 w 4124325"/>
              <a:gd name="connsiteY5" fmla="*/ 1447800 h 2419350"/>
              <a:gd name="connsiteX0" fmla="*/ 0 w 4124325"/>
              <a:gd name="connsiteY0" fmla="*/ 1447800 h 2419350"/>
              <a:gd name="connsiteX1" fmla="*/ 9525 w 4124325"/>
              <a:gd name="connsiteY1" fmla="*/ 2419350 h 2419350"/>
              <a:gd name="connsiteX2" fmla="*/ 4105275 w 4124325"/>
              <a:gd name="connsiteY2" fmla="*/ 2419350 h 2419350"/>
              <a:gd name="connsiteX3" fmla="*/ 4124325 w 4124325"/>
              <a:gd name="connsiteY3" fmla="*/ 0 h 2419350"/>
              <a:gd name="connsiteX4" fmla="*/ 2581275 w 4124325"/>
              <a:gd name="connsiteY4" fmla="*/ 971550 h 2419350"/>
              <a:gd name="connsiteX5" fmla="*/ 0 w 4124325"/>
              <a:gd name="connsiteY5" fmla="*/ 1447800 h 2419350"/>
              <a:gd name="connsiteX0" fmla="*/ 0 w 4116270"/>
              <a:gd name="connsiteY0" fmla="*/ 3649191 h 4620741"/>
              <a:gd name="connsiteX1" fmla="*/ 9525 w 4116270"/>
              <a:gd name="connsiteY1" fmla="*/ 4620741 h 4620741"/>
              <a:gd name="connsiteX2" fmla="*/ 4105275 w 4116270"/>
              <a:gd name="connsiteY2" fmla="*/ 4620741 h 4620741"/>
              <a:gd name="connsiteX3" fmla="*/ 4116270 w 4116270"/>
              <a:gd name="connsiteY3" fmla="*/ 0 h 4620741"/>
              <a:gd name="connsiteX4" fmla="*/ 2581275 w 4116270"/>
              <a:gd name="connsiteY4" fmla="*/ 3172941 h 4620741"/>
              <a:gd name="connsiteX5" fmla="*/ 0 w 4116270"/>
              <a:gd name="connsiteY5" fmla="*/ 3649191 h 4620741"/>
              <a:gd name="connsiteX0" fmla="*/ 0 w 4116270"/>
              <a:gd name="connsiteY0" fmla="*/ 3649191 h 4620741"/>
              <a:gd name="connsiteX1" fmla="*/ 9525 w 4116270"/>
              <a:gd name="connsiteY1" fmla="*/ 4620741 h 4620741"/>
              <a:gd name="connsiteX2" fmla="*/ 4105275 w 4116270"/>
              <a:gd name="connsiteY2" fmla="*/ 4620741 h 4620741"/>
              <a:gd name="connsiteX3" fmla="*/ 4116270 w 4116270"/>
              <a:gd name="connsiteY3" fmla="*/ 0 h 4620741"/>
              <a:gd name="connsiteX4" fmla="*/ 2702105 w 4116270"/>
              <a:gd name="connsiteY4" fmla="*/ 2824206 h 4620741"/>
              <a:gd name="connsiteX5" fmla="*/ 0 w 4116270"/>
              <a:gd name="connsiteY5" fmla="*/ 3649191 h 4620741"/>
              <a:gd name="connsiteX0" fmla="*/ 0 w 4116270"/>
              <a:gd name="connsiteY0" fmla="*/ 3649191 h 4620741"/>
              <a:gd name="connsiteX1" fmla="*/ 9525 w 4116270"/>
              <a:gd name="connsiteY1" fmla="*/ 4620741 h 4620741"/>
              <a:gd name="connsiteX2" fmla="*/ 4105275 w 4116270"/>
              <a:gd name="connsiteY2" fmla="*/ 4620741 h 4620741"/>
              <a:gd name="connsiteX3" fmla="*/ 4116270 w 4116270"/>
              <a:gd name="connsiteY3" fmla="*/ 0 h 4620741"/>
              <a:gd name="connsiteX4" fmla="*/ 2702105 w 4116270"/>
              <a:gd name="connsiteY4" fmla="*/ 2824206 h 4620741"/>
              <a:gd name="connsiteX5" fmla="*/ 0 w 4116270"/>
              <a:gd name="connsiteY5" fmla="*/ 3649191 h 4620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6270" h="4620741">
                <a:moveTo>
                  <a:pt x="0" y="3649191"/>
                </a:moveTo>
                <a:lnTo>
                  <a:pt x="9525" y="4620741"/>
                </a:lnTo>
                <a:lnTo>
                  <a:pt x="4105275" y="4620741"/>
                </a:lnTo>
                <a:lnTo>
                  <a:pt x="4116270" y="0"/>
                </a:lnTo>
                <a:cubicBezTo>
                  <a:pt x="3816822" y="934137"/>
                  <a:pt x="3388150" y="2216008"/>
                  <a:pt x="2702105" y="2824206"/>
                </a:cubicBezTo>
                <a:cubicBezTo>
                  <a:pt x="2016060" y="3432404"/>
                  <a:pt x="857250" y="3595216"/>
                  <a:pt x="0" y="3649191"/>
                </a:cubicBezTo>
                <a:close/>
              </a:path>
            </a:pathLst>
          </a:custGeom>
          <a:gradFill>
            <a:gsLst>
              <a:gs pos="0">
                <a:srgbClr val="FF0000">
                  <a:alpha val="51000"/>
                </a:srgbClr>
              </a:gs>
              <a:gs pos="60000">
                <a:schemeClr val="accent6">
                  <a:lumMod val="75000"/>
                  <a:alpha val="18000"/>
                </a:schemeClr>
              </a:gs>
            </a:gsLst>
            <a:lin ang="5400000" scaled="0"/>
          </a:gradFill>
          <a:ln w="38100">
            <a:gradFill>
              <a:gsLst>
                <a:gs pos="0">
                  <a:srgbClr val="FF0000"/>
                </a:gs>
                <a:gs pos="53000">
                  <a:schemeClr val="accent6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50" name="Picture 2" descr="Fig. 1">
            <a:extLst>
              <a:ext uri="{FF2B5EF4-FFF2-40B4-BE49-F238E27FC236}">
                <a16:creationId xmlns:a16="http://schemas.microsoft.com/office/drawing/2014/main" id="{8E3FD31B-6FC8-4AF5-91E7-CA4C2BB36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907726" y="212851"/>
            <a:ext cx="10376548" cy="321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6C93FA6-CB9F-4033-B4E0-1285EAD18758}"/>
              </a:ext>
            </a:extLst>
          </p:cNvPr>
          <p:cNvSpPr/>
          <p:nvPr/>
        </p:nvSpPr>
        <p:spPr>
          <a:xfrm>
            <a:off x="1990724" y="3648075"/>
            <a:ext cx="4124325" cy="1828800"/>
          </a:xfrm>
          <a:custGeom>
            <a:avLst/>
            <a:gdLst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0 w 4095750"/>
              <a:gd name="connsiteY4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28850 w 4095750"/>
              <a:gd name="connsiteY4" fmla="*/ 54292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28850 w 4095750"/>
              <a:gd name="connsiteY4" fmla="*/ 542925 h 1343025"/>
              <a:gd name="connsiteX5" fmla="*/ 0 w 4095750"/>
              <a:gd name="connsiteY5" fmla="*/ 676275 h 1343025"/>
              <a:gd name="connsiteX0" fmla="*/ 0 w 4095750"/>
              <a:gd name="connsiteY0" fmla="*/ 694722 h 1361472"/>
              <a:gd name="connsiteX1" fmla="*/ 0 w 4095750"/>
              <a:gd name="connsiteY1" fmla="*/ 1361472 h 1361472"/>
              <a:gd name="connsiteX2" fmla="*/ 4095750 w 4095750"/>
              <a:gd name="connsiteY2" fmla="*/ 1361472 h 1361472"/>
              <a:gd name="connsiteX3" fmla="*/ 4095750 w 4095750"/>
              <a:gd name="connsiteY3" fmla="*/ 18447 h 1361472"/>
              <a:gd name="connsiteX4" fmla="*/ 2228850 w 4095750"/>
              <a:gd name="connsiteY4" fmla="*/ 561372 h 1361472"/>
              <a:gd name="connsiteX5" fmla="*/ 0 w 4095750"/>
              <a:gd name="connsiteY5" fmla="*/ 694722 h 1361472"/>
              <a:gd name="connsiteX0" fmla="*/ 0 w 4095750"/>
              <a:gd name="connsiteY0" fmla="*/ 699004 h 1365754"/>
              <a:gd name="connsiteX1" fmla="*/ 0 w 4095750"/>
              <a:gd name="connsiteY1" fmla="*/ 1365754 h 1365754"/>
              <a:gd name="connsiteX2" fmla="*/ 4095750 w 4095750"/>
              <a:gd name="connsiteY2" fmla="*/ 1365754 h 1365754"/>
              <a:gd name="connsiteX3" fmla="*/ 4095750 w 4095750"/>
              <a:gd name="connsiteY3" fmla="*/ 22729 h 1365754"/>
              <a:gd name="connsiteX4" fmla="*/ 2228850 w 4095750"/>
              <a:gd name="connsiteY4" fmla="*/ 565654 h 1365754"/>
              <a:gd name="connsiteX5" fmla="*/ 0 w 4095750"/>
              <a:gd name="connsiteY5" fmla="*/ 699004 h 1365754"/>
              <a:gd name="connsiteX0" fmla="*/ 0 w 4095750"/>
              <a:gd name="connsiteY0" fmla="*/ 694842 h 1361592"/>
              <a:gd name="connsiteX1" fmla="*/ 0 w 4095750"/>
              <a:gd name="connsiteY1" fmla="*/ 1361592 h 1361592"/>
              <a:gd name="connsiteX2" fmla="*/ 4095750 w 4095750"/>
              <a:gd name="connsiteY2" fmla="*/ 1361592 h 1361592"/>
              <a:gd name="connsiteX3" fmla="*/ 4095750 w 4095750"/>
              <a:gd name="connsiteY3" fmla="*/ 18567 h 1361592"/>
              <a:gd name="connsiteX4" fmla="*/ 2286000 w 4095750"/>
              <a:gd name="connsiteY4" fmla="*/ 694842 h 1361592"/>
              <a:gd name="connsiteX5" fmla="*/ 0 w 4095750"/>
              <a:gd name="connsiteY5" fmla="*/ 694842 h 1361592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86000 w 4095750"/>
              <a:gd name="connsiteY4" fmla="*/ 67627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86000 w 4095750"/>
              <a:gd name="connsiteY4" fmla="*/ 67627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09800 w 4095750"/>
              <a:gd name="connsiteY4" fmla="*/ 40957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09800 w 4095750"/>
              <a:gd name="connsiteY4" fmla="*/ 409575 h 1343025"/>
              <a:gd name="connsiteX5" fmla="*/ 0 w 4095750"/>
              <a:gd name="connsiteY5" fmla="*/ 676275 h 1343025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209800 w 4114800"/>
              <a:gd name="connsiteY4" fmla="*/ 1485900 h 2419350"/>
              <a:gd name="connsiteX5" fmla="*/ 0 w 4114800"/>
              <a:gd name="connsiteY5" fmla="*/ 1752600 h 2419350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209800 w 4114800"/>
              <a:gd name="connsiteY4" fmla="*/ 1485900 h 2419350"/>
              <a:gd name="connsiteX5" fmla="*/ 0 w 4114800"/>
              <a:gd name="connsiteY5" fmla="*/ 1752600 h 2419350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486025 w 4114800"/>
              <a:gd name="connsiteY4" fmla="*/ 1428750 h 2419350"/>
              <a:gd name="connsiteX5" fmla="*/ 0 w 4114800"/>
              <a:gd name="connsiteY5" fmla="*/ 1752600 h 2419350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486025 w 4114800"/>
              <a:gd name="connsiteY4" fmla="*/ 1428750 h 2419350"/>
              <a:gd name="connsiteX5" fmla="*/ 0 w 4114800"/>
              <a:gd name="connsiteY5" fmla="*/ 1752600 h 2419350"/>
              <a:gd name="connsiteX0" fmla="*/ 0 w 4124325"/>
              <a:gd name="connsiteY0" fmla="*/ 1447800 h 2419350"/>
              <a:gd name="connsiteX1" fmla="*/ 9525 w 4124325"/>
              <a:gd name="connsiteY1" fmla="*/ 2419350 h 2419350"/>
              <a:gd name="connsiteX2" fmla="*/ 4105275 w 4124325"/>
              <a:gd name="connsiteY2" fmla="*/ 2419350 h 2419350"/>
              <a:gd name="connsiteX3" fmla="*/ 4124325 w 4124325"/>
              <a:gd name="connsiteY3" fmla="*/ 0 h 2419350"/>
              <a:gd name="connsiteX4" fmla="*/ 2495550 w 4124325"/>
              <a:gd name="connsiteY4" fmla="*/ 1428750 h 2419350"/>
              <a:gd name="connsiteX5" fmla="*/ 0 w 4124325"/>
              <a:gd name="connsiteY5" fmla="*/ 1447800 h 2419350"/>
              <a:gd name="connsiteX0" fmla="*/ 0 w 4124325"/>
              <a:gd name="connsiteY0" fmla="*/ 1447800 h 2419350"/>
              <a:gd name="connsiteX1" fmla="*/ 9525 w 4124325"/>
              <a:gd name="connsiteY1" fmla="*/ 2419350 h 2419350"/>
              <a:gd name="connsiteX2" fmla="*/ 4105275 w 4124325"/>
              <a:gd name="connsiteY2" fmla="*/ 2419350 h 2419350"/>
              <a:gd name="connsiteX3" fmla="*/ 4124325 w 4124325"/>
              <a:gd name="connsiteY3" fmla="*/ 0 h 2419350"/>
              <a:gd name="connsiteX4" fmla="*/ 2581275 w 4124325"/>
              <a:gd name="connsiteY4" fmla="*/ 971550 h 2419350"/>
              <a:gd name="connsiteX5" fmla="*/ 0 w 4124325"/>
              <a:gd name="connsiteY5" fmla="*/ 1447800 h 241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24325" h="2419350">
                <a:moveTo>
                  <a:pt x="0" y="1447800"/>
                </a:moveTo>
                <a:lnTo>
                  <a:pt x="9525" y="2419350"/>
                </a:lnTo>
                <a:lnTo>
                  <a:pt x="4105275" y="2419350"/>
                </a:lnTo>
                <a:lnTo>
                  <a:pt x="4124325" y="0"/>
                </a:lnTo>
                <a:cubicBezTo>
                  <a:pt x="3784600" y="323850"/>
                  <a:pt x="3268662" y="730250"/>
                  <a:pt x="2581275" y="971550"/>
                </a:cubicBezTo>
                <a:cubicBezTo>
                  <a:pt x="1893888" y="1212850"/>
                  <a:pt x="857250" y="1393825"/>
                  <a:pt x="0" y="1447800"/>
                </a:cubicBezTo>
                <a:close/>
              </a:path>
            </a:pathLst>
          </a:custGeom>
          <a:gradFill>
            <a:gsLst>
              <a:gs pos="0">
                <a:srgbClr val="FF0000">
                  <a:alpha val="51000"/>
                </a:srgbClr>
              </a:gs>
              <a:gs pos="60000">
                <a:schemeClr val="accent6">
                  <a:lumMod val="75000"/>
                  <a:alpha val="18000"/>
                </a:schemeClr>
              </a:gs>
            </a:gsLst>
            <a:lin ang="5400000" scaled="0"/>
          </a:gradFill>
          <a:ln w="38100">
            <a:gradFill>
              <a:gsLst>
                <a:gs pos="0">
                  <a:srgbClr val="FF0000"/>
                </a:gs>
                <a:gs pos="53000">
                  <a:schemeClr val="accent6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81DD66E-0138-4D8F-A00E-A5A95940FDB2}"/>
              </a:ext>
            </a:extLst>
          </p:cNvPr>
          <p:cNvSpPr/>
          <p:nvPr/>
        </p:nvSpPr>
        <p:spPr>
          <a:xfrm>
            <a:off x="1990725" y="4591050"/>
            <a:ext cx="4000500" cy="885825"/>
          </a:xfrm>
          <a:custGeom>
            <a:avLst/>
            <a:gdLst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0 w 4095750"/>
              <a:gd name="connsiteY4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28850 w 4095750"/>
              <a:gd name="connsiteY4" fmla="*/ 54292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28850 w 4095750"/>
              <a:gd name="connsiteY4" fmla="*/ 542925 h 1343025"/>
              <a:gd name="connsiteX5" fmla="*/ 0 w 4095750"/>
              <a:gd name="connsiteY5" fmla="*/ 676275 h 1343025"/>
              <a:gd name="connsiteX0" fmla="*/ 0 w 4095750"/>
              <a:gd name="connsiteY0" fmla="*/ 694722 h 1361472"/>
              <a:gd name="connsiteX1" fmla="*/ 0 w 4095750"/>
              <a:gd name="connsiteY1" fmla="*/ 1361472 h 1361472"/>
              <a:gd name="connsiteX2" fmla="*/ 4095750 w 4095750"/>
              <a:gd name="connsiteY2" fmla="*/ 1361472 h 1361472"/>
              <a:gd name="connsiteX3" fmla="*/ 4095750 w 4095750"/>
              <a:gd name="connsiteY3" fmla="*/ 18447 h 1361472"/>
              <a:gd name="connsiteX4" fmla="*/ 2228850 w 4095750"/>
              <a:gd name="connsiteY4" fmla="*/ 561372 h 1361472"/>
              <a:gd name="connsiteX5" fmla="*/ 0 w 4095750"/>
              <a:gd name="connsiteY5" fmla="*/ 694722 h 1361472"/>
              <a:gd name="connsiteX0" fmla="*/ 0 w 4095750"/>
              <a:gd name="connsiteY0" fmla="*/ 699004 h 1365754"/>
              <a:gd name="connsiteX1" fmla="*/ 0 w 4095750"/>
              <a:gd name="connsiteY1" fmla="*/ 1365754 h 1365754"/>
              <a:gd name="connsiteX2" fmla="*/ 4095750 w 4095750"/>
              <a:gd name="connsiteY2" fmla="*/ 1365754 h 1365754"/>
              <a:gd name="connsiteX3" fmla="*/ 4095750 w 4095750"/>
              <a:gd name="connsiteY3" fmla="*/ 22729 h 1365754"/>
              <a:gd name="connsiteX4" fmla="*/ 2228850 w 4095750"/>
              <a:gd name="connsiteY4" fmla="*/ 565654 h 1365754"/>
              <a:gd name="connsiteX5" fmla="*/ 0 w 4095750"/>
              <a:gd name="connsiteY5" fmla="*/ 699004 h 1365754"/>
              <a:gd name="connsiteX0" fmla="*/ 0 w 4095750"/>
              <a:gd name="connsiteY0" fmla="*/ 694842 h 1361592"/>
              <a:gd name="connsiteX1" fmla="*/ 0 w 4095750"/>
              <a:gd name="connsiteY1" fmla="*/ 1361592 h 1361592"/>
              <a:gd name="connsiteX2" fmla="*/ 4095750 w 4095750"/>
              <a:gd name="connsiteY2" fmla="*/ 1361592 h 1361592"/>
              <a:gd name="connsiteX3" fmla="*/ 4095750 w 4095750"/>
              <a:gd name="connsiteY3" fmla="*/ 18567 h 1361592"/>
              <a:gd name="connsiteX4" fmla="*/ 2286000 w 4095750"/>
              <a:gd name="connsiteY4" fmla="*/ 694842 h 1361592"/>
              <a:gd name="connsiteX5" fmla="*/ 0 w 4095750"/>
              <a:gd name="connsiteY5" fmla="*/ 694842 h 1361592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86000 w 4095750"/>
              <a:gd name="connsiteY4" fmla="*/ 67627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86000 w 4095750"/>
              <a:gd name="connsiteY4" fmla="*/ 67627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09800 w 4095750"/>
              <a:gd name="connsiteY4" fmla="*/ 40957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09800 w 4095750"/>
              <a:gd name="connsiteY4" fmla="*/ 409575 h 1343025"/>
              <a:gd name="connsiteX5" fmla="*/ 0 w 4095750"/>
              <a:gd name="connsiteY5" fmla="*/ 676275 h 1343025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209800 w 4114800"/>
              <a:gd name="connsiteY4" fmla="*/ 1485900 h 2419350"/>
              <a:gd name="connsiteX5" fmla="*/ 0 w 4114800"/>
              <a:gd name="connsiteY5" fmla="*/ 1752600 h 2419350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209800 w 4114800"/>
              <a:gd name="connsiteY4" fmla="*/ 1485900 h 2419350"/>
              <a:gd name="connsiteX5" fmla="*/ 0 w 4114800"/>
              <a:gd name="connsiteY5" fmla="*/ 1752600 h 2419350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486025 w 4114800"/>
              <a:gd name="connsiteY4" fmla="*/ 1428750 h 2419350"/>
              <a:gd name="connsiteX5" fmla="*/ 0 w 4114800"/>
              <a:gd name="connsiteY5" fmla="*/ 1752600 h 2419350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486025 w 4114800"/>
              <a:gd name="connsiteY4" fmla="*/ 1428750 h 2419350"/>
              <a:gd name="connsiteX5" fmla="*/ 0 w 4114800"/>
              <a:gd name="connsiteY5" fmla="*/ 1752600 h 2419350"/>
              <a:gd name="connsiteX0" fmla="*/ 0 w 4124325"/>
              <a:gd name="connsiteY0" fmla="*/ 1447800 h 2419350"/>
              <a:gd name="connsiteX1" fmla="*/ 9525 w 4124325"/>
              <a:gd name="connsiteY1" fmla="*/ 2419350 h 2419350"/>
              <a:gd name="connsiteX2" fmla="*/ 4105275 w 4124325"/>
              <a:gd name="connsiteY2" fmla="*/ 2419350 h 2419350"/>
              <a:gd name="connsiteX3" fmla="*/ 4124325 w 4124325"/>
              <a:gd name="connsiteY3" fmla="*/ 0 h 2419350"/>
              <a:gd name="connsiteX4" fmla="*/ 2495550 w 4124325"/>
              <a:gd name="connsiteY4" fmla="*/ 1428750 h 2419350"/>
              <a:gd name="connsiteX5" fmla="*/ 0 w 4124325"/>
              <a:gd name="connsiteY5" fmla="*/ 1447800 h 2419350"/>
              <a:gd name="connsiteX0" fmla="*/ 0 w 4124325"/>
              <a:gd name="connsiteY0" fmla="*/ 1447800 h 2419350"/>
              <a:gd name="connsiteX1" fmla="*/ 9525 w 4124325"/>
              <a:gd name="connsiteY1" fmla="*/ 2419350 h 2419350"/>
              <a:gd name="connsiteX2" fmla="*/ 4105275 w 4124325"/>
              <a:gd name="connsiteY2" fmla="*/ 2419350 h 2419350"/>
              <a:gd name="connsiteX3" fmla="*/ 4124325 w 4124325"/>
              <a:gd name="connsiteY3" fmla="*/ 0 h 2419350"/>
              <a:gd name="connsiteX4" fmla="*/ 2581275 w 4124325"/>
              <a:gd name="connsiteY4" fmla="*/ 971550 h 2419350"/>
              <a:gd name="connsiteX5" fmla="*/ 0 w 4124325"/>
              <a:gd name="connsiteY5" fmla="*/ 1447800 h 241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24325" h="2419350">
                <a:moveTo>
                  <a:pt x="0" y="1447800"/>
                </a:moveTo>
                <a:lnTo>
                  <a:pt x="9525" y="2419350"/>
                </a:lnTo>
                <a:lnTo>
                  <a:pt x="4105275" y="2419350"/>
                </a:lnTo>
                <a:lnTo>
                  <a:pt x="4124325" y="0"/>
                </a:lnTo>
                <a:cubicBezTo>
                  <a:pt x="3784600" y="323850"/>
                  <a:pt x="3268662" y="730250"/>
                  <a:pt x="2581275" y="971550"/>
                </a:cubicBezTo>
                <a:cubicBezTo>
                  <a:pt x="1893888" y="1212850"/>
                  <a:pt x="857250" y="1393825"/>
                  <a:pt x="0" y="1447800"/>
                </a:cubicBezTo>
                <a:close/>
              </a:path>
            </a:pathLst>
          </a:custGeom>
          <a:solidFill>
            <a:schemeClr val="accent6">
              <a:lumMod val="75000"/>
              <a:alpha val="42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422E1D3-2BDA-4FDB-AA65-7C1D65011427}"/>
              </a:ext>
            </a:extLst>
          </p:cNvPr>
          <p:cNvCxnSpPr/>
          <p:nvPr/>
        </p:nvCxnSpPr>
        <p:spPr>
          <a:xfrm>
            <a:off x="1714500" y="4752975"/>
            <a:ext cx="0" cy="723899"/>
          </a:xfrm>
          <a:prstGeom prst="straightConnector1">
            <a:avLst/>
          </a:prstGeom>
          <a:gradFill>
            <a:gsLst>
              <a:gs pos="0">
                <a:srgbClr val="FF0000">
                  <a:alpha val="51000"/>
                </a:srgbClr>
              </a:gs>
              <a:gs pos="60000">
                <a:schemeClr val="accent6">
                  <a:lumMod val="75000"/>
                  <a:alpha val="18000"/>
                </a:schemeClr>
              </a:gs>
            </a:gsLst>
            <a:lin ang="5400000" scaled="0"/>
          </a:gradFill>
          <a:ln w="76200">
            <a:gradFill>
              <a:gsLst>
                <a:gs pos="0">
                  <a:srgbClr val="FF0000"/>
                </a:gs>
                <a:gs pos="74000">
                  <a:schemeClr val="accent6">
                    <a:lumMod val="75000"/>
                  </a:schemeClr>
                </a:gs>
              </a:gsLst>
              <a:lin ang="5400000" scaled="1"/>
            </a:gra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Graphic 6" descr="Covid-19 with solid fill">
            <a:extLst>
              <a:ext uri="{FF2B5EF4-FFF2-40B4-BE49-F238E27FC236}">
                <a16:creationId xmlns:a16="http://schemas.microsoft.com/office/drawing/2014/main" id="{FA9DF869-C744-4F49-AD8E-263D685ECAC3}"/>
              </a:ext>
            </a:extLst>
          </p:cNvPr>
          <p:cNvSpPr/>
          <p:nvPr/>
        </p:nvSpPr>
        <p:spPr>
          <a:xfrm>
            <a:off x="5240077" y="3537528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FF000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11" name="Graphic 6" descr="Covid-19 with solid fill">
            <a:extLst>
              <a:ext uri="{FF2B5EF4-FFF2-40B4-BE49-F238E27FC236}">
                <a16:creationId xmlns:a16="http://schemas.microsoft.com/office/drawing/2014/main" id="{D5A2BAA5-5BCF-45CC-9228-5596F1514F01}"/>
              </a:ext>
            </a:extLst>
          </p:cNvPr>
          <p:cNvSpPr/>
          <p:nvPr/>
        </p:nvSpPr>
        <p:spPr>
          <a:xfrm>
            <a:off x="6170632" y="3400426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FF000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12" name="Graphic 6" descr="Covid-19 with solid fill">
            <a:extLst>
              <a:ext uri="{FF2B5EF4-FFF2-40B4-BE49-F238E27FC236}">
                <a16:creationId xmlns:a16="http://schemas.microsoft.com/office/drawing/2014/main" id="{320D8A50-78D6-420F-8DAA-593EF868A796}"/>
              </a:ext>
            </a:extLst>
          </p:cNvPr>
          <p:cNvSpPr/>
          <p:nvPr/>
        </p:nvSpPr>
        <p:spPr>
          <a:xfrm>
            <a:off x="5628432" y="4705349"/>
            <a:ext cx="362793" cy="333375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446DD2F-A32F-4BC1-97A6-988DF618D977}"/>
              </a:ext>
            </a:extLst>
          </p:cNvPr>
          <p:cNvCxnSpPr>
            <a:cxnSpLocks/>
          </p:cNvCxnSpPr>
          <p:nvPr/>
        </p:nvCxnSpPr>
        <p:spPr>
          <a:xfrm flipH="1">
            <a:off x="5992337" y="5661540"/>
            <a:ext cx="865663" cy="0"/>
          </a:xfrm>
          <a:prstGeom prst="straightConnector1">
            <a:avLst/>
          </a:prstGeom>
          <a:gradFill>
            <a:gsLst>
              <a:gs pos="0">
                <a:srgbClr val="FF0000">
                  <a:alpha val="51000"/>
                </a:srgbClr>
              </a:gs>
              <a:gs pos="60000">
                <a:schemeClr val="accent6">
                  <a:lumMod val="75000"/>
                  <a:alpha val="18000"/>
                </a:schemeClr>
              </a:gs>
            </a:gsLst>
            <a:lin ang="5400000" scaled="0"/>
          </a:gradFill>
          <a:ln w="76200">
            <a:gradFill>
              <a:gsLst>
                <a:gs pos="0">
                  <a:srgbClr val="FF0000"/>
                </a:gs>
                <a:gs pos="74000">
                  <a:schemeClr val="accent6">
                    <a:lumMod val="75000"/>
                  </a:schemeClr>
                </a:gs>
              </a:gsLst>
              <a:lin ang="0" scaled="0"/>
            </a:gra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F1DD8AD-BDB8-433E-B0C2-9CDA3E9C97EA}"/>
              </a:ext>
            </a:extLst>
          </p:cNvPr>
          <p:cNvSpPr txBox="1"/>
          <p:nvPr/>
        </p:nvSpPr>
        <p:spPr>
          <a:xfrm>
            <a:off x="408194" y="4439721"/>
            <a:ext cx="1553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High viral load</a:t>
            </a:r>
            <a:endParaRPr lang="cs-CZ" b="1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2C34C3-9C75-40ED-B744-7208867BB691}"/>
              </a:ext>
            </a:extLst>
          </p:cNvPr>
          <p:cNvSpPr txBox="1"/>
          <p:nvPr/>
        </p:nvSpPr>
        <p:spPr>
          <a:xfrm>
            <a:off x="5809828" y="5793105"/>
            <a:ext cx="23629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</a:rPr>
              <a:t>Delayed immune response: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err="1">
                <a:solidFill>
                  <a:srgbClr val="C00000"/>
                </a:solidFill>
              </a:rPr>
              <a:t>Primoinfection</a:t>
            </a:r>
            <a:endParaRPr lang="cs-CZ" sz="1400" b="1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err="1">
                <a:solidFill>
                  <a:srgbClr val="C00000"/>
                </a:solidFill>
              </a:rPr>
              <a:t>Exhausted</a:t>
            </a:r>
            <a:r>
              <a:rPr lang="cs-CZ" sz="1400" b="1">
                <a:solidFill>
                  <a:srgbClr val="C00000"/>
                </a:solidFill>
              </a:rPr>
              <a:t> </a:t>
            </a:r>
            <a:r>
              <a:rPr lang="cs-CZ" sz="1400" b="1" err="1">
                <a:solidFill>
                  <a:srgbClr val="C00000"/>
                </a:solidFill>
              </a:rPr>
              <a:t>immunity</a:t>
            </a:r>
            <a:endParaRPr lang="cs-CZ" sz="1400" b="1">
              <a:solidFill>
                <a:srgbClr val="C00000"/>
              </a:solidFill>
            </a:endParaRPr>
          </a:p>
          <a:p>
            <a:endParaRPr lang="cs-CZ" sz="1400" b="1">
              <a:solidFill>
                <a:srgbClr val="C00000"/>
              </a:solidFill>
            </a:endParaRPr>
          </a:p>
        </p:txBody>
      </p:sp>
      <p:sp>
        <p:nvSpPr>
          <p:cNvPr id="24" name="Arrow: Up 23">
            <a:extLst>
              <a:ext uri="{FF2B5EF4-FFF2-40B4-BE49-F238E27FC236}">
                <a16:creationId xmlns:a16="http://schemas.microsoft.com/office/drawing/2014/main" id="{60D2DA11-A49A-455E-8745-78270E164AAF}"/>
              </a:ext>
            </a:extLst>
          </p:cNvPr>
          <p:cNvSpPr/>
          <p:nvPr/>
        </p:nvSpPr>
        <p:spPr>
          <a:xfrm>
            <a:off x="5298244" y="5414402"/>
            <a:ext cx="359432" cy="954292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CB59658-14CE-4E10-BD92-5679005D81DF}"/>
              </a:ext>
            </a:extLst>
          </p:cNvPr>
          <p:cNvSpPr/>
          <p:nvPr/>
        </p:nvSpPr>
        <p:spPr>
          <a:xfrm>
            <a:off x="6858000" y="4562475"/>
            <a:ext cx="1245426" cy="666750"/>
          </a:xfrm>
          <a:custGeom>
            <a:avLst/>
            <a:gdLst>
              <a:gd name="connsiteX0" fmla="*/ 0 w 1152525"/>
              <a:gd name="connsiteY0" fmla="*/ 666750 h 666750"/>
              <a:gd name="connsiteX1" fmla="*/ 619125 w 1152525"/>
              <a:gd name="connsiteY1" fmla="*/ 400050 h 666750"/>
              <a:gd name="connsiteX2" fmla="*/ 1152525 w 1152525"/>
              <a:gd name="connsiteY2" fmla="*/ 0 h 666750"/>
              <a:gd name="connsiteX0" fmla="*/ 0 w 1152525"/>
              <a:gd name="connsiteY0" fmla="*/ 666750 h 666750"/>
              <a:gd name="connsiteX1" fmla="*/ 663198 w 1152525"/>
              <a:gd name="connsiteY1" fmla="*/ 447675 h 666750"/>
              <a:gd name="connsiteX2" fmla="*/ 1152525 w 1152525"/>
              <a:gd name="connsiteY2" fmla="*/ 0 h 666750"/>
              <a:gd name="connsiteX0" fmla="*/ 0 w 1152525"/>
              <a:gd name="connsiteY0" fmla="*/ 666750 h 666750"/>
              <a:gd name="connsiteX1" fmla="*/ 663198 w 1152525"/>
              <a:gd name="connsiteY1" fmla="*/ 447675 h 666750"/>
              <a:gd name="connsiteX2" fmla="*/ 1152525 w 1152525"/>
              <a:gd name="connsiteY2" fmla="*/ 0 h 666750"/>
              <a:gd name="connsiteX0" fmla="*/ 0 w 1152525"/>
              <a:gd name="connsiteY0" fmla="*/ 666750 h 666750"/>
              <a:gd name="connsiteX1" fmla="*/ 663198 w 1152525"/>
              <a:gd name="connsiteY1" fmla="*/ 447675 h 666750"/>
              <a:gd name="connsiteX2" fmla="*/ 1152525 w 1152525"/>
              <a:gd name="connsiteY2" fmla="*/ 0 h 666750"/>
              <a:gd name="connsiteX0" fmla="*/ 0 w 1152525"/>
              <a:gd name="connsiteY0" fmla="*/ 666750 h 666750"/>
              <a:gd name="connsiteX1" fmla="*/ 680827 w 1152525"/>
              <a:gd name="connsiteY1" fmla="*/ 485775 h 666750"/>
              <a:gd name="connsiteX2" fmla="*/ 1152525 w 1152525"/>
              <a:gd name="connsiteY2" fmla="*/ 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2525" h="666750">
                <a:moveTo>
                  <a:pt x="0" y="666750"/>
                </a:moveTo>
                <a:cubicBezTo>
                  <a:pt x="284035" y="646112"/>
                  <a:pt x="488740" y="596900"/>
                  <a:pt x="680827" y="485775"/>
                </a:cubicBezTo>
                <a:cubicBezTo>
                  <a:pt x="872914" y="374650"/>
                  <a:pt x="955425" y="277812"/>
                  <a:pt x="1152525" y="0"/>
                </a:cubicBezTo>
              </a:path>
            </a:pathLst>
          </a:custGeom>
          <a:noFill/>
          <a:ln w="76200">
            <a:gradFill>
              <a:gsLst>
                <a:gs pos="0">
                  <a:srgbClr val="FF0000"/>
                </a:gs>
                <a:gs pos="74000">
                  <a:schemeClr val="accent6">
                    <a:lumMod val="75000"/>
                  </a:schemeClr>
                </a:gs>
              </a:gsLst>
              <a:lin ang="5400000" scaled="1"/>
            </a:gra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0601C55-3B21-4B7C-AB29-E575D5161FFE}"/>
              </a:ext>
            </a:extLst>
          </p:cNvPr>
          <p:cNvCxnSpPr>
            <a:cxnSpLocks/>
          </p:cNvCxnSpPr>
          <p:nvPr/>
        </p:nvCxnSpPr>
        <p:spPr>
          <a:xfrm flipV="1">
            <a:off x="6858000" y="5430470"/>
            <a:ext cx="555314" cy="166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48C4B79-2026-4DD8-ACC6-E6B5F3412A2A}"/>
              </a:ext>
            </a:extLst>
          </p:cNvPr>
          <p:cNvSpPr txBox="1"/>
          <p:nvPr/>
        </p:nvSpPr>
        <p:spPr>
          <a:xfrm>
            <a:off x="7433600" y="5185832"/>
            <a:ext cx="1058367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softEdge rad="88900"/>
          </a:effectLst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6">
                    <a:lumMod val="50000"/>
                  </a:schemeClr>
                </a:solidFill>
              </a:rPr>
              <a:t>Recovery</a:t>
            </a:r>
            <a:endParaRPr lang="cs-CZ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0A3FD1-65BA-4EE7-A3DA-A7BEF936B00C}"/>
              </a:ext>
            </a:extLst>
          </p:cNvPr>
          <p:cNvSpPr txBox="1"/>
          <p:nvPr/>
        </p:nvSpPr>
        <p:spPr>
          <a:xfrm>
            <a:off x="5128231" y="6357787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6">
                    <a:lumMod val="75000"/>
                  </a:schemeClr>
                </a:solidFill>
              </a:rPr>
              <a:t>IgM</a:t>
            </a:r>
            <a:endParaRPr lang="cs-CZ" sz="2400" b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8FFEA1A-F5CC-4223-8B23-0ADD13207C37}"/>
              </a:ext>
            </a:extLst>
          </p:cNvPr>
          <p:cNvSpPr/>
          <p:nvPr/>
        </p:nvSpPr>
        <p:spPr>
          <a:xfrm>
            <a:off x="1935163" y="5861386"/>
            <a:ext cx="2604433" cy="885825"/>
          </a:xfrm>
          <a:prstGeom prst="roundRect">
            <a:avLst/>
          </a:prstGeom>
          <a:solidFill>
            <a:srgbClr val="33CCCC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000" b="1">
                <a:solidFill>
                  <a:srgbClr val="004648"/>
                </a:solidFill>
              </a:rPr>
              <a:t>Therapy:</a:t>
            </a:r>
          </a:p>
          <a:p>
            <a:pPr algn="ctr"/>
            <a:r>
              <a:rPr lang="en-US" sz="1600" b="1" err="1">
                <a:solidFill>
                  <a:srgbClr val="004648"/>
                </a:solidFill>
              </a:rPr>
              <a:t>Antivirotics</a:t>
            </a:r>
            <a:r>
              <a:rPr lang="en-US" sz="1600" b="1">
                <a:solidFill>
                  <a:srgbClr val="004648"/>
                </a:solidFill>
              </a:rPr>
              <a:t> –</a:t>
            </a:r>
            <a:r>
              <a:rPr lang="en-US" sz="1600" b="1" err="1">
                <a:solidFill>
                  <a:srgbClr val="004648"/>
                </a:solidFill>
              </a:rPr>
              <a:t>remdesivir</a:t>
            </a:r>
            <a:endParaRPr lang="en-US" sz="1600" b="1">
              <a:solidFill>
                <a:srgbClr val="004648"/>
              </a:solidFill>
            </a:endParaRPr>
          </a:p>
          <a:p>
            <a:pPr algn="ctr"/>
            <a:r>
              <a:rPr lang="en-US" sz="1600" b="1">
                <a:solidFill>
                  <a:srgbClr val="004648"/>
                </a:solidFill>
              </a:rPr>
              <a:t>Therapeutical antibodies</a:t>
            </a:r>
            <a:endParaRPr lang="cs-CZ" sz="1600" b="1">
              <a:solidFill>
                <a:srgbClr val="004648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53B4106-6544-40A0-AEAB-A5E669B69A2C}"/>
              </a:ext>
            </a:extLst>
          </p:cNvPr>
          <p:cNvSpPr/>
          <p:nvPr/>
        </p:nvSpPr>
        <p:spPr>
          <a:xfrm>
            <a:off x="8640938" y="5555164"/>
            <a:ext cx="2735233" cy="954292"/>
          </a:xfrm>
          <a:prstGeom prst="roundRect">
            <a:avLst/>
          </a:prstGeom>
          <a:solidFill>
            <a:srgbClr val="33CCCC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000" b="1">
                <a:solidFill>
                  <a:srgbClr val="004648"/>
                </a:solidFill>
              </a:rPr>
              <a:t>Therapy:</a:t>
            </a:r>
          </a:p>
          <a:p>
            <a:pPr algn="ctr"/>
            <a:r>
              <a:rPr lang="en-US" sz="1600" b="1">
                <a:solidFill>
                  <a:srgbClr val="004648"/>
                </a:solidFill>
              </a:rPr>
              <a:t>Anti-inflammatory : corticoids</a:t>
            </a:r>
          </a:p>
          <a:p>
            <a:pPr algn="ctr"/>
            <a:r>
              <a:rPr lang="en-US" sz="1600" b="1">
                <a:solidFill>
                  <a:srgbClr val="004648"/>
                </a:solidFill>
              </a:rPr>
              <a:t>Anticoagulant: heparin</a:t>
            </a:r>
            <a:endParaRPr lang="cs-CZ" sz="1600" b="1">
              <a:solidFill>
                <a:srgbClr val="004648"/>
              </a:solidFill>
            </a:endParaRPr>
          </a:p>
        </p:txBody>
      </p:sp>
      <p:sp>
        <p:nvSpPr>
          <p:cNvPr id="32" name="Star: 16 Points 31">
            <a:extLst>
              <a:ext uri="{FF2B5EF4-FFF2-40B4-BE49-F238E27FC236}">
                <a16:creationId xmlns:a16="http://schemas.microsoft.com/office/drawing/2014/main" id="{A684DE50-70A3-486D-9F94-A5C1A4D69BFE}"/>
              </a:ext>
            </a:extLst>
          </p:cNvPr>
          <p:cNvSpPr/>
          <p:nvPr/>
        </p:nvSpPr>
        <p:spPr>
          <a:xfrm>
            <a:off x="8020827" y="3928838"/>
            <a:ext cx="2146075" cy="1213365"/>
          </a:xfrm>
          <a:prstGeom prst="star16">
            <a:avLst/>
          </a:prstGeom>
          <a:solidFill>
            <a:srgbClr val="CC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000" b="1" err="1"/>
              <a:t>Inflamation</a:t>
            </a:r>
            <a:endParaRPr lang="cs-CZ" sz="2000" b="1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F047D3-9CB6-497B-9DD7-202BBCF78CE4}"/>
              </a:ext>
            </a:extLst>
          </p:cNvPr>
          <p:cNvSpPr txBox="1"/>
          <p:nvPr/>
        </p:nvSpPr>
        <p:spPr>
          <a:xfrm>
            <a:off x="7159114" y="3683026"/>
            <a:ext cx="14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Complement</a:t>
            </a:r>
            <a:endParaRPr lang="cs-CZ" b="1">
              <a:solidFill>
                <a:srgbClr val="C0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05E1893-89BA-4606-8C2B-63915C2B3CDE}"/>
              </a:ext>
            </a:extLst>
          </p:cNvPr>
          <p:cNvSpPr txBox="1"/>
          <p:nvPr/>
        </p:nvSpPr>
        <p:spPr>
          <a:xfrm>
            <a:off x="8764196" y="3463409"/>
            <a:ext cx="9466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RAS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44650E-CA07-4B8E-849F-ABC63A76CF46}"/>
              </a:ext>
            </a:extLst>
          </p:cNvPr>
          <p:cNvSpPr txBox="1"/>
          <p:nvPr/>
        </p:nvSpPr>
        <p:spPr>
          <a:xfrm>
            <a:off x="9710847" y="3722721"/>
            <a:ext cx="13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Coagulation</a:t>
            </a:r>
            <a:endParaRPr lang="cs-CZ" b="1">
              <a:solidFill>
                <a:srgbClr val="C0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1E56D2C-0B4F-43B2-8BD4-BEDE40E8383F}"/>
              </a:ext>
            </a:extLst>
          </p:cNvPr>
          <p:cNvSpPr txBox="1"/>
          <p:nvPr/>
        </p:nvSpPr>
        <p:spPr>
          <a:xfrm>
            <a:off x="9938875" y="4733173"/>
            <a:ext cx="825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Edema</a:t>
            </a:r>
            <a:endParaRPr lang="cs-CZ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135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odel for deleterious or beneficial effects of corticosteroids in the tr...">
            <a:extLst>
              <a:ext uri="{FF2B5EF4-FFF2-40B4-BE49-F238E27FC236}">
                <a16:creationId xmlns:a16="http://schemas.microsoft.com/office/drawing/2014/main" id="{BEF8FD8B-1FF9-4AE9-B898-C1A12838A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56" y="867747"/>
            <a:ext cx="6418036" cy="577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47A294-B12E-438C-B24C-A1E919D67F76}"/>
              </a:ext>
            </a:extLst>
          </p:cNvPr>
          <p:cNvSpPr txBox="1"/>
          <p:nvPr/>
        </p:nvSpPr>
        <p:spPr>
          <a:xfrm>
            <a:off x="132992" y="77217"/>
            <a:ext cx="11112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>
                <a:solidFill>
                  <a:srgbClr val="000000"/>
                </a:solidFill>
                <a:effectLst/>
                <a:latin typeface="Helvetica Neue"/>
              </a:rPr>
              <a:t>Model for deleterious or beneficial effects of corticosteroids in the treatment of COVID-19.</a:t>
            </a:r>
            <a:endParaRPr lang="cs-CZ" sz="2000" b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7E9CB9-E06C-470E-B2F9-CB54C5F6D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188" y="660923"/>
            <a:ext cx="4737761" cy="1119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1C834C-5308-4E77-9B48-1BD4FE0AA4E5}"/>
              </a:ext>
            </a:extLst>
          </p:cNvPr>
          <p:cNvSpPr txBox="1"/>
          <p:nvPr/>
        </p:nvSpPr>
        <p:spPr>
          <a:xfrm>
            <a:off x="6515324" y="1964353"/>
            <a:ext cx="554812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lphaUcParenBoth"/>
            </a:pPr>
            <a:r>
              <a:rPr lang="en-US" sz="1300" b="0" i="0">
                <a:solidFill>
                  <a:srgbClr val="000000"/>
                </a:solidFill>
                <a:effectLst/>
                <a:latin typeface="Helvetica Neue"/>
              </a:rPr>
              <a:t>In asymptomatic or mild cases and in the absence of treatment, SARS–CoV-2 induces transcriptional upregulation of interferons (IFNs) and NF-</a:t>
            </a:r>
            <a:r>
              <a:rPr lang="en-US" sz="1300" b="0" i="0" err="1">
                <a:solidFill>
                  <a:srgbClr val="000000"/>
                </a:solidFill>
                <a:effectLst/>
                <a:latin typeface="Helvetica Neue"/>
              </a:rPr>
              <a:t>κB</a:t>
            </a:r>
            <a:r>
              <a:rPr lang="en-US" sz="1300" b="0" i="0">
                <a:solidFill>
                  <a:srgbClr val="000000"/>
                </a:solidFill>
                <a:effectLst/>
                <a:latin typeface="Helvetica Neue"/>
              </a:rPr>
              <a:t> activation, which promote cytokine production and activation of macrophages as well as </a:t>
            </a:r>
            <a:r>
              <a:rPr lang="en-US" sz="1300" b="0" i="0" err="1">
                <a:solidFill>
                  <a:srgbClr val="000000"/>
                </a:solidFill>
                <a:effectLst/>
                <a:latin typeface="Helvetica Neue"/>
              </a:rPr>
              <a:t>demargination</a:t>
            </a:r>
            <a:r>
              <a:rPr lang="en-US" sz="1300" b="0" i="0">
                <a:solidFill>
                  <a:srgbClr val="000000"/>
                </a:solidFill>
                <a:effectLst/>
                <a:latin typeface="Helvetica Neue"/>
              </a:rPr>
              <a:t> of PMNs. Antigens are presented to T cells and a targeted cytotoxic response ensues.</a:t>
            </a:r>
            <a:endParaRPr lang="cs-CZ" sz="1300" b="0" i="0">
              <a:solidFill>
                <a:srgbClr val="000000"/>
              </a:solidFill>
              <a:effectLst/>
              <a:latin typeface="Helvetica Neue"/>
            </a:endParaRPr>
          </a:p>
          <a:p>
            <a:pPr marL="342900" indent="-342900" algn="just">
              <a:buAutoNum type="alphaUcParenBoth"/>
            </a:pPr>
            <a:endParaRPr lang="cs-CZ" sz="1300" b="0" i="0">
              <a:solidFill>
                <a:srgbClr val="000000"/>
              </a:solidFill>
              <a:effectLst/>
              <a:latin typeface="Helvetica Neue"/>
            </a:endParaRPr>
          </a:p>
          <a:p>
            <a:pPr marL="342900" indent="-342900" algn="just">
              <a:buAutoNum type="alphaUcParenBoth"/>
            </a:pPr>
            <a:r>
              <a:rPr lang="en-US" sz="1300" b="0" i="0">
                <a:solidFill>
                  <a:srgbClr val="000000"/>
                </a:solidFill>
                <a:effectLst/>
                <a:latin typeface="Helvetica Neue"/>
              </a:rPr>
              <a:t>In worsening illness, corticosteroid treatment can delay pathogen recognition and control. Dampened danger signaling leads to impaired IFN release, unchecked viral replication, and consequent alveolar and lung damage. </a:t>
            </a:r>
            <a:endParaRPr lang="cs-CZ" sz="1300" b="0" i="0">
              <a:solidFill>
                <a:srgbClr val="000000"/>
              </a:solidFill>
              <a:effectLst/>
              <a:latin typeface="Helvetica Neue"/>
            </a:endParaRPr>
          </a:p>
          <a:p>
            <a:pPr marL="342900" indent="-342900" algn="just">
              <a:buAutoNum type="alphaUcParenBoth"/>
            </a:pPr>
            <a:endParaRPr lang="cs-CZ" sz="1300" b="0" i="0">
              <a:solidFill>
                <a:srgbClr val="000000"/>
              </a:solidFill>
              <a:effectLst/>
              <a:latin typeface="Helvetica Neue"/>
            </a:endParaRPr>
          </a:p>
          <a:p>
            <a:pPr marL="342900" indent="-342900" algn="just">
              <a:buAutoNum type="alphaUcParenBoth"/>
            </a:pPr>
            <a:r>
              <a:rPr lang="en-US" sz="1300" b="0" i="0">
                <a:solidFill>
                  <a:srgbClr val="000000"/>
                </a:solidFill>
                <a:effectLst/>
                <a:latin typeface="Helvetica Neue"/>
              </a:rPr>
              <a:t>In severe illness with COVID-19 without corticosteroid treatment, viral propagation to the alveoli amplifies danger signals and worsens alveolar epithelial and endothelial damage. Persistent damage leads to exuberant NF-</a:t>
            </a:r>
            <a:r>
              <a:rPr lang="en-US" sz="1300" b="0" i="0" err="1">
                <a:solidFill>
                  <a:srgbClr val="000000"/>
                </a:solidFill>
                <a:effectLst/>
                <a:latin typeface="Helvetica Neue"/>
              </a:rPr>
              <a:t>κB</a:t>
            </a:r>
            <a:r>
              <a:rPr lang="en-US" sz="1300" b="0" i="0">
                <a:solidFill>
                  <a:srgbClr val="000000"/>
                </a:solidFill>
                <a:effectLst/>
                <a:latin typeface="Helvetica Neue"/>
              </a:rPr>
              <a:t> activation and inflammation worsens even as viral load decreases. </a:t>
            </a:r>
            <a:endParaRPr lang="cs-CZ" sz="1300" b="0" i="0">
              <a:solidFill>
                <a:srgbClr val="000000"/>
              </a:solidFill>
              <a:effectLst/>
              <a:latin typeface="Helvetica Neue"/>
            </a:endParaRPr>
          </a:p>
          <a:p>
            <a:pPr marL="342900" indent="-342900" algn="just">
              <a:buAutoNum type="alphaUcParenBoth"/>
            </a:pPr>
            <a:endParaRPr lang="cs-CZ" sz="1300" b="0" i="0">
              <a:solidFill>
                <a:srgbClr val="000000"/>
              </a:solidFill>
              <a:effectLst/>
              <a:latin typeface="Helvetica Neue"/>
            </a:endParaRPr>
          </a:p>
          <a:p>
            <a:pPr marL="342900" indent="-342900" algn="just">
              <a:buAutoNum type="alphaUcParenBoth"/>
            </a:pPr>
            <a:r>
              <a:rPr lang="en-US" sz="1300" b="0" i="0">
                <a:solidFill>
                  <a:srgbClr val="000000"/>
                </a:solidFill>
                <a:effectLst/>
                <a:latin typeface="Helvetica Neue"/>
              </a:rPr>
              <a:t>In severe cases of COVID-19 corticosteroid treatment may decrease proinflammatory cytokine burden and help resolution. Corticosteroids promote a </a:t>
            </a:r>
            <a:r>
              <a:rPr lang="en-US" sz="1300" b="0" i="0" err="1">
                <a:solidFill>
                  <a:srgbClr val="000000"/>
                </a:solidFill>
                <a:effectLst/>
                <a:latin typeface="Helvetica Neue"/>
              </a:rPr>
              <a:t>proresolving</a:t>
            </a:r>
            <a:r>
              <a:rPr lang="en-US" sz="1300" b="0" i="0">
                <a:solidFill>
                  <a:srgbClr val="000000"/>
                </a:solidFill>
                <a:effectLst/>
                <a:latin typeface="Helvetica Neue"/>
              </a:rPr>
              <a:t> macrophage phenotype that can clear cellular debris. Corticosteroids also reduce capillary permeability and increase alveolar edema fluid clearance, resulting in improved barrier function.</a:t>
            </a:r>
            <a:endParaRPr lang="cs-CZ" sz="1300"/>
          </a:p>
        </p:txBody>
      </p:sp>
    </p:spTree>
    <p:extLst>
      <p:ext uri="{BB962C8B-B14F-4D97-AF65-F5344CB8AC3E}">
        <p14:creationId xmlns:p14="http://schemas.microsoft.com/office/powerpoint/2010/main" val="2760341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C773CA66-F141-4772-B345-120AE730E410}"/>
              </a:ext>
            </a:extLst>
          </p:cNvPr>
          <p:cNvSpPr txBox="1"/>
          <p:nvPr/>
        </p:nvSpPr>
        <p:spPr>
          <a:xfrm>
            <a:off x="433253" y="981618"/>
            <a:ext cx="806056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b="1"/>
              <a:t>Renin-angiotensin-</a:t>
            </a:r>
            <a:r>
              <a:rPr lang="en-US" sz="2000" b="1" err="1"/>
              <a:t>aldosteron</a:t>
            </a:r>
            <a:r>
              <a:rPr lang="en-US" sz="2000" b="1"/>
              <a:t> </a:t>
            </a:r>
            <a:r>
              <a:rPr lang="en-US" sz="2000" b="1" err="1"/>
              <a:t>systém</a:t>
            </a:r>
            <a:r>
              <a:rPr lang="en-US" sz="2000" b="1"/>
              <a:t> (RAS)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b="1"/>
              <a:t>Receptor ACE2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b="1"/>
              <a:t>Pathologic </a:t>
            </a:r>
            <a:r>
              <a:rPr lang="en-US" b="1" err="1"/>
              <a:t>regualation</a:t>
            </a:r>
            <a:r>
              <a:rPr lang="en-US" b="1"/>
              <a:t> of RAS and covid 19</a:t>
            </a:r>
          </a:p>
          <a:p>
            <a:pPr marL="457200" indent="-457200">
              <a:buFont typeface="+mj-lt"/>
              <a:buAutoNum type="arabicPeriod"/>
            </a:pPr>
            <a:endParaRPr lang="en-US" sz="2000" b="1"/>
          </a:p>
          <a:p>
            <a:pPr marL="457200" indent="-457200">
              <a:buFont typeface="+mj-lt"/>
              <a:buAutoNum type="arabicPeriod"/>
            </a:pPr>
            <a:endParaRPr lang="en-US" sz="2000" b="1"/>
          </a:p>
          <a:p>
            <a:pPr marL="457200" indent="-457200">
              <a:buFont typeface="+mj-lt"/>
              <a:buAutoNum type="arabicPeriod"/>
            </a:pPr>
            <a:r>
              <a:rPr lang="en-US" sz="2000" b="1"/>
              <a:t>Non-specific (innate) immunity a mutagenesis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b="1"/>
              <a:t>Mechanisms of innate immunity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b="1"/>
              <a:t>Mutations raised by host cell</a:t>
            </a:r>
          </a:p>
          <a:p>
            <a:pPr marL="457200" indent="-457200">
              <a:buFont typeface="+mj-lt"/>
              <a:buAutoNum type="arabicPeriod"/>
            </a:pPr>
            <a:endParaRPr lang="en-US" sz="2000" b="1"/>
          </a:p>
          <a:p>
            <a:pPr marL="457200" indent="-457200">
              <a:buFont typeface="+mj-lt"/>
              <a:buAutoNum type="arabicPeriod"/>
            </a:pPr>
            <a:endParaRPr lang="en-US" sz="2000" b="1"/>
          </a:p>
          <a:p>
            <a:pPr marL="457200" indent="-457200">
              <a:buFont typeface="+mj-lt"/>
              <a:buAutoNum type="arabicPeriod"/>
            </a:pPr>
            <a:endParaRPr lang="en-US" sz="2000" b="1"/>
          </a:p>
          <a:p>
            <a:pPr marL="457200" indent="-457200">
              <a:buFont typeface="+mj-lt"/>
              <a:buAutoNum type="arabicPeriod"/>
            </a:pPr>
            <a:r>
              <a:rPr lang="en-US" sz="2000" b="1"/>
              <a:t>Specific immune reaction and complement activation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b="1"/>
              <a:t>Antibody response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b="1" err="1"/>
              <a:t>Inflamation</a:t>
            </a:r>
            <a:endParaRPr lang="en-US" b="1"/>
          </a:p>
          <a:p>
            <a:pPr marL="457200" indent="-457200">
              <a:buFont typeface="+mj-lt"/>
              <a:buAutoNum type="arabicPeriod"/>
            </a:pPr>
            <a:endParaRPr lang="en-US" sz="2000" b="1"/>
          </a:p>
          <a:p>
            <a:endParaRPr lang="en-US" sz="2000" b="1"/>
          </a:p>
        </p:txBody>
      </p:sp>
      <p:pic>
        <p:nvPicPr>
          <p:cNvPr id="1026" name="Picture 2" descr="Free Mutation Coronavirus Icon of Line style - Available in SVG, PNG, EPS,  AI &amp; Icon fonts">
            <a:extLst>
              <a:ext uri="{FF2B5EF4-FFF2-40B4-BE49-F238E27FC236}">
                <a16:creationId xmlns:a16="http://schemas.microsoft.com/office/drawing/2014/main" id="{EBE33753-C495-4D38-AF47-676D19F05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262" y="2271620"/>
            <a:ext cx="1157380" cy="115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lood pressure icon Royalty Free Vector Image - VectorStock">
            <a:extLst>
              <a:ext uri="{FF2B5EF4-FFF2-40B4-BE49-F238E27FC236}">
                <a16:creationId xmlns:a16="http://schemas.microsoft.com/office/drawing/2014/main" id="{D41479A1-6F41-41A6-A83E-03B5D7C1A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86"/>
          <a:stretch/>
        </p:blipFill>
        <p:spPr bwMode="auto">
          <a:xfrm>
            <a:off x="6827648" y="707468"/>
            <a:ext cx="1386236" cy="133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ntibodies - Free education icons">
            <a:extLst>
              <a:ext uri="{FF2B5EF4-FFF2-40B4-BE49-F238E27FC236}">
                <a16:creationId xmlns:a16="http://schemas.microsoft.com/office/drawing/2014/main" id="{3C3C2556-711B-4906-BFE3-7EF9629AC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7045">
            <a:off x="7104102" y="3813235"/>
            <a:ext cx="1082336" cy="108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1908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2EE1330-9833-4B0A-877F-A7D3FB7F4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251" y="936413"/>
            <a:ext cx="8684790" cy="578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308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D1AE1D94-7529-4828-9CE3-016F48F8B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362" y="1241461"/>
            <a:ext cx="8480449" cy="39654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32037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Oval 162">
            <a:extLst>
              <a:ext uri="{FF2B5EF4-FFF2-40B4-BE49-F238E27FC236}">
                <a16:creationId xmlns:a16="http://schemas.microsoft.com/office/drawing/2014/main" id="{EB5F0898-E222-40DD-B575-F348C77726DD}"/>
              </a:ext>
            </a:extLst>
          </p:cNvPr>
          <p:cNvSpPr/>
          <p:nvPr/>
        </p:nvSpPr>
        <p:spPr>
          <a:xfrm>
            <a:off x="9287416" y="3349160"/>
            <a:ext cx="885802" cy="897579"/>
          </a:xfrm>
          <a:prstGeom prst="ellipse">
            <a:avLst/>
          </a:prstGeom>
          <a:solidFill>
            <a:srgbClr val="FFCCFF"/>
          </a:solidFill>
          <a:ln w="19050"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4919B3C6-8FF8-47C0-B1B7-3A3A6127E7BE}"/>
              </a:ext>
            </a:extLst>
          </p:cNvPr>
          <p:cNvSpPr/>
          <p:nvPr/>
        </p:nvSpPr>
        <p:spPr>
          <a:xfrm>
            <a:off x="9489632" y="3742022"/>
            <a:ext cx="885802" cy="897579"/>
          </a:xfrm>
          <a:prstGeom prst="ellipse">
            <a:avLst/>
          </a:prstGeom>
          <a:solidFill>
            <a:srgbClr val="FFCCFF"/>
          </a:solidFill>
          <a:ln w="19050"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E07DF498-10A4-4119-A54D-9800644C47A4}"/>
              </a:ext>
            </a:extLst>
          </p:cNvPr>
          <p:cNvSpPr/>
          <p:nvPr/>
        </p:nvSpPr>
        <p:spPr>
          <a:xfrm>
            <a:off x="7328314" y="2648255"/>
            <a:ext cx="2504123" cy="2360197"/>
          </a:xfrm>
          <a:custGeom>
            <a:avLst/>
            <a:gdLst>
              <a:gd name="connsiteX0" fmla="*/ 1201103 w 2504123"/>
              <a:gd name="connsiteY0" fmla="*/ 269 h 2360197"/>
              <a:gd name="connsiteX1" fmla="*/ 1513523 w 2504123"/>
              <a:gd name="connsiteY1" fmla="*/ 312689 h 2360197"/>
              <a:gd name="connsiteX2" fmla="*/ 1947863 w 2504123"/>
              <a:gd name="connsiteY2" fmla="*/ 289829 h 2360197"/>
              <a:gd name="connsiteX3" fmla="*/ 2085023 w 2504123"/>
              <a:gd name="connsiteY3" fmla="*/ 647969 h 2360197"/>
              <a:gd name="connsiteX4" fmla="*/ 2458403 w 2504123"/>
              <a:gd name="connsiteY4" fmla="*/ 785129 h 2360197"/>
              <a:gd name="connsiteX5" fmla="*/ 2440425 w 2504123"/>
              <a:gd name="connsiteY5" fmla="*/ 856745 h 2360197"/>
              <a:gd name="connsiteX6" fmla="*/ 2425708 w 2504123"/>
              <a:gd name="connsiteY6" fmla="*/ 877014 h 2360197"/>
              <a:gd name="connsiteX7" fmla="*/ 2425312 w 2504123"/>
              <a:gd name="connsiteY7" fmla="*/ 876367 h 2360197"/>
              <a:gd name="connsiteX8" fmla="*/ 2359184 w 2504123"/>
              <a:gd name="connsiteY8" fmla="*/ 846192 h 2360197"/>
              <a:gd name="connsiteX9" fmla="*/ 2265665 w 2504123"/>
              <a:gd name="connsiteY9" fmla="*/ 949216 h 2360197"/>
              <a:gd name="connsiteX10" fmla="*/ 2293056 w 2504123"/>
              <a:gd name="connsiteY10" fmla="*/ 1022065 h 2360197"/>
              <a:gd name="connsiteX11" fmla="*/ 2304523 w 2504123"/>
              <a:gd name="connsiteY11" fmla="*/ 1030583 h 2360197"/>
              <a:gd name="connsiteX12" fmla="*/ 2298740 w 2504123"/>
              <a:gd name="connsiteY12" fmla="*/ 1038554 h 2360197"/>
              <a:gd name="connsiteX13" fmla="*/ 2267903 w 2504123"/>
              <a:gd name="connsiteY13" fmla="*/ 1128029 h 2360197"/>
              <a:gd name="connsiteX14" fmla="*/ 2504123 w 2504123"/>
              <a:gd name="connsiteY14" fmla="*/ 1455689 h 2360197"/>
              <a:gd name="connsiteX15" fmla="*/ 2495608 w 2504123"/>
              <a:gd name="connsiteY15" fmla="*/ 1493240 h 2360197"/>
              <a:gd name="connsiteX16" fmla="*/ 2494070 w 2504123"/>
              <a:gd name="connsiteY16" fmla="*/ 1492098 h 2360197"/>
              <a:gd name="connsiteX17" fmla="*/ 2457668 w 2504123"/>
              <a:gd name="connsiteY17" fmla="*/ 1484002 h 2360197"/>
              <a:gd name="connsiteX18" fmla="*/ 2364149 w 2504123"/>
              <a:gd name="connsiteY18" fmla="*/ 1587026 h 2360197"/>
              <a:gd name="connsiteX19" fmla="*/ 2371455 w 2504123"/>
              <a:gd name="connsiteY19" fmla="*/ 1626894 h 2360197"/>
              <a:gd name="connsiteX20" fmla="*/ 2321422 w 2504123"/>
              <a:gd name="connsiteY20" fmla="*/ 1670359 h 2360197"/>
              <a:gd name="connsiteX21" fmla="*/ 2267903 w 2504123"/>
              <a:gd name="connsiteY21" fmla="*/ 1737629 h 2360197"/>
              <a:gd name="connsiteX22" fmla="*/ 2267903 w 2504123"/>
              <a:gd name="connsiteY22" fmla="*/ 1989089 h 2360197"/>
              <a:gd name="connsiteX23" fmla="*/ 1978343 w 2504123"/>
              <a:gd name="connsiteY23" fmla="*/ 2354849 h 2360197"/>
              <a:gd name="connsiteX24" fmla="*/ 1856423 w 2504123"/>
              <a:gd name="connsiteY24" fmla="*/ 2194829 h 2360197"/>
              <a:gd name="connsiteX25" fmla="*/ 1955483 w 2504123"/>
              <a:gd name="connsiteY25" fmla="*/ 2027189 h 2360197"/>
              <a:gd name="connsiteX26" fmla="*/ 1889443 w 2504123"/>
              <a:gd name="connsiteY26" fmla="*/ 1900824 h 2360197"/>
              <a:gd name="connsiteX27" fmla="*/ 1933893 w 2504123"/>
              <a:gd name="connsiteY27" fmla="*/ 1649999 h 2360197"/>
              <a:gd name="connsiteX28" fmla="*/ 1748473 w 2504123"/>
              <a:gd name="connsiteY28" fmla="*/ 1405524 h 2360197"/>
              <a:gd name="connsiteX29" fmla="*/ 1643063 w 2504123"/>
              <a:gd name="connsiteY29" fmla="*/ 1356629 h 2360197"/>
              <a:gd name="connsiteX30" fmla="*/ 1383983 w 2504123"/>
              <a:gd name="connsiteY30" fmla="*/ 1234709 h 2360197"/>
              <a:gd name="connsiteX31" fmla="*/ 1269683 w 2504123"/>
              <a:gd name="connsiteY31" fmla="*/ 1166129 h 2360197"/>
              <a:gd name="connsiteX32" fmla="*/ 1147763 w 2504123"/>
              <a:gd name="connsiteY32" fmla="*/ 1028969 h 2360197"/>
              <a:gd name="connsiteX33" fmla="*/ 964883 w 2504123"/>
              <a:gd name="connsiteY33" fmla="*/ 1120409 h 2360197"/>
              <a:gd name="connsiteX34" fmla="*/ 652463 w 2504123"/>
              <a:gd name="connsiteY34" fmla="*/ 1028969 h 2360197"/>
              <a:gd name="connsiteX35" fmla="*/ 507683 w 2504123"/>
              <a:gd name="connsiteY35" fmla="*/ 1105169 h 2360197"/>
              <a:gd name="connsiteX36" fmla="*/ 370523 w 2504123"/>
              <a:gd name="connsiteY36" fmla="*/ 1295669 h 2360197"/>
              <a:gd name="connsiteX37" fmla="*/ 210503 w 2504123"/>
              <a:gd name="connsiteY37" fmla="*/ 1341389 h 2360197"/>
              <a:gd name="connsiteX38" fmla="*/ 88583 w 2504123"/>
              <a:gd name="connsiteY38" fmla="*/ 1227089 h 2360197"/>
              <a:gd name="connsiteX39" fmla="*/ 4763 w 2504123"/>
              <a:gd name="connsiteY39" fmla="*/ 1044209 h 2360197"/>
              <a:gd name="connsiteX40" fmla="*/ 225743 w 2504123"/>
              <a:gd name="connsiteY40" fmla="*/ 861329 h 2360197"/>
              <a:gd name="connsiteX41" fmla="*/ 42863 w 2504123"/>
              <a:gd name="connsiteY41" fmla="*/ 548909 h 2360197"/>
              <a:gd name="connsiteX42" fmla="*/ 347663 w 2504123"/>
              <a:gd name="connsiteY42" fmla="*/ 327929 h 2360197"/>
              <a:gd name="connsiteX43" fmla="*/ 911543 w 2504123"/>
              <a:gd name="connsiteY43" fmla="*/ 259349 h 2360197"/>
              <a:gd name="connsiteX44" fmla="*/ 1201103 w 2504123"/>
              <a:gd name="connsiteY44" fmla="*/ 269 h 2360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4123" h="2360197">
                <a:moveTo>
                  <a:pt x="1201103" y="269"/>
                </a:moveTo>
                <a:cubicBezTo>
                  <a:pt x="1301433" y="9159"/>
                  <a:pt x="1389063" y="264429"/>
                  <a:pt x="1513523" y="312689"/>
                </a:cubicBezTo>
                <a:cubicBezTo>
                  <a:pt x="1637983" y="360949"/>
                  <a:pt x="1852613" y="233949"/>
                  <a:pt x="1947863" y="289829"/>
                </a:cubicBezTo>
                <a:cubicBezTo>
                  <a:pt x="2043113" y="345709"/>
                  <a:pt x="1999933" y="565419"/>
                  <a:pt x="2085023" y="647969"/>
                </a:cubicBezTo>
                <a:cubicBezTo>
                  <a:pt x="2170113" y="730519"/>
                  <a:pt x="2427923" y="705119"/>
                  <a:pt x="2458403" y="785129"/>
                </a:cubicBezTo>
                <a:cubicBezTo>
                  <a:pt x="2466023" y="805132"/>
                  <a:pt x="2457450" y="829579"/>
                  <a:pt x="2440425" y="856745"/>
                </a:cubicBezTo>
                <a:lnTo>
                  <a:pt x="2425708" y="877014"/>
                </a:lnTo>
                <a:lnTo>
                  <a:pt x="2425312" y="876367"/>
                </a:lnTo>
                <a:cubicBezTo>
                  <a:pt x="2408388" y="857723"/>
                  <a:pt x="2385009" y="846192"/>
                  <a:pt x="2359184" y="846192"/>
                </a:cubicBezTo>
                <a:cubicBezTo>
                  <a:pt x="2307535" y="846192"/>
                  <a:pt x="2265665" y="892317"/>
                  <a:pt x="2265665" y="949216"/>
                </a:cubicBezTo>
                <a:cubicBezTo>
                  <a:pt x="2265665" y="977666"/>
                  <a:pt x="2276132" y="1003422"/>
                  <a:pt x="2293056" y="1022065"/>
                </a:cubicBezTo>
                <a:lnTo>
                  <a:pt x="2304523" y="1030583"/>
                </a:lnTo>
                <a:lnTo>
                  <a:pt x="2298740" y="1038554"/>
                </a:lnTo>
                <a:cubicBezTo>
                  <a:pt x="2278857" y="1069689"/>
                  <a:pt x="2265998" y="1100089"/>
                  <a:pt x="2267903" y="1128029"/>
                </a:cubicBezTo>
                <a:cubicBezTo>
                  <a:pt x="2275523" y="1239789"/>
                  <a:pt x="2504123" y="1354089"/>
                  <a:pt x="2504123" y="1455689"/>
                </a:cubicBezTo>
                <a:lnTo>
                  <a:pt x="2495608" y="1493240"/>
                </a:lnTo>
                <a:lnTo>
                  <a:pt x="2494070" y="1492098"/>
                </a:lnTo>
                <a:cubicBezTo>
                  <a:pt x="2482881" y="1486885"/>
                  <a:pt x="2470580" y="1484002"/>
                  <a:pt x="2457668" y="1484002"/>
                </a:cubicBezTo>
                <a:cubicBezTo>
                  <a:pt x="2406019" y="1484002"/>
                  <a:pt x="2364149" y="1530127"/>
                  <a:pt x="2364149" y="1587026"/>
                </a:cubicBezTo>
                <a:lnTo>
                  <a:pt x="2371455" y="1626894"/>
                </a:lnTo>
                <a:lnTo>
                  <a:pt x="2321422" y="1670359"/>
                </a:lnTo>
                <a:cubicBezTo>
                  <a:pt x="2297431" y="1693021"/>
                  <a:pt x="2277746" y="1715404"/>
                  <a:pt x="2267903" y="1737629"/>
                </a:cubicBezTo>
                <a:cubicBezTo>
                  <a:pt x="2228533" y="1826529"/>
                  <a:pt x="2316163" y="1886219"/>
                  <a:pt x="2267903" y="1989089"/>
                </a:cubicBezTo>
                <a:cubicBezTo>
                  <a:pt x="2219643" y="2091959"/>
                  <a:pt x="2046923" y="2320559"/>
                  <a:pt x="1978343" y="2354849"/>
                </a:cubicBezTo>
                <a:cubicBezTo>
                  <a:pt x="1909763" y="2389139"/>
                  <a:pt x="1860233" y="2249439"/>
                  <a:pt x="1856423" y="2194829"/>
                </a:cubicBezTo>
                <a:cubicBezTo>
                  <a:pt x="1852613" y="2140219"/>
                  <a:pt x="1949980" y="2076190"/>
                  <a:pt x="1955483" y="2027189"/>
                </a:cubicBezTo>
                <a:cubicBezTo>
                  <a:pt x="1960986" y="1978188"/>
                  <a:pt x="1893041" y="1963689"/>
                  <a:pt x="1889443" y="1900824"/>
                </a:cubicBezTo>
                <a:cubicBezTo>
                  <a:pt x="1885845" y="1837959"/>
                  <a:pt x="1982259" y="1707149"/>
                  <a:pt x="1933893" y="1649999"/>
                </a:cubicBezTo>
                <a:cubicBezTo>
                  <a:pt x="1885527" y="1592849"/>
                  <a:pt x="1796945" y="1454419"/>
                  <a:pt x="1748473" y="1405524"/>
                </a:cubicBezTo>
                <a:cubicBezTo>
                  <a:pt x="1700001" y="1356629"/>
                  <a:pt x="1703811" y="1385098"/>
                  <a:pt x="1643063" y="1356629"/>
                </a:cubicBezTo>
                <a:cubicBezTo>
                  <a:pt x="1582315" y="1328160"/>
                  <a:pt x="1446213" y="1266459"/>
                  <a:pt x="1383983" y="1234709"/>
                </a:cubicBezTo>
                <a:cubicBezTo>
                  <a:pt x="1321753" y="1202959"/>
                  <a:pt x="1309053" y="1200419"/>
                  <a:pt x="1269683" y="1166129"/>
                </a:cubicBezTo>
                <a:cubicBezTo>
                  <a:pt x="1230313" y="1131839"/>
                  <a:pt x="1198563" y="1036589"/>
                  <a:pt x="1147763" y="1028969"/>
                </a:cubicBezTo>
                <a:cubicBezTo>
                  <a:pt x="1096963" y="1021349"/>
                  <a:pt x="1047433" y="1120409"/>
                  <a:pt x="964883" y="1120409"/>
                </a:cubicBezTo>
                <a:cubicBezTo>
                  <a:pt x="882333" y="1120409"/>
                  <a:pt x="728663" y="1031509"/>
                  <a:pt x="652463" y="1028969"/>
                </a:cubicBezTo>
                <a:cubicBezTo>
                  <a:pt x="576263" y="1026429"/>
                  <a:pt x="554673" y="1060719"/>
                  <a:pt x="507683" y="1105169"/>
                </a:cubicBezTo>
                <a:cubicBezTo>
                  <a:pt x="460693" y="1149619"/>
                  <a:pt x="420053" y="1256299"/>
                  <a:pt x="370523" y="1295669"/>
                </a:cubicBezTo>
                <a:cubicBezTo>
                  <a:pt x="320993" y="1335039"/>
                  <a:pt x="257493" y="1352819"/>
                  <a:pt x="210503" y="1341389"/>
                </a:cubicBezTo>
                <a:cubicBezTo>
                  <a:pt x="163513" y="1329959"/>
                  <a:pt x="122873" y="1276619"/>
                  <a:pt x="88583" y="1227089"/>
                </a:cubicBezTo>
                <a:cubicBezTo>
                  <a:pt x="54293" y="1177559"/>
                  <a:pt x="-19367" y="1103899"/>
                  <a:pt x="4763" y="1044209"/>
                </a:cubicBezTo>
                <a:cubicBezTo>
                  <a:pt x="28893" y="984519"/>
                  <a:pt x="219393" y="943879"/>
                  <a:pt x="225743" y="861329"/>
                </a:cubicBezTo>
                <a:cubicBezTo>
                  <a:pt x="232093" y="778779"/>
                  <a:pt x="22543" y="637809"/>
                  <a:pt x="42863" y="548909"/>
                </a:cubicBezTo>
                <a:cubicBezTo>
                  <a:pt x="63183" y="460009"/>
                  <a:pt x="202883" y="376189"/>
                  <a:pt x="347663" y="327929"/>
                </a:cubicBezTo>
                <a:cubicBezTo>
                  <a:pt x="492443" y="279669"/>
                  <a:pt x="769303" y="313959"/>
                  <a:pt x="911543" y="259349"/>
                </a:cubicBezTo>
                <a:cubicBezTo>
                  <a:pt x="1053783" y="204739"/>
                  <a:pt x="1100773" y="-8621"/>
                  <a:pt x="1201103" y="269"/>
                </a:cubicBezTo>
                <a:close/>
              </a:path>
            </a:pathLst>
          </a:custGeom>
          <a:solidFill>
            <a:srgbClr val="FF99FF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83B88080-7948-4E4E-964D-3259648875ED}"/>
              </a:ext>
            </a:extLst>
          </p:cNvPr>
          <p:cNvSpPr/>
          <p:nvPr/>
        </p:nvSpPr>
        <p:spPr>
          <a:xfrm rot="19732287">
            <a:off x="7539229" y="3752629"/>
            <a:ext cx="275984" cy="317283"/>
          </a:xfrm>
          <a:prstGeom prst="roundRect">
            <a:avLst>
              <a:gd name="adj" fmla="val 29788"/>
            </a:avLst>
          </a:prstGeom>
          <a:solidFill>
            <a:srgbClr val="FF66FF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A1DE03DE-E514-4583-BB6D-000BE5E783F9}"/>
              </a:ext>
            </a:extLst>
          </p:cNvPr>
          <p:cNvSpPr/>
          <p:nvPr/>
        </p:nvSpPr>
        <p:spPr>
          <a:xfrm>
            <a:off x="5694631" y="-101026"/>
            <a:ext cx="2606077" cy="1958340"/>
          </a:xfrm>
          <a:custGeom>
            <a:avLst/>
            <a:gdLst>
              <a:gd name="connsiteX0" fmla="*/ 548677 w 2606077"/>
              <a:gd name="connsiteY0" fmla="*/ 1074420 h 1958340"/>
              <a:gd name="connsiteX1" fmla="*/ 510577 w 2606077"/>
              <a:gd name="connsiteY1" fmla="*/ 1059180 h 1958340"/>
              <a:gd name="connsiteX2" fmla="*/ 441997 w 2606077"/>
              <a:gd name="connsiteY2" fmla="*/ 1005840 h 1958340"/>
              <a:gd name="connsiteX3" fmla="*/ 419137 w 2606077"/>
              <a:gd name="connsiteY3" fmla="*/ 990600 h 1958340"/>
              <a:gd name="connsiteX4" fmla="*/ 396277 w 2606077"/>
              <a:gd name="connsiteY4" fmla="*/ 967740 h 1958340"/>
              <a:gd name="connsiteX5" fmla="*/ 350557 w 2606077"/>
              <a:gd name="connsiteY5" fmla="*/ 944880 h 1958340"/>
              <a:gd name="connsiteX6" fmla="*/ 327697 w 2606077"/>
              <a:gd name="connsiteY6" fmla="*/ 929640 h 1958340"/>
              <a:gd name="connsiteX7" fmla="*/ 281977 w 2606077"/>
              <a:gd name="connsiteY7" fmla="*/ 906780 h 1958340"/>
              <a:gd name="connsiteX8" fmla="*/ 243877 w 2606077"/>
              <a:gd name="connsiteY8" fmla="*/ 861060 h 1958340"/>
              <a:gd name="connsiteX9" fmla="*/ 221017 w 2606077"/>
              <a:gd name="connsiteY9" fmla="*/ 838200 h 1958340"/>
              <a:gd name="connsiteX10" fmla="*/ 213397 w 2606077"/>
              <a:gd name="connsiteY10" fmla="*/ 815340 h 1958340"/>
              <a:gd name="connsiteX11" fmla="*/ 160057 w 2606077"/>
              <a:gd name="connsiteY11" fmla="*/ 762000 h 1958340"/>
              <a:gd name="connsiteX12" fmla="*/ 30517 w 2606077"/>
              <a:gd name="connsiteY12" fmla="*/ 754380 h 1958340"/>
              <a:gd name="connsiteX13" fmla="*/ 7657 w 2606077"/>
              <a:gd name="connsiteY13" fmla="*/ 739140 h 1958340"/>
              <a:gd name="connsiteX14" fmla="*/ 7657 w 2606077"/>
              <a:gd name="connsiteY14" fmla="*/ 624840 h 1958340"/>
              <a:gd name="connsiteX15" fmla="*/ 30517 w 2606077"/>
              <a:gd name="connsiteY15" fmla="*/ 609600 h 1958340"/>
              <a:gd name="connsiteX16" fmla="*/ 91477 w 2606077"/>
              <a:gd name="connsiteY16" fmla="*/ 579120 h 1958340"/>
              <a:gd name="connsiteX17" fmla="*/ 121957 w 2606077"/>
              <a:gd name="connsiteY17" fmla="*/ 571500 h 1958340"/>
              <a:gd name="connsiteX18" fmla="*/ 144817 w 2606077"/>
              <a:gd name="connsiteY18" fmla="*/ 563880 h 1958340"/>
              <a:gd name="connsiteX19" fmla="*/ 213397 w 2606077"/>
              <a:gd name="connsiteY19" fmla="*/ 548640 h 1958340"/>
              <a:gd name="connsiteX20" fmla="*/ 289597 w 2606077"/>
              <a:gd name="connsiteY20" fmla="*/ 518160 h 1958340"/>
              <a:gd name="connsiteX21" fmla="*/ 312457 w 2606077"/>
              <a:gd name="connsiteY21" fmla="*/ 510540 h 1958340"/>
              <a:gd name="connsiteX22" fmla="*/ 365797 w 2606077"/>
              <a:gd name="connsiteY22" fmla="*/ 495300 h 1958340"/>
              <a:gd name="connsiteX23" fmla="*/ 434377 w 2606077"/>
              <a:gd name="connsiteY23" fmla="*/ 480060 h 1958340"/>
              <a:gd name="connsiteX24" fmla="*/ 502957 w 2606077"/>
              <a:gd name="connsiteY24" fmla="*/ 464820 h 1958340"/>
              <a:gd name="connsiteX25" fmla="*/ 556297 w 2606077"/>
              <a:gd name="connsiteY25" fmla="*/ 434340 h 1958340"/>
              <a:gd name="connsiteX26" fmla="*/ 602017 w 2606077"/>
              <a:gd name="connsiteY26" fmla="*/ 396240 h 1958340"/>
              <a:gd name="connsiteX27" fmla="*/ 617257 w 2606077"/>
              <a:gd name="connsiteY27" fmla="*/ 373380 h 1958340"/>
              <a:gd name="connsiteX28" fmla="*/ 624877 w 2606077"/>
              <a:gd name="connsiteY28" fmla="*/ 335280 h 1958340"/>
              <a:gd name="connsiteX29" fmla="*/ 640117 w 2606077"/>
              <a:gd name="connsiteY29" fmla="*/ 289560 h 1958340"/>
              <a:gd name="connsiteX30" fmla="*/ 647737 w 2606077"/>
              <a:gd name="connsiteY30" fmla="*/ 266700 h 1958340"/>
              <a:gd name="connsiteX31" fmla="*/ 662977 w 2606077"/>
              <a:gd name="connsiteY31" fmla="*/ 205740 h 1958340"/>
              <a:gd name="connsiteX32" fmla="*/ 678217 w 2606077"/>
              <a:gd name="connsiteY32" fmla="*/ 160020 h 1958340"/>
              <a:gd name="connsiteX33" fmla="*/ 685837 w 2606077"/>
              <a:gd name="connsiteY33" fmla="*/ 137160 h 1958340"/>
              <a:gd name="connsiteX34" fmla="*/ 701077 w 2606077"/>
              <a:gd name="connsiteY34" fmla="*/ 114300 h 1958340"/>
              <a:gd name="connsiteX35" fmla="*/ 716317 w 2606077"/>
              <a:gd name="connsiteY35" fmla="*/ 83820 h 1958340"/>
              <a:gd name="connsiteX36" fmla="*/ 754417 w 2606077"/>
              <a:gd name="connsiteY36" fmla="*/ 30480 h 1958340"/>
              <a:gd name="connsiteX37" fmla="*/ 807757 w 2606077"/>
              <a:gd name="connsiteY37" fmla="*/ 0 h 1958340"/>
              <a:gd name="connsiteX38" fmla="*/ 937297 w 2606077"/>
              <a:gd name="connsiteY38" fmla="*/ 7620 h 1958340"/>
              <a:gd name="connsiteX39" fmla="*/ 975397 w 2606077"/>
              <a:gd name="connsiteY39" fmla="*/ 15240 h 1958340"/>
              <a:gd name="connsiteX40" fmla="*/ 998257 w 2606077"/>
              <a:gd name="connsiteY40" fmla="*/ 30480 h 1958340"/>
              <a:gd name="connsiteX41" fmla="*/ 1043977 w 2606077"/>
              <a:gd name="connsiteY41" fmla="*/ 45720 h 1958340"/>
              <a:gd name="connsiteX42" fmla="*/ 1074457 w 2606077"/>
              <a:gd name="connsiteY42" fmla="*/ 60960 h 1958340"/>
              <a:gd name="connsiteX43" fmla="*/ 1112557 w 2606077"/>
              <a:gd name="connsiteY43" fmla="*/ 76200 h 1958340"/>
              <a:gd name="connsiteX44" fmla="*/ 1173517 w 2606077"/>
              <a:gd name="connsiteY44" fmla="*/ 106680 h 1958340"/>
              <a:gd name="connsiteX45" fmla="*/ 1219237 w 2606077"/>
              <a:gd name="connsiteY45" fmla="*/ 121920 h 1958340"/>
              <a:gd name="connsiteX46" fmla="*/ 1272577 w 2606077"/>
              <a:gd name="connsiteY46" fmla="*/ 114300 h 1958340"/>
              <a:gd name="connsiteX47" fmla="*/ 1303057 w 2606077"/>
              <a:gd name="connsiteY47" fmla="*/ 91440 h 1958340"/>
              <a:gd name="connsiteX48" fmla="*/ 1356397 w 2606077"/>
              <a:gd name="connsiteY48" fmla="*/ 45720 h 1958340"/>
              <a:gd name="connsiteX49" fmla="*/ 1379257 w 2606077"/>
              <a:gd name="connsiteY49" fmla="*/ 38100 h 1958340"/>
              <a:gd name="connsiteX50" fmla="*/ 1402117 w 2606077"/>
              <a:gd name="connsiteY50" fmla="*/ 22860 h 1958340"/>
              <a:gd name="connsiteX51" fmla="*/ 1554517 w 2606077"/>
              <a:gd name="connsiteY51" fmla="*/ 38100 h 1958340"/>
              <a:gd name="connsiteX52" fmla="*/ 1577377 w 2606077"/>
              <a:gd name="connsiteY52" fmla="*/ 53340 h 1958340"/>
              <a:gd name="connsiteX53" fmla="*/ 1630717 w 2606077"/>
              <a:gd name="connsiteY53" fmla="*/ 91440 h 1958340"/>
              <a:gd name="connsiteX54" fmla="*/ 1638337 w 2606077"/>
              <a:gd name="connsiteY54" fmla="*/ 121920 h 1958340"/>
              <a:gd name="connsiteX55" fmla="*/ 1661197 w 2606077"/>
              <a:gd name="connsiteY55" fmla="*/ 213360 h 1958340"/>
              <a:gd name="connsiteX56" fmla="*/ 1691677 w 2606077"/>
              <a:gd name="connsiteY56" fmla="*/ 228600 h 1958340"/>
              <a:gd name="connsiteX57" fmla="*/ 1752637 w 2606077"/>
              <a:gd name="connsiteY57" fmla="*/ 243840 h 1958340"/>
              <a:gd name="connsiteX58" fmla="*/ 1965997 w 2606077"/>
              <a:gd name="connsiteY58" fmla="*/ 243840 h 1958340"/>
              <a:gd name="connsiteX59" fmla="*/ 1988857 w 2606077"/>
              <a:gd name="connsiteY59" fmla="*/ 251460 h 1958340"/>
              <a:gd name="connsiteX60" fmla="*/ 2004097 w 2606077"/>
              <a:gd name="connsiteY60" fmla="*/ 274320 h 1958340"/>
              <a:gd name="connsiteX61" fmla="*/ 2026957 w 2606077"/>
              <a:gd name="connsiteY61" fmla="*/ 297180 h 1958340"/>
              <a:gd name="connsiteX62" fmla="*/ 2042197 w 2606077"/>
              <a:gd name="connsiteY62" fmla="*/ 342900 h 1958340"/>
              <a:gd name="connsiteX63" fmla="*/ 2057437 w 2606077"/>
              <a:gd name="connsiteY63" fmla="*/ 365760 h 1958340"/>
              <a:gd name="connsiteX64" fmla="*/ 2072677 w 2606077"/>
              <a:gd name="connsiteY64" fmla="*/ 411480 h 1958340"/>
              <a:gd name="connsiteX65" fmla="*/ 2065057 w 2606077"/>
              <a:gd name="connsiteY65" fmla="*/ 457200 h 1958340"/>
              <a:gd name="connsiteX66" fmla="*/ 2049817 w 2606077"/>
              <a:gd name="connsiteY66" fmla="*/ 502920 h 1958340"/>
              <a:gd name="connsiteX67" fmla="*/ 2065057 w 2606077"/>
              <a:gd name="connsiteY67" fmla="*/ 541020 h 1958340"/>
              <a:gd name="connsiteX68" fmla="*/ 2118397 w 2606077"/>
              <a:gd name="connsiteY68" fmla="*/ 563880 h 1958340"/>
              <a:gd name="connsiteX69" fmla="*/ 2141257 w 2606077"/>
              <a:gd name="connsiteY69" fmla="*/ 571500 h 1958340"/>
              <a:gd name="connsiteX70" fmla="*/ 2194597 w 2606077"/>
              <a:gd name="connsiteY70" fmla="*/ 586740 h 1958340"/>
              <a:gd name="connsiteX71" fmla="*/ 2217457 w 2606077"/>
              <a:gd name="connsiteY71" fmla="*/ 601980 h 1958340"/>
              <a:gd name="connsiteX72" fmla="*/ 2240317 w 2606077"/>
              <a:gd name="connsiteY72" fmla="*/ 647700 h 1958340"/>
              <a:gd name="connsiteX73" fmla="*/ 2247937 w 2606077"/>
              <a:gd name="connsiteY73" fmla="*/ 678180 h 1958340"/>
              <a:gd name="connsiteX74" fmla="*/ 2316517 w 2606077"/>
              <a:gd name="connsiteY74" fmla="*/ 746760 h 1958340"/>
              <a:gd name="connsiteX75" fmla="*/ 2346997 w 2606077"/>
              <a:gd name="connsiteY75" fmla="*/ 777240 h 1958340"/>
              <a:gd name="connsiteX76" fmla="*/ 2377477 w 2606077"/>
              <a:gd name="connsiteY76" fmla="*/ 800100 h 1958340"/>
              <a:gd name="connsiteX77" fmla="*/ 2415577 w 2606077"/>
              <a:gd name="connsiteY77" fmla="*/ 845820 h 1958340"/>
              <a:gd name="connsiteX78" fmla="*/ 2476537 w 2606077"/>
              <a:gd name="connsiteY78" fmla="*/ 899160 h 1958340"/>
              <a:gd name="connsiteX79" fmla="*/ 2522257 w 2606077"/>
              <a:gd name="connsiteY79" fmla="*/ 944880 h 1958340"/>
              <a:gd name="connsiteX80" fmla="*/ 2514637 w 2606077"/>
              <a:gd name="connsiteY80" fmla="*/ 1074420 h 1958340"/>
              <a:gd name="connsiteX81" fmla="*/ 2491777 w 2606077"/>
              <a:gd name="connsiteY81" fmla="*/ 1089660 h 1958340"/>
              <a:gd name="connsiteX82" fmla="*/ 2468917 w 2606077"/>
              <a:gd name="connsiteY82" fmla="*/ 1120140 h 1958340"/>
              <a:gd name="connsiteX83" fmla="*/ 2468917 w 2606077"/>
              <a:gd name="connsiteY83" fmla="*/ 1196340 h 1958340"/>
              <a:gd name="connsiteX84" fmla="*/ 2514637 w 2606077"/>
              <a:gd name="connsiteY84" fmla="*/ 1211580 h 1958340"/>
              <a:gd name="connsiteX85" fmla="*/ 2560357 w 2606077"/>
              <a:gd name="connsiteY85" fmla="*/ 1226820 h 1958340"/>
              <a:gd name="connsiteX86" fmla="*/ 2583217 w 2606077"/>
              <a:gd name="connsiteY86" fmla="*/ 1234440 h 1958340"/>
              <a:gd name="connsiteX87" fmla="*/ 2606077 w 2606077"/>
              <a:gd name="connsiteY87" fmla="*/ 1249680 h 1958340"/>
              <a:gd name="connsiteX88" fmla="*/ 2598457 w 2606077"/>
              <a:gd name="connsiteY88" fmla="*/ 1363980 h 1958340"/>
              <a:gd name="connsiteX89" fmla="*/ 2583217 w 2606077"/>
              <a:gd name="connsiteY89" fmla="*/ 1394460 h 1958340"/>
              <a:gd name="connsiteX90" fmla="*/ 2575597 w 2606077"/>
              <a:gd name="connsiteY90" fmla="*/ 1417320 h 1958340"/>
              <a:gd name="connsiteX91" fmla="*/ 2529877 w 2606077"/>
              <a:gd name="connsiteY91" fmla="*/ 1455420 h 1958340"/>
              <a:gd name="connsiteX92" fmla="*/ 2476537 w 2606077"/>
              <a:gd name="connsiteY92" fmla="*/ 1485900 h 1958340"/>
              <a:gd name="connsiteX93" fmla="*/ 2407957 w 2606077"/>
              <a:gd name="connsiteY93" fmla="*/ 1501140 h 1958340"/>
              <a:gd name="connsiteX94" fmla="*/ 2362237 w 2606077"/>
              <a:gd name="connsiteY94" fmla="*/ 1516380 h 1958340"/>
              <a:gd name="connsiteX95" fmla="*/ 2362237 w 2606077"/>
              <a:gd name="connsiteY95" fmla="*/ 1600200 h 1958340"/>
              <a:gd name="connsiteX96" fmla="*/ 2400337 w 2606077"/>
              <a:gd name="connsiteY96" fmla="*/ 1645920 h 1958340"/>
              <a:gd name="connsiteX97" fmla="*/ 2423197 w 2606077"/>
              <a:gd name="connsiteY97" fmla="*/ 1691640 h 1958340"/>
              <a:gd name="connsiteX98" fmla="*/ 2415577 w 2606077"/>
              <a:gd name="connsiteY98" fmla="*/ 1767840 h 1958340"/>
              <a:gd name="connsiteX99" fmla="*/ 2400337 w 2606077"/>
              <a:gd name="connsiteY99" fmla="*/ 1790700 h 1958340"/>
              <a:gd name="connsiteX100" fmla="*/ 2316517 w 2606077"/>
              <a:gd name="connsiteY100" fmla="*/ 1836420 h 1958340"/>
              <a:gd name="connsiteX101" fmla="*/ 2247937 w 2606077"/>
              <a:gd name="connsiteY101" fmla="*/ 1844040 h 1958340"/>
              <a:gd name="connsiteX102" fmla="*/ 2240317 w 2606077"/>
              <a:gd name="connsiteY102" fmla="*/ 1927860 h 1958340"/>
              <a:gd name="connsiteX103" fmla="*/ 2217457 w 2606077"/>
              <a:gd name="connsiteY103" fmla="*/ 1943100 h 1958340"/>
              <a:gd name="connsiteX104" fmla="*/ 2171737 w 2606077"/>
              <a:gd name="connsiteY104" fmla="*/ 1958340 h 1958340"/>
              <a:gd name="connsiteX105" fmla="*/ 2042197 w 2606077"/>
              <a:gd name="connsiteY105" fmla="*/ 1950720 h 1958340"/>
              <a:gd name="connsiteX106" fmla="*/ 2026957 w 2606077"/>
              <a:gd name="connsiteY106" fmla="*/ 1927860 h 1958340"/>
              <a:gd name="connsiteX107" fmla="*/ 2004097 w 2606077"/>
              <a:gd name="connsiteY107" fmla="*/ 1912620 h 1958340"/>
              <a:gd name="connsiteX108" fmla="*/ 1965997 w 2606077"/>
              <a:gd name="connsiteY108" fmla="*/ 1866900 h 1958340"/>
              <a:gd name="connsiteX109" fmla="*/ 1973617 w 2606077"/>
              <a:gd name="connsiteY109" fmla="*/ 1752600 h 1958340"/>
              <a:gd name="connsiteX110" fmla="*/ 1996477 w 2606077"/>
              <a:gd name="connsiteY110" fmla="*/ 1676400 h 1958340"/>
              <a:gd name="connsiteX111" fmla="*/ 2004097 w 2606077"/>
              <a:gd name="connsiteY111" fmla="*/ 1653540 h 1958340"/>
              <a:gd name="connsiteX112" fmla="*/ 2026957 w 2606077"/>
              <a:gd name="connsiteY112" fmla="*/ 1607820 h 1958340"/>
              <a:gd name="connsiteX113" fmla="*/ 2019337 w 2606077"/>
              <a:gd name="connsiteY113" fmla="*/ 1485900 h 1958340"/>
              <a:gd name="connsiteX114" fmla="*/ 2004097 w 2606077"/>
              <a:gd name="connsiteY114" fmla="*/ 1463040 h 1958340"/>
              <a:gd name="connsiteX115" fmla="*/ 1996477 w 2606077"/>
              <a:gd name="connsiteY115" fmla="*/ 1440180 h 1958340"/>
              <a:gd name="connsiteX116" fmla="*/ 1973617 w 2606077"/>
              <a:gd name="connsiteY116" fmla="*/ 1417320 h 1958340"/>
              <a:gd name="connsiteX117" fmla="*/ 1935517 w 2606077"/>
              <a:gd name="connsiteY117" fmla="*/ 1379220 h 1958340"/>
              <a:gd name="connsiteX118" fmla="*/ 1905037 w 2606077"/>
              <a:gd name="connsiteY118" fmla="*/ 1333500 h 1958340"/>
              <a:gd name="connsiteX119" fmla="*/ 1897417 w 2606077"/>
              <a:gd name="connsiteY119" fmla="*/ 1310640 h 1958340"/>
              <a:gd name="connsiteX120" fmla="*/ 1874557 w 2606077"/>
              <a:gd name="connsiteY120" fmla="*/ 1287780 h 1958340"/>
              <a:gd name="connsiteX121" fmla="*/ 1866937 w 2606077"/>
              <a:gd name="connsiteY121" fmla="*/ 1264920 h 1958340"/>
              <a:gd name="connsiteX122" fmla="*/ 1798357 w 2606077"/>
              <a:gd name="connsiteY122" fmla="*/ 1203960 h 1958340"/>
              <a:gd name="connsiteX123" fmla="*/ 1767877 w 2606077"/>
              <a:gd name="connsiteY123" fmla="*/ 1196340 h 1958340"/>
              <a:gd name="connsiteX124" fmla="*/ 1745017 w 2606077"/>
              <a:gd name="connsiteY124" fmla="*/ 1120140 h 1958340"/>
              <a:gd name="connsiteX125" fmla="*/ 1699297 w 2606077"/>
              <a:gd name="connsiteY125" fmla="*/ 1043940 h 1958340"/>
              <a:gd name="connsiteX126" fmla="*/ 1684057 w 2606077"/>
              <a:gd name="connsiteY126" fmla="*/ 1021080 h 1958340"/>
              <a:gd name="connsiteX127" fmla="*/ 1638337 w 2606077"/>
              <a:gd name="connsiteY127" fmla="*/ 990600 h 1958340"/>
              <a:gd name="connsiteX128" fmla="*/ 1584997 w 2606077"/>
              <a:gd name="connsiteY128" fmla="*/ 960120 h 1958340"/>
              <a:gd name="connsiteX129" fmla="*/ 1226857 w 2606077"/>
              <a:gd name="connsiteY129" fmla="*/ 937260 h 1958340"/>
              <a:gd name="connsiteX130" fmla="*/ 1089697 w 2606077"/>
              <a:gd name="connsiteY130" fmla="*/ 929640 h 1958340"/>
              <a:gd name="connsiteX131" fmla="*/ 1036357 w 2606077"/>
              <a:gd name="connsiteY131" fmla="*/ 944880 h 1958340"/>
              <a:gd name="connsiteX132" fmla="*/ 998257 w 2606077"/>
              <a:gd name="connsiteY132" fmla="*/ 952500 h 1958340"/>
              <a:gd name="connsiteX133" fmla="*/ 967777 w 2606077"/>
              <a:gd name="connsiteY133" fmla="*/ 960120 h 1958340"/>
              <a:gd name="connsiteX134" fmla="*/ 906817 w 2606077"/>
              <a:gd name="connsiteY134" fmla="*/ 975360 h 1958340"/>
              <a:gd name="connsiteX135" fmla="*/ 883957 w 2606077"/>
              <a:gd name="connsiteY135" fmla="*/ 998220 h 1958340"/>
              <a:gd name="connsiteX136" fmla="*/ 861097 w 2606077"/>
              <a:gd name="connsiteY136" fmla="*/ 1013460 h 1958340"/>
              <a:gd name="connsiteX137" fmla="*/ 845857 w 2606077"/>
              <a:gd name="connsiteY137" fmla="*/ 1036320 h 1958340"/>
              <a:gd name="connsiteX138" fmla="*/ 815377 w 2606077"/>
              <a:gd name="connsiteY138" fmla="*/ 1051560 h 1958340"/>
              <a:gd name="connsiteX139" fmla="*/ 792517 w 2606077"/>
              <a:gd name="connsiteY139" fmla="*/ 1066800 h 1958340"/>
              <a:gd name="connsiteX140" fmla="*/ 548677 w 2606077"/>
              <a:gd name="connsiteY140" fmla="*/ 1074420 h 1958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2606077" h="1958340">
                <a:moveTo>
                  <a:pt x="548677" y="1074420"/>
                </a:moveTo>
                <a:cubicBezTo>
                  <a:pt x="501687" y="1073150"/>
                  <a:pt x="522585" y="1065730"/>
                  <a:pt x="510577" y="1059180"/>
                </a:cubicBezTo>
                <a:cubicBezTo>
                  <a:pt x="443677" y="1022689"/>
                  <a:pt x="484994" y="1041671"/>
                  <a:pt x="441997" y="1005840"/>
                </a:cubicBezTo>
                <a:cubicBezTo>
                  <a:pt x="434962" y="999977"/>
                  <a:pt x="426172" y="996463"/>
                  <a:pt x="419137" y="990600"/>
                </a:cubicBezTo>
                <a:cubicBezTo>
                  <a:pt x="410858" y="983701"/>
                  <a:pt x="404556" y="974639"/>
                  <a:pt x="396277" y="967740"/>
                </a:cubicBezTo>
                <a:cubicBezTo>
                  <a:pt x="363520" y="940443"/>
                  <a:pt x="384924" y="962063"/>
                  <a:pt x="350557" y="944880"/>
                </a:cubicBezTo>
                <a:cubicBezTo>
                  <a:pt x="342366" y="940784"/>
                  <a:pt x="335888" y="933736"/>
                  <a:pt x="327697" y="929640"/>
                </a:cubicBezTo>
                <a:cubicBezTo>
                  <a:pt x="293330" y="912457"/>
                  <a:pt x="314734" y="934077"/>
                  <a:pt x="281977" y="906780"/>
                </a:cubicBezTo>
                <a:cubicBezTo>
                  <a:pt x="245548" y="876423"/>
                  <a:pt x="271122" y="893754"/>
                  <a:pt x="243877" y="861060"/>
                </a:cubicBezTo>
                <a:cubicBezTo>
                  <a:pt x="236978" y="852781"/>
                  <a:pt x="228637" y="845820"/>
                  <a:pt x="221017" y="838200"/>
                </a:cubicBezTo>
                <a:cubicBezTo>
                  <a:pt x="218477" y="830580"/>
                  <a:pt x="217298" y="822361"/>
                  <a:pt x="213397" y="815340"/>
                </a:cubicBezTo>
                <a:cubicBezTo>
                  <a:pt x="197220" y="786222"/>
                  <a:pt x="192067" y="765201"/>
                  <a:pt x="160057" y="762000"/>
                </a:cubicBezTo>
                <a:cubicBezTo>
                  <a:pt x="117017" y="757696"/>
                  <a:pt x="73697" y="756920"/>
                  <a:pt x="30517" y="754380"/>
                </a:cubicBezTo>
                <a:cubicBezTo>
                  <a:pt x="22897" y="749300"/>
                  <a:pt x="11753" y="747331"/>
                  <a:pt x="7657" y="739140"/>
                </a:cubicBezTo>
                <a:cubicBezTo>
                  <a:pt x="-5102" y="713621"/>
                  <a:pt x="353" y="644927"/>
                  <a:pt x="7657" y="624840"/>
                </a:cubicBezTo>
                <a:cubicBezTo>
                  <a:pt x="10787" y="616233"/>
                  <a:pt x="22477" y="613985"/>
                  <a:pt x="30517" y="609600"/>
                </a:cubicBezTo>
                <a:cubicBezTo>
                  <a:pt x="50461" y="598721"/>
                  <a:pt x="69437" y="584630"/>
                  <a:pt x="91477" y="579120"/>
                </a:cubicBezTo>
                <a:cubicBezTo>
                  <a:pt x="101637" y="576580"/>
                  <a:pt x="111887" y="574377"/>
                  <a:pt x="121957" y="571500"/>
                </a:cubicBezTo>
                <a:cubicBezTo>
                  <a:pt x="129680" y="569293"/>
                  <a:pt x="137025" y="565828"/>
                  <a:pt x="144817" y="563880"/>
                </a:cubicBezTo>
                <a:cubicBezTo>
                  <a:pt x="188322" y="553004"/>
                  <a:pt x="174285" y="560374"/>
                  <a:pt x="213397" y="548640"/>
                </a:cubicBezTo>
                <a:cubicBezTo>
                  <a:pt x="290482" y="525514"/>
                  <a:pt x="230190" y="543620"/>
                  <a:pt x="289597" y="518160"/>
                </a:cubicBezTo>
                <a:cubicBezTo>
                  <a:pt x="296980" y="514996"/>
                  <a:pt x="304764" y="512848"/>
                  <a:pt x="312457" y="510540"/>
                </a:cubicBezTo>
                <a:cubicBezTo>
                  <a:pt x="330169" y="505227"/>
                  <a:pt x="347957" y="500165"/>
                  <a:pt x="365797" y="495300"/>
                </a:cubicBezTo>
                <a:cubicBezTo>
                  <a:pt x="390258" y="488629"/>
                  <a:pt x="408990" y="484676"/>
                  <a:pt x="434377" y="480060"/>
                </a:cubicBezTo>
                <a:cubicBezTo>
                  <a:pt x="463460" y="474772"/>
                  <a:pt x="478208" y="475427"/>
                  <a:pt x="502957" y="464820"/>
                </a:cubicBezTo>
                <a:cubicBezTo>
                  <a:pt x="518301" y="458244"/>
                  <a:pt x="542792" y="445594"/>
                  <a:pt x="556297" y="434340"/>
                </a:cubicBezTo>
                <a:cubicBezTo>
                  <a:pt x="614969" y="385447"/>
                  <a:pt x="545260" y="434078"/>
                  <a:pt x="602017" y="396240"/>
                </a:cubicBezTo>
                <a:cubicBezTo>
                  <a:pt x="607097" y="388620"/>
                  <a:pt x="614041" y="381955"/>
                  <a:pt x="617257" y="373380"/>
                </a:cubicBezTo>
                <a:cubicBezTo>
                  <a:pt x="621805" y="361253"/>
                  <a:pt x="621469" y="347775"/>
                  <a:pt x="624877" y="335280"/>
                </a:cubicBezTo>
                <a:cubicBezTo>
                  <a:pt x="629104" y="319782"/>
                  <a:pt x="635037" y="304800"/>
                  <a:pt x="640117" y="289560"/>
                </a:cubicBezTo>
                <a:cubicBezTo>
                  <a:pt x="642657" y="281940"/>
                  <a:pt x="645789" y="274492"/>
                  <a:pt x="647737" y="266700"/>
                </a:cubicBezTo>
                <a:cubicBezTo>
                  <a:pt x="652817" y="246380"/>
                  <a:pt x="656353" y="225611"/>
                  <a:pt x="662977" y="205740"/>
                </a:cubicBezTo>
                <a:lnTo>
                  <a:pt x="678217" y="160020"/>
                </a:lnTo>
                <a:cubicBezTo>
                  <a:pt x="680757" y="152400"/>
                  <a:pt x="681382" y="143843"/>
                  <a:pt x="685837" y="137160"/>
                </a:cubicBezTo>
                <a:cubicBezTo>
                  <a:pt x="690917" y="129540"/>
                  <a:pt x="696533" y="122251"/>
                  <a:pt x="701077" y="114300"/>
                </a:cubicBezTo>
                <a:cubicBezTo>
                  <a:pt x="706713" y="104437"/>
                  <a:pt x="710681" y="93683"/>
                  <a:pt x="716317" y="83820"/>
                </a:cubicBezTo>
                <a:cubicBezTo>
                  <a:pt x="722086" y="73724"/>
                  <a:pt x="748965" y="35932"/>
                  <a:pt x="754417" y="30480"/>
                </a:cubicBezTo>
                <a:cubicBezTo>
                  <a:pt x="765187" y="19710"/>
                  <a:pt x="795804" y="5976"/>
                  <a:pt x="807757" y="0"/>
                </a:cubicBezTo>
                <a:cubicBezTo>
                  <a:pt x="850937" y="2540"/>
                  <a:pt x="894220" y="3704"/>
                  <a:pt x="937297" y="7620"/>
                </a:cubicBezTo>
                <a:cubicBezTo>
                  <a:pt x="950195" y="8793"/>
                  <a:pt x="963270" y="10692"/>
                  <a:pt x="975397" y="15240"/>
                </a:cubicBezTo>
                <a:cubicBezTo>
                  <a:pt x="983972" y="18456"/>
                  <a:pt x="989888" y="26761"/>
                  <a:pt x="998257" y="30480"/>
                </a:cubicBezTo>
                <a:cubicBezTo>
                  <a:pt x="1012937" y="37004"/>
                  <a:pt x="1029609" y="38536"/>
                  <a:pt x="1043977" y="45720"/>
                </a:cubicBezTo>
                <a:cubicBezTo>
                  <a:pt x="1054137" y="50800"/>
                  <a:pt x="1064077" y="56347"/>
                  <a:pt x="1074457" y="60960"/>
                </a:cubicBezTo>
                <a:cubicBezTo>
                  <a:pt x="1086956" y="66515"/>
                  <a:pt x="1100138" y="70468"/>
                  <a:pt x="1112557" y="76200"/>
                </a:cubicBezTo>
                <a:cubicBezTo>
                  <a:pt x="1133184" y="85720"/>
                  <a:pt x="1151964" y="99496"/>
                  <a:pt x="1173517" y="106680"/>
                </a:cubicBezTo>
                <a:lnTo>
                  <a:pt x="1219237" y="121920"/>
                </a:lnTo>
                <a:cubicBezTo>
                  <a:pt x="1237017" y="119380"/>
                  <a:pt x="1255698" y="120438"/>
                  <a:pt x="1272577" y="114300"/>
                </a:cubicBezTo>
                <a:cubicBezTo>
                  <a:pt x="1284512" y="109960"/>
                  <a:pt x="1293414" y="99705"/>
                  <a:pt x="1303057" y="91440"/>
                </a:cubicBezTo>
                <a:cubicBezTo>
                  <a:pt x="1330081" y="68277"/>
                  <a:pt x="1322972" y="64820"/>
                  <a:pt x="1356397" y="45720"/>
                </a:cubicBezTo>
                <a:cubicBezTo>
                  <a:pt x="1363371" y="41735"/>
                  <a:pt x="1372073" y="41692"/>
                  <a:pt x="1379257" y="38100"/>
                </a:cubicBezTo>
                <a:cubicBezTo>
                  <a:pt x="1387448" y="34004"/>
                  <a:pt x="1394497" y="27940"/>
                  <a:pt x="1402117" y="22860"/>
                </a:cubicBezTo>
                <a:cubicBezTo>
                  <a:pt x="1402930" y="22914"/>
                  <a:pt x="1521850" y="25850"/>
                  <a:pt x="1554517" y="38100"/>
                </a:cubicBezTo>
                <a:cubicBezTo>
                  <a:pt x="1563092" y="41316"/>
                  <a:pt x="1569426" y="48796"/>
                  <a:pt x="1577377" y="53340"/>
                </a:cubicBezTo>
                <a:cubicBezTo>
                  <a:pt x="1624182" y="80086"/>
                  <a:pt x="1593482" y="54205"/>
                  <a:pt x="1630717" y="91440"/>
                </a:cubicBezTo>
                <a:cubicBezTo>
                  <a:pt x="1633257" y="101600"/>
                  <a:pt x="1636745" y="111569"/>
                  <a:pt x="1638337" y="121920"/>
                </a:cubicBezTo>
                <a:cubicBezTo>
                  <a:pt x="1642504" y="149002"/>
                  <a:pt x="1634976" y="191509"/>
                  <a:pt x="1661197" y="213360"/>
                </a:cubicBezTo>
                <a:cubicBezTo>
                  <a:pt x="1669923" y="220632"/>
                  <a:pt x="1680901" y="225008"/>
                  <a:pt x="1691677" y="228600"/>
                </a:cubicBezTo>
                <a:cubicBezTo>
                  <a:pt x="1711548" y="235224"/>
                  <a:pt x="1752637" y="243840"/>
                  <a:pt x="1752637" y="243840"/>
                </a:cubicBezTo>
                <a:cubicBezTo>
                  <a:pt x="1859790" y="237537"/>
                  <a:pt x="1871786" y="230381"/>
                  <a:pt x="1965997" y="243840"/>
                </a:cubicBezTo>
                <a:cubicBezTo>
                  <a:pt x="1973948" y="244976"/>
                  <a:pt x="1981237" y="248920"/>
                  <a:pt x="1988857" y="251460"/>
                </a:cubicBezTo>
                <a:cubicBezTo>
                  <a:pt x="1993937" y="259080"/>
                  <a:pt x="1998234" y="267285"/>
                  <a:pt x="2004097" y="274320"/>
                </a:cubicBezTo>
                <a:cubicBezTo>
                  <a:pt x="2010996" y="282599"/>
                  <a:pt x="2021724" y="287760"/>
                  <a:pt x="2026957" y="297180"/>
                </a:cubicBezTo>
                <a:cubicBezTo>
                  <a:pt x="2034759" y="311223"/>
                  <a:pt x="2033286" y="329534"/>
                  <a:pt x="2042197" y="342900"/>
                </a:cubicBezTo>
                <a:cubicBezTo>
                  <a:pt x="2047277" y="350520"/>
                  <a:pt x="2053718" y="357391"/>
                  <a:pt x="2057437" y="365760"/>
                </a:cubicBezTo>
                <a:cubicBezTo>
                  <a:pt x="2063961" y="380440"/>
                  <a:pt x="2072677" y="411480"/>
                  <a:pt x="2072677" y="411480"/>
                </a:cubicBezTo>
                <a:cubicBezTo>
                  <a:pt x="2070137" y="426720"/>
                  <a:pt x="2068804" y="442211"/>
                  <a:pt x="2065057" y="457200"/>
                </a:cubicBezTo>
                <a:cubicBezTo>
                  <a:pt x="2061161" y="472785"/>
                  <a:pt x="2049817" y="502920"/>
                  <a:pt x="2049817" y="502920"/>
                </a:cubicBezTo>
                <a:cubicBezTo>
                  <a:pt x="2054897" y="515620"/>
                  <a:pt x="2057107" y="529889"/>
                  <a:pt x="2065057" y="541020"/>
                </a:cubicBezTo>
                <a:cubicBezTo>
                  <a:pt x="2076955" y="557677"/>
                  <a:pt x="2101533" y="559062"/>
                  <a:pt x="2118397" y="563880"/>
                </a:cubicBezTo>
                <a:cubicBezTo>
                  <a:pt x="2126120" y="566087"/>
                  <a:pt x="2133534" y="569293"/>
                  <a:pt x="2141257" y="571500"/>
                </a:cubicBezTo>
                <a:cubicBezTo>
                  <a:pt x="2152650" y="574755"/>
                  <a:pt x="2182417" y="580650"/>
                  <a:pt x="2194597" y="586740"/>
                </a:cubicBezTo>
                <a:cubicBezTo>
                  <a:pt x="2202788" y="590836"/>
                  <a:pt x="2209837" y="596900"/>
                  <a:pt x="2217457" y="601980"/>
                </a:cubicBezTo>
                <a:cubicBezTo>
                  <a:pt x="2234155" y="627027"/>
                  <a:pt x="2232430" y="620095"/>
                  <a:pt x="2240317" y="647700"/>
                </a:cubicBezTo>
                <a:cubicBezTo>
                  <a:pt x="2243194" y="657770"/>
                  <a:pt x="2241552" y="669879"/>
                  <a:pt x="2247937" y="678180"/>
                </a:cubicBezTo>
                <a:cubicBezTo>
                  <a:pt x="2267648" y="703805"/>
                  <a:pt x="2293657" y="723900"/>
                  <a:pt x="2316517" y="746760"/>
                </a:cubicBezTo>
                <a:cubicBezTo>
                  <a:pt x="2326677" y="756920"/>
                  <a:pt x="2335502" y="768619"/>
                  <a:pt x="2346997" y="777240"/>
                </a:cubicBezTo>
                <a:cubicBezTo>
                  <a:pt x="2357157" y="784860"/>
                  <a:pt x="2368497" y="791120"/>
                  <a:pt x="2377477" y="800100"/>
                </a:cubicBezTo>
                <a:cubicBezTo>
                  <a:pt x="2391505" y="814128"/>
                  <a:pt x="2402397" y="830993"/>
                  <a:pt x="2415577" y="845820"/>
                </a:cubicBezTo>
                <a:cubicBezTo>
                  <a:pt x="2464889" y="901296"/>
                  <a:pt x="2407456" y="830079"/>
                  <a:pt x="2476537" y="899160"/>
                </a:cubicBezTo>
                <a:cubicBezTo>
                  <a:pt x="2533247" y="955870"/>
                  <a:pt x="2468383" y="908964"/>
                  <a:pt x="2522257" y="944880"/>
                </a:cubicBezTo>
                <a:cubicBezTo>
                  <a:pt x="2542293" y="1004988"/>
                  <a:pt x="2549588" y="998693"/>
                  <a:pt x="2514637" y="1074420"/>
                </a:cubicBezTo>
                <a:cubicBezTo>
                  <a:pt x="2510799" y="1082735"/>
                  <a:pt x="2498253" y="1083184"/>
                  <a:pt x="2491777" y="1089660"/>
                </a:cubicBezTo>
                <a:cubicBezTo>
                  <a:pt x="2482797" y="1098640"/>
                  <a:pt x="2476537" y="1109980"/>
                  <a:pt x="2468917" y="1120140"/>
                </a:cubicBezTo>
                <a:cubicBezTo>
                  <a:pt x="2460838" y="1144376"/>
                  <a:pt x="2448487" y="1170072"/>
                  <a:pt x="2468917" y="1196340"/>
                </a:cubicBezTo>
                <a:cubicBezTo>
                  <a:pt x="2478780" y="1209020"/>
                  <a:pt x="2499397" y="1206500"/>
                  <a:pt x="2514637" y="1211580"/>
                </a:cubicBezTo>
                <a:lnTo>
                  <a:pt x="2560357" y="1226820"/>
                </a:lnTo>
                <a:cubicBezTo>
                  <a:pt x="2567977" y="1229360"/>
                  <a:pt x="2576534" y="1229985"/>
                  <a:pt x="2583217" y="1234440"/>
                </a:cubicBezTo>
                <a:lnTo>
                  <a:pt x="2606077" y="1249680"/>
                </a:lnTo>
                <a:cubicBezTo>
                  <a:pt x="2603537" y="1287780"/>
                  <a:pt x="2604412" y="1326263"/>
                  <a:pt x="2598457" y="1363980"/>
                </a:cubicBezTo>
                <a:cubicBezTo>
                  <a:pt x="2596685" y="1375200"/>
                  <a:pt x="2587692" y="1384019"/>
                  <a:pt x="2583217" y="1394460"/>
                </a:cubicBezTo>
                <a:cubicBezTo>
                  <a:pt x="2580053" y="1401843"/>
                  <a:pt x="2580052" y="1410637"/>
                  <a:pt x="2575597" y="1417320"/>
                </a:cubicBezTo>
                <a:cubicBezTo>
                  <a:pt x="2565333" y="1432716"/>
                  <a:pt x="2545496" y="1446049"/>
                  <a:pt x="2529877" y="1455420"/>
                </a:cubicBezTo>
                <a:cubicBezTo>
                  <a:pt x="2512317" y="1465956"/>
                  <a:pt x="2495180" y="1477426"/>
                  <a:pt x="2476537" y="1485900"/>
                </a:cubicBezTo>
                <a:cubicBezTo>
                  <a:pt x="2466273" y="1490566"/>
                  <a:pt x="2415787" y="1499005"/>
                  <a:pt x="2407957" y="1501140"/>
                </a:cubicBezTo>
                <a:cubicBezTo>
                  <a:pt x="2392459" y="1505367"/>
                  <a:pt x="2362237" y="1516380"/>
                  <a:pt x="2362237" y="1516380"/>
                </a:cubicBezTo>
                <a:cubicBezTo>
                  <a:pt x="2354652" y="1554307"/>
                  <a:pt x="2348832" y="1559984"/>
                  <a:pt x="2362237" y="1600200"/>
                </a:cubicBezTo>
                <a:cubicBezTo>
                  <a:pt x="2368543" y="1619119"/>
                  <a:pt x="2388547" y="1631772"/>
                  <a:pt x="2400337" y="1645920"/>
                </a:cubicBezTo>
                <a:cubicBezTo>
                  <a:pt x="2416750" y="1665615"/>
                  <a:pt x="2415560" y="1668729"/>
                  <a:pt x="2423197" y="1691640"/>
                </a:cubicBezTo>
                <a:cubicBezTo>
                  <a:pt x="2420657" y="1717040"/>
                  <a:pt x="2421317" y="1742967"/>
                  <a:pt x="2415577" y="1767840"/>
                </a:cubicBezTo>
                <a:cubicBezTo>
                  <a:pt x="2413518" y="1776764"/>
                  <a:pt x="2407229" y="1784669"/>
                  <a:pt x="2400337" y="1790700"/>
                </a:cubicBezTo>
                <a:cubicBezTo>
                  <a:pt x="2381982" y="1806761"/>
                  <a:pt x="2342688" y="1830812"/>
                  <a:pt x="2316517" y="1836420"/>
                </a:cubicBezTo>
                <a:cubicBezTo>
                  <a:pt x="2294027" y="1841239"/>
                  <a:pt x="2270797" y="1841500"/>
                  <a:pt x="2247937" y="1844040"/>
                </a:cubicBezTo>
                <a:cubicBezTo>
                  <a:pt x="2245397" y="1871980"/>
                  <a:pt x="2248568" y="1901045"/>
                  <a:pt x="2240317" y="1927860"/>
                </a:cubicBezTo>
                <a:cubicBezTo>
                  <a:pt x="2237624" y="1936613"/>
                  <a:pt x="2225826" y="1939381"/>
                  <a:pt x="2217457" y="1943100"/>
                </a:cubicBezTo>
                <a:cubicBezTo>
                  <a:pt x="2202777" y="1949624"/>
                  <a:pt x="2171737" y="1958340"/>
                  <a:pt x="2171737" y="1958340"/>
                </a:cubicBezTo>
                <a:cubicBezTo>
                  <a:pt x="2128557" y="1955800"/>
                  <a:pt x="2084524" y="1959631"/>
                  <a:pt x="2042197" y="1950720"/>
                </a:cubicBezTo>
                <a:cubicBezTo>
                  <a:pt x="2033235" y="1948833"/>
                  <a:pt x="2033433" y="1934336"/>
                  <a:pt x="2026957" y="1927860"/>
                </a:cubicBezTo>
                <a:cubicBezTo>
                  <a:pt x="2020481" y="1921384"/>
                  <a:pt x="2011132" y="1918483"/>
                  <a:pt x="2004097" y="1912620"/>
                </a:cubicBezTo>
                <a:cubicBezTo>
                  <a:pt x="1982095" y="1894285"/>
                  <a:pt x="1980982" y="1889377"/>
                  <a:pt x="1965997" y="1866900"/>
                </a:cubicBezTo>
                <a:cubicBezTo>
                  <a:pt x="1968537" y="1828800"/>
                  <a:pt x="1969620" y="1790575"/>
                  <a:pt x="1973617" y="1752600"/>
                </a:cubicBezTo>
                <a:cubicBezTo>
                  <a:pt x="1975389" y="1735769"/>
                  <a:pt x="1992873" y="1687213"/>
                  <a:pt x="1996477" y="1676400"/>
                </a:cubicBezTo>
                <a:cubicBezTo>
                  <a:pt x="1999017" y="1668780"/>
                  <a:pt x="1999642" y="1660223"/>
                  <a:pt x="2004097" y="1653540"/>
                </a:cubicBezTo>
                <a:cubicBezTo>
                  <a:pt x="2023792" y="1623997"/>
                  <a:pt x="2016441" y="1639368"/>
                  <a:pt x="2026957" y="1607820"/>
                </a:cubicBezTo>
                <a:cubicBezTo>
                  <a:pt x="2024417" y="1567180"/>
                  <a:pt x="2025688" y="1526121"/>
                  <a:pt x="2019337" y="1485900"/>
                </a:cubicBezTo>
                <a:cubicBezTo>
                  <a:pt x="2017909" y="1476854"/>
                  <a:pt x="2008193" y="1471231"/>
                  <a:pt x="2004097" y="1463040"/>
                </a:cubicBezTo>
                <a:cubicBezTo>
                  <a:pt x="2000505" y="1455856"/>
                  <a:pt x="2000932" y="1446863"/>
                  <a:pt x="1996477" y="1440180"/>
                </a:cubicBezTo>
                <a:cubicBezTo>
                  <a:pt x="1990499" y="1431214"/>
                  <a:pt x="1980516" y="1425599"/>
                  <a:pt x="1973617" y="1417320"/>
                </a:cubicBezTo>
                <a:cubicBezTo>
                  <a:pt x="1941867" y="1379220"/>
                  <a:pt x="1977427" y="1407160"/>
                  <a:pt x="1935517" y="1379220"/>
                </a:cubicBezTo>
                <a:cubicBezTo>
                  <a:pt x="1925357" y="1363980"/>
                  <a:pt x="1910829" y="1350876"/>
                  <a:pt x="1905037" y="1333500"/>
                </a:cubicBezTo>
                <a:cubicBezTo>
                  <a:pt x="1902497" y="1325880"/>
                  <a:pt x="1901872" y="1317323"/>
                  <a:pt x="1897417" y="1310640"/>
                </a:cubicBezTo>
                <a:cubicBezTo>
                  <a:pt x="1891439" y="1301674"/>
                  <a:pt x="1882177" y="1295400"/>
                  <a:pt x="1874557" y="1287780"/>
                </a:cubicBezTo>
                <a:cubicBezTo>
                  <a:pt x="1872017" y="1280160"/>
                  <a:pt x="1871868" y="1271260"/>
                  <a:pt x="1866937" y="1264920"/>
                </a:cubicBezTo>
                <a:cubicBezTo>
                  <a:pt x="1858807" y="1254467"/>
                  <a:pt x="1820426" y="1213418"/>
                  <a:pt x="1798357" y="1203960"/>
                </a:cubicBezTo>
                <a:cubicBezTo>
                  <a:pt x="1788731" y="1199835"/>
                  <a:pt x="1778037" y="1198880"/>
                  <a:pt x="1767877" y="1196340"/>
                </a:cubicBezTo>
                <a:cubicBezTo>
                  <a:pt x="1756608" y="1117458"/>
                  <a:pt x="1771420" y="1166345"/>
                  <a:pt x="1745017" y="1120140"/>
                </a:cubicBezTo>
                <a:cubicBezTo>
                  <a:pt x="1698154" y="1038131"/>
                  <a:pt x="1773860" y="1155784"/>
                  <a:pt x="1699297" y="1043940"/>
                </a:cubicBezTo>
                <a:cubicBezTo>
                  <a:pt x="1694217" y="1036320"/>
                  <a:pt x="1690533" y="1027556"/>
                  <a:pt x="1684057" y="1021080"/>
                </a:cubicBezTo>
                <a:cubicBezTo>
                  <a:pt x="1640722" y="977745"/>
                  <a:pt x="1682448" y="1012656"/>
                  <a:pt x="1638337" y="990600"/>
                </a:cubicBezTo>
                <a:cubicBezTo>
                  <a:pt x="1583351" y="963107"/>
                  <a:pt x="1651793" y="986838"/>
                  <a:pt x="1584997" y="960120"/>
                </a:cubicBezTo>
                <a:cubicBezTo>
                  <a:pt x="1466107" y="912564"/>
                  <a:pt x="1388973" y="941214"/>
                  <a:pt x="1226857" y="937260"/>
                </a:cubicBezTo>
                <a:cubicBezTo>
                  <a:pt x="1152121" y="912348"/>
                  <a:pt x="1197146" y="920686"/>
                  <a:pt x="1089697" y="929640"/>
                </a:cubicBezTo>
                <a:cubicBezTo>
                  <a:pt x="1064240" y="938126"/>
                  <a:pt x="1065061" y="938501"/>
                  <a:pt x="1036357" y="944880"/>
                </a:cubicBezTo>
                <a:cubicBezTo>
                  <a:pt x="1023714" y="947690"/>
                  <a:pt x="1010900" y="949690"/>
                  <a:pt x="998257" y="952500"/>
                </a:cubicBezTo>
                <a:cubicBezTo>
                  <a:pt x="988034" y="954772"/>
                  <a:pt x="978000" y="957848"/>
                  <a:pt x="967777" y="960120"/>
                </a:cubicBezTo>
                <a:cubicBezTo>
                  <a:pt x="912606" y="972380"/>
                  <a:pt x="947667" y="961743"/>
                  <a:pt x="906817" y="975360"/>
                </a:cubicBezTo>
                <a:cubicBezTo>
                  <a:pt x="899197" y="982980"/>
                  <a:pt x="892236" y="991321"/>
                  <a:pt x="883957" y="998220"/>
                </a:cubicBezTo>
                <a:cubicBezTo>
                  <a:pt x="876922" y="1004083"/>
                  <a:pt x="867573" y="1006984"/>
                  <a:pt x="861097" y="1013460"/>
                </a:cubicBezTo>
                <a:cubicBezTo>
                  <a:pt x="854621" y="1019936"/>
                  <a:pt x="852892" y="1030457"/>
                  <a:pt x="845857" y="1036320"/>
                </a:cubicBezTo>
                <a:cubicBezTo>
                  <a:pt x="837131" y="1043592"/>
                  <a:pt x="825240" y="1045924"/>
                  <a:pt x="815377" y="1051560"/>
                </a:cubicBezTo>
                <a:cubicBezTo>
                  <a:pt x="807426" y="1056104"/>
                  <a:pt x="801583" y="1065505"/>
                  <a:pt x="792517" y="1066800"/>
                </a:cubicBezTo>
                <a:cubicBezTo>
                  <a:pt x="677330" y="1083255"/>
                  <a:pt x="595667" y="1075690"/>
                  <a:pt x="548677" y="1074420"/>
                </a:cubicBezTo>
                <a:close/>
              </a:path>
            </a:pathLst>
          </a:cu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59A40533-7148-4E6A-A90C-B25241664D88}"/>
              </a:ext>
            </a:extLst>
          </p:cNvPr>
          <p:cNvSpPr/>
          <p:nvPr/>
        </p:nvSpPr>
        <p:spPr>
          <a:xfrm>
            <a:off x="5873778" y="1038568"/>
            <a:ext cx="126723" cy="554481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07B682DE-A9D5-4365-95E8-D322F5C2CBDD}"/>
              </a:ext>
            </a:extLst>
          </p:cNvPr>
          <p:cNvSpPr/>
          <p:nvPr/>
        </p:nvSpPr>
        <p:spPr>
          <a:xfrm>
            <a:off x="5991351" y="1004048"/>
            <a:ext cx="126723" cy="554481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A8142B33-4587-4CCC-868B-924AEAA51EA5}"/>
              </a:ext>
            </a:extLst>
          </p:cNvPr>
          <p:cNvSpPr/>
          <p:nvPr/>
        </p:nvSpPr>
        <p:spPr>
          <a:xfrm>
            <a:off x="6118074" y="1047109"/>
            <a:ext cx="126723" cy="554481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2" name="Freeform: Shape 171">
            <a:extLst>
              <a:ext uri="{FF2B5EF4-FFF2-40B4-BE49-F238E27FC236}">
                <a16:creationId xmlns:a16="http://schemas.microsoft.com/office/drawing/2014/main" id="{320C0DE5-214E-496A-9A01-D49A3E2C9F24}"/>
              </a:ext>
            </a:extLst>
          </p:cNvPr>
          <p:cNvSpPr/>
          <p:nvPr/>
        </p:nvSpPr>
        <p:spPr>
          <a:xfrm>
            <a:off x="4887003" y="4473348"/>
            <a:ext cx="4365728" cy="1524156"/>
          </a:xfrm>
          <a:custGeom>
            <a:avLst/>
            <a:gdLst>
              <a:gd name="connsiteX0" fmla="*/ 3367939 w 4365728"/>
              <a:gd name="connsiteY0" fmla="*/ 0 h 1524156"/>
              <a:gd name="connsiteX1" fmla="*/ 3375774 w 4365728"/>
              <a:gd name="connsiteY1" fmla="*/ 0 h 1524156"/>
              <a:gd name="connsiteX2" fmla="*/ 3866192 w 4365728"/>
              <a:gd name="connsiteY2" fmla="*/ 260754 h 1524156"/>
              <a:gd name="connsiteX3" fmla="*/ 3909916 w 4365728"/>
              <a:gd name="connsiteY3" fmla="*/ 341308 h 1524156"/>
              <a:gd name="connsiteX4" fmla="*/ 4039293 w 4365728"/>
              <a:gd name="connsiteY4" fmla="*/ 341308 h 1524156"/>
              <a:gd name="connsiteX5" fmla="*/ 4352354 w 4365728"/>
              <a:gd name="connsiteY5" fmla="*/ 548819 h 1524156"/>
              <a:gd name="connsiteX6" fmla="*/ 4363855 w 4365728"/>
              <a:gd name="connsiteY6" fmla="*/ 605785 h 1524156"/>
              <a:gd name="connsiteX7" fmla="*/ 4329997 w 4365728"/>
              <a:gd name="connsiteY7" fmla="*/ 669500 h 1524156"/>
              <a:gd name="connsiteX8" fmla="*/ 4250752 w 4365728"/>
              <a:gd name="connsiteY8" fmla="*/ 603760 h 1524156"/>
              <a:gd name="connsiteX9" fmla="*/ 4239353 w 4365728"/>
              <a:gd name="connsiteY9" fmla="*/ 708601 h 1524156"/>
              <a:gd name="connsiteX10" fmla="*/ 4141980 w 4365728"/>
              <a:gd name="connsiteY10" fmla="*/ 679445 h 1524156"/>
              <a:gd name="connsiteX11" fmla="*/ 4169977 w 4365728"/>
              <a:gd name="connsiteY11" fmla="*/ 780849 h 1524156"/>
              <a:gd name="connsiteX12" fmla="*/ 4069303 w 4365728"/>
              <a:gd name="connsiteY12" fmla="*/ 792719 h 1524156"/>
              <a:gd name="connsiteX13" fmla="*/ 4132430 w 4365728"/>
              <a:gd name="connsiteY13" fmla="*/ 875245 h 1524156"/>
              <a:gd name="connsiteX14" fmla="*/ 4043782 w 4365728"/>
              <a:gd name="connsiteY14" fmla="*/ 926331 h 1524156"/>
              <a:gd name="connsiteX15" fmla="*/ 4132430 w 4365728"/>
              <a:gd name="connsiteY15" fmla="*/ 977417 h 1524156"/>
              <a:gd name="connsiteX16" fmla="*/ 4069303 w 4365728"/>
              <a:gd name="connsiteY16" fmla="*/ 1059943 h 1524156"/>
              <a:gd name="connsiteX17" fmla="*/ 4169977 w 4365728"/>
              <a:gd name="connsiteY17" fmla="*/ 1071813 h 1524156"/>
              <a:gd name="connsiteX18" fmla="*/ 4141980 w 4365728"/>
              <a:gd name="connsiteY18" fmla="*/ 1173217 h 1524156"/>
              <a:gd name="connsiteX19" fmla="*/ 4239353 w 4365728"/>
              <a:gd name="connsiteY19" fmla="*/ 1144061 h 1524156"/>
              <a:gd name="connsiteX20" fmla="*/ 4250752 w 4365728"/>
              <a:gd name="connsiteY20" fmla="*/ 1248902 h 1524156"/>
              <a:gd name="connsiteX21" fmla="*/ 4329997 w 4365728"/>
              <a:gd name="connsiteY21" fmla="*/ 1183162 h 1524156"/>
              <a:gd name="connsiteX22" fmla="*/ 4365728 w 4365728"/>
              <a:gd name="connsiteY22" fmla="*/ 1250402 h 1524156"/>
              <a:gd name="connsiteX23" fmla="*/ 4352354 w 4365728"/>
              <a:gd name="connsiteY23" fmla="*/ 1316646 h 1524156"/>
              <a:gd name="connsiteX24" fmla="*/ 4039293 w 4365728"/>
              <a:gd name="connsiteY24" fmla="*/ 1524156 h 1524156"/>
              <a:gd name="connsiteX25" fmla="*/ 339761 w 4365728"/>
              <a:gd name="connsiteY25" fmla="*/ 1524156 h 1524156"/>
              <a:gd name="connsiteX26" fmla="*/ 0 w 4365728"/>
              <a:gd name="connsiteY26" fmla="*/ 1184395 h 1524156"/>
              <a:gd name="connsiteX27" fmla="*/ 0 w 4365728"/>
              <a:gd name="connsiteY27" fmla="*/ 681069 h 1524156"/>
              <a:gd name="connsiteX28" fmla="*/ 339761 w 4365728"/>
              <a:gd name="connsiteY28" fmla="*/ 341308 h 1524156"/>
              <a:gd name="connsiteX29" fmla="*/ 2833798 w 4365728"/>
              <a:gd name="connsiteY29" fmla="*/ 341308 h 1524156"/>
              <a:gd name="connsiteX30" fmla="*/ 2877521 w 4365728"/>
              <a:gd name="connsiteY30" fmla="*/ 260754 h 1524156"/>
              <a:gd name="connsiteX31" fmla="*/ 3367939 w 4365728"/>
              <a:gd name="connsiteY31" fmla="*/ 0 h 152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365728" h="1524156">
                <a:moveTo>
                  <a:pt x="3367939" y="0"/>
                </a:moveTo>
                <a:lnTo>
                  <a:pt x="3375774" y="0"/>
                </a:lnTo>
                <a:cubicBezTo>
                  <a:pt x="3579920" y="0"/>
                  <a:pt x="3759909" y="103434"/>
                  <a:pt x="3866192" y="260754"/>
                </a:cubicBezTo>
                <a:lnTo>
                  <a:pt x="3909916" y="341308"/>
                </a:lnTo>
                <a:lnTo>
                  <a:pt x="4039293" y="341308"/>
                </a:lnTo>
                <a:cubicBezTo>
                  <a:pt x="4180027" y="341308"/>
                  <a:pt x="4300775" y="426874"/>
                  <a:pt x="4352354" y="548819"/>
                </a:cubicBezTo>
                <a:lnTo>
                  <a:pt x="4363855" y="605785"/>
                </a:lnTo>
                <a:lnTo>
                  <a:pt x="4329997" y="669500"/>
                </a:lnTo>
                <a:lnTo>
                  <a:pt x="4250752" y="603760"/>
                </a:lnTo>
                <a:lnTo>
                  <a:pt x="4239353" y="708601"/>
                </a:lnTo>
                <a:lnTo>
                  <a:pt x="4141980" y="679445"/>
                </a:lnTo>
                <a:lnTo>
                  <a:pt x="4169977" y="780849"/>
                </a:lnTo>
                <a:lnTo>
                  <a:pt x="4069303" y="792719"/>
                </a:lnTo>
                <a:lnTo>
                  <a:pt x="4132430" y="875245"/>
                </a:lnTo>
                <a:lnTo>
                  <a:pt x="4043782" y="926331"/>
                </a:lnTo>
                <a:lnTo>
                  <a:pt x="4132430" y="977417"/>
                </a:lnTo>
                <a:lnTo>
                  <a:pt x="4069303" y="1059943"/>
                </a:lnTo>
                <a:lnTo>
                  <a:pt x="4169977" y="1071813"/>
                </a:lnTo>
                <a:lnTo>
                  <a:pt x="4141980" y="1173217"/>
                </a:lnTo>
                <a:lnTo>
                  <a:pt x="4239353" y="1144061"/>
                </a:lnTo>
                <a:lnTo>
                  <a:pt x="4250752" y="1248902"/>
                </a:lnTo>
                <a:lnTo>
                  <a:pt x="4329997" y="1183162"/>
                </a:lnTo>
                <a:lnTo>
                  <a:pt x="4365728" y="1250402"/>
                </a:lnTo>
                <a:lnTo>
                  <a:pt x="4352354" y="1316646"/>
                </a:lnTo>
                <a:cubicBezTo>
                  <a:pt x="4300775" y="1438591"/>
                  <a:pt x="4180027" y="1524156"/>
                  <a:pt x="4039293" y="1524156"/>
                </a:cubicBezTo>
                <a:lnTo>
                  <a:pt x="339761" y="1524156"/>
                </a:lnTo>
                <a:cubicBezTo>
                  <a:pt x="152116" y="1524156"/>
                  <a:pt x="0" y="1372040"/>
                  <a:pt x="0" y="1184395"/>
                </a:cubicBezTo>
                <a:lnTo>
                  <a:pt x="0" y="681069"/>
                </a:lnTo>
                <a:cubicBezTo>
                  <a:pt x="0" y="493424"/>
                  <a:pt x="152116" y="341308"/>
                  <a:pt x="339761" y="341308"/>
                </a:cubicBezTo>
                <a:lnTo>
                  <a:pt x="2833798" y="341308"/>
                </a:lnTo>
                <a:lnTo>
                  <a:pt x="2877521" y="260754"/>
                </a:lnTo>
                <a:cubicBezTo>
                  <a:pt x="2983805" y="103434"/>
                  <a:pt x="3163793" y="0"/>
                  <a:pt x="3367939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20BDE3-89C5-4CB5-8C7B-AE0E69912D62}"/>
              </a:ext>
            </a:extLst>
          </p:cNvPr>
          <p:cNvSpPr txBox="1"/>
          <p:nvPr/>
        </p:nvSpPr>
        <p:spPr>
          <a:xfrm>
            <a:off x="612396" y="545285"/>
            <a:ext cx="5298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Mechanismy</a:t>
            </a:r>
            <a:r>
              <a:rPr lang="en-US"/>
              <a:t> </a:t>
            </a:r>
            <a:r>
              <a:rPr lang="cs-CZ"/>
              <a:t>poškození endotelu při infekci SARS-CoV2</a:t>
            </a:r>
          </a:p>
          <a:p>
            <a:r>
              <a:rPr lang="cs-CZ" err="1"/>
              <a:t>Mechanisms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endothelial</a:t>
            </a:r>
            <a:r>
              <a:rPr lang="cs-CZ"/>
              <a:t> </a:t>
            </a:r>
            <a:r>
              <a:rPr lang="cs-CZ" err="1"/>
              <a:t>damage</a:t>
            </a:r>
            <a:r>
              <a:rPr lang="cs-CZ"/>
              <a:t> by SARS-CoV2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10C647C-F8D7-40D9-9DE4-441EE7BA4B16}"/>
              </a:ext>
            </a:extLst>
          </p:cNvPr>
          <p:cNvSpPr/>
          <p:nvPr/>
        </p:nvSpPr>
        <p:spPr>
          <a:xfrm>
            <a:off x="217942" y="2055031"/>
            <a:ext cx="4379054" cy="1182848"/>
          </a:xfrm>
          <a:custGeom>
            <a:avLst/>
            <a:gdLst>
              <a:gd name="connsiteX0" fmla="*/ 339761 w 4379054"/>
              <a:gd name="connsiteY0" fmla="*/ 0 h 1182848"/>
              <a:gd name="connsiteX1" fmla="*/ 3444063 w 4379054"/>
              <a:gd name="connsiteY1" fmla="*/ 0 h 1182848"/>
              <a:gd name="connsiteX2" fmla="*/ 3363516 w 4379054"/>
              <a:gd name="connsiteY2" fmla="*/ 38349 h 1182848"/>
              <a:gd name="connsiteX3" fmla="*/ 3549921 w 4379054"/>
              <a:gd name="connsiteY3" fmla="*/ 127098 h 1182848"/>
              <a:gd name="connsiteX4" fmla="*/ 3454146 w 4379054"/>
              <a:gd name="connsiteY4" fmla="*/ 266949 h 1182848"/>
              <a:gd name="connsiteX5" fmla="*/ 3681233 w 4379054"/>
              <a:gd name="connsiteY5" fmla="*/ 280816 h 1182848"/>
              <a:gd name="connsiteX6" fmla="*/ 3701751 w 4379054"/>
              <a:gd name="connsiteY6" fmla="*/ 434296 h 1182848"/>
              <a:gd name="connsiteX7" fmla="*/ 3908673 w 4379054"/>
              <a:gd name="connsiteY7" fmla="*/ 369565 h 1182848"/>
              <a:gd name="connsiteX8" fmla="*/ 4039986 w 4379054"/>
              <a:gd name="connsiteY8" fmla="*/ 495549 h 1182848"/>
              <a:gd name="connsiteX9" fmla="*/ 4171298 w 4379054"/>
              <a:gd name="connsiteY9" fmla="*/ 369565 h 1182848"/>
              <a:gd name="connsiteX10" fmla="*/ 4378220 w 4379054"/>
              <a:gd name="connsiteY10" fmla="*/ 434296 h 1182848"/>
              <a:gd name="connsiteX11" fmla="*/ 4379054 w 4379054"/>
              <a:gd name="connsiteY11" fmla="*/ 428058 h 1182848"/>
              <a:gd name="connsiteX12" fmla="*/ 4379054 w 4379054"/>
              <a:gd name="connsiteY12" fmla="*/ 843087 h 1182848"/>
              <a:gd name="connsiteX13" fmla="*/ 4039293 w 4379054"/>
              <a:gd name="connsiteY13" fmla="*/ 1182848 h 1182848"/>
              <a:gd name="connsiteX14" fmla="*/ 339761 w 4379054"/>
              <a:gd name="connsiteY14" fmla="*/ 1182848 h 1182848"/>
              <a:gd name="connsiteX15" fmla="*/ 0 w 4379054"/>
              <a:gd name="connsiteY15" fmla="*/ 843087 h 1182848"/>
              <a:gd name="connsiteX16" fmla="*/ 0 w 4379054"/>
              <a:gd name="connsiteY16" fmla="*/ 339761 h 1182848"/>
              <a:gd name="connsiteX17" fmla="*/ 339761 w 4379054"/>
              <a:gd name="connsiteY17" fmla="*/ 0 h 1182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79054" h="1182848">
                <a:moveTo>
                  <a:pt x="339761" y="0"/>
                </a:moveTo>
                <a:lnTo>
                  <a:pt x="3444063" y="0"/>
                </a:lnTo>
                <a:lnTo>
                  <a:pt x="3363516" y="38349"/>
                </a:lnTo>
                <a:lnTo>
                  <a:pt x="3549921" y="127098"/>
                </a:lnTo>
                <a:lnTo>
                  <a:pt x="3454146" y="266949"/>
                </a:lnTo>
                <a:lnTo>
                  <a:pt x="3681233" y="280816"/>
                </a:lnTo>
                <a:lnTo>
                  <a:pt x="3701751" y="434296"/>
                </a:lnTo>
                <a:lnTo>
                  <a:pt x="3908673" y="369565"/>
                </a:lnTo>
                <a:lnTo>
                  <a:pt x="4039986" y="495549"/>
                </a:lnTo>
                <a:lnTo>
                  <a:pt x="4171298" y="369565"/>
                </a:lnTo>
                <a:lnTo>
                  <a:pt x="4378220" y="434296"/>
                </a:lnTo>
                <a:lnTo>
                  <a:pt x="4379054" y="428058"/>
                </a:lnTo>
                <a:lnTo>
                  <a:pt x="4379054" y="843087"/>
                </a:lnTo>
                <a:cubicBezTo>
                  <a:pt x="4379054" y="1030732"/>
                  <a:pt x="4226938" y="1182848"/>
                  <a:pt x="4039293" y="1182848"/>
                </a:cubicBezTo>
                <a:lnTo>
                  <a:pt x="339761" y="1182848"/>
                </a:lnTo>
                <a:cubicBezTo>
                  <a:pt x="152116" y="1182848"/>
                  <a:pt x="0" y="1030732"/>
                  <a:pt x="0" y="843087"/>
                </a:cubicBezTo>
                <a:lnTo>
                  <a:pt x="0" y="339761"/>
                </a:lnTo>
                <a:cubicBezTo>
                  <a:pt x="0" y="152116"/>
                  <a:pt x="152116" y="0"/>
                  <a:pt x="339761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8" name="Graphic 6" descr="Covid-19 with solid fill">
            <a:extLst>
              <a:ext uri="{FF2B5EF4-FFF2-40B4-BE49-F238E27FC236}">
                <a16:creationId xmlns:a16="http://schemas.microsoft.com/office/drawing/2014/main" id="{15C03B0F-F563-4781-AED9-700C4B57C768}"/>
              </a:ext>
            </a:extLst>
          </p:cNvPr>
          <p:cNvSpPr/>
          <p:nvPr/>
        </p:nvSpPr>
        <p:spPr>
          <a:xfrm>
            <a:off x="2731496" y="2227348"/>
            <a:ext cx="916774" cy="838214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469E43A-67C9-4234-AE8B-FFBE0AB49DB8}"/>
              </a:ext>
            </a:extLst>
          </p:cNvPr>
          <p:cNvSpPr/>
          <p:nvPr/>
        </p:nvSpPr>
        <p:spPr>
          <a:xfrm>
            <a:off x="1409843" y="2550580"/>
            <a:ext cx="979715" cy="419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Graphic 6" descr="Covid-19 with solid fill">
            <a:extLst>
              <a:ext uri="{FF2B5EF4-FFF2-40B4-BE49-F238E27FC236}">
                <a16:creationId xmlns:a16="http://schemas.microsoft.com/office/drawing/2014/main" id="{B10EF2FD-70E1-45ED-915E-18792AEAE27A}"/>
              </a:ext>
            </a:extLst>
          </p:cNvPr>
          <p:cNvSpPr/>
          <p:nvPr/>
        </p:nvSpPr>
        <p:spPr>
          <a:xfrm>
            <a:off x="3864300" y="1421875"/>
            <a:ext cx="916774" cy="838214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13" name="Graphic 6" descr="Covid-19 with solid fill">
            <a:extLst>
              <a:ext uri="{FF2B5EF4-FFF2-40B4-BE49-F238E27FC236}">
                <a16:creationId xmlns:a16="http://schemas.microsoft.com/office/drawing/2014/main" id="{C6D68944-FB4E-4304-82CC-CD8C68FB0BBD}"/>
              </a:ext>
            </a:extLst>
          </p:cNvPr>
          <p:cNvSpPr/>
          <p:nvPr/>
        </p:nvSpPr>
        <p:spPr>
          <a:xfrm>
            <a:off x="5081706" y="5250925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C7D8F4F-9517-446E-8519-4C97AB62039B}"/>
              </a:ext>
            </a:extLst>
          </p:cNvPr>
          <p:cNvSpPr/>
          <p:nvPr/>
        </p:nvSpPr>
        <p:spPr>
          <a:xfrm>
            <a:off x="6838432" y="5455543"/>
            <a:ext cx="979715" cy="419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Star: 12 Points 14">
            <a:extLst>
              <a:ext uri="{FF2B5EF4-FFF2-40B4-BE49-F238E27FC236}">
                <a16:creationId xmlns:a16="http://schemas.microsoft.com/office/drawing/2014/main" id="{DBCFE76D-0159-4723-9AB3-45FD7C73E7EC}"/>
              </a:ext>
            </a:extLst>
          </p:cNvPr>
          <p:cNvSpPr/>
          <p:nvPr/>
        </p:nvSpPr>
        <p:spPr>
          <a:xfrm>
            <a:off x="10226665" y="663829"/>
            <a:ext cx="1352939" cy="914400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FD672F8-B694-41D6-819D-729E2D0D47F1}"/>
              </a:ext>
            </a:extLst>
          </p:cNvPr>
          <p:cNvSpPr/>
          <p:nvPr/>
        </p:nvSpPr>
        <p:spPr>
          <a:xfrm>
            <a:off x="5723618" y="5517382"/>
            <a:ext cx="806926" cy="180301"/>
          </a:xfrm>
          <a:custGeom>
            <a:avLst/>
            <a:gdLst>
              <a:gd name="connsiteX0" fmla="*/ 0 w 5047862"/>
              <a:gd name="connsiteY0" fmla="*/ 718763 h 718808"/>
              <a:gd name="connsiteX1" fmla="*/ 718457 w 5047862"/>
              <a:gd name="connsiteY1" fmla="*/ 56289 h 718808"/>
              <a:gd name="connsiteX2" fmla="*/ 1446245 w 5047862"/>
              <a:gd name="connsiteY2" fmla="*/ 718763 h 718808"/>
              <a:gd name="connsiteX3" fmla="*/ 2155372 w 5047862"/>
              <a:gd name="connsiteY3" fmla="*/ 93612 h 718808"/>
              <a:gd name="connsiteX4" fmla="*/ 2864498 w 5047862"/>
              <a:gd name="connsiteY4" fmla="*/ 700102 h 718808"/>
              <a:gd name="connsiteX5" fmla="*/ 3610947 w 5047862"/>
              <a:gd name="connsiteY5" fmla="*/ 306 h 718808"/>
              <a:gd name="connsiteX6" fmla="*/ 4264090 w 5047862"/>
              <a:gd name="connsiteY6" fmla="*/ 606795 h 718808"/>
              <a:gd name="connsiteX7" fmla="*/ 4562670 w 5047862"/>
              <a:gd name="connsiteY7" fmla="*/ 242902 h 718808"/>
              <a:gd name="connsiteX8" fmla="*/ 5047862 w 5047862"/>
              <a:gd name="connsiteY8" fmla="*/ 308216 h 7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7862" h="718808">
                <a:moveTo>
                  <a:pt x="0" y="718763"/>
                </a:moveTo>
                <a:cubicBezTo>
                  <a:pt x="238708" y="387526"/>
                  <a:pt x="477416" y="56289"/>
                  <a:pt x="718457" y="56289"/>
                </a:cubicBezTo>
                <a:cubicBezTo>
                  <a:pt x="959498" y="56289"/>
                  <a:pt x="1206759" y="712543"/>
                  <a:pt x="1446245" y="718763"/>
                </a:cubicBezTo>
                <a:cubicBezTo>
                  <a:pt x="1685731" y="724983"/>
                  <a:pt x="1918997" y="96722"/>
                  <a:pt x="2155372" y="93612"/>
                </a:cubicBezTo>
                <a:cubicBezTo>
                  <a:pt x="2391748" y="90502"/>
                  <a:pt x="2621902" y="715653"/>
                  <a:pt x="2864498" y="700102"/>
                </a:cubicBezTo>
                <a:cubicBezTo>
                  <a:pt x="3107094" y="684551"/>
                  <a:pt x="3377682" y="15857"/>
                  <a:pt x="3610947" y="306"/>
                </a:cubicBezTo>
                <a:cubicBezTo>
                  <a:pt x="3844212" y="-15245"/>
                  <a:pt x="4105470" y="566362"/>
                  <a:pt x="4264090" y="606795"/>
                </a:cubicBezTo>
                <a:cubicBezTo>
                  <a:pt x="4422710" y="647228"/>
                  <a:pt x="4432041" y="292665"/>
                  <a:pt x="4562670" y="242902"/>
                </a:cubicBezTo>
                <a:cubicBezTo>
                  <a:pt x="4693299" y="193139"/>
                  <a:pt x="4870580" y="250677"/>
                  <a:pt x="5047862" y="308216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678745-B3D0-4AC0-B9E2-F3D97B37F87E}"/>
              </a:ext>
            </a:extLst>
          </p:cNvPr>
          <p:cNvSpPr txBox="1"/>
          <p:nvPr/>
        </p:nvSpPr>
        <p:spPr>
          <a:xfrm>
            <a:off x="5666463" y="5171342"/>
            <a:ext cx="901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err="1">
                <a:solidFill>
                  <a:srgbClr val="7030A0"/>
                </a:solidFill>
              </a:rPr>
              <a:t>viral</a:t>
            </a:r>
            <a:r>
              <a:rPr lang="cs-CZ" sz="1200" b="1">
                <a:solidFill>
                  <a:srgbClr val="7030A0"/>
                </a:solidFill>
              </a:rPr>
              <a:t> </a:t>
            </a:r>
            <a:r>
              <a:rPr lang="cs-CZ" sz="1200" b="1" err="1">
                <a:solidFill>
                  <a:srgbClr val="7030A0"/>
                </a:solidFill>
              </a:rPr>
              <a:t>mRNA</a:t>
            </a:r>
            <a:endParaRPr lang="cs-CZ" sz="1200" b="1">
              <a:solidFill>
                <a:srgbClr val="7030A0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04143B3-ADD1-4C3C-A1A4-8A391485413C}"/>
              </a:ext>
            </a:extLst>
          </p:cNvPr>
          <p:cNvSpPr/>
          <p:nvPr/>
        </p:nvSpPr>
        <p:spPr>
          <a:xfrm>
            <a:off x="6177094" y="4377015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EFE922E-F63A-4C65-BC94-AF23882FAB33}"/>
              </a:ext>
            </a:extLst>
          </p:cNvPr>
          <p:cNvSpPr/>
          <p:nvPr/>
        </p:nvSpPr>
        <p:spPr>
          <a:xfrm>
            <a:off x="6829117" y="4380127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27D4DA3-BE39-4727-BAA4-045239365E96}"/>
              </a:ext>
            </a:extLst>
          </p:cNvPr>
          <p:cNvSpPr/>
          <p:nvPr/>
        </p:nvSpPr>
        <p:spPr>
          <a:xfrm rot="17964419">
            <a:off x="7579665" y="4359703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6D1478A-DE56-412B-9EC1-1A714D226B9E}"/>
              </a:ext>
            </a:extLst>
          </p:cNvPr>
          <p:cNvSpPr/>
          <p:nvPr/>
        </p:nvSpPr>
        <p:spPr>
          <a:xfrm>
            <a:off x="-44752" y="4655859"/>
            <a:ext cx="4379054" cy="1182848"/>
          </a:xfrm>
          <a:prstGeom prst="roundRect">
            <a:avLst>
              <a:gd name="adj" fmla="val 28724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Graphic 6" descr="Covid-19 with solid fill">
            <a:extLst>
              <a:ext uri="{FF2B5EF4-FFF2-40B4-BE49-F238E27FC236}">
                <a16:creationId xmlns:a16="http://schemas.microsoft.com/office/drawing/2014/main" id="{AEBE4242-1B3E-48CE-A325-D59B31160EE7}"/>
              </a:ext>
            </a:extLst>
          </p:cNvPr>
          <p:cNvSpPr/>
          <p:nvPr/>
        </p:nvSpPr>
        <p:spPr>
          <a:xfrm>
            <a:off x="127052" y="4746135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0711C38-DD16-405E-8EDC-705AA33EB309}"/>
              </a:ext>
            </a:extLst>
          </p:cNvPr>
          <p:cNvSpPr/>
          <p:nvPr/>
        </p:nvSpPr>
        <p:spPr>
          <a:xfrm>
            <a:off x="1614934" y="5247283"/>
            <a:ext cx="979715" cy="419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C4F0719-AD05-404B-A232-851DCED2F584}"/>
              </a:ext>
            </a:extLst>
          </p:cNvPr>
          <p:cNvSpPr/>
          <p:nvPr/>
        </p:nvSpPr>
        <p:spPr>
          <a:xfrm>
            <a:off x="788486" y="5065138"/>
            <a:ext cx="806926" cy="180301"/>
          </a:xfrm>
          <a:custGeom>
            <a:avLst/>
            <a:gdLst>
              <a:gd name="connsiteX0" fmla="*/ 0 w 5047862"/>
              <a:gd name="connsiteY0" fmla="*/ 718763 h 718808"/>
              <a:gd name="connsiteX1" fmla="*/ 718457 w 5047862"/>
              <a:gd name="connsiteY1" fmla="*/ 56289 h 718808"/>
              <a:gd name="connsiteX2" fmla="*/ 1446245 w 5047862"/>
              <a:gd name="connsiteY2" fmla="*/ 718763 h 718808"/>
              <a:gd name="connsiteX3" fmla="*/ 2155372 w 5047862"/>
              <a:gd name="connsiteY3" fmla="*/ 93612 h 718808"/>
              <a:gd name="connsiteX4" fmla="*/ 2864498 w 5047862"/>
              <a:gd name="connsiteY4" fmla="*/ 700102 h 718808"/>
              <a:gd name="connsiteX5" fmla="*/ 3610947 w 5047862"/>
              <a:gd name="connsiteY5" fmla="*/ 306 h 718808"/>
              <a:gd name="connsiteX6" fmla="*/ 4264090 w 5047862"/>
              <a:gd name="connsiteY6" fmla="*/ 606795 h 718808"/>
              <a:gd name="connsiteX7" fmla="*/ 4562670 w 5047862"/>
              <a:gd name="connsiteY7" fmla="*/ 242902 h 718808"/>
              <a:gd name="connsiteX8" fmla="*/ 5047862 w 5047862"/>
              <a:gd name="connsiteY8" fmla="*/ 308216 h 7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7862" h="718808">
                <a:moveTo>
                  <a:pt x="0" y="718763"/>
                </a:moveTo>
                <a:cubicBezTo>
                  <a:pt x="238708" y="387526"/>
                  <a:pt x="477416" y="56289"/>
                  <a:pt x="718457" y="56289"/>
                </a:cubicBezTo>
                <a:cubicBezTo>
                  <a:pt x="959498" y="56289"/>
                  <a:pt x="1206759" y="712543"/>
                  <a:pt x="1446245" y="718763"/>
                </a:cubicBezTo>
                <a:cubicBezTo>
                  <a:pt x="1685731" y="724983"/>
                  <a:pt x="1918997" y="96722"/>
                  <a:pt x="2155372" y="93612"/>
                </a:cubicBezTo>
                <a:cubicBezTo>
                  <a:pt x="2391748" y="90502"/>
                  <a:pt x="2621902" y="715653"/>
                  <a:pt x="2864498" y="700102"/>
                </a:cubicBezTo>
                <a:cubicBezTo>
                  <a:pt x="3107094" y="684551"/>
                  <a:pt x="3377682" y="15857"/>
                  <a:pt x="3610947" y="306"/>
                </a:cubicBezTo>
                <a:cubicBezTo>
                  <a:pt x="3844212" y="-15245"/>
                  <a:pt x="4105470" y="566362"/>
                  <a:pt x="4264090" y="606795"/>
                </a:cubicBezTo>
                <a:cubicBezTo>
                  <a:pt x="4422710" y="647228"/>
                  <a:pt x="4432041" y="292665"/>
                  <a:pt x="4562670" y="242902"/>
                </a:cubicBezTo>
                <a:cubicBezTo>
                  <a:pt x="4693299" y="193139"/>
                  <a:pt x="4870580" y="250677"/>
                  <a:pt x="5047862" y="308216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23386D-58C1-4EF1-B07F-F79B0A746C98}"/>
              </a:ext>
            </a:extLst>
          </p:cNvPr>
          <p:cNvSpPr txBox="1"/>
          <p:nvPr/>
        </p:nvSpPr>
        <p:spPr>
          <a:xfrm>
            <a:off x="741441" y="4811121"/>
            <a:ext cx="901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err="1">
                <a:solidFill>
                  <a:srgbClr val="7030A0"/>
                </a:solidFill>
              </a:rPr>
              <a:t>viral</a:t>
            </a:r>
            <a:r>
              <a:rPr lang="cs-CZ" sz="1200" b="1">
                <a:solidFill>
                  <a:srgbClr val="7030A0"/>
                </a:solidFill>
              </a:rPr>
              <a:t> </a:t>
            </a:r>
            <a:r>
              <a:rPr lang="cs-CZ" sz="1200" b="1" err="1">
                <a:solidFill>
                  <a:srgbClr val="7030A0"/>
                </a:solidFill>
              </a:rPr>
              <a:t>mRNA</a:t>
            </a:r>
            <a:endParaRPr lang="cs-CZ" sz="1200" b="1">
              <a:solidFill>
                <a:srgbClr val="7030A0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67F034C-D6FE-41B7-BA9C-2282708F0BCF}"/>
              </a:ext>
            </a:extLst>
          </p:cNvPr>
          <p:cNvSpPr/>
          <p:nvPr/>
        </p:nvSpPr>
        <p:spPr>
          <a:xfrm>
            <a:off x="1569108" y="4217853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2B831C8-BBC5-4506-B23B-0C24B5F170ED}"/>
              </a:ext>
            </a:extLst>
          </p:cNvPr>
          <p:cNvSpPr/>
          <p:nvPr/>
        </p:nvSpPr>
        <p:spPr>
          <a:xfrm>
            <a:off x="1938277" y="4223741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6FF91D7-5197-47CC-96CD-AE47AC034F43}"/>
              </a:ext>
            </a:extLst>
          </p:cNvPr>
          <p:cNvSpPr/>
          <p:nvPr/>
        </p:nvSpPr>
        <p:spPr>
          <a:xfrm>
            <a:off x="2408419" y="4244413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7C64C26-627B-4058-9B44-CFE3C7AD3673}"/>
              </a:ext>
            </a:extLst>
          </p:cNvPr>
          <p:cNvSpPr/>
          <p:nvPr/>
        </p:nvSpPr>
        <p:spPr>
          <a:xfrm rot="3142981">
            <a:off x="8671886" y="4312296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53BC679-938B-4C9D-8840-37788C7C5502}"/>
              </a:ext>
            </a:extLst>
          </p:cNvPr>
          <p:cNvSpPr/>
          <p:nvPr/>
        </p:nvSpPr>
        <p:spPr>
          <a:xfrm>
            <a:off x="8109934" y="4103466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A1F8643-4F03-46A8-BFEA-E5693342B23F}"/>
              </a:ext>
            </a:extLst>
          </p:cNvPr>
          <p:cNvSpPr/>
          <p:nvPr/>
        </p:nvSpPr>
        <p:spPr>
          <a:xfrm rot="1858791">
            <a:off x="8413560" y="4165095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7F5381C-F67F-4C80-9850-88A02313C6DC}"/>
              </a:ext>
            </a:extLst>
          </p:cNvPr>
          <p:cNvSpPr/>
          <p:nvPr/>
        </p:nvSpPr>
        <p:spPr>
          <a:xfrm rot="19627622">
            <a:off x="7811068" y="4182309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483ACD4C-90F0-45EB-B665-E2872A7B284C}"/>
              </a:ext>
            </a:extLst>
          </p:cNvPr>
          <p:cNvSpPr/>
          <p:nvPr/>
        </p:nvSpPr>
        <p:spPr>
          <a:xfrm rot="4547577">
            <a:off x="6005094" y="4597613"/>
            <a:ext cx="737145" cy="1142818"/>
          </a:xfrm>
          <a:prstGeom prst="arc">
            <a:avLst>
              <a:gd name="adj1" fmla="val 16471053"/>
              <a:gd name="adj2" fmla="val 20474214"/>
            </a:avLst>
          </a:prstGeom>
          <a:noFill/>
          <a:ln w="3810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lt1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6F07C4CC-1300-4EF5-8B85-12C4780FD969}"/>
                  </a:ext>
                </a:extLst>
              </p14:cNvPr>
              <p14:cNvContentPartPr/>
              <p14:nvPr/>
            </p14:nvContentPartPr>
            <p14:xfrm>
              <a:off x="10021360" y="1528147"/>
              <a:ext cx="360" cy="36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6F07C4CC-1300-4EF5-8B85-12C4780FD96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12360" y="1519147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4C7D40CF-310C-467B-A2F3-7FE0CE8B4020}"/>
              </a:ext>
            </a:extLst>
          </p:cNvPr>
          <p:cNvSpPr/>
          <p:nvPr/>
        </p:nvSpPr>
        <p:spPr>
          <a:xfrm>
            <a:off x="5926066" y="3833119"/>
            <a:ext cx="766324" cy="664171"/>
          </a:xfrm>
          <a:custGeom>
            <a:avLst/>
            <a:gdLst>
              <a:gd name="connsiteX0" fmla="*/ 1695144 w 3340123"/>
              <a:gd name="connsiteY0" fmla="*/ 0 h 2668427"/>
              <a:gd name="connsiteX1" fmla="*/ 1976175 w 3340123"/>
              <a:gd name="connsiteY1" fmla="*/ 281031 h 2668427"/>
              <a:gd name="connsiteX2" fmla="*/ 1976175 w 3340123"/>
              <a:gd name="connsiteY2" fmla="*/ 591303 h 2668427"/>
              <a:gd name="connsiteX3" fmla="*/ 2918475 w 3340123"/>
              <a:gd name="connsiteY3" fmla="*/ 1560267 h 2668427"/>
              <a:gd name="connsiteX4" fmla="*/ 3011376 w 3340123"/>
              <a:gd name="connsiteY4" fmla="*/ 1553376 h 2668427"/>
              <a:gd name="connsiteX5" fmla="*/ 3283673 w 3340123"/>
              <a:gd name="connsiteY5" fmla="*/ 1724198 h 2668427"/>
              <a:gd name="connsiteX6" fmla="*/ 3340123 w 3340123"/>
              <a:gd name="connsiteY6" fmla="*/ 1918438 h 2668427"/>
              <a:gd name="connsiteX7" fmla="*/ 3339610 w 3340123"/>
              <a:gd name="connsiteY7" fmla="*/ 1924002 h 2668427"/>
              <a:gd name="connsiteX8" fmla="*/ 3322996 w 3340123"/>
              <a:gd name="connsiteY8" fmla="*/ 1902784 h 2668427"/>
              <a:gd name="connsiteX9" fmla="*/ 2980922 w 3340123"/>
              <a:gd name="connsiteY9" fmla="*/ 1871174 h 2668427"/>
              <a:gd name="connsiteX10" fmla="*/ 2846041 w 3340123"/>
              <a:gd name="connsiteY10" fmla="*/ 2141926 h 2668427"/>
              <a:gd name="connsiteX11" fmla="*/ 2854371 w 3340123"/>
              <a:gd name="connsiteY11" fmla="*/ 2176866 h 2668427"/>
              <a:gd name="connsiteX12" fmla="*/ 2833320 w 3340123"/>
              <a:gd name="connsiteY12" fmla="*/ 2163899 h 2668427"/>
              <a:gd name="connsiteX13" fmla="*/ 2740373 w 3340123"/>
              <a:gd name="connsiteY13" fmla="*/ 2062029 h 2668427"/>
              <a:gd name="connsiteX14" fmla="*/ 2707613 w 3340123"/>
              <a:gd name="connsiteY14" fmla="*/ 1742260 h 2668427"/>
              <a:gd name="connsiteX15" fmla="*/ 2715749 w 3340123"/>
              <a:gd name="connsiteY15" fmla="*/ 1726659 h 2668427"/>
              <a:gd name="connsiteX16" fmla="*/ 2079947 w 3340123"/>
              <a:gd name="connsiteY16" fmla="*/ 1072867 h 2668427"/>
              <a:gd name="connsiteX17" fmla="*/ 2427591 w 3340123"/>
              <a:gd name="connsiteY17" fmla="*/ 1923752 h 2668427"/>
              <a:gd name="connsiteX18" fmla="*/ 2452270 w 3340123"/>
              <a:gd name="connsiteY18" fmla="*/ 1928340 h 2668427"/>
              <a:gd name="connsiteX19" fmla="*/ 2690267 w 3340123"/>
              <a:gd name="connsiteY19" fmla="*/ 2164620 h 2668427"/>
              <a:gd name="connsiteX20" fmla="*/ 2707949 w 3340123"/>
              <a:gd name="connsiteY20" fmla="*/ 2301382 h 2668427"/>
              <a:gd name="connsiteX21" fmla="*/ 2704241 w 3340123"/>
              <a:gd name="connsiteY21" fmla="*/ 2325826 h 2668427"/>
              <a:gd name="connsiteX22" fmla="*/ 2682960 w 3340123"/>
              <a:gd name="connsiteY22" fmla="*/ 2296891 h 2668427"/>
              <a:gd name="connsiteX23" fmla="*/ 2389170 w 3340123"/>
              <a:gd name="connsiteY23" fmla="*/ 2224866 h 2668427"/>
              <a:gd name="connsiteX24" fmla="*/ 2192244 w 3340123"/>
              <a:gd name="connsiteY24" fmla="*/ 2506349 h 2668427"/>
              <a:gd name="connsiteX25" fmla="*/ 2197700 w 3340123"/>
              <a:gd name="connsiteY25" fmla="*/ 2532739 h 2668427"/>
              <a:gd name="connsiteX26" fmla="*/ 2193122 w 3340123"/>
              <a:gd name="connsiteY26" fmla="*/ 2529536 h 2668427"/>
              <a:gd name="connsiteX27" fmla="*/ 2081365 w 3340123"/>
              <a:gd name="connsiteY27" fmla="*/ 2360934 h 2668427"/>
              <a:gd name="connsiteX28" fmla="*/ 2168820 w 3340123"/>
              <a:gd name="connsiteY28" fmla="*/ 1995502 h 2668427"/>
              <a:gd name="connsiteX29" fmla="*/ 2173253 w 3340123"/>
              <a:gd name="connsiteY29" fmla="*/ 1992216 h 2668427"/>
              <a:gd name="connsiteX30" fmla="*/ 1813725 w 3340123"/>
              <a:gd name="connsiteY30" fmla="*/ 1112246 h 2668427"/>
              <a:gd name="connsiteX31" fmla="*/ 1813725 w 3340123"/>
              <a:gd name="connsiteY31" fmla="*/ 2155381 h 2668427"/>
              <a:gd name="connsiteX32" fmla="*/ 1855991 w 3340123"/>
              <a:gd name="connsiteY32" fmla="*/ 2180363 h 2668427"/>
              <a:gd name="connsiteX33" fmla="*/ 1997026 w 3340123"/>
              <a:gd name="connsiteY33" fmla="*/ 2469213 h 2668427"/>
              <a:gd name="connsiteX34" fmla="*/ 1971888 w 3340123"/>
              <a:gd name="connsiteY34" fmla="*/ 2604803 h 2668427"/>
              <a:gd name="connsiteX35" fmla="*/ 1960859 w 3340123"/>
              <a:gd name="connsiteY35" fmla="*/ 2626931 h 2668427"/>
              <a:gd name="connsiteX36" fmla="*/ 1949483 w 3340123"/>
              <a:gd name="connsiteY36" fmla="*/ 2592861 h 2668427"/>
              <a:gd name="connsiteX37" fmla="*/ 1691968 w 3340123"/>
              <a:gd name="connsiteY37" fmla="*/ 2434160 h 2668427"/>
              <a:gd name="connsiteX38" fmla="*/ 1418167 w 3340123"/>
              <a:gd name="connsiteY38" fmla="*/ 2641636 h 2668427"/>
              <a:gd name="connsiteX39" fmla="*/ 1415263 w 3340123"/>
              <a:gd name="connsiteY39" fmla="*/ 2668427 h 2668427"/>
              <a:gd name="connsiteX40" fmla="*/ 1411888 w 3340123"/>
              <a:gd name="connsiteY40" fmla="*/ 2663974 h 2668427"/>
              <a:gd name="connsiteX41" fmla="*/ 1357257 w 3340123"/>
              <a:gd name="connsiteY41" fmla="*/ 2469213 h 2668427"/>
              <a:gd name="connsiteX42" fmla="*/ 1498292 w 3340123"/>
              <a:gd name="connsiteY42" fmla="*/ 2180363 h 2668427"/>
              <a:gd name="connsiteX43" fmla="*/ 1552386 w 3340123"/>
              <a:gd name="connsiteY43" fmla="*/ 2148390 h 2668427"/>
              <a:gd name="connsiteX44" fmla="*/ 1552386 w 3340123"/>
              <a:gd name="connsiteY44" fmla="*/ 1113953 h 2668427"/>
              <a:gd name="connsiteX45" fmla="*/ 1183793 w 3340123"/>
              <a:gd name="connsiteY45" fmla="*/ 2016110 h 2668427"/>
              <a:gd name="connsiteX46" fmla="*/ 1201585 w 3340123"/>
              <a:gd name="connsiteY46" fmla="*/ 2032250 h 2668427"/>
              <a:gd name="connsiteX47" fmla="*/ 1252545 w 3340123"/>
              <a:gd name="connsiteY47" fmla="*/ 2404530 h 2668427"/>
              <a:gd name="connsiteX48" fmla="*/ 1175357 w 3340123"/>
              <a:gd name="connsiteY48" fmla="*/ 2518804 h 2668427"/>
              <a:gd name="connsiteX49" fmla="*/ 1156410 w 3340123"/>
              <a:gd name="connsiteY49" fmla="*/ 2534687 h 2668427"/>
              <a:gd name="connsiteX50" fmla="*/ 1159584 w 3340123"/>
              <a:gd name="connsiteY50" fmla="*/ 2498909 h 2668427"/>
              <a:gd name="connsiteX51" fmla="*/ 986858 w 3340123"/>
              <a:gd name="connsiteY51" fmla="*/ 2250583 h 2668427"/>
              <a:gd name="connsiteX52" fmla="*/ 652987 w 3340123"/>
              <a:gd name="connsiteY52" fmla="*/ 2331475 h 2668427"/>
              <a:gd name="connsiteX53" fmla="*/ 639627 w 3340123"/>
              <a:gd name="connsiteY53" fmla="*/ 2354878 h 2668427"/>
              <a:gd name="connsiteX54" fmla="*/ 638311 w 3340123"/>
              <a:gd name="connsiteY54" fmla="*/ 2349448 h 2668427"/>
              <a:gd name="connsiteX55" fmla="*/ 665991 w 3340123"/>
              <a:gd name="connsiteY55" fmla="*/ 2149073 h 2668427"/>
              <a:gd name="connsiteX56" fmla="*/ 880047 w 3340123"/>
              <a:gd name="connsiteY56" fmla="*/ 1949115 h 2668427"/>
              <a:gd name="connsiteX57" fmla="*/ 932610 w 3340123"/>
              <a:gd name="connsiteY57" fmla="*/ 1939925 h 2668427"/>
              <a:gd name="connsiteX58" fmla="*/ 1281905 w 3340123"/>
              <a:gd name="connsiteY58" fmla="*/ 1084999 h 2668427"/>
              <a:gd name="connsiteX59" fmla="*/ 608430 w 3340123"/>
              <a:gd name="connsiteY59" fmla="*/ 1777529 h 2668427"/>
              <a:gd name="connsiteX60" fmla="*/ 632510 w 3340123"/>
              <a:gd name="connsiteY60" fmla="*/ 1823708 h 2668427"/>
              <a:gd name="connsiteX61" fmla="*/ 599750 w 3340123"/>
              <a:gd name="connsiteY61" fmla="*/ 2143477 h 2668427"/>
              <a:gd name="connsiteX62" fmla="*/ 506804 w 3340123"/>
              <a:gd name="connsiteY62" fmla="*/ 2245347 h 2668427"/>
              <a:gd name="connsiteX63" fmla="*/ 485753 w 3340123"/>
              <a:gd name="connsiteY63" fmla="*/ 2258314 h 2668427"/>
              <a:gd name="connsiteX64" fmla="*/ 494083 w 3340123"/>
              <a:gd name="connsiteY64" fmla="*/ 2223375 h 2668427"/>
              <a:gd name="connsiteX65" fmla="*/ 359201 w 3340123"/>
              <a:gd name="connsiteY65" fmla="*/ 1952622 h 2668427"/>
              <a:gd name="connsiteX66" fmla="*/ 17129 w 3340123"/>
              <a:gd name="connsiteY66" fmla="*/ 1984233 h 2668427"/>
              <a:gd name="connsiteX67" fmla="*/ 514 w 3340123"/>
              <a:gd name="connsiteY67" fmla="*/ 2005450 h 2668427"/>
              <a:gd name="connsiteX68" fmla="*/ 0 w 3340123"/>
              <a:gd name="connsiteY68" fmla="*/ 1999886 h 2668427"/>
              <a:gd name="connsiteX69" fmla="*/ 56452 w 3340123"/>
              <a:gd name="connsiteY69" fmla="*/ 1805645 h 2668427"/>
              <a:gd name="connsiteX70" fmla="*/ 328746 w 3340123"/>
              <a:gd name="connsiteY70" fmla="*/ 1634824 h 2668427"/>
              <a:gd name="connsiteX71" fmla="*/ 381514 w 3340123"/>
              <a:gd name="connsiteY71" fmla="*/ 1636011 h 2668427"/>
              <a:gd name="connsiteX72" fmla="*/ 1414113 w 3340123"/>
              <a:gd name="connsiteY72" fmla="*/ 574194 h 2668427"/>
              <a:gd name="connsiteX73" fmla="*/ 1414113 w 3340123"/>
              <a:gd name="connsiteY73" fmla="*/ 281031 h 2668427"/>
              <a:gd name="connsiteX74" fmla="*/ 1695144 w 3340123"/>
              <a:gd name="connsiteY74" fmla="*/ 0 h 266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40123" h="2668427">
                <a:moveTo>
                  <a:pt x="1695144" y="0"/>
                </a:moveTo>
                <a:cubicBezTo>
                  <a:pt x="1850353" y="0"/>
                  <a:pt x="1976175" y="125822"/>
                  <a:pt x="1976175" y="281031"/>
                </a:cubicBezTo>
                <a:lnTo>
                  <a:pt x="1976175" y="591303"/>
                </a:lnTo>
                <a:lnTo>
                  <a:pt x="2918475" y="1560267"/>
                </a:lnTo>
                <a:lnTo>
                  <a:pt x="3011376" y="1553376"/>
                </a:lnTo>
                <a:cubicBezTo>
                  <a:pt x="3116691" y="1561604"/>
                  <a:pt x="3220179" y="1622089"/>
                  <a:pt x="3283673" y="1724198"/>
                </a:cubicBezTo>
                <a:cubicBezTo>
                  <a:pt x="3321768" y="1785463"/>
                  <a:pt x="3340056" y="1853013"/>
                  <a:pt x="3340123" y="1918438"/>
                </a:cubicBezTo>
                <a:lnTo>
                  <a:pt x="3339610" y="1924002"/>
                </a:lnTo>
                <a:lnTo>
                  <a:pt x="3322996" y="1902784"/>
                </a:lnTo>
                <a:cubicBezTo>
                  <a:pt x="3238340" y="1815994"/>
                  <a:pt x="3095614" y="1799857"/>
                  <a:pt x="2980922" y="1871174"/>
                </a:cubicBezTo>
                <a:cubicBezTo>
                  <a:pt x="2882614" y="1932304"/>
                  <a:pt x="2832823" y="2040323"/>
                  <a:pt x="2846041" y="2141926"/>
                </a:cubicBezTo>
                <a:lnTo>
                  <a:pt x="2854371" y="2176866"/>
                </a:lnTo>
                <a:lnTo>
                  <a:pt x="2833320" y="2163899"/>
                </a:lnTo>
                <a:cubicBezTo>
                  <a:pt x="2797567" y="2137055"/>
                  <a:pt x="2765770" y="2102872"/>
                  <a:pt x="2740373" y="2062029"/>
                </a:cubicBezTo>
                <a:cubicBezTo>
                  <a:pt x="2676881" y="1959920"/>
                  <a:pt x="2668410" y="1840352"/>
                  <a:pt x="2707613" y="1742260"/>
                </a:cubicBezTo>
                <a:lnTo>
                  <a:pt x="2715749" y="1726659"/>
                </a:lnTo>
                <a:lnTo>
                  <a:pt x="2079947" y="1072867"/>
                </a:lnTo>
                <a:lnTo>
                  <a:pt x="2427591" y="1923752"/>
                </a:lnTo>
                <a:lnTo>
                  <a:pt x="2452270" y="1928340"/>
                </a:lnTo>
                <a:cubicBezTo>
                  <a:pt x="2558896" y="1958155"/>
                  <a:pt x="2651527" y="2044459"/>
                  <a:pt x="2690267" y="2164620"/>
                </a:cubicBezTo>
                <a:cubicBezTo>
                  <a:pt x="2705026" y="2210396"/>
                  <a:pt x="2710567" y="2256751"/>
                  <a:pt x="2707949" y="2301382"/>
                </a:cubicBezTo>
                <a:lnTo>
                  <a:pt x="2704241" y="2325826"/>
                </a:lnTo>
                <a:lnTo>
                  <a:pt x="2682960" y="2296891"/>
                </a:lnTo>
                <a:cubicBezTo>
                  <a:pt x="2613962" y="2221147"/>
                  <a:pt x="2499350" y="2189343"/>
                  <a:pt x="2389170" y="2224866"/>
                </a:cubicBezTo>
                <a:cubicBezTo>
                  <a:pt x="2260629" y="2266308"/>
                  <a:pt x="2180715" y="2385658"/>
                  <a:pt x="2192244" y="2506349"/>
                </a:cubicBezTo>
                <a:lnTo>
                  <a:pt x="2197700" y="2532739"/>
                </a:lnTo>
                <a:lnTo>
                  <a:pt x="2193122" y="2529536"/>
                </a:lnTo>
                <a:cubicBezTo>
                  <a:pt x="2143236" y="2487206"/>
                  <a:pt x="2103502" y="2429598"/>
                  <a:pt x="2081365" y="2360934"/>
                </a:cubicBezTo>
                <a:cubicBezTo>
                  <a:pt x="2037090" y="2223608"/>
                  <a:pt x="2075774" y="2081063"/>
                  <a:pt x="2168820" y="1995502"/>
                </a:cubicBezTo>
                <a:lnTo>
                  <a:pt x="2173253" y="1992216"/>
                </a:lnTo>
                <a:lnTo>
                  <a:pt x="1813725" y="1112246"/>
                </a:lnTo>
                <a:lnTo>
                  <a:pt x="1813725" y="2155381"/>
                </a:lnTo>
                <a:lnTo>
                  <a:pt x="1855991" y="2180363"/>
                </a:lnTo>
                <a:cubicBezTo>
                  <a:pt x="1941081" y="2242963"/>
                  <a:pt x="1997025" y="2348974"/>
                  <a:pt x="1997026" y="2469213"/>
                </a:cubicBezTo>
                <a:cubicBezTo>
                  <a:pt x="1997026" y="2517309"/>
                  <a:pt x="1988075" y="2563128"/>
                  <a:pt x="1971888" y="2604803"/>
                </a:cubicBezTo>
                <a:lnTo>
                  <a:pt x="1960859" y="2626931"/>
                </a:lnTo>
                <a:lnTo>
                  <a:pt x="1949483" y="2592861"/>
                </a:lnTo>
                <a:cubicBezTo>
                  <a:pt x="1907055" y="2499599"/>
                  <a:pt x="1807731" y="2434160"/>
                  <a:pt x="1691968" y="2434160"/>
                </a:cubicBezTo>
                <a:cubicBezTo>
                  <a:pt x="1556910" y="2434160"/>
                  <a:pt x="1444229" y="2523230"/>
                  <a:pt x="1418167" y="2641636"/>
                </a:cubicBezTo>
                <a:lnTo>
                  <a:pt x="1415263" y="2668427"/>
                </a:lnTo>
                <a:lnTo>
                  <a:pt x="1411888" y="2663974"/>
                </a:lnTo>
                <a:cubicBezTo>
                  <a:pt x="1377397" y="2608379"/>
                  <a:pt x="1357257" y="2541357"/>
                  <a:pt x="1357257" y="2469213"/>
                </a:cubicBezTo>
                <a:cubicBezTo>
                  <a:pt x="1357257" y="2348973"/>
                  <a:pt x="1413201" y="2242962"/>
                  <a:pt x="1498292" y="2180363"/>
                </a:cubicBezTo>
                <a:lnTo>
                  <a:pt x="1552386" y="2148390"/>
                </a:lnTo>
                <a:lnTo>
                  <a:pt x="1552386" y="1113953"/>
                </a:lnTo>
                <a:lnTo>
                  <a:pt x="1183793" y="2016110"/>
                </a:lnTo>
                <a:lnTo>
                  <a:pt x="1201585" y="2032250"/>
                </a:lnTo>
                <a:cubicBezTo>
                  <a:pt x="1285731" y="2126576"/>
                  <a:pt x="1310158" y="2272244"/>
                  <a:pt x="1252545" y="2404530"/>
                </a:cubicBezTo>
                <a:cubicBezTo>
                  <a:pt x="1233340" y="2448625"/>
                  <a:pt x="1206838" y="2487059"/>
                  <a:pt x="1175357" y="2518804"/>
                </a:cubicBezTo>
                <a:lnTo>
                  <a:pt x="1156410" y="2534687"/>
                </a:lnTo>
                <a:lnTo>
                  <a:pt x="1159584" y="2498909"/>
                </a:lnTo>
                <a:cubicBezTo>
                  <a:pt x="1157926" y="2396464"/>
                  <a:pt x="1092993" y="2296808"/>
                  <a:pt x="986858" y="2250583"/>
                </a:cubicBezTo>
                <a:cubicBezTo>
                  <a:pt x="863034" y="2196656"/>
                  <a:pt x="724160" y="2233323"/>
                  <a:pt x="652987" y="2331475"/>
                </a:cubicBezTo>
                <a:lnTo>
                  <a:pt x="639627" y="2354878"/>
                </a:lnTo>
                <a:lnTo>
                  <a:pt x="638311" y="2349448"/>
                </a:lnTo>
                <a:cubicBezTo>
                  <a:pt x="628888" y="2284704"/>
                  <a:pt x="637185" y="2215216"/>
                  <a:pt x="665991" y="2149073"/>
                </a:cubicBezTo>
                <a:cubicBezTo>
                  <a:pt x="709202" y="2049859"/>
                  <a:pt x="789355" y="1979304"/>
                  <a:pt x="880047" y="1949115"/>
                </a:cubicBezTo>
                <a:lnTo>
                  <a:pt x="932610" y="1939925"/>
                </a:lnTo>
                <a:lnTo>
                  <a:pt x="1281905" y="1084999"/>
                </a:lnTo>
                <a:lnTo>
                  <a:pt x="608430" y="1777529"/>
                </a:lnTo>
                <a:lnTo>
                  <a:pt x="632510" y="1823708"/>
                </a:lnTo>
                <a:cubicBezTo>
                  <a:pt x="671714" y="1921801"/>
                  <a:pt x="663243" y="2041367"/>
                  <a:pt x="599750" y="2143477"/>
                </a:cubicBezTo>
                <a:cubicBezTo>
                  <a:pt x="574352" y="2184320"/>
                  <a:pt x="542557" y="2218503"/>
                  <a:pt x="506804" y="2245347"/>
                </a:cubicBezTo>
                <a:lnTo>
                  <a:pt x="485753" y="2258314"/>
                </a:lnTo>
                <a:lnTo>
                  <a:pt x="494083" y="2223375"/>
                </a:lnTo>
                <a:cubicBezTo>
                  <a:pt x="507302" y="2121771"/>
                  <a:pt x="457509" y="2013752"/>
                  <a:pt x="359201" y="1952622"/>
                </a:cubicBezTo>
                <a:cubicBezTo>
                  <a:pt x="244509" y="1881305"/>
                  <a:pt x="101785" y="1897442"/>
                  <a:pt x="17129" y="1984233"/>
                </a:cubicBezTo>
                <a:lnTo>
                  <a:pt x="514" y="2005450"/>
                </a:lnTo>
                <a:lnTo>
                  <a:pt x="0" y="1999886"/>
                </a:lnTo>
                <a:cubicBezTo>
                  <a:pt x="69" y="1934461"/>
                  <a:pt x="18356" y="1866911"/>
                  <a:pt x="56452" y="1805645"/>
                </a:cubicBezTo>
                <a:cubicBezTo>
                  <a:pt x="119944" y="1703537"/>
                  <a:pt x="223432" y="1643053"/>
                  <a:pt x="328746" y="1634824"/>
                </a:cubicBezTo>
                <a:lnTo>
                  <a:pt x="381514" y="1636011"/>
                </a:lnTo>
                <a:lnTo>
                  <a:pt x="1414113" y="574194"/>
                </a:lnTo>
                <a:lnTo>
                  <a:pt x="1414113" y="281031"/>
                </a:lnTo>
                <a:cubicBezTo>
                  <a:pt x="1414113" y="125822"/>
                  <a:pt x="1539935" y="0"/>
                  <a:pt x="169514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A6FC51A7-89FC-455A-BF62-7D52E9BDBDC6}"/>
              </a:ext>
            </a:extLst>
          </p:cNvPr>
          <p:cNvSpPr/>
          <p:nvPr/>
        </p:nvSpPr>
        <p:spPr>
          <a:xfrm>
            <a:off x="9125628" y="788944"/>
            <a:ext cx="766324" cy="664171"/>
          </a:xfrm>
          <a:custGeom>
            <a:avLst/>
            <a:gdLst>
              <a:gd name="connsiteX0" fmla="*/ 1695144 w 3340123"/>
              <a:gd name="connsiteY0" fmla="*/ 0 h 2668427"/>
              <a:gd name="connsiteX1" fmla="*/ 1976175 w 3340123"/>
              <a:gd name="connsiteY1" fmla="*/ 281031 h 2668427"/>
              <a:gd name="connsiteX2" fmla="*/ 1976175 w 3340123"/>
              <a:gd name="connsiteY2" fmla="*/ 591303 h 2668427"/>
              <a:gd name="connsiteX3" fmla="*/ 2918475 w 3340123"/>
              <a:gd name="connsiteY3" fmla="*/ 1560267 h 2668427"/>
              <a:gd name="connsiteX4" fmla="*/ 3011376 w 3340123"/>
              <a:gd name="connsiteY4" fmla="*/ 1553376 h 2668427"/>
              <a:gd name="connsiteX5" fmla="*/ 3283673 w 3340123"/>
              <a:gd name="connsiteY5" fmla="*/ 1724198 h 2668427"/>
              <a:gd name="connsiteX6" fmla="*/ 3340123 w 3340123"/>
              <a:gd name="connsiteY6" fmla="*/ 1918438 h 2668427"/>
              <a:gd name="connsiteX7" fmla="*/ 3339610 w 3340123"/>
              <a:gd name="connsiteY7" fmla="*/ 1924002 h 2668427"/>
              <a:gd name="connsiteX8" fmla="*/ 3322996 w 3340123"/>
              <a:gd name="connsiteY8" fmla="*/ 1902784 h 2668427"/>
              <a:gd name="connsiteX9" fmla="*/ 2980922 w 3340123"/>
              <a:gd name="connsiteY9" fmla="*/ 1871174 h 2668427"/>
              <a:gd name="connsiteX10" fmla="*/ 2846041 w 3340123"/>
              <a:gd name="connsiteY10" fmla="*/ 2141926 h 2668427"/>
              <a:gd name="connsiteX11" fmla="*/ 2854371 w 3340123"/>
              <a:gd name="connsiteY11" fmla="*/ 2176866 h 2668427"/>
              <a:gd name="connsiteX12" fmla="*/ 2833320 w 3340123"/>
              <a:gd name="connsiteY12" fmla="*/ 2163899 h 2668427"/>
              <a:gd name="connsiteX13" fmla="*/ 2740373 w 3340123"/>
              <a:gd name="connsiteY13" fmla="*/ 2062029 h 2668427"/>
              <a:gd name="connsiteX14" fmla="*/ 2707613 w 3340123"/>
              <a:gd name="connsiteY14" fmla="*/ 1742260 h 2668427"/>
              <a:gd name="connsiteX15" fmla="*/ 2715749 w 3340123"/>
              <a:gd name="connsiteY15" fmla="*/ 1726659 h 2668427"/>
              <a:gd name="connsiteX16" fmla="*/ 2079947 w 3340123"/>
              <a:gd name="connsiteY16" fmla="*/ 1072867 h 2668427"/>
              <a:gd name="connsiteX17" fmla="*/ 2427591 w 3340123"/>
              <a:gd name="connsiteY17" fmla="*/ 1923752 h 2668427"/>
              <a:gd name="connsiteX18" fmla="*/ 2452270 w 3340123"/>
              <a:gd name="connsiteY18" fmla="*/ 1928340 h 2668427"/>
              <a:gd name="connsiteX19" fmla="*/ 2690267 w 3340123"/>
              <a:gd name="connsiteY19" fmla="*/ 2164620 h 2668427"/>
              <a:gd name="connsiteX20" fmla="*/ 2707949 w 3340123"/>
              <a:gd name="connsiteY20" fmla="*/ 2301382 h 2668427"/>
              <a:gd name="connsiteX21" fmla="*/ 2704241 w 3340123"/>
              <a:gd name="connsiteY21" fmla="*/ 2325826 h 2668427"/>
              <a:gd name="connsiteX22" fmla="*/ 2682960 w 3340123"/>
              <a:gd name="connsiteY22" fmla="*/ 2296891 h 2668427"/>
              <a:gd name="connsiteX23" fmla="*/ 2389170 w 3340123"/>
              <a:gd name="connsiteY23" fmla="*/ 2224866 h 2668427"/>
              <a:gd name="connsiteX24" fmla="*/ 2192244 w 3340123"/>
              <a:gd name="connsiteY24" fmla="*/ 2506349 h 2668427"/>
              <a:gd name="connsiteX25" fmla="*/ 2197700 w 3340123"/>
              <a:gd name="connsiteY25" fmla="*/ 2532739 h 2668427"/>
              <a:gd name="connsiteX26" fmla="*/ 2193122 w 3340123"/>
              <a:gd name="connsiteY26" fmla="*/ 2529536 h 2668427"/>
              <a:gd name="connsiteX27" fmla="*/ 2081365 w 3340123"/>
              <a:gd name="connsiteY27" fmla="*/ 2360934 h 2668427"/>
              <a:gd name="connsiteX28" fmla="*/ 2168820 w 3340123"/>
              <a:gd name="connsiteY28" fmla="*/ 1995502 h 2668427"/>
              <a:gd name="connsiteX29" fmla="*/ 2173253 w 3340123"/>
              <a:gd name="connsiteY29" fmla="*/ 1992216 h 2668427"/>
              <a:gd name="connsiteX30" fmla="*/ 1813725 w 3340123"/>
              <a:gd name="connsiteY30" fmla="*/ 1112246 h 2668427"/>
              <a:gd name="connsiteX31" fmla="*/ 1813725 w 3340123"/>
              <a:gd name="connsiteY31" fmla="*/ 2155381 h 2668427"/>
              <a:gd name="connsiteX32" fmla="*/ 1855991 w 3340123"/>
              <a:gd name="connsiteY32" fmla="*/ 2180363 h 2668427"/>
              <a:gd name="connsiteX33" fmla="*/ 1997026 w 3340123"/>
              <a:gd name="connsiteY33" fmla="*/ 2469213 h 2668427"/>
              <a:gd name="connsiteX34" fmla="*/ 1971888 w 3340123"/>
              <a:gd name="connsiteY34" fmla="*/ 2604803 h 2668427"/>
              <a:gd name="connsiteX35" fmla="*/ 1960859 w 3340123"/>
              <a:gd name="connsiteY35" fmla="*/ 2626931 h 2668427"/>
              <a:gd name="connsiteX36" fmla="*/ 1949483 w 3340123"/>
              <a:gd name="connsiteY36" fmla="*/ 2592861 h 2668427"/>
              <a:gd name="connsiteX37" fmla="*/ 1691968 w 3340123"/>
              <a:gd name="connsiteY37" fmla="*/ 2434160 h 2668427"/>
              <a:gd name="connsiteX38" fmla="*/ 1418167 w 3340123"/>
              <a:gd name="connsiteY38" fmla="*/ 2641636 h 2668427"/>
              <a:gd name="connsiteX39" fmla="*/ 1415263 w 3340123"/>
              <a:gd name="connsiteY39" fmla="*/ 2668427 h 2668427"/>
              <a:gd name="connsiteX40" fmla="*/ 1411888 w 3340123"/>
              <a:gd name="connsiteY40" fmla="*/ 2663974 h 2668427"/>
              <a:gd name="connsiteX41" fmla="*/ 1357257 w 3340123"/>
              <a:gd name="connsiteY41" fmla="*/ 2469213 h 2668427"/>
              <a:gd name="connsiteX42" fmla="*/ 1498292 w 3340123"/>
              <a:gd name="connsiteY42" fmla="*/ 2180363 h 2668427"/>
              <a:gd name="connsiteX43" fmla="*/ 1552386 w 3340123"/>
              <a:gd name="connsiteY43" fmla="*/ 2148390 h 2668427"/>
              <a:gd name="connsiteX44" fmla="*/ 1552386 w 3340123"/>
              <a:gd name="connsiteY44" fmla="*/ 1113953 h 2668427"/>
              <a:gd name="connsiteX45" fmla="*/ 1183793 w 3340123"/>
              <a:gd name="connsiteY45" fmla="*/ 2016110 h 2668427"/>
              <a:gd name="connsiteX46" fmla="*/ 1201585 w 3340123"/>
              <a:gd name="connsiteY46" fmla="*/ 2032250 h 2668427"/>
              <a:gd name="connsiteX47" fmla="*/ 1252545 w 3340123"/>
              <a:gd name="connsiteY47" fmla="*/ 2404530 h 2668427"/>
              <a:gd name="connsiteX48" fmla="*/ 1175357 w 3340123"/>
              <a:gd name="connsiteY48" fmla="*/ 2518804 h 2668427"/>
              <a:gd name="connsiteX49" fmla="*/ 1156410 w 3340123"/>
              <a:gd name="connsiteY49" fmla="*/ 2534687 h 2668427"/>
              <a:gd name="connsiteX50" fmla="*/ 1159584 w 3340123"/>
              <a:gd name="connsiteY50" fmla="*/ 2498909 h 2668427"/>
              <a:gd name="connsiteX51" fmla="*/ 986858 w 3340123"/>
              <a:gd name="connsiteY51" fmla="*/ 2250583 h 2668427"/>
              <a:gd name="connsiteX52" fmla="*/ 652987 w 3340123"/>
              <a:gd name="connsiteY52" fmla="*/ 2331475 h 2668427"/>
              <a:gd name="connsiteX53" fmla="*/ 639627 w 3340123"/>
              <a:gd name="connsiteY53" fmla="*/ 2354878 h 2668427"/>
              <a:gd name="connsiteX54" fmla="*/ 638311 w 3340123"/>
              <a:gd name="connsiteY54" fmla="*/ 2349448 h 2668427"/>
              <a:gd name="connsiteX55" fmla="*/ 665991 w 3340123"/>
              <a:gd name="connsiteY55" fmla="*/ 2149073 h 2668427"/>
              <a:gd name="connsiteX56" fmla="*/ 880047 w 3340123"/>
              <a:gd name="connsiteY56" fmla="*/ 1949115 h 2668427"/>
              <a:gd name="connsiteX57" fmla="*/ 932610 w 3340123"/>
              <a:gd name="connsiteY57" fmla="*/ 1939925 h 2668427"/>
              <a:gd name="connsiteX58" fmla="*/ 1281905 w 3340123"/>
              <a:gd name="connsiteY58" fmla="*/ 1084999 h 2668427"/>
              <a:gd name="connsiteX59" fmla="*/ 608430 w 3340123"/>
              <a:gd name="connsiteY59" fmla="*/ 1777529 h 2668427"/>
              <a:gd name="connsiteX60" fmla="*/ 632510 w 3340123"/>
              <a:gd name="connsiteY60" fmla="*/ 1823708 h 2668427"/>
              <a:gd name="connsiteX61" fmla="*/ 599750 w 3340123"/>
              <a:gd name="connsiteY61" fmla="*/ 2143477 h 2668427"/>
              <a:gd name="connsiteX62" fmla="*/ 506804 w 3340123"/>
              <a:gd name="connsiteY62" fmla="*/ 2245347 h 2668427"/>
              <a:gd name="connsiteX63" fmla="*/ 485753 w 3340123"/>
              <a:gd name="connsiteY63" fmla="*/ 2258314 h 2668427"/>
              <a:gd name="connsiteX64" fmla="*/ 494083 w 3340123"/>
              <a:gd name="connsiteY64" fmla="*/ 2223375 h 2668427"/>
              <a:gd name="connsiteX65" fmla="*/ 359201 w 3340123"/>
              <a:gd name="connsiteY65" fmla="*/ 1952622 h 2668427"/>
              <a:gd name="connsiteX66" fmla="*/ 17129 w 3340123"/>
              <a:gd name="connsiteY66" fmla="*/ 1984233 h 2668427"/>
              <a:gd name="connsiteX67" fmla="*/ 514 w 3340123"/>
              <a:gd name="connsiteY67" fmla="*/ 2005450 h 2668427"/>
              <a:gd name="connsiteX68" fmla="*/ 0 w 3340123"/>
              <a:gd name="connsiteY68" fmla="*/ 1999886 h 2668427"/>
              <a:gd name="connsiteX69" fmla="*/ 56452 w 3340123"/>
              <a:gd name="connsiteY69" fmla="*/ 1805645 h 2668427"/>
              <a:gd name="connsiteX70" fmla="*/ 328746 w 3340123"/>
              <a:gd name="connsiteY70" fmla="*/ 1634824 h 2668427"/>
              <a:gd name="connsiteX71" fmla="*/ 381514 w 3340123"/>
              <a:gd name="connsiteY71" fmla="*/ 1636011 h 2668427"/>
              <a:gd name="connsiteX72" fmla="*/ 1414113 w 3340123"/>
              <a:gd name="connsiteY72" fmla="*/ 574194 h 2668427"/>
              <a:gd name="connsiteX73" fmla="*/ 1414113 w 3340123"/>
              <a:gd name="connsiteY73" fmla="*/ 281031 h 2668427"/>
              <a:gd name="connsiteX74" fmla="*/ 1695144 w 3340123"/>
              <a:gd name="connsiteY74" fmla="*/ 0 h 266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40123" h="2668427">
                <a:moveTo>
                  <a:pt x="1695144" y="0"/>
                </a:moveTo>
                <a:cubicBezTo>
                  <a:pt x="1850353" y="0"/>
                  <a:pt x="1976175" y="125822"/>
                  <a:pt x="1976175" y="281031"/>
                </a:cubicBezTo>
                <a:lnTo>
                  <a:pt x="1976175" y="591303"/>
                </a:lnTo>
                <a:lnTo>
                  <a:pt x="2918475" y="1560267"/>
                </a:lnTo>
                <a:lnTo>
                  <a:pt x="3011376" y="1553376"/>
                </a:lnTo>
                <a:cubicBezTo>
                  <a:pt x="3116691" y="1561604"/>
                  <a:pt x="3220179" y="1622089"/>
                  <a:pt x="3283673" y="1724198"/>
                </a:cubicBezTo>
                <a:cubicBezTo>
                  <a:pt x="3321768" y="1785463"/>
                  <a:pt x="3340056" y="1853013"/>
                  <a:pt x="3340123" y="1918438"/>
                </a:cubicBezTo>
                <a:lnTo>
                  <a:pt x="3339610" y="1924002"/>
                </a:lnTo>
                <a:lnTo>
                  <a:pt x="3322996" y="1902784"/>
                </a:lnTo>
                <a:cubicBezTo>
                  <a:pt x="3238340" y="1815994"/>
                  <a:pt x="3095614" y="1799857"/>
                  <a:pt x="2980922" y="1871174"/>
                </a:cubicBezTo>
                <a:cubicBezTo>
                  <a:pt x="2882614" y="1932304"/>
                  <a:pt x="2832823" y="2040323"/>
                  <a:pt x="2846041" y="2141926"/>
                </a:cubicBezTo>
                <a:lnTo>
                  <a:pt x="2854371" y="2176866"/>
                </a:lnTo>
                <a:lnTo>
                  <a:pt x="2833320" y="2163899"/>
                </a:lnTo>
                <a:cubicBezTo>
                  <a:pt x="2797567" y="2137055"/>
                  <a:pt x="2765770" y="2102872"/>
                  <a:pt x="2740373" y="2062029"/>
                </a:cubicBezTo>
                <a:cubicBezTo>
                  <a:pt x="2676881" y="1959920"/>
                  <a:pt x="2668410" y="1840352"/>
                  <a:pt x="2707613" y="1742260"/>
                </a:cubicBezTo>
                <a:lnTo>
                  <a:pt x="2715749" y="1726659"/>
                </a:lnTo>
                <a:lnTo>
                  <a:pt x="2079947" y="1072867"/>
                </a:lnTo>
                <a:lnTo>
                  <a:pt x="2427591" y="1923752"/>
                </a:lnTo>
                <a:lnTo>
                  <a:pt x="2452270" y="1928340"/>
                </a:lnTo>
                <a:cubicBezTo>
                  <a:pt x="2558896" y="1958155"/>
                  <a:pt x="2651527" y="2044459"/>
                  <a:pt x="2690267" y="2164620"/>
                </a:cubicBezTo>
                <a:cubicBezTo>
                  <a:pt x="2705026" y="2210396"/>
                  <a:pt x="2710567" y="2256751"/>
                  <a:pt x="2707949" y="2301382"/>
                </a:cubicBezTo>
                <a:lnTo>
                  <a:pt x="2704241" y="2325826"/>
                </a:lnTo>
                <a:lnTo>
                  <a:pt x="2682960" y="2296891"/>
                </a:lnTo>
                <a:cubicBezTo>
                  <a:pt x="2613962" y="2221147"/>
                  <a:pt x="2499350" y="2189343"/>
                  <a:pt x="2389170" y="2224866"/>
                </a:cubicBezTo>
                <a:cubicBezTo>
                  <a:pt x="2260629" y="2266308"/>
                  <a:pt x="2180715" y="2385658"/>
                  <a:pt x="2192244" y="2506349"/>
                </a:cubicBezTo>
                <a:lnTo>
                  <a:pt x="2197700" y="2532739"/>
                </a:lnTo>
                <a:lnTo>
                  <a:pt x="2193122" y="2529536"/>
                </a:lnTo>
                <a:cubicBezTo>
                  <a:pt x="2143236" y="2487206"/>
                  <a:pt x="2103502" y="2429598"/>
                  <a:pt x="2081365" y="2360934"/>
                </a:cubicBezTo>
                <a:cubicBezTo>
                  <a:pt x="2037090" y="2223608"/>
                  <a:pt x="2075774" y="2081063"/>
                  <a:pt x="2168820" y="1995502"/>
                </a:cubicBezTo>
                <a:lnTo>
                  <a:pt x="2173253" y="1992216"/>
                </a:lnTo>
                <a:lnTo>
                  <a:pt x="1813725" y="1112246"/>
                </a:lnTo>
                <a:lnTo>
                  <a:pt x="1813725" y="2155381"/>
                </a:lnTo>
                <a:lnTo>
                  <a:pt x="1855991" y="2180363"/>
                </a:lnTo>
                <a:cubicBezTo>
                  <a:pt x="1941081" y="2242963"/>
                  <a:pt x="1997025" y="2348974"/>
                  <a:pt x="1997026" y="2469213"/>
                </a:cubicBezTo>
                <a:cubicBezTo>
                  <a:pt x="1997026" y="2517309"/>
                  <a:pt x="1988075" y="2563128"/>
                  <a:pt x="1971888" y="2604803"/>
                </a:cubicBezTo>
                <a:lnTo>
                  <a:pt x="1960859" y="2626931"/>
                </a:lnTo>
                <a:lnTo>
                  <a:pt x="1949483" y="2592861"/>
                </a:lnTo>
                <a:cubicBezTo>
                  <a:pt x="1907055" y="2499599"/>
                  <a:pt x="1807731" y="2434160"/>
                  <a:pt x="1691968" y="2434160"/>
                </a:cubicBezTo>
                <a:cubicBezTo>
                  <a:pt x="1556910" y="2434160"/>
                  <a:pt x="1444229" y="2523230"/>
                  <a:pt x="1418167" y="2641636"/>
                </a:cubicBezTo>
                <a:lnTo>
                  <a:pt x="1415263" y="2668427"/>
                </a:lnTo>
                <a:lnTo>
                  <a:pt x="1411888" y="2663974"/>
                </a:lnTo>
                <a:cubicBezTo>
                  <a:pt x="1377397" y="2608379"/>
                  <a:pt x="1357257" y="2541357"/>
                  <a:pt x="1357257" y="2469213"/>
                </a:cubicBezTo>
                <a:cubicBezTo>
                  <a:pt x="1357257" y="2348973"/>
                  <a:pt x="1413201" y="2242962"/>
                  <a:pt x="1498292" y="2180363"/>
                </a:cubicBezTo>
                <a:lnTo>
                  <a:pt x="1552386" y="2148390"/>
                </a:lnTo>
                <a:lnTo>
                  <a:pt x="1552386" y="1113953"/>
                </a:lnTo>
                <a:lnTo>
                  <a:pt x="1183793" y="2016110"/>
                </a:lnTo>
                <a:lnTo>
                  <a:pt x="1201585" y="2032250"/>
                </a:lnTo>
                <a:cubicBezTo>
                  <a:pt x="1285731" y="2126576"/>
                  <a:pt x="1310158" y="2272244"/>
                  <a:pt x="1252545" y="2404530"/>
                </a:cubicBezTo>
                <a:cubicBezTo>
                  <a:pt x="1233340" y="2448625"/>
                  <a:pt x="1206838" y="2487059"/>
                  <a:pt x="1175357" y="2518804"/>
                </a:cubicBezTo>
                <a:lnTo>
                  <a:pt x="1156410" y="2534687"/>
                </a:lnTo>
                <a:lnTo>
                  <a:pt x="1159584" y="2498909"/>
                </a:lnTo>
                <a:cubicBezTo>
                  <a:pt x="1157926" y="2396464"/>
                  <a:pt x="1092993" y="2296808"/>
                  <a:pt x="986858" y="2250583"/>
                </a:cubicBezTo>
                <a:cubicBezTo>
                  <a:pt x="863034" y="2196656"/>
                  <a:pt x="724160" y="2233323"/>
                  <a:pt x="652987" y="2331475"/>
                </a:cubicBezTo>
                <a:lnTo>
                  <a:pt x="639627" y="2354878"/>
                </a:lnTo>
                <a:lnTo>
                  <a:pt x="638311" y="2349448"/>
                </a:lnTo>
                <a:cubicBezTo>
                  <a:pt x="628888" y="2284704"/>
                  <a:pt x="637185" y="2215216"/>
                  <a:pt x="665991" y="2149073"/>
                </a:cubicBezTo>
                <a:cubicBezTo>
                  <a:pt x="709202" y="2049859"/>
                  <a:pt x="789355" y="1979304"/>
                  <a:pt x="880047" y="1949115"/>
                </a:cubicBezTo>
                <a:lnTo>
                  <a:pt x="932610" y="1939925"/>
                </a:lnTo>
                <a:lnTo>
                  <a:pt x="1281905" y="1084999"/>
                </a:lnTo>
                <a:lnTo>
                  <a:pt x="608430" y="1777529"/>
                </a:lnTo>
                <a:lnTo>
                  <a:pt x="632510" y="1823708"/>
                </a:lnTo>
                <a:cubicBezTo>
                  <a:pt x="671714" y="1921801"/>
                  <a:pt x="663243" y="2041367"/>
                  <a:pt x="599750" y="2143477"/>
                </a:cubicBezTo>
                <a:cubicBezTo>
                  <a:pt x="574352" y="2184320"/>
                  <a:pt x="542557" y="2218503"/>
                  <a:pt x="506804" y="2245347"/>
                </a:cubicBezTo>
                <a:lnTo>
                  <a:pt x="485753" y="2258314"/>
                </a:lnTo>
                <a:lnTo>
                  <a:pt x="494083" y="2223375"/>
                </a:lnTo>
                <a:cubicBezTo>
                  <a:pt x="507302" y="2121771"/>
                  <a:pt x="457509" y="2013752"/>
                  <a:pt x="359201" y="1952622"/>
                </a:cubicBezTo>
                <a:cubicBezTo>
                  <a:pt x="244509" y="1881305"/>
                  <a:pt x="101785" y="1897442"/>
                  <a:pt x="17129" y="1984233"/>
                </a:cubicBezTo>
                <a:lnTo>
                  <a:pt x="514" y="2005450"/>
                </a:lnTo>
                <a:lnTo>
                  <a:pt x="0" y="1999886"/>
                </a:lnTo>
                <a:cubicBezTo>
                  <a:pt x="69" y="1934461"/>
                  <a:pt x="18356" y="1866911"/>
                  <a:pt x="56452" y="1805645"/>
                </a:cubicBezTo>
                <a:cubicBezTo>
                  <a:pt x="119944" y="1703537"/>
                  <a:pt x="223432" y="1643053"/>
                  <a:pt x="328746" y="1634824"/>
                </a:cubicBezTo>
                <a:lnTo>
                  <a:pt x="381514" y="1636011"/>
                </a:lnTo>
                <a:lnTo>
                  <a:pt x="1414113" y="574194"/>
                </a:lnTo>
                <a:lnTo>
                  <a:pt x="1414113" y="281031"/>
                </a:lnTo>
                <a:cubicBezTo>
                  <a:pt x="1414113" y="125822"/>
                  <a:pt x="1539935" y="0"/>
                  <a:pt x="1695144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53CA61AA-1446-425A-B374-7014B8CB1BF3}"/>
              </a:ext>
            </a:extLst>
          </p:cNvPr>
          <p:cNvSpPr/>
          <p:nvPr/>
        </p:nvSpPr>
        <p:spPr>
          <a:xfrm>
            <a:off x="6816034" y="3853791"/>
            <a:ext cx="766324" cy="664171"/>
          </a:xfrm>
          <a:custGeom>
            <a:avLst/>
            <a:gdLst>
              <a:gd name="connsiteX0" fmla="*/ 1695144 w 3340123"/>
              <a:gd name="connsiteY0" fmla="*/ 0 h 2668427"/>
              <a:gd name="connsiteX1" fmla="*/ 1976175 w 3340123"/>
              <a:gd name="connsiteY1" fmla="*/ 281031 h 2668427"/>
              <a:gd name="connsiteX2" fmla="*/ 1976175 w 3340123"/>
              <a:gd name="connsiteY2" fmla="*/ 591303 h 2668427"/>
              <a:gd name="connsiteX3" fmla="*/ 2918475 w 3340123"/>
              <a:gd name="connsiteY3" fmla="*/ 1560267 h 2668427"/>
              <a:gd name="connsiteX4" fmla="*/ 3011376 w 3340123"/>
              <a:gd name="connsiteY4" fmla="*/ 1553376 h 2668427"/>
              <a:gd name="connsiteX5" fmla="*/ 3283673 w 3340123"/>
              <a:gd name="connsiteY5" fmla="*/ 1724198 h 2668427"/>
              <a:gd name="connsiteX6" fmla="*/ 3340123 w 3340123"/>
              <a:gd name="connsiteY6" fmla="*/ 1918438 h 2668427"/>
              <a:gd name="connsiteX7" fmla="*/ 3339610 w 3340123"/>
              <a:gd name="connsiteY7" fmla="*/ 1924002 h 2668427"/>
              <a:gd name="connsiteX8" fmla="*/ 3322996 w 3340123"/>
              <a:gd name="connsiteY8" fmla="*/ 1902784 h 2668427"/>
              <a:gd name="connsiteX9" fmla="*/ 2980922 w 3340123"/>
              <a:gd name="connsiteY9" fmla="*/ 1871174 h 2668427"/>
              <a:gd name="connsiteX10" fmla="*/ 2846041 w 3340123"/>
              <a:gd name="connsiteY10" fmla="*/ 2141926 h 2668427"/>
              <a:gd name="connsiteX11" fmla="*/ 2854371 w 3340123"/>
              <a:gd name="connsiteY11" fmla="*/ 2176866 h 2668427"/>
              <a:gd name="connsiteX12" fmla="*/ 2833320 w 3340123"/>
              <a:gd name="connsiteY12" fmla="*/ 2163899 h 2668427"/>
              <a:gd name="connsiteX13" fmla="*/ 2740373 w 3340123"/>
              <a:gd name="connsiteY13" fmla="*/ 2062029 h 2668427"/>
              <a:gd name="connsiteX14" fmla="*/ 2707613 w 3340123"/>
              <a:gd name="connsiteY14" fmla="*/ 1742260 h 2668427"/>
              <a:gd name="connsiteX15" fmla="*/ 2715749 w 3340123"/>
              <a:gd name="connsiteY15" fmla="*/ 1726659 h 2668427"/>
              <a:gd name="connsiteX16" fmla="*/ 2079947 w 3340123"/>
              <a:gd name="connsiteY16" fmla="*/ 1072867 h 2668427"/>
              <a:gd name="connsiteX17" fmla="*/ 2427591 w 3340123"/>
              <a:gd name="connsiteY17" fmla="*/ 1923752 h 2668427"/>
              <a:gd name="connsiteX18" fmla="*/ 2452270 w 3340123"/>
              <a:gd name="connsiteY18" fmla="*/ 1928340 h 2668427"/>
              <a:gd name="connsiteX19" fmla="*/ 2690267 w 3340123"/>
              <a:gd name="connsiteY19" fmla="*/ 2164620 h 2668427"/>
              <a:gd name="connsiteX20" fmla="*/ 2707949 w 3340123"/>
              <a:gd name="connsiteY20" fmla="*/ 2301382 h 2668427"/>
              <a:gd name="connsiteX21" fmla="*/ 2704241 w 3340123"/>
              <a:gd name="connsiteY21" fmla="*/ 2325826 h 2668427"/>
              <a:gd name="connsiteX22" fmla="*/ 2682960 w 3340123"/>
              <a:gd name="connsiteY22" fmla="*/ 2296891 h 2668427"/>
              <a:gd name="connsiteX23" fmla="*/ 2389170 w 3340123"/>
              <a:gd name="connsiteY23" fmla="*/ 2224866 h 2668427"/>
              <a:gd name="connsiteX24" fmla="*/ 2192244 w 3340123"/>
              <a:gd name="connsiteY24" fmla="*/ 2506349 h 2668427"/>
              <a:gd name="connsiteX25" fmla="*/ 2197700 w 3340123"/>
              <a:gd name="connsiteY25" fmla="*/ 2532739 h 2668427"/>
              <a:gd name="connsiteX26" fmla="*/ 2193122 w 3340123"/>
              <a:gd name="connsiteY26" fmla="*/ 2529536 h 2668427"/>
              <a:gd name="connsiteX27" fmla="*/ 2081365 w 3340123"/>
              <a:gd name="connsiteY27" fmla="*/ 2360934 h 2668427"/>
              <a:gd name="connsiteX28" fmla="*/ 2168820 w 3340123"/>
              <a:gd name="connsiteY28" fmla="*/ 1995502 h 2668427"/>
              <a:gd name="connsiteX29" fmla="*/ 2173253 w 3340123"/>
              <a:gd name="connsiteY29" fmla="*/ 1992216 h 2668427"/>
              <a:gd name="connsiteX30" fmla="*/ 1813725 w 3340123"/>
              <a:gd name="connsiteY30" fmla="*/ 1112246 h 2668427"/>
              <a:gd name="connsiteX31" fmla="*/ 1813725 w 3340123"/>
              <a:gd name="connsiteY31" fmla="*/ 2155381 h 2668427"/>
              <a:gd name="connsiteX32" fmla="*/ 1855991 w 3340123"/>
              <a:gd name="connsiteY32" fmla="*/ 2180363 h 2668427"/>
              <a:gd name="connsiteX33" fmla="*/ 1997026 w 3340123"/>
              <a:gd name="connsiteY33" fmla="*/ 2469213 h 2668427"/>
              <a:gd name="connsiteX34" fmla="*/ 1971888 w 3340123"/>
              <a:gd name="connsiteY34" fmla="*/ 2604803 h 2668427"/>
              <a:gd name="connsiteX35" fmla="*/ 1960859 w 3340123"/>
              <a:gd name="connsiteY35" fmla="*/ 2626931 h 2668427"/>
              <a:gd name="connsiteX36" fmla="*/ 1949483 w 3340123"/>
              <a:gd name="connsiteY36" fmla="*/ 2592861 h 2668427"/>
              <a:gd name="connsiteX37" fmla="*/ 1691968 w 3340123"/>
              <a:gd name="connsiteY37" fmla="*/ 2434160 h 2668427"/>
              <a:gd name="connsiteX38" fmla="*/ 1418167 w 3340123"/>
              <a:gd name="connsiteY38" fmla="*/ 2641636 h 2668427"/>
              <a:gd name="connsiteX39" fmla="*/ 1415263 w 3340123"/>
              <a:gd name="connsiteY39" fmla="*/ 2668427 h 2668427"/>
              <a:gd name="connsiteX40" fmla="*/ 1411888 w 3340123"/>
              <a:gd name="connsiteY40" fmla="*/ 2663974 h 2668427"/>
              <a:gd name="connsiteX41" fmla="*/ 1357257 w 3340123"/>
              <a:gd name="connsiteY41" fmla="*/ 2469213 h 2668427"/>
              <a:gd name="connsiteX42" fmla="*/ 1498292 w 3340123"/>
              <a:gd name="connsiteY42" fmla="*/ 2180363 h 2668427"/>
              <a:gd name="connsiteX43" fmla="*/ 1552386 w 3340123"/>
              <a:gd name="connsiteY43" fmla="*/ 2148390 h 2668427"/>
              <a:gd name="connsiteX44" fmla="*/ 1552386 w 3340123"/>
              <a:gd name="connsiteY44" fmla="*/ 1113953 h 2668427"/>
              <a:gd name="connsiteX45" fmla="*/ 1183793 w 3340123"/>
              <a:gd name="connsiteY45" fmla="*/ 2016110 h 2668427"/>
              <a:gd name="connsiteX46" fmla="*/ 1201585 w 3340123"/>
              <a:gd name="connsiteY46" fmla="*/ 2032250 h 2668427"/>
              <a:gd name="connsiteX47" fmla="*/ 1252545 w 3340123"/>
              <a:gd name="connsiteY47" fmla="*/ 2404530 h 2668427"/>
              <a:gd name="connsiteX48" fmla="*/ 1175357 w 3340123"/>
              <a:gd name="connsiteY48" fmla="*/ 2518804 h 2668427"/>
              <a:gd name="connsiteX49" fmla="*/ 1156410 w 3340123"/>
              <a:gd name="connsiteY49" fmla="*/ 2534687 h 2668427"/>
              <a:gd name="connsiteX50" fmla="*/ 1159584 w 3340123"/>
              <a:gd name="connsiteY50" fmla="*/ 2498909 h 2668427"/>
              <a:gd name="connsiteX51" fmla="*/ 986858 w 3340123"/>
              <a:gd name="connsiteY51" fmla="*/ 2250583 h 2668427"/>
              <a:gd name="connsiteX52" fmla="*/ 652987 w 3340123"/>
              <a:gd name="connsiteY52" fmla="*/ 2331475 h 2668427"/>
              <a:gd name="connsiteX53" fmla="*/ 639627 w 3340123"/>
              <a:gd name="connsiteY53" fmla="*/ 2354878 h 2668427"/>
              <a:gd name="connsiteX54" fmla="*/ 638311 w 3340123"/>
              <a:gd name="connsiteY54" fmla="*/ 2349448 h 2668427"/>
              <a:gd name="connsiteX55" fmla="*/ 665991 w 3340123"/>
              <a:gd name="connsiteY55" fmla="*/ 2149073 h 2668427"/>
              <a:gd name="connsiteX56" fmla="*/ 880047 w 3340123"/>
              <a:gd name="connsiteY56" fmla="*/ 1949115 h 2668427"/>
              <a:gd name="connsiteX57" fmla="*/ 932610 w 3340123"/>
              <a:gd name="connsiteY57" fmla="*/ 1939925 h 2668427"/>
              <a:gd name="connsiteX58" fmla="*/ 1281905 w 3340123"/>
              <a:gd name="connsiteY58" fmla="*/ 1084999 h 2668427"/>
              <a:gd name="connsiteX59" fmla="*/ 608430 w 3340123"/>
              <a:gd name="connsiteY59" fmla="*/ 1777529 h 2668427"/>
              <a:gd name="connsiteX60" fmla="*/ 632510 w 3340123"/>
              <a:gd name="connsiteY60" fmla="*/ 1823708 h 2668427"/>
              <a:gd name="connsiteX61" fmla="*/ 599750 w 3340123"/>
              <a:gd name="connsiteY61" fmla="*/ 2143477 h 2668427"/>
              <a:gd name="connsiteX62" fmla="*/ 506804 w 3340123"/>
              <a:gd name="connsiteY62" fmla="*/ 2245347 h 2668427"/>
              <a:gd name="connsiteX63" fmla="*/ 485753 w 3340123"/>
              <a:gd name="connsiteY63" fmla="*/ 2258314 h 2668427"/>
              <a:gd name="connsiteX64" fmla="*/ 494083 w 3340123"/>
              <a:gd name="connsiteY64" fmla="*/ 2223375 h 2668427"/>
              <a:gd name="connsiteX65" fmla="*/ 359201 w 3340123"/>
              <a:gd name="connsiteY65" fmla="*/ 1952622 h 2668427"/>
              <a:gd name="connsiteX66" fmla="*/ 17129 w 3340123"/>
              <a:gd name="connsiteY66" fmla="*/ 1984233 h 2668427"/>
              <a:gd name="connsiteX67" fmla="*/ 514 w 3340123"/>
              <a:gd name="connsiteY67" fmla="*/ 2005450 h 2668427"/>
              <a:gd name="connsiteX68" fmla="*/ 0 w 3340123"/>
              <a:gd name="connsiteY68" fmla="*/ 1999886 h 2668427"/>
              <a:gd name="connsiteX69" fmla="*/ 56452 w 3340123"/>
              <a:gd name="connsiteY69" fmla="*/ 1805645 h 2668427"/>
              <a:gd name="connsiteX70" fmla="*/ 328746 w 3340123"/>
              <a:gd name="connsiteY70" fmla="*/ 1634824 h 2668427"/>
              <a:gd name="connsiteX71" fmla="*/ 381514 w 3340123"/>
              <a:gd name="connsiteY71" fmla="*/ 1636011 h 2668427"/>
              <a:gd name="connsiteX72" fmla="*/ 1414113 w 3340123"/>
              <a:gd name="connsiteY72" fmla="*/ 574194 h 2668427"/>
              <a:gd name="connsiteX73" fmla="*/ 1414113 w 3340123"/>
              <a:gd name="connsiteY73" fmla="*/ 281031 h 2668427"/>
              <a:gd name="connsiteX74" fmla="*/ 1695144 w 3340123"/>
              <a:gd name="connsiteY74" fmla="*/ 0 h 266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40123" h="2668427">
                <a:moveTo>
                  <a:pt x="1695144" y="0"/>
                </a:moveTo>
                <a:cubicBezTo>
                  <a:pt x="1850353" y="0"/>
                  <a:pt x="1976175" y="125822"/>
                  <a:pt x="1976175" y="281031"/>
                </a:cubicBezTo>
                <a:lnTo>
                  <a:pt x="1976175" y="591303"/>
                </a:lnTo>
                <a:lnTo>
                  <a:pt x="2918475" y="1560267"/>
                </a:lnTo>
                <a:lnTo>
                  <a:pt x="3011376" y="1553376"/>
                </a:lnTo>
                <a:cubicBezTo>
                  <a:pt x="3116691" y="1561604"/>
                  <a:pt x="3220179" y="1622089"/>
                  <a:pt x="3283673" y="1724198"/>
                </a:cubicBezTo>
                <a:cubicBezTo>
                  <a:pt x="3321768" y="1785463"/>
                  <a:pt x="3340056" y="1853013"/>
                  <a:pt x="3340123" y="1918438"/>
                </a:cubicBezTo>
                <a:lnTo>
                  <a:pt x="3339610" y="1924002"/>
                </a:lnTo>
                <a:lnTo>
                  <a:pt x="3322996" y="1902784"/>
                </a:lnTo>
                <a:cubicBezTo>
                  <a:pt x="3238340" y="1815994"/>
                  <a:pt x="3095614" y="1799857"/>
                  <a:pt x="2980922" y="1871174"/>
                </a:cubicBezTo>
                <a:cubicBezTo>
                  <a:pt x="2882614" y="1932304"/>
                  <a:pt x="2832823" y="2040323"/>
                  <a:pt x="2846041" y="2141926"/>
                </a:cubicBezTo>
                <a:lnTo>
                  <a:pt x="2854371" y="2176866"/>
                </a:lnTo>
                <a:lnTo>
                  <a:pt x="2833320" y="2163899"/>
                </a:lnTo>
                <a:cubicBezTo>
                  <a:pt x="2797567" y="2137055"/>
                  <a:pt x="2765770" y="2102872"/>
                  <a:pt x="2740373" y="2062029"/>
                </a:cubicBezTo>
                <a:cubicBezTo>
                  <a:pt x="2676881" y="1959920"/>
                  <a:pt x="2668410" y="1840352"/>
                  <a:pt x="2707613" y="1742260"/>
                </a:cubicBezTo>
                <a:lnTo>
                  <a:pt x="2715749" y="1726659"/>
                </a:lnTo>
                <a:lnTo>
                  <a:pt x="2079947" y="1072867"/>
                </a:lnTo>
                <a:lnTo>
                  <a:pt x="2427591" y="1923752"/>
                </a:lnTo>
                <a:lnTo>
                  <a:pt x="2452270" y="1928340"/>
                </a:lnTo>
                <a:cubicBezTo>
                  <a:pt x="2558896" y="1958155"/>
                  <a:pt x="2651527" y="2044459"/>
                  <a:pt x="2690267" y="2164620"/>
                </a:cubicBezTo>
                <a:cubicBezTo>
                  <a:pt x="2705026" y="2210396"/>
                  <a:pt x="2710567" y="2256751"/>
                  <a:pt x="2707949" y="2301382"/>
                </a:cubicBezTo>
                <a:lnTo>
                  <a:pt x="2704241" y="2325826"/>
                </a:lnTo>
                <a:lnTo>
                  <a:pt x="2682960" y="2296891"/>
                </a:lnTo>
                <a:cubicBezTo>
                  <a:pt x="2613962" y="2221147"/>
                  <a:pt x="2499350" y="2189343"/>
                  <a:pt x="2389170" y="2224866"/>
                </a:cubicBezTo>
                <a:cubicBezTo>
                  <a:pt x="2260629" y="2266308"/>
                  <a:pt x="2180715" y="2385658"/>
                  <a:pt x="2192244" y="2506349"/>
                </a:cubicBezTo>
                <a:lnTo>
                  <a:pt x="2197700" y="2532739"/>
                </a:lnTo>
                <a:lnTo>
                  <a:pt x="2193122" y="2529536"/>
                </a:lnTo>
                <a:cubicBezTo>
                  <a:pt x="2143236" y="2487206"/>
                  <a:pt x="2103502" y="2429598"/>
                  <a:pt x="2081365" y="2360934"/>
                </a:cubicBezTo>
                <a:cubicBezTo>
                  <a:pt x="2037090" y="2223608"/>
                  <a:pt x="2075774" y="2081063"/>
                  <a:pt x="2168820" y="1995502"/>
                </a:cubicBezTo>
                <a:lnTo>
                  <a:pt x="2173253" y="1992216"/>
                </a:lnTo>
                <a:lnTo>
                  <a:pt x="1813725" y="1112246"/>
                </a:lnTo>
                <a:lnTo>
                  <a:pt x="1813725" y="2155381"/>
                </a:lnTo>
                <a:lnTo>
                  <a:pt x="1855991" y="2180363"/>
                </a:lnTo>
                <a:cubicBezTo>
                  <a:pt x="1941081" y="2242963"/>
                  <a:pt x="1997025" y="2348974"/>
                  <a:pt x="1997026" y="2469213"/>
                </a:cubicBezTo>
                <a:cubicBezTo>
                  <a:pt x="1997026" y="2517309"/>
                  <a:pt x="1988075" y="2563128"/>
                  <a:pt x="1971888" y="2604803"/>
                </a:cubicBezTo>
                <a:lnTo>
                  <a:pt x="1960859" y="2626931"/>
                </a:lnTo>
                <a:lnTo>
                  <a:pt x="1949483" y="2592861"/>
                </a:lnTo>
                <a:cubicBezTo>
                  <a:pt x="1907055" y="2499599"/>
                  <a:pt x="1807731" y="2434160"/>
                  <a:pt x="1691968" y="2434160"/>
                </a:cubicBezTo>
                <a:cubicBezTo>
                  <a:pt x="1556910" y="2434160"/>
                  <a:pt x="1444229" y="2523230"/>
                  <a:pt x="1418167" y="2641636"/>
                </a:cubicBezTo>
                <a:lnTo>
                  <a:pt x="1415263" y="2668427"/>
                </a:lnTo>
                <a:lnTo>
                  <a:pt x="1411888" y="2663974"/>
                </a:lnTo>
                <a:cubicBezTo>
                  <a:pt x="1377397" y="2608379"/>
                  <a:pt x="1357257" y="2541357"/>
                  <a:pt x="1357257" y="2469213"/>
                </a:cubicBezTo>
                <a:cubicBezTo>
                  <a:pt x="1357257" y="2348973"/>
                  <a:pt x="1413201" y="2242962"/>
                  <a:pt x="1498292" y="2180363"/>
                </a:cubicBezTo>
                <a:lnTo>
                  <a:pt x="1552386" y="2148390"/>
                </a:lnTo>
                <a:lnTo>
                  <a:pt x="1552386" y="1113953"/>
                </a:lnTo>
                <a:lnTo>
                  <a:pt x="1183793" y="2016110"/>
                </a:lnTo>
                <a:lnTo>
                  <a:pt x="1201585" y="2032250"/>
                </a:lnTo>
                <a:cubicBezTo>
                  <a:pt x="1285731" y="2126576"/>
                  <a:pt x="1310158" y="2272244"/>
                  <a:pt x="1252545" y="2404530"/>
                </a:cubicBezTo>
                <a:cubicBezTo>
                  <a:pt x="1233340" y="2448625"/>
                  <a:pt x="1206838" y="2487059"/>
                  <a:pt x="1175357" y="2518804"/>
                </a:cubicBezTo>
                <a:lnTo>
                  <a:pt x="1156410" y="2534687"/>
                </a:lnTo>
                <a:lnTo>
                  <a:pt x="1159584" y="2498909"/>
                </a:lnTo>
                <a:cubicBezTo>
                  <a:pt x="1157926" y="2396464"/>
                  <a:pt x="1092993" y="2296808"/>
                  <a:pt x="986858" y="2250583"/>
                </a:cubicBezTo>
                <a:cubicBezTo>
                  <a:pt x="863034" y="2196656"/>
                  <a:pt x="724160" y="2233323"/>
                  <a:pt x="652987" y="2331475"/>
                </a:cubicBezTo>
                <a:lnTo>
                  <a:pt x="639627" y="2354878"/>
                </a:lnTo>
                <a:lnTo>
                  <a:pt x="638311" y="2349448"/>
                </a:lnTo>
                <a:cubicBezTo>
                  <a:pt x="628888" y="2284704"/>
                  <a:pt x="637185" y="2215216"/>
                  <a:pt x="665991" y="2149073"/>
                </a:cubicBezTo>
                <a:cubicBezTo>
                  <a:pt x="709202" y="2049859"/>
                  <a:pt x="789355" y="1979304"/>
                  <a:pt x="880047" y="1949115"/>
                </a:cubicBezTo>
                <a:lnTo>
                  <a:pt x="932610" y="1939925"/>
                </a:lnTo>
                <a:lnTo>
                  <a:pt x="1281905" y="1084999"/>
                </a:lnTo>
                <a:lnTo>
                  <a:pt x="608430" y="1777529"/>
                </a:lnTo>
                <a:lnTo>
                  <a:pt x="632510" y="1823708"/>
                </a:lnTo>
                <a:cubicBezTo>
                  <a:pt x="671714" y="1921801"/>
                  <a:pt x="663243" y="2041367"/>
                  <a:pt x="599750" y="2143477"/>
                </a:cubicBezTo>
                <a:cubicBezTo>
                  <a:pt x="574352" y="2184320"/>
                  <a:pt x="542557" y="2218503"/>
                  <a:pt x="506804" y="2245347"/>
                </a:cubicBezTo>
                <a:lnTo>
                  <a:pt x="485753" y="2258314"/>
                </a:lnTo>
                <a:lnTo>
                  <a:pt x="494083" y="2223375"/>
                </a:lnTo>
                <a:cubicBezTo>
                  <a:pt x="507302" y="2121771"/>
                  <a:pt x="457509" y="2013752"/>
                  <a:pt x="359201" y="1952622"/>
                </a:cubicBezTo>
                <a:cubicBezTo>
                  <a:pt x="244509" y="1881305"/>
                  <a:pt x="101785" y="1897442"/>
                  <a:pt x="17129" y="1984233"/>
                </a:cubicBezTo>
                <a:lnTo>
                  <a:pt x="514" y="2005450"/>
                </a:lnTo>
                <a:lnTo>
                  <a:pt x="0" y="1999886"/>
                </a:lnTo>
                <a:cubicBezTo>
                  <a:pt x="69" y="1934461"/>
                  <a:pt x="18356" y="1866911"/>
                  <a:pt x="56452" y="1805645"/>
                </a:cubicBezTo>
                <a:cubicBezTo>
                  <a:pt x="119944" y="1703537"/>
                  <a:pt x="223432" y="1643053"/>
                  <a:pt x="328746" y="1634824"/>
                </a:cubicBezTo>
                <a:lnTo>
                  <a:pt x="381514" y="1636011"/>
                </a:lnTo>
                <a:lnTo>
                  <a:pt x="1414113" y="574194"/>
                </a:lnTo>
                <a:lnTo>
                  <a:pt x="1414113" y="281031"/>
                </a:lnTo>
                <a:cubicBezTo>
                  <a:pt x="1414113" y="125822"/>
                  <a:pt x="1539935" y="0"/>
                  <a:pt x="169514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CE7C14EA-8F20-4473-B9D6-2D6EC0C24FE5}"/>
              </a:ext>
            </a:extLst>
          </p:cNvPr>
          <p:cNvSpPr/>
          <p:nvPr/>
        </p:nvSpPr>
        <p:spPr>
          <a:xfrm>
            <a:off x="5799736" y="1144450"/>
            <a:ext cx="126723" cy="554481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D2A0C692-8142-4C64-B96F-2DB3444A6C68}"/>
              </a:ext>
            </a:extLst>
          </p:cNvPr>
          <p:cNvSpPr/>
          <p:nvPr/>
        </p:nvSpPr>
        <p:spPr>
          <a:xfrm>
            <a:off x="5918839" y="1236440"/>
            <a:ext cx="126723" cy="554481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0893BA1F-594C-4389-81D4-BEF23BE75FC1}"/>
              </a:ext>
            </a:extLst>
          </p:cNvPr>
          <p:cNvSpPr/>
          <p:nvPr/>
        </p:nvSpPr>
        <p:spPr>
          <a:xfrm>
            <a:off x="6045562" y="1233781"/>
            <a:ext cx="126723" cy="554481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23CBCE08-C8F1-4464-90DC-0D4C295741A1}"/>
              </a:ext>
            </a:extLst>
          </p:cNvPr>
          <p:cNvSpPr/>
          <p:nvPr/>
        </p:nvSpPr>
        <p:spPr>
          <a:xfrm>
            <a:off x="6172285" y="1164389"/>
            <a:ext cx="126723" cy="554481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1764199-63D4-49B7-A40E-7C49901DBD5C}"/>
              </a:ext>
            </a:extLst>
          </p:cNvPr>
          <p:cNvGrpSpPr/>
          <p:nvPr/>
        </p:nvGrpSpPr>
        <p:grpSpPr>
          <a:xfrm>
            <a:off x="5279464" y="4295243"/>
            <a:ext cx="499272" cy="786873"/>
            <a:chOff x="6819056" y="2372317"/>
            <a:chExt cx="499272" cy="786873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6E45D7F8-5DBE-4588-B81F-D0D90766BBD0}"/>
                </a:ext>
              </a:extLst>
            </p:cNvPr>
            <p:cNvSpPr/>
            <p:nvPr/>
          </p:nvSpPr>
          <p:spPr>
            <a:xfrm>
              <a:off x="6893098" y="2406837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E8DE6B3A-CA5A-45D6-A143-042694FF6405}"/>
                </a:ext>
              </a:extLst>
            </p:cNvPr>
            <p:cNvSpPr/>
            <p:nvPr/>
          </p:nvSpPr>
          <p:spPr>
            <a:xfrm>
              <a:off x="7010671" y="2372317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CCBBCC86-A0EA-4CE8-89EE-AC363885F3DC}"/>
                </a:ext>
              </a:extLst>
            </p:cNvPr>
            <p:cNvSpPr/>
            <p:nvPr/>
          </p:nvSpPr>
          <p:spPr>
            <a:xfrm>
              <a:off x="7137394" y="2415378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1B7EBAE5-3BE7-492E-8478-AAEBA8C64FE5}"/>
                </a:ext>
              </a:extLst>
            </p:cNvPr>
            <p:cNvSpPr/>
            <p:nvPr/>
          </p:nvSpPr>
          <p:spPr>
            <a:xfrm>
              <a:off x="6819056" y="2512719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6537AEE9-B7A2-46FB-80BD-A48A6AC3DBBF}"/>
                </a:ext>
              </a:extLst>
            </p:cNvPr>
            <p:cNvSpPr/>
            <p:nvPr/>
          </p:nvSpPr>
          <p:spPr>
            <a:xfrm>
              <a:off x="6938159" y="2604709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AB21FC47-EBDA-402D-BA49-53D6DF91E550}"/>
                </a:ext>
              </a:extLst>
            </p:cNvPr>
            <p:cNvSpPr/>
            <p:nvPr/>
          </p:nvSpPr>
          <p:spPr>
            <a:xfrm>
              <a:off x="7064882" y="2602050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4621DB1D-EE9E-4845-A049-F735A0C9B3F1}"/>
                </a:ext>
              </a:extLst>
            </p:cNvPr>
            <p:cNvSpPr/>
            <p:nvPr/>
          </p:nvSpPr>
          <p:spPr>
            <a:xfrm>
              <a:off x="7191605" y="2532658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03" name="Flowchart: Delay 102">
            <a:extLst>
              <a:ext uri="{FF2B5EF4-FFF2-40B4-BE49-F238E27FC236}">
                <a16:creationId xmlns:a16="http://schemas.microsoft.com/office/drawing/2014/main" id="{71CB9C53-A9F4-4CEE-8E2C-E88760CC20A1}"/>
              </a:ext>
            </a:extLst>
          </p:cNvPr>
          <p:cNvSpPr/>
          <p:nvPr/>
        </p:nvSpPr>
        <p:spPr>
          <a:xfrm>
            <a:off x="5590268" y="3960539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C3b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04" name="Flowchart: Delay 103">
            <a:extLst>
              <a:ext uri="{FF2B5EF4-FFF2-40B4-BE49-F238E27FC236}">
                <a16:creationId xmlns:a16="http://schemas.microsoft.com/office/drawing/2014/main" id="{5E379A7B-C7F2-49EE-92A2-CF4DD4735794}"/>
              </a:ext>
            </a:extLst>
          </p:cNvPr>
          <p:cNvSpPr/>
          <p:nvPr/>
        </p:nvSpPr>
        <p:spPr>
          <a:xfrm>
            <a:off x="5491699" y="4141704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C5b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6914776-0EFE-48FF-9977-1D57E8C1B6FE}"/>
              </a:ext>
            </a:extLst>
          </p:cNvPr>
          <p:cNvSpPr txBox="1"/>
          <p:nvPr/>
        </p:nvSpPr>
        <p:spPr>
          <a:xfrm>
            <a:off x="4777324" y="4260569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9A5C00"/>
                </a:solidFill>
              </a:rPr>
              <a:t>C6 C7</a:t>
            </a:r>
          </a:p>
          <a:p>
            <a:r>
              <a:rPr lang="en-US" sz="1200" b="1">
                <a:solidFill>
                  <a:srgbClr val="9A5C00"/>
                </a:solidFill>
              </a:rPr>
              <a:t>C8 C9</a:t>
            </a:r>
            <a:endParaRPr lang="cs-CZ" sz="1200" b="1">
              <a:solidFill>
                <a:srgbClr val="9A5C00"/>
              </a:solidFill>
            </a:endParaRPr>
          </a:p>
        </p:txBody>
      </p:sp>
      <p:sp>
        <p:nvSpPr>
          <p:cNvPr id="106" name="Thought Bubble: Cloud 105">
            <a:extLst>
              <a:ext uri="{FF2B5EF4-FFF2-40B4-BE49-F238E27FC236}">
                <a16:creationId xmlns:a16="http://schemas.microsoft.com/office/drawing/2014/main" id="{A95CCEFA-38FB-4F34-9575-575890F92AE5}"/>
              </a:ext>
            </a:extLst>
          </p:cNvPr>
          <p:cNvSpPr/>
          <p:nvPr/>
        </p:nvSpPr>
        <p:spPr>
          <a:xfrm flipH="1">
            <a:off x="4188044" y="3233117"/>
            <a:ext cx="1352939" cy="987076"/>
          </a:xfrm>
          <a:prstGeom prst="cloudCallout">
            <a:avLst>
              <a:gd name="adj1" fmla="val -43925"/>
              <a:gd name="adj2" fmla="val 73308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pic>
        <p:nvPicPr>
          <p:cNvPr id="108" name="Graphic 107" descr="Skull with solid fill">
            <a:extLst>
              <a:ext uri="{FF2B5EF4-FFF2-40B4-BE49-F238E27FC236}">
                <a16:creationId xmlns:a16="http://schemas.microsoft.com/office/drawing/2014/main" id="{23A498DD-266B-4BA5-B645-E334E8F4BE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9271" y="3310872"/>
            <a:ext cx="763112" cy="763112"/>
          </a:xfrm>
          <a:prstGeom prst="rect">
            <a:avLst/>
          </a:prstGeom>
        </p:spPr>
      </p:pic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17903449-D82C-422E-BA7F-8D912E0E3C8C}"/>
              </a:ext>
            </a:extLst>
          </p:cNvPr>
          <p:cNvSpPr/>
          <p:nvPr/>
        </p:nvSpPr>
        <p:spPr>
          <a:xfrm>
            <a:off x="5747493" y="3381148"/>
            <a:ext cx="603981" cy="481147"/>
          </a:xfrm>
          <a:custGeom>
            <a:avLst/>
            <a:gdLst>
              <a:gd name="connsiteX0" fmla="*/ 303657 w 607313"/>
              <a:gd name="connsiteY0" fmla="*/ 0 h 370889"/>
              <a:gd name="connsiteX1" fmla="*/ 470171 w 607313"/>
              <a:gd name="connsiteY1" fmla="*/ 113252 h 370889"/>
              <a:gd name="connsiteX2" fmla="*/ 460141 w 607313"/>
              <a:gd name="connsiteY2" fmla="*/ 147041 h 370889"/>
              <a:gd name="connsiteX3" fmla="*/ 505614 w 607313"/>
              <a:gd name="connsiteY3" fmla="*/ 153285 h 370889"/>
              <a:gd name="connsiteX4" fmla="*/ 607313 w 607313"/>
              <a:gd name="connsiteY4" fmla="*/ 257637 h 370889"/>
              <a:gd name="connsiteX5" fmla="*/ 440799 w 607313"/>
              <a:gd name="connsiteY5" fmla="*/ 370889 h 370889"/>
              <a:gd name="connsiteX6" fmla="*/ 323056 w 607313"/>
              <a:gd name="connsiteY6" fmla="*/ 337718 h 370889"/>
              <a:gd name="connsiteX7" fmla="*/ 299679 w 607313"/>
              <a:gd name="connsiteY7" fmla="*/ 314136 h 370889"/>
              <a:gd name="connsiteX8" fmla="*/ 284257 w 607313"/>
              <a:gd name="connsiteY8" fmla="*/ 329692 h 370889"/>
              <a:gd name="connsiteX9" fmla="*/ 166514 w 607313"/>
              <a:gd name="connsiteY9" fmla="*/ 362863 h 370889"/>
              <a:gd name="connsiteX10" fmla="*/ 0 w 607313"/>
              <a:gd name="connsiteY10" fmla="*/ 249611 h 370889"/>
              <a:gd name="connsiteX11" fmla="*/ 101699 w 607313"/>
              <a:gd name="connsiteY11" fmla="*/ 145259 h 370889"/>
              <a:gd name="connsiteX12" fmla="*/ 144884 w 607313"/>
              <a:gd name="connsiteY12" fmla="*/ 139329 h 370889"/>
              <a:gd name="connsiteX13" fmla="*/ 137143 w 607313"/>
              <a:gd name="connsiteY13" fmla="*/ 113252 h 370889"/>
              <a:gd name="connsiteX14" fmla="*/ 303657 w 607313"/>
              <a:gd name="connsiteY14" fmla="*/ 0 h 370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07313" h="370889">
                <a:moveTo>
                  <a:pt x="303657" y="0"/>
                </a:moveTo>
                <a:cubicBezTo>
                  <a:pt x="395620" y="0"/>
                  <a:pt x="470171" y="50705"/>
                  <a:pt x="470171" y="113252"/>
                </a:cubicBezTo>
                <a:lnTo>
                  <a:pt x="460141" y="147041"/>
                </a:lnTo>
                <a:lnTo>
                  <a:pt x="505614" y="153285"/>
                </a:lnTo>
                <a:cubicBezTo>
                  <a:pt x="565378" y="170478"/>
                  <a:pt x="607313" y="210727"/>
                  <a:pt x="607313" y="257637"/>
                </a:cubicBezTo>
                <a:cubicBezTo>
                  <a:pt x="607313" y="320184"/>
                  <a:pt x="532762" y="370889"/>
                  <a:pt x="440799" y="370889"/>
                </a:cubicBezTo>
                <a:cubicBezTo>
                  <a:pt x="394818" y="370889"/>
                  <a:pt x="353189" y="358213"/>
                  <a:pt x="323056" y="337718"/>
                </a:cubicBezTo>
                <a:lnTo>
                  <a:pt x="299679" y="314136"/>
                </a:lnTo>
                <a:lnTo>
                  <a:pt x="284257" y="329692"/>
                </a:lnTo>
                <a:cubicBezTo>
                  <a:pt x="254124" y="350187"/>
                  <a:pt x="212495" y="362863"/>
                  <a:pt x="166514" y="362863"/>
                </a:cubicBezTo>
                <a:cubicBezTo>
                  <a:pt x="74551" y="362863"/>
                  <a:pt x="0" y="312158"/>
                  <a:pt x="0" y="249611"/>
                </a:cubicBezTo>
                <a:cubicBezTo>
                  <a:pt x="0" y="202701"/>
                  <a:pt x="41935" y="162452"/>
                  <a:pt x="101699" y="145259"/>
                </a:cubicBezTo>
                <a:lnTo>
                  <a:pt x="144884" y="139329"/>
                </a:lnTo>
                <a:lnTo>
                  <a:pt x="137143" y="113252"/>
                </a:lnTo>
                <a:cubicBezTo>
                  <a:pt x="137143" y="50705"/>
                  <a:pt x="211694" y="0"/>
                  <a:pt x="303657" y="0"/>
                </a:cubicBezTo>
                <a:close/>
              </a:path>
            </a:pathLst>
          </a:cu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C1</a:t>
            </a:r>
          </a:p>
          <a:p>
            <a:pPr algn="ctr"/>
            <a:r>
              <a:rPr lang="en-US" sz="1200" b="1">
                <a:solidFill>
                  <a:srgbClr val="9A5C00"/>
                </a:solidFill>
              </a:rPr>
              <a:t>complex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14" name="Flowchart: Delay 113">
            <a:extLst>
              <a:ext uri="{FF2B5EF4-FFF2-40B4-BE49-F238E27FC236}">
                <a16:creationId xmlns:a16="http://schemas.microsoft.com/office/drawing/2014/main" id="{052296B5-5E28-4BED-A57A-F533DFB5C911}"/>
              </a:ext>
            </a:extLst>
          </p:cNvPr>
          <p:cNvSpPr/>
          <p:nvPr/>
        </p:nvSpPr>
        <p:spPr>
          <a:xfrm>
            <a:off x="5676320" y="3768449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C2b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15" name="Flowchart: Delay 114">
            <a:extLst>
              <a:ext uri="{FF2B5EF4-FFF2-40B4-BE49-F238E27FC236}">
                <a16:creationId xmlns:a16="http://schemas.microsoft.com/office/drawing/2014/main" id="{90F724F8-1E66-413D-A55B-39A42D20CC16}"/>
              </a:ext>
            </a:extLst>
          </p:cNvPr>
          <p:cNvSpPr/>
          <p:nvPr/>
        </p:nvSpPr>
        <p:spPr>
          <a:xfrm flipH="1">
            <a:off x="5322919" y="3769711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C4b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4BEDEFC-DD66-4395-8881-E74FFD033028}"/>
              </a:ext>
            </a:extLst>
          </p:cNvPr>
          <p:cNvSpPr txBox="1"/>
          <p:nvPr/>
        </p:nvSpPr>
        <p:spPr>
          <a:xfrm>
            <a:off x="6479233" y="3692293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IgM</a:t>
            </a:r>
            <a:endParaRPr lang="cs-CZ" b="1">
              <a:solidFill>
                <a:srgbClr val="C00000"/>
              </a:solidFill>
            </a:endParaRPr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2121E82F-B4A5-43C7-836D-5A0868D09E42}"/>
              </a:ext>
            </a:extLst>
          </p:cNvPr>
          <p:cNvSpPr/>
          <p:nvPr/>
        </p:nvSpPr>
        <p:spPr>
          <a:xfrm rot="20652693">
            <a:off x="8157368" y="642388"/>
            <a:ext cx="766324" cy="664171"/>
          </a:xfrm>
          <a:custGeom>
            <a:avLst/>
            <a:gdLst>
              <a:gd name="connsiteX0" fmla="*/ 1695144 w 3340123"/>
              <a:gd name="connsiteY0" fmla="*/ 0 h 2668427"/>
              <a:gd name="connsiteX1" fmla="*/ 1976175 w 3340123"/>
              <a:gd name="connsiteY1" fmla="*/ 281031 h 2668427"/>
              <a:gd name="connsiteX2" fmla="*/ 1976175 w 3340123"/>
              <a:gd name="connsiteY2" fmla="*/ 591303 h 2668427"/>
              <a:gd name="connsiteX3" fmla="*/ 2918475 w 3340123"/>
              <a:gd name="connsiteY3" fmla="*/ 1560267 h 2668427"/>
              <a:gd name="connsiteX4" fmla="*/ 3011376 w 3340123"/>
              <a:gd name="connsiteY4" fmla="*/ 1553376 h 2668427"/>
              <a:gd name="connsiteX5" fmla="*/ 3283673 w 3340123"/>
              <a:gd name="connsiteY5" fmla="*/ 1724198 h 2668427"/>
              <a:gd name="connsiteX6" fmla="*/ 3340123 w 3340123"/>
              <a:gd name="connsiteY6" fmla="*/ 1918438 h 2668427"/>
              <a:gd name="connsiteX7" fmla="*/ 3339610 w 3340123"/>
              <a:gd name="connsiteY7" fmla="*/ 1924002 h 2668427"/>
              <a:gd name="connsiteX8" fmla="*/ 3322996 w 3340123"/>
              <a:gd name="connsiteY8" fmla="*/ 1902784 h 2668427"/>
              <a:gd name="connsiteX9" fmla="*/ 2980922 w 3340123"/>
              <a:gd name="connsiteY9" fmla="*/ 1871174 h 2668427"/>
              <a:gd name="connsiteX10" fmla="*/ 2846041 w 3340123"/>
              <a:gd name="connsiteY10" fmla="*/ 2141926 h 2668427"/>
              <a:gd name="connsiteX11" fmla="*/ 2854371 w 3340123"/>
              <a:gd name="connsiteY11" fmla="*/ 2176866 h 2668427"/>
              <a:gd name="connsiteX12" fmla="*/ 2833320 w 3340123"/>
              <a:gd name="connsiteY12" fmla="*/ 2163899 h 2668427"/>
              <a:gd name="connsiteX13" fmla="*/ 2740373 w 3340123"/>
              <a:gd name="connsiteY13" fmla="*/ 2062029 h 2668427"/>
              <a:gd name="connsiteX14" fmla="*/ 2707613 w 3340123"/>
              <a:gd name="connsiteY14" fmla="*/ 1742260 h 2668427"/>
              <a:gd name="connsiteX15" fmla="*/ 2715749 w 3340123"/>
              <a:gd name="connsiteY15" fmla="*/ 1726659 h 2668427"/>
              <a:gd name="connsiteX16" fmla="*/ 2079947 w 3340123"/>
              <a:gd name="connsiteY16" fmla="*/ 1072867 h 2668427"/>
              <a:gd name="connsiteX17" fmla="*/ 2427591 w 3340123"/>
              <a:gd name="connsiteY17" fmla="*/ 1923752 h 2668427"/>
              <a:gd name="connsiteX18" fmla="*/ 2452270 w 3340123"/>
              <a:gd name="connsiteY18" fmla="*/ 1928340 h 2668427"/>
              <a:gd name="connsiteX19" fmla="*/ 2690267 w 3340123"/>
              <a:gd name="connsiteY19" fmla="*/ 2164620 h 2668427"/>
              <a:gd name="connsiteX20" fmla="*/ 2707949 w 3340123"/>
              <a:gd name="connsiteY20" fmla="*/ 2301382 h 2668427"/>
              <a:gd name="connsiteX21" fmla="*/ 2704241 w 3340123"/>
              <a:gd name="connsiteY21" fmla="*/ 2325826 h 2668427"/>
              <a:gd name="connsiteX22" fmla="*/ 2682960 w 3340123"/>
              <a:gd name="connsiteY22" fmla="*/ 2296891 h 2668427"/>
              <a:gd name="connsiteX23" fmla="*/ 2389170 w 3340123"/>
              <a:gd name="connsiteY23" fmla="*/ 2224866 h 2668427"/>
              <a:gd name="connsiteX24" fmla="*/ 2192244 w 3340123"/>
              <a:gd name="connsiteY24" fmla="*/ 2506349 h 2668427"/>
              <a:gd name="connsiteX25" fmla="*/ 2197700 w 3340123"/>
              <a:gd name="connsiteY25" fmla="*/ 2532739 h 2668427"/>
              <a:gd name="connsiteX26" fmla="*/ 2193122 w 3340123"/>
              <a:gd name="connsiteY26" fmla="*/ 2529536 h 2668427"/>
              <a:gd name="connsiteX27" fmla="*/ 2081365 w 3340123"/>
              <a:gd name="connsiteY27" fmla="*/ 2360934 h 2668427"/>
              <a:gd name="connsiteX28" fmla="*/ 2168820 w 3340123"/>
              <a:gd name="connsiteY28" fmla="*/ 1995502 h 2668427"/>
              <a:gd name="connsiteX29" fmla="*/ 2173253 w 3340123"/>
              <a:gd name="connsiteY29" fmla="*/ 1992216 h 2668427"/>
              <a:gd name="connsiteX30" fmla="*/ 1813725 w 3340123"/>
              <a:gd name="connsiteY30" fmla="*/ 1112246 h 2668427"/>
              <a:gd name="connsiteX31" fmla="*/ 1813725 w 3340123"/>
              <a:gd name="connsiteY31" fmla="*/ 2155381 h 2668427"/>
              <a:gd name="connsiteX32" fmla="*/ 1855991 w 3340123"/>
              <a:gd name="connsiteY32" fmla="*/ 2180363 h 2668427"/>
              <a:gd name="connsiteX33" fmla="*/ 1997026 w 3340123"/>
              <a:gd name="connsiteY33" fmla="*/ 2469213 h 2668427"/>
              <a:gd name="connsiteX34" fmla="*/ 1971888 w 3340123"/>
              <a:gd name="connsiteY34" fmla="*/ 2604803 h 2668427"/>
              <a:gd name="connsiteX35" fmla="*/ 1960859 w 3340123"/>
              <a:gd name="connsiteY35" fmla="*/ 2626931 h 2668427"/>
              <a:gd name="connsiteX36" fmla="*/ 1949483 w 3340123"/>
              <a:gd name="connsiteY36" fmla="*/ 2592861 h 2668427"/>
              <a:gd name="connsiteX37" fmla="*/ 1691968 w 3340123"/>
              <a:gd name="connsiteY37" fmla="*/ 2434160 h 2668427"/>
              <a:gd name="connsiteX38" fmla="*/ 1418167 w 3340123"/>
              <a:gd name="connsiteY38" fmla="*/ 2641636 h 2668427"/>
              <a:gd name="connsiteX39" fmla="*/ 1415263 w 3340123"/>
              <a:gd name="connsiteY39" fmla="*/ 2668427 h 2668427"/>
              <a:gd name="connsiteX40" fmla="*/ 1411888 w 3340123"/>
              <a:gd name="connsiteY40" fmla="*/ 2663974 h 2668427"/>
              <a:gd name="connsiteX41" fmla="*/ 1357257 w 3340123"/>
              <a:gd name="connsiteY41" fmla="*/ 2469213 h 2668427"/>
              <a:gd name="connsiteX42" fmla="*/ 1498292 w 3340123"/>
              <a:gd name="connsiteY42" fmla="*/ 2180363 h 2668427"/>
              <a:gd name="connsiteX43" fmla="*/ 1552386 w 3340123"/>
              <a:gd name="connsiteY43" fmla="*/ 2148390 h 2668427"/>
              <a:gd name="connsiteX44" fmla="*/ 1552386 w 3340123"/>
              <a:gd name="connsiteY44" fmla="*/ 1113953 h 2668427"/>
              <a:gd name="connsiteX45" fmla="*/ 1183793 w 3340123"/>
              <a:gd name="connsiteY45" fmla="*/ 2016110 h 2668427"/>
              <a:gd name="connsiteX46" fmla="*/ 1201585 w 3340123"/>
              <a:gd name="connsiteY46" fmla="*/ 2032250 h 2668427"/>
              <a:gd name="connsiteX47" fmla="*/ 1252545 w 3340123"/>
              <a:gd name="connsiteY47" fmla="*/ 2404530 h 2668427"/>
              <a:gd name="connsiteX48" fmla="*/ 1175357 w 3340123"/>
              <a:gd name="connsiteY48" fmla="*/ 2518804 h 2668427"/>
              <a:gd name="connsiteX49" fmla="*/ 1156410 w 3340123"/>
              <a:gd name="connsiteY49" fmla="*/ 2534687 h 2668427"/>
              <a:gd name="connsiteX50" fmla="*/ 1159584 w 3340123"/>
              <a:gd name="connsiteY50" fmla="*/ 2498909 h 2668427"/>
              <a:gd name="connsiteX51" fmla="*/ 986858 w 3340123"/>
              <a:gd name="connsiteY51" fmla="*/ 2250583 h 2668427"/>
              <a:gd name="connsiteX52" fmla="*/ 652987 w 3340123"/>
              <a:gd name="connsiteY52" fmla="*/ 2331475 h 2668427"/>
              <a:gd name="connsiteX53" fmla="*/ 639627 w 3340123"/>
              <a:gd name="connsiteY53" fmla="*/ 2354878 h 2668427"/>
              <a:gd name="connsiteX54" fmla="*/ 638311 w 3340123"/>
              <a:gd name="connsiteY54" fmla="*/ 2349448 h 2668427"/>
              <a:gd name="connsiteX55" fmla="*/ 665991 w 3340123"/>
              <a:gd name="connsiteY55" fmla="*/ 2149073 h 2668427"/>
              <a:gd name="connsiteX56" fmla="*/ 880047 w 3340123"/>
              <a:gd name="connsiteY56" fmla="*/ 1949115 h 2668427"/>
              <a:gd name="connsiteX57" fmla="*/ 932610 w 3340123"/>
              <a:gd name="connsiteY57" fmla="*/ 1939925 h 2668427"/>
              <a:gd name="connsiteX58" fmla="*/ 1281905 w 3340123"/>
              <a:gd name="connsiteY58" fmla="*/ 1084999 h 2668427"/>
              <a:gd name="connsiteX59" fmla="*/ 608430 w 3340123"/>
              <a:gd name="connsiteY59" fmla="*/ 1777529 h 2668427"/>
              <a:gd name="connsiteX60" fmla="*/ 632510 w 3340123"/>
              <a:gd name="connsiteY60" fmla="*/ 1823708 h 2668427"/>
              <a:gd name="connsiteX61" fmla="*/ 599750 w 3340123"/>
              <a:gd name="connsiteY61" fmla="*/ 2143477 h 2668427"/>
              <a:gd name="connsiteX62" fmla="*/ 506804 w 3340123"/>
              <a:gd name="connsiteY62" fmla="*/ 2245347 h 2668427"/>
              <a:gd name="connsiteX63" fmla="*/ 485753 w 3340123"/>
              <a:gd name="connsiteY63" fmla="*/ 2258314 h 2668427"/>
              <a:gd name="connsiteX64" fmla="*/ 494083 w 3340123"/>
              <a:gd name="connsiteY64" fmla="*/ 2223375 h 2668427"/>
              <a:gd name="connsiteX65" fmla="*/ 359201 w 3340123"/>
              <a:gd name="connsiteY65" fmla="*/ 1952622 h 2668427"/>
              <a:gd name="connsiteX66" fmla="*/ 17129 w 3340123"/>
              <a:gd name="connsiteY66" fmla="*/ 1984233 h 2668427"/>
              <a:gd name="connsiteX67" fmla="*/ 514 w 3340123"/>
              <a:gd name="connsiteY67" fmla="*/ 2005450 h 2668427"/>
              <a:gd name="connsiteX68" fmla="*/ 0 w 3340123"/>
              <a:gd name="connsiteY68" fmla="*/ 1999886 h 2668427"/>
              <a:gd name="connsiteX69" fmla="*/ 56452 w 3340123"/>
              <a:gd name="connsiteY69" fmla="*/ 1805645 h 2668427"/>
              <a:gd name="connsiteX70" fmla="*/ 328746 w 3340123"/>
              <a:gd name="connsiteY70" fmla="*/ 1634824 h 2668427"/>
              <a:gd name="connsiteX71" fmla="*/ 381514 w 3340123"/>
              <a:gd name="connsiteY71" fmla="*/ 1636011 h 2668427"/>
              <a:gd name="connsiteX72" fmla="*/ 1414113 w 3340123"/>
              <a:gd name="connsiteY72" fmla="*/ 574194 h 2668427"/>
              <a:gd name="connsiteX73" fmla="*/ 1414113 w 3340123"/>
              <a:gd name="connsiteY73" fmla="*/ 281031 h 2668427"/>
              <a:gd name="connsiteX74" fmla="*/ 1695144 w 3340123"/>
              <a:gd name="connsiteY74" fmla="*/ 0 h 266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40123" h="2668427">
                <a:moveTo>
                  <a:pt x="1695144" y="0"/>
                </a:moveTo>
                <a:cubicBezTo>
                  <a:pt x="1850353" y="0"/>
                  <a:pt x="1976175" y="125822"/>
                  <a:pt x="1976175" y="281031"/>
                </a:cubicBezTo>
                <a:lnTo>
                  <a:pt x="1976175" y="591303"/>
                </a:lnTo>
                <a:lnTo>
                  <a:pt x="2918475" y="1560267"/>
                </a:lnTo>
                <a:lnTo>
                  <a:pt x="3011376" y="1553376"/>
                </a:lnTo>
                <a:cubicBezTo>
                  <a:pt x="3116691" y="1561604"/>
                  <a:pt x="3220179" y="1622089"/>
                  <a:pt x="3283673" y="1724198"/>
                </a:cubicBezTo>
                <a:cubicBezTo>
                  <a:pt x="3321768" y="1785463"/>
                  <a:pt x="3340056" y="1853013"/>
                  <a:pt x="3340123" y="1918438"/>
                </a:cubicBezTo>
                <a:lnTo>
                  <a:pt x="3339610" y="1924002"/>
                </a:lnTo>
                <a:lnTo>
                  <a:pt x="3322996" y="1902784"/>
                </a:lnTo>
                <a:cubicBezTo>
                  <a:pt x="3238340" y="1815994"/>
                  <a:pt x="3095614" y="1799857"/>
                  <a:pt x="2980922" y="1871174"/>
                </a:cubicBezTo>
                <a:cubicBezTo>
                  <a:pt x="2882614" y="1932304"/>
                  <a:pt x="2832823" y="2040323"/>
                  <a:pt x="2846041" y="2141926"/>
                </a:cubicBezTo>
                <a:lnTo>
                  <a:pt x="2854371" y="2176866"/>
                </a:lnTo>
                <a:lnTo>
                  <a:pt x="2833320" y="2163899"/>
                </a:lnTo>
                <a:cubicBezTo>
                  <a:pt x="2797567" y="2137055"/>
                  <a:pt x="2765770" y="2102872"/>
                  <a:pt x="2740373" y="2062029"/>
                </a:cubicBezTo>
                <a:cubicBezTo>
                  <a:pt x="2676881" y="1959920"/>
                  <a:pt x="2668410" y="1840352"/>
                  <a:pt x="2707613" y="1742260"/>
                </a:cubicBezTo>
                <a:lnTo>
                  <a:pt x="2715749" y="1726659"/>
                </a:lnTo>
                <a:lnTo>
                  <a:pt x="2079947" y="1072867"/>
                </a:lnTo>
                <a:lnTo>
                  <a:pt x="2427591" y="1923752"/>
                </a:lnTo>
                <a:lnTo>
                  <a:pt x="2452270" y="1928340"/>
                </a:lnTo>
                <a:cubicBezTo>
                  <a:pt x="2558896" y="1958155"/>
                  <a:pt x="2651527" y="2044459"/>
                  <a:pt x="2690267" y="2164620"/>
                </a:cubicBezTo>
                <a:cubicBezTo>
                  <a:pt x="2705026" y="2210396"/>
                  <a:pt x="2710567" y="2256751"/>
                  <a:pt x="2707949" y="2301382"/>
                </a:cubicBezTo>
                <a:lnTo>
                  <a:pt x="2704241" y="2325826"/>
                </a:lnTo>
                <a:lnTo>
                  <a:pt x="2682960" y="2296891"/>
                </a:lnTo>
                <a:cubicBezTo>
                  <a:pt x="2613962" y="2221147"/>
                  <a:pt x="2499350" y="2189343"/>
                  <a:pt x="2389170" y="2224866"/>
                </a:cubicBezTo>
                <a:cubicBezTo>
                  <a:pt x="2260629" y="2266308"/>
                  <a:pt x="2180715" y="2385658"/>
                  <a:pt x="2192244" y="2506349"/>
                </a:cubicBezTo>
                <a:lnTo>
                  <a:pt x="2197700" y="2532739"/>
                </a:lnTo>
                <a:lnTo>
                  <a:pt x="2193122" y="2529536"/>
                </a:lnTo>
                <a:cubicBezTo>
                  <a:pt x="2143236" y="2487206"/>
                  <a:pt x="2103502" y="2429598"/>
                  <a:pt x="2081365" y="2360934"/>
                </a:cubicBezTo>
                <a:cubicBezTo>
                  <a:pt x="2037090" y="2223608"/>
                  <a:pt x="2075774" y="2081063"/>
                  <a:pt x="2168820" y="1995502"/>
                </a:cubicBezTo>
                <a:lnTo>
                  <a:pt x="2173253" y="1992216"/>
                </a:lnTo>
                <a:lnTo>
                  <a:pt x="1813725" y="1112246"/>
                </a:lnTo>
                <a:lnTo>
                  <a:pt x="1813725" y="2155381"/>
                </a:lnTo>
                <a:lnTo>
                  <a:pt x="1855991" y="2180363"/>
                </a:lnTo>
                <a:cubicBezTo>
                  <a:pt x="1941081" y="2242963"/>
                  <a:pt x="1997025" y="2348974"/>
                  <a:pt x="1997026" y="2469213"/>
                </a:cubicBezTo>
                <a:cubicBezTo>
                  <a:pt x="1997026" y="2517309"/>
                  <a:pt x="1988075" y="2563128"/>
                  <a:pt x="1971888" y="2604803"/>
                </a:cubicBezTo>
                <a:lnTo>
                  <a:pt x="1960859" y="2626931"/>
                </a:lnTo>
                <a:lnTo>
                  <a:pt x="1949483" y="2592861"/>
                </a:lnTo>
                <a:cubicBezTo>
                  <a:pt x="1907055" y="2499599"/>
                  <a:pt x="1807731" y="2434160"/>
                  <a:pt x="1691968" y="2434160"/>
                </a:cubicBezTo>
                <a:cubicBezTo>
                  <a:pt x="1556910" y="2434160"/>
                  <a:pt x="1444229" y="2523230"/>
                  <a:pt x="1418167" y="2641636"/>
                </a:cubicBezTo>
                <a:lnTo>
                  <a:pt x="1415263" y="2668427"/>
                </a:lnTo>
                <a:lnTo>
                  <a:pt x="1411888" y="2663974"/>
                </a:lnTo>
                <a:cubicBezTo>
                  <a:pt x="1377397" y="2608379"/>
                  <a:pt x="1357257" y="2541357"/>
                  <a:pt x="1357257" y="2469213"/>
                </a:cubicBezTo>
                <a:cubicBezTo>
                  <a:pt x="1357257" y="2348973"/>
                  <a:pt x="1413201" y="2242962"/>
                  <a:pt x="1498292" y="2180363"/>
                </a:cubicBezTo>
                <a:lnTo>
                  <a:pt x="1552386" y="2148390"/>
                </a:lnTo>
                <a:lnTo>
                  <a:pt x="1552386" y="1113953"/>
                </a:lnTo>
                <a:lnTo>
                  <a:pt x="1183793" y="2016110"/>
                </a:lnTo>
                <a:lnTo>
                  <a:pt x="1201585" y="2032250"/>
                </a:lnTo>
                <a:cubicBezTo>
                  <a:pt x="1285731" y="2126576"/>
                  <a:pt x="1310158" y="2272244"/>
                  <a:pt x="1252545" y="2404530"/>
                </a:cubicBezTo>
                <a:cubicBezTo>
                  <a:pt x="1233340" y="2448625"/>
                  <a:pt x="1206838" y="2487059"/>
                  <a:pt x="1175357" y="2518804"/>
                </a:cubicBezTo>
                <a:lnTo>
                  <a:pt x="1156410" y="2534687"/>
                </a:lnTo>
                <a:lnTo>
                  <a:pt x="1159584" y="2498909"/>
                </a:lnTo>
                <a:cubicBezTo>
                  <a:pt x="1157926" y="2396464"/>
                  <a:pt x="1092993" y="2296808"/>
                  <a:pt x="986858" y="2250583"/>
                </a:cubicBezTo>
                <a:cubicBezTo>
                  <a:pt x="863034" y="2196656"/>
                  <a:pt x="724160" y="2233323"/>
                  <a:pt x="652987" y="2331475"/>
                </a:cubicBezTo>
                <a:lnTo>
                  <a:pt x="639627" y="2354878"/>
                </a:lnTo>
                <a:lnTo>
                  <a:pt x="638311" y="2349448"/>
                </a:lnTo>
                <a:cubicBezTo>
                  <a:pt x="628888" y="2284704"/>
                  <a:pt x="637185" y="2215216"/>
                  <a:pt x="665991" y="2149073"/>
                </a:cubicBezTo>
                <a:cubicBezTo>
                  <a:pt x="709202" y="2049859"/>
                  <a:pt x="789355" y="1979304"/>
                  <a:pt x="880047" y="1949115"/>
                </a:cubicBezTo>
                <a:lnTo>
                  <a:pt x="932610" y="1939925"/>
                </a:lnTo>
                <a:lnTo>
                  <a:pt x="1281905" y="1084999"/>
                </a:lnTo>
                <a:lnTo>
                  <a:pt x="608430" y="1777529"/>
                </a:lnTo>
                <a:lnTo>
                  <a:pt x="632510" y="1823708"/>
                </a:lnTo>
                <a:cubicBezTo>
                  <a:pt x="671714" y="1921801"/>
                  <a:pt x="663243" y="2041367"/>
                  <a:pt x="599750" y="2143477"/>
                </a:cubicBezTo>
                <a:cubicBezTo>
                  <a:pt x="574352" y="2184320"/>
                  <a:pt x="542557" y="2218503"/>
                  <a:pt x="506804" y="2245347"/>
                </a:cubicBezTo>
                <a:lnTo>
                  <a:pt x="485753" y="2258314"/>
                </a:lnTo>
                <a:lnTo>
                  <a:pt x="494083" y="2223375"/>
                </a:lnTo>
                <a:cubicBezTo>
                  <a:pt x="507302" y="2121771"/>
                  <a:pt x="457509" y="2013752"/>
                  <a:pt x="359201" y="1952622"/>
                </a:cubicBezTo>
                <a:cubicBezTo>
                  <a:pt x="244509" y="1881305"/>
                  <a:pt x="101785" y="1897442"/>
                  <a:pt x="17129" y="1984233"/>
                </a:cubicBezTo>
                <a:lnTo>
                  <a:pt x="514" y="2005450"/>
                </a:lnTo>
                <a:lnTo>
                  <a:pt x="0" y="1999886"/>
                </a:lnTo>
                <a:cubicBezTo>
                  <a:pt x="69" y="1934461"/>
                  <a:pt x="18356" y="1866911"/>
                  <a:pt x="56452" y="1805645"/>
                </a:cubicBezTo>
                <a:cubicBezTo>
                  <a:pt x="119944" y="1703537"/>
                  <a:pt x="223432" y="1643053"/>
                  <a:pt x="328746" y="1634824"/>
                </a:cubicBezTo>
                <a:lnTo>
                  <a:pt x="381514" y="1636011"/>
                </a:lnTo>
                <a:lnTo>
                  <a:pt x="1414113" y="574194"/>
                </a:lnTo>
                <a:lnTo>
                  <a:pt x="1414113" y="281031"/>
                </a:lnTo>
                <a:cubicBezTo>
                  <a:pt x="1414113" y="125822"/>
                  <a:pt x="1539935" y="0"/>
                  <a:pt x="169514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73A9842E-24BF-4EC8-AD5E-2E1E378903DD}"/>
              </a:ext>
            </a:extLst>
          </p:cNvPr>
          <p:cNvSpPr/>
          <p:nvPr/>
        </p:nvSpPr>
        <p:spPr>
          <a:xfrm rot="20079644">
            <a:off x="7613671" y="3794718"/>
            <a:ext cx="301779" cy="554482"/>
          </a:xfrm>
          <a:custGeom>
            <a:avLst/>
            <a:gdLst>
              <a:gd name="connsiteX0" fmla="*/ 253024 w 515296"/>
              <a:gd name="connsiteY0" fmla="*/ 0 h 851772"/>
              <a:gd name="connsiteX1" fmla="*/ 354443 w 515296"/>
              <a:gd name="connsiteY1" fmla="*/ 101419 h 851772"/>
              <a:gd name="connsiteX2" fmla="*/ 354443 w 515296"/>
              <a:gd name="connsiteY2" fmla="*/ 526578 h 851772"/>
              <a:gd name="connsiteX3" fmla="*/ 357936 w 515296"/>
              <a:gd name="connsiteY3" fmla="*/ 527237 h 851772"/>
              <a:gd name="connsiteX4" fmla="*/ 515296 w 515296"/>
              <a:gd name="connsiteY4" fmla="*/ 748905 h 851772"/>
              <a:gd name="connsiteX5" fmla="*/ 510062 w 515296"/>
              <a:gd name="connsiteY5" fmla="*/ 797389 h 851772"/>
              <a:gd name="connsiteX6" fmla="*/ 499208 w 515296"/>
              <a:gd name="connsiteY6" fmla="*/ 830038 h 851772"/>
              <a:gd name="connsiteX7" fmla="*/ 480815 w 515296"/>
              <a:gd name="connsiteY7" fmla="*/ 798398 h 851772"/>
              <a:gd name="connsiteX8" fmla="*/ 267169 w 515296"/>
              <a:gd name="connsiteY8" fmla="*/ 692331 h 851772"/>
              <a:gd name="connsiteX9" fmla="*/ 29769 w 515296"/>
              <a:gd name="connsiteY9" fmla="*/ 839263 h 851772"/>
              <a:gd name="connsiteX10" fmla="*/ 25610 w 515296"/>
              <a:gd name="connsiteY10" fmla="*/ 851772 h 851772"/>
              <a:gd name="connsiteX11" fmla="*/ 20248 w 515296"/>
              <a:gd name="connsiteY11" fmla="*/ 842547 h 851772"/>
              <a:gd name="connsiteX12" fmla="*/ 0 w 515296"/>
              <a:gd name="connsiteY12" fmla="*/ 748905 h 851772"/>
              <a:gd name="connsiteX13" fmla="*/ 75464 w 515296"/>
              <a:gd name="connsiteY13" fmla="*/ 578794 h 851772"/>
              <a:gd name="connsiteX14" fmla="*/ 151824 w 515296"/>
              <a:gd name="connsiteY14" fmla="*/ 530722 h 851772"/>
              <a:gd name="connsiteX15" fmla="*/ 151605 w 515296"/>
              <a:gd name="connsiteY15" fmla="*/ 529638 h 851772"/>
              <a:gd name="connsiteX16" fmla="*/ 151605 w 515296"/>
              <a:gd name="connsiteY16" fmla="*/ 101419 h 851772"/>
              <a:gd name="connsiteX17" fmla="*/ 253024 w 515296"/>
              <a:gd name="connsiteY17" fmla="*/ 0 h 8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5296" h="851772">
                <a:moveTo>
                  <a:pt x="253024" y="0"/>
                </a:moveTo>
                <a:cubicBezTo>
                  <a:pt x="309036" y="0"/>
                  <a:pt x="354443" y="45407"/>
                  <a:pt x="354443" y="101419"/>
                </a:cubicBezTo>
                <a:lnTo>
                  <a:pt x="354443" y="526578"/>
                </a:lnTo>
                <a:lnTo>
                  <a:pt x="357936" y="527237"/>
                </a:lnTo>
                <a:cubicBezTo>
                  <a:pt x="450410" y="563758"/>
                  <a:pt x="515296" y="649256"/>
                  <a:pt x="515296" y="748905"/>
                </a:cubicBezTo>
                <a:cubicBezTo>
                  <a:pt x="515296" y="765513"/>
                  <a:pt x="513494" y="781728"/>
                  <a:pt x="510062" y="797389"/>
                </a:cubicBezTo>
                <a:lnTo>
                  <a:pt x="499208" y="830038"/>
                </a:lnTo>
                <a:lnTo>
                  <a:pt x="480815" y="798398"/>
                </a:lnTo>
                <a:cubicBezTo>
                  <a:pt x="434514" y="734405"/>
                  <a:pt x="356104" y="692331"/>
                  <a:pt x="267169" y="692331"/>
                </a:cubicBezTo>
                <a:cubicBezTo>
                  <a:pt x="160448" y="692331"/>
                  <a:pt x="68882" y="752917"/>
                  <a:pt x="29769" y="839263"/>
                </a:cubicBezTo>
                <a:lnTo>
                  <a:pt x="25610" y="851772"/>
                </a:lnTo>
                <a:lnTo>
                  <a:pt x="20248" y="842547"/>
                </a:lnTo>
                <a:cubicBezTo>
                  <a:pt x="7210" y="813765"/>
                  <a:pt x="0" y="782121"/>
                  <a:pt x="0" y="748905"/>
                </a:cubicBezTo>
                <a:cubicBezTo>
                  <a:pt x="0" y="682473"/>
                  <a:pt x="28839" y="622329"/>
                  <a:pt x="75464" y="578794"/>
                </a:cubicBezTo>
                <a:lnTo>
                  <a:pt x="151824" y="530722"/>
                </a:lnTo>
                <a:lnTo>
                  <a:pt x="151605" y="529638"/>
                </a:lnTo>
                <a:lnTo>
                  <a:pt x="151605" y="101419"/>
                </a:lnTo>
                <a:cubicBezTo>
                  <a:pt x="151605" y="45407"/>
                  <a:pt x="197012" y="0"/>
                  <a:pt x="25302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287E34CB-AE6A-4D89-8CD6-5CBB1C1C80C4}"/>
              </a:ext>
            </a:extLst>
          </p:cNvPr>
          <p:cNvSpPr txBox="1"/>
          <p:nvPr/>
        </p:nvSpPr>
        <p:spPr>
          <a:xfrm>
            <a:off x="7790906" y="3760966"/>
            <a:ext cx="431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</a:rPr>
              <a:t>IgG</a:t>
            </a:r>
            <a:endParaRPr lang="cs-CZ" sz="1400" b="1">
              <a:solidFill>
                <a:srgbClr val="C00000"/>
              </a:solidFill>
            </a:endParaRP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4EC3FFEF-6E0C-49D9-B33A-38DFBB47E846}"/>
              </a:ext>
            </a:extLst>
          </p:cNvPr>
          <p:cNvSpPr/>
          <p:nvPr/>
        </p:nvSpPr>
        <p:spPr>
          <a:xfrm rot="185325">
            <a:off x="8165070" y="3552444"/>
            <a:ext cx="275984" cy="317283"/>
          </a:xfrm>
          <a:prstGeom prst="roundRect">
            <a:avLst>
              <a:gd name="adj" fmla="val 29788"/>
            </a:avLst>
          </a:prstGeom>
          <a:solidFill>
            <a:srgbClr val="FF66FF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9B7742DD-4345-4799-8458-830E63200F52}"/>
              </a:ext>
            </a:extLst>
          </p:cNvPr>
          <p:cNvSpPr/>
          <p:nvPr/>
        </p:nvSpPr>
        <p:spPr>
          <a:xfrm rot="154171">
            <a:off x="8141203" y="3656885"/>
            <a:ext cx="301779" cy="554482"/>
          </a:xfrm>
          <a:custGeom>
            <a:avLst/>
            <a:gdLst>
              <a:gd name="connsiteX0" fmla="*/ 253024 w 515296"/>
              <a:gd name="connsiteY0" fmla="*/ 0 h 851772"/>
              <a:gd name="connsiteX1" fmla="*/ 354443 w 515296"/>
              <a:gd name="connsiteY1" fmla="*/ 101419 h 851772"/>
              <a:gd name="connsiteX2" fmla="*/ 354443 w 515296"/>
              <a:gd name="connsiteY2" fmla="*/ 526578 h 851772"/>
              <a:gd name="connsiteX3" fmla="*/ 357936 w 515296"/>
              <a:gd name="connsiteY3" fmla="*/ 527237 h 851772"/>
              <a:gd name="connsiteX4" fmla="*/ 515296 w 515296"/>
              <a:gd name="connsiteY4" fmla="*/ 748905 h 851772"/>
              <a:gd name="connsiteX5" fmla="*/ 510062 w 515296"/>
              <a:gd name="connsiteY5" fmla="*/ 797389 h 851772"/>
              <a:gd name="connsiteX6" fmla="*/ 499208 w 515296"/>
              <a:gd name="connsiteY6" fmla="*/ 830038 h 851772"/>
              <a:gd name="connsiteX7" fmla="*/ 480815 w 515296"/>
              <a:gd name="connsiteY7" fmla="*/ 798398 h 851772"/>
              <a:gd name="connsiteX8" fmla="*/ 267169 w 515296"/>
              <a:gd name="connsiteY8" fmla="*/ 692331 h 851772"/>
              <a:gd name="connsiteX9" fmla="*/ 29769 w 515296"/>
              <a:gd name="connsiteY9" fmla="*/ 839263 h 851772"/>
              <a:gd name="connsiteX10" fmla="*/ 25610 w 515296"/>
              <a:gd name="connsiteY10" fmla="*/ 851772 h 851772"/>
              <a:gd name="connsiteX11" fmla="*/ 20248 w 515296"/>
              <a:gd name="connsiteY11" fmla="*/ 842547 h 851772"/>
              <a:gd name="connsiteX12" fmla="*/ 0 w 515296"/>
              <a:gd name="connsiteY12" fmla="*/ 748905 h 851772"/>
              <a:gd name="connsiteX13" fmla="*/ 75464 w 515296"/>
              <a:gd name="connsiteY13" fmla="*/ 578794 h 851772"/>
              <a:gd name="connsiteX14" fmla="*/ 151824 w 515296"/>
              <a:gd name="connsiteY14" fmla="*/ 530722 h 851772"/>
              <a:gd name="connsiteX15" fmla="*/ 151605 w 515296"/>
              <a:gd name="connsiteY15" fmla="*/ 529638 h 851772"/>
              <a:gd name="connsiteX16" fmla="*/ 151605 w 515296"/>
              <a:gd name="connsiteY16" fmla="*/ 101419 h 851772"/>
              <a:gd name="connsiteX17" fmla="*/ 253024 w 515296"/>
              <a:gd name="connsiteY17" fmla="*/ 0 h 8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5296" h="851772">
                <a:moveTo>
                  <a:pt x="253024" y="0"/>
                </a:moveTo>
                <a:cubicBezTo>
                  <a:pt x="309036" y="0"/>
                  <a:pt x="354443" y="45407"/>
                  <a:pt x="354443" y="101419"/>
                </a:cubicBezTo>
                <a:lnTo>
                  <a:pt x="354443" y="526578"/>
                </a:lnTo>
                <a:lnTo>
                  <a:pt x="357936" y="527237"/>
                </a:lnTo>
                <a:cubicBezTo>
                  <a:pt x="450410" y="563758"/>
                  <a:pt x="515296" y="649256"/>
                  <a:pt x="515296" y="748905"/>
                </a:cubicBezTo>
                <a:cubicBezTo>
                  <a:pt x="515296" y="765513"/>
                  <a:pt x="513494" y="781728"/>
                  <a:pt x="510062" y="797389"/>
                </a:cubicBezTo>
                <a:lnTo>
                  <a:pt x="499208" y="830038"/>
                </a:lnTo>
                <a:lnTo>
                  <a:pt x="480815" y="798398"/>
                </a:lnTo>
                <a:cubicBezTo>
                  <a:pt x="434514" y="734405"/>
                  <a:pt x="356104" y="692331"/>
                  <a:pt x="267169" y="692331"/>
                </a:cubicBezTo>
                <a:cubicBezTo>
                  <a:pt x="160448" y="692331"/>
                  <a:pt x="68882" y="752917"/>
                  <a:pt x="29769" y="839263"/>
                </a:cubicBezTo>
                <a:lnTo>
                  <a:pt x="25610" y="851772"/>
                </a:lnTo>
                <a:lnTo>
                  <a:pt x="20248" y="842547"/>
                </a:lnTo>
                <a:cubicBezTo>
                  <a:pt x="7210" y="813765"/>
                  <a:pt x="0" y="782121"/>
                  <a:pt x="0" y="748905"/>
                </a:cubicBezTo>
                <a:cubicBezTo>
                  <a:pt x="0" y="682473"/>
                  <a:pt x="28839" y="622329"/>
                  <a:pt x="75464" y="578794"/>
                </a:cubicBezTo>
                <a:lnTo>
                  <a:pt x="151824" y="530722"/>
                </a:lnTo>
                <a:lnTo>
                  <a:pt x="151605" y="529638"/>
                </a:lnTo>
                <a:lnTo>
                  <a:pt x="151605" y="101419"/>
                </a:lnTo>
                <a:cubicBezTo>
                  <a:pt x="151605" y="45407"/>
                  <a:pt x="197012" y="0"/>
                  <a:pt x="25302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603A1EE4-071E-40C3-9F0B-A2ACA31ACB82}"/>
              </a:ext>
            </a:extLst>
          </p:cNvPr>
          <p:cNvSpPr/>
          <p:nvPr/>
        </p:nvSpPr>
        <p:spPr>
          <a:xfrm rot="2070818">
            <a:off x="8772429" y="3751270"/>
            <a:ext cx="275984" cy="317283"/>
          </a:xfrm>
          <a:prstGeom prst="roundRect">
            <a:avLst>
              <a:gd name="adj" fmla="val 29788"/>
            </a:avLst>
          </a:prstGeom>
          <a:solidFill>
            <a:srgbClr val="FF66FF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4A75B8DD-1DFE-443C-A251-E1EC7AC7B840}"/>
              </a:ext>
            </a:extLst>
          </p:cNvPr>
          <p:cNvSpPr/>
          <p:nvPr/>
        </p:nvSpPr>
        <p:spPr>
          <a:xfrm rot="1982806">
            <a:off x="8667307" y="3785100"/>
            <a:ext cx="301779" cy="554482"/>
          </a:xfrm>
          <a:custGeom>
            <a:avLst/>
            <a:gdLst>
              <a:gd name="connsiteX0" fmla="*/ 253024 w 515296"/>
              <a:gd name="connsiteY0" fmla="*/ 0 h 851772"/>
              <a:gd name="connsiteX1" fmla="*/ 354443 w 515296"/>
              <a:gd name="connsiteY1" fmla="*/ 101419 h 851772"/>
              <a:gd name="connsiteX2" fmla="*/ 354443 w 515296"/>
              <a:gd name="connsiteY2" fmla="*/ 526578 h 851772"/>
              <a:gd name="connsiteX3" fmla="*/ 357936 w 515296"/>
              <a:gd name="connsiteY3" fmla="*/ 527237 h 851772"/>
              <a:gd name="connsiteX4" fmla="*/ 515296 w 515296"/>
              <a:gd name="connsiteY4" fmla="*/ 748905 h 851772"/>
              <a:gd name="connsiteX5" fmla="*/ 510062 w 515296"/>
              <a:gd name="connsiteY5" fmla="*/ 797389 h 851772"/>
              <a:gd name="connsiteX6" fmla="*/ 499208 w 515296"/>
              <a:gd name="connsiteY6" fmla="*/ 830038 h 851772"/>
              <a:gd name="connsiteX7" fmla="*/ 480815 w 515296"/>
              <a:gd name="connsiteY7" fmla="*/ 798398 h 851772"/>
              <a:gd name="connsiteX8" fmla="*/ 267169 w 515296"/>
              <a:gd name="connsiteY8" fmla="*/ 692331 h 851772"/>
              <a:gd name="connsiteX9" fmla="*/ 29769 w 515296"/>
              <a:gd name="connsiteY9" fmla="*/ 839263 h 851772"/>
              <a:gd name="connsiteX10" fmla="*/ 25610 w 515296"/>
              <a:gd name="connsiteY10" fmla="*/ 851772 h 851772"/>
              <a:gd name="connsiteX11" fmla="*/ 20248 w 515296"/>
              <a:gd name="connsiteY11" fmla="*/ 842547 h 851772"/>
              <a:gd name="connsiteX12" fmla="*/ 0 w 515296"/>
              <a:gd name="connsiteY12" fmla="*/ 748905 h 851772"/>
              <a:gd name="connsiteX13" fmla="*/ 75464 w 515296"/>
              <a:gd name="connsiteY13" fmla="*/ 578794 h 851772"/>
              <a:gd name="connsiteX14" fmla="*/ 151824 w 515296"/>
              <a:gd name="connsiteY14" fmla="*/ 530722 h 851772"/>
              <a:gd name="connsiteX15" fmla="*/ 151605 w 515296"/>
              <a:gd name="connsiteY15" fmla="*/ 529638 h 851772"/>
              <a:gd name="connsiteX16" fmla="*/ 151605 w 515296"/>
              <a:gd name="connsiteY16" fmla="*/ 101419 h 851772"/>
              <a:gd name="connsiteX17" fmla="*/ 253024 w 515296"/>
              <a:gd name="connsiteY17" fmla="*/ 0 h 8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5296" h="851772">
                <a:moveTo>
                  <a:pt x="253024" y="0"/>
                </a:moveTo>
                <a:cubicBezTo>
                  <a:pt x="309036" y="0"/>
                  <a:pt x="354443" y="45407"/>
                  <a:pt x="354443" y="101419"/>
                </a:cubicBezTo>
                <a:lnTo>
                  <a:pt x="354443" y="526578"/>
                </a:lnTo>
                <a:lnTo>
                  <a:pt x="357936" y="527237"/>
                </a:lnTo>
                <a:cubicBezTo>
                  <a:pt x="450410" y="563758"/>
                  <a:pt x="515296" y="649256"/>
                  <a:pt x="515296" y="748905"/>
                </a:cubicBezTo>
                <a:cubicBezTo>
                  <a:pt x="515296" y="765513"/>
                  <a:pt x="513494" y="781728"/>
                  <a:pt x="510062" y="797389"/>
                </a:cubicBezTo>
                <a:lnTo>
                  <a:pt x="499208" y="830038"/>
                </a:lnTo>
                <a:lnTo>
                  <a:pt x="480815" y="798398"/>
                </a:lnTo>
                <a:cubicBezTo>
                  <a:pt x="434514" y="734405"/>
                  <a:pt x="356104" y="692331"/>
                  <a:pt x="267169" y="692331"/>
                </a:cubicBezTo>
                <a:cubicBezTo>
                  <a:pt x="160448" y="692331"/>
                  <a:pt x="68882" y="752917"/>
                  <a:pt x="29769" y="839263"/>
                </a:cubicBezTo>
                <a:lnTo>
                  <a:pt x="25610" y="851772"/>
                </a:lnTo>
                <a:lnTo>
                  <a:pt x="20248" y="842547"/>
                </a:lnTo>
                <a:cubicBezTo>
                  <a:pt x="7210" y="813765"/>
                  <a:pt x="0" y="782121"/>
                  <a:pt x="0" y="748905"/>
                </a:cubicBezTo>
                <a:cubicBezTo>
                  <a:pt x="0" y="682473"/>
                  <a:pt x="28839" y="622329"/>
                  <a:pt x="75464" y="578794"/>
                </a:cubicBezTo>
                <a:lnTo>
                  <a:pt x="151824" y="530722"/>
                </a:lnTo>
                <a:lnTo>
                  <a:pt x="151605" y="529638"/>
                </a:lnTo>
                <a:lnTo>
                  <a:pt x="151605" y="101419"/>
                </a:lnTo>
                <a:cubicBezTo>
                  <a:pt x="151605" y="45407"/>
                  <a:pt x="197012" y="0"/>
                  <a:pt x="25302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b="1"/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924EDD30-7BE8-488E-AD51-4459B97FD088}"/>
              </a:ext>
            </a:extLst>
          </p:cNvPr>
          <p:cNvSpPr/>
          <p:nvPr/>
        </p:nvSpPr>
        <p:spPr>
          <a:xfrm rot="2939042">
            <a:off x="9170033" y="4027908"/>
            <a:ext cx="275984" cy="317283"/>
          </a:xfrm>
          <a:prstGeom prst="roundRect">
            <a:avLst>
              <a:gd name="adj" fmla="val 29788"/>
            </a:avLst>
          </a:prstGeom>
          <a:solidFill>
            <a:srgbClr val="FF66FF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0DB71FD1-3FE8-4592-9727-9FFE64D2DC02}"/>
              </a:ext>
            </a:extLst>
          </p:cNvPr>
          <p:cNvSpPr/>
          <p:nvPr/>
        </p:nvSpPr>
        <p:spPr>
          <a:xfrm rot="3045389">
            <a:off x="9024584" y="4018636"/>
            <a:ext cx="301779" cy="554482"/>
          </a:xfrm>
          <a:custGeom>
            <a:avLst/>
            <a:gdLst>
              <a:gd name="connsiteX0" fmla="*/ 253024 w 515296"/>
              <a:gd name="connsiteY0" fmla="*/ 0 h 851772"/>
              <a:gd name="connsiteX1" fmla="*/ 354443 w 515296"/>
              <a:gd name="connsiteY1" fmla="*/ 101419 h 851772"/>
              <a:gd name="connsiteX2" fmla="*/ 354443 w 515296"/>
              <a:gd name="connsiteY2" fmla="*/ 526578 h 851772"/>
              <a:gd name="connsiteX3" fmla="*/ 357936 w 515296"/>
              <a:gd name="connsiteY3" fmla="*/ 527237 h 851772"/>
              <a:gd name="connsiteX4" fmla="*/ 515296 w 515296"/>
              <a:gd name="connsiteY4" fmla="*/ 748905 h 851772"/>
              <a:gd name="connsiteX5" fmla="*/ 510062 w 515296"/>
              <a:gd name="connsiteY5" fmla="*/ 797389 h 851772"/>
              <a:gd name="connsiteX6" fmla="*/ 499208 w 515296"/>
              <a:gd name="connsiteY6" fmla="*/ 830038 h 851772"/>
              <a:gd name="connsiteX7" fmla="*/ 480815 w 515296"/>
              <a:gd name="connsiteY7" fmla="*/ 798398 h 851772"/>
              <a:gd name="connsiteX8" fmla="*/ 267169 w 515296"/>
              <a:gd name="connsiteY8" fmla="*/ 692331 h 851772"/>
              <a:gd name="connsiteX9" fmla="*/ 29769 w 515296"/>
              <a:gd name="connsiteY9" fmla="*/ 839263 h 851772"/>
              <a:gd name="connsiteX10" fmla="*/ 25610 w 515296"/>
              <a:gd name="connsiteY10" fmla="*/ 851772 h 851772"/>
              <a:gd name="connsiteX11" fmla="*/ 20248 w 515296"/>
              <a:gd name="connsiteY11" fmla="*/ 842547 h 851772"/>
              <a:gd name="connsiteX12" fmla="*/ 0 w 515296"/>
              <a:gd name="connsiteY12" fmla="*/ 748905 h 851772"/>
              <a:gd name="connsiteX13" fmla="*/ 75464 w 515296"/>
              <a:gd name="connsiteY13" fmla="*/ 578794 h 851772"/>
              <a:gd name="connsiteX14" fmla="*/ 151824 w 515296"/>
              <a:gd name="connsiteY14" fmla="*/ 530722 h 851772"/>
              <a:gd name="connsiteX15" fmla="*/ 151605 w 515296"/>
              <a:gd name="connsiteY15" fmla="*/ 529638 h 851772"/>
              <a:gd name="connsiteX16" fmla="*/ 151605 w 515296"/>
              <a:gd name="connsiteY16" fmla="*/ 101419 h 851772"/>
              <a:gd name="connsiteX17" fmla="*/ 253024 w 515296"/>
              <a:gd name="connsiteY17" fmla="*/ 0 h 8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5296" h="851772">
                <a:moveTo>
                  <a:pt x="253024" y="0"/>
                </a:moveTo>
                <a:cubicBezTo>
                  <a:pt x="309036" y="0"/>
                  <a:pt x="354443" y="45407"/>
                  <a:pt x="354443" y="101419"/>
                </a:cubicBezTo>
                <a:lnTo>
                  <a:pt x="354443" y="526578"/>
                </a:lnTo>
                <a:lnTo>
                  <a:pt x="357936" y="527237"/>
                </a:lnTo>
                <a:cubicBezTo>
                  <a:pt x="450410" y="563758"/>
                  <a:pt x="515296" y="649256"/>
                  <a:pt x="515296" y="748905"/>
                </a:cubicBezTo>
                <a:cubicBezTo>
                  <a:pt x="515296" y="765513"/>
                  <a:pt x="513494" y="781728"/>
                  <a:pt x="510062" y="797389"/>
                </a:cubicBezTo>
                <a:lnTo>
                  <a:pt x="499208" y="830038"/>
                </a:lnTo>
                <a:lnTo>
                  <a:pt x="480815" y="798398"/>
                </a:lnTo>
                <a:cubicBezTo>
                  <a:pt x="434514" y="734405"/>
                  <a:pt x="356104" y="692331"/>
                  <a:pt x="267169" y="692331"/>
                </a:cubicBezTo>
                <a:cubicBezTo>
                  <a:pt x="160448" y="692331"/>
                  <a:pt x="68882" y="752917"/>
                  <a:pt x="29769" y="839263"/>
                </a:cubicBezTo>
                <a:lnTo>
                  <a:pt x="25610" y="851772"/>
                </a:lnTo>
                <a:lnTo>
                  <a:pt x="20248" y="842547"/>
                </a:lnTo>
                <a:cubicBezTo>
                  <a:pt x="7210" y="813765"/>
                  <a:pt x="0" y="782121"/>
                  <a:pt x="0" y="748905"/>
                </a:cubicBezTo>
                <a:cubicBezTo>
                  <a:pt x="0" y="682473"/>
                  <a:pt x="28839" y="622329"/>
                  <a:pt x="75464" y="578794"/>
                </a:cubicBezTo>
                <a:lnTo>
                  <a:pt x="151824" y="530722"/>
                </a:lnTo>
                <a:lnTo>
                  <a:pt x="151605" y="529638"/>
                </a:lnTo>
                <a:lnTo>
                  <a:pt x="151605" y="101419"/>
                </a:lnTo>
                <a:cubicBezTo>
                  <a:pt x="151605" y="45407"/>
                  <a:pt x="197012" y="0"/>
                  <a:pt x="25302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b="1"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7FC81A49-A0BE-4310-9934-DA3A15A041E4}"/>
              </a:ext>
            </a:extLst>
          </p:cNvPr>
          <p:cNvSpPr txBox="1"/>
          <p:nvPr/>
        </p:nvSpPr>
        <p:spPr>
          <a:xfrm rot="20583448">
            <a:off x="7654585" y="3336819"/>
            <a:ext cx="510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err="1">
                <a:solidFill>
                  <a:srgbClr val="CC00CC"/>
                </a:solidFill>
              </a:rPr>
              <a:t>FcR</a:t>
            </a:r>
            <a:endParaRPr lang="cs-CZ" b="1">
              <a:solidFill>
                <a:srgbClr val="CC00CC"/>
              </a:solidFill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DD469D60-A8FD-4B89-815A-409E578096BC}"/>
              </a:ext>
            </a:extLst>
          </p:cNvPr>
          <p:cNvSpPr txBox="1"/>
          <p:nvPr/>
        </p:nvSpPr>
        <p:spPr>
          <a:xfrm>
            <a:off x="7807344" y="4785956"/>
            <a:ext cx="106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S-protein</a:t>
            </a:r>
            <a:endParaRPr lang="cs-CZ" b="1">
              <a:solidFill>
                <a:srgbClr val="7030A0"/>
              </a:solidFill>
            </a:endParaRPr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2A3B59BB-D07E-4CB2-B80F-D23CD4EC211E}"/>
              </a:ext>
            </a:extLst>
          </p:cNvPr>
          <p:cNvSpPr/>
          <p:nvPr/>
        </p:nvSpPr>
        <p:spPr>
          <a:xfrm rot="18773722">
            <a:off x="8209451" y="2807247"/>
            <a:ext cx="649783" cy="841816"/>
          </a:xfrm>
          <a:custGeom>
            <a:avLst/>
            <a:gdLst>
              <a:gd name="connsiteX0" fmla="*/ 270587 w 755779"/>
              <a:gd name="connsiteY0" fmla="*/ 327187 h 877693"/>
              <a:gd name="connsiteX1" fmla="*/ 186612 w 755779"/>
              <a:gd name="connsiteY1" fmla="*/ 345848 h 877693"/>
              <a:gd name="connsiteX2" fmla="*/ 158620 w 755779"/>
              <a:gd name="connsiteY2" fmla="*/ 364509 h 877693"/>
              <a:gd name="connsiteX3" fmla="*/ 139959 w 755779"/>
              <a:gd name="connsiteY3" fmla="*/ 383171 h 877693"/>
              <a:gd name="connsiteX4" fmla="*/ 121298 w 755779"/>
              <a:gd name="connsiteY4" fmla="*/ 420493 h 877693"/>
              <a:gd name="connsiteX5" fmla="*/ 130628 w 755779"/>
              <a:gd name="connsiteY5" fmla="*/ 551122 h 877693"/>
              <a:gd name="connsiteX6" fmla="*/ 139959 w 755779"/>
              <a:gd name="connsiteY6" fmla="*/ 579113 h 877693"/>
              <a:gd name="connsiteX7" fmla="*/ 186612 w 755779"/>
              <a:gd name="connsiteY7" fmla="*/ 616436 h 877693"/>
              <a:gd name="connsiteX8" fmla="*/ 242595 w 755779"/>
              <a:gd name="connsiteY8" fmla="*/ 635097 h 877693"/>
              <a:gd name="connsiteX9" fmla="*/ 261257 w 755779"/>
              <a:gd name="connsiteY9" fmla="*/ 653758 h 877693"/>
              <a:gd name="connsiteX10" fmla="*/ 270587 w 755779"/>
              <a:gd name="connsiteY10" fmla="*/ 691081 h 877693"/>
              <a:gd name="connsiteX11" fmla="*/ 289249 w 755779"/>
              <a:gd name="connsiteY11" fmla="*/ 747064 h 877693"/>
              <a:gd name="connsiteX12" fmla="*/ 298579 w 755779"/>
              <a:gd name="connsiteY12" fmla="*/ 775056 h 877693"/>
              <a:gd name="connsiteX13" fmla="*/ 363893 w 755779"/>
              <a:gd name="connsiteY13" fmla="*/ 821709 h 877693"/>
              <a:gd name="connsiteX14" fmla="*/ 475861 w 755779"/>
              <a:gd name="connsiteY14" fmla="*/ 812379 h 877693"/>
              <a:gd name="connsiteX15" fmla="*/ 503853 w 755779"/>
              <a:gd name="connsiteY15" fmla="*/ 803048 h 877693"/>
              <a:gd name="connsiteX16" fmla="*/ 587828 w 755779"/>
              <a:gd name="connsiteY16" fmla="*/ 821709 h 877693"/>
              <a:gd name="connsiteX17" fmla="*/ 606489 w 755779"/>
              <a:gd name="connsiteY17" fmla="*/ 849701 h 877693"/>
              <a:gd name="connsiteX18" fmla="*/ 634481 w 755779"/>
              <a:gd name="connsiteY18" fmla="*/ 859032 h 877693"/>
              <a:gd name="connsiteX19" fmla="*/ 662473 w 755779"/>
              <a:gd name="connsiteY19" fmla="*/ 877693 h 877693"/>
              <a:gd name="connsiteX20" fmla="*/ 737118 w 755779"/>
              <a:gd name="connsiteY20" fmla="*/ 849701 h 877693"/>
              <a:gd name="connsiteX21" fmla="*/ 755779 w 755779"/>
              <a:gd name="connsiteY21" fmla="*/ 793718 h 877693"/>
              <a:gd name="connsiteX22" fmla="*/ 746449 w 755779"/>
              <a:gd name="connsiteY22" fmla="*/ 672420 h 877693"/>
              <a:gd name="connsiteX23" fmla="*/ 737118 w 755779"/>
              <a:gd name="connsiteY23" fmla="*/ 644428 h 877693"/>
              <a:gd name="connsiteX24" fmla="*/ 709126 w 755779"/>
              <a:gd name="connsiteY24" fmla="*/ 635097 h 877693"/>
              <a:gd name="connsiteX25" fmla="*/ 606489 w 755779"/>
              <a:gd name="connsiteY25" fmla="*/ 625766 h 877693"/>
              <a:gd name="connsiteX26" fmla="*/ 587828 w 755779"/>
              <a:gd name="connsiteY26" fmla="*/ 597775 h 877693"/>
              <a:gd name="connsiteX27" fmla="*/ 569167 w 755779"/>
              <a:gd name="connsiteY27" fmla="*/ 579113 h 877693"/>
              <a:gd name="connsiteX28" fmla="*/ 550506 w 755779"/>
              <a:gd name="connsiteY28" fmla="*/ 523130 h 877693"/>
              <a:gd name="connsiteX29" fmla="*/ 578498 w 755779"/>
              <a:gd name="connsiteY29" fmla="*/ 429824 h 877693"/>
              <a:gd name="connsiteX30" fmla="*/ 606489 w 755779"/>
              <a:gd name="connsiteY30" fmla="*/ 420493 h 877693"/>
              <a:gd name="connsiteX31" fmla="*/ 634481 w 755779"/>
              <a:gd name="connsiteY31" fmla="*/ 327187 h 877693"/>
              <a:gd name="connsiteX32" fmla="*/ 625151 w 755779"/>
              <a:gd name="connsiteY32" fmla="*/ 280534 h 877693"/>
              <a:gd name="connsiteX33" fmla="*/ 578498 w 755779"/>
              <a:gd name="connsiteY33" fmla="*/ 252542 h 877693"/>
              <a:gd name="connsiteX34" fmla="*/ 438538 w 755779"/>
              <a:gd name="connsiteY34" fmla="*/ 243211 h 877693"/>
              <a:gd name="connsiteX35" fmla="*/ 410547 w 755779"/>
              <a:gd name="connsiteY35" fmla="*/ 233881 h 877693"/>
              <a:gd name="connsiteX36" fmla="*/ 391885 w 755779"/>
              <a:gd name="connsiteY36" fmla="*/ 205889 h 877693"/>
              <a:gd name="connsiteX37" fmla="*/ 373224 w 755779"/>
              <a:gd name="connsiteY37" fmla="*/ 140575 h 877693"/>
              <a:gd name="connsiteX38" fmla="*/ 354563 w 755779"/>
              <a:gd name="connsiteY38" fmla="*/ 112583 h 877693"/>
              <a:gd name="connsiteX39" fmla="*/ 345232 w 755779"/>
              <a:gd name="connsiteY39" fmla="*/ 84591 h 877693"/>
              <a:gd name="connsiteX40" fmla="*/ 289249 w 755779"/>
              <a:gd name="connsiteY40" fmla="*/ 47269 h 877693"/>
              <a:gd name="connsiteX41" fmla="*/ 261257 w 755779"/>
              <a:gd name="connsiteY41" fmla="*/ 28607 h 877693"/>
              <a:gd name="connsiteX42" fmla="*/ 195942 w 755779"/>
              <a:gd name="connsiteY42" fmla="*/ 9946 h 877693"/>
              <a:gd name="connsiteX43" fmla="*/ 139959 w 755779"/>
              <a:gd name="connsiteY43" fmla="*/ 615 h 877693"/>
              <a:gd name="connsiteX44" fmla="*/ 18661 w 755779"/>
              <a:gd name="connsiteY44" fmla="*/ 9946 h 877693"/>
              <a:gd name="connsiteX45" fmla="*/ 0 w 755779"/>
              <a:gd name="connsiteY45" fmla="*/ 65930 h 877693"/>
              <a:gd name="connsiteX46" fmla="*/ 9330 w 755779"/>
              <a:gd name="connsiteY46" fmla="*/ 177897 h 877693"/>
              <a:gd name="connsiteX47" fmla="*/ 18661 w 755779"/>
              <a:gd name="connsiteY47" fmla="*/ 205889 h 877693"/>
              <a:gd name="connsiteX48" fmla="*/ 37322 w 755779"/>
              <a:gd name="connsiteY48" fmla="*/ 233881 h 877693"/>
              <a:gd name="connsiteX49" fmla="*/ 121298 w 755779"/>
              <a:gd name="connsiteY49" fmla="*/ 280534 h 877693"/>
              <a:gd name="connsiteX50" fmla="*/ 186612 w 755779"/>
              <a:gd name="connsiteY50" fmla="*/ 289864 h 877693"/>
              <a:gd name="connsiteX51" fmla="*/ 214604 w 755779"/>
              <a:gd name="connsiteY51" fmla="*/ 299195 h 877693"/>
              <a:gd name="connsiteX52" fmla="*/ 270587 w 755779"/>
              <a:gd name="connsiteY52" fmla="*/ 327187 h 87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55779" h="877693">
                <a:moveTo>
                  <a:pt x="270587" y="327187"/>
                </a:moveTo>
                <a:cubicBezTo>
                  <a:pt x="265922" y="334963"/>
                  <a:pt x="209579" y="334365"/>
                  <a:pt x="186612" y="345848"/>
                </a:cubicBezTo>
                <a:cubicBezTo>
                  <a:pt x="176582" y="350863"/>
                  <a:pt x="167377" y="357504"/>
                  <a:pt x="158620" y="364509"/>
                </a:cubicBezTo>
                <a:cubicBezTo>
                  <a:pt x="151751" y="370005"/>
                  <a:pt x="144839" y="375851"/>
                  <a:pt x="139959" y="383171"/>
                </a:cubicBezTo>
                <a:cubicBezTo>
                  <a:pt x="132244" y="394744"/>
                  <a:pt x="127518" y="408052"/>
                  <a:pt x="121298" y="420493"/>
                </a:cubicBezTo>
                <a:cubicBezTo>
                  <a:pt x="124408" y="464036"/>
                  <a:pt x="125527" y="507767"/>
                  <a:pt x="130628" y="551122"/>
                </a:cubicBezTo>
                <a:cubicBezTo>
                  <a:pt x="131777" y="560890"/>
                  <a:pt x="134899" y="570679"/>
                  <a:pt x="139959" y="579113"/>
                </a:cubicBezTo>
                <a:cubicBezTo>
                  <a:pt x="147010" y="590865"/>
                  <a:pt x="176207" y="611812"/>
                  <a:pt x="186612" y="616436"/>
                </a:cubicBezTo>
                <a:cubicBezTo>
                  <a:pt x="204587" y="624425"/>
                  <a:pt x="242595" y="635097"/>
                  <a:pt x="242595" y="635097"/>
                </a:cubicBezTo>
                <a:cubicBezTo>
                  <a:pt x="248816" y="641317"/>
                  <a:pt x="257323" y="645890"/>
                  <a:pt x="261257" y="653758"/>
                </a:cubicBezTo>
                <a:cubicBezTo>
                  <a:pt x="266992" y="665228"/>
                  <a:pt x="266902" y="678798"/>
                  <a:pt x="270587" y="691081"/>
                </a:cubicBezTo>
                <a:cubicBezTo>
                  <a:pt x="276239" y="709922"/>
                  <a:pt x="283029" y="728403"/>
                  <a:pt x="289249" y="747064"/>
                </a:cubicBezTo>
                <a:cubicBezTo>
                  <a:pt x="292359" y="756395"/>
                  <a:pt x="291624" y="768101"/>
                  <a:pt x="298579" y="775056"/>
                </a:cubicBezTo>
                <a:cubicBezTo>
                  <a:pt x="342856" y="819333"/>
                  <a:pt x="319211" y="806815"/>
                  <a:pt x="363893" y="821709"/>
                </a:cubicBezTo>
                <a:cubicBezTo>
                  <a:pt x="401216" y="818599"/>
                  <a:pt x="438738" y="817329"/>
                  <a:pt x="475861" y="812379"/>
                </a:cubicBezTo>
                <a:cubicBezTo>
                  <a:pt x="485610" y="811079"/>
                  <a:pt x="494018" y="803048"/>
                  <a:pt x="503853" y="803048"/>
                </a:cubicBezTo>
                <a:cubicBezTo>
                  <a:pt x="536691" y="803048"/>
                  <a:pt x="558964" y="812088"/>
                  <a:pt x="587828" y="821709"/>
                </a:cubicBezTo>
                <a:cubicBezTo>
                  <a:pt x="594048" y="831040"/>
                  <a:pt x="597732" y="842696"/>
                  <a:pt x="606489" y="849701"/>
                </a:cubicBezTo>
                <a:cubicBezTo>
                  <a:pt x="614169" y="855845"/>
                  <a:pt x="625684" y="854633"/>
                  <a:pt x="634481" y="859032"/>
                </a:cubicBezTo>
                <a:cubicBezTo>
                  <a:pt x="644511" y="864047"/>
                  <a:pt x="653142" y="871473"/>
                  <a:pt x="662473" y="877693"/>
                </a:cubicBezTo>
                <a:cubicBezTo>
                  <a:pt x="681290" y="873929"/>
                  <a:pt x="723389" y="871667"/>
                  <a:pt x="737118" y="849701"/>
                </a:cubicBezTo>
                <a:cubicBezTo>
                  <a:pt x="747543" y="833021"/>
                  <a:pt x="755779" y="793718"/>
                  <a:pt x="755779" y="793718"/>
                </a:cubicBezTo>
                <a:cubicBezTo>
                  <a:pt x="752669" y="753285"/>
                  <a:pt x="751479" y="712659"/>
                  <a:pt x="746449" y="672420"/>
                </a:cubicBezTo>
                <a:cubicBezTo>
                  <a:pt x="745229" y="662661"/>
                  <a:pt x="744073" y="651383"/>
                  <a:pt x="737118" y="644428"/>
                </a:cubicBezTo>
                <a:cubicBezTo>
                  <a:pt x="730163" y="637473"/>
                  <a:pt x="718863" y="636488"/>
                  <a:pt x="709126" y="635097"/>
                </a:cubicBezTo>
                <a:cubicBezTo>
                  <a:pt x="675118" y="630239"/>
                  <a:pt x="640701" y="628876"/>
                  <a:pt x="606489" y="625766"/>
                </a:cubicBezTo>
                <a:cubicBezTo>
                  <a:pt x="600269" y="616436"/>
                  <a:pt x="594833" y="606531"/>
                  <a:pt x="587828" y="597775"/>
                </a:cubicBezTo>
                <a:cubicBezTo>
                  <a:pt x="582333" y="590906"/>
                  <a:pt x="573101" y="586981"/>
                  <a:pt x="569167" y="579113"/>
                </a:cubicBezTo>
                <a:cubicBezTo>
                  <a:pt x="560370" y="561519"/>
                  <a:pt x="550506" y="523130"/>
                  <a:pt x="550506" y="523130"/>
                </a:cubicBezTo>
                <a:cubicBezTo>
                  <a:pt x="555321" y="484608"/>
                  <a:pt x="544071" y="450480"/>
                  <a:pt x="578498" y="429824"/>
                </a:cubicBezTo>
                <a:cubicBezTo>
                  <a:pt x="586932" y="424764"/>
                  <a:pt x="597159" y="423603"/>
                  <a:pt x="606489" y="420493"/>
                </a:cubicBezTo>
                <a:cubicBezTo>
                  <a:pt x="629206" y="352344"/>
                  <a:pt x="620380" y="383593"/>
                  <a:pt x="634481" y="327187"/>
                </a:cubicBezTo>
                <a:cubicBezTo>
                  <a:pt x="631371" y="311636"/>
                  <a:pt x="631398" y="295111"/>
                  <a:pt x="625151" y="280534"/>
                </a:cubicBezTo>
                <a:cubicBezTo>
                  <a:pt x="618155" y="264211"/>
                  <a:pt x="594016" y="254266"/>
                  <a:pt x="578498" y="252542"/>
                </a:cubicBezTo>
                <a:cubicBezTo>
                  <a:pt x="532027" y="247378"/>
                  <a:pt x="485191" y="246321"/>
                  <a:pt x="438538" y="243211"/>
                </a:cubicBezTo>
                <a:cubicBezTo>
                  <a:pt x="429208" y="240101"/>
                  <a:pt x="418227" y="240025"/>
                  <a:pt x="410547" y="233881"/>
                </a:cubicBezTo>
                <a:cubicBezTo>
                  <a:pt x="401790" y="226876"/>
                  <a:pt x="396900" y="215919"/>
                  <a:pt x="391885" y="205889"/>
                </a:cubicBezTo>
                <a:cubicBezTo>
                  <a:pt x="373737" y="169593"/>
                  <a:pt x="391151" y="182404"/>
                  <a:pt x="373224" y="140575"/>
                </a:cubicBezTo>
                <a:cubicBezTo>
                  <a:pt x="368807" y="130268"/>
                  <a:pt x="359578" y="122613"/>
                  <a:pt x="354563" y="112583"/>
                </a:cubicBezTo>
                <a:cubicBezTo>
                  <a:pt x="350164" y="103786"/>
                  <a:pt x="352187" y="91546"/>
                  <a:pt x="345232" y="84591"/>
                </a:cubicBezTo>
                <a:cubicBezTo>
                  <a:pt x="329373" y="68732"/>
                  <a:pt x="307910" y="59710"/>
                  <a:pt x="289249" y="47269"/>
                </a:cubicBezTo>
                <a:cubicBezTo>
                  <a:pt x="279918" y="41048"/>
                  <a:pt x="271896" y="32153"/>
                  <a:pt x="261257" y="28607"/>
                </a:cubicBezTo>
                <a:cubicBezTo>
                  <a:pt x="234580" y="19715"/>
                  <a:pt x="225229" y="15804"/>
                  <a:pt x="195942" y="9946"/>
                </a:cubicBezTo>
                <a:cubicBezTo>
                  <a:pt x="177391" y="6236"/>
                  <a:pt x="158620" y="3725"/>
                  <a:pt x="139959" y="615"/>
                </a:cubicBezTo>
                <a:cubicBezTo>
                  <a:pt x="99526" y="3725"/>
                  <a:pt x="55409" y="-7203"/>
                  <a:pt x="18661" y="9946"/>
                </a:cubicBezTo>
                <a:cubicBezTo>
                  <a:pt x="836" y="18265"/>
                  <a:pt x="0" y="65930"/>
                  <a:pt x="0" y="65930"/>
                </a:cubicBezTo>
                <a:cubicBezTo>
                  <a:pt x="3110" y="103252"/>
                  <a:pt x="4380" y="140774"/>
                  <a:pt x="9330" y="177897"/>
                </a:cubicBezTo>
                <a:cubicBezTo>
                  <a:pt x="10630" y="187646"/>
                  <a:pt x="14262" y="197092"/>
                  <a:pt x="18661" y="205889"/>
                </a:cubicBezTo>
                <a:cubicBezTo>
                  <a:pt x="23676" y="215919"/>
                  <a:pt x="28883" y="226497"/>
                  <a:pt x="37322" y="233881"/>
                </a:cubicBezTo>
                <a:cubicBezTo>
                  <a:pt x="59489" y="253277"/>
                  <a:pt x="90448" y="274364"/>
                  <a:pt x="121298" y="280534"/>
                </a:cubicBezTo>
                <a:cubicBezTo>
                  <a:pt x="142863" y="284847"/>
                  <a:pt x="164841" y="286754"/>
                  <a:pt x="186612" y="289864"/>
                </a:cubicBezTo>
                <a:cubicBezTo>
                  <a:pt x="195943" y="292974"/>
                  <a:pt x="206924" y="293051"/>
                  <a:pt x="214604" y="299195"/>
                </a:cubicBezTo>
                <a:cubicBezTo>
                  <a:pt x="223988" y="306702"/>
                  <a:pt x="275252" y="319411"/>
                  <a:pt x="270587" y="327187"/>
                </a:cubicBezTo>
                <a:close/>
              </a:path>
            </a:pathLst>
          </a:custGeom>
          <a:solidFill>
            <a:srgbClr val="FF66FF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135220BD-D05A-49EE-9F43-40BDF8F31FF2}"/>
              </a:ext>
            </a:extLst>
          </p:cNvPr>
          <p:cNvSpPr/>
          <p:nvPr/>
        </p:nvSpPr>
        <p:spPr>
          <a:xfrm>
            <a:off x="9338696" y="3411533"/>
            <a:ext cx="187038" cy="206047"/>
          </a:xfrm>
          <a:prstGeom prst="ellipse">
            <a:avLst/>
          </a:prstGeom>
          <a:solidFill>
            <a:srgbClr val="FFCCFF"/>
          </a:solidFill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B99BAB1A-1C32-4F72-A3A5-AEBC3D40CD2E}"/>
              </a:ext>
            </a:extLst>
          </p:cNvPr>
          <p:cNvSpPr/>
          <p:nvPr/>
        </p:nvSpPr>
        <p:spPr>
          <a:xfrm>
            <a:off x="9114012" y="3639577"/>
            <a:ext cx="187038" cy="206047"/>
          </a:xfrm>
          <a:prstGeom prst="ellipse">
            <a:avLst/>
          </a:prstGeom>
          <a:solidFill>
            <a:srgbClr val="FFCCFF"/>
          </a:solidFill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1557AFB8-95AE-4455-8DC4-B342396CBF69}"/>
              </a:ext>
            </a:extLst>
          </p:cNvPr>
          <p:cNvSpPr/>
          <p:nvPr/>
        </p:nvSpPr>
        <p:spPr>
          <a:xfrm>
            <a:off x="9365935" y="3699084"/>
            <a:ext cx="187038" cy="206047"/>
          </a:xfrm>
          <a:prstGeom prst="ellipse">
            <a:avLst/>
          </a:prstGeom>
          <a:solidFill>
            <a:srgbClr val="FFCCFF"/>
          </a:solidFill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EEE74A76-3ED6-4687-A366-C7D9127AACCC}"/>
              </a:ext>
            </a:extLst>
          </p:cNvPr>
          <p:cNvSpPr/>
          <p:nvPr/>
        </p:nvSpPr>
        <p:spPr>
          <a:xfrm>
            <a:off x="9518285" y="3951022"/>
            <a:ext cx="187038" cy="206047"/>
          </a:xfrm>
          <a:prstGeom prst="ellipse">
            <a:avLst/>
          </a:prstGeom>
          <a:solidFill>
            <a:srgbClr val="FFCCFF"/>
          </a:solidFill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5FFFD4D7-82EA-4EA7-B374-7BDE03D6E439}"/>
              </a:ext>
            </a:extLst>
          </p:cNvPr>
          <p:cNvSpPr/>
          <p:nvPr/>
        </p:nvSpPr>
        <p:spPr>
          <a:xfrm>
            <a:off x="9110154" y="3378286"/>
            <a:ext cx="187038" cy="206047"/>
          </a:xfrm>
          <a:prstGeom prst="ellipse">
            <a:avLst/>
          </a:prstGeom>
          <a:solidFill>
            <a:srgbClr val="FFCCFF"/>
          </a:solidFill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5" name="Rectangle: Rounded Corners 154">
            <a:extLst>
              <a:ext uri="{FF2B5EF4-FFF2-40B4-BE49-F238E27FC236}">
                <a16:creationId xmlns:a16="http://schemas.microsoft.com/office/drawing/2014/main" id="{64C7DF0E-5F69-4E24-B3C4-C3CAF9DA0362}"/>
              </a:ext>
            </a:extLst>
          </p:cNvPr>
          <p:cNvSpPr/>
          <p:nvPr/>
        </p:nvSpPr>
        <p:spPr>
          <a:xfrm rot="18975054">
            <a:off x="7319204" y="2875410"/>
            <a:ext cx="275984" cy="317283"/>
          </a:xfrm>
          <a:prstGeom prst="roundRect">
            <a:avLst>
              <a:gd name="adj" fmla="val 29788"/>
            </a:avLst>
          </a:prstGeom>
          <a:solidFill>
            <a:srgbClr val="FF66FF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6DCCB319-5E19-40CC-A446-FE7F68BAFB8A}"/>
              </a:ext>
            </a:extLst>
          </p:cNvPr>
          <p:cNvSpPr/>
          <p:nvPr/>
        </p:nvSpPr>
        <p:spPr>
          <a:xfrm rot="21099121">
            <a:off x="7697885" y="2703277"/>
            <a:ext cx="275984" cy="317283"/>
          </a:xfrm>
          <a:prstGeom prst="roundRect">
            <a:avLst>
              <a:gd name="adj" fmla="val 29788"/>
            </a:avLst>
          </a:prstGeom>
          <a:solidFill>
            <a:srgbClr val="FF66FF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7" name="Flowchart: Delay 156">
            <a:extLst>
              <a:ext uri="{FF2B5EF4-FFF2-40B4-BE49-F238E27FC236}">
                <a16:creationId xmlns:a16="http://schemas.microsoft.com/office/drawing/2014/main" id="{2455FA0F-F286-48E0-B576-F6BB41194174}"/>
              </a:ext>
            </a:extLst>
          </p:cNvPr>
          <p:cNvSpPr/>
          <p:nvPr/>
        </p:nvSpPr>
        <p:spPr>
          <a:xfrm rot="2632556">
            <a:off x="7103442" y="2761888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C3a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58" name="Flowchart: Delay 157">
            <a:extLst>
              <a:ext uri="{FF2B5EF4-FFF2-40B4-BE49-F238E27FC236}">
                <a16:creationId xmlns:a16="http://schemas.microsoft.com/office/drawing/2014/main" id="{7672DB0B-EC6E-469D-8C68-750963A194D7}"/>
              </a:ext>
            </a:extLst>
          </p:cNvPr>
          <p:cNvSpPr/>
          <p:nvPr/>
        </p:nvSpPr>
        <p:spPr>
          <a:xfrm rot="5200998">
            <a:off x="7638511" y="2558977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C5a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7A97DC75-BC08-4839-BAFE-B590DB62C753}"/>
              </a:ext>
            </a:extLst>
          </p:cNvPr>
          <p:cNvSpPr/>
          <p:nvPr/>
        </p:nvSpPr>
        <p:spPr>
          <a:xfrm>
            <a:off x="9901816" y="3566515"/>
            <a:ext cx="885802" cy="897579"/>
          </a:xfrm>
          <a:prstGeom prst="ellipse">
            <a:avLst/>
          </a:prstGeom>
          <a:solidFill>
            <a:srgbClr val="FFCCFF"/>
          </a:solidFill>
          <a:ln w="19050"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9126AD87-BD39-41B8-93C1-94C1E48511E8}"/>
              </a:ext>
            </a:extLst>
          </p:cNvPr>
          <p:cNvSpPr txBox="1"/>
          <p:nvPr/>
        </p:nvSpPr>
        <p:spPr>
          <a:xfrm>
            <a:off x="7896665" y="2169292"/>
            <a:ext cx="1317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b="1">
                <a:solidFill>
                  <a:srgbClr val="CC00CC"/>
                </a:solidFill>
              </a:defRPr>
            </a:lvl1pPr>
          </a:lstStyle>
          <a:p>
            <a:r>
              <a:rPr lang="cs-CZ" sz="1400"/>
              <a:t>C5AR</a:t>
            </a:r>
            <a:r>
              <a:rPr lang="en-US" sz="1400"/>
              <a:t>1 (CD88)</a:t>
            </a:r>
          </a:p>
          <a:p>
            <a:r>
              <a:rPr lang="en-US" sz="1400"/>
              <a:t>C5AR2 (GRP77)</a:t>
            </a:r>
            <a:endParaRPr lang="cs-CZ" sz="1400"/>
          </a:p>
        </p:txBody>
      </p:sp>
      <p:sp>
        <p:nvSpPr>
          <p:cNvPr id="167" name="Arc 166">
            <a:extLst>
              <a:ext uri="{FF2B5EF4-FFF2-40B4-BE49-F238E27FC236}">
                <a16:creationId xmlns:a16="http://schemas.microsoft.com/office/drawing/2014/main" id="{45474A34-6B0E-4A8D-86C2-A55B467C7F6E}"/>
              </a:ext>
            </a:extLst>
          </p:cNvPr>
          <p:cNvSpPr/>
          <p:nvPr/>
        </p:nvSpPr>
        <p:spPr>
          <a:xfrm>
            <a:off x="5629762" y="2672977"/>
            <a:ext cx="2546725" cy="2438629"/>
          </a:xfrm>
          <a:prstGeom prst="arc">
            <a:avLst>
              <a:gd name="adj1" fmla="val 11230525"/>
              <a:gd name="adj2" fmla="val 16499229"/>
            </a:avLst>
          </a:prstGeom>
          <a:ln w="38100">
            <a:solidFill>
              <a:srgbClr val="FF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4E53A945-B7BB-4F50-9E42-1E2C2B7E475A}"/>
              </a:ext>
            </a:extLst>
          </p:cNvPr>
          <p:cNvSpPr txBox="1"/>
          <p:nvPr/>
        </p:nvSpPr>
        <p:spPr>
          <a:xfrm>
            <a:off x="9654470" y="3644060"/>
            <a:ext cx="542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b="1">
                <a:solidFill>
                  <a:srgbClr val="CC00CC"/>
                </a:solidFill>
              </a:defRPr>
            </a:lvl1pPr>
          </a:lstStyle>
          <a:p>
            <a:r>
              <a:rPr lang="en-US" sz="1400"/>
              <a:t>H</a:t>
            </a:r>
            <a:r>
              <a:rPr lang="en-US" sz="1400" baseline="-25000"/>
              <a:t>2</a:t>
            </a:r>
            <a:r>
              <a:rPr lang="en-US" sz="1400"/>
              <a:t>O</a:t>
            </a:r>
            <a:r>
              <a:rPr lang="en-US" sz="1400" baseline="-25000"/>
              <a:t>2</a:t>
            </a:r>
            <a:endParaRPr lang="cs-CZ" sz="1400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49C884B2-0D7A-4D42-90AE-B3372E623E19}"/>
              </a:ext>
            </a:extLst>
          </p:cNvPr>
          <p:cNvSpPr txBox="1"/>
          <p:nvPr/>
        </p:nvSpPr>
        <p:spPr>
          <a:xfrm>
            <a:off x="10156186" y="3852015"/>
            <a:ext cx="335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b="1">
                <a:solidFill>
                  <a:srgbClr val="CC00CC"/>
                </a:solidFill>
              </a:defRPr>
            </a:lvl1pPr>
          </a:lstStyle>
          <a:p>
            <a:r>
              <a:rPr lang="en-US" sz="1400"/>
              <a:t>O</a:t>
            </a:r>
            <a:r>
              <a:rPr lang="en-US" sz="1400" baseline="-25000"/>
              <a:t>.</a:t>
            </a:r>
            <a:endParaRPr lang="cs-CZ" sz="1400"/>
          </a:p>
        </p:txBody>
      </p:sp>
      <p:sp>
        <p:nvSpPr>
          <p:cNvPr id="170" name="Arc 169">
            <a:extLst>
              <a:ext uri="{FF2B5EF4-FFF2-40B4-BE49-F238E27FC236}">
                <a16:creationId xmlns:a16="http://schemas.microsoft.com/office/drawing/2014/main" id="{D5F82E33-6D0B-4EC2-BCF8-A25D5155ACD7}"/>
              </a:ext>
            </a:extLst>
          </p:cNvPr>
          <p:cNvSpPr/>
          <p:nvPr/>
        </p:nvSpPr>
        <p:spPr>
          <a:xfrm rot="10800000">
            <a:off x="8372805" y="3422542"/>
            <a:ext cx="1661847" cy="1997632"/>
          </a:xfrm>
          <a:prstGeom prst="arc">
            <a:avLst>
              <a:gd name="adj1" fmla="val 10158809"/>
              <a:gd name="adj2" fmla="val 16499229"/>
            </a:avLst>
          </a:prstGeom>
          <a:ln w="38100">
            <a:solidFill>
              <a:srgbClr val="FF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0286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C773CA66-F141-4772-B345-120AE730E410}"/>
              </a:ext>
            </a:extLst>
          </p:cNvPr>
          <p:cNvSpPr txBox="1"/>
          <p:nvPr/>
        </p:nvSpPr>
        <p:spPr>
          <a:xfrm>
            <a:off x="433253" y="981618"/>
            <a:ext cx="8060564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b="1"/>
              <a:t>Renin-angiotensin-</a:t>
            </a:r>
            <a:r>
              <a:rPr lang="en-US" sz="2000" b="1" err="1"/>
              <a:t>aldosteron</a:t>
            </a:r>
            <a:r>
              <a:rPr lang="en-US" sz="2000" b="1"/>
              <a:t> </a:t>
            </a:r>
            <a:r>
              <a:rPr lang="en-US" sz="2000" b="1" err="1"/>
              <a:t>systém</a:t>
            </a:r>
            <a:r>
              <a:rPr lang="en-US" sz="2000" b="1"/>
              <a:t> (RAS)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b="1"/>
              <a:t>Receptor ACE2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b="1"/>
              <a:t>Pathologic </a:t>
            </a:r>
            <a:r>
              <a:rPr lang="en-US" b="1" err="1"/>
              <a:t>regualation</a:t>
            </a:r>
            <a:r>
              <a:rPr lang="en-US" b="1"/>
              <a:t> of RAS and covid 19</a:t>
            </a:r>
          </a:p>
          <a:p>
            <a:pPr marL="457200" indent="-457200">
              <a:buFont typeface="+mj-lt"/>
              <a:buAutoNum type="arabicPeriod"/>
            </a:pPr>
            <a:endParaRPr lang="en-US" sz="2000" b="1"/>
          </a:p>
          <a:p>
            <a:pPr marL="457200" indent="-457200">
              <a:buFont typeface="+mj-lt"/>
              <a:buAutoNum type="arabicPeriod"/>
            </a:pPr>
            <a:endParaRPr lang="en-US" sz="2000" b="1"/>
          </a:p>
          <a:p>
            <a:pPr marL="457200" indent="-457200">
              <a:buFont typeface="+mj-lt"/>
              <a:buAutoNum type="arabicPeriod"/>
            </a:pPr>
            <a:r>
              <a:rPr lang="en-US" sz="2000" b="1"/>
              <a:t>Non-specific (innate) immunity a mutagenesis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b="1"/>
              <a:t>Mechanisms of innate immunity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b="1"/>
              <a:t>Mutations raised by host cell</a:t>
            </a:r>
          </a:p>
          <a:p>
            <a:pPr marL="457200" indent="-457200">
              <a:buFont typeface="+mj-lt"/>
              <a:buAutoNum type="arabicPeriod"/>
            </a:pPr>
            <a:endParaRPr lang="en-US" sz="2000" b="1"/>
          </a:p>
          <a:p>
            <a:pPr marL="457200" indent="-457200">
              <a:buFont typeface="+mj-lt"/>
              <a:buAutoNum type="arabicPeriod"/>
            </a:pPr>
            <a:endParaRPr lang="en-US" sz="2000" b="1"/>
          </a:p>
          <a:p>
            <a:pPr marL="457200" indent="-457200">
              <a:buFont typeface="+mj-lt"/>
              <a:buAutoNum type="arabicPeriod"/>
            </a:pPr>
            <a:endParaRPr lang="en-US" sz="2000" b="1"/>
          </a:p>
          <a:p>
            <a:pPr marL="457200" indent="-457200">
              <a:buFont typeface="+mj-lt"/>
              <a:buAutoNum type="arabicPeriod"/>
            </a:pPr>
            <a:r>
              <a:rPr lang="en-US" sz="2000" b="1"/>
              <a:t>Specific immune reaction and complement activation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b="1"/>
              <a:t>Antibody response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b="1" err="1"/>
              <a:t>Inflamation</a:t>
            </a:r>
            <a:endParaRPr lang="en-US" b="1"/>
          </a:p>
          <a:p>
            <a:pPr marL="457200" indent="-457200">
              <a:buFont typeface="+mj-lt"/>
              <a:buAutoNum type="arabicPeriod"/>
            </a:pPr>
            <a:endParaRPr lang="en-US" sz="2000" b="1"/>
          </a:p>
          <a:p>
            <a:pPr marL="457200" indent="-457200">
              <a:buFont typeface="+mj-lt"/>
              <a:buAutoNum type="arabicPeriod"/>
            </a:pPr>
            <a:endParaRPr lang="en-US" sz="2000" b="1"/>
          </a:p>
          <a:p>
            <a:pPr marL="457200" indent="-457200">
              <a:buFont typeface="+mj-lt"/>
              <a:buAutoNum type="arabicPeriod"/>
            </a:pPr>
            <a:r>
              <a:rPr lang="en-US" sz="2000" b="1"/>
              <a:t>Mechanisms of endothelial injury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b="1"/>
              <a:t>Cytokine storm, ARDS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b="1"/>
          </a:p>
        </p:txBody>
      </p:sp>
      <p:pic>
        <p:nvPicPr>
          <p:cNvPr id="1026" name="Picture 2" descr="Free Mutation Coronavirus Icon of Line style - Available in SVG, PNG, EPS,  AI &amp; Icon fonts">
            <a:extLst>
              <a:ext uri="{FF2B5EF4-FFF2-40B4-BE49-F238E27FC236}">
                <a16:creationId xmlns:a16="http://schemas.microsoft.com/office/drawing/2014/main" id="{EBE33753-C495-4D38-AF47-676D19F05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262" y="2271620"/>
            <a:ext cx="1157380" cy="115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lood pressure icon Royalty Free Vector Image - VectorStock">
            <a:extLst>
              <a:ext uri="{FF2B5EF4-FFF2-40B4-BE49-F238E27FC236}">
                <a16:creationId xmlns:a16="http://schemas.microsoft.com/office/drawing/2014/main" id="{D41479A1-6F41-41A6-A83E-03B5D7C1A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86"/>
          <a:stretch/>
        </p:blipFill>
        <p:spPr bwMode="auto">
          <a:xfrm>
            <a:off x="6827648" y="707468"/>
            <a:ext cx="1386236" cy="133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ntibodies - Free education icons">
            <a:extLst>
              <a:ext uri="{FF2B5EF4-FFF2-40B4-BE49-F238E27FC236}">
                <a16:creationId xmlns:a16="http://schemas.microsoft.com/office/drawing/2014/main" id="{3C3C2556-711B-4906-BFE3-7EF9629AC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7045">
            <a:off x="7104102" y="3813235"/>
            <a:ext cx="1082336" cy="108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D89B57-21FE-46D1-8C4B-D774B310E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51821">
            <a:off x="4850051" y="5258072"/>
            <a:ext cx="1366966" cy="139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24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iagnostics | Free Full-Text | Molecular and Serological Tests for COVID-19.  A Comparative Review of SARS-CoV-2 Coronavirus Laboratory and Point-of-Care  Diagnostics | HTML">
            <a:extLst>
              <a:ext uri="{FF2B5EF4-FFF2-40B4-BE49-F238E27FC236}">
                <a16:creationId xmlns:a16="http://schemas.microsoft.com/office/drawing/2014/main" id="{5C75DAE3-215E-4A2D-957E-DB3403360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9" y="179388"/>
            <a:ext cx="11754035" cy="626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110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912A0AB-2043-48B2-929B-C3B3E6DE6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066" y="1104109"/>
            <a:ext cx="7253056" cy="560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B778E9-085D-4816-A189-E2C4580FFC4A}"/>
              </a:ext>
            </a:extLst>
          </p:cNvPr>
          <p:cNvSpPr txBox="1"/>
          <p:nvPr/>
        </p:nvSpPr>
        <p:spPr>
          <a:xfrm>
            <a:off x="408373" y="257453"/>
            <a:ext cx="2995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/>
              <a:t>S-protein structure</a:t>
            </a:r>
            <a:endParaRPr lang="cs-CZ" sz="2800" b="1"/>
          </a:p>
        </p:txBody>
      </p:sp>
    </p:spTree>
    <p:extLst>
      <p:ext uri="{BB962C8B-B14F-4D97-AF65-F5344CB8AC3E}">
        <p14:creationId xmlns:p14="http://schemas.microsoft.com/office/powerpoint/2010/main" val="1318328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olecules in pathogenesis: angiotensin converting enzyme 2 (ACE2) | Journal  of Clinical Pathology">
            <a:extLst>
              <a:ext uri="{FF2B5EF4-FFF2-40B4-BE49-F238E27FC236}">
                <a16:creationId xmlns:a16="http://schemas.microsoft.com/office/drawing/2014/main" id="{2540AC45-053F-47A9-A2AD-78F6A27BD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963" y="312197"/>
            <a:ext cx="5917596" cy="623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A0F3B1D-91EC-423E-B900-E021179C0B6B}"/>
              </a:ext>
            </a:extLst>
          </p:cNvPr>
          <p:cNvSpPr txBox="1"/>
          <p:nvPr/>
        </p:nvSpPr>
        <p:spPr>
          <a:xfrm>
            <a:off x="309553" y="204187"/>
            <a:ext cx="6821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S-protein structure and interaction </a:t>
            </a:r>
            <a:r>
              <a:rPr lang="en-GB" sz="28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wih</a:t>
            </a:r>
            <a:r>
              <a:rPr lang="en-GB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ACE2</a:t>
            </a:r>
            <a:endParaRPr lang="cs-CZ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1208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83329AB-B1A7-49B9-B552-D3BB3FABD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64" y="547687"/>
            <a:ext cx="10001250" cy="55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73400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Motiv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 Muller</dc:creator>
  <cp:revision>1</cp:revision>
  <dcterms:created xsi:type="dcterms:W3CDTF">2021-05-02T07:52:00Z</dcterms:created>
  <dcterms:modified xsi:type="dcterms:W3CDTF">2021-07-13T14:17:06Z</dcterms:modified>
</cp:coreProperties>
</file>