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6"/>
  </p:notesMasterIdLst>
  <p:handoutMasterIdLst>
    <p:handoutMasterId r:id="rId37"/>
  </p:handoutMasterIdLst>
  <p:sldIdLst>
    <p:sldId id="256" r:id="rId5"/>
    <p:sldId id="338" r:id="rId6"/>
    <p:sldId id="343" r:id="rId7"/>
    <p:sldId id="344" r:id="rId8"/>
    <p:sldId id="345" r:id="rId9"/>
    <p:sldId id="346" r:id="rId10"/>
    <p:sldId id="317" r:id="rId11"/>
    <p:sldId id="331" r:id="rId12"/>
    <p:sldId id="332" r:id="rId13"/>
    <p:sldId id="333" r:id="rId14"/>
    <p:sldId id="335" r:id="rId15"/>
    <p:sldId id="326" r:id="rId16"/>
    <p:sldId id="327" r:id="rId17"/>
    <p:sldId id="339" r:id="rId18"/>
    <p:sldId id="348" r:id="rId19"/>
    <p:sldId id="349" r:id="rId20"/>
    <p:sldId id="353" r:id="rId21"/>
    <p:sldId id="352" r:id="rId22"/>
    <p:sldId id="350" r:id="rId23"/>
    <p:sldId id="347" r:id="rId24"/>
    <p:sldId id="351" r:id="rId25"/>
    <p:sldId id="316" r:id="rId26"/>
    <p:sldId id="336" r:id="rId27"/>
    <p:sldId id="330" r:id="rId28"/>
    <p:sldId id="337" r:id="rId29"/>
    <p:sldId id="354" r:id="rId30"/>
    <p:sldId id="355" r:id="rId31"/>
    <p:sldId id="356" r:id="rId32"/>
    <p:sldId id="357" r:id="rId33"/>
    <p:sldId id="358" r:id="rId34"/>
    <p:sldId id="295" r:id="rId3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noub Riad" initials="AR" lastIdx="1" clrIdx="0">
    <p:extLst>
      <p:ext uri="{19B8F6BF-5375-455C-9EA6-DF929625EA0E}">
        <p15:presenceInfo xmlns:p15="http://schemas.microsoft.com/office/powerpoint/2012/main" userId="Abanoub Ri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18DCC"/>
    <a:srgbClr val="F01928"/>
    <a:srgbClr val="7F8DC0"/>
    <a:srgbClr val="FEE7C8"/>
    <a:srgbClr val="D8DEEA"/>
    <a:srgbClr val="7E8EBF"/>
    <a:srgbClr val="EF1B22"/>
    <a:srgbClr val="F8F3ED"/>
    <a:srgbClr val="91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1" autoAdjust="0"/>
    <p:restoredTop sz="96754" autoAdjust="0"/>
  </p:normalViewPr>
  <p:slideViewPr>
    <p:cSldViewPr snapToGrid="0">
      <p:cViewPr varScale="1">
        <p:scale>
          <a:sx n="102" d="100"/>
          <a:sy n="102" d="100"/>
        </p:scale>
        <p:origin x="114" y="18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47DFE435-53FF-4E6A-BBF4-3198F498F753}"/>
  </pc:docChgLst>
  <pc:docChgLst>
    <pc:chgData name="Abanoub Riad" userId="3eee0ade-b52f-4e10-8f1f-a69fed49e18a" providerId="ADAL" clId="{3EFF3B20-4A29-4664-946F-4C97D56E0C73}"/>
  </pc:docChgLst>
  <pc:docChgLst>
    <pc:chgData name="Abanoub Riad" userId="3eee0ade-b52f-4e10-8f1f-a69fed49e18a" providerId="ADAL" clId="{29264090-4CD3-4AC1-A92A-B3C23965F8D7}"/>
  </pc:docChgLst>
  <pc:docChgLst>
    <pc:chgData name="Abanoub Riad" userId="3eee0ade-b52f-4e10-8f1f-a69fed49e18a" providerId="ADAL" clId="{7A0A92D1-2664-4540-AE12-905CF42359C7}"/>
    <pc:docChg chg="undo custSel addSld modSld sldOrd">
      <pc:chgData name="Abanoub Riad" userId="3eee0ade-b52f-4e10-8f1f-a69fed49e18a" providerId="ADAL" clId="{7A0A92D1-2664-4540-AE12-905CF42359C7}" dt="2023-10-14T21:38:10.817" v="1253" actId="20577"/>
      <pc:docMkLst>
        <pc:docMk/>
      </pc:docMkLst>
      <pc:sldChg chg="modSp">
        <pc:chgData name="Abanoub Riad" userId="3eee0ade-b52f-4e10-8f1f-a69fed49e18a" providerId="ADAL" clId="{7A0A92D1-2664-4540-AE12-905CF42359C7}" dt="2023-10-14T18:14:13.287" v="20" actId="20577"/>
        <pc:sldMkLst>
          <pc:docMk/>
          <pc:sldMk cId="320902803" sldId="335"/>
        </pc:sldMkLst>
        <pc:spChg chg="mod">
          <ac:chgData name="Abanoub Riad" userId="3eee0ade-b52f-4e10-8f1f-a69fed49e18a" providerId="ADAL" clId="{7A0A92D1-2664-4540-AE12-905CF42359C7}" dt="2023-10-14T18:13:19.449" v="15" actId="20577"/>
          <ac:spMkLst>
            <pc:docMk/>
            <pc:sldMk cId="320902803" sldId="335"/>
            <ac:spMk id="7" creationId="{A083B594-FEB0-9FA5-5374-FD985CB3860D}"/>
          </ac:spMkLst>
        </pc:spChg>
        <pc:spChg chg="mod">
          <ac:chgData name="Abanoub Riad" userId="3eee0ade-b52f-4e10-8f1f-a69fed49e18a" providerId="ADAL" clId="{7A0A92D1-2664-4540-AE12-905CF42359C7}" dt="2023-10-14T18:14:13.287" v="20" actId="20577"/>
          <ac:spMkLst>
            <pc:docMk/>
            <pc:sldMk cId="320902803" sldId="335"/>
            <ac:spMk id="19" creationId="{A158EEBF-5ADC-A475-78E3-A1A4EB2C6868}"/>
          </ac:spMkLst>
        </pc:spChg>
        <pc:spChg chg="mod">
          <ac:chgData name="Abanoub Riad" userId="3eee0ade-b52f-4e10-8f1f-a69fed49e18a" providerId="ADAL" clId="{7A0A92D1-2664-4540-AE12-905CF42359C7}" dt="2023-10-14T18:11:16.127" v="9" actId="6549"/>
          <ac:spMkLst>
            <pc:docMk/>
            <pc:sldMk cId="320902803" sldId="335"/>
            <ac:spMk id="72" creationId="{30CB8353-1CC9-8879-8270-F8D3AC2DD193}"/>
          </ac:spMkLst>
        </pc:spChg>
      </pc:sldChg>
      <pc:sldChg chg="addSp delSp modSp mod ord addAnim delAnim modAnim">
        <pc:chgData name="Abanoub Riad" userId="3eee0ade-b52f-4e10-8f1f-a69fed49e18a" providerId="ADAL" clId="{7A0A92D1-2664-4540-AE12-905CF42359C7}" dt="2023-10-14T19:57:18.331" v="973"/>
        <pc:sldMkLst>
          <pc:docMk/>
          <pc:sldMk cId="3605286635" sldId="338"/>
        </pc:sldMkLst>
        <pc:spChg chg="add del mod">
          <ac:chgData name="Abanoub Riad" userId="3eee0ade-b52f-4e10-8f1f-a69fed49e18a" providerId="ADAL" clId="{7A0A92D1-2664-4540-AE12-905CF42359C7}" dt="2023-10-14T19:04:16.013" v="123" actId="478"/>
          <ac:spMkLst>
            <pc:docMk/>
            <pc:sldMk cId="3605286635" sldId="338"/>
            <ac:spMk id="5" creationId="{31D2E9FF-02A4-4B9A-BAB3-4FA7048D4045}"/>
          </ac:spMkLst>
        </pc:spChg>
        <pc:spChg chg="add mod">
          <ac:chgData name="Abanoub Riad" userId="3eee0ade-b52f-4e10-8f1f-a69fed49e18a" providerId="ADAL" clId="{7A0A92D1-2664-4540-AE12-905CF42359C7}" dt="2023-10-14T19:53:51.962" v="953" actId="1037"/>
          <ac:spMkLst>
            <pc:docMk/>
            <pc:sldMk cId="3605286635" sldId="338"/>
            <ac:spMk id="6" creationId="{79663AFF-7298-41C0-8B65-4110FD923993}"/>
          </ac:spMkLst>
        </pc:spChg>
        <pc:spChg chg="del mod">
          <ac:chgData name="Abanoub Riad" userId="3eee0ade-b52f-4e10-8f1f-a69fed49e18a" providerId="ADAL" clId="{7A0A92D1-2664-4540-AE12-905CF42359C7}" dt="2023-10-14T19:04:14.296" v="122" actId="478"/>
          <ac:spMkLst>
            <pc:docMk/>
            <pc:sldMk cId="3605286635" sldId="338"/>
            <ac:spMk id="10" creationId="{7577F8DF-D988-412F-8026-DD96A970819F}"/>
          </ac:spMkLst>
        </pc:spChg>
        <pc:spChg chg="del mod">
          <ac:chgData name="Abanoub Riad" userId="3eee0ade-b52f-4e10-8f1f-a69fed49e18a" providerId="ADAL" clId="{7A0A92D1-2664-4540-AE12-905CF42359C7}" dt="2023-10-14T19:27:34.305" v="800" actId="478"/>
          <ac:spMkLst>
            <pc:docMk/>
            <pc:sldMk cId="3605286635" sldId="338"/>
            <ac:spMk id="13" creationId="{62E4A5DE-82C3-41CC-BF52-CD1BF43622E2}"/>
          </ac:spMkLst>
        </pc:spChg>
        <pc:spChg chg="del mod">
          <ac:chgData name="Abanoub Riad" userId="3eee0ade-b52f-4e10-8f1f-a69fed49e18a" providerId="ADAL" clId="{7A0A92D1-2664-4540-AE12-905CF42359C7}" dt="2023-10-14T19:04:17.542" v="124" actId="478"/>
          <ac:spMkLst>
            <pc:docMk/>
            <pc:sldMk cId="3605286635" sldId="338"/>
            <ac:spMk id="14" creationId="{5578CF5E-EC34-48BB-B65A-A65A1DFC623E}"/>
          </ac:spMkLst>
        </pc:spChg>
        <pc:spChg chg="del">
          <ac:chgData name="Abanoub Riad" userId="3eee0ade-b52f-4e10-8f1f-a69fed49e18a" providerId="ADAL" clId="{7A0A92D1-2664-4540-AE12-905CF42359C7}" dt="2023-10-14T19:02:56.444" v="87" actId="478"/>
          <ac:spMkLst>
            <pc:docMk/>
            <pc:sldMk cId="3605286635" sldId="338"/>
            <ac:spMk id="16" creationId="{94609495-6DC7-4028-A284-210B7FAA0909}"/>
          </ac:spMkLst>
        </pc:spChg>
        <pc:spChg chg="add mod">
          <ac:chgData name="Abanoub Riad" userId="3eee0ade-b52f-4e10-8f1f-a69fed49e18a" providerId="ADAL" clId="{7A0A92D1-2664-4540-AE12-905CF42359C7}" dt="2023-10-14T19:53:51.962" v="953" actId="1037"/>
          <ac:spMkLst>
            <pc:docMk/>
            <pc:sldMk cId="3605286635" sldId="338"/>
            <ac:spMk id="23" creationId="{525FF2E8-94A2-4416-B63F-99256701C110}"/>
          </ac:spMkLst>
        </pc:spChg>
        <pc:spChg chg="add mod">
          <ac:chgData name="Abanoub Riad" userId="3eee0ade-b52f-4e10-8f1f-a69fed49e18a" providerId="ADAL" clId="{7A0A92D1-2664-4540-AE12-905CF42359C7}" dt="2023-10-14T19:53:51.962" v="953" actId="1037"/>
          <ac:spMkLst>
            <pc:docMk/>
            <pc:sldMk cId="3605286635" sldId="338"/>
            <ac:spMk id="24" creationId="{C7C9AD82-D61B-4749-AD19-B9043D64D0C3}"/>
          </ac:spMkLst>
        </pc:spChg>
        <pc:spChg chg="add mod">
          <ac:chgData name="Abanoub Riad" userId="3eee0ade-b52f-4e10-8f1f-a69fed49e18a" providerId="ADAL" clId="{7A0A92D1-2664-4540-AE12-905CF42359C7}" dt="2023-10-14T19:53:51.962" v="953" actId="1037"/>
          <ac:spMkLst>
            <pc:docMk/>
            <pc:sldMk cId="3605286635" sldId="338"/>
            <ac:spMk id="25" creationId="{66AE2857-FC5C-4942-9BF5-2B018554848E}"/>
          </ac:spMkLst>
        </pc:spChg>
        <pc:spChg chg="add mod">
          <ac:chgData name="Abanoub Riad" userId="3eee0ade-b52f-4e10-8f1f-a69fed49e18a" providerId="ADAL" clId="{7A0A92D1-2664-4540-AE12-905CF42359C7}" dt="2023-10-14T19:53:51.962" v="953" actId="1037"/>
          <ac:spMkLst>
            <pc:docMk/>
            <pc:sldMk cId="3605286635" sldId="338"/>
            <ac:spMk id="39" creationId="{5BFDDAC5-CF73-4597-ADB1-54834BE37550}"/>
          </ac:spMkLst>
        </pc:spChg>
        <pc:spChg chg="add mod">
          <ac:chgData name="Abanoub Riad" userId="3eee0ade-b52f-4e10-8f1f-a69fed49e18a" providerId="ADAL" clId="{7A0A92D1-2664-4540-AE12-905CF42359C7}" dt="2023-10-14T19:53:51.962" v="953" actId="1037"/>
          <ac:spMkLst>
            <pc:docMk/>
            <pc:sldMk cId="3605286635" sldId="338"/>
            <ac:spMk id="44" creationId="{43433DE9-4251-40A7-931A-30C064D68AD8}"/>
          </ac:spMkLst>
        </pc:spChg>
        <pc:spChg chg="add mod">
          <ac:chgData name="Abanoub Riad" userId="3eee0ade-b52f-4e10-8f1f-a69fed49e18a" providerId="ADAL" clId="{7A0A92D1-2664-4540-AE12-905CF42359C7}" dt="2023-10-14T19:53:51.962" v="953" actId="1037"/>
          <ac:spMkLst>
            <pc:docMk/>
            <pc:sldMk cId="3605286635" sldId="338"/>
            <ac:spMk id="50" creationId="{B687FDFE-A238-4D3D-BCE1-DE66E37ACD33}"/>
          </ac:spMkLst>
        </pc:spChg>
        <pc:spChg chg="add mod">
          <ac:chgData name="Abanoub Riad" userId="3eee0ade-b52f-4e10-8f1f-a69fed49e18a" providerId="ADAL" clId="{7A0A92D1-2664-4540-AE12-905CF42359C7}" dt="2023-10-14T19:53:51.962" v="953" actId="1037"/>
          <ac:spMkLst>
            <pc:docMk/>
            <pc:sldMk cId="3605286635" sldId="338"/>
            <ac:spMk id="52" creationId="{86247E47-D807-40A3-B0B6-ACEFA967C93D}"/>
          </ac:spMkLst>
        </pc:spChg>
        <pc:spChg chg="add mod">
          <ac:chgData name="Abanoub Riad" userId="3eee0ade-b52f-4e10-8f1f-a69fed49e18a" providerId="ADAL" clId="{7A0A92D1-2664-4540-AE12-905CF42359C7}" dt="2023-10-14T19:53:51.962" v="953" actId="1037"/>
          <ac:spMkLst>
            <pc:docMk/>
            <pc:sldMk cId="3605286635" sldId="338"/>
            <ac:spMk id="53" creationId="{7AC9B61F-F908-4019-82D7-9B5F534A34F9}"/>
          </ac:spMkLst>
        </pc:spChg>
        <pc:spChg chg="add mod">
          <ac:chgData name="Abanoub Riad" userId="3eee0ade-b52f-4e10-8f1f-a69fed49e18a" providerId="ADAL" clId="{7A0A92D1-2664-4540-AE12-905CF42359C7}" dt="2023-10-14T19:53:51.962" v="953" actId="1037"/>
          <ac:spMkLst>
            <pc:docMk/>
            <pc:sldMk cId="3605286635" sldId="338"/>
            <ac:spMk id="58" creationId="{9B2314D5-2340-4114-9EDB-7707DEEA2C74}"/>
          </ac:spMkLst>
        </pc:spChg>
        <pc:spChg chg="add mod">
          <ac:chgData name="Abanoub Riad" userId="3eee0ade-b52f-4e10-8f1f-a69fed49e18a" providerId="ADAL" clId="{7A0A92D1-2664-4540-AE12-905CF42359C7}" dt="2023-10-14T19:35:55.973" v="910" actId="1076"/>
          <ac:spMkLst>
            <pc:docMk/>
            <pc:sldMk cId="3605286635" sldId="338"/>
            <ac:spMk id="69" creationId="{329A7296-A1F3-48F9-95E8-834C8080FE1C}"/>
          </ac:spMkLst>
        </pc:spChg>
        <pc:spChg chg="add mod">
          <ac:chgData name="Abanoub Riad" userId="3eee0ade-b52f-4e10-8f1f-a69fed49e18a" providerId="ADAL" clId="{7A0A92D1-2664-4540-AE12-905CF42359C7}" dt="2023-10-14T19:35:55.973" v="910" actId="1076"/>
          <ac:spMkLst>
            <pc:docMk/>
            <pc:sldMk cId="3605286635" sldId="338"/>
            <ac:spMk id="70" creationId="{F4FFFD21-4982-4C32-B0F1-6774AA68D19D}"/>
          </ac:spMkLst>
        </pc:spChg>
        <pc:spChg chg="add mod">
          <ac:chgData name="Abanoub Riad" userId="3eee0ade-b52f-4e10-8f1f-a69fed49e18a" providerId="ADAL" clId="{7A0A92D1-2664-4540-AE12-905CF42359C7}" dt="2023-10-14T19:35:55.973" v="910" actId="1076"/>
          <ac:spMkLst>
            <pc:docMk/>
            <pc:sldMk cId="3605286635" sldId="338"/>
            <ac:spMk id="73" creationId="{0EBD86BB-8EDF-4AE6-A732-A7FE39220AB0}"/>
          </ac:spMkLst>
        </pc:spChg>
        <pc:spChg chg="add mod">
          <ac:chgData name="Abanoub Riad" userId="3eee0ade-b52f-4e10-8f1f-a69fed49e18a" providerId="ADAL" clId="{7A0A92D1-2664-4540-AE12-905CF42359C7}" dt="2023-10-14T19:35:55.973" v="910" actId="1076"/>
          <ac:spMkLst>
            <pc:docMk/>
            <pc:sldMk cId="3605286635" sldId="338"/>
            <ac:spMk id="74" creationId="{008EE5F2-D0CA-44F9-A925-8698B929FA97}"/>
          </ac:spMkLst>
        </pc:spChg>
        <pc:spChg chg="add mod">
          <ac:chgData name="Abanoub Riad" userId="3eee0ade-b52f-4e10-8f1f-a69fed49e18a" providerId="ADAL" clId="{7A0A92D1-2664-4540-AE12-905CF42359C7}" dt="2023-10-14T19:35:55.973" v="910" actId="1076"/>
          <ac:spMkLst>
            <pc:docMk/>
            <pc:sldMk cId="3605286635" sldId="338"/>
            <ac:spMk id="75" creationId="{DA25A957-8C1A-4FCC-861B-C91169B59941}"/>
          </ac:spMkLst>
        </pc:spChg>
        <pc:spChg chg="add mod">
          <ac:chgData name="Abanoub Riad" userId="3eee0ade-b52f-4e10-8f1f-a69fed49e18a" providerId="ADAL" clId="{7A0A92D1-2664-4540-AE12-905CF42359C7}" dt="2023-10-14T19:35:55.973" v="910" actId="1076"/>
          <ac:spMkLst>
            <pc:docMk/>
            <pc:sldMk cId="3605286635" sldId="338"/>
            <ac:spMk id="78" creationId="{68E1CE07-4E18-4958-9621-875AB90589F8}"/>
          </ac:spMkLst>
        </pc:spChg>
        <pc:spChg chg="add mod">
          <ac:chgData name="Abanoub Riad" userId="3eee0ade-b52f-4e10-8f1f-a69fed49e18a" providerId="ADAL" clId="{7A0A92D1-2664-4540-AE12-905CF42359C7}" dt="2023-10-14T19:54:01.184" v="954" actId="1076"/>
          <ac:spMkLst>
            <pc:docMk/>
            <pc:sldMk cId="3605286635" sldId="338"/>
            <ac:spMk id="99" creationId="{F48B2911-5474-42AA-ADA0-C1A37A06CCF7}"/>
          </ac:spMkLst>
        </pc:spChg>
        <pc:spChg chg="add mod">
          <ac:chgData name="Abanoub Riad" userId="3eee0ade-b52f-4e10-8f1f-a69fed49e18a" providerId="ADAL" clId="{7A0A92D1-2664-4540-AE12-905CF42359C7}" dt="2023-10-14T19:54:12.104" v="955" actId="1076"/>
          <ac:spMkLst>
            <pc:docMk/>
            <pc:sldMk cId="3605286635" sldId="338"/>
            <ac:spMk id="100" creationId="{2134BAFF-493F-4D7D-AE95-DF7FE78C3AF4}"/>
          </ac:spMkLst>
        </pc:spChg>
        <pc:spChg chg="add mod">
          <ac:chgData name="Abanoub Riad" userId="3eee0ade-b52f-4e10-8f1f-a69fed49e18a" providerId="ADAL" clId="{7A0A92D1-2664-4540-AE12-905CF42359C7}" dt="2023-10-14T19:54:12.104" v="955" actId="1076"/>
          <ac:spMkLst>
            <pc:docMk/>
            <pc:sldMk cId="3605286635" sldId="338"/>
            <ac:spMk id="101" creationId="{0885A5E9-750B-4013-A33D-8B1F5C28645C}"/>
          </ac:spMkLst>
        </pc:spChg>
        <pc:spChg chg="add mod">
          <ac:chgData name="Abanoub Riad" userId="3eee0ade-b52f-4e10-8f1f-a69fed49e18a" providerId="ADAL" clId="{7A0A92D1-2664-4540-AE12-905CF42359C7}" dt="2023-10-14T19:54:01.184" v="954" actId="1076"/>
          <ac:spMkLst>
            <pc:docMk/>
            <pc:sldMk cId="3605286635" sldId="338"/>
            <ac:spMk id="104" creationId="{9C37D189-E338-4901-B6DC-1B109561996A}"/>
          </ac:spMkLst>
        </pc:spChg>
        <pc:spChg chg="add mod">
          <ac:chgData name="Abanoub Riad" userId="3eee0ade-b52f-4e10-8f1f-a69fed49e18a" providerId="ADAL" clId="{7A0A92D1-2664-4540-AE12-905CF42359C7}" dt="2023-10-14T19:54:12.104" v="955" actId="1076"/>
          <ac:spMkLst>
            <pc:docMk/>
            <pc:sldMk cId="3605286635" sldId="338"/>
            <ac:spMk id="105" creationId="{E2E359B6-A3AF-4137-ABDF-FEAEA7A4CDED}"/>
          </ac:spMkLst>
        </pc:spChg>
        <pc:spChg chg="add mod">
          <ac:chgData name="Abanoub Riad" userId="3eee0ade-b52f-4e10-8f1f-a69fed49e18a" providerId="ADAL" clId="{7A0A92D1-2664-4540-AE12-905CF42359C7}" dt="2023-10-14T19:54:12.104" v="955" actId="1076"/>
          <ac:spMkLst>
            <pc:docMk/>
            <pc:sldMk cId="3605286635" sldId="338"/>
            <ac:spMk id="106" creationId="{021EB13D-ED4B-4088-AA00-0E4E78246582}"/>
          </ac:spMkLst>
        </pc:spChg>
        <pc:graphicFrameChg chg="del">
          <ac:chgData name="Abanoub Riad" userId="3eee0ade-b52f-4e10-8f1f-a69fed49e18a" providerId="ADAL" clId="{7A0A92D1-2664-4540-AE12-905CF42359C7}" dt="2023-10-14T19:02:56.444" v="87" actId="478"/>
          <ac:graphicFrameMkLst>
            <pc:docMk/>
            <pc:sldMk cId="3605286635" sldId="338"/>
            <ac:graphicFrameMk id="15" creationId="{7D8AD551-20A6-468C-9064-46BCCA2F0E74}"/>
          </ac:graphicFrameMkLst>
        </pc:graphicFrameChg>
        <pc:picChg chg="add mod">
          <ac:chgData name="Abanoub Riad" userId="3eee0ade-b52f-4e10-8f1f-a69fed49e18a" providerId="ADAL" clId="{7A0A92D1-2664-4540-AE12-905CF42359C7}" dt="2023-10-14T19:26:12.045" v="789" actId="1076"/>
          <ac:picMkLst>
            <pc:docMk/>
            <pc:sldMk cId="3605286635" sldId="338"/>
            <ac:picMk id="59" creationId="{3E7E8A01-641E-49B5-976B-96ADF50C8629}"/>
          </ac:picMkLst>
        </pc:picChg>
        <pc:picChg chg="add mod">
          <ac:chgData name="Abanoub Riad" userId="3eee0ade-b52f-4e10-8f1f-a69fed49e18a" providerId="ADAL" clId="{7A0A92D1-2664-4540-AE12-905CF42359C7}" dt="2023-10-14T19:26:27.131" v="792" actId="14100"/>
          <ac:picMkLst>
            <pc:docMk/>
            <pc:sldMk cId="3605286635" sldId="338"/>
            <ac:picMk id="60" creationId="{32C5F469-C527-4C61-9D3E-15A93F92D8B5}"/>
          </ac:picMkLst>
        </pc:picChg>
        <pc:picChg chg="add mod">
          <ac:chgData name="Abanoub Riad" userId="3eee0ade-b52f-4e10-8f1f-a69fed49e18a" providerId="ADAL" clId="{7A0A92D1-2664-4540-AE12-905CF42359C7}" dt="2023-10-14T19:28:22.765" v="808" actId="1076"/>
          <ac:picMkLst>
            <pc:docMk/>
            <pc:sldMk cId="3605286635" sldId="338"/>
            <ac:picMk id="62" creationId="{76035DBD-D2F3-4186-86CE-9D3C4EA42A20}"/>
          </ac:picMkLst>
        </pc:picChg>
        <pc:picChg chg="add mod">
          <ac:chgData name="Abanoub Riad" userId="3eee0ade-b52f-4e10-8f1f-a69fed49e18a" providerId="ADAL" clId="{7A0A92D1-2664-4540-AE12-905CF42359C7}" dt="2023-10-14T19:28:30.309" v="809" actId="1076"/>
          <ac:picMkLst>
            <pc:docMk/>
            <pc:sldMk cId="3605286635" sldId="338"/>
            <ac:picMk id="63" creationId="{B3D33878-9428-44D1-9590-A731C83409F0}"/>
          </ac:picMkLst>
        </pc:picChg>
        <pc:picChg chg="add mod">
          <ac:chgData name="Abanoub Riad" userId="3eee0ade-b52f-4e10-8f1f-a69fed49e18a" providerId="ADAL" clId="{7A0A92D1-2664-4540-AE12-905CF42359C7}" dt="2023-10-14T19:28:45.944" v="812" actId="1076"/>
          <ac:picMkLst>
            <pc:docMk/>
            <pc:sldMk cId="3605286635" sldId="338"/>
            <ac:picMk id="64" creationId="{DC9C6659-17CC-4F0E-9A6F-A9F5253C60F2}"/>
          </ac:picMkLst>
        </pc:picChg>
        <pc:picChg chg="add mod">
          <ac:chgData name="Abanoub Riad" userId="3eee0ade-b52f-4e10-8f1f-a69fed49e18a" providerId="ADAL" clId="{7A0A92D1-2664-4540-AE12-905CF42359C7}" dt="2023-10-14T19:29:38.386" v="814" actId="1076"/>
          <ac:picMkLst>
            <pc:docMk/>
            <pc:sldMk cId="3605286635" sldId="338"/>
            <ac:picMk id="65" creationId="{883FC98C-DEC3-423C-9C85-76CF57952C4A}"/>
          </ac:picMkLst>
        </pc:picChg>
        <pc:picChg chg="add mod">
          <ac:chgData name="Abanoub Riad" userId="3eee0ade-b52f-4e10-8f1f-a69fed49e18a" providerId="ADAL" clId="{7A0A92D1-2664-4540-AE12-905CF42359C7}" dt="2023-10-14T19:29:38.386" v="814" actId="1076"/>
          <ac:picMkLst>
            <pc:docMk/>
            <pc:sldMk cId="3605286635" sldId="338"/>
            <ac:picMk id="66" creationId="{064D0EE0-C8BE-4DF8-88DA-87C072CE7BFF}"/>
          </ac:picMkLst>
        </pc:picChg>
        <pc:picChg chg="add mod">
          <ac:chgData name="Abanoub Riad" userId="3eee0ade-b52f-4e10-8f1f-a69fed49e18a" providerId="ADAL" clId="{7A0A92D1-2664-4540-AE12-905CF42359C7}" dt="2023-10-14T19:56:04.241" v="965" actId="1076"/>
          <ac:picMkLst>
            <pc:docMk/>
            <pc:sldMk cId="3605286635" sldId="338"/>
            <ac:picMk id="67" creationId="{717941A4-6F64-4B09-8CDC-D00DE006C502}"/>
          </ac:picMkLst>
        </pc:picChg>
        <pc:picChg chg="add mod">
          <ac:chgData name="Abanoub Riad" userId="3eee0ade-b52f-4e10-8f1f-a69fed49e18a" providerId="ADAL" clId="{7A0A92D1-2664-4540-AE12-905CF42359C7}" dt="2023-10-14T19:31:12.819" v="833" actId="1038"/>
          <ac:picMkLst>
            <pc:docMk/>
            <pc:sldMk cId="3605286635" sldId="338"/>
            <ac:picMk id="68" creationId="{4512D307-1F8E-4F87-8AD3-D8E28BCA04D3}"/>
          </ac:picMkLst>
        </pc:picChg>
        <pc:picChg chg="add mod">
          <ac:chgData name="Abanoub Riad" userId="3eee0ade-b52f-4e10-8f1f-a69fed49e18a" providerId="ADAL" clId="{7A0A92D1-2664-4540-AE12-905CF42359C7}" dt="2023-10-14T19:54:34.827" v="958" actId="14100"/>
          <ac:picMkLst>
            <pc:docMk/>
            <pc:sldMk cId="3605286635" sldId="338"/>
            <ac:picMk id="117" creationId="{DBC98C27-B480-422A-AAC6-7D1E62573AEC}"/>
          </ac:picMkLst>
        </pc:picChg>
        <pc:picChg chg="add mod">
          <ac:chgData name="Abanoub Riad" userId="3eee0ade-b52f-4e10-8f1f-a69fed49e18a" providerId="ADAL" clId="{7A0A92D1-2664-4540-AE12-905CF42359C7}" dt="2023-10-14T19:27:26.985" v="797" actId="1076"/>
          <ac:picMkLst>
            <pc:docMk/>
            <pc:sldMk cId="3605286635" sldId="338"/>
            <ac:picMk id="1026" creationId="{669D7E96-5E19-4CE5-9EDE-E2DBBD859681}"/>
          </ac:picMkLst>
        </pc:picChg>
        <pc:cxnChg chg="add mod">
          <ac:chgData name="Abanoub Riad" userId="3eee0ade-b52f-4e10-8f1f-a69fed49e18a" providerId="ADAL" clId="{7A0A92D1-2664-4540-AE12-905CF42359C7}" dt="2023-10-14T19:53:51.962" v="953" actId="1037"/>
          <ac:cxnSpMkLst>
            <pc:docMk/>
            <pc:sldMk cId="3605286635" sldId="338"/>
            <ac:cxnSpMk id="8" creationId="{2FEB5140-D4B7-4B8B-A2E0-E34FF59B3DC3}"/>
          </ac:cxnSpMkLst>
        </pc:cxnChg>
        <pc:cxnChg chg="add mod">
          <ac:chgData name="Abanoub Riad" userId="3eee0ade-b52f-4e10-8f1f-a69fed49e18a" providerId="ADAL" clId="{7A0A92D1-2664-4540-AE12-905CF42359C7}" dt="2023-10-14T19:53:51.962" v="953" actId="1037"/>
          <ac:cxnSpMkLst>
            <pc:docMk/>
            <pc:sldMk cId="3605286635" sldId="338"/>
            <ac:cxnSpMk id="17" creationId="{045D664D-260E-441C-B854-1FEEB2176671}"/>
          </ac:cxnSpMkLst>
        </pc:cxnChg>
        <pc:cxnChg chg="add del mod">
          <ac:chgData name="Abanoub Riad" userId="3eee0ade-b52f-4e10-8f1f-a69fed49e18a" providerId="ADAL" clId="{7A0A92D1-2664-4540-AE12-905CF42359C7}" dt="2023-10-14T19:11:05.300" v="422" actId="478"/>
          <ac:cxnSpMkLst>
            <pc:docMk/>
            <pc:sldMk cId="3605286635" sldId="338"/>
            <ac:cxnSpMk id="18" creationId="{087357CA-BD7F-4DFC-942C-661E74C260EC}"/>
          </ac:cxnSpMkLst>
        </pc:cxnChg>
        <pc:cxnChg chg="add del mod">
          <ac:chgData name="Abanoub Riad" userId="3eee0ade-b52f-4e10-8f1f-a69fed49e18a" providerId="ADAL" clId="{7A0A92D1-2664-4540-AE12-905CF42359C7}" dt="2023-10-14T19:06:52.769" v="187" actId="478"/>
          <ac:cxnSpMkLst>
            <pc:docMk/>
            <pc:sldMk cId="3605286635" sldId="338"/>
            <ac:cxnSpMk id="19" creationId="{AFC3E626-E5D5-4170-9864-61BD6568C558}"/>
          </ac:cxnSpMkLst>
        </pc:cxnChg>
        <pc:cxnChg chg="add mod">
          <ac:chgData name="Abanoub Riad" userId="3eee0ade-b52f-4e10-8f1f-a69fed49e18a" providerId="ADAL" clId="{7A0A92D1-2664-4540-AE12-905CF42359C7}" dt="2023-10-14T19:53:51.962" v="953" actId="1037"/>
          <ac:cxnSpMkLst>
            <pc:docMk/>
            <pc:sldMk cId="3605286635" sldId="338"/>
            <ac:cxnSpMk id="20" creationId="{8742B64F-6582-4AF3-A1A6-1927B7CD4A3C}"/>
          </ac:cxnSpMkLst>
        </pc:cxnChg>
        <pc:cxnChg chg="add mod">
          <ac:chgData name="Abanoub Riad" userId="3eee0ade-b52f-4e10-8f1f-a69fed49e18a" providerId="ADAL" clId="{7A0A92D1-2664-4540-AE12-905CF42359C7}" dt="2023-10-14T19:53:51.962" v="953" actId="1037"/>
          <ac:cxnSpMkLst>
            <pc:docMk/>
            <pc:sldMk cId="3605286635" sldId="338"/>
            <ac:cxnSpMk id="30" creationId="{49A4FB37-F286-4BE5-A99F-698D2BB2F1E2}"/>
          </ac:cxnSpMkLst>
        </pc:cxnChg>
        <pc:cxnChg chg="add del mod">
          <ac:chgData name="Abanoub Riad" userId="3eee0ade-b52f-4e10-8f1f-a69fed49e18a" providerId="ADAL" clId="{7A0A92D1-2664-4540-AE12-905CF42359C7}" dt="2023-10-14T19:11:56.146" v="463" actId="478"/>
          <ac:cxnSpMkLst>
            <pc:docMk/>
            <pc:sldMk cId="3605286635" sldId="338"/>
            <ac:cxnSpMk id="33" creationId="{3033908D-E1FA-482B-90A6-56D7110A43C1}"/>
          </ac:cxnSpMkLst>
        </pc:cxnChg>
        <pc:cxnChg chg="add del mod">
          <ac:chgData name="Abanoub Riad" userId="3eee0ade-b52f-4e10-8f1f-a69fed49e18a" providerId="ADAL" clId="{7A0A92D1-2664-4540-AE12-905CF42359C7}" dt="2023-10-14T19:12:39.480" v="473" actId="478"/>
          <ac:cxnSpMkLst>
            <pc:docMk/>
            <pc:sldMk cId="3605286635" sldId="338"/>
            <ac:cxnSpMk id="36" creationId="{725C4E2B-E34C-471A-B5F2-F91B789998B1}"/>
          </ac:cxnSpMkLst>
        </pc:cxnChg>
        <pc:cxnChg chg="add del mod">
          <ac:chgData name="Abanoub Riad" userId="3eee0ade-b52f-4e10-8f1f-a69fed49e18a" providerId="ADAL" clId="{7A0A92D1-2664-4540-AE12-905CF42359C7}" dt="2023-10-14T19:13:22.849" v="505" actId="478"/>
          <ac:cxnSpMkLst>
            <pc:docMk/>
            <pc:sldMk cId="3605286635" sldId="338"/>
            <ac:cxnSpMk id="40" creationId="{1F6C44D7-262B-4865-8594-CB06D0F8AD9D}"/>
          </ac:cxnSpMkLst>
        </pc:cxnChg>
        <pc:cxnChg chg="add mod">
          <ac:chgData name="Abanoub Riad" userId="3eee0ade-b52f-4e10-8f1f-a69fed49e18a" providerId="ADAL" clId="{7A0A92D1-2664-4540-AE12-905CF42359C7}" dt="2023-10-14T19:53:51.962" v="953" actId="1037"/>
          <ac:cxnSpMkLst>
            <pc:docMk/>
            <pc:sldMk cId="3605286635" sldId="338"/>
            <ac:cxnSpMk id="41" creationId="{CA61854D-71D1-478E-BEDF-93802F0756B6}"/>
          </ac:cxnSpMkLst>
        </pc:cxnChg>
        <pc:cxnChg chg="add del mod">
          <ac:chgData name="Abanoub Riad" userId="3eee0ade-b52f-4e10-8f1f-a69fed49e18a" providerId="ADAL" clId="{7A0A92D1-2664-4540-AE12-905CF42359C7}" dt="2023-10-14T19:14:48.478" v="536" actId="478"/>
          <ac:cxnSpMkLst>
            <pc:docMk/>
            <pc:sldMk cId="3605286635" sldId="338"/>
            <ac:cxnSpMk id="45" creationId="{2CA0DBCC-9CEB-4F10-A6B0-42B8CD73466D}"/>
          </ac:cxnSpMkLst>
        </pc:cxnChg>
        <pc:cxnChg chg="add mod">
          <ac:chgData name="Abanoub Riad" userId="3eee0ade-b52f-4e10-8f1f-a69fed49e18a" providerId="ADAL" clId="{7A0A92D1-2664-4540-AE12-905CF42359C7}" dt="2023-10-14T19:53:51.962" v="953" actId="1037"/>
          <ac:cxnSpMkLst>
            <pc:docMk/>
            <pc:sldMk cId="3605286635" sldId="338"/>
            <ac:cxnSpMk id="46" creationId="{D6B2683E-02AD-4F79-B3F0-8F208C712B4A}"/>
          </ac:cxnSpMkLst>
        </pc:cxnChg>
        <pc:cxnChg chg="add del mod">
          <ac:chgData name="Abanoub Riad" userId="3eee0ade-b52f-4e10-8f1f-a69fed49e18a" providerId="ADAL" clId="{7A0A92D1-2664-4540-AE12-905CF42359C7}" dt="2023-10-14T19:15:36.332" v="591" actId="478"/>
          <ac:cxnSpMkLst>
            <pc:docMk/>
            <pc:sldMk cId="3605286635" sldId="338"/>
            <ac:cxnSpMk id="51" creationId="{C830CDFA-B824-4D49-952F-E77EE64BD7C8}"/>
          </ac:cxnSpMkLst>
        </pc:cxnChg>
        <pc:cxnChg chg="add mod">
          <ac:chgData name="Abanoub Riad" userId="3eee0ade-b52f-4e10-8f1f-a69fed49e18a" providerId="ADAL" clId="{7A0A92D1-2664-4540-AE12-905CF42359C7}" dt="2023-10-14T19:53:51.962" v="953" actId="1037"/>
          <ac:cxnSpMkLst>
            <pc:docMk/>
            <pc:sldMk cId="3605286635" sldId="338"/>
            <ac:cxnSpMk id="55" creationId="{4C6D8E32-72E2-46F6-AD6D-F8892130ACA5}"/>
          </ac:cxnSpMkLst>
        </pc:cxnChg>
        <pc:cxnChg chg="add mod">
          <ac:chgData name="Abanoub Riad" userId="3eee0ade-b52f-4e10-8f1f-a69fed49e18a" providerId="ADAL" clId="{7A0A92D1-2664-4540-AE12-905CF42359C7}" dt="2023-10-14T19:35:55.973" v="910" actId="1076"/>
          <ac:cxnSpMkLst>
            <pc:docMk/>
            <pc:sldMk cId="3605286635" sldId="338"/>
            <ac:cxnSpMk id="71" creationId="{D5CD2EA8-1C72-4BFD-BC24-ECDFA432063D}"/>
          </ac:cxnSpMkLst>
        </pc:cxnChg>
        <pc:cxnChg chg="add mod">
          <ac:chgData name="Abanoub Riad" userId="3eee0ade-b52f-4e10-8f1f-a69fed49e18a" providerId="ADAL" clId="{7A0A92D1-2664-4540-AE12-905CF42359C7}" dt="2023-10-14T19:35:55.973" v="910" actId="1076"/>
          <ac:cxnSpMkLst>
            <pc:docMk/>
            <pc:sldMk cId="3605286635" sldId="338"/>
            <ac:cxnSpMk id="72" creationId="{5DEED6CB-E50D-4A85-B32E-2BEE60757E7B}"/>
          </ac:cxnSpMkLst>
        </pc:cxnChg>
        <pc:cxnChg chg="add mod">
          <ac:chgData name="Abanoub Riad" userId="3eee0ade-b52f-4e10-8f1f-a69fed49e18a" providerId="ADAL" clId="{7A0A92D1-2664-4540-AE12-905CF42359C7}" dt="2023-10-14T19:35:55.973" v="910" actId="1076"/>
          <ac:cxnSpMkLst>
            <pc:docMk/>
            <pc:sldMk cId="3605286635" sldId="338"/>
            <ac:cxnSpMk id="76" creationId="{8918570F-63E5-476D-A718-03A31AC94DFE}"/>
          </ac:cxnSpMkLst>
        </pc:cxnChg>
        <pc:cxnChg chg="add mod">
          <ac:chgData name="Abanoub Riad" userId="3eee0ade-b52f-4e10-8f1f-a69fed49e18a" providerId="ADAL" clId="{7A0A92D1-2664-4540-AE12-905CF42359C7}" dt="2023-10-14T19:35:55.973" v="910" actId="1076"/>
          <ac:cxnSpMkLst>
            <pc:docMk/>
            <pc:sldMk cId="3605286635" sldId="338"/>
            <ac:cxnSpMk id="77" creationId="{DCB3F5B1-FC19-4AE1-B0E6-80D90E1C9B07}"/>
          </ac:cxnSpMkLst>
        </pc:cxnChg>
        <pc:cxnChg chg="add mod">
          <ac:chgData name="Abanoub Riad" userId="3eee0ade-b52f-4e10-8f1f-a69fed49e18a" providerId="ADAL" clId="{7A0A92D1-2664-4540-AE12-905CF42359C7}" dt="2023-10-14T19:54:12.104" v="955" actId="1076"/>
          <ac:cxnSpMkLst>
            <pc:docMk/>
            <pc:sldMk cId="3605286635" sldId="338"/>
            <ac:cxnSpMk id="102" creationId="{3960E790-CA86-4897-B4C9-36C734D2140A}"/>
          </ac:cxnSpMkLst>
        </pc:cxnChg>
        <pc:cxnChg chg="add mod">
          <ac:chgData name="Abanoub Riad" userId="3eee0ade-b52f-4e10-8f1f-a69fed49e18a" providerId="ADAL" clId="{7A0A92D1-2664-4540-AE12-905CF42359C7}" dt="2023-10-14T19:54:12.104" v="955" actId="1076"/>
          <ac:cxnSpMkLst>
            <pc:docMk/>
            <pc:sldMk cId="3605286635" sldId="338"/>
            <ac:cxnSpMk id="103" creationId="{0CCBC4F8-4B04-4181-AECB-C8F9F2DE3D02}"/>
          </ac:cxnSpMkLst>
        </pc:cxnChg>
        <pc:cxnChg chg="add mod">
          <ac:chgData name="Abanoub Riad" userId="3eee0ade-b52f-4e10-8f1f-a69fed49e18a" providerId="ADAL" clId="{7A0A92D1-2664-4540-AE12-905CF42359C7}" dt="2023-10-14T19:54:12.104" v="955" actId="1076"/>
          <ac:cxnSpMkLst>
            <pc:docMk/>
            <pc:sldMk cId="3605286635" sldId="338"/>
            <ac:cxnSpMk id="107" creationId="{846613F8-E91E-4115-8D6D-299127CBE0D6}"/>
          </ac:cxnSpMkLst>
        </pc:cxnChg>
        <pc:cxnChg chg="add mod">
          <ac:chgData name="Abanoub Riad" userId="3eee0ade-b52f-4e10-8f1f-a69fed49e18a" providerId="ADAL" clId="{7A0A92D1-2664-4540-AE12-905CF42359C7}" dt="2023-10-14T19:54:12.104" v="955" actId="1076"/>
          <ac:cxnSpMkLst>
            <pc:docMk/>
            <pc:sldMk cId="3605286635" sldId="338"/>
            <ac:cxnSpMk id="108" creationId="{0F3855E6-D600-479A-BED1-2AD2B1E92088}"/>
          </ac:cxnSpMkLst>
        </pc:cxnChg>
      </pc:sldChg>
      <pc:sldChg chg="modSp modAnim">
        <pc:chgData name="Abanoub Riad" userId="3eee0ade-b52f-4e10-8f1f-a69fed49e18a" providerId="ADAL" clId="{7A0A92D1-2664-4540-AE12-905CF42359C7}" dt="2023-10-14T18:20:58.923" v="76" actId="20577"/>
        <pc:sldMkLst>
          <pc:docMk/>
          <pc:sldMk cId="1237298666" sldId="339"/>
        </pc:sldMkLst>
        <pc:spChg chg="mod">
          <ac:chgData name="Abanoub Riad" userId="3eee0ade-b52f-4e10-8f1f-a69fed49e18a" providerId="ADAL" clId="{7A0A92D1-2664-4540-AE12-905CF42359C7}" dt="2023-10-14T18:20:58.923" v="76" actId="20577"/>
          <ac:spMkLst>
            <pc:docMk/>
            <pc:sldMk cId="1237298666" sldId="339"/>
            <ac:spMk id="9" creationId="{4F8F7952-23C3-40C6-A4E3-6980BFF6F199}"/>
          </ac:spMkLst>
        </pc:spChg>
      </pc:sldChg>
      <pc:sldChg chg="modSp">
        <pc:chgData name="Abanoub Riad" userId="3eee0ade-b52f-4e10-8f1f-a69fed49e18a" providerId="ADAL" clId="{7A0A92D1-2664-4540-AE12-905CF42359C7}" dt="2023-10-14T18:21:13.584" v="84" actId="20577"/>
        <pc:sldMkLst>
          <pc:docMk/>
          <pc:sldMk cId="228305664" sldId="340"/>
        </pc:sldMkLst>
        <pc:spChg chg="mod">
          <ac:chgData name="Abanoub Riad" userId="3eee0ade-b52f-4e10-8f1f-a69fed49e18a" providerId="ADAL" clId="{7A0A92D1-2664-4540-AE12-905CF42359C7}" dt="2023-10-14T18:21:13.584" v="84" actId="20577"/>
          <ac:spMkLst>
            <pc:docMk/>
            <pc:sldMk cId="228305664" sldId="340"/>
            <ac:spMk id="8" creationId="{103EBFC6-E3F0-40C0-B6A9-8F8A4A2D6460}"/>
          </ac:spMkLst>
        </pc:spChg>
      </pc:sldChg>
      <pc:sldChg chg="addSp delSp modSp add mod ord modAnim">
        <pc:chgData name="Abanoub Riad" userId="3eee0ade-b52f-4e10-8f1f-a69fed49e18a" providerId="ADAL" clId="{7A0A92D1-2664-4540-AE12-905CF42359C7}" dt="2023-10-14T21:27:20.813" v="1143" actId="20577"/>
        <pc:sldMkLst>
          <pc:docMk/>
          <pc:sldMk cId="2808092769" sldId="342"/>
        </pc:sldMkLst>
        <pc:spChg chg="mod">
          <ac:chgData name="Abanoub Riad" userId="3eee0ade-b52f-4e10-8f1f-a69fed49e18a" providerId="ADAL" clId="{7A0A92D1-2664-4540-AE12-905CF42359C7}" dt="2023-10-14T21:27:20.813" v="1143" actId="20577"/>
          <ac:spMkLst>
            <pc:docMk/>
            <pc:sldMk cId="2808092769" sldId="342"/>
            <ac:spMk id="10" creationId="{7577F8DF-D988-412F-8026-DD96A970819F}"/>
          </ac:spMkLst>
        </pc:spChg>
        <pc:spChg chg="mod">
          <ac:chgData name="Abanoub Riad" userId="3eee0ade-b52f-4e10-8f1f-a69fed49e18a" providerId="ADAL" clId="{7A0A92D1-2664-4540-AE12-905CF42359C7}" dt="2023-10-14T21:21:50.467" v="1071" actId="404"/>
          <ac:spMkLst>
            <pc:docMk/>
            <pc:sldMk cId="2808092769" sldId="342"/>
            <ac:spMk id="14" creationId="{5578CF5E-EC34-48BB-B65A-A65A1DFC623E}"/>
          </ac:spMkLst>
        </pc:spChg>
        <pc:picChg chg="add del mod">
          <ac:chgData name="Abanoub Riad" userId="3eee0ade-b52f-4e10-8f1f-a69fed49e18a" providerId="ADAL" clId="{7A0A92D1-2664-4540-AE12-905CF42359C7}" dt="2023-10-14T20:14:16.338" v="1014" actId="478"/>
          <ac:picMkLst>
            <pc:docMk/>
            <pc:sldMk cId="2808092769" sldId="342"/>
            <ac:picMk id="5" creationId="{07CF1FCE-7DE0-4CAF-8AA8-B3BF3796A741}"/>
          </ac:picMkLst>
        </pc:picChg>
        <pc:picChg chg="add mod">
          <ac:chgData name="Abanoub Riad" userId="3eee0ade-b52f-4e10-8f1f-a69fed49e18a" providerId="ADAL" clId="{7A0A92D1-2664-4540-AE12-905CF42359C7}" dt="2023-10-14T20:15:35.600" v="1019" actId="1076"/>
          <ac:picMkLst>
            <pc:docMk/>
            <pc:sldMk cId="2808092769" sldId="342"/>
            <ac:picMk id="7" creationId="{C4C41BC7-637F-48A0-BB89-0772C16AB00A}"/>
          </ac:picMkLst>
        </pc:picChg>
        <pc:picChg chg="add del mod">
          <ac:chgData name="Abanoub Riad" userId="3eee0ade-b52f-4e10-8f1f-a69fed49e18a" providerId="ADAL" clId="{7A0A92D1-2664-4540-AE12-905CF42359C7}" dt="2023-10-14T20:08:57.604" v="1006" actId="478"/>
          <ac:picMkLst>
            <pc:docMk/>
            <pc:sldMk cId="2808092769" sldId="342"/>
            <ac:picMk id="2050" creationId="{6DBD6E6B-C778-49D1-82E1-28AE57C53BB5}"/>
          </ac:picMkLst>
        </pc:picChg>
      </pc:sldChg>
      <pc:sldChg chg="addSp delSp modSp add mod modAnim">
        <pc:chgData name="Abanoub Riad" userId="3eee0ade-b52f-4e10-8f1f-a69fed49e18a" providerId="ADAL" clId="{7A0A92D1-2664-4540-AE12-905CF42359C7}" dt="2023-10-14T21:23:24.389" v="1087" actId="20577"/>
        <pc:sldMkLst>
          <pc:docMk/>
          <pc:sldMk cId="3503373881" sldId="343"/>
        </pc:sldMkLst>
        <pc:spChg chg="mod">
          <ac:chgData name="Abanoub Riad" userId="3eee0ade-b52f-4e10-8f1f-a69fed49e18a" providerId="ADAL" clId="{7A0A92D1-2664-4540-AE12-905CF42359C7}" dt="2023-10-14T21:23:24.389" v="1087" actId="20577"/>
          <ac:spMkLst>
            <pc:docMk/>
            <pc:sldMk cId="3503373881" sldId="343"/>
            <ac:spMk id="10" creationId="{7577F8DF-D988-412F-8026-DD96A970819F}"/>
          </ac:spMkLst>
        </pc:spChg>
        <pc:spChg chg="del mod">
          <ac:chgData name="Abanoub Riad" userId="3eee0ade-b52f-4e10-8f1f-a69fed49e18a" providerId="ADAL" clId="{7A0A92D1-2664-4540-AE12-905CF42359C7}" dt="2023-10-14T20:25:36.126" v="1049" actId="478"/>
          <ac:spMkLst>
            <pc:docMk/>
            <pc:sldMk cId="3503373881" sldId="343"/>
            <ac:spMk id="13" creationId="{62E4A5DE-82C3-41CC-BF52-CD1BF43622E2}"/>
          </ac:spMkLst>
        </pc:spChg>
        <pc:spChg chg="mod">
          <ac:chgData name="Abanoub Riad" userId="3eee0ade-b52f-4e10-8f1f-a69fed49e18a" providerId="ADAL" clId="{7A0A92D1-2664-4540-AE12-905CF42359C7}" dt="2023-10-14T21:22:11.288" v="1074" actId="14100"/>
          <ac:spMkLst>
            <pc:docMk/>
            <pc:sldMk cId="3503373881" sldId="343"/>
            <ac:spMk id="14" creationId="{5578CF5E-EC34-48BB-B65A-A65A1DFC623E}"/>
          </ac:spMkLst>
        </pc:spChg>
        <pc:picChg chg="del mod">
          <ac:chgData name="Abanoub Riad" userId="3eee0ade-b52f-4e10-8f1f-a69fed49e18a" providerId="ADAL" clId="{7A0A92D1-2664-4540-AE12-905CF42359C7}" dt="2023-10-14T20:10:17.136" v="1013" actId="478"/>
          <ac:picMkLst>
            <pc:docMk/>
            <pc:sldMk cId="3503373881" sldId="343"/>
            <ac:picMk id="2050" creationId="{6DBD6E6B-C778-49D1-82E1-28AE57C53BB5}"/>
          </ac:picMkLst>
        </pc:picChg>
        <pc:picChg chg="add del mod">
          <ac:chgData name="Abanoub Riad" userId="3eee0ade-b52f-4e10-8f1f-a69fed49e18a" providerId="ADAL" clId="{7A0A92D1-2664-4540-AE12-905CF42359C7}" dt="2023-10-14T21:21:14.975" v="1060" actId="478"/>
          <ac:picMkLst>
            <pc:docMk/>
            <pc:sldMk cId="3503373881" sldId="343"/>
            <ac:picMk id="3074" creationId="{A1C221C4-7851-46AB-A566-2E13B3523419}"/>
          </ac:picMkLst>
        </pc:picChg>
        <pc:picChg chg="add mod">
          <ac:chgData name="Abanoub Riad" userId="3eee0ade-b52f-4e10-8f1f-a69fed49e18a" providerId="ADAL" clId="{7A0A92D1-2664-4540-AE12-905CF42359C7}" dt="2023-10-14T21:22:43.876" v="1083" actId="1076"/>
          <ac:picMkLst>
            <pc:docMk/>
            <pc:sldMk cId="3503373881" sldId="343"/>
            <ac:picMk id="3076" creationId="{4C507D87-F772-4E6F-8DDB-37BFE9BD3F17}"/>
          </ac:picMkLst>
        </pc:picChg>
      </pc:sldChg>
      <pc:sldChg chg="addSp delSp modSp add mod ord">
        <pc:chgData name="Abanoub Riad" userId="3eee0ade-b52f-4e10-8f1f-a69fed49e18a" providerId="ADAL" clId="{7A0A92D1-2664-4540-AE12-905CF42359C7}" dt="2023-10-14T21:27:24.084" v="1144" actId="20577"/>
        <pc:sldMkLst>
          <pc:docMk/>
          <pc:sldMk cId="1687777061" sldId="344"/>
        </pc:sldMkLst>
        <pc:spChg chg="mod">
          <ac:chgData name="Abanoub Riad" userId="3eee0ade-b52f-4e10-8f1f-a69fed49e18a" providerId="ADAL" clId="{7A0A92D1-2664-4540-AE12-905CF42359C7}" dt="2023-10-14T21:27:24.084" v="1144" actId="20577"/>
          <ac:spMkLst>
            <pc:docMk/>
            <pc:sldMk cId="1687777061" sldId="344"/>
            <ac:spMk id="10" creationId="{7577F8DF-D988-412F-8026-DD96A970819F}"/>
          </ac:spMkLst>
        </pc:spChg>
        <pc:spChg chg="mod">
          <ac:chgData name="Abanoub Riad" userId="3eee0ade-b52f-4e10-8f1f-a69fed49e18a" providerId="ADAL" clId="{7A0A92D1-2664-4540-AE12-905CF42359C7}" dt="2023-10-14T21:26:38.510" v="1140" actId="1035"/>
          <ac:spMkLst>
            <pc:docMk/>
            <pc:sldMk cId="1687777061" sldId="344"/>
            <ac:spMk id="14" creationId="{5578CF5E-EC34-48BB-B65A-A65A1DFC623E}"/>
          </ac:spMkLst>
        </pc:spChg>
        <pc:picChg chg="del">
          <ac:chgData name="Abanoub Riad" userId="3eee0ade-b52f-4e10-8f1f-a69fed49e18a" providerId="ADAL" clId="{7A0A92D1-2664-4540-AE12-905CF42359C7}" dt="2023-10-14T21:25:25.895" v="1107" actId="478"/>
          <ac:picMkLst>
            <pc:docMk/>
            <pc:sldMk cId="1687777061" sldId="344"/>
            <ac:picMk id="3076" creationId="{4C507D87-F772-4E6F-8DDB-37BFE9BD3F17}"/>
          </ac:picMkLst>
        </pc:picChg>
        <pc:picChg chg="add mod">
          <ac:chgData name="Abanoub Riad" userId="3eee0ade-b52f-4e10-8f1f-a69fed49e18a" providerId="ADAL" clId="{7A0A92D1-2664-4540-AE12-905CF42359C7}" dt="2023-10-14T21:25:55.149" v="1116" actId="1076"/>
          <ac:picMkLst>
            <pc:docMk/>
            <pc:sldMk cId="1687777061" sldId="344"/>
            <ac:picMk id="4098" creationId="{7FE020E1-E413-49CC-A5C0-911F4DDEFEF0}"/>
          </ac:picMkLst>
        </pc:picChg>
      </pc:sldChg>
      <pc:sldChg chg="addSp delSp modSp add mod ord">
        <pc:chgData name="Abanoub Riad" userId="3eee0ade-b52f-4e10-8f1f-a69fed49e18a" providerId="ADAL" clId="{7A0A92D1-2664-4540-AE12-905CF42359C7}" dt="2023-10-14T21:35:10.943" v="1197" actId="14100"/>
        <pc:sldMkLst>
          <pc:docMk/>
          <pc:sldMk cId="1949740871" sldId="345"/>
        </pc:sldMkLst>
        <pc:spChg chg="mod">
          <ac:chgData name="Abanoub Riad" userId="3eee0ade-b52f-4e10-8f1f-a69fed49e18a" providerId="ADAL" clId="{7A0A92D1-2664-4540-AE12-905CF42359C7}" dt="2023-10-14T21:27:46.827" v="1150" actId="20577"/>
          <ac:spMkLst>
            <pc:docMk/>
            <pc:sldMk cId="1949740871" sldId="345"/>
            <ac:spMk id="10" creationId="{7577F8DF-D988-412F-8026-DD96A970819F}"/>
          </ac:spMkLst>
        </pc:spChg>
        <pc:spChg chg="mod">
          <ac:chgData name="Abanoub Riad" userId="3eee0ade-b52f-4e10-8f1f-a69fed49e18a" providerId="ADAL" clId="{7A0A92D1-2664-4540-AE12-905CF42359C7}" dt="2023-10-14T21:34:48.204" v="1196" actId="20577"/>
          <ac:spMkLst>
            <pc:docMk/>
            <pc:sldMk cId="1949740871" sldId="345"/>
            <ac:spMk id="14" creationId="{5578CF5E-EC34-48BB-B65A-A65A1DFC623E}"/>
          </ac:spMkLst>
        </pc:spChg>
        <pc:picChg chg="add mod">
          <ac:chgData name="Abanoub Riad" userId="3eee0ade-b52f-4e10-8f1f-a69fed49e18a" providerId="ADAL" clId="{7A0A92D1-2664-4540-AE12-905CF42359C7}" dt="2023-10-14T21:35:10.943" v="1197" actId="14100"/>
          <ac:picMkLst>
            <pc:docMk/>
            <pc:sldMk cId="1949740871" sldId="345"/>
            <ac:picMk id="1026" creationId="{93086ABB-C961-4140-A8F7-75744A408F30}"/>
          </ac:picMkLst>
        </pc:picChg>
        <pc:picChg chg="del">
          <ac:chgData name="Abanoub Riad" userId="3eee0ade-b52f-4e10-8f1f-a69fed49e18a" providerId="ADAL" clId="{7A0A92D1-2664-4540-AE12-905CF42359C7}" dt="2023-10-14T21:28:23.739" v="1162" actId="478"/>
          <ac:picMkLst>
            <pc:docMk/>
            <pc:sldMk cId="1949740871" sldId="345"/>
            <ac:picMk id="4098" creationId="{7FE020E1-E413-49CC-A5C0-911F4DDEFEF0}"/>
          </ac:picMkLst>
        </pc:picChg>
        <pc:picChg chg="add del mod">
          <ac:chgData name="Abanoub Riad" userId="3eee0ade-b52f-4e10-8f1f-a69fed49e18a" providerId="ADAL" clId="{7A0A92D1-2664-4540-AE12-905CF42359C7}" dt="2023-10-14T21:33:55.728" v="1185" actId="478"/>
          <ac:picMkLst>
            <pc:docMk/>
            <pc:sldMk cId="1949740871" sldId="345"/>
            <ac:picMk id="5122" creationId="{B1529C14-1385-4A35-B569-8F9F9857DD60}"/>
          </ac:picMkLst>
        </pc:picChg>
      </pc:sldChg>
      <pc:sldChg chg="addSp delSp modSp add mod">
        <pc:chgData name="Abanoub Riad" userId="3eee0ade-b52f-4e10-8f1f-a69fed49e18a" providerId="ADAL" clId="{7A0A92D1-2664-4540-AE12-905CF42359C7}" dt="2023-10-14T21:38:10.817" v="1253" actId="20577"/>
        <pc:sldMkLst>
          <pc:docMk/>
          <pc:sldMk cId="3165481028" sldId="346"/>
        </pc:sldMkLst>
        <pc:spChg chg="mod">
          <ac:chgData name="Abanoub Riad" userId="3eee0ade-b52f-4e10-8f1f-a69fed49e18a" providerId="ADAL" clId="{7A0A92D1-2664-4540-AE12-905CF42359C7}" dt="2023-10-14T21:38:10.817" v="1253" actId="20577"/>
          <ac:spMkLst>
            <pc:docMk/>
            <pc:sldMk cId="3165481028" sldId="346"/>
            <ac:spMk id="10" creationId="{7577F8DF-D988-412F-8026-DD96A970819F}"/>
          </ac:spMkLst>
        </pc:spChg>
        <pc:spChg chg="mod">
          <ac:chgData name="Abanoub Riad" userId="3eee0ade-b52f-4e10-8f1f-a69fed49e18a" providerId="ADAL" clId="{7A0A92D1-2664-4540-AE12-905CF42359C7}" dt="2023-10-14T21:37:28.076" v="1243" actId="1076"/>
          <ac:spMkLst>
            <pc:docMk/>
            <pc:sldMk cId="3165481028" sldId="346"/>
            <ac:spMk id="14" creationId="{5578CF5E-EC34-48BB-B65A-A65A1DFC623E}"/>
          </ac:spMkLst>
        </pc:spChg>
        <pc:picChg chg="del">
          <ac:chgData name="Abanoub Riad" userId="3eee0ade-b52f-4e10-8f1f-a69fed49e18a" providerId="ADAL" clId="{7A0A92D1-2664-4540-AE12-905CF42359C7}" dt="2023-10-14T21:37:31.522" v="1244" actId="478"/>
          <ac:picMkLst>
            <pc:docMk/>
            <pc:sldMk cId="3165481028" sldId="346"/>
            <ac:picMk id="1026" creationId="{93086ABB-C961-4140-A8F7-75744A408F30}"/>
          </ac:picMkLst>
        </pc:picChg>
        <pc:picChg chg="add mod">
          <ac:chgData name="Abanoub Riad" userId="3eee0ade-b52f-4e10-8f1f-a69fed49e18a" providerId="ADAL" clId="{7A0A92D1-2664-4540-AE12-905CF42359C7}" dt="2023-10-14T21:38:04.774" v="1252" actId="1076"/>
          <ac:picMkLst>
            <pc:docMk/>
            <pc:sldMk cId="3165481028" sldId="346"/>
            <ac:picMk id="2050" creationId="{F1FF982C-2C41-4DA7-AACD-FD6474FF0FCC}"/>
          </ac:picMkLst>
        </pc:picChg>
      </pc:sldChg>
    </pc:docChg>
  </pc:docChgLst>
  <pc:docChgLst>
    <pc:chgData name="Abanoub Riad" userId="3eee0ade-b52f-4e10-8f1f-a69fed49e18a" providerId="ADAL" clId="{FB05A0AB-82C2-4FD0-B0CA-FF5CB813E1E4}"/>
  </pc:docChgLst>
  <pc:docChgLst>
    <pc:chgData name="Abanoub Riad" userId="3eee0ade-b52f-4e10-8f1f-a69fed49e18a" providerId="ADAL" clId="{EE75377D-CC6E-4C97-8484-3BACF58A3559}"/>
  </pc:docChgLst>
  <pc:docChgLst>
    <pc:chgData name="Abanoub Riad" userId="3eee0ade-b52f-4e10-8f1f-a69fed49e18a" providerId="ADAL" clId="{B0849F11-17C8-4CD4-B3BB-DE31FADA5D89}"/>
  </pc:docChgLst>
  <pc:docChgLst>
    <pc:chgData name="Abanoub Riad" userId="3eee0ade-b52f-4e10-8f1f-a69fed49e18a" providerId="ADAL" clId="{339D5C4B-B3DA-4C8B-9F88-9D42CAF51118}"/>
  </pc:docChgLst>
  <pc:docChgLst>
    <pc:chgData name="Abanoub Riad" userId="3eee0ade-b52f-4e10-8f1f-a69fed49e18a" providerId="ADAL" clId="{7AF5C09D-1294-4A37-B781-0314C6F955AB}"/>
  </pc:docChgLst>
  <pc:docChgLst>
    <pc:chgData name="Abanoub Riad" userId="3eee0ade-b52f-4e10-8f1f-a69fed49e18a" providerId="ADAL" clId="{3B8B2A9E-B91F-4832-B161-581CDFC6024A}"/>
    <pc:docChg chg="undo custSel addSld delSld modSld sldOrd">
      <pc:chgData name="Abanoub Riad" userId="3eee0ade-b52f-4e10-8f1f-a69fed49e18a" providerId="ADAL" clId="{3B8B2A9E-B91F-4832-B161-581CDFC6024A}" dt="2023-10-15T23:41:17.901" v="1545" actId="403"/>
      <pc:docMkLst>
        <pc:docMk/>
      </pc:docMkLst>
      <pc:sldChg chg="modAnim">
        <pc:chgData name="Abanoub Riad" userId="3eee0ade-b52f-4e10-8f1f-a69fed49e18a" providerId="ADAL" clId="{3B8B2A9E-B91F-4832-B161-581CDFC6024A}" dt="2023-10-15T23:35:59.291" v="1287"/>
        <pc:sldMkLst>
          <pc:docMk/>
          <pc:sldMk cId="2214158075" sldId="330"/>
        </pc:sldMkLst>
      </pc:sldChg>
      <pc:sldChg chg="addSp delSp modSp delAnim modAnim">
        <pc:chgData name="Abanoub Riad" userId="3eee0ade-b52f-4e10-8f1f-a69fed49e18a" providerId="ADAL" clId="{3B8B2A9E-B91F-4832-B161-581CDFC6024A}" dt="2023-10-15T23:35:49.056" v="1286"/>
        <pc:sldMkLst>
          <pc:docMk/>
          <pc:sldMk cId="737860792" sldId="337"/>
        </pc:sldMkLst>
        <pc:spChg chg="mod">
          <ac:chgData name="Abanoub Riad" userId="3eee0ade-b52f-4e10-8f1f-a69fed49e18a" providerId="ADAL" clId="{3B8B2A9E-B91F-4832-B161-581CDFC6024A}" dt="2023-10-15T23:29:08.460" v="1084" actId="1076"/>
          <ac:spMkLst>
            <pc:docMk/>
            <pc:sldMk cId="737860792" sldId="337"/>
            <ac:spMk id="10" creationId="{7577F8DF-D988-412F-8026-DD96A970819F}"/>
          </ac:spMkLst>
        </pc:spChg>
        <pc:spChg chg="mod">
          <ac:chgData name="Abanoub Riad" userId="3eee0ade-b52f-4e10-8f1f-a69fed49e18a" providerId="ADAL" clId="{3B8B2A9E-B91F-4832-B161-581CDFC6024A}" dt="2023-10-15T23:29:10.315" v="1085" actId="1076"/>
          <ac:spMkLst>
            <pc:docMk/>
            <pc:sldMk cId="737860792" sldId="337"/>
            <ac:spMk id="14" creationId="{5578CF5E-EC34-48BB-B65A-A65A1DFC623E}"/>
          </ac:spMkLst>
        </pc:spChg>
        <pc:spChg chg="del">
          <ac:chgData name="Abanoub Riad" userId="3eee0ade-b52f-4e10-8f1f-a69fed49e18a" providerId="ADAL" clId="{3B8B2A9E-B91F-4832-B161-581CDFC6024A}" dt="2023-10-15T23:28:43.471" v="1079" actId="478"/>
          <ac:spMkLst>
            <pc:docMk/>
            <pc:sldMk cId="737860792" sldId="337"/>
            <ac:spMk id="16" creationId="{94609495-6DC7-4028-A284-210B7FAA0909}"/>
          </ac:spMkLst>
        </pc:spChg>
        <pc:graphicFrameChg chg="add">
          <ac:chgData name="Abanoub Riad" userId="3eee0ade-b52f-4e10-8f1f-a69fed49e18a" providerId="ADAL" clId="{3B8B2A9E-B91F-4832-B161-581CDFC6024A}" dt="2023-10-15T23:28:55.502" v="1081"/>
          <ac:graphicFrameMkLst>
            <pc:docMk/>
            <pc:sldMk cId="737860792" sldId="337"/>
            <ac:graphicFrameMk id="9" creationId="{64911485-00F8-48EE-BC4D-151E01785099}"/>
          </ac:graphicFrameMkLst>
        </pc:graphicFrameChg>
        <pc:graphicFrameChg chg="del">
          <ac:chgData name="Abanoub Riad" userId="3eee0ade-b52f-4e10-8f1f-a69fed49e18a" providerId="ADAL" clId="{3B8B2A9E-B91F-4832-B161-581CDFC6024A}" dt="2023-10-15T23:28:49.477" v="1080" actId="478"/>
          <ac:graphicFrameMkLst>
            <pc:docMk/>
            <pc:sldMk cId="737860792" sldId="337"/>
            <ac:graphicFrameMk id="15" creationId="{7D8AD551-20A6-468C-9064-46BCCA2F0E74}"/>
          </ac:graphicFrameMkLst>
        </pc:graphicFrameChg>
      </pc:sldChg>
      <pc:sldChg chg="addSp delSp modSp ord delAnim modAnim">
        <pc:chgData name="Abanoub Riad" userId="3eee0ade-b52f-4e10-8f1f-a69fed49e18a" providerId="ADAL" clId="{3B8B2A9E-B91F-4832-B161-581CDFC6024A}" dt="2023-10-15T23:36:40.112" v="1295"/>
        <pc:sldMkLst>
          <pc:docMk/>
          <pc:sldMk cId="1237298666" sldId="339"/>
        </pc:sldMkLst>
        <pc:spChg chg="del">
          <ac:chgData name="Abanoub Riad" userId="3eee0ade-b52f-4e10-8f1f-a69fed49e18a" providerId="ADAL" clId="{3B8B2A9E-B91F-4832-B161-581CDFC6024A}" dt="2023-10-15T18:44:01.944" v="452" actId="478"/>
          <ac:spMkLst>
            <pc:docMk/>
            <pc:sldMk cId="1237298666" sldId="339"/>
            <ac:spMk id="9" creationId="{4F8F7952-23C3-40C6-A4E3-6980BFF6F199}"/>
          </ac:spMkLst>
        </pc:spChg>
        <pc:spChg chg="mod">
          <ac:chgData name="Abanoub Riad" userId="3eee0ade-b52f-4e10-8f1f-a69fed49e18a" providerId="ADAL" clId="{3B8B2A9E-B91F-4832-B161-581CDFC6024A}" dt="2023-10-15T23:06:16.767" v="698" actId="20577"/>
          <ac:spMkLst>
            <pc:docMk/>
            <pc:sldMk cId="1237298666" sldId="339"/>
            <ac:spMk id="10" creationId="{7577F8DF-D988-412F-8026-DD96A970819F}"/>
          </ac:spMkLst>
        </pc:spChg>
        <pc:spChg chg="mod">
          <ac:chgData name="Abanoub Riad" userId="3eee0ade-b52f-4e10-8f1f-a69fed49e18a" providerId="ADAL" clId="{3B8B2A9E-B91F-4832-B161-581CDFC6024A}" dt="2023-10-15T18:47:05.741" v="536" actId="14100"/>
          <ac:spMkLst>
            <pc:docMk/>
            <pc:sldMk cId="1237298666" sldId="339"/>
            <ac:spMk id="14" creationId="{5578CF5E-EC34-48BB-B65A-A65A1DFC623E}"/>
          </ac:spMkLst>
        </pc:spChg>
        <pc:graphicFrameChg chg="add mod modGraphic">
          <ac:chgData name="Abanoub Riad" userId="3eee0ade-b52f-4e10-8f1f-a69fed49e18a" providerId="ADAL" clId="{3B8B2A9E-B91F-4832-B161-581CDFC6024A}" dt="2023-10-15T19:48:01.094" v="665" actId="14734"/>
          <ac:graphicFrameMkLst>
            <pc:docMk/>
            <pc:sldMk cId="1237298666" sldId="339"/>
            <ac:graphicFrameMk id="4" creationId="{C6F90279-BC6E-49CD-86F4-95F47DF51681}"/>
          </ac:graphicFrameMkLst>
        </pc:graphicFrameChg>
        <pc:graphicFrameChg chg="del">
          <ac:chgData name="Abanoub Riad" userId="3eee0ade-b52f-4e10-8f1f-a69fed49e18a" providerId="ADAL" clId="{3B8B2A9E-B91F-4832-B161-581CDFC6024A}" dt="2023-10-15T18:43:55.918" v="451" actId="478"/>
          <ac:graphicFrameMkLst>
            <pc:docMk/>
            <pc:sldMk cId="1237298666" sldId="339"/>
            <ac:graphicFrameMk id="15" creationId="{7D8AD551-20A6-468C-9064-46BCCA2F0E74}"/>
          </ac:graphicFrameMkLst>
        </pc:graphicFrameChg>
      </pc:sldChg>
      <pc:sldChg chg="modSp del">
        <pc:chgData name="Abanoub Riad" userId="3eee0ade-b52f-4e10-8f1f-a69fed49e18a" providerId="ADAL" clId="{3B8B2A9E-B91F-4832-B161-581CDFC6024A}" dt="2023-10-15T23:10:22.297" v="747" actId="2696"/>
        <pc:sldMkLst>
          <pc:docMk/>
          <pc:sldMk cId="228305664" sldId="340"/>
        </pc:sldMkLst>
        <pc:spChg chg="mod">
          <ac:chgData name="Abanoub Riad" userId="3eee0ade-b52f-4e10-8f1f-a69fed49e18a" providerId="ADAL" clId="{3B8B2A9E-B91F-4832-B161-581CDFC6024A}" dt="2023-10-15T18:32:11.341" v="15" actId="20577"/>
          <ac:spMkLst>
            <pc:docMk/>
            <pc:sldMk cId="228305664" sldId="340"/>
            <ac:spMk id="10" creationId="{7577F8DF-D988-412F-8026-DD96A970819F}"/>
          </ac:spMkLst>
        </pc:spChg>
      </pc:sldChg>
      <pc:sldChg chg="modSp del">
        <pc:chgData name="Abanoub Riad" userId="3eee0ade-b52f-4e10-8f1f-a69fed49e18a" providerId="ADAL" clId="{3B8B2A9E-B91F-4832-B161-581CDFC6024A}" dt="2023-10-15T23:10:22.309" v="748" actId="2696"/>
        <pc:sldMkLst>
          <pc:docMk/>
          <pc:sldMk cId="2465888071" sldId="341"/>
        </pc:sldMkLst>
        <pc:spChg chg="mod">
          <ac:chgData name="Abanoub Riad" userId="3eee0ade-b52f-4e10-8f1f-a69fed49e18a" providerId="ADAL" clId="{3B8B2A9E-B91F-4832-B161-581CDFC6024A}" dt="2023-10-15T18:32:15.856" v="16" actId="20577"/>
          <ac:spMkLst>
            <pc:docMk/>
            <pc:sldMk cId="2465888071" sldId="341"/>
            <ac:spMk id="10" creationId="{7577F8DF-D988-412F-8026-DD96A970819F}"/>
          </ac:spMkLst>
        </pc:spChg>
      </pc:sldChg>
      <pc:sldChg chg="del">
        <pc:chgData name="Abanoub Riad" userId="3eee0ade-b52f-4e10-8f1f-a69fed49e18a" providerId="ADAL" clId="{3B8B2A9E-B91F-4832-B161-581CDFC6024A}" dt="2023-10-15T11:03:34.186" v="0" actId="2696"/>
        <pc:sldMkLst>
          <pc:docMk/>
          <pc:sldMk cId="2808092769" sldId="342"/>
        </pc:sldMkLst>
      </pc:sldChg>
      <pc:sldChg chg="modSp">
        <pc:chgData name="Abanoub Riad" userId="3eee0ade-b52f-4e10-8f1f-a69fed49e18a" providerId="ADAL" clId="{3B8B2A9E-B91F-4832-B161-581CDFC6024A}" dt="2023-10-15T11:03:39.597" v="3" actId="20577"/>
        <pc:sldMkLst>
          <pc:docMk/>
          <pc:sldMk cId="1949740871" sldId="345"/>
        </pc:sldMkLst>
        <pc:spChg chg="mod">
          <ac:chgData name="Abanoub Riad" userId="3eee0ade-b52f-4e10-8f1f-a69fed49e18a" providerId="ADAL" clId="{3B8B2A9E-B91F-4832-B161-581CDFC6024A}" dt="2023-10-15T11:03:39.597" v="3" actId="20577"/>
          <ac:spMkLst>
            <pc:docMk/>
            <pc:sldMk cId="1949740871" sldId="345"/>
            <ac:spMk id="10" creationId="{7577F8DF-D988-412F-8026-DD96A970819F}"/>
          </ac:spMkLst>
        </pc:spChg>
      </pc:sldChg>
      <pc:sldChg chg="modSp">
        <pc:chgData name="Abanoub Riad" userId="3eee0ade-b52f-4e10-8f1f-a69fed49e18a" providerId="ADAL" clId="{3B8B2A9E-B91F-4832-B161-581CDFC6024A}" dt="2023-10-15T16:16:40.492" v="8" actId="1076"/>
        <pc:sldMkLst>
          <pc:docMk/>
          <pc:sldMk cId="3165481028" sldId="346"/>
        </pc:sldMkLst>
        <pc:spChg chg="mod">
          <ac:chgData name="Abanoub Riad" userId="3eee0ade-b52f-4e10-8f1f-a69fed49e18a" providerId="ADAL" clId="{3B8B2A9E-B91F-4832-B161-581CDFC6024A}" dt="2023-10-15T11:03:43.662" v="4" actId="20577"/>
          <ac:spMkLst>
            <pc:docMk/>
            <pc:sldMk cId="3165481028" sldId="346"/>
            <ac:spMk id="10" creationId="{7577F8DF-D988-412F-8026-DD96A970819F}"/>
          </ac:spMkLst>
        </pc:spChg>
        <pc:spChg chg="mod">
          <ac:chgData name="Abanoub Riad" userId="3eee0ade-b52f-4e10-8f1f-a69fed49e18a" providerId="ADAL" clId="{3B8B2A9E-B91F-4832-B161-581CDFC6024A}" dt="2023-10-15T16:16:40.492" v="8" actId="1076"/>
          <ac:spMkLst>
            <pc:docMk/>
            <pc:sldMk cId="3165481028" sldId="346"/>
            <ac:spMk id="14" creationId="{5578CF5E-EC34-48BB-B65A-A65A1DFC623E}"/>
          </ac:spMkLst>
        </pc:spChg>
      </pc:sldChg>
      <pc:sldChg chg="delSp modSp add delAnim modAnim">
        <pc:chgData name="Abanoub Riad" userId="3eee0ade-b52f-4e10-8f1f-a69fed49e18a" providerId="ADAL" clId="{3B8B2A9E-B91F-4832-B161-581CDFC6024A}" dt="2023-10-15T23:36:17.952" v="1289"/>
        <pc:sldMkLst>
          <pc:docMk/>
          <pc:sldMk cId="660182912" sldId="347"/>
        </pc:sldMkLst>
        <pc:spChg chg="del">
          <ac:chgData name="Abanoub Riad" userId="3eee0ade-b52f-4e10-8f1f-a69fed49e18a" providerId="ADAL" clId="{3B8B2A9E-B91F-4832-B161-581CDFC6024A}" dt="2023-10-15T23:09:10.832" v="721" actId="478"/>
          <ac:spMkLst>
            <pc:docMk/>
            <pc:sldMk cId="660182912" sldId="347"/>
            <ac:spMk id="9" creationId="{4F8F7952-23C3-40C6-A4E3-6980BFF6F199}"/>
          </ac:spMkLst>
        </pc:spChg>
        <pc:spChg chg="mod">
          <ac:chgData name="Abanoub Riad" userId="3eee0ade-b52f-4e10-8f1f-a69fed49e18a" providerId="ADAL" clId="{3B8B2A9E-B91F-4832-B161-581CDFC6024A}" dt="2023-10-15T23:12:13.558" v="756" actId="20577"/>
          <ac:spMkLst>
            <pc:docMk/>
            <pc:sldMk cId="660182912" sldId="347"/>
            <ac:spMk id="10" creationId="{7577F8DF-D988-412F-8026-DD96A970819F}"/>
          </ac:spMkLst>
        </pc:spChg>
        <pc:spChg chg="mod">
          <ac:chgData name="Abanoub Riad" userId="3eee0ade-b52f-4e10-8f1f-a69fed49e18a" providerId="ADAL" clId="{3B8B2A9E-B91F-4832-B161-581CDFC6024A}" dt="2023-10-15T23:09:05.381" v="720" actId="6549"/>
          <ac:spMkLst>
            <pc:docMk/>
            <pc:sldMk cId="660182912" sldId="347"/>
            <ac:spMk id="14" creationId="{5578CF5E-EC34-48BB-B65A-A65A1DFC623E}"/>
          </ac:spMkLst>
        </pc:spChg>
        <pc:graphicFrameChg chg="mod modGraphic">
          <ac:chgData name="Abanoub Riad" userId="3eee0ade-b52f-4e10-8f1f-a69fed49e18a" providerId="ADAL" clId="{3B8B2A9E-B91F-4832-B161-581CDFC6024A}" dt="2023-10-15T23:10:40.198" v="751" actId="14100"/>
          <ac:graphicFrameMkLst>
            <pc:docMk/>
            <pc:sldMk cId="660182912" sldId="347"/>
            <ac:graphicFrameMk id="15" creationId="{7D8AD551-20A6-468C-9064-46BCCA2F0E74}"/>
          </ac:graphicFrameMkLst>
        </pc:graphicFrameChg>
      </pc:sldChg>
      <pc:sldChg chg="addSp delSp modSp add modAnim">
        <pc:chgData name="Abanoub Riad" userId="3eee0ade-b52f-4e10-8f1f-a69fed49e18a" providerId="ADAL" clId="{3B8B2A9E-B91F-4832-B161-581CDFC6024A}" dt="2023-10-15T23:36:34.736" v="1294"/>
        <pc:sldMkLst>
          <pc:docMk/>
          <pc:sldMk cId="2618393739" sldId="348"/>
        </pc:sldMkLst>
        <pc:spChg chg="mod">
          <ac:chgData name="Abanoub Riad" userId="3eee0ade-b52f-4e10-8f1f-a69fed49e18a" providerId="ADAL" clId="{3B8B2A9E-B91F-4832-B161-581CDFC6024A}" dt="2023-10-15T19:29:23.081" v="664" actId="1076"/>
          <ac:spMkLst>
            <pc:docMk/>
            <pc:sldMk cId="2618393739" sldId="348"/>
            <ac:spMk id="14" creationId="{5578CF5E-EC34-48BB-B65A-A65A1DFC623E}"/>
          </ac:spMkLst>
        </pc:spChg>
        <pc:graphicFrameChg chg="del">
          <ac:chgData name="Abanoub Riad" userId="3eee0ade-b52f-4e10-8f1f-a69fed49e18a" providerId="ADAL" clId="{3B8B2A9E-B91F-4832-B161-581CDFC6024A}" dt="2023-10-15T19:48:11.754" v="666" actId="478"/>
          <ac:graphicFrameMkLst>
            <pc:docMk/>
            <pc:sldMk cId="2618393739" sldId="348"/>
            <ac:graphicFrameMk id="4" creationId="{C6F90279-BC6E-49CD-86F4-95F47DF51681}"/>
          </ac:graphicFrameMkLst>
        </pc:graphicFrameChg>
        <pc:graphicFrameChg chg="add">
          <ac:chgData name="Abanoub Riad" userId="3eee0ade-b52f-4e10-8f1f-a69fed49e18a" providerId="ADAL" clId="{3B8B2A9E-B91F-4832-B161-581CDFC6024A}" dt="2023-10-15T19:48:17.581" v="667"/>
          <ac:graphicFrameMkLst>
            <pc:docMk/>
            <pc:sldMk cId="2618393739" sldId="348"/>
            <ac:graphicFrameMk id="8" creationId="{0C51C078-D3C8-4879-9D65-2298E1CD7996}"/>
          </ac:graphicFrameMkLst>
        </pc:graphicFrameChg>
      </pc:sldChg>
      <pc:sldChg chg="modSp add ord modAnim">
        <pc:chgData name="Abanoub Riad" userId="3eee0ade-b52f-4e10-8f1f-a69fed49e18a" providerId="ADAL" clId="{3B8B2A9E-B91F-4832-B161-581CDFC6024A}" dt="2023-10-15T23:36:31.560" v="1293"/>
        <pc:sldMkLst>
          <pc:docMk/>
          <pc:sldMk cId="2566408943" sldId="349"/>
        </pc:sldMkLst>
        <pc:spChg chg="mod">
          <ac:chgData name="Abanoub Riad" userId="3eee0ade-b52f-4e10-8f1f-a69fed49e18a" providerId="ADAL" clId="{3B8B2A9E-B91F-4832-B161-581CDFC6024A}" dt="2023-10-15T23:06:13.632" v="697" actId="20577"/>
          <ac:spMkLst>
            <pc:docMk/>
            <pc:sldMk cId="2566408943" sldId="349"/>
            <ac:spMk id="10" creationId="{7577F8DF-D988-412F-8026-DD96A970819F}"/>
          </ac:spMkLst>
        </pc:spChg>
        <pc:spChg chg="mod">
          <ac:chgData name="Abanoub Riad" userId="3eee0ade-b52f-4e10-8f1f-a69fed49e18a" providerId="ADAL" clId="{3B8B2A9E-B91F-4832-B161-581CDFC6024A}" dt="2023-10-15T22:42:30.919" v="682" actId="207"/>
          <ac:spMkLst>
            <pc:docMk/>
            <pc:sldMk cId="2566408943" sldId="349"/>
            <ac:spMk id="14" creationId="{5578CF5E-EC34-48BB-B65A-A65A1DFC623E}"/>
          </ac:spMkLst>
        </pc:spChg>
      </pc:sldChg>
      <pc:sldChg chg="modSp add ord modAnim">
        <pc:chgData name="Abanoub Riad" userId="3eee0ade-b52f-4e10-8f1f-a69fed49e18a" providerId="ADAL" clId="{3B8B2A9E-B91F-4832-B161-581CDFC6024A}" dt="2023-10-15T23:36:21.401" v="1290"/>
        <pc:sldMkLst>
          <pc:docMk/>
          <pc:sldMk cId="1737581682" sldId="350"/>
        </pc:sldMkLst>
        <pc:spChg chg="mod">
          <ac:chgData name="Abanoub Riad" userId="3eee0ade-b52f-4e10-8f1f-a69fed49e18a" providerId="ADAL" clId="{3B8B2A9E-B91F-4832-B161-581CDFC6024A}" dt="2023-10-15T23:22:06.680" v="876" actId="20577"/>
          <ac:spMkLst>
            <pc:docMk/>
            <pc:sldMk cId="1737581682" sldId="350"/>
            <ac:spMk id="10" creationId="{7577F8DF-D988-412F-8026-DD96A970819F}"/>
          </ac:spMkLst>
        </pc:spChg>
        <pc:spChg chg="mod">
          <ac:chgData name="Abanoub Riad" userId="3eee0ade-b52f-4e10-8f1f-a69fed49e18a" providerId="ADAL" clId="{3B8B2A9E-B91F-4832-B161-581CDFC6024A}" dt="2023-10-15T23:27:56.627" v="1058" actId="20577"/>
          <ac:spMkLst>
            <pc:docMk/>
            <pc:sldMk cId="1737581682" sldId="350"/>
            <ac:spMk id="14" creationId="{5578CF5E-EC34-48BB-B65A-A65A1DFC623E}"/>
          </ac:spMkLst>
        </pc:spChg>
      </pc:sldChg>
      <pc:sldChg chg="addSp delSp modSp add delAnim modAnim">
        <pc:chgData name="Abanoub Riad" userId="3eee0ade-b52f-4e10-8f1f-a69fed49e18a" providerId="ADAL" clId="{3B8B2A9E-B91F-4832-B161-581CDFC6024A}" dt="2023-10-15T23:36:15.264" v="1288"/>
        <pc:sldMkLst>
          <pc:docMk/>
          <pc:sldMk cId="3900985079" sldId="351"/>
        </pc:sldMkLst>
        <pc:spChg chg="mod">
          <ac:chgData name="Abanoub Riad" userId="3eee0ade-b52f-4e10-8f1f-a69fed49e18a" providerId="ADAL" clId="{3B8B2A9E-B91F-4832-B161-581CDFC6024A}" dt="2023-10-15T23:12:17.714" v="757" actId="20577"/>
          <ac:spMkLst>
            <pc:docMk/>
            <pc:sldMk cId="3900985079" sldId="351"/>
            <ac:spMk id="10" creationId="{7577F8DF-D988-412F-8026-DD96A970819F}"/>
          </ac:spMkLst>
        </pc:spChg>
        <pc:spChg chg="mod">
          <ac:chgData name="Abanoub Riad" userId="3eee0ade-b52f-4e10-8f1f-a69fed49e18a" providerId="ADAL" clId="{3B8B2A9E-B91F-4832-B161-581CDFC6024A}" dt="2023-10-15T23:10:54.619" v="755" actId="403"/>
          <ac:spMkLst>
            <pc:docMk/>
            <pc:sldMk cId="3900985079" sldId="351"/>
            <ac:spMk id="14" creationId="{5578CF5E-EC34-48BB-B65A-A65A1DFC623E}"/>
          </ac:spMkLst>
        </pc:spChg>
        <pc:graphicFrameChg chg="add">
          <ac:chgData name="Abanoub Riad" userId="3eee0ade-b52f-4e10-8f1f-a69fed49e18a" providerId="ADAL" clId="{3B8B2A9E-B91F-4832-B161-581CDFC6024A}" dt="2023-10-15T23:10:45.698" v="753"/>
          <ac:graphicFrameMkLst>
            <pc:docMk/>
            <pc:sldMk cId="3900985079" sldId="351"/>
            <ac:graphicFrameMk id="8" creationId="{B357F929-8093-4D4E-AE4A-9ACCD0A9C418}"/>
          </ac:graphicFrameMkLst>
        </pc:graphicFrameChg>
        <pc:graphicFrameChg chg="del">
          <ac:chgData name="Abanoub Riad" userId="3eee0ade-b52f-4e10-8f1f-a69fed49e18a" providerId="ADAL" clId="{3B8B2A9E-B91F-4832-B161-581CDFC6024A}" dt="2023-10-15T23:10:45.391" v="752" actId="478"/>
          <ac:graphicFrameMkLst>
            <pc:docMk/>
            <pc:sldMk cId="3900985079" sldId="351"/>
            <ac:graphicFrameMk id="15" creationId="{7D8AD551-20A6-468C-9064-46BCCA2F0E74}"/>
          </ac:graphicFrameMkLst>
        </pc:graphicFrameChg>
      </pc:sldChg>
      <pc:sldChg chg="modSp add ord modAnim">
        <pc:chgData name="Abanoub Riad" userId="3eee0ade-b52f-4e10-8f1f-a69fed49e18a" providerId="ADAL" clId="{3B8B2A9E-B91F-4832-B161-581CDFC6024A}" dt="2023-10-15T23:36:24.728" v="1291"/>
        <pc:sldMkLst>
          <pc:docMk/>
          <pc:sldMk cId="668399399" sldId="352"/>
        </pc:sldMkLst>
        <pc:spChg chg="mod">
          <ac:chgData name="Abanoub Riad" userId="3eee0ade-b52f-4e10-8f1f-a69fed49e18a" providerId="ADAL" clId="{3B8B2A9E-B91F-4832-B161-581CDFC6024A}" dt="2023-10-15T23:20:16.759" v="795" actId="20577"/>
          <ac:spMkLst>
            <pc:docMk/>
            <pc:sldMk cId="668399399" sldId="352"/>
            <ac:spMk id="10" creationId="{7577F8DF-D988-412F-8026-DD96A970819F}"/>
          </ac:spMkLst>
        </pc:spChg>
        <pc:spChg chg="mod">
          <ac:chgData name="Abanoub Riad" userId="3eee0ade-b52f-4e10-8f1f-a69fed49e18a" providerId="ADAL" clId="{3B8B2A9E-B91F-4832-B161-581CDFC6024A}" dt="2023-10-15T23:16:12.052" v="794" actId="207"/>
          <ac:spMkLst>
            <pc:docMk/>
            <pc:sldMk cId="668399399" sldId="352"/>
            <ac:spMk id="14" creationId="{5578CF5E-EC34-48BB-B65A-A65A1DFC623E}"/>
          </ac:spMkLst>
        </pc:spChg>
      </pc:sldChg>
      <pc:sldChg chg="modSp add ord modAnim">
        <pc:chgData name="Abanoub Riad" userId="3eee0ade-b52f-4e10-8f1f-a69fed49e18a" providerId="ADAL" clId="{3B8B2A9E-B91F-4832-B161-581CDFC6024A}" dt="2023-10-15T23:36:28.153" v="1292"/>
        <pc:sldMkLst>
          <pc:docMk/>
          <pc:sldMk cId="2273296743" sldId="353"/>
        </pc:sldMkLst>
        <pc:spChg chg="mod">
          <ac:chgData name="Abanoub Riad" userId="3eee0ade-b52f-4e10-8f1f-a69fed49e18a" providerId="ADAL" clId="{3B8B2A9E-B91F-4832-B161-581CDFC6024A}" dt="2023-10-15T23:22:03.570" v="875" actId="20577"/>
          <ac:spMkLst>
            <pc:docMk/>
            <pc:sldMk cId="2273296743" sldId="353"/>
            <ac:spMk id="10" creationId="{7577F8DF-D988-412F-8026-DD96A970819F}"/>
          </ac:spMkLst>
        </pc:spChg>
        <pc:spChg chg="mod">
          <ac:chgData name="Abanoub Riad" userId="3eee0ade-b52f-4e10-8f1f-a69fed49e18a" providerId="ADAL" clId="{3B8B2A9E-B91F-4832-B161-581CDFC6024A}" dt="2023-10-15T23:28:24.581" v="1078" actId="20577"/>
          <ac:spMkLst>
            <pc:docMk/>
            <pc:sldMk cId="2273296743" sldId="353"/>
            <ac:spMk id="14" creationId="{5578CF5E-EC34-48BB-B65A-A65A1DFC623E}"/>
          </ac:spMkLst>
        </pc:spChg>
      </pc:sldChg>
      <pc:sldChg chg="delSp modSp add del delAnim">
        <pc:chgData name="Abanoub Riad" userId="3eee0ade-b52f-4e10-8f1f-a69fed49e18a" providerId="ADAL" clId="{3B8B2A9E-B91F-4832-B161-581CDFC6024A}" dt="2023-10-15T23:24:37.710" v="882" actId="2696"/>
        <pc:sldMkLst>
          <pc:docMk/>
          <pc:sldMk cId="705924739" sldId="354"/>
        </pc:sldMkLst>
        <pc:spChg chg="mod">
          <ac:chgData name="Abanoub Riad" userId="3eee0ade-b52f-4e10-8f1f-a69fed49e18a" providerId="ADAL" clId="{3B8B2A9E-B91F-4832-B161-581CDFC6024A}" dt="2023-10-15T23:22:37.025" v="879" actId="20577"/>
          <ac:spMkLst>
            <pc:docMk/>
            <pc:sldMk cId="705924739" sldId="354"/>
            <ac:spMk id="10" creationId="{7577F8DF-D988-412F-8026-DD96A970819F}"/>
          </ac:spMkLst>
        </pc:spChg>
        <pc:spChg chg="del">
          <ac:chgData name="Abanoub Riad" userId="3eee0ade-b52f-4e10-8f1f-a69fed49e18a" providerId="ADAL" clId="{3B8B2A9E-B91F-4832-B161-581CDFC6024A}" dt="2023-10-15T23:24:31.657" v="881" actId="478"/>
          <ac:spMkLst>
            <pc:docMk/>
            <pc:sldMk cId="705924739" sldId="354"/>
            <ac:spMk id="16" creationId="{94609495-6DC7-4028-A284-210B7FAA0909}"/>
          </ac:spMkLst>
        </pc:spChg>
        <pc:graphicFrameChg chg="del">
          <ac:chgData name="Abanoub Riad" userId="3eee0ade-b52f-4e10-8f1f-a69fed49e18a" providerId="ADAL" clId="{3B8B2A9E-B91F-4832-B161-581CDFC6024A}" dt="2023-10-15T23:24:28.585" v="880" actId="478"/>
          <ac:graphicFrameMkLst>
            <pc:docMk/>
            <pc:sldMk cId="705924739" sldId="354"/>
            <ac:graphicFrameMk id="15" creationId="{7D8AD551-20A6-468C-9064-46BCCA2F0E74}"/>
          </ac:graphicFrameMkLst>
        </pc:graphicFrameChg>
      </pc:sldChg>
      <pc:sldChg chg="modSp add modAnim">
        <pc:chgData name="Abanoub Riad" userId="3eee0ade-b52f-4e10-8f1f-a69fed49e18a" providerId="ADAL" clId="{3B8B2A9E-B91F-4832-B161-581CDFC6024A}" dt="2023-10-15T23:35:46.592" v="1285"/>
        <pc:sldMkLst>
          <pc:docMk/>
          <pc:sldMk cId="2727438732" sldId="354"/>
        </pc:sldMkLst>
        <pc:spChg chg="mod">
          <ac:chgData name="Abanoub Riad" userId="3eee0ade-b52f-4e10-8f1f-a69fed49e18a" providerId="ADAL" clId="{3B8B2A9E-B91F-4832-B161-581CDFC6024A}" dt="2023-10-15T23:24:48.036" v="885" actId="20577"/>
          <ac:spMkLst>
            <pc:docMk/>
            <pc:sldMk cId="2727438732" sldId="354"/>
            <ac:spMk id="10" creationId="{7577F8DF-D988-412F-8026-DD96A970819F}"/>
          </ac:spMkLst>
        </pc:spChg>
        <pc:spChg chg="mod">
          <ac:chgData name="Abanoub Riad" userId="3eee0ade-b52f-4e10-8f1f-a69fed49e18a" providerId="ADAL" clId="{3B8B2A9E-B91F-4832-B161-581CDFC6024A}" dt="2023-10-15T23:26:58.790" v="1021" actId="207"/>
          <ac:spMkLst>
            <pc:docMk/>
            <pc:sldMk cId="2727438732" sldId="354"/>
            <ac:spMk id="14" creationId="{5578CF5E-EC34-48BB-B65A-A65A1DFC623E}"/>
          </ac:spMkLst>
        </pc:spChg>
      </pc:sldChg>
      <pc:sldChg chg="modSp add modAnim">
        <pc:chgData name="Abanoub Riad" userId="3eee0ade-b52f-4e10-8f1f-a69fed49e18a" providerId="ADAL" clId="{3B8B2A9E-B91F-4832-B161-581CDFC6024A}" dt="2023-10-15T23:35:41.776" v="1284"/>
        <pc:sldMkLst>
          <pc:docMk/>
          <pc:sldMk cId="1148200989" sldId="355"/>
        </pc:sldMkLst>
        <pc:spChg chg="mod">
          <ac:chgData name="Abanoub Riad" userId="3eee0ade-b52f-4e10-8f1f-a69fed49e18a" providerId="ADAL" clId="{3B8B2A9E-B91F-4832-B161-581CDFC6024A}" dt="2023-10-15T23:27:18.353" v="1024" actId="20577"/>
          <ac:spMkLst>
            <pc:docMk/>
            <pc:sldMk cId="1148200989" sldId="355"/>
            <ac:spMk id="10" creationId="{7577F8DF-D988-412F-8026-DD96A970819F}"/>
          </ac:spMkLst>
        </pc:spChg>
        <pc:spChg chg="mod">
          <ac:chgData name="Abanoub Riad" userId="3eee0ade-b52f-4e10-8f1f-a69fed49e18a" providerId="ADAL" clId="{3B8B2A9E-B91F-4832-B161-581CDFC6024A}" dt="2023-10-15T23:29:27.414" v="1096" actId="20577"/>
          <ac:spMkLst>
            <pc:docMk/>
            <pc:sldMk cId="1148200989" sldId="355"/>
            <ac:spMk id="14" creationId="{5578CF5E-EC34-48BB-B65A-A65A1DFC623E}"/>
          </ac:spMkLst>
        </pc:spChg>
      </pc:sldChg>
      <pc:sldChg chg="addSp delSp modSp add ord delAnim modAnim">
        <pc:chgData name="Abanoub Riad" userId="3eee0ade-b52f-4e10-8f1f-a69fed49e18a" providerId="ADAL" clId="{3B8B2A9E-B91F-4832-B161-581CDFC6024A}" dt="2023-10-15T23:35:29.056" v="1283"/>
        <pc:sldMkLst>
          <pc:docMk/>
          <pc:sldMk cId="3913702788" sldId="356"/>
        </pc:sldMkLst>
        <pc:spChg chg="add del mod">
          <ac:chgData name="Abanoub Riad" userId="3eee0ade-b52f-4e10-8f1f-a69fed49e18a" providerId="ADAL" clId="{3B8B2A9E-B91F-4832-B161-581CDFC6024A}" dt="2023-10-15T23:31:30.818" v="1101" actId="478"/>
          <ac:spMkLst>
            <pc:docMk/>
            <pc:sldMk cId="3913702788" sldId="356"/>
            <ac:spMk id="6" creationId="{11A78B47-2261-4DA3-8BE0-9B71A36C27FD}"/>
          </ac:spMkLst>
        </pc:spChg>
        <pc:spChg chg="del">
          <ac:chgData name="Abanoub Riad" userId="3eee0ade-b52f-4e10-8f1f-a69fed49e18a" providerId="ADAL" clId="{3B8B2A9E-B91F-4832-B161-581CDFC6024A}" dt="2023-10-15T23:31:28.430" v="1100" actId="478"/>
          <ac:spMkLst>
            <pc:docMk/>
            <pc:sldMk cId="3913702788" sldId="356"/>
            <ac:spMk id="10" creationId="{7577F8DF-D988-412F-8026-DD96A970819F}"/>
          </ac:spMkLst>
        </pc:spChg>
        <pc:spChg chg="add">
          <ac:chgData name="Abanoub Riad" userId="3eee0ade-b52f-4e10-8f1f-a69fed49e18a" providerId="ADAL" clId="{3B8B2A9E-B91F-4832-B161-581CDFC6024A}" dt="2023-10-15T23:32:10.114" v="1106"/>
          <ac:spMkLst>
            <pc:docMk/>
            <pc:sldMk cId="3913702788" sldId="356"/>
            <ac:spMk id="12" creationId="{C5287D39-A999-4B7A-9BD5-1AE060A5DCB8}"/>
          </ac:spMkLst>
        </pc:spChg>
        <pc:spChg chg="del">
          <ac:chgData name="Abanoub Riad" userId="3eee0ade-b52f-4e10-8f1f-a69fed49e18a" providerId="ADAL" clId="{3B8B2A9E-B91F-4832-B161-581CDFC6024A}" dt="2023-10-15T23:31:28.430" v="1100" actId="478"/>
          <ac:spMkLst>
            <pc:docMk/>
            <pc:sldMk cId="3913702788" sldId="356"/>
            <ac:spMk id="13" creationId="{62E4A5DE-82C3-41CC-BF52-CD1BF43622E2}"/>
          </ac:spMkLst>
        </pc:spChg>
        <pc:spChg chg="del">
          <ac:chgData name="Abanoub Riad" userId="3eee0ade-b52f-4e10-8f1f-a69fed49e18a" providerId="ADAL" clId="{3B8B2A9E-B91F-4832-B161-581CDFC6024A}" dt="2023-10-15T23:31:28.430" v="1100" actId="478"/>
          <ac:spMkLst>
            <pc:docMk/>
            <pc:sldMk cId="3913702788" sldId="356"/>
            <ac:spMk id="14" creationId="{5578CF5E-EC34-48BB-B65A-A65A1DFC623E}"/>
          </ac:spMkLst>
        </pc:spChg>
        <pc:spChg chg="add">
          <ac:chgData name="Abanoub Riad" userId="3eee0ade-b52f-4e10-8f1f-a69fed49e18a" providerId="ADAL" clId="{3B8B2A9E-B91F-4832-B161-581CDFC6024A}" dt="2023-10-15T23:32:10.114" v="1106"/>
          <ac:spMkLst>
            <pc:docMk/>
            <pc:sldMk cId="3913702788" sldId="356"/>
            <ac:spMk id="15" creationId="{56C0DCC8-1340-4957-8B9B-1AFC0779141A}"/>
          </ac:spMkLst>
        </pc:spChg>
        <pc:spChg chg="add mod">
          <ac:chgData name="Abanoub Riad" userId="3eee0ade-b52f-4e10-8f1f-a69fed49e18a" providerId="ADAL" clId="{3B8B2A9E-B91F-4832-B161-581CDFC6024A}" dt="2023-10-15T23:35:23.322" v="1282" actId="1076"/>
          <ac:spMkLst>
            <pc:docMk/>
            <pc:sldMk cId="3913702788" sldId="356"/>
            <ac:spMk id="16" creationId="{B88CF234-AE3F-4EE8-9243-070564E9B958}"/>
          </ac:spMkLst>
        </pc:spChg>
        <pc:spChg chg="add mod">
          <ac:chgData name="Abanoub Riad" userId="3eee0ade-b52f-4e10-8f1f-a69fed49e18a" providerId="ADAL" clId="{3B8B2A9E-B91F-4832-B161-581CDFC6024A}" dt="2023-10-15T23:35:23.322" v="1282" actId="1076"/>
          <ac:spMkLst>
            <pc:docMk/>
            <pc:sldMk cId="3913702788" sldId="356"/>
            <ac:spMk id="17" creationId="{ECF84E4E-911D-46A2-BBF7-10DFA60B7043}"/>
          </ac:spMkLst>
        </pc:spChg>
        <pc:graphicFrameChg chg="del">
          <ac:chgData name="Abanoub Riad" userId="3eee0ade-b52f-4e10-8f1f-a69fed49e18a" providerId="ADAL" clId="{3B8B2A9E-B91F-4832-B161-581CDFC6024A}" dt="2023-10-15T23:31:28.430" v="1100" actId="478"/>
          <ac:graphicFrameMkLst>
            <pc:docMk/>
            <pc:sldMk cId="3913702788" sldId="356"/>
            <ac:graphicFrameMk id="4" creationId="{C6F90279-BC6E-49CD-86F4-95F47DF51681}"/>
          </ac:graphicFrameMkLst>
        </pc:graphicFrameChg>
        <pc:picChg chg="add mod">
          <ac:chgData name="Abanoub Riad" userId="3eee0ade-b52f-4e10-8f1f-a69fed49e18a" providerId="ADAL" clId="{3B8B2A9E-B91F-4832-B161-581CDFC6024A}" dt="2023-10-15T23:31:54.746" v="1105" actId="1076"/>
          <ac:picMkLst>
            <pc:docMk/>
            <pc:sldMk cId="3913702788" sldId="356"/>
            <ac:picMk id="11" creationId="{65BA7EA6-9E9C-4BCE-8A17-2C50BAB7E9FB}"/>
          </ac:picMkLst>
        </pc:picChg>
      </pc:sldChg>
      <pc:sldChg chg="modSp add">
        <pc:chgData name="Abanoub Riad" userId="3eee0ade-b52f-4e10-8f1f-a69fed49e18a" providerId="ADAL" clId="{3B8B2A9E-B91F-4832-B161-581CDFC6024A}" dt="2023-10-15T23:40:44.208" v="1471" actId="313"/>
        <pc:sldMkLst>
          <pc:docMk/>
          <pc:sldMk cId="4115449920" sldId="357"/>
        </pc:sldMkLst>
        <pc:spChg chg="mod">
          <ac:chgData name="Abanoub Riad" userId="3eee0ade-b52f-4e10-8f1f-a69fed49e18a" providerId="ADAL" clId="{3B8B2A9E-B91F-4832-B161-581CDFC6024A}" dt="2023-10-15T23:36:55.709" v="1296" actId="20577"/>
          <ac:spMkLst>
            <pc:docMk/>
            <pc:sldMk cId="4115449920" sldId="357"/>
            <ac:spMk id="10" creationId="{7577F8DF-D988-412F-8026-DD96A970819F}"/>
          </ac:spMkLst>
        </pc:spChg>
        <pc:spChg chg="mod">
          <ac:chgData name="Abanoub Riad" userId="3eee0ade-b52f-4e10-8f1f-a69fed49e18a" providerId="ADAL" clId="{3B8B2A9E-B91F-4832-B161-581CDFC6024A}" dt="2023-10-15T23:40:44.208" v="1471" actId="313"/>
          <ac:spMkLst>
            <pc:docMk/>
            <pc:sldMk cId="4115449920" sldId="357"/>
            <ac:spMk id="14" creationId="{5578CF5E-EC34-48BB-B65A-A65A1DFC623E}"/>
          </ac:spMkLst>
        </pc:spChg>
        <pc:graphicFrameChg chg="modGraphic">
          <ac:chgData name="Abanoub Riad" userId="3eee0ade-b52f-4e10-8f1f-a69fed49e18a" providerId="ADAL" clId="{3B8B2A9E-B91F-4832-B161-581CDFC6024A}" dt="2023-10-15T23:37:11.319" v="1314" actId="14734"/>
          <ac:graphicFrameMkLst>
            <pc:docMk/>
            <pc:sldMk cId="4115449920" sldId="357"/>
            <ac:graphicFrameMk id="4" creationId="{C6F90279-BC6E-49CD-86F4-95F47DF51681}"/>
          </ac:graphicFrameMkLst>
        </pc:graphicFrameChg>
      </pc:sldChg>
      <pc:sldChg chg="addSp delSp modSp add ord">
        <pc:chgData name="Abanoub Riad" userId="3eee0ade-b52f-4e10-8f1f-a69fed49e18a" providerId="ADAL" clId="{3B8B2A9E-B91F-4832-B161-581CDFC6024A}" dt="2023-10-15T23:41:17.901" v="1545" actId="403"/>
        <pc:sldMkLst>
          <pc:docMk/>
          <pc:sldMk cId="3765180100" sldId="358"/>
        </pc:sldMkLst>
        <pc:spChg chg="mod">
          <ac:chgData name="Abanoub Riad" userId="3eee0ade-b52f-4e10-8f1f-a69fed49e18a" providerId="ADAL" clId="{3B8B2A9E-B91F-4832-B161-581CDFC6024A}" dt="2023-10-15T23:39:44.368" v="1403" actId="20577"/>
          <ac:spMkLst>
            <pc:docMk/>
            <pc:sldMk cId="3765180100" sldId="358"/>
            <ac:spMk id="10" creationId="{7577F8DF-D988-412F-8026-DD96A970819F}"/>
          </ac:spMkLst>
        </pc:spChg>
        <pc:spChg chg="mod">
          <ac:chgData name="Abanoub Riad" userId="3eee0ade-b52f-4e10-8f1f-a69fed49e18a" providerId="ADAL" clId="{3B8B2A9E-B91F-4832-B161-581CDFC6024A}" dt="2023-10-15T23:41:17.901" v="1545" actId="403"/>
          <ac:spMkLst>
            <pc:docMk/>
            <pc:sldMk cId="3765180100" sldId="358"/>
            <ac:spMk id="14" creationId="{5578CF5E-EC34-48BB-B65A-A65A1DFC623E}"/>
          </ac:spMkLst>
        </pc:spChg>
        <pc:graphicFrameChg chg="del">
          <ac:chgData name="Abanoub Riad" userId="3eee0ade-b52f-4e10-8f1f-a69fed49e18a" providerId="ADAL" clId="{3B8B2A9E-B91F-4832-B161-581CDFC6024A}" dt="2023-10-15T23:40:03.529" v="1404" actId="478"/>
          <ac:graphicFrameMkLst>
            <pc:docMk/>
            <pc:sldMk cId="3765180100" sldId="358"/>
            <ac:graphicFrameMk id="8" creationId="{0C51C078-D3C8-4879-9D65-2298E1CD7996}"/>
          </ac:graphicFrameMkLst>
        </pc:graphicFrameChg>
        <pc:graphicFrameChg chg="add">
          <ac:chgData name="Abanoub Riad" userId="3eee0ade-b52f-4e10-8f1f-a69fed49e18a" providerId="ADAL" clId="{3B8B2A9E-B91F-4832-B161-581CDFC6024A}" dt="2023-10-15T23:40:03.756" v="1405"/>
          <ac:graphicFrameMkLst>
            <pc:docMk/>
            <pc:sldMk cId="3765180100" sldId="358"/>
            <ac:graphicFrameMk id="9" creationId="{7B8A904B-7253-4F91-B7EA-E66D61BB4705}"/>
          </ac:graphicFrameMkLst>
        </pc:graphicFrameChg>
      </pc:sldChg>
    </pc:docChg>
  </pc:docChgLst>
  <pc:docChgLst>
    <pc:chgData name="Abanoub Riad" userId="3eee0ade-b52f-4e10-8f1f-a69fed49e18a" providerId="ADAL" clId="{78F24531-D49B-4B69-A4EB-71250C7BBD41}"/>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hyperlink" Target="https://www.nejm.org/doi/full/10.1056/nejmsa1211127"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US" dirty="0"/>
              <a:t>Epidemiologic Methodology</a:t>
            </a:r>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custDataLst>
      <p:tags r:id="rId1"/>
    </p:custDataLst>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10</a:t>
            </a:fld>
            <a:endParaRPr lang="cs-CZ" altLang="cs-CZ" dirty="0"/>
          </a:p>
        </p:txBody>
      </p:sp>
      <p:sp>
        <p:nvSpPr>
          <p:cNvPr id="4" name="Oval 3">
            <a:extLst>
              <a:ext uri="{FF2B5EF4-FFF2-40B4-BE49-F238E27FC236}">
                <a16:creationId xmlns:a16="http://schemas.microsoft.com/office/drawing/2014/main" id="{52856AF6-3224-824C-1013-244C0289AB48}"/>
              </a:ext>
            </a:extLst>
          </p:cNvPr>
          <p:cNvSpPr/>
          <p:nvPr/>
        </p:nvSpPr>
        <p:spPr bwMode="auto">
          <a:xfrm>
            <a:off x="4601821" y="2499455"/>
            <a:ext cx="2275444" cy="227544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Title 8">
            <a:extLst>
              <a:ext uri="{FF2B5EF4-FFF2-40B4-BE49-F238E27FC236}">
                <a16:creationId xmlns:a16="http://schemas.microsoft.com/office/drawing/2014/main" id="{C7A6F969-C44E-18BD-1EEB-562513829356}"/>
              </a:ext>
            </a:extLst>
          </p:cNvPr>
          <p:cNvSpPr txBox="1">
            <a:spLocks/>
          </p:cNvSpPr>
          <p:nvPr/>
        </p:nvSpPr>
        <p:spPr>
          <a:xfrm>
            <a:off x="4838964" y="4883816"/>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rgbClr val="0000DC"/>
                </a:solidFill>
              </a:rPr>
              <a:t>Healthy Population</a:t>
            </a:r>
          </a:p>
        </p:txBody>
      </p:sp>
      <p:sp>
        <p:nvSpPr>
          <p:cNvPr id="29" name="Title 8">
            <a:extLst>
              <a:ext uri="{FF2B5EF4-FFF2-40B4-BE49-F238E27FC236}">
                <a16:creationId xmlns:a16="http://schemas.microsoft.com/office/drawing/2014/main" id="{1D0BE3BC-7B5E-DA1F-5168-CA9AEE99D2C9}"/>
              </a:ext>
            </a:extLst>
          </p:cNvPr>
          <p:cNvSpPr txBox="1">
            <a:spLocks/>
          </p:cNvSpPr>
          <p:nvPr/>
        </p:nvSpPr>
        <p:spPr>
          <a:xfrm>
            <a:off x="5575225" y="292197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0" name="Title 8">
            <a:extLst>
              <a:ext uri="{FF2B5EF4-FFF2-40B4-BE49-F238E27FC236}">
                <a16:creationId xmlns:a16="http://schemas.microsoft.com/office/drawing/2014/main" id="{BB6E6408-D580-E97D-8A61-BB0999870BCB}"/>
              </a:ext>
            </a:extLst>
          </p:cNvPr>
          <p:cNvSpPr txBox="1">
            <a:spLocks/>
          </p:cNvSpPr>
          <p:nvPr/>
        </p:nvSpPr>
        <p:spPr>
          <a:xfrm>
            <a:off x="5727625" y="307437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1" name="Title 8">
            <a:extLst>
              <a:ext uri="{FF2B5EF4-FFF2-40B4-BE49-F238E27FC236}">
                <a16:creationId xmlns:a16="http://schemas.microsoft.com/office/drawing/2014/main" id="{1C0EF255-87F4-1A42-7978-1A2BBE43D1FE}"/>
              </a:ext>
            </a:extLst>
          </p:cNvPr>
          <p:cNvSpPr txBox="1">
            <a:spLocks/>
          </p:cNvSpPr>
          <p:nvPr/>
        </p:nvSpPr>
        <p:spPr>
          <a:xfrm>
            <a:off x="5880025" y="322677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2" name="Title 8">
            <a:extLst>
              <a:ext uri="{FF2B5EF4-FFF2-40B4-BE49-F238E27FC236}">
                <a16:creationId xmlns:a16="http://schemas.microsoft.com/office/drawing/2014/main" id="{6063D011-A2F4-E35E-8CF7-EE30304986C6}"/>
              </a:ext>
            </a:extLst>
          </p:cNvPr>
          <p:cNvSpPr txBox="1">
            <a:spLocks/>
          </p:cNvSpPr>
          <p:nvPr/>
        </p:nvSpPr>
        <p:spPr>
          <a:xfrm>
            <a:off x="6032425" y="337917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3" name="Title 8">
            <a:extLst>
              <a:ext uri="{FF2B5EF4-FFF2-40B4-BE49-F238E27FC236}">
                <a16:creationId xmlns:a16="http://schemas.microsoft.com/office/drawing/2014/main" id="{FFD90DBD-A0DE-13A7-B359-5E5A33F0C2BA}"/>
              </a:ext>
            </a:extLst>
          </p:cNvPr>
          <p:cNvSpPr txBox="1">
            <a:spLocks/>
          </p:cNvSpPr>
          <p:nvPr/>
        </p:nvSpPr>
        <p:spPr>
          <a:xfrm>
            <a:off x="6184825" y="353157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4" name="Title 8">
            <a:extLst>
              <a:ext uri="{FF2B5EF4-FFF2-40B4-BE49-F238E27FC236}">
                <a16:creationId xmlns:a16="http://schemas.microsoft.com/office/drawing/2014/main" id="{3CED6379-F56D-0882-09CB-44567F83B0E0}"/>
              </a:ext>
            </a:extLst>
          </p:cNvPr>
          <p:cNvSpPr txBox="1">
            <a:spLocks/>
          </p:cNvSpPr>
          <p:nvPr/>
        </p:nvSpPr>
        <p:spPr>
          <a:xfrm>
            <a:off x="6337225" y="368397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5" name="Title 8">
            <a:extLst>
              <a:ext uri="{FF2B5EF4-FFF2-40B4-BE49-F238E27FC236}">
                <a16:creationId xmlns:a16="http://schemas.microsoft.com/office/drawing/2014/main" id="{C3092F8B-2638-E974-36B4-C1B40DF3DD48}"/>
              </a:ext>
            </a:extLst>
          </p:cNvPr>
          <p:cNvSpPr txBox="1">
            <a:spLocks/>
          </p:cNvSpPr>
          <p:nvPr/>
        </p:nvSpPr>
        <p:spPr>
          <a:xfrm>
            <a:off x="5032419" y="2784333"/>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6" name="Title 8">
            <a:extLst>
              <a:ext uri="{FF2B5EF4-FFF2-40B4-BE49-F238E27FC236}">
                <a16:creationId xmlns:a16="http://schemas.microsoft.com/office/drawing/2014/main" id="{3C54945D-D9A7-1166-B2A4-8DEA85B3224E}"/>
              </a:ext>
            </a:extLst>
          </p:cNvPr>
          <p:cNvSpPr txBox="1">
            <a:spLocks/>
          </p:cNvSpPr>
          <p:nvPr/>
        </p:nvSpPr>
        <p:spPr>
          <a:xfrm>
            <a:off x="5184819" y="293673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7" name="Title 8">
            <a:extLst>
              <a:ext uri="{FF2B5EF4-FFF2-40B4-BE49-F238E27FC236}">
                <a16:creationId xmlns:a16="http://schemas.microsoft.com/office/drawing/2014/main" id="{893C0FAB-D331-4BBA-0271-FA113C23C637}"/>
              </a:ext>
            </a:extLst>
          </p:cNvPr>
          <p:cNvSpPr txBox="1">
            <a:spLocks/>
          </p:cNvSpPr>
          <p:nvPr/>
        </p:nvSpPr>
        <p:spPr>
          <a:xfrm>
            <a:off x="5337219" y="308913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8" name="Title 8">
            <a:extLst>
              <a:ext uri="{FF2B5EF4-FFF2-40B4-BE49-F238E27FC236}">
                <a16:creationId xmlns:a16="http://schemas.microsoft.com/office/drawing/2014/main" id="{130CD73E-F07D-CEA6-01EC-64EF7C78E63A}"/>
              </a:ext>
            </a:extLst>
          </p:cNvPr>
          <p:cNvSpPr txBox="1">
            <a:spLocks/>
          </p:cNvSpPr>
          <p:nvPr/>
        </p:nvSpPr>
        <p:spPr>
          <a:xfrm>
            <a:off x="5489619" y="324153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9" name="Title 8">
            <a:extLst>
              <a:ext uri="{FF2B5EF4-FFF2-40B4-BE49-F238E27FC236}">
                <a16:creationId xmlns:a16="http://schemas.microsoft.com/office/drawing/2014/main" id="{150D8544-940E-77DF-A366-EFACAE5968E2}"/>
              </a:ext>
            </a:extLst>
          </p:cNvPr>
          <p:cNvSpPr txBox="1">
            <a:spLocks/>
          </p:cNvSpPr>
          <p:nvPr/>
        </p:nvSpPr>
        <p:spPr>
          <a:xfrm>
            <a:off x="5642019" y="339393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0" name="Title 8">
            <a:extLst>
              <a:ext uri="{FF2B5EF4-FFF2-40B4-BE49-F238E27FC236}">
                <a16:creationId xmlns:a16="http://schemas.microsoft.com/office/drawing/2014/main" id="{C4D0FF09-FD3D-69EA-5CDE-5BA1C1DBE149}"/>
              </a:ext>
            </a:extLst>
          </p:cNvPr>
          <p:cNvSpPr txBox="1">
            <a:spLocks/>
          </p:cNvSpPr>
          <p:nvPr/>
        </p:nvSpPr>
        <p:spPr>
          <a:xfrm>
            <a:off x="5794419" y="354633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1" name="Title 8">
            <a:extLst>
              <a:ext uri="{FF2B5EF4-FFF2-40B4-BE49-F238E27FC236}">
                <a16:creationId xmlns:a16="http://schemas.microsoft.com/office/drawing/2014/main" id="{74E258E4-4A65-5060-3430-625677F76ED2}"/>
              </a:ext>
            </a:extLst>
          </p:cNvPr>
          <p:cNvSpPr txBox="1">
            <a:spLocks/>
          </p:cNvSpPr>
          <p:nvPr/>
        </p:nvSpPr>
        <p:spPr>
          <a:xfrm>
            <a:off x="5648056" y="2493740"/>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2" name="Title 8">
            <a:extLst>
              <a:ext uri="{FF2B5EF4-FFF2-40B4-BE49-F238E27FC236}">
                <a16:creationId xmlns:a16="http://schemas.microsoft.com/office/drawing/2014/main" id="{F62BBC61-0ACB-245A-6C46-0086A36F08B9}"/>
              </a:ext>
            </a:extLst>
          </p:cNvPr>
          <p:cNvSpPr txBox="1">
            <a:spLocks/>
          </p:cNvSpPr>
          <p:nvPr/>
        </p:nvSpPr>
        <p:spPr>
          <a:xfrm>
            <a:off x="5800456" y="264614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3" name="Title 8">
            <a:extLst>
              <a:ext uri="{FF2B5EF4-FFF2-40B4-BE49-F238E27FC236}">
                <a16:creationId xmlns:a16="http://schemas.microsoft.com/office/drawing/2014/main" id="{109E96FA-8153-0554-CD45-AFCFA426F9A0}"/>
              </a:ext>
            </a:extLst>
          </p:cNvPr>
          <p:cNvSpPr txBox="1">
            <a:spLocks/>
          </p:cNvSpPr>
          <p:nvPr/>
        </p:nvSpPr>
        <p:spPr>
          <a:xfrm>
            <a:off x="5952856" y="279854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4" name="Title 8">
            <a:extLst>
              <a:ext uri="{FF2B5EF4-FFF2-40B4-BE49-F238E27FC236}">
                <a16:creationId xmlns:a16="http://schemas.microsoft.com/office/drawing/2014/main" id="{A24F0A9A-4673-B314-60A3-282FEFFE7420}"/>
              </a:ext>
            </a:extLst>
          </p:cNvPr>
          <p:cNvSpPr txBox="1">
            <a:spLocks/>
          </p:cNvSpPr>
          <p:nvPr/>
        </p:nvSpPr>
        <p:spPr>
          <a:xfrm>
            <a:off x="6105256" y="295094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5" name="Title 8">
            <a:extLst>
              <a:ext uri="{FF2B5EF4-FFF2-40B4-BE49-F238E27FC236}">
                <a16:creationId xmlns:a16="http://schemas.microsoft.com/office/drawing/2014/main" id="{4CC626F9-997E-B9DC-26BD-9119AB939433}"/>
              </a:ext>
            </a:extLst>
          </p:cNvPr>
          <p:cNvSpPr txBox="1">
            <a:spLocks/>
          </p:cNvSpPr>
          <p:nvPr/>
        </p:nvSpPr>
        <p:spPr>
          <a:xfrm>
            <a:off x="6257656" y="310334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6" name="Title 8">
            <a:extLst>
              <a:ext uri="{FF2B5EF4-FFF2-40B4-BE49-F238E27FC236}">
                <a16:creationId xmlns:a16="http://schemas.microsoft.com/office/drawing/2014/main" id="{CF641B6A-E8E7-343E-04CA-924E23749E82}"/>
              </a:ext>
            </a:extLst>
          </p:cNvPr>
          <p:cNvSpPr txBox="1">
            <a:spLocks/>
          </p:cNvSpPr>
          <p:nvPr/>
        </p:nvSpPr>
        <p:spPr>
          <a:xfrm>
            <a:off x="6410056" y="325574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7" name="Title 8">
            <a:extLst>
              <a:ext uri="{FF2B5EF4-FFF2-40B4-BE49-F238E27FC236}">
                <a16:creationId xmlns:a16="http://schemas.microsoft.com/office/drawing/2014/main" id="{3C3ED2FD-7D5E-B801-3E3C-AF1ADF90D03B}"/>
              </a:ext>
            </a:extLst>
          </p:cNvPr>
          <p:cNvSpPr txBox="1">
            <a:spLocks/>
          </p:cNvSpPr>
          <p:nvPr/>
        </p:nvSpPr>
        <p:spPr>
          <a:xfrm>
            <a:off x="5107420" y="3720956"/>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8" name="Title 8">
            <a:extLst>
              <a:ext uri="{FF2B5EF4-FFF2-40B4-BE49-F238E27FC236}">
                <a16:creationId xmlns:a16="http://schemas.microsoft.com/office/drawing/2014/main" id="{906A4E61-3569-0113-4F7F-996AAFBCAA8F}"/>
              </a:ext>
            </a:extLst>
          </p:cNvPr>
          <p:cNvSpPr txBox="1">
            <a:spLocks/>
          </p:cNvSpPr>
          <p:nvPr/>
        </p:nvSpPr>
        <p:spPr>
          <a:xfrm>
            <a:off x="5259820" y="387335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9" name="Title 8">
            <a:extLst>
              <a:ext uri="{FF2B5EF4-FFF2-40B4-BE49-F238E27FC236}">
                <a16:creationId xmlns:a16="http://schemas.microsoft.com/office/drawing/2014/main" id="{8803E70C-8B4A-C2EA-A15D-68BA143E07A3}"/>
              </a:ext>
            </a:extLst>
          </p:cNvPr>
          <p:cNvSpPr txBox="1">
            <a:spLocks/>
          </p:cNvSpPr>
          <p:nvPr/>
        </p:nvSpPr>
        <p:spPr>
          <a:xfrm>
            <a:off x="5412220" y="402575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0" name="Title 8">
            <a:extLst>
              <a:ext uri="{FF2B5EF4-FFF2-40B4-BE49-F238E27FC236}">
                <a16:creationId xmlns:a16="http://schemas.microsoft.com/office/drawing/2014/main" id="{DF8AEBE7-D1A4-D4A9-FDF8-97E65BF96035}"/>
              </a:ext>
            </a:extLst>
          </p:cNvPr>
          <p:cNvSpPr txBox="1">
            <a:spLocks/>
          </p:cNvSpPr>
          <p:nvPr/>
        </p:nvSpPr>
        <p:spPr>
          <a:xfrm>
            <a:off x="5564620" y="417815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1" name="Title 8">
            <a:extLst>
              <a:ext uri="{FF2B5EF4-FFF2-40B4-BE49-F238E27FC236}">
                <a16:creationId xmlns:a16="http://schemas.microsoft.com/office/drawing/2014/main" id="{911F28BA-8CB4-8D6B-1F93-EE0C1F9A9829}"/>
              </a:ext>
            </a:extLst>
          </p:cNvPr>
          <p:cNvSpPr txBox="1">
            <a:spLocks/>
          </p:cNvSpPr>
          <p:nvPr/>
        </p:nvSpPr>
        <p:spPr>
          <a:xfrm>
            <a:off x="5717020" y="433055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2" name="Title 8">
            <a:extLst>
              <a:ext uri="{FF2B5EF4-FFF2-40B4-BE49-F238E27FC236}">
                <a16:creationId xmlns:a16="http://schemas.microsoft.com/office/drawing/2014/main" id="{8E91365C-A8EB-83E1-B6CD-501D7718F4F2}"/>
              </a:ext>
            </a:extLst>
          </p:cNvPr>
          <p:cNvSpPr txBox="1">
            <a:spLocks/>
          </p:cNvSpPr>
          <p:nvPr/>
        </p:nvSpPr>
        <p:spPr>
          <a:xfrm>
            <a:off x="5869420" y="448295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4" name="Title 8">
            <a:extLst>
              <a:ext uri="{FF2B5EF4-FFF2-40B4-BE49-F238E27FC236}">
                <a16:creationId xmlns:a16="http://schemas.microsoft.com/office/drawing/2014/main" id="{8F4AD933-7A90-1B60-12D8-9F13CA6DB69D}"/>
              </a:ext>
            </a:extLst>
          </p:cNvPr>
          <p:cNvSpPr txBox="1">
            <a:spLocks/>
          </p:cNvSpPr>
          <p:nvPr/>
        </p:nvSpPr>
        <p:spPr>
          <a:xfrm>
            <a:off x="4717014" y="373571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5" name="Title 8">
            <a:extLst>
              <a:ext uri="{FF2B5EF4-FFF2-40B4-BE49-F238E27FC236}">
                <a16:creationId xmlns:a16="http://schemas.microsoft.com/office/drawing/2014/main" id="{300EFAD9-8F41-EA6B-908D-84D7B316A196}"/>
              </a:ext>
            </a:extLst>
          </p:cNvPr>
          <p:cNvSpPr txBox="1">
            <a:spLocks/>
          </p:cNvSpPr>
          <p:nvPr/>
        </p:nvSpPr>
        <p:spPr>
          <a:xfrm>
            <a:off x="4869414" y="388811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6" name="Title 8">
            <a:extLst>
              <a:ext uri="{FF2B5EF4-FFF2-40B4-BE49-F238E27FC236}">
                <a16:creationId xmlns:a16="http://schemas.microsoft.com/office/drawing/2014/main" id="{ABA2FB8D-3459-4BDB-5800-C7F609375902}"/>
              </a:ext>
            </a:extLst>
          </p:cNvPr>
          <p:cNvSpPr txBox="1">
            <a:spLocks/>
          </p:cNvSpPr>
          <p:nvPr/>
        </p:nvSpPr>
        <p:spPr>
          <a:xfrm>
            <a:off x="5021814" y="404051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7" name="Title 8">
            <a:extLst>
              <a:ext uri="{FF2B5EF4-FFF2-40B4-BE49-F238E27FC236}">
                <a16:creationId xmlns:a16="http://schemas.microsoft.com/office/drawing/2014/main" id="{8DCAFDC7-767B-BD67-4516-22303B232ED2}"/>
              </a:ext>
            </a:extLst>
          </p:cNvPr>
          <p:cNvSpPr txBox="1">
            <a:spLocks/>
          </p:cNvSpPr>
          <p:nvPr/>
        </p:nvSpPr>
        <p:spPr>
          <a:xfrm>
            <a:off x="5174214" y="419291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8" name="Title 8">
            <a:extLst>
              <a:ext uri="{FF2B5EF4-FFF2-40B4-BE49-F238E27FC236}">
                <a16:creationId xmlns:a16="http://schemas.microsoft.com/office/drawing/2014/main" id="{5569FF45-98BE-8E4A-AD89-B0D439BDD840}"/>
              </a:ext>
            </a:extLst>
          </p:cNvPr>
          <p:cNvSpPr txBox="1">
            <a:spLocks/>
          </p:cNvSpPr>
          <p:nvPr/>
        </p:nvSpPr>
        <p:spPr>
          <a:xfrm>
            <a:off x="5326614" y="434531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9" name="Title 8">
            <a:extLst>
              <a:ext uri="{FF2B5EF4-FFF2-40B4-BE49-F238E27FC236}">
                <a16:creationId xmlns:a16="http://schemas.microsoft.com/office/drawing/2014/main" id="{39DFE0FF-126D-52CD-0314-C79A34279182}"/>
              </a:ext>
            </a:extLst>
          </p:cNvPr>
          <p:cNvSpPr txBox="1">
            <a:spLocks/>
          </p:cNvSpPr>
          <p:nvPr/>
        </p:nvSpPr>
        <p:spPr>
          <a:xfrm>
            <a:off x="5180251" y="3292725"/>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60" name="Title 8">
            <a:extLst>
              <a:ext uri="{FF2B5EF4-FFF2-40B4-BE49-F238E27FC236}">
                <a16:creationId xmlns:a16="http://schemas.microsoft.com/office/drawing/2014/main" id="{46C4F84D-AC8F-614F-F562-ED93AE25DF27}"/>
              </a:ext>
            </a:extLst>
          </p:cNvPr>
          <p:cNvSpPr txBox="1">
            <a:spLocks/>
          </p:cNvSpPr>
          <p:nvPr/>
        </p:nvSpPr>
        <p:spPr>
          <a:xfrm>
            <a:off x="5332651" y="344512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1" name="Title 8">
            <a:extLst>
              <a:ext uri="{FF2B5EF4-FFF2-40B4-BE49-F238E27FC236}">
                <a16:creationId xmlns:a16="http://schemas.microsoft.com/office/drawing/2014/main" id="{49A6C420-B9E5-CEE3-2820-6A1425A31E70}"/>
              </a:ext>
            </a:extLst>
          </p:cNvPr>
          <p:cNvSpPr txBox="1">
            <a:spLocks/>
          </p:cNvSpPr>
          <p:nvPr/>
        </p:nvSpPr>
        <p:spPr>
          <a:xfrm>
            <a:off x="5485051" y="359752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2" name="Title 8">
            <a:extLst>
              <a:ext uri="{FF2B5EF4-FFF2-40B4-BE49-F238E27FC236}">
                <a16:creationId xmlns:a16="http://schemas.microsoft.com/office/drawing/2014/main" id="{CE9B298F-F4A5-E40D-3655-8731EFAB3015}"/>
              </a:ext>
            </a:extLst>
          </p:cNvPr>
          <p:cNvSpPr txBox="1">
            <a:spLocks/>
          </p:cNvSpPr>
          <p:nvPr/>
        </p:nvSpPr>
        <p:spPr>
          <a:xfrm>
            <a:off x="5637451" y="374992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3" name="Title 8">
            <a:extLst>
              <a:ext uri="{FF2B5EF4-FFF2-40B4-BE49-F238E27FC236}">
                <a16:creationId xmlns:a16="http://schemas.microsoft.com/office/drawing/2014/main" id="{C6C3183F-6C60-A829-B80F-11EF055934AD}"/>
              </a:ext>
            </a:extLst>
          </p:cNvPr>
          <p:cNvSpPr txBox="1">
            <a:spLocks/>
          </p:cNvSpPr>
          <p:nvPr/>
        </p:nvSpPr>
        <p:spPr>
          <a:xfrm>
            <a:off x="5789851" y="390232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4" name="Title 8">
            <a:extLst>
              <a:ext uri="{FF2B5EF4-FFF2-40B4-BE49-F238E27FC236}">
                <a16:creationId xmlns:a16="http://schemas.microsoft.com/office/drawing/2014/main" id="{F0753F15-967D-A9DB-863C-43747C8F3555}"/>
              </a:ext>
            </a:extLst>
          </p:cNvPr>
          <p:cNvSpPr txBox="1">
            <a:spLocks/>
          </p:cNvSpPr>
          <p:nvPr/>
        </p:nvSpPr>
        <p:spPr>
          <a:xfrm>
            <a:off x="5942251" y="405472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79" name="Title 8">
            <a:extLst>
              <a:ext uri="{FF2B5EF4-FFF2-40B4-BE49-F238E27FC236}">
                <a16:creationId xmlns:a16="http://schemas.microsoft.com/office/drawing/2014/main" id="{F48D9CE7-E350-531F-1E2B-BF6682325CA9}"/>
              </a:ext>
            </a:extLst>
          </p:cNvPr>
          <p:cNvSpPr txBox="1">
            <a:spLocks/>
          </p:cNvSpPr>
          <p:nvPr/>
        </p:nvSpPr>
        <p:spPr>
          <a:xfrm>
            <a:off x="4874103" y="32743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19" name="Title 8">
            <a:extLst>
              <a:ext uri="{FF2B5EF4-FFF2-40B4-BE49-F238E27FC236}">
                <a16:creationId xmlns:a16="http://schemas.microsoft.com/office/drawing/2014/main" id="{E8649C99-74F3-AFD1-CF21-FE368763E199}"/>
              </a:ext>
            </a:extLst>
          </p:cNvPr>
          <p:cNvSpPr txBox="1">
            <a:spLocks/>
          </p:cNvSpPr>
          <p:nvPr/>
        </p:nvSpPr>
        <p:spPr>
          <a:xfrm>
            <a:off x="5026503" y="34267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0" name="Title 8">
            <a:extLst>
              <a:ext uri="{FF2B5EF4-FFF2-40B4-BE49-F238E27FC236}">
                <a16:creationId xmlns:a16="http://schemas.microsoft.com/office/drawing/2014/main" id="{1B5285C1-7F8A-5599-7F25-75CB3EDDBCC8}"/>
              </a:ext>
            </a:extLst>
          </p:cNvPr>
          <p:cNvSpPr txBox="1">
            <a:spLocks/>
          </p:cNvSpPr>
          <p:nvPr/>
        </p:nvSpPr>
        <p:spPr>
          <a:xfrm>
            <a:off x="5178903" y="35791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1" name="Title 8">
            <a:extLst>
              <a:ext uri="{FF2B5EF4-FFF2-40B4-BE49-F238E27FC236}">
                <a16:creationId xmlns:a16="http://schemas.microsoft.com/office/drawing/2014/main" id="{1628FC9F-1335-DF23-6CB2-F1B7A77429D1}"/>
              </a:ext>
            </a:extLst>
          </p:cNvPr>
          <p:cNvSpPr txBox="1">
            <a:spLocks/>
          </p:cNvSpPr>
          <p:nvPr/>
        </p:nvSpPr>
        <p:spPr>
          <a:xfrm>
            <a:off x="5331303" y="37315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2" name="Title 8">
            <a:extLst>
              <a:ext uri="{FF2B5EF4-FFF2-40B4-BE49-F238E27FC236}">
                <a16:creationId xmlns:a16="http://schemas.microsoft.com/office/drawing/2014/main" id="{CA97D645-10C6-3713-4D64-52115CD39136}"/>
              </a:ext>
            </a:extLst>
          </p:cNvPr>
          <p:cNvSpPr txBox="1">
            <a:spLocks/>
          </p:cNvSpPr>
          <p:nvPr/>
        </p:nvSpPr>
        <p:spPr>
          <a:xfrm>
            <a:off x="5961359" y="37252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3" name="Title 8">
            <a:extLst>
              <a:ext uri="{FF2B5EF4-FFF2-40B4-BE49-F238E27FC236}">
                <a16:creationId xmlns:a16="http://schemas.microsoft.com/office/drawing/2014/main" id="{C5FFAC7E-936E-BD0D-4A73-8A0578E1766D}"/>
              </a:ext>
            </a:extLst>
          </p:cNvPr>
          <p:cNvSpPr txBox="1">
            <a:spLocks/>
          </p:cNvSpPr>
          <p:nvPr/>
        </p:nvSpPr>
        <p:spPr>
          <a:xfrm>
            <a:off x="6113759" y="38776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4" name="Title 8">
            <a:extLst>
              <a:ext uri="{FF2B5EF4-FFF2-40B4-BE49-F238E27FC236}">
                <a16:creationId xmlns:a16="http://schemas.microsoft.com/office/drawing/2014/main" id="{9AC0EBB3-5FFD-7449-83EB-8CCB6260CDC4}"/>
              </a:ext>
            </a:extLst>
          </p:cNvPr>
          <p:cNvSpPr txBox="1">
            <a:spLocks/>
          </p:cNvSpPr>
          <p:nvPr/>
        </p:nvSpPr>
        <p:spPr>
          <a:xfrm>
            <a:off x="6266159" y="40300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5" name="Title 8">
            <a:extLst>
              <a:ext uri="{FF2B5EF4-FFF2-40B4-BE49-F238E27FC236}">
                <a16:creationId xmlns:a16="http://schemas.microsoft.com/office/drawing/2014/main" id="{97AF5FE3-3614-C4E9-6AD0-76ED26C9150C}"/>
              </a:ext>
            </a:extLst>
          </p:cNvPr>
          <p:cNvSpPr txBox="1">
            <a:spLocks/>
          </p:cNvSpPr>
          <p:nvPr/>
        </p:nvSpPr>
        <p:spPr>
          <a:xfrm>
            <a:off x="6418559" y="41824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6" name="Title 8">
            <a:extLst>
              <a:ext uri="{FF2B5EF4-FFF2-40B4-BE49-F238E27FC236}">
                <a16:creationId xmlns:a16="http://schemas.microsoft.com/office/drawing/2014/main" id="{F9E0A89D-102C-8FED-CF8B-AD55B294DC58}"/>
              </a:ext>
            </a:extLst>
          </p:cNvPr>
          <p:cNvSpPr txBox="1">
            <a:spLocks/>
          </p:cNvSpPr>
          <p:nvPr/>
        </p:nvSpPr>
        <p:spPr>
          <a:xfrm>
            <a:off x="5293369" y="26036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7" name="Title 8">
            <a:extLst>
              <a:ext uri="{FF2B5EF4-FFF2-40B4-BE49-F238E27FC236}">
                <a16:creationId xmlns:a16="http://schemas.microsoft.com/office/drawing/2014/main" id="{125B92EA-947D-8183-5EE9-CDDE1CCFAD40}"/>
              </a:ext>
            </a:extLst>
          </p:cNvPr>
          <p:cNvSpPr txBox="1">
            <a:spLocks/>
          </p:cNvSpPr>
          <p:nvPr/>
        </p:nvSpPr>
        <p:spPr>
          <a:xfrm>
            <a:off x="5445769" y="27560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8" name="Title 8">
            <a:extLst>
              <a:ext uri="{FF2B5EF4-FFF2-40B4-BE49-F238E27FC236}">
                <a16:creationId xmlns:a16="http://schemas.microsoft.com/office/drawing/2014/main" id="{CF9F9066-3277-3A92-BDDD-EA0DDDE2068F}"/>
              </a:ext>
            </a:extLst>
          </p:cNvPr>
          <p:cNvSpPr txBox="1">
            <a:spLocks/>
          </p:cNvSpPr>
          <p:nvPr/>
        </p:nvSpPr>
        <p:spPr>
          <a:xfrm>
            <a:off x="5598169" y="29084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0" name="Title 8">
            <a:extLst>
              <a:ext uri="{FF2B5EF4-FFF2-40B4-BE49-F238E27FC236}">
                <a16:creationId xmlns:a16="http://schemas.microsoft.com/office/drawing/2014/main" id="{C38E31F7-366F-F15C-B2B3-8DAE0245422D}"/>
              </a:ext>
            </a:extLst>
          </p:cNvPr>
          <p:cNvSpPr txBox="1">
            <a:spLocks/>
          </p:cNvSpPr>
          <p:nvPr/>
        </p:nvSpPr>
        <p:spPr>
          <a:xfrm>
            <a:off x="4882780" y="292975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1" name="Title 8">
            <a:extLst>
              <a:ext uri="{FF2B5EF4-FFF2-40B4-BE49-F238E27FC236}">
                <a16:creationId xmlns:a16="http://schemas.microsoft.com/office/drawing/2014/main" id="{D55B9462-C4B6-7D49-51B9-5E22100E6F46}"/>
              </a:ext>
            </a:extLst>
          </p:cNvPr>
          <p:cNvSpPr txBox="1">
            <a:spLocks/>
          </p:cNvSpPr>
          <p:nvPr/>
        </p:nvSpPr>
        <p:spPr>
          <a:xfrm>
            <a:off x="5035180" y="308215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2" name="Title 8">
            <a:extLst>
              <a:ext uri="{FF2B5EF4-FFF2-40B4-BE49-F238E27FC236}">
                <a16:creationId xmlns:a16="http://schemas.microsoft.com/office/drawing/2014/main" id="{35472C87-9641-69A6-60A7-A7CA156BF6DC}"/>
              </a:ext>
            </a:extLst>
          </p:cNvPr>
          <p:cNvSpPr txBox="1">
            <a:spLocks/>
          </p:cNvSpPr>
          <p:nvPr/>
        </p:nvSpPr>
        <p:spPr>
          <a:xfrm>
            <a:off x="5187580" y="323455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3" name="Title 8">
            <a:extLst>
              <a:ext uri="{FF2B5EF4-FFF2-40B4-BE49-F238E27FC236}">
                <a16:creationId xmlns:a16="http://schemas.microsoft.com/office/drawing/2014/main" id="{6AB4E8CA-F68F-E78A-ADA7-CEA04C5787B2}"/>
              </a:ext>
            </a:extLst>
          </p:cNvPr>
          <p:cNvSpPr txBox="1">
            <a:spLocks/>
          </p:cNvSpPr>
          <p:nvPr/>
        </p:nvSpPr>
        <p:spPr>
          <a:xfrm>
            <a:off x="5339980" y="338695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4" name="Title 8">
            <a:extLst>
              <a:ext uri="{FF2B5EF4-FFF2-40B4-BE49-F238E27FC236}">
                <a16:creationId xmlns:a16="http://schemas.microsoft.com/office/drawing/2014/main" id="{420895CE-60AE-8C73-13BA-2C5D79E0A37A}"/>
              </a:ext>
            </a:extLst>
          </p:cNvPr>
          <p:cNvSpPr txBox="1">
            <a:spLocks/>
          </p:cNvSpPr>
          <p:nvPr/>
        </p:nvSpPr>
        <p:spPr>
          <a:xfrm>
            <a:off x="5916142" y="425014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5" name="Title 8">
            <a:extLst>
              <a:ext uri="{FF2B5EF4-FFF2-40B4-BE49-F238E27FC236}">
                <a16:creationId xmlns:a16="http://schemas.microsoft.com/office/drawing/2014/main" id="{BDF9D48C-C796-1909-B246-B497448B12AD}"/>
              </a:ext>
            </a:extLst>
          </p:cNvPr>
          <p:cNvSpPr txBox="1">
            <a:spLocks/>
          </p:cNvSpPr>
          <p:nvPr/>
        </p:nvSpPr>
        <p:spPr>
          <a:xfrm>
            <a:off x="6068542" y="440254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6" name="Title 8">
            <a:extLst>
              <a:ext uri="{FF2B5EF4-FFF2-40B4-BE49-F238E27FC236}">
                <a16:creationId xmlns:a16="http://schemas.microsoft.com/office/drawing/2014/main" id="{1760BA3F-BE14-302B-6C9E-6AF377F5D5AC}"/>
              </a:ext>
            </a:extLst>
          </p:cNvPr>
          <p:cNvSpPr txBox="1">
            <a:spLocks/>
          </p:cNvSpPr>
          <p:nvPr/>
        </p:nvSpPr>
        <p:spPr>
          <a:xfrm>
            <a:off x="6501748" y="343146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7" name="Title 8">
            <a:extLst>
              <a:ext uri="{FF2B5EF4-FFF2-40B4-BE49-F238E27FC236}">
                <a16:creationId xmlns:a16="http://schemas.microsoft.com/office/drawing/2014/main" id="{97F18C34-9DB9-BE4D-E2D0-45A15BCC2551}"/>
              </a:ext>
            </a:extLst>
          </p:cNvPr>
          <p:cNvSpPr txBox="1">
            <a:spLocks/>
          </p:cNvSpPr>
          <p:nvPr/>
        </p:nvSpPr>
        <p:spPr>
          <a:xfrm>
            <a:off x="6654148" y="358386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8" name="Title 8">
            <a:extLst>
              <a:ext uri="{FF2B5EF4-FFF2-40B4-BE49-F238E27FC236}">
                <a16:creationId xmlns:a16="http://schemas.microsoft.com/office/drawing/2014/main" id="{42C382E0-BCDD-8844-B7C2-C95798EAC042}"/>
              </a:ext>
            </a:extLst>
          </p:cNvPr>
          <p:cNvSpPr txBox="1">
            <a:spLocks/>
          </p:cNvSpPr>
          <p:nvPr/>
        </p:nvSpPr>
        <p:spPr>
          <a:xfrm>
            <a:off x="4601821" y="5232906"/>
            <a:ext cx="2671692"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200" kern="0" dirty="0">
                <a:solidFill>
                  <a:schemeClr val="accent2"/>
                </a:solidFill>
              </a:rPr>
              <a:t>E</a:t>
            </a:r>
            <a:r>
              <a:rPr lang="en-US" sz="1200" b="0" kern="0" dirty="0">
                <a:solidFill>
                  <a:schemeClr val="accent2"/>
                </a:solidFill>
              </a:rPr>
              <a:t> = exposed = smoker</a:t>
            </a:r>
          </a:p>
          <a:p>
            <a:pPr>
              <a:lnSpc>
                <a:spcPct val="100000"/>
              </a:lnSpc>
            </a:pPr>
            <a:r>
              <a:rPr lang="en-US" sz="1200" kern="0" dirty="0">
                <a:solidFill>
                  <a:schemeClr val="tx1"/>
                </a:solidFill>
              </a:rPr>
              <a:t>N</a:t>
            </a:r>
            <a:r>
              <a:rPr lang="en-US" sz="1200" b="0" kern="0" dirty="0">
                <a:solidFill>
                  <a:schemeClr val="tx1"/>
                </a:solidFill>
              </a:rPr>
              <a:t> = non-exposed = non-smoker</a:t>
            </a:r>
          </a:p>
        </p:txBody>
      </p:sp>
      <p:sp>
        <p:nvSpPr>
          <p:cNvPr id="144" name="Oval 143">
            <a:extLst>
              <a:ext uri="{FF2B5EF4-FFF2-40B4-BE49-F238E27FC236}">
                <a16:creationId xmlns:a16="http://schemas.microsoft.com/office/drawing/2014/main" id="{462A0644-A4C8-32B3-58CF-53B672C14B84}"/>
              </a:ext>
            </a:extLst>
          </p:cNvPr>
          <p:cNvSpPr/>
          <p:nvPr/>
        </p:nvSpPr>
        <p:spPr bwMode="auto">
          <a:xfrm>
            <a:off x="7427785" y="4079889"/>
            <a:ext cx="1390019" cy="139001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Non-Exposed</a:t>
            </a:r>
            <a:endParaRPr kumimoji="0" lang="cs-CZ" sz="1400" b="0" i="0" u="none" strike="noStrike" cap="none" normalizeH="0" baseline="0" dirty="0" err="1">
              <a:ln>
                <a:noFill/>
              </a:ln>
              <a:solidFill>
                <a:schemeClr val="tx1"/>
              </a:solidFill>
              <a:effectLst/>
              <a:latin typeface="+mn-lt"/>
            </a:endParaRPr>
          </a:p>
        </p:txBody>
      </p:sp>
      <p:sp>
        <p:nvSpPr>
          <p:cNvPr id="145" name="Oval 144">
            <a:extLst>
              <a:ext uri="{FF2B5EF4-FFF2-40B4-BE49-F238E27FC236}">
                <a16:creationId xmlns:a16="http://schemas.microsoft.com/office/drawing/2014/main" id="{4A46F782-BECE-C2B7-9BAD-376F90D49B80}"/>
              </a:ext>
            </a:extLst>
          </p:cNvPr>
          <p:cNvSpPr/>
          <p:nvPr/>
        </p:nvSpPr>
        <p:spPr bwMode="auto">
          <a:xfrm>
            <a:off x="7425913" y="2036732"/>
            <a:ext cx="1390019" cy="13900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effectLst/>
                <a:latin typeface="+mn-lt"/>
              </a:rPr>
              <a:t>Exposed</a:t>
            </a:r>
            <a:endParaRPr kumimoji="0" lang="cs-CZ" sz="1800" b="0" i="0" u="none" strike="noStrike" cap="none" normalizeH="0" baseline="0" dirty="0" err="1">
              <a:ln>
                <a:noFill/>
              </a:ln>
              <a:effectLst/>
              <a:latin typeface="+mn-lt"/>
            </a:endParaRPr>
          </a:p>
        </p:txBody>
      </p:sp>
      <p:cxnSp>
        <p:nvCxnSpPr>
          <p:cNvPr id="147" name="Straight Arrow Connector 146">
            <a:extLst>
              <a:ext uri="{FF2B5EF4-FFF2-40B4-BE49-F238E27FC236}">
                <a16:creationId xmlns:a16="http://schemas.microsoft.com/office/drawing/2014/main" id="{3DE61915-1395-D0F7-8E14-AEAB179CEB78}"/>
              </a:ext>
            </a:extLst>
          </p:cNvPr>
          <p:cNvCxnSpPr>
            <a:stCxn id="4" idx="6"/>
            <a:endCxn id="145" idx="2"/>
          </p:cNvCxnSpPr>
          <p:nvPr/>
        </p:nvCxnSpPr>
        <p:spPr bwMode="auto">
          <a:xfrm flipV="1">
            <a:off x="6877265" y="2731742"/>
            <a:ext cx="548648" cy="90543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9" name="Straight Arrow Connector 148">
            <a:extLst>
              <a:ext uri="{FF2B5EF4-FFF2-40B4-BE49-F238E27FC236}">
                <a16:creationId xmlns:a16="http://schemas.microsoft.com/office/drawing/2014/main" id="{117E68E5-7C1B-6F5E-446C-B959AC224C1B}"/>
              </a:ext>
            </a:extLst>
          </p:cNvPr>
          <p:cNvCxnSpPr>
            <a:stCxn id="4" idx="6"/>
            <a:endCxn id="144" idx="2"/>
          </p:cNvCxnSpPr>
          <p:nvPr/>
        </p:nvCxnSpPr>
        <p:spPr bwMode="auto">
          <a:xfrm>
            <a:off x="6877265" y="3637177"/>
            <a:ext cx="550520" cy="11377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2" name="Oval 151">
            <a:extLst>
              <a:ext uri="{FF2B5EF4-FFF2-40B4-BE49-F238E27FC236}">
                <a16:creationId xmlns:a16="http://schemas.microsoft.com/office/drawing/2014/main" id="{73B3C2B6-D2CD-D529-D610-C49981C0EF9E}"/>
              </a:ext>
            </a:extLst>
          </p:cNvPr>
          <p:cNvSpPr/>
          <p:nvPr/>
        </p:nvSpPr>
        <p:spPr bwMode="auto">
          <a:xfrm>
            <a:off x="10665544" y="1575373"/>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3" name="Oval 152">
            <a:extLst>
              <a:ext uri="{FF2B5EF4-FFF2-40B4-BE49-F238E27FC236}">
                <a16:creationId xmlns:a16="http://schemas.microsoft.com/office/drawing/2014/main" id="{C7B839D5-150A-EFEF-490C-8CA20998BB75}"/>
              </a:ext>
            </a:extLst>
          </p:cNvPr>
          <p:cNvSpPr/>
          <p:nvPr/>
        </p:nvSpPr>
        <p:spPr bwMode="auto">
          <a:xfrm>
            <a:off x="10665545" y="2739204"/>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sp>
        <p:nvSpPr>
          <p:cNvPr id="154" name="Oval 153">
            <a:extLst>
              <a:ext uri="{FF2B5EF4-FFF2-40B4-BE49-F238E27FC236}">
                <a16:creationId xmlns:a16="http://schemas.microsoft.com/office/drawing/2014/main" id="{81DE8105-C969-E9B5-21F8-1F42409CC17F}"/>
              </a:ext>
            </a:extLst>
          </p:cNvPr>
          <p:cNvSpPr/>
          <p:nvPr/>
        </p:nvSpPr>
        <p:spPr bwMode="auto">
          <a:xfrm>
            <a:off x="10665543" y="3866884"/>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5" name="Oval 154">
            <a:extLst>
              <a:ext uri="{FF2B5EF4-FFF2-40B4-BE49-F238E27FC236}">
                <a16:creationId xmlns:a16="http://schemas.microsoft.com/office/drawing/2014/main" id="{BC91108E-1D37-2EB5-E473-40E8BCE8C564}"/>
              </a:ext>
            </a:extLst>
          </p:cNvPr>
          <p:cNvSpPr/>
          <p:nvPr/>
        </p:nvSpPr>
        <p:spPr bwMode="auto">
          <a:xfrm>
            <a:off x="10665544" y="5030715"/>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cxnSp>
        <p:nvCxnSpPr>
          <p:cNvPr id="159" name="Connector: Elbow 158">
            <a:extLst>
              <a:ext uri="{FF2B5EF4-FFF2-40B4-BE49-F238E27FC236}">
                <a16:creationId xmlns:a16="http://schemas.microsoft.com/office/drawing/2014/main" id="{79030B4C-259E-7335-9D74-4E4F82D24EE1}"/>
              </a:ext>
            </a:extLst>
          </p:cNvPr>
          <p:cNvCxnSpPr>
            <a:stCxn id="145" idx="6"/>
            <a:endCxn id="152" idx="2"/>
          </p:cNvCxnSpPr>
          <p:nvPr/>
        </p:nvCxnSpPr>
        <p:spPr bwMode="auto">
          <a:xfrm flipV="1">
            <a:off x="8815932" y="2034557"/>
            <a:ext cx="1849612" cy="697185"/>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or: Elbow 160">
            <a:extLst>
              <a:ext uri="{FF2B5EF4-FFF2-40B4-BE49-F238E27FC236}">
                <a16:creationId xmlns:a16="http://schemas.microsoft.com/office/drawing/2014/main" id="{1FD8D134-DB94-48CE-B9DF-B4D4BBBFC8BE}"/>
              </a:ext>
            </a:extLst>
          </p:cNvPr>
          <p:cNvCxnSpPr>
            <a:stCxn id="145" idx="6"/>
            <a:endCxn id="153" idx="2"/>
          </p:cNvCxnSpPr>
          <p:nvPr/>
        </p:nvCxnSpPr>
        <p:spPr bwMode="auto">
          <a:xfrm>
            <a:off x="8815932" y="2731742"/>
            <a:ext cx="1849613" cy="466646"/>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Connector: Elbow 167">
            <a:extLst>
              <a:ext uri="{FF2B5EF4-FFF2-40B4-BE49-F238E27FC236}">
                <a16:creationId xmlns:a16="http://schemas.microsoft.com/office/drawing/2014/main" id="{B25A4B6F-F37D-FD51-1F5B-0EB74FE81746}"/>
              </a:ext>
            </a:extLst>
          </p:cNvPr>
          <p:cNvCxnSpPr>
            <a:stCxn id="144" idx="6"/>
            <a:endCxn id="154" idx="2"/>
          </p:cNvCxnSpPr>
          <p:nvPr/>
        </p:nvCxnSpPr>
        <p:spPr bwMode="auto">
          <a:xfrm flipV="1">
            <a:off x="8817804" y="4326068"/>
            <a:ext cx="1847739" cy="448831"/>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or: Elbow 170">
            <a:extLst>
              <a:ext uri="{FF2B5EF4-FFF2-40B4-BE49-F238E27FC236}">
                <a16:creationId xmlns:a16="http://schemas.microsoft.com/office/drawing/2014/main" id="{033299B0-229F-8C52-FDF8-6428948A9CF9}"/>
              </a:ext>
            </a:extLst>
          </p:cNvPr>
          <p:cNvCxnSpPr>
            <a:stCxn id="144" idx="6"/>
            <a:endCxn id="155" idx="2"/>
          </p:cNvCxnSpPr>
          <p:nvPr/>
        </p:nvCxnSpPr>
        <p:spPr bwMode="auto">
          <a:xfrm>
            <a:off x="8817804" y="4774899"/>
            <a:ext cx="1847740" cy="715000"/>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Title 8">
            <a:extLst>
              <a:ext uri="{FF2B5EF4-FFF2-40B4-BE49-F238E27FC236}">
                <a16:creationId xmlns:a16="http://schemas.microsoft.com/office/drawing/2014/main" id="{0A793BD8-1F95-E070-3515-27B0A3E85B4D}"/>
              </a:ext>
            </a:extLst>
          </p:cNvPr>
          <p:cNvSpPr txBox="1">
            <a:spLocks/>
          </p:cNvSpPr>
          <p:nvPr/>
        </p:nvSpPr>
        <p:spPr>
          <a:xfrm>
            <a:off x="8763718" y="2543280"/>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4" name="Title 8">
            <a:extLst>
              <a:ext uri="{FF2B5EF4-FFF2-40B4-BE49-F238E27FC236}">
                <a16:creationId xmlns:a16="http://schemas.microsoft.com/office/drawing/2014/main" id="{C9C7118A-E739-9CB6-12F1-8EF15C9E57BD}"/>
              </a:ext>
            </a:extLst>
          </p:cNvPr>
          <p:cNvSpPr txBox="1">
            <a:spLocks/>
          </p:cNvSpPr>
          <p:nvPr/>
        </p:nvSpPr>
        <p:spPr>
          <a:xfrm>
            <a:off x="8725004" y="4582556"/>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6" name="Title 8">
            <a:extLst>
              <a:ext uri="{FF2B5EF4-FFF2-40B4-BE49-F238E27FC236}">
                <a16:creationId xmlns:a16="http://schemas.microsoft.com/office/drawing/2014/main" id="{A4F196B9-3B07-8221-4865-75A488219BD1}"/>
              </a:ext>
            </a:extLst>
          </p:cNvPr>
          <p:cNvSpPr txBox="1">
            <a:spLocks/>
          </p:cNvSpPr>
          <p:nvPr/>
        </p:nvSpPr>
        <p:spPr>
          <a:xfrm>
            <a:off x="600158" y="2066797"/>
            <a:ext cx="2496906"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kern="0" dirty="0">
                <a:solidFill>
                  <a:srgbClr val="FF0000"/>
                </a:solidFill>
              </a:rPr>
              <a:t>Smoking</a:t>
            </a:r>
            <a:endParaRPr lang="en-US" kern="0" dirty="0">
              <a:solidFill>
                <a:srgbClr val="0000DC"/>
              </a:solidFill>
            </a:endParaRPr>
          </a:p>
          <a:p>
            <a:pPr algn="ctr">
              <a:lnSpc>
                <a:spcPct val="150000"/>
              </a:lnSpc>
            </a:pPr>
            <a:r>
              <a:rPr lang="en-US" kern="0" dirty="0">
                <a:solidFill>
                  <a:srgbClr val="0000DC"/>
                </a:solidFill>
              </a:rPr>
              <a:t>&amp;</a:t>
            </a:r>
          </a:p>
          <a:p>
            <a:pPr algn="ctr">
              <a:lnSpc>
                <a:spcPct val="150000"/>
              </a:lnSpc>
            </a:pPr>
            <a:r>
              <a:rPr lang="en-US" kern="0" dirty="0">
                <a:solidFill>
                  <a:schemeClr val="accent6">
                    <a:lumMod val="75000"/>
                  </a:schemeClr>
                </a:solidFill>
              </a:rPr>
              <a:t>CVD</a:t>
            </a:r>
          </a:p>
        </p:txBody>
      </p:sp>
      <p:sp>
        <p:nvSpPr>
          <p:cNvPr id="7" name="Title 8">
            <a:extLst>
              <a:ext uri="{FF2B5EF4-FFF2-40B4-BE49-F238E27FC236}">
                <a16:creationId xmlns:a16="http://schemas.microsoft.com/office/drawing/2014/main" id="{A0A45358-EFEE-85BE-6A00-EEDC04B15BFE}"/>
              </a:ext>
            </a:extLst>
          </p:cNvPr>
          <p:cNvSpPr txBox="1">
            <a:spLocks/>
          </p:cNvSpPr>
          <p:nvPr/>
        </p:nvSpPr>
        <p:spPr>
          <a:xfrm>
            <a:off x="4422716" y="689364"/>
            <a:ext cx="2496906"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9600" kern="0" dirty="0">
                <a:solidFill>
                  <a:schemeClr val="tx1"/>
                </a:solidFill>
              </a:rPr>
              <a:t>?</a:t>
            </a:r>
          </a:p>
        </p:txBody>
      </p:sp>
      <p:sp>
        <p:nvSpPr>
          <p:cNvPr id="8" name="Arrow: Down 7">
            <a:extLst>
              <a:ext uri="{FF2B5EF4-FFF2-40B4-BE49-F238E27FC236}">
                <a16:creationId xmlns:a16="http://schemas.microsoft.com/office/drawing/2014/main" id="{D26EE0BD-A965-8021-38FC-5FAF911387F1}"/>
              </a:ext>
            </a:extLst>
          </p:cNvPr>
          <p:cNvSpPr/>
          <p:nvPr/>
        </p:nvSpPr>
        <p:spPr bwMode="auto">
          <a:xfrm>
            <a:off x="5528769" y="1878014"/>
            <a:ext cx="296106" cy="664910"/>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3" name="Title 8">
            <a:extLst>
              <a:ext uri="{FF2B5EF4-FFF2-40B4-BE49-F238E27FC236}">
                <a16:creationId xmlns:a16="http://schemas.microsoft.com/office/drawing/2014/main" id="{18A5F29D-4F21-741D-755D-5BB4B452A7CA}"/>
              </a:ext>
            </a:extLst>
          </p:cNvPr>
          <p:cNvSpPr txBox="1">
            <a:spLocks/>
          </p:cNvSpPr>
          <p:nvPr/>
        </p:nvSpPr>
        <p:spPr>
          <a:xfrm>
            <a:off x="746411" y="1673976"/>
            <a:ext cx="2496906"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2400" kern="0" dirty="0">
                <a:solidFill>
                  <a:srgbClr val="FF0000"/>
                </a:solidFill>
              </a:rPr>
              <a:t>P = 20%</a:t>
            </a:r>
          </a:p>
        </p:txBody>
      </p:sp>
      <p:sp>
        <p:nvSpPr>
          <p:cNvPr id="14" name="Title 8">
            <a:extLst>
              <a:ext uri="{FF2B5EF4-FFF2-40B4-BE49-F238E27FC236}">
                <a16:creationId xmlns:a16="http://schemas.microsoft.com/office/drawing/2014/main" id="{EA2A64CD-D1C4-9B29-11E0-0C69E31A18CD}"/>
              </a:ext>
            </a:extLst>
          </p:cNvPr>
          <p:cNvSpPr txBox="1">
            <a:spLocks/>
          </p:cNvSpPr>
          <p:nvPr/>
        </p:nvSpPr>
        <p:spPr>
          <a:xfrm>
            <a:off x="103509" y="5181400"/>
            <a:ext cx="3756837" cy="35501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1400" kern="0" dirty="0">
                <a:solidFill>
                  <a:schemeClr val="accent6">
                    <a:lumMod val="75000"/>
                  </a:schemeClr>
                </a:solidFill>
              </a:rPr>
              <a:t>I = 180 cases / 100,000 person-years</a:t>
            </a:r>
          </a:p>
        </p:txBody>
      </p:sp>
      <p:sp>
        <p:nvSpPr>
          <p:cNvPr id="15" name="Title 8">
            <a:extLst>
              <a:ext uri="{FF2B5EF4-FFF2-40B4-BE49-F238E27FC236}">
                <a16:creationId xmlns:a16="http://schemas.microsoft.com/office/drawing/2014/main" id="{0483D9E6-E2C9-EDDA-B86A-54FE26DD637D}"/>
              </a:ext>
            </a:extLst>
          </p:cNvPr>
          <p:cNvSpPr txBox="1">
            <a:spLocks/>
          </p:cNvSpPr>
          <p:nvPr/>
        </p:nvSpPr>
        <p:spPr>
          <a:xfrm rot="20700000">
            <a:off x="745389" y="743102"/>
            <a:ext cx="6083548"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800" kern="0" dirty="0">
                <a:solidFill>
                  <a:schemeClr val="tx1"/>
                </a:solidFill>
                <a:highlight>
                  <a:srgbClr val="FFFF00"/>
                </a:highlight>
              </a:rPr>
              <a:t>Prevalence of Exposure (Risk Factor)</a:t>
            </a:r>
          </a:p>
          <a:p>
            <a:pPr algn="ctr">
              <a:lnSpc>
                <a:spcPct val="100000"/>
              </a:lnSpc>
            </a:pPr>
            <a:r>
              <a:rPr lang="en-US" sz="1800" kern="0" dirty="0">
                <a:solidFill>
                  <a:schemeClr val="tx1"/>
                </a:solidFill>
                <a:highlight>
                  <a:srgbClr val="FFFF00"/>
                </a:highlight>
              </a:rPr>
              <a:t>in the Population</a:t>
            </a:r>
          </a:p>
        </p:txBody>
      </p:sp>
      <p:cxnSp>
        <p:nvCxnSpPr>
          <p:cNvPr id="19" name="Connector: Curved 18">
            <a:extLst>
              <a:ext uri="{FF2B5EF4-FFF2-40B4-BE49-F238E27FC236}">
                <a16:creationId xmlns:a16="http://schemas.microsoft.com/office/drawing/2014/main" id="{4EC11278-2080-B8FD-38BD-D559B25382EF}"/>
              </a:ext>
            </a:extLst>
          </p:cNvPr>
          <p:cNvCxnSpPr>
            <a:stCxn id="6" idx="3"/>
            <a:endCxn id="15" idx="2"/>
          </p:cNvCxnSpPr>
          <p:nvPr/>
        </p:nvCxnSpPr>
        <p:spPr bwMode="auto">
          <a:xfrm flipV="1">
            <a:off x="3097064" y="1356540"/>
            <a:ext cx="770860" cy="1022292"/>
          </a:xfrm>
          <a:prstGeom prst="curvedConnector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itle 8">
            <a:extLst>
              <a:ext uri="{FF2B5EF4-FFF2-40B4-BE49-F238E27FC236}">
                <a16:creationId xmlns:a16="http://schemas.microsoft.com/office/drawing/2014/main" id="{B4FC725B-98DD-CF3D-CAF5-318DE71D1374}"/>
              </a:ext>
            </a:extLst>
          </p:cNvPr>
          <p:cNvSpPr txBox="1">
            <a:spLocks/>
          </p:cNvSpPr>
          <p:nvPr/>
        </p:nvSpPr>
        <p:spPr>
          <a:xfrm rot="20700000">
            <a:off x="1284542" y="6053392"/>
            <a:ext cx="398515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800" kern="0" dirty="0">
                <a:solidFill>
                  <a:schemeClr val="tx1"/>
                </a:solidFill>
                <a:highlight>
                  <a:srgbClr val="FFFF00"/>
                </a:highlight>
              </a:rPr>
              <a:t>Incidence of the Outcome of Interest</a:t>
            </a:r>
          </a:p>
          <a:p>
            <a:pPr algn="ctr">
              <a:lnSpc>
                <a:spcPct val="100000"/>
              </a:lnSpc>
            </a:pPr>
            <a:r>
              <a:rPr lang="en-US" sz="1800" kern="0" dirty="0">
                <a:solidFill>
                  <a:schemeClr val="tx1"/>
                </a:solidFill>
                <a:highlight>
                  <a:srgbClr val="FFFF00"/>
                </a:highlight>
              </a:rPr>
              <a:t>in the Population</a:t>
            </a:r>
          </a:p>
        </p:txBody>
      </p:sp>
      <p:cxnSp>
        <p:nvCxnSpPr>
          <p:cNvPr id="28" name="Connector: Curved 27">
            <a:extLst>
              <a:ext uri="{FF2B5EF4-FFF2-40B4-BE49-F238E27FC236}">
                <a16:creationId xmlns:a16="http://schemas.microsoft.com/office/drawing/2014/main" id="{AFCF0CA9-C242-95DB-76D2-5533C76631E4}"/>
              </a:ext>
            </a:extLst>
          </p:cNvPr>
          <p:cNvCxnSpPr>
            <a:stCxn id="14" idx="2"/>
            <a:endCxn id="24" idx="0"/>
          </p:cNvCxnSpPr>
          <p:nvPr/>
        </p:nvCxnSpPr>
        <p:spPr bwMode="auto">
          <a:xfrm rot="16200000" flipH="1">
            <a:off x="2325337" y="5193001"/>
            <a:ext cx="527613" cy="1214431"/>
          </a:xfrm>
          <a:prstGeom prst="curved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2838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p:bldP spid="14" grpId="0"/>
      <p:bldP spid="1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4" name="Oval 3">
            <a:extLst>
              <a:ext uri="{FF2B5EF4-FFF2-40B4-BE49-F238E27FC236}">
                <a16:creationId xmlns:a16="http://schemas.microsoft.com/office/drawing/2014/main" id="{52856AF6-3224-824C-1013-244C0289AB48}"/>
              </a:ext>
            </a:extLst>
          </p:cNvPr>
          <p:cNvSpPr/>
          <p:nvPr/>
        </p:nvSpPr>
        <p:spPr bwMode="auto">
          <a:xfrm>
            <a:off x="115546" y="2255350"/>
            <a:ext cx="2275444" cy="227544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Title 8">
            <a:extLst>
              <a:ext uri="{FF2B5EF4-FFF2-40B4-BE49-F238E27FC236}">
                <a16:creationId xmlns:a16="http://schemas.microsoft.com/office/drawing/2014/main" id="{C7A6F969-C44E-18BD-1EEB-562513829356}"/>
              </a:ext>
            </a:extLst>
          </p:cNvPr>
          <p:cNvSpPr txBox="1">
            <a:spLocks/>
          </p:cNvSpPr>
          <p:nvPr/>
        </p:nvSpPr>
        <p:spPr>
          <a:xfrm>
            <a:off x="352689" y="463971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rgbClr val="0000DC"/>
                </a:solidFill>
              </a:rPr>
              <a:t>Healthy Population</a:t>
            </a:r>
          </a:p>
        </p:txBody>
      </p:sp>
      <p:sp>
        <p:nvSpPr>
          <p:cNvPr id="29" name="Title 8">
            <a:extLst>
              <a:ext uri="{FF2B5EF4-FFF2-40B4-BE49-F238E27FC236}">
                <a16:creationId xmlns:a16="http://schemas.microsoft.com/office/drawing/2014/main" id="{1D0BE3BC-7B5E-DA1F-5168-CA9AEE99D2C9}"/>
              </a:ext>
            </a:extLst>
          </p:cNvPr>
          <p:cNvSpPr txBox="1">
            <a:spLocks/>
          </p:cNvSpPr>
          <p:nvPr/>
        </p:nvSpPr>
        <p:spPr>
          <a:xfrm>
            <a:off x="1088950" y="2677866"/>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0" name="Title 8">
            <a:extLst>
              <a:ext uri="{FF2B5EF4-FFF2-40B4-BE49-F238E27FC236}">
                <a16:creationId xmlns:a16="http://schemas.microsoft.com/office/drawing/2014/main" id="{BB6E6408-D580-E97D-8A61-BB0999870BCB}"/>
              </a:ext>
            </a:extLst>
          </p:cNvPr>
          <p:cNvSpPr txBox="1">
            <a:spLocks/>
          </p:cNvSpPr>
          <p:nvPr/>
        </p:nvSpPr>
        <p:spPr>
          <a:xfrm>
            <a:off x="1241350" y="28302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1" name="Title 8">
            <a:extLst>
              <a:ext uri="{FF2B5EF4-FFF2-40B4-BE49-F238E27FC236}">
                <a16:creationId xmlns:a16="http://schemas.microsoft.com/office/drawing/2014/main" id="{1C0EF255-87F4-1A42-7978-1A2BBE43D1FE}"/>
              </a:ext>
            </a:extLst>
          </p:cNvPr>
          <p:cNvSpPr txBox="1">
            <a:spLocks/>
          </p:cNvSpPr>
          <p:nvPr/>
        </p:nvSpPr>
        <p:spPr>
          <a:xfrm>
            <a:off x="1393750" y="29826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2" name="Title 8">
            <a:extLst>
              <a:ext uri="{FF2B5EF4-FFF2-40B4-BE49-F238E27FC236}">
                <a16:creationId xmlns:a16="http://schemas.microsoft.com/office/drawing/2014/main" id="{6063D011-A2F4-E35E-8CF7-EE30304986C6}"/>
              </a:ext>
            </a:extLst>
          </p:cNvPr>
          <p:cNvSpPr txBox="1">
            <a:spLocks/>
          </p:cNvSpPr>
          <p:nvPr/>
        </p:nvSpPr>
        <p:spPr>
          <a:xfrm>
            <a:off x="1546150" y="31350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3" name="Title 8">
            <a:extLst>
              <a:ext uri="{FF2B5EF4-FFF2-40B4-BE49-F238E27FC236}">
                <a16:creationId xmlns:a16="http://schemas.microsoft.com/office/drawing/2014/main" id="{FFD90DBD-A0DE-13A7-B359-5E5A33F0C2BA}"/>
              </a:ext>
            </a:extLst>
          </p:cNvPr>
          <p:cNvSpPr txBox="1">
            <a:spLocks/>
          </p:cNvSpPr>
          <p:nvPr/>
        </p:nvSpPr>
        <p:spPr>
          <a:xfrm>
            <a:off x="1698550" y="32874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4" name="Title 8">
            <a:extLst>
              <a:ext uri="{FF2B5EF4-FFF2-40B4-BE49-F238E27FC236}">
                <a16:creationId xmlns:a16="http://schemas.microsoft.com/office/drawing/2014/main" id="{3CED6379-F56D-0882-09CB-44567F83B0E0}"/>
              </a:ext>
            </a:extLst>
          </p:cNvPr>
          <p:cNvSpPr txBox="1">
            <a:spLocks/>
          </p:cNvSpPr>
          <p:nvPr/>
        </p:nvSpPr>
        <p:spPr>
          <a:xfrm>
            <a:off x="1850950" y="34398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5" name="Title 8">
            <a:extLst>
              <a:ext uri="{FF2B5EF4-FFF2-40B4-BE49-F238E27FC236}">
                <a16:creationId xmlns:a16="http://schemas.microsoft.com/office/drawing/2014/main" id="{C3092F8B-2638-E974-36B4-C1B40DF3DD48}"/>
              </a:ext>
            </a:extLst>
          </p:cNvPr>
          <p:cNvSpPr txBox="1">
            <a:spLocks/>
          </p:cNvSpPr>
          <p:nvPr/>
        </p:nvSpPr>
        <p:spPr>
          <a:xfrm>
            <a:off x="546144" y="2540228"/>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6" name="Title 8">
            <a:extLst>
              <a:ext uri="{FF2B5EF4-FFF2-40B4-BE49-F238E27FC236}">
                <a16:creationId xmlns:a16="http://schemas.microsoft.com/office/drawing/2014/main" id="{3C54945D-D9A7-1166-B2A4-8DEA85B3224E}"/>
              </a:ext>
            </a:extLst>
          </p:cNvPr>
          <p:cNvSpPr txBox="1">
            <a:spLocks/>
          </p:cNvSpPr>
          <p:nvPr/>
        </p:nvSpPr>
        <p:spPr>
          <a:xfrm>
            <a:off x="698544" y="26926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7" name="Title 8">
            <a:extLst>
              <a:ext uri="{FF2B5EF4-FFF2-40B4-BE49-F238E27FC236}">
                <a16:creationId xmlns:a16="http://schemas.microsoft.com/office/drawing/2014/main" id="{893C0FAB-D331-4BBA-0271-FA113C23C637}"/>
              </a:ext>
            </a:extLst>
          </p:cNvPr>
          <p:cNvSpPr txBox="1">
            <a:spLocks/>
          </p:cNvSpPr>
          <p:nvPr/>
        </p:nvSpPr>
        <p:spPr>
          <a:xfrm>
            <a:off x="850944" y="28450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8" name="Title 8">
            <a:extLst>
              <a:ext uri="{FF2B5EF4-FFF2-40B4-BE49-F238E27FC236}">
                <a16:creationId xmlns:a16="http://schemas.microsoft.com/office/drawing/2014/main" id="{130CD73E-F07D-CEA6-01EC-64EF7C78E63A}"/>
              </a:ext>
            </a:extLst>
          </p:cNvPr>
          <p:cNvSpPr txBox="1">
            <a:spLocks/>
          </p:cNvSpPr>
          <p:nvPr/>
        </p:nvSpPr>
        <p:spPr>
          <a:xfrm>
            <a:off x="1003344" y="29974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9" name="Title 8">
            <a:extLst>
              <a:ext uri="{FF2B5EF4-FFF2-40B4-BE49-F238E27FC236}">
                <a16:creationId xmlns:a16="http://schemas.microsoft.com/office/drawing/2014/main" id="{150D8544-940E-77DF-A366-EFACAE5968E2}"/>
              </a:ext>
            </a:extLst>
          </p:cNvPr>
          <p:cNvSpPr txBox="1">
            <a:spLocks/>
          </p:cNvSpPr>
          <p:nvPr/>
        </p:nvSpPr>
        <p:spPr>
          <a:xfrm>
            <a:off x="1155744" y="31498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0" name="Title 8">
            <a:extLst>
              <a:ext uri="{FF2B5EF4-FFF2-40B4-BE49-F238E27FC236}">
                <a16:creationId xmlns:a16="http://schemas.microsoft.com/office/drawing/2014/main" id="{C4D0FF09-FD3D-69EA-5CDE-5BA1C1DBE149}"/>
              </a:ext>
            </a:extLst>
          </p:cNvPr>
          <p:cNvSpPr txBox="1">
            <a:spLocks/>
          </p:cNvSpPr>
          <p:nvPr/>
        </p:nvSpPr>
        <p:spPr>
          <a:xfrm>
            <a:off x="1308144" y="33022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1" name="Title 8">
            <a:extLst>
              <a:ext uri="{FF2B5EF4-FFF2-40B4-BE49-F238E27FC236}">
                <a16:creationId xmlns:a16="http://schemas.microsoft.com/office/drawing/2014/main" id="{74E258E4-4A65-5060-3430-625677F76ED2}"/>
              </a:ext>
            </a:extLst>
          </p:cNvPr>
          <p:cNvSpPr txBox="1">
            <a:spLocks/>
          </p:cNvSpPr>
          <p:nvPr/>
        </p:nvSpPr>
        <p:spPr>
          <a:xfrm>
            <a:off x="1161781" y="2249635"/>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2" name="Title 8">
            <a:extLst>
              <a:ext uri="{FF2B5EF4-FFF2-40B4-BE49-F238E27FC236}">
                <a16:creationId xmlns:a16="http://schemas.microsoft.com/office/drawing/2014/main" id="{F62BBC61-0ACB-245A-6C46-0086A36F08B9}"/>
              </a:ext>
            </a:extLst>
          </p:cNvPr>
          <p:cNvSpPr txBox="1">
            <a:spLocks/>
          </p:cNvSpPr>
          <p:nvPr/>
        </p:nvSpPr>
        <p:spPr>
          <a:xfrm>
            <a:off x="1314181" y="24020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3" name="Title 8">
            <a:extLst>
              <a:ext uri="{FF2B5EF4-FFF2-40B4-BE49-F238E27FC236}">
                <a16:creationId xmlns:a16="http://schemas.microsoft.com/office/drawing/2014/main" id="{109E96FA-8153-0554-CD45-AFCFA426F9A0}"/>
              </a:ext>
            </a:extLst>
          </p:cNvPr>
          <p:cNvSpPr txBox="1">
            <a:spLocks/>
          </p:cNvSpPr>
          <p:nvPr/>
        </p:nvSpPr>
        <p:spPr>
          <a:xfrm>
            <a:off x="1466581" y="25544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4" name="Title 8">
            <a:extLst>
              <a:ext uri="{FF2B5EF4-FFF2-40B4-BE49-F238E27FC236}">
                <a16:creationId xmlns:a16="http://schemas.microsoft.com/office/drawing/2014/main" id="{A24F0A9A-4673-B314-60A3-282FEFFE7420}"/>
              </a:ext>
            </a:extLst>
          </p:cNvPr>
          <p:cNvSpPr txBox="1">
            <a:spLocks/>
          </p:cNvSpPr>
          <p:nvPr/>
        </p:nvSpPr>
        <p:spPr>
          <a:xfrm>
            <a:off x="1618981" y="27068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5" name="Title 8">
            <a:extLst>
              <a:ext uri="{FF2B5EF4-FFF2-40B4-BE49-F238E27FC236}">
                <a16:creationId xmlns:a16="http://schemas.microsoft.com/office/drawing/2014/main" id="{4CC626F9-997E-B9DC-26BD-9119AB939433}"/>
              </a:ext>
            </a:extLst>
          </p:cNvPr>
          <p:cNvSpPr txBox="1">
            <a:spLocks/>
          </p:cNvSpPr>
          <p:nvPr/>
        </p:nvSpPr>
        <p:spPr>
          <a:xfrm>
            <a:off x="1771381" y="28592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6" name="Title 8">
            <a:extLst>
              <a:ext uri="{FF2B5EF4-FFF2-40B4-BE49-F238E27FC236}">
                <a16:creationId xmlns:a16="http://schemas.microsoft.com/office/drawing/2014/main" id="{CF641B6A-E8E7-343E-04CA-924E23749E82}"/>
              </a:ext>
            </a:extLst>
          </p:cNvPr>
          <p:cNvSpPr txBox="1">
            <a:spLocks/>
          </p:cNvSpPr>
          <p:nvPr/>
        </p:nvSpPr>
        <p:spPr>
          <a:xfrm>
            <a:off x="1923781" y="30116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7" name="Title 8">
            <a:extLst>
              <a:ext uri="{FF2B5EF4-FFF2-40B4-BE49-F238E27FC236}">
                <a16:creationId xmlns:a16="http://schemas.microsoft.com/office/drawing/2014/main" id="{3C3ED2FD-7D5E-B801-3E3C-AF1ADF90D03B}"/>
              </a:ext>
            </a:extLst>
          </p:cNvPr>
          <p:cNvSpPr txBox="1">
            <a:spLocks/>
          </p:cNvSpPr>
          <p:nvPr/>
        </p:nvSpPr>
        <p:spPr>
          <a:xfrm>
            <a:off x="621145" y="347685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8" name="Title 8">
            <a:extLst>
              <a:ext uri="{FF2B5EF4-FFF2-40B4-BE49-F238E27FC236}">
                <a16:creationId xmlns:a16="http://schemas.microsoft.com/office/drawing/2014/main" id="{906A4E61-3569-0113-4F7F-996AAFBCAA8F}"/>
              </a:ext>
            </a:extLst>
          </p:cNvPr>
          <p:cNvSpPr txBox="1">
            <a:spLocks/>
          </p:cNvSpPr>
          <p:nvPr/>
        </p:nvSpPr>
        <p:spPr>
          <a:xfrm>
            <a:off x="773545" y="36292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9" name="Title 8">
            <a:extLst>
              <a:ext uri="{FF2B5EF4-FFF2-40B4-BE49-F238E27FC236}">
                <a16:creationId xmlns:a16="http://schemas.microsoft.com/office/drawing/2014/main" id="{8803E70C-8B4A-C2EA-A15D-68BA143E07A3}"/>
              </a:ext>
            </a:extLst>
          </p:cNvPr>
          <p:cNvSpPr txBox="1">
            <a:spLocks/>
          </p:cNvSpPr>
          <p:nvPr/>
        </p:nvSpPr>
        <p:spPr>
          <a:xfrm>
            <a:off x="925945" y="37816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0" name="Title 8">
            <a:extLst>
              <a:ext uri="{FF2B5EF4-FFF2-40B4-BE49-F238E27FC236}">
                <a16:creationId xmlns:a16="http://schemas.microsoft.com/office/drawing/2014/main" id="{DF8AEBE7-D1A4-D4A9-FDF8-97E65BF96035}"/>
              </a:ext>
            </a:extLst>
          </p:cNvPr>
          <p:cNvSpPr txBox="1">
            <a:spLocks/>
          </p:cNvSpPr>
          <p:nvPr/>
        </p:nvSpPr>
        <p:spPr>
          <a:xfrm>
            <a:off x="1078345" y="39340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1" name="Title 8">
            <a:extLst>
              <a:ext uri="{FF2B5EF4-FFF2-40B4-BE49-F238E27FC236}">
                <a16:creationId xmlns:a16="http://schemas.microsoft.com/office/drawing/2014/main" id="{911F28BA-8CB4-8D6B-1F93-EE0C1F9A9829}"/>
              </a:ext>
            </a:extLst>
          </p:cNvPr>
          <p:cNvSpPr txBox="1">
            <a:spLocks/>
          </p:cNvSpPr>
          <p:nvPr/>
        </p:nvSpPr>
        <p:spPr>
          <a:xfrm>
            <a:off x="1230745" y="40864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2" name="Title 8">
            <a:extLst>
              <a:ext uri="{FF2B5EF4-FFF2-40B4-BE49-F238E27FC236}">
                <a16:creationId xmlns:a16="http://schemas.microsoft.com/office/drawing/2014/main" id="{8E91365C-A8EB-83E1-B6CD-501D7718F4F2}"/>
              </a:ext>
            </a:extLst>
          </p:cNvPr>
          <p:cNvSpPr txBox="1">
            <a:spLocks/>
          </p:cNvSpPr>
          <p:nvPr/>
        </p:nvSpPr>
        <p:spPr>
          <a:xfrm>
            <a:off x="1383145" y="42388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4" name="Title 8">
            <a:extLst>
              <a:ext uri="{FF2B5EF4-FFF2-40B4-BE49-F238E27FC236}">
                <a16:creationId xmlns:a16="http://schemas.microsoft.com/office/drawing/2014/main" id="{8F4AD933-7A90-1B60-12D8-9F13CA6DB69D}"/>
              </a:ext>
            </a:extLst>
          </p:cNvPr>
          <p:cNvSpPr txBox="1">
            <a:spLocks/>
          </p:cNvSpPr>
          <p:nvPr/>
        </p:nvSpPr>
        <p:spPr>
          <a:xfrm>
            <a:off x="230739" y="34916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5" name="Title 8">
            <a:extLst>
              <a:ext uri="{FF2B5EF4-FFF2-40B4-BE49-F238E27FC236}">
                <a16:creationId xmlns:a16="http://schemas.microsoft.com/office/drawing/2014/main" id="{300EFAD9-8F41-EA6B-908D-84D7B316A196}"/>
              </a:ext>
            </a:extLst>
          </p:cNvPr>
          <p:cNvSpPr txBox="1">
            <a:spLocks/>
          </p:cNvSpPr>
          <p:nvPr/>
        </p:nvSpPr>
        <p:spPr>
          <a:xfrm>
            <a:off x="383139" y="36440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6" name="Title 8">
            <a:extLst>
              <a:ext uri="{FF2B5EF4-FFF2-40B4-BE49-F238E27FC236}">
                <a16:creationId xmlns:a16="http://schemas.microsoft.com/office/drawing/2014/main" id="{ABA2FB8D-3459-4BDB-5800-C7F609375902}"/>
              </a:ext>
            </a:extLst>
          </p:cNvPr>
          <p:cNvSpPr txBox="1">
            <a:spLocks/>
          </p:cNvSpPr>
          <p:nvPr/>
        </p:nvSpPr>
        <p:spPr>
          <a:xfrm>
            <a:off x="535539" y="37964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7" name="Title 8">
            <a:extLst>
              <a:ext uri="{FF2B5EF4-FFF2-40B4-BE49-F238E27FC236}">
                <a16:creationId xmlns:a16="http://schemas.microsoft.com/office/drawing/2014/main" id="{8DCAFDC7-767B-BD67-4516-22303B232ED2}"/>
              </a:ext>
            </a:extLst>
          </p:cNvPr>
          <p:cNvSpPr txBox="1">
            <a:spLocks/>
          </p:cNvSpPr>
          <p:nvPr/>
        </p:nvSpPr>
        <p:spPr>
          <a:xfrm>
            <a:off x="687939" y="39488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8" name="Title 8">
            <a:extLst>
              <a:ext uri="{FF2B5EF4-FFF2-40B4-BE49-F238E27FC236}">
                <a16:creationId xmlns:a16="http://schemas.microsoft.com/office/drawing/2014/main" id="{5569FF45-98BE-8E4A-AD89-B0D439BDD840}"/>
              </a:ext>
            </a:extLst>
          </p:cNvPr>
          <p:cNvSpPr txBox="1">
            <a:spLocks/>
          </p:cNvSpPr>
          <p:nvPr/>
        </p:nvSpPr>
        <p:spPr>
          <a:xfrm>
            <a:off x="840339" y="41012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9" name="Title 8">
            <a:extLst>
              <a:ext uri="{FF2B5EF4-FFF2-40B4-BE49-F238E27FC236}">
                <a16:creationId xmlns:a16="http://schemas.microsoft.com/office/drawing/2014/main" id="{39DFE0FF-126D-52CD-0314-C79A34279182}"/>
              </a:ext>
            </a:extLst>
          </p:cNvPr>
          <p:cNvSpPr txBox="1">
            <a:spLocks/>
          </p:cNvSpPr>
          <p:nvPr/>
        </p:nvSpPr>
        <p:spPr>
          <a:xfrm>
            <a:off x="693976" y="3048620"/>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60" name="Title 8">
            <a:extLst>
              <a:ext uri="{FF2B5EF4-FFF2-40B4-BE49-F238E27FC236}">
                <a16:creationId xmlns:a16="http://schemas.microsoft.com/office/drawing/2014/main" id="{46C4F84D-AC8F-614F-F562-ED93AE25DF27}"/>
              </a:ext>
            </a:extLst>
          </p:cNvPr>
          <p:cNvSpPr txBox="1">
            <a:spLocks/>
          </p:cNvSpPr>
          <p:nvPr/>
        </p:nvSpPr>
        <p:spPr>
          <a:xfrm>
            <a:off x="846376" y="32010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1" name="Title 8">
            <a:extLst>
              <a:ext uri="{FF2B5EF4-FFF2-40B4-BE49-F238E27FC236}">
                <a16:creationId xmlns:a16="http://schemas.microsoft.com/office/drawing/2014/main" id="{49A6C420-B9E5-CEE3-2820-6A1425A31E70}"/>
              </a:ext>
            </a:extLst>
          </p:cNvPr>
          <p:cNvSpPr txBox="1">
            <a:spLocks/>
          </p:cNvSpPr>
          <p:nvPr/>
        </p:nvSpPr>
        <p:spPr>
          <a:xfrm>
            <a:off x="998776" y="33534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2" name="Title 8">
            <a:extLst>
              <a:ext uri="{FF2B5EF4-FFF2-40B4-BE49-F238E27FC236}">
                <a16:creationId xmlns:a16="http://schemas.microsoft.com/office/drawing/2014/main" id="{CE9B298F-F4A5-E40D-3655-8731EFAB3015}"/>
              </a:ext>
            </a:extLst>
          </p:cNvPr>
          <p:cNvSpPr txBox="1">
            <a:spLocks/>
          </p:cNvSpPr>
          <p:nvPr/>
        </p:nvSpPr>
        <p:spPr>
          <a:xfrm>
            <a:off x="1151176" y="35058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3" name="Title 8">
            <a:extLst>
              <a:ext uri="{FF2B5EF4-FFF2-40B4-BE49-F238E27FC236}">
                <a16:creationId xmlns:a16="http://schemas.microsoft.com/office/drawing/2014/main" id="{C6C3183F-6C60-A829-B80F-11EF055934AD}"/>
              </a:ext>
            </a:extLst>
          </p:cNvPr>
          <p:cNvSpPr txBox="1">
            <a:spLocks/>
          </p:cNvSpPr>
          <p:nvPr/>
        </p:nvSpPr>
        <p:spPr>
          <a:xfrm>
            <a:off x="1303576" y="36582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4" name="Title 8">
            <a:extLst>
              <a:ext uri="{FF2B5EF4-FFF2-40B4-BE49-F238E27FC236}">
                <a16:creationId xmlns:a16="http://schemas.microsoft.com/office/drawing/2014/main" id="{F0753F15-967D-A9DB-863C-43747C8F3555}"/>
              </a:ext>
            </a:extLst>
          </p:cNvPr>
          <p:cNvSpPr txBox="1">
            <a:spLocks/>
          </p:cNvSpPr>
          <p:nvPr/>
        </p:nvSpPr>
        <p:spPr>
          <a:xfrm>
            <a:off x="1455976" y="38106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71" name="Title 8">
            <a:extLst>
              <a:ext uri="{FF2B5EF4-FFF2-40B4-BE49-F238E27FC236}">
                <a16:creationId xmlns:a16="http://schemas.microsoft.com/office/drawing/2014/main" id="{A1B57282-8DBD-3153-BD7C-65BF92F2E836}"/>
              </a:ext>
            </a:extLst>
          </p:cNvPr>
          <p:cNvSpPr txBox="1">
            <a:spLocks/>
          </p:cNvSpPr>
          <p:nvPr/>
        </p:nvSpPr>
        <p:spPr>
          <a:xfrm>
            <a:off x="4581538" y="73264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79" name="Title 8">
            <a:extLst>
              <a:ext uri="{FF2B5EF4-FFF2-40B4-BE49-F238E27FC236}">
                <a16:creationId xmlns:a16="http://schemas.microsoft.com/office/drawing/2014/main" id="{F48D9CE7-E350-531F-1E2B-BF6682325CA9}"/>
              </a:ext>
            </a:extLst>
          </p:cNvPr>
          <p:cNvSpPr txBox="1">
            <a:spLocks/>
          </p:cNvSpPr>
          <p:nvPr/>
        </p:nvSpPr>
        <p:spPr>
          <a:xfrm>
            <a:off x="387828" y="30302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19" name="Title 8">
            <a:extLst>
              <a:ext uri="{FF2B5EF4-FFF2-40B4-BE49-F238E27FC236}">
                <a16:creationId xmlns:a16="http://schemas.microsoft.com/office/drawing/2014/main" id="{E8649C99-74F3-AFD1-CF21-FE368763E199}"/>
              </a:ext>
            </a:extLst>
          </p:cNvPr>
          <p:cNvSpPr txBox="1">
            <a:spLocks/>
          </p:cNvSpPr>
          <p:nvPr/>
        </p:nvSpPr>
        <p:spPr>
          <a:xfrm>
            <a:off x="540228" y="31826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0" name="Title 8">
            <a:extLst>
              <a:ext uri="{FF2B5EF4-FFF2-40B4-BE49-F238E27FC236}">
                <a16:creationId xmlns:a16="http://schemas.microsoft.com/office/drawing/2014/main" id="{1B5285C1-7F8A-5599-7F25-75CB3EDDBCC8}"/>
              </a:ext>
            </a:extLst>
          </p:cNvPr>
          <p:cNvSpPr txBox="1">
            <a:spLocks/>
          </p:cNvSpPr>
          <p:nvPr/>
        </p:nvSpPr>
        <p:spPr>
          <a:xfrm>
            <a:off x="692628" y="33350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1" name="Title 8">
            <a:extLst>
              <a:ext uri="{FF2B5EF4-FFF2-40B4-BE49-F238E27FC236}">
                <a16:creationId xmlns:a16="http://schemas.microsoft.com/office/drawing/2014/main" id="{1628FC9F-1335-DF23-6CB2-F1B7A77429D1}"/>
              </a:ext>
            </a:extLst>
          </p:cNvPr>
          <p:cNvSpPr txBox="1">
            <a:spLocks/>
          </p:cNvSpPr>
          <p:nvPr/>
        </p:nvSpPr>
        <p:spPr>
          <a:xfrm>
            <a:off x="845028" y="34874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2" name="Title 8">
            <a:extLst>
              <a:ext uri="{FF2B5EF4-FFF2-40B4-BE49-F238E27FC236}">
                <a16:creationId xmlns:a16="http://schemas.microsoft.com/office/drawing/2014/main" id="{CA97D645-10C6-3713-4D64-52115CD39136}"/>
              </a:ext>
            </a:extLst>
          </p:cNvPr>
          <p:cNvSpPr txBox="1">
            <a:spLocks/>
          </p:cNvSpPr>
          <p:nvPr/>
        </p:nvSpPr>
        <p:spPr>
          <a:xfrm>
            <a:off x="1475084" y="34811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3" name="Title 8">
            <a:extLst>
              <a:ext uri="{FF2B5EF4-FFF2-40B4-BE49-F238E27FC236}">
                <a16:creationId xmlns:a16="http://schemas.microsoft.com/office/drawing/2014/main" id="{C5FFAC7E-936E-BD0D-4A73-8A0578E1766D}"/>
              </a:ext>
            </a:extLst>
          </p:cNvPr>
          <p:cNvSpPr txBox="1">
            <a:spLocks/>
          </p:cNvSpPr>
          <p:nvPr/>
        </p:nvSpPr>
        <p:spPr>
          <a:xfrm>
            <a:off x="1627484" y="36335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4" name="Title 8">
            <a:extLst>
              <a:ext uri="{FF2B5EF4-FFF2-40B4-BE49-F238E27FC236}">
                <a16:creationId xmlns:a16="http://schemas.microsoft.com/office/drawing/2014/main" id="{9AC0EBB3-5FFD-7449-83EB-8CCB6260CDC4}"/>
              </a:ext>
            </a:extLst>
          </p:cNvPr>
          <p:cNvSpPr txBox="1">
            <a:spLocks/>
          </p:cNvSpPr>
          <p:nvPr/>
        </p:nvSpPr>
        <p:spPr>
          <a:xfrm>
            <a:off x="1779884" y="37859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5" name="Title 8">
            <a:extLst>
              <a:ext uri="{FF2B5EF4-FFF2-40B4-BE49-F238E27FC236}">
                <a16:creationId xmlns:a16="http://schemas.microsoft.com/office/drawing/2014/main" id="{97AF5FE3-3614-C4E9-6AD0-76ED26C9150C}"/>
              </a:ext>
            </a:extLst>
          </p:cNvPr>
          <p:cNvSpPr txBox="1">
            <a:spLocks/>
          </p:cNvSpPr>
          <p:nvPr/>
        </p:nvSpPr>
        <p:spPr>
          <a:xfrm>
            <a:off x="1932284" y="39383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6" name="Title 8">
            <a:extLst>
              <a:ext uri="{FF2B5EF4-FFF2-40B4-BE49-F238E27FC236}">
                <a16:creationId xmlns:a16="http://schemas.microsoft.com/office/drawing/2014/main" id="{F9E0A89D-102C-8FED-CF8B-AD55B294DC58}"/>
              </a:ext>
            </a:extLst>
          </p:cNvPr>
          <p:cNvSpPr txBox="1">
            <a:spLocks/>
          </p:cNvSpPr>
          <p:nvPr/>
        </p:nvSpPr>
        <p:spPr>
          <a:xfrm>
            <a:off x="807094" y="23595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7" name="Title 8">
            <a:extLst>
              <a:ext uri="{FF2B5EF4-FFF2-40B4-BE49-F238E27FC236}">
                <a16:creationId xmlns:a16="http://schemas.microsoft.com/office/drawing/2014/main" id="{125B92EA-947D-8183-5EE9-CDDE1CCFAD40}"/>
              </a:ext>
            </a:extLst>
          </p:cNvPr>
          <p:cNvSpPr txBox="1">
            <a:spLocks/>
          </p:cNvSpPr>
          <p:nvPr/>
        </p:nvSpPr>
        <p:spPr>
          <a:xfrm>
            <a:off x="959494" y="25119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8" name="Title 8">
            <a:extLst>
              <a:ext uri="{FF2B5EF4-FFF2-40B4-BE49-F238E27FC236}">
                <a16:creationId xmlns:a16="http://schemas.microsoft.com/office/drawing/2014/main" id="{CF9F9066-3277-3A92-BDDD-EA0DDDE2068F}"/>
              </a:ext>
            </a:extLst>
          </p:cNvPr>
          <p:cNvSpPr txBox="1">
            <a:spLocks/>
          </p:cNvSpPr>
          <p:nvPr/>
        </p:nvSpPr>
        <p:spPr>
          <a:xfrm>
            <a:off x="1111894" y="26643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0" name="Title 8">
            <a:extLst>
              <a:ext uri="{FF2B5EF4-FFF2-40B4-BE49-F238E27FC236}">
                <a16:creationId xmlns:a16="http://schemas.microsoft.com/office/drawing/2014/main" id="{C38E31F7-366F-F15C-B2B3-8DAE0245422D}"/>
              </a:ext>
            </a:extLst>
          </p:cNvPr>
          <p:cNvSpPr txBox="1">
            <a:spLocks/>
          </p:cNvSpPr>
          <p:nvPr/>
        </p:nvSpPr>
        <p:spPr>
          <a:xfrm>
            <a:off x="396505" y="26856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1" name="Title 8">
            <a:extLst>
              <a:ext uri="{FF2B5EF4-FFF2-40B4-BE49-F238E27FC236}">
                <a16:creationId xmlns:a16="http://schemas.microsoft.com/office/drawing/2014/main" id="{D55B9462-C4B6-7D49-51B9-5E22100E6F46}"/>
              </a:ext>
            </a:extLst>
          </p:cNvPr>
          <p:cNvSpPr txBox="1">
            <a:spLocks/>
          </p:cNvSpPr>
          <p:nvPr/>
        </p:nvSpPr>
        <p:spPr>
          <a:xfrm>
            <a:off x="548905" y="28380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2" name="Title 8">
            <a:extLst>
              <a:ext uri="{FF2B5EF4-FFF2-40B4-BE49-F238E27FC236}">
                <a16:creationId xmlns:a16="http://schemas.microsoft.com/office/drawing/2014/main" id="{35472C87-9641-69A6-60A7-A7CA156BF6DC}"/>
              </a:ext>
            </a:extLst>
          </p:cNvPr>
          <p:cNvSpPr txBox="1">
            <a:spLocks/>
          </p:cNvSpPr>
          <p:nvPr/>
        </p:nvSpPr>
        <p:spPr>
          <a:xfrm>
            <a:off x="701305" y="29904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3" name="Title 8">
            <a:extLst>
              <a:ext uri="{FF2B5EF4-FFF2-40B4-BE49-F238E27FC236}">
                <a16:creationId xmlns:a16="http://schemas.microsoft.com/office/drawing/2014/main" id="{6AB4E8CA-F68F-E78A-ADA7-CEA04C5787B2}"/>
              </a:ext>
            </a:extLst>
          </p:cNvPr>
          <p:cNvSpPr txBox="1">
            <a:spLocks/>
          </p:cNvSpPr>
          <p:nvPr/>
        </p:nvSpPr>
        <p:spPr>
          <a:xfrm>
            <a:off x="853705" y="31428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4" name="Title 8">
            <a:extLst>
              <a:ext uri="{FF2B5EF4-FFF2-40B4-BE49-F238E27FC236}">
                <a16:creationId xmlns:a16="http://schemas.microsoft.com/office/drawing/2014/main" id="{420895CE-60AE-8C73-13BA-2C5D79E0A37A}"/>
              </a:ext>
            </a:extLst>
          </p:cNvPr>
          <p:cNvSpPr txBox="1">
            <a:spLocks/>
          </p:cNvSpPr>
          <p:nvPr/>
        </p:nvSpPr>
        <p:spPr>
          <a:xfrm>
            <a:off x="1429867" y="40060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5" name="Title 8">
            <a:extLst>
              <a:ext uri="{FF2B5EF4-FFF2-40B4-BE49-F238E27FC236}">
                <a16:creationId xmlns:a16="http://schemas.microsoft.com/office/drawing/2014/main" id="{BDF9D48C-C796-1909-B246-B497448B12AD}"/>
              </a:ext>
            </a:extLst>
          </p:cNvPr>
          <p:cNvSpPr txBox="1">
            <a:spLocks/>
          </p:cNvSpPr>
          <p:nvPr/>
        </p:nvSpPr>
        <p:spPr>
          <a:xfrm>
            <a:off x="1582267" y="41584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6" name="Title 8">
            <a:extLst>
              <a:ext uri="{FF2B5EF4-FFF2-40B4-BE49-F238E27FC236}">
                <a16:creationId xmlns:a16="http://schemas.microsoft.com/office/drawing/2014/main" id="{1760BA3F-BE14-302B-6C9E-6AF377F5D5AC}"/>
              </a:ext>
            </a:extLst>
          </p:cNvPr>
          <p:cNvSpPr txBox="1">
            <a:spLocks/>
          </p:cNvSpPr>
          <p:nvPr/>
        </p:nvSpPr>
        <p:spPr>
          <a:xfrm>
            <a:off x="2015473" y="31873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7" name="Title 8">
            <a:extLst>
              <a:ext uri="{FF2B5EF4-FFF2-40B4-BE49-F238E27FC236}">
                <a16:creationId xmlns:a16="http://schemas.microsoft.com/office/drawing/2014/main" id="{97F18C34-9DB9-BE4D-E2D0-45A15BCC2551}"/>
              </a:ext>
            </a:extLst>
          </p:cNvPr>
          <p:cNvSpPr txBox="1">
            <a:spLocks/>
          </p:cNvSpPr>
          <p:nvPr/>
        </p:nvSpPr>
        <p:spPr>
          <a:xfrm>
            <a:off x="2167873" y="33397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8" name="Title 8">
            <a:extLst>
              <a:ext uri="{FF2B5EF4-FFF2-40B4-BE49-F238E27FC236}">
                <a16:creationId xmlns:a16="http://schemas.microsoft.com/office/drawing/2014/main" id="{42C382E0-BCDD-8844-B7C2-C95798EAC042}"/>
              </a:ext>
            </a:extLst>
          </p:cNvPr>
          <p:cNvSpPr txBox="1">
            <a:spLocks/>
          </p:cNvSpPr>
          <p:nvPr/>
        </p:nvSpPr>
        <p:spPr>
          <a:xfrm>
            <a:off x="115546" y="4988801"/>
            <a:ext cx="2671692"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200" kern="0" dirty="0">
                <a:solidFill>
                  <a:schemeClr val="accent2"/>
                </a:solidFill>
              </a:rPr>
              <a:t>E</a:t>
            </a:r>
            <a:r>
              <a:rPr lang="en-US" sz="1200" b="0" kern="0" dirty="0">
                <a:solidFill>
                  <a:schemeClr val="accent2"/>
                </a:solidFill>
              </a:rPr>
              <a:t> = exposed = smoker</a:t>
            </a:r>
          </a:p>
          <a:p>
            <a:pPr>
              <a:lnSpc>
                <a:spcPct val="100000"/>
              </a:lnSpc>
            </a:pPr>
            <a:r>
              <a:rPr lang="en-US" sz="1200" kern="0" dirty="0">
                <a:solidFill>
                  <a:schemeClr val="tx1"/>
                </a:solidFill>
              </a:rPr>
              <a:t>N</a:t>
            </a:r>
            <a:r>
              <a:rPr lang="en-US" sz="1200" b="0" kern="0" dirty="0">
                <a:solidFill>
                  <a:schemeClr val="tx1"/>
                </a:solidFill>
              </a:rPr>
              <a:t> = non-exposed = non-smoker</a:t>
            </a:r>
          </a:p>
        </p:txBody>
      </p:sp>
      <p:sp>
        <p:nvSpPr>
          <p:cNvPr id="144" name="Oval 143">
            <a:extLst>
              <a:ext uri="{FF2B5EF4-FFF2-40B4-BE49-F238E27FC236}">
                <a16:creationId xmlns:a16="http://schemas.microsoft.com/office/drawing/2014/main" id="{462A0644-A4C8-32B3-58CF-53B672C14B84}"/>
              </a:ext>
            </a:extLst>
          </p:cNvPr>
          <p:cNvSpPr/>
          <p:nvPr/>
        </p:nvSpPr>
        <p:spPr bwMode="auto">
          <a:xfrm>
            <a:off x="2941510" y="3835784"/>
            <a:ext cx="1390019" cy="139001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Non-Exposed</a:t>
            </a:r>
            <a:endParaRPr kumimoji="0" lang="cs-CZ" sz="1400" b="0" i="0" u="none" strike="noStrike" cap="none" normalizeH="0" baseline="0" dirty="0" err="1">
              <a:ln>
                <a:noFill/>
              </a:ln>
              <a:solidFill>
                <a:schemeClr val="tx1"/>
              </a:solidFill>
              <a:effectLst/>
              <a:latin typeface="+mn-lt"/>
            </a:endParaRPr>
          </a:p>
        </p:txBody>
      </p:sp>
      <p:sp>
        <p:nvSpPr>
          <p:cNvPr id="145" name="Oval 144">
            <a:extLst>
              <a:ext uri="{FF2B5EF4-FFF2-40B4-BE49-F238E27FC236}">
                <a16:creationId xmlns:a16="http://schemas.microsoft.com/office/drawing/2014/main" id="{4A46F782-BECE-C2B7-9BAD-376F90D49B80}"/>
              </a:ext>
            </a:extLst>
          </p:cNvPr>
          <p:cNvSpPr/>
          <p:nvPr/>
        </p:nvSpPr>
        <p:spPr bwMode="auto">
          <a:xfrm>
            <a:off x="2939638" y="1792627"/>
            <a:ext cx="1390019" cy="13900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effectLst/>
                <a:latin typeface="+mn-lt"/>
              </a:rPr>
              <a:t>Exposed</a:t>
            </a:r>
            <a:endParaRPr kumimoji="0" lang="cs-CZ" sz="1800" b="0" i="0" u="none" strike="noStrike" cap="none" normalizeH="0" baseline="0" dirty="0" err="1">
              <a:ln>
                <a:noFill/>
              </a:ln>
              <a:effectLst/>
              <a:latin typeface="+mn-lt"/>
            </a:endParaRPr>
          </a:p>
        </p:txBody>
      </p:sp>
      <p:cxnSp>
        <p:nvCxnSpPr>
          <p:cNvPr id="147" name="Straight Arrow Connector 146">
            <a:extLst>
              <a:ext uri="{FF2B5EF4-FFF2-40B4-BE49-F238E27FC236}">
                <a16:creationId xmlns:a16="http://schemas.microsoft.com/office/drawing/2014/main" id="{3DE61915-1395-D0F7-8E14-AEAB179CEB78}"/>
              </a:ext>
            </a:extLst>
          </p:cNvPr>
          <p:cNvCxnSpPr>
            <a:stCxn id="4" idx="6"/>
            <a:endCxn id="145" idx="2"/>
          </p:cNvCxnSpPr>
          <p:nvPr/>
        </p:nvCxnSpPr>
        <p:spPr bwMode="auto">
          <a:xfrm flipV="1">
            <a:off x="2390990" y="2487637"/>
            <a:ext cx="548648" cy="90543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9" name="Straight Arrow Connector 148">
            <a:extLst>
              <a:ext uri="{FF2B5EF4-FFF2-40B4-BE49-F238E27FC236}">
                <a16:creationId xmlns:a16="http://schemas.microsoft.com/office/drawing/2014/main" id="{117E68E5-7C1B-6F5E-446C-B959AC224C1B}"/>
              </a:ext>
            </a:extLst>
          </p:cNvPr>
          <p:cNvCxnSpPr>
            <a:stCxn id="4" idx="6"/>
            <a:endCxn id="144" idx="2"/>
          </p:cNvCxnSpPr>
          <p:nvPr/>
        </p:nvCxnSpPr>
        <p:spPr bwMode="auto">
          <a:xfrm>
            <a:off x="2390990" y="3393072"/>
            <a:ext cx="550520" cy="11377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2" name="Oval 151">
            <a:extLst>
              <a:ext uri="{FF2B5EF4-FFF2-40B4-BE49-F238E27FC236}">
                <a16:creationId xmlns:a16="http://schemas.microsoft.com/office/drawing/2014/main" id="{73B3C2B6-D2CD-D529-D610-C49981C0EF9E}"/>
              </a:ext>
            </a:extLst>
          </p:cNvPr>
          <p:cNvSpPr/>
          <p:nvPr/>
        </p:nvSpPr>
        <p:spPr bwMode="auto">
          <a:xfrm>
            <a:off x="6179269" y="1331268"/>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3" name="Oval 152">
            <a:extLst>
              <a:ext uri="{FF2B5EF4-FFF2-40B4-BE49-F238E27FC236}">
                <a16:creationId xmlns:a16="http://schemas.microsoft.com/office/drawing/2014/main" id="{C7B839D5-150A-EFEF-490C-8CA20998BB75}"/>
              </a:ext>
            </a:extLst>
          </p:cNvPr>
          <p:cNvSpPr/>
          <p:nvPr/>
        </p:nvSpPr>
        <p:spPr bwMode="auto">
          <a:xfrm>
            <a:off x="6179270" y="2495099"/>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sp>
        <p:nvSpPr>
          <p:cNvPr id="154" name="Oval 153">
            <a:extLst>
              <a:ext uri="{FF2B5EF4-FFF2-40B4-BE49-F238E27FC236}">
                <a16:creationId xmlns:a16="http://schemas.microsoft.com/office/drawing/2014/main" id="{81DE8105-C969-E9B5-21F8-1F42409CC17F}"/>
              </a:ext>
            </a:extLst>
          </p:cNvPr>
          <p:cNvSpPr/>
          <p:nvPr/>
        </p:nvSpPr>
        <p:spPr bwMode="auto">
          <a:xfrm>
            <a:off x="6179268" y="3622779"/>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5" name="Oval 154">
            <a:extLst>
              <a:ext uri="{FF2B5EF4-FFF2-40B4-BE49-F238E27FC236}">
                <a16:creationId xmlns:a16="http://schemas.microsoft.com/office/drawing/2014/main" id="{BC91108E-1D37-2EB5-E473-40E8BCE8C564}"/>
              </a:ext>
            </a:extLst>
          </p:cNvPr>
          <p:cNvSpPr/>
          <p:nvPr/>
        </p:nvSpPr>
        <p:spPr bwMode="auto">
          <a:xfrm>
            <a:off x="6179269" y="4786610"/>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cxnSp>
        <p:nvCxnSpPr>
          <p:cNvPr id="159" name="Connector: Elbow 158">
            <a:extLst>
              <a:ext uri="{FF2B5EF4-FFF2-40B4-BE49-F238E27FC236}">
                <a16:creationId xmlns:a16="http://schemas.microsoft.com/office/drawing/2014/main" id="{79030B4C-259E-7335-9D74-4E4F82D24EE1}"/>
              </a:ext>
            </a:extLst>
          </p:cNvPr>
          <p:cNvCxnSpPr>
            <a:stCxn id="145" idx="6"/>
            <a:endCxn id="152" idx="2"/>
          </p:cNvCxnSpPr>
          <p:nvPr/>
        </p:nvCxnSpPr>
        <p:spPr bwMode="auto">
          <a:xfrm flipV="1">
            <a:off x="4329657" y="1790452"/>
            <a:ext cx="1849612" cy="697185"/>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or: Elbow 160">
            <a:extLst>
              <a:ext uri="{FF2B5EF4-FFF2-40B4-BE49-F238E27FC236}">
                <a16:creationId xmlns:a16="http://schemas.microsoft.com/office/drawing/2014/main" id="{1FD8D134-DB94-48CE-B9DF-B4D4BBBFC8BE}"/>
              </a:ext>
            </a:extLst>
          </p:cNvPr>
          <p:cNvCxnSpPr>
            <a:stCxn id="145" idx="6"/>
            <a:endCxn id="153" idx="2"/>
          </p:cNvCxnSpPr>
          <p:nvPr/>
        </p:nvCxnSpPr>
        <p:spPr bwMode="auto">
          <a:xfrm>
            <a:off x="4329657" y="2487637"/>
            <a:ext cx="1849613" cy="466646"/>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Connector: Elbow 167">
            <a:extLst>
              <a:ext uri="{FF2B5EF4-FFF2-40B4-BE49-F238E27FC236}">
                <a16:creationId xmlns:a16="http://schemas.microsoft.com/office/drawing/2014/main" id="{B25A4B6F-F37D-FD51-1F5B-0EB74FE81746}"/>
              </a:ext>
            </a:extLst>
          </p:cNvPr>
          <p:cNvCxnSpPr>
            <a:stCxn id="144" idx="6"/>
            <a:endCxn id="154" idx="2"/>
          </p:cNvCxnSpPr>
          <p:nvPr/>
        </p:nvCxnSpPr>
        <p:spPr bwMode="auto">
          <a:xfrm flipV="1">
            <a:off x="4331529" y="4081963"/>
            <a:ext cx="1847739" cy="448831"/>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or: Elbow 170">
            <a:extLst>
              <a:ext uri="{FF2B5EF4-FFF2-40B4-BE49-F238E27FC236}">
                <a16:creationId xmlns:a16="http://schemas.microsoft.com/office/drawing/2014/main" id="{033299B0-229F-8C52-FDF8-6428948A9CF9}"/>
              </a:ext>
            </a:extLst>
          </p:cNvPr>
          <p:cNvCxnSpPr>
            <a:stCxn id="144" idx="6"/>
            <a:endCxn id="155" idx="2"/>
          </p:cNvCxnSpPr>
          <p:nvPr/>
        </p:nvCxnSpPr>
        <p:spPr bwMode="auto">
          <a:xfrm>
            <a:off x="4331529" y="4530794"/>
            <a:ext cx="1847740" cy="715000"/>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Title 8">
            <a:extLst>
              <a:ext uri="{FF2B5EF4-FFF2-40B4-BE49-F238E27FC236}">
                <a16:creationId xmlns:a16="http://schemas.microsoft.com/office/drawing/2014/main" id="{0A793BD8-1F95-E070-3515-27B0A3E85B4D}"/>
              </a:ext>
            </a:extLst>
          </p:cNvPr>
          <p:cNvSpPr txBox="1">
            <a:spLocks/>
          </p:cNvSpPr>
          <p:nvPr/>
        </p:nvSpPr>
        <p:spPr>
          <a:xfrm>
            <a:off x="4277443" y="2299175"/>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4" name="Title 8">
            <a:extLst>
              <a:ext uri="{FF2B5EF4-FFF2-40B4-BE49-F238E27FC236}">
                <a16:creationId xmlns:a16="http://schemas.microsoft.com/office/drawing/2014/main" id="{C9C7118A-E739-9CB6-12F1-8EF15C9E57BD}"/>
              </a:ext>
            </a:extLst>
          </p:cNvPr>
          <p:cNvSpPr txBox="1">
            <a:spLocks/>
          </p:cNvSpPr>
          <p:nvPr/>
        </p:nvSpPr>
        <p:spPr>
          <a:xfrm>
            <a:off x="4238729" y="433845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cxnSp>
        <p:nvCxnSpPr>
          <p:cNvPr id="20" name="Straight Connector 19">
            <a:extLst>
              <a:ext uri="{FF2B5EF4-FFF2-40B4-BE49-F238E27FC236}">
                <a16:creationId xmlns:a16="http://schemas.microsoft.com/office/drawing/2014/main" id="{6BC64CD8-8A57-0A8F-4DA7-82C8EA17B7AF}"/>
              </a:ext>
            </a:extLst>
          </p:cNvPr>
          <p:cNvCxnSpPr/>
          <p:nvPr/>
        </p:nvCxnSpPr>
        <p:spPr bwMode="auto">
          <a:xfrm>
            <a:off x="7296150" y="787004"/>
            <a:ext cx="0" cy="561100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itle 8">
            <a:extLst>
              <a:ext uri="{FF2B5EF4-FFF2-40B4-BE49-F238E27FC236}">
                <a16:creationId xmlns:a16="http://schemas.microsoft.com/office/drawing/2014/main" id="{30CB8353-1CC9-8879-8270-F8D3AC2DD193}"/>
              </a:ext>
            </a:extLst>
          </p:cNvPr>
          <p:cNvSpPr txBox="1">
            <a:spLocks/>
          </p:cNvSpPr>
          <p:nvPr/>
        </p:nvSpPr>
        <p:spPr>
          <a:xfrm>
            <a:off x="8051215" y="107638"/>
            <a:ext cx="401515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Risk Difference (RD) </a:t>
            </a:r>
            <a:r>
              <a:rPr lang="en-US" sz="1600" b="0" kern="0" dirty="0">
                <a:solidFill>
                  <a:schemeClr val="tx1"/>
                </a:solidFill>
              </a:rPr>
              <a:t>of CVD between Smokers and Non-Smokers</a:t>
            </a:r>
          </a:p>
          <a:p>
            <a:pPr>
              <a:lnSpc>
                <a:spcPct val="100000"/>
              </a:lnSpc>
            </a:pPr>
            <a:r>
              <a:rPr lang="en-US" sz="1600" b="0" kern="0" dirty="0">
                <a:solidFill>
                  <a:schemeClr val="tx1"/>
                </a:solidFill>
              </a:rPr>
              <a:t>	I</a:t>
            </a:r>
            <a:r>
              <a:rPr lang="en-US" sz="1600" baseline="-25000" dirty="0">
                <a:solidFill>
                  <a:schemeClr val="tx1"/>
                </a:solidFill>
              </a:rPr>
              <a:t>E</a:t>
            </a:r>
            <a:r>
              <a:rPr lang="en-US" sz="1600" b="0" kern="0" dirty="0">
                <a:solidFill>
                  <a:schemeClr val="tx1"/>
                </a:solidFill>
              </a:rPr>
              <a:t> – I</a:t>
            </a:r>
            <a:r>
              <a:rPr lang="en-US" sz="1600" baseline="-25000" dirty="0">
                <a:solidFill>
                  <a:schemeClr val="tx1"/>
                </a:solidFill>
              </a:rPr>
              <a:t>N</a:t>
            </a:r>
          </a:p>
          <a:p>
            <a:pPr>
              <a:lnSpc>
                <a:spcPct val="100000"/>
              </a:lnSpc>
            </a:pPr>
            <a:r>
              <a:rPr lang="en-US" sz="1600" b="0" kern="0" baseline="-25000" dirty="0">
                <a:solidFill>
                  <a:schemeClr val="tx1"/>
                </a:solidFill>
              </a:rPr>
              <a:t>	</a:t>
            </a:r>
            <a:r>
              <a:rPr lang="en-US" sz="1600" b="0" kern="0" dirty="0">
                <a:solidFill>
                  <a:schemeClr val="tx1"/>
                </a:solidFill>
              </a:rPr>
              <a:t>= (500/100,000) – (100/100,000)</a:t>
            </a:r>
          </a:p>
          <a:p>
            <a:pPr>
              <a:lnSpc>
                <a:spcPct val="100000"/>
              </a:lnSpc>
            </a:pPr>
            <a:r>
              <a:rPr lang="en-US" sz="1600" b="0" kern="0" dirty="0">
                <a:solidFill>
                  <a:schemeClr val="tx1"/>
                </a:solidFill>
              </a:rPr>
              <a:t>	= 0.004</a:t>
            </a:r>
          </a:p>
          <a:p>
            <a:pPr>
              <a:lnSpc>
                <a:spcPct val="100000"/>
              </a:lnSpc>
            </a:pPr>
            <a:r>
              <a:rPr lang="en-US" sz="1600" b="0" kern="0" dirty="0">
                <a:solidFill>
                  <a:schemeClr val="tx1"/>
                </a:solidFill>
              </a:rPr>
              <a:t>	= 400 </a:t>
            </a:r>
            <a:r>
              <a:rPr lang="en-US" sz="1200" b="0" kern="0" dirty="0">
                <a:solidFill>
                  <a:schemeClr val="tx1"/>
                </a:solidFill>
              </a:rPr>
              <a:t>cases</a:t>
            </a:r>
            <a:r>
              <a:rPr lang="en-US" sz="1600" b="0" kern="0" dirty="0">
                <a:solidFill>
                  <a:schemeClr val="tx1"/>
                </a:solidFill>
              </a:rPr>
              <a:t> / 100,000 </a:t>
            </a:r>
            <a:r>
              <a:rPr lang="en-US" sz="1200" b="0" kern="0" dirty="0">
                <a:solidFill>
                  <a:schemeClr val="tx1"/>
                </a:solidFill>
              </a:rPr>
              <a:t>person-years</a:t>
            </a:r>
            <a:endParaRPr lang="en-US" sz="1600" b="0" kern="0" dirty="0">
              <a:solidFill>
                <a:schemeClr val="tx1"/>
              </a:solidFill>
            </a:endParaRPr>
          </a:p>
        </p:txBody>
      </p:sp>
      <p:sp>
        <p:nvSpPr>
          <p:cNvPr id="6" name="Title 8">
            <a:extLst>
              <a:ext uri="{FF2B5EF4-FFF2-40B4-BE49-F238E27FC236}">
                <a16:creationId xmlns:a16="http://schemas.microsoft.com/office/drawing/2014/main" id="{F3BF30B0-E6EF-BD87-1FE6-93C977B22161}"/>
              </a:ext>
            </a:extLst>
          </p:cNvPr>
          <p:cNvSpPr txBox="1">
            <a:spLocks/>
          </p:cNvSpPr>
          <p:nvPr/>
        </p:nvSpPr>
        <p:spPr>
          <a:xfrm>
            <a:off x="7958277" y="1742266"/>
            <a:ext cx="4073423"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2400" kern="0" dirty="0">
                <a:solidFill>
                  <a:srgbClr val="FF0000"/>
                </a:solidFill>
              </a:rPr>
              <a:t>Population-attributable Risk</a:t>
            </a:r>
            <a:endParaRPr lang="en-US" sz="2400" kern="0" dirty="0">
              <a:solidFill>
                <a:schemeClr val="accent6">
                  <a:lumMod val="75000"/>
                </a:schemeClr>
              </a:solidFill>
            </a:endParaRPr>
          </a:p>
        </p:txBody>
      </p:sp>
      <p:sp>
        <p:nvSpPr>
          <p:cNvPr id="7" name="Title 8">
            <a:extLst>
              <a:ext uri="{FF2B5EF4-FFF2-40B4-BE49-F238E27FC236}">
                <a16:creationId xmlns:a16="http://schemas.microsoft.com/office/drawing/2014/main" id="{A083B594-FEB0-9FA5-5374-FD985CB3860D}"/>
              </a:ext>
            </a:extLst>
          </p:cNvPr>
          <p:cNvSpPr txBox="1">
            <a:spLocks/>
          </p:cNvSpPr>
          <p:nvPr/>
        </p:nvSpPr>
        <p:spPr>
          <a:xfrm>
            <a:off x="7958277" y="2709037"/>
            <a:ext cx="4108093" cy="174433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Population-attributable Risk (ARP) </a:t>
            </a:r>
            <a:r>
              <a:rPr lang="en-US" sz="1600" b="0" kern="0" dirty="0">
                <a:solidFill>
                  <a:schemeClr val="tx1"/>
                </a:solidFill>
              </a:rPr>
              <a:t>of CVD attributed to Smoking (Exposure) among the General Population</a:t>
            </a:r>
          </a:p>
          <a:p>
            <a:pPr>
              <a:lnSpc>
                <a:spcPct val="100000"/>
              </a:lnSpc>
            </a:pPr>
            <a:r>
              <a:rPr lang="en-US" sz="1600" b="0" kern="0" dirty="0">
                <a:solidFill>
                  <a:schemeClr val="tx1"/>
                </a:solidFill>
              </a:rPr>
              <a:t>	RD x P</a:t>
            </a:r>
            <a:endParaRPr lang="en-US" sz="1600" baseline="-25000" dirty="0">
              <a:solidFill>
                <a:schemeClr val="tx1"/>
              </a:solidFill>
            </a:endParaRPr>
          </a:p>
          <a:p>
            <a:pPr>
              <a:lnSpc>
                <a:spcPct val="100000"/>
              </a:lnSpc>
            </a:pPr>
            <a:r>
              <a:rPr lang="en-US" sz="1600" b="0" kern="0" baseline="-25000" dirty="0">
                <a:solidFill>
                  <a:schemeClr val="tx1"/>
                </a:solidFill>
              </a:rPr>
              <a:t>	</a:t>
            </a:r>
            <a:r>
              <a:rPr lang="en-US" sz="1600" b="0" kern="0" dirty="0">
                <a:solidFill>
                  <a:schemeClr val="tx1"/>
                </a:solidFill>
              </a:rPr>
              <a:t>= </a:t>
            </a:r>
            <a:r>
              <a:rPr lang="en-US" sz="1200" b="0" kern="0" dirty="0">
                <a:solidFill>
                  <a:schemeClr val="tx1"/>
                </a:solidFill>
              </a:rPr>
              <a:t>Risk Difference x Exposure Prevalence</a:t>
            </a:r>
          </a:p>
          <a:p>
            <a:pPr>
              <a:lnSpc>
                <a:spcPct val="100000"/>
              </a:lnSpc>
            </a:pPr>
            <a:r>
              <a:rPr lang="en-US" sz="1600" b="0" kern="0" dirty="0">
                <a:solidFill>
                  <a:schemeClr val="tx1"/>
                </a:solidFill>
              </a:rPr>
              <a:t>	= 0.004 x 0.2</a:t>
            </a:r>
          </a:p>
          <a:p>
            <a:pPr>
              <a:lnSpc>
                <a:spcPct val="100000"/>
              </a:lnSpc>
            </a:pPr>
            <a:r>
              <a:rPr lang="en-US" sz="1600" b="0" kern="0" dirty="0">
                <a:solidFill>
                  <a:schemeClr val="tx1"/>
                </a:solidFill>
              </a:rPr>
              <a:t>	= 0.0008</a:t>
            </a:r>
          </a:p>
          <a:p>
            <a:pPr>
              <a:lnSpc>
                <a:spcPct val="100000"/>
              </a:lnSpc>
            </a:pPr>
            <a:r>
              <a:rPr lang="en-US" sz="1600" b="0" kern="0" dirty="0">
                <a:solidFill>
                  <a:schemeClr val="tx1"/>
                </a:solidFill>
              </a:rPr>
              <a:t>	= 80 </a:t>
            </a:r>
            <a:r>
              <a:rPr lang="en-US" sz="1100" b="0" kern="0" dirty="0">
                <a:solidFill>
                  <a:schemeClr val="tx1"/>
                </a:solidFill>
              </a:rPr>
              <a:t>cases</a:t>
            </a:r>
            <a:r>
              <a:rPr lang="en-US" sz="1600" b="0" kern="0" dirty="0">
                <a:solidFill>
                  <a:schemeClr val="tx1"/>
                </a:solidFill>
              </a:rPr>
              <a:t> / 100,000 </a:t>
            </a:r>
            <a:r>
              <a:rPr lang="en-US" sz="1100" b="0" kern="0" dirty="0">
                <a:solidFill>
                  <a:schemeClr val="tx1"/>
                </a:solidFill>
              </a:rPr>
              <a:t>person-years</a:t>
            </a:r>
            <a:endParaRPr lang="en-US" sz="1600" b="0" kern="0" dirty="0">
              <a:solidFill>
                <a:schemeClr val="tx1"/>
              </a:solidFill>
            </a:endParaRPr>
          </a:p>
        </p:txBody>
      </p:sp>
      <p:pic>
        <p:nvPicPr>
          <p:cNvPr id="13" name="Picture 12">
            <a:extLst>
              <a:ext uri="{FF2B5EF4-FFF2-40B4-BE49-F238E27FC236}">
                <a16:creationId xmlns:a16="http://schemas.microsoft.com/office/drawing/2014/main" id="{E0576634-495E-5164-6B5A-251E01C027FD}"/>
              </a:ext>
            </a:extLst>
          </p:cNvPr>
          <p:cNvPicPr>
            <a:picLocks noChangeAspect="1"/>
          </p:cNvPicPr>
          <p:nvPr/>
        </p:nvPicPr>
        <p:blipFill>
          <a:blip r:embed="rId3"/>
          <a:stretch>
            <a:fillRect/>
          </a:stretch>
        </p:blipFill>
        <p:spPr>
          <a:xfrm>
            <a:off x="7294278" y="2150074"/>
            <a:ext cx="4887639" cy="438395"/>
          </a:xfrm>
          <a:prstGeom prst="rect">
            <a:avLst/>
          </a:prstGeom>
        </p:spPr>
      </p:pic>
      <p:sp>
        <p:nvSpPr>
          <p:cNvPr id="14" name="Title 8">
            <a:extLst>
              <a:ext uri="{FF2B5EF4-FFF2-40B4-BE49-F238E27FC236}">
                <a16:creationId xmlns:a16="http://schemas.microsoft.com/office/drawing/2014/main" id="{4AA56330-DD7F-6171-83E7-CB8485B7C794}"/>
              </a:ext>
            </a:extLst>
          </p:cNvPr>
          <p:cNvSpPr txBox="1">
            <a:spLocks/>
          </p:cNvSpPr>
          <p:nvPr/>
        </p:nvSpPr>
        <p:spPr>
          <a:xfrm>
            <a:off x="7958277" y="4709496"/>
            <a:ext cx="4073423"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2000" kern="0" dirty="0">
                <a:solidFill>
                  <a:srgbClr val="FF0000"/>
                </a:solidFill>
              </a:rPr>
              <a:t>Population-attributable Fraction</a:t>
            </a:r>
            <a:endParaRPr lang="en-US" sz="2000" kern="0" dirty="0">
              <a:solidFill>
                <a:schemeClr val="accent6">
                  <a:lumMod val="75000"/>
                </a:schemeClr>
              </a:solidFill>
            </a:endParaRPr>
          </a:p>
        </p:txBody>
      </p:sp>
      <p:pic>
        <p:nvPicPr>
          <p:cNvPr id="16" name="Picture 15">
            <a:extLst>
              <a:ext uri="{FF2B5EF4-FFF2-40B4-BE49-F238E27FC236}">
                <a16:creationId xmlns:a16="http://schemas.microsoft.com/office/drawing/2014/main" id="{8BA0286E-3D8D-D5CE-BF83-1125351B7338}"/>
              </a:ext>
            </a:extLst>
          </p:cNvPr>
          <p:cNvPicPr>
            <a:picLocks noChangeAspect="1"/>
          </p:cNvPicPr>
          <p:nvPr/>
        </p:nvPicPr>
        <p:blipFill>
          <a:blip r:embed="rId4"/>
          <a:stretch>
            <a:fillRect/>
          </a:stretch>
        </p:blipFill>
        <p:spPr>
          <a:xfrm>
            <a:off x="7294278" y="5084456"/>
            <a:ext cx="4887639" cy="448579"/>
          </a:xfrm>
          <a:prstGeom prst="rect">
            <a:avLst/>
          </a:prstGeom>
        </p:spPr>
      </p:pic>
      <p:sp>
        <p:nvSpPr>
          <p:cNvPr id="19" name="Title 8">
            <a:extLst>
              <a:ext uri="{FF2B5EF4-FFF2-40B4-BE49-F238E27FC236}">
                <a16:creationId xmlns:a16="http://schemas.microsoft.com/office/drawing/2014/main" id="{A158EEBF-5ADC-A475-78E3-A1A4EB2C6868}"/>
              </a:ext>
            </a:extLst>
          </p:cNvPr>
          <p:cNvSpPr txBox="1">
            <a:spLocks/>
          </p:cNvSpPr>
          <p:nvPr/>
        </p:nvSpPr>
        <p:spPr>
          <a:xfrm>
            <a:off x="8073824" y="5607114"/>
            <a:ext cx="4108093" cy="11672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Population-attributable Fraction (AFP)</a:t>
            </a:r>
            <a:endParaRPr lang="en-US" sz="1600" b="0" kern="0" dirty="0">
              <a:solidFill>
                <a:schemeClr val="tx1"/>
              </a:solidFill>
            </a:endParaRPr>
          </a:p>
          <a:p>
            <a:pPr>
              <a:lnSpc>
                <a:spcPct val="100000"/>
              </a:lnSpc>
            </a:pPr>
            <a:r>
              <a:rPr lang="en-US" sz="1600" b="0" kern="0" dirty="0">
                <a:solidFill>
                  <a:schemeClr val="tx1"/>
                </a:solidFill>
              </a:rPr>
              <a:t>	ARP / I</a:t>
            </a:r>
            <a:endParaRPr lang="en-US" sz="1600" baseline="-25000" dirty="0">
              <a:solidFill>
                <a:schemeClr val="tx1"/>
              </a:solidFill>
            </a:endParaRPr>
          </a:p>
          <a:p>
            <a:pPr>
              <a:lnSpc>
                <a:spcPct val="100000"/>
              </a:lnSpc>
            </a:pPr>
            <a:r>
              <a:rPr lang="en-US" sz="1600" b="0" kern="0" baseline="-25000" dirty="0">
                <a:solidFill>
                  <a:schemeClr val="tx1"/>
                </a:solidFill>
              </a:rPr>
              <a:t>	</a:t>
            </a:r>
            <a:r>
              <a:rPr lang="en-US" sz="1600" b="0" kern="0" dirty="0">
                <a:solidFill>
                  <a:schemeClr val="tx1"/>
                </a:solidFill>
              </a:rPr>
              <a:t>= </a:t>
            </a:r>
            <a:r>
              <a:rPr lang="en-US" sz="1200" b="0" kern="0" dirty="0">
                <a:solidFill>
                  <a:schemeClr val="tx1"/>
                </a:solidFill>
              </a:rPr>
              <a:t>ARP / Total Outcome Incidence</a:t>
            </a:r>
          </a:p>
          <a:p>
            <a:pPr>
              <a:lnSpc>
                <a:spcPct val="100000"/>
              </a:lnSpc>
            </a:pPr>
            <a:r>
              <a:rPr lang="en-US" sz="1600" b="0" kern="0" dirty="0">
                <a:solidFill>
                  <a:schemeClr val="tx1"/>
                </a:solidFill>
              </a:rPr>
              <a:t>	= 0.0008 / (180/100,000)</a:t>
            </a:r>
          </a:p>
          <a:p>
            <a:pPr>
              <a:lnSpc>
                <a:spcPct val="100000"/>
              </a:lnSpc>
            </a:pPr>
            <a:r>
              <a:rPr lang="en-US" sz="1600" b="0" kern="0" dirty="0">
                <a:solidFill>
                  <a:schemeClr val="tx1"/>
                </a:solidFill>
              </a:rPr>
              <a:t>	= 0.44 = 44%</a:t>
            </a:r>
          </a:p>
        </p:txBody>
      </p:sp>
    </p:spTree>
    <p:custDataLst>
      <p:tags r:id="rId1"/>
    </p:custDataLst>
    <p:extLst>
      <p:ext uri="{BB962C8B-B14F-4D97-AF65-F5344CB8AC3E}">
        <p14:creationId xmlns:p14="http://schemas.microsoft.com/office/powerpoint/2010/main" val="3209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6" grpId="0"/>
      <p:bldP spid="7" grpId="0" build="p"/>
      <p:bldP spid="14" grpId="0"/>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7" name="Title 8">
            <a:extLst>
              <a:ext uri="{FF2B5EF4-FFF2-40B4-BE49-F238E27FC236}">
                <a16:creationId xmlns:a16="http://schemas.microsoft.com/office/drawing/2014/main" id="{55C60F0A-57C7-45C5-8C3C-781239C2413F}"/>
              </a:ext>
            </a:extLst>
          </p:cNvPr>
          <p:cNvSpPr>
            <a:spLocks noGrp="1"/>
          </p:cNvSpPr>
          <p:nvPr>
            <p:ph type="title"/>
          </p:nvPr>
        </p:nvSpPr>
        <p:spPr>
          <a:xfrm>
            <a:off x="414000" y="1839941"/>
            <a:ext cx="5072400" cy="624070"/>
          </a:xfrm>
        </p:spPr>
        <p:txBody>
          <a:bodyPr/>
          <a:lstStyle/>
          <a:p>
            <a:r>
              <a:rPr lang="en-US" dirty="0">
                <a:solidFill>
                  <a:srgbClr val="0000DC"/>
                </a:solidFill>
              </a:rPr>
              <a:t>Measures of Effect</a:t>
            </a:r>
          </a:p>
        </p:txBody>
      </p:sp>
      <p:sp>
        <p:nvSpPr>
          <p:cNvPr id="11" name="Title 8">
            <a:extLst>
              <a:ext uri="{FF2B5EF4-FFF2-40B4-BE49-F238E27FC236}">
                <a16:creationId xmlns:a16="http://schemas.microsoft.com/office/drawing/2014/main" id="{C971C362-C241-406D-8B6E-BF0EAE1829F7}"/>
              </a:ext>
            </a:extLst>
          </p:cNvPr>
          <p:cNvSpPr txBox="1">
            <a:spLocks/>
          </p:cNvSpPr>
          <p:nvPr/>
        </p:nvSpPr>
        <p:spPr>
          <a:xfrm>
            <a:off x="540380" y="1215871"/>
            <a:ext cx="481963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US" sz="2400" kern="0" dirty="0">
                <a:solidFill>
                  <a:srgbClr val="FF0000"/>
                </a:solidFill>
              </a:rPr>
              <a:t>Cohort Studies</a:t>
            </a:r>
          </a:p>
        </p:txBody>
      </p:sp>
      <p:pic>
        <p:nvPicPr>
          <p:cNvPr id="8" name="Picture 7">
            <a:extLst>
              <a:ext uri="{FF2B5EF4-FFF2-40B4-BE49-F238E27FC236}">
                <a16:creationId xmlns:a16="http://schemas.microsoft.com/office/drawing/2014/main" id="{5D46FCA5-8CDC-4068-9412-679449009126}"/>
              </a:ext>
            </a:extLst>
          </p:cNvPr>
          <p:cNvPicPr>
            <a:picLocks noChangeAspect="1"/>
          </p:cNvPicPr>
          <p:nvPr/>
        </p:nvPicPr>
        <p:blipFill>
          <a:blip r:embed="rId2"/>
          <a:stretch>
            <a:fillRect/>
          </a:stretch>
        </p:blipFill>
        <p:spPr>
          <a:xfrm>
            <a:off x="414000" y="2450348"/>
            <a:ext cx="9105900" cy="847725"/>
          </a:xfrm>
          <a:prstGeom prst="rect">
            <a:avLst/>
          </a:prstGeom>
        </p:spPr>
      </p:pic>
      <p:pic>
        <p:nvPicPr>
          <p:cNvPr id="10" name="Picture 9">
            <a:extLst>
              <a:ext uri="{FF2B5EF4-FFF2-40B4-BE49-F238E27FC236}">
                <a16:creationId xmlns:a16="http://schemas.microsoft.com/office/drawing/2014/main" id="{09C85C64-23A7-4F76-B399-7C087C1B1F79}"/>
              </a:ext>
            </a:extLst>
          </p:cNvPr>
          <p:cNvPicPr>
            <a:picLocks noChangeAspect="1"/>
          </p:cNvPicPr>
          <p:nvPr/>
        </p:nvPicPr>
        <p:blipFill>
          <a:blip r:embed="rId3"/>
          <a:stretch>
            <a:fillRect/>
          </a:stretch>
        </p:blipFill>
        <p:spPr>
          <a:xfrm>
            <a:off x="473094" y="3270195"/>
            <a:ext cx="9067800" cy="504825"/>
          </a:xfrm>
          <a:prstGeom prst="rect">
            <a:avLst/>
          </a:prstGeom>
        </p:spPr>
      </p:pic>
      <p:pic>
        <p:nvPicPr>
          <p:cNvPr id="16" name="Picture 15">
            <a:extLst>
              <a:ext uri="{FF2B5EF4-FFF2-40B4-BE49-F238E27FC236}">
                <a16:creationId xmlns:a16="http://schemas.microsoft.com/office/drawing/2014/main" id="{31E53820-3FA8-417A-A04B-E8BEC721692A}"/>
              </a:ext>
            </a:extLst>
          </p:cNvPr>
          <p:cNvPicPr>
            <a:picLocks noChangeAspect="1"/>
          </p:cNvPicPr>
          <p:nvPr/>
        </p:nvPicPr>
        <p:blipFill>
          <a:blip r:embed="rId4"/>
          <a:stretch>
            <a:fillRect/>
          </a:stretch>
        </p:blipFill>
        <p:spPr>
          <a:xfrm>
            <a:off x="461625" y="3755926"/>
            <a:ext cx="9058275" cy="514350"/>
          </a:xfrm>
          <a:prstGeom prst="rect">
            <a:avLst/>
          </a:prstGeom>
        </p:spPr>
      </p:pic>
      <p:pic>
        <p:nvPicPr>
          <p:cNvPr id="20" name="Picture 19">
            <a:extLst>
              <a:ext uri="{FF2B5EF4-FFF2-40B4-BE49-F238E27FC236}">
                <a16:creationId xmlns:a16="http://schemas.microsoft.com/office/drawing/2014/main" id="{B7458EAD-FE39-4F3B-A12A-4C6E59DC2EBB}"/>
              </a:ext>
            </a:extLst>
          </p:cNvPr>
          <p:cNvPicPr>
            <a:picLocks noChangeAspect="1"/>
          </p:cNvPicPr>
          <p:nvPr/>
        </p:nvPicPr>
        <p:blipFill>
          <a:blip r:embed="rId5"/>
          <a:stretch>
            <a:fillRect/>
          </a:stretch>
        </p:blipFill>
        <p:spPr>
          <a:xfrm>
            <a:off x="434676" y="4232873"/>
            <a:ext cx="9096375" cy="981075"/>
          </a:xfrm>
          <a:prstGeom prst="rect">
            <a:avLst/>
          </a:prstGeom>
        </p:spPr>
      </p:pic>
      <p:pic>
        <p:nvPicPr>
          <p:cNvPr id="22" name="Picture 21">
            <a:extLst>
              <a:ext uri="{FF2B5EF4-FFF2-40B4-BE49-F238E27FC236}">
                <a16:creationId xmlns:a16="http://schemas.microsoft.com/office/drawing/2014/main" id="{203E9597-AAA3-47F4-B660-45028F71548B}"/>
              </a:ext>
            </a:extLst>
          </p:cNvPr>
          <p:cNvPicPr>
            <a:picLocks noChangeAspect="1"/>
          </p:cNvPicPr>
          <p:nvPr/>
        </p:nvPicPr>
        <p:blipFill>
          <a:blip r:embed="rId6"/>
          <a:stretch>
            <a:fillRect/>
          </a:stretch>
        </p:blipFill>
        <p:spPr>
          <a:xfrm>
            <a:off x="414000" y="5216148"/>
            <a:ext cx="9096375" cy="504825"/>
          </a:xfrm>
          <a:prstGeom prst="rect">
            <a:avLst/>
          </a:prstGeom>
        </p:spPr>
      </p:pic>
    </p:spTree>
    <p:extLst>
      <p:ext uri="{BB962C8B-B14F-4D97-AF65-F5344CB8AC3E}">
        <p14:creationId xmlns:p14="http://schemas.microsoft.com/office/powerpoint/2010/main" val="349203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340014F-3E41-4701-93EF-3C64D9FC5E69}"/>
              </a:ext>
            </a:extLst>
          </p:cNvPr>
          <p:cNvPicPr>
            <a:picLocks noChangeAspect="1"/>
          </p:cNvPicPr>
          <p:nvPr/>
        </p:nvPicPr>
        <p:blipFill rotWithShape="1">
          <a:blip r:embed="rId3"/>
          <a:srcRect t="-2" b="-3982"/>
          <a:stretch/>
        </p:blipFill>
        <p:spPr>
          <a:xfrm>
            <a:off x="415510" y="4266822"/>
            <a:ext cx="9096375" cy="1782779"/>
          </a:xfrm>
          <a:prstGeom prst="rect">
            <a:avLst/>
          </a:prstGeom>
        </p:spPr>
      </p:pic>
      <p:pic>
        <p:nvPicPr>
          <p:cNvPr id="21" name="Picture 20">
            <a:extLst>
              <a:ext uri="{FF2B5EF4-FFF2-40B4-BE49-F238E27FC236}">
                <a16:creationId xmlns:a16="http://schemas.microsoft.com/office/drawing/2014/main" id="{B77701DA-D7AE-4A7C-99F4-A475B877ECAD}"/>
              </a:ext>
            </a:extLst>
          </p:cNvPr>
          <p:cNvPicPr>
            <a:picLocks noChangeAspect="1"/>
          </p:cNvPicPr>
          <p:nvPr/>
        </p:nvPicPr>
        <p:blipFill rotWithShape="1">
          <a:blip r:embed="rId3"/>
          <a:srcRect t="-1" b="38951"/>
          <a:stretch/>
        </p:blipFill>
        <p:spPr>
          <a:xfrm>
            <a:off x="414000" y="4234870"/>
            <a:ext cx="9096375" cy="1046694"/>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7" name="Title 8">
            <a:extLst>
              <a:ext uri="{FF2B5EF4-FFF2-40B4-BE49-F238E27FC236}">
                <a16:creationId xmlns:a16="http://schemas.microsoft.com/office/drawing/2014/main" id="{55C60F0A-57C7-45C5-8C3C-781239C2413F}"/>
              </a:ext>
            </a:extLst>
          </p:cNvPr>
          <p:cNvSpPr>
            <a:spLocks noGrp="1"/>
          </p:cNvSpPr>
          <p:nvPr>
            <p:ph type="title"/>
          </p:nvPr>
        </p:nvSpPr>
        <p:spPr>
          <a:xfrm>
            <a:off x="414000" y="1839941"/>
            <a:ext cx="5072400" cy="624070"/>
          </a:xfrm>
        </p:spPr>
        <p:txBody>
          <a:bodyPr/>
          <a:lstStyle/>
          <a:p>
            <a:r>
              <a:rPr lang="en-US" dirty="0">
                <a:solidFill>
                  <a:srgbClr val="0000DC"/>
                </a:solidFill>
              </a:rPr>
              <a:t>Measures of Effect</a:t>
            </a:r>
          </a:p>
        </p:txBody>
      </p:sp>
      <p:sp>
        <p:nvSpPr>
          <p:cNvPr id="11" name="Title 8">
            <a:extLst>
              <a:ext uri="{FF2B5EF4-FFF2-40B4-BE49-F238E27FC236}">
                <a16:creationId xmlns:a16="http://schemas.microsoft.com/office/drawing/2014/main" id="{C971C362-C241-406D-8B6E-BF0EAE1829F7}"/>
              </a:ext>
            </a:extLst>
          </p:cNvPr>
          <p:cNvSpPr txBox="1">
            <a:spLocks/>
          </p:cNvSpPr>
          <p:nvPr/>
        </p:nvSpPr>
        <p:spPr>
          <a:xfrm>
            <a:off x="540380" y="1215871"/>
            <a:ext cx="481963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US" sz="2400" kern="0" dirty="0">
                <a:solidFill>
                  <a:srgbClr val="FF0000"/>
                </a:solidFill>
              </a:rPr>
              <a:t>Cohort Studies</a:t>
            </a:r>
          </a:p>
        </p:txBody>
      </p:sp>
      <p:pic>
        <p:nvPicPr>
          <p:cNvPr id="6" name="Picture 5" descr="Shape&#10;&#10;Description automatically generated with medium confidence">
            <a:extLst>
              <a:ext uri="{FF2B5EF4-FFF2-40B4-BE49-F238E27FC236}">
                <a16:creationId xmlns:a16="http://schemas.microsoft.com/office/drawing/2014/main" id="{C54C45F2-D506-4AC8-8A70-022C98EF3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834" y="23193"/>
            <a:ext cx="5936166" cy="985497"/>
          </a:xfrm>
          <a:prstGeom prst="rect">
            <a:avLst/>
          </a:prstGeom>
        </p:spPr>
      </p:pic>
      <p:sp>
        <p:nvSpPr>
          <p:cNvPr id="15" name="Title 8">
            <a:extLst>
              <a:ext uri="{FF2B5EF4-FFF2-40B4-BE49-F238E27FC236}">
                <a16:creationId xmlns:a16="http://schemas.microsoft.com/office/drawing/2014/main" id="{08A8E501-5603-41F1-9F35-295C6C8F009C}"/>
              </a:ext>
            </a:extLst>
          </p:cNvPr>
          <p:cNvSpPr txBox="1">
            <a:spLocks/>
          </p:cNvSpPr>
          <p:nvPr/>
        </p:nvSpPr>
        <p:spPr>
          <a:xfrm>
            <a:off x="6255834" y="1122545"/>
            <a:ext cx="593616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600" b="0" kern="0" dirty="0">
                <a:solidFill>
                  <a:schemeClr val="tx1"/>
                </a:solidFill>
                <a:hlinkClick r:id="rId5"/>
              </a:rPr>
              <a:t>50-Year Trends in Smoking-Related Mortality in the United States</a:t>
            </a:r>
            <a:endParaRPr lang="en-GB" sz="1600" b="0" kern="0" dirty="0">
              <a:solidFill>
                <a:schemeClr val="tx1"/>
              </a:solidFill>
            </a:endParaRPr>
          </a:p>
        </p:txBody>
      </p:sp>
      <p:pic>
        <p:nvPicPr>
          <p:cNvPr id="18" name="Picture 17">
            <a:extLst>
              <a:ext uri="{FF2B5EF4-FFF2-40B4-BE49-F238E27FC236}">
                <a16:creationId xmlns:a16="http://schemas.microsoft.com/office/drawing/2014/main" id="{35265286-F7A2-4C1C-B14D-161757FA66A5}"/>
              </a:ext>
            </a:extLst>
          </p:cNvPr>
          <p:cNvPicPr>
            <a:picLocks noChangeAspect="1"/>
          </p:cNvPicPr>
          <p:nvPr/>
        </p:nvPicPr>
        <p:blipFill rotWithShape="1">
          <a:blip r:embed="rId6"/>
          <a:srcRect t="-2" b="-3657"/>
          <a:stretch/>
        </p:blipFill>
        <p:spPr>
          <a:xfrm>
            <a:off x="414000" y="2464011"/>
            <a:ext cx="9048750" cy="1935179"/>
          </a:xfrm>
          <a:prstGeom prst="rect">
            <a:avLst/>
          </a:prstGeom>
        </p:spPr>
      </p:pic>
      <p:pic>
        <p:nvPicPr>
          <p:cNvPr id="13" name="Picture 12">
            <a:extLst>
              <a:ext uri="{FF2B5EF4-FFF2-40B4-BE49-F238E27FC236}">
                <a16:creationId xmlns:a16="http://schemas.microsoft.com/office/drawing/2014/main" id="{9B083028-6808-47EA-ADF2-B16EC6678EC5}"/>
              </a:ext>
            </a:extLst>
          </p:cNvPr>
          <p:cNvPicPr>
            <a:picLocks noChangeAspect="1"/>
          </p:cNvPicPr>
          <p:nvPr/>
        </p:nvPicPr>
        <p:blipFill rotWithShape="1">
          <a:blip r:embed="rId6"/>
          <a:srcRect b="35468"/>
          <a:stretch/>
        </p:blipFill>
        <p:spPr>
          <a:xfrm>
            <a:off x="414000" y="2464011"/>
            <a:ext cx="9048750" cy="1204740"/>
          </a:xfrm>
          <a:prstGeom prst="rect">
            <a:avLst/>
          </a:prstGeom>
        </p:spPr>
      </p:pic>
      <p:pic>
        <p:nvPicPr>
          <p:cNvPr id="17" name="Picture 16">
            <a:extLst>
              <a:ext uri="{FF2B5EF4-FFF2-40B4-BE49-F238E27FC236}">
                <a16:creationId xmlns:a16="http://schemas.microsoft.com/office/drawing/2014/main" id="{271BE084-0A71-4C88-BFB2-BC39EF0E31B4}"/>
              </a:ext>
            </a:extLst>
          </p:cNvPr>
          <p:cNvPicPr>
            <a:picLocks noChangeAspect="1"/>
          </p:cNvPicPr>
          <p:nvPr/>
        </p:nvPicPr>
        <p:blipFill rotWithShape="1">
          <a:blip r:embed="rId3"/>
          <a:srcRect b="55880"/>
          <a:stretch/>
        </p:blipFill>
        <p:spPr>
          <a:xfrm>
            <a:off x="401338" y="4266822"/>
            <a:ext cx="9096375" cy="756438"/>
          </a:xfrm>
          <a:prstGeom prst="rect">
            <a:avLst/>
          </a:prstGeom>
        </p:spPr>
      </p:pic>
    </p:spTree>
    <p:custDataLst>
      <p:tags r:id="rId1"/>
    </p:custDataLst>
    <p:extLst>
      <p:ext uri="{BB962C8B-B14F-4D97-AF65-F5344CB8AC3E}">
        <p14:creationId xmlns:p14="http://schemas.microsoft.com/office/powerpoint/2010/main" val="21007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a:t>
            </a:r>
            <a:r>
              <a:rPr lang="ar-EG" sz="4000" dirty="0"/>
              <a:t>5</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9815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600" b="0" kern="0" dirty="0"/>
              <a:t>In 2015, a team of epidemiologists from the Jagiellonian University Medical College in Kraków initiated a prospective cohort study in Kraków, Poland. Their research focus was to examine the risk of developing cardiovascular disease (CVD) among smokers as compared to non-smokers. The researchers chose a sample of 800 participants for the study; smokers (</a:t>
            </a:r>
            <a:r>
              <a:rPr lang="en-US" sz="1600" b="0" i="1" kern="0" dirty="0"/>
              <a:t>n</a:t>
            </a:r>
            <a:r>
              <a:rPr lang="en-US" sz="1600" b="0" kern="0" dirty="0"/>
              <a:t> = 240) and non-smokers (</a:t>
            </a:r>
            <a:r>
              <a:rPr lang="en-US" sz="1600" b="0" i="1" kern="0" dirty="0"/>
              <a:t>n</a:t>
            </a:r>
            <a:r>
              <a:rPr lang="en-US" sz="1600" b="0" kern="0" dirty="0"/>
              <a:t> = 560).</a:t>
            </a:r>
          </a:p>
          <a:p>
            <a:pPr algn="just">
              <a:lnSpc>
                <a:spcPct val="150000"/>
              </a:lnSpc>
            </a:pPr>
            <a:r>
              <a:rPr lang="en-US" sz="1600" b="0" kern="0" dirty="0"/>
              <a:t>Both cohorts were followed up for five years. During this time, participants underwent annual health assessments, including cardiovascular evaluations and blood tests. Incidences of CVD reported by the participants were subsequently verified using medical records. By the end of follow-up, 80 cases of CVD were recorded, 60 of them were smokers. Calculate </a:t>
            </a:r>
            <a:r>
              <a:rPr lang="en-US" sz="1600" kern="0" dirty="0">
                <a:solidFill>
                  <a:srgbClr val="FF0000"/>
                </a:solidFill>
              </a:rPr>
              <a:t>risk difference (RD) </a:t>
            </a:r>
            <a:r>
              <a:rPr lang="en-US" sz="1600" b="0" kern="0" dirty="0"/>
              <a:t>and </a:t>
            </a:r>
            <a:r>
              <a:rPr lang="en-US" sz="1600" kern="0" dirty="0">
                <a:solidFill>
                  <a:srgbClr val="FF0000"/>
                </a:solidFill>
              </a:rPr>
              <a:t>relative risk (RR) </a:t>
            </a:r>
            <a:r>
              <a:rPr lang="en-US" sz="1600" b="0" kern="0" dirty="0"/>
              <a:t>of CVD among smokers vs non-smokers.</a:t>
            </a:r>
          </a:p>
        </p:txBody>
      </p:sp>
      <p:graphicFrame>
        <p:nvGraphicFramePr>
          <p:cNvPr id="4" name="Table 3">
            <a:extLst>
              <a:ext uri="{FF2B5EF4-FFF2-40B4-BE49-F238E27FC236}">
                <a16:creationId xmlns:a16="http://schemas.microsoft.com/office/drawing/2014/main" id="{C6F90279-BC6E-49CD-86F4-95F47DF51681}"/>
              </a:ext>
            </a:extLst>
          </p:cNvPr>
          <p:cNvGraphicFramePr>
            <a:graphicFrameLocks noGrp="1"/>
          </p:cNvGraphicFramePr>
          <p:nvPr>
            <p:extLst>
              <p:ext uri="{D42A27DB-BD31-4B8C-83A1-F6EECF244321}">
                <p14:modId xmlns:p14="http://schemas.microsoft.com/office/powerpoint/2010/main" val="332128587"/>
              </p:ext>
            </p:extLst>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123729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5</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84773"/>
            <a:ext cx="11512370" cy="33443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50000"/>
              </a:lnSpc>
              <a:buFont typeface="Arial" panose="020B0604020202020204" pitchFamily="34" charset="0"/>
              <a:buChar char="•"/>
            </a:pPr>
            <a:r>
              <a:rPr lang="en-US" sz="2000" kern="0" dirty="0"/>
              <a:t>Absolute Risk of CVD among Smokers =</a:t>
            </a:r>
          </a:p>
          <a:p>
            <a:pPr marL="285750" indent="-285750" algn="just">
              <a:lnSpc>
                <a:spcPct val="250000"/>
              </a:lnSpc>
              <a:buFont typeface="Arial" panose="020B0604020202020204" pitchFamily="34" charset="0"/>
              <a:buChar char="•"/>
            </a:pPr>
            <a:r>
              <a:rPr lang="en-US" sz="2000" kern="0" dirty="0"/>
              <a:t>Absolute Risk of CVD among Non-smokers = </a:t>
            </a:r>
          </a:p>
          <a:p>
            <a:pPr marL="285750" indent="-285750" algn="just">
              <a:lnSpc>
                <a:spcPct val="250000"/>
              </a:lnSpc>
              <a:buFont typeface="Arial" panose="020B0604020202020204" pitchFamily="34" charset="0"/>
              <a:buChar char="•"/>
            </a:pPr>
            <a:r>
              <a:rPr lang="en-US" sz="2000" kern="0" dirty="0"/>
              <a:t>Risk Difference = </a:t>
            </a:r>
          </a:p>
          <a:p>
            <a:pPr marL="285750" indent="-285750" algn="just">
              <a:lnSpc>
                <a:spcPct val="250000"/>
              </a:lnSpc>
              <a:buFont typeface="Arial" panose="020B0604020202020204" pitchFamily="34" charset="0"/>
              <a:buChar char="•"/>
            </a:pPr>
            <a:r>
              <a:rPr lang="en-US" sz="2000" kern="0" dirty="0"/>
              <a:t>Risk Ratio = </a:t>
            </a:r>
          </a:p>
        </p:txBody>
      </p:sp>
      <p:graphicFrame>
        <p:nvGraphicFramePr>
          <p:cNvPr id="8" name="Table 7">
            <a:extLst>
              <a:ext uri="{FF2B5EF4-FFF2-40B4-BE49-F238E27FC236}">
                <a16:creationId xmlns:a16="http://schemas.microsoft.com/office/drawing/2014/main" id="{0C51C078-D3C8-4879-9D65-2298E1CD7996}"/>
              </a:ext>
            </a:extLst>
          </p:cNvPr>
          <p:cNvGraphicFramePr>
            <a:graphicFrameLocks noGrp="1"/>
          </p:cNvGraphicFramePr>
          <p:nvPr>
            <p:extLst>
              <p:ext uri="{D42A27DB-BD31-4B8C-83A1-F6EECF244321}">
                <p14:modId xmlns:p14="http://schemas.microsoft.com/office/powerpoint/2010/main" val="1299296945"/>
              </p:ext>
            </p:extLst>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261839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7"/>
            <a:ext cx="2923089" cy="1265994"/>
          </a:xfrm>
        </p:spPr>
        <p:txBody>
          <a:bodyPr/>
          <a:lstStyle/>
          <a:p>
            <a:r>
              <a:rPr lang="en-US" sz="4000" dirty="0"/>
              <a:t>Exercise </a:t>
            </a:r>
            <a:r>
              <a:rPr lang="ar-EG" sz="4000" dirty="0"/>
              <a:t>6</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9815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400" b="0" kern="0" dirty="0"/>
              <a:t>In 1948, the Framingham Heart Study was initiated in Framingham, Massachusetts, to investigate the factors associated with cardiovascular disease (CVD). Researchers from the National Heart Institute (now the National Heart, Lung, and Blood Institute) selected a sample of 5,209 adult participants aged between 30 and 62. For the purpose of this exercise, let's focus on a sub-sample to study the risk of developing CVD among smokers compared to non-smokers. Researchers identified 1,000 participants for this part of the study: smokers (n = 400) and non-smokers (n = 600).</a:t>
            </a:r>
          </a:p>
          <a:p>
            <a:pPr algn="just">
              <a:lnSpc>
                <a:spcPct val="150000"/>
              </a:lnSpc>
            </a:pPr>
            <a:r>
              <a:rPr lang="en-US" sz="1400" b="0" kern="0" dirty="0"/>
              <a:t>Both cohorts were followed up for 20 years. During this time, participants underwent biennial health assessments, which included cardiovascular evaluations and blood tests. Incidences of CVD reported by the participants were verified through medical records. By the end of the follow-up period, 120 cases of CVD were recorded; 80 of them were among smokers.</a:t>
            </a:r>
          </a:p>
          <a:p>
            <a:pPr algn="just">
              <a:lnSpc>
                <a:spcPct val="150000"/>
              </a:lnSpc>
            </a:pPr>
            <a:r>
              <a:rPr lang="en-US" sz="1400" b="0" kern="0" dirty="0"/>
              <a:t>Calculate the </a:t>
            </a:r>
            <a:r>
              <a:rPr lang="en-US" sz="1400" kern="0" dirty="0">
                <a:solidFill>
                  <a:srgbClr val="FF0000"/>
                </a:solidFill>
              </a:rPr>
              <a:t>risk difference (RD) </a:t>
            </a:r>
            <a:r>
              <a:rPr lang="en-US" sz="1400" b="0" kern="0" dirty="0"/>
              <a:t>and </a:t>
            </a:r>
            <a:r>
              <a:rPr lang="en-US" sz="1400" kern="0" dirty="0">
                <a:solidFill>
                  <a:srgbClr val="FF0000"/>
                </a:solidFill>
              </a:rPr>
              <a:t>relative risk (RR) </a:t>
            </a:r>
            <a:r>
              <a:rPr lang="en-US" sz="1400" b="0" kern="0" dirty="0"/>
              <a:t>of developing CVD among smokers versus non-smokers based on this data.</a:t>
            </a:r>
          </a:p>
        </p:txBody>
      </p:sp>
      <p:graphicFrame>
        <p:nvGraphicFramePr>
          <p:cNvPr id="4" name="Table 3">
            <a:extLst>
              <a:ext uri="{FF2B5EF4-FFF2-40B4-BE49-F238E27FC236}">
                <a16:creationId xmlns:a16="http://schemas.microsoft.com/office/drawing/2014/main" id="{C6F90279-BC6E-49CD-86F4-95F47DF51681}"/>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256640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17</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6</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84773"/>
            <a:ext cx="11512370" cy="33443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50000"/>
              </a:lnSpc>
              <a:buFont typeface="Arial" panose="020B0604020202020204" pitchFamily="34" charset="0"/>
              <a:buChar char="•"/>
            </a:pPr>
            <a:r>
              <a:rPr lang="en-US" sz="2000" kern="0" dirty="0"/>
              <a:t>Absolute Risk of CVD among Smokers =</a:t>
            </a:r>
          </a:p>
          <a:p>
            <a:pPr marL="285750" indent="-285750" algn="just">
              <a:lnSpc>
                <a:spcPct val="250000"/>
              </a:lnSpc>
              <a:buFont typeface="Arial" panose="020B0604020202020204" pitchFamily="34" charset="0"/>
              <a:buChar char="•"/>
            </a:pPr>
            <a:r>
              <a:rPr lang="en-US" sz="2000" kern="0" dirty="0"/>
              <a:t>Absolute Risk of CVD among Non-Smokers = </a:t>
            </a:r>
          </a:p>
          <a:p>
            <a:pPr marL="285750" indent="-285750" algn="just">
              <a:lnSpc>
                <a:spcPct val="250000"/>
              </a:lnSpc>
              <a:buFont typeface="Arial" panose="020B0604020202020204" pitchFamily="34" charset="0"/>
              <a:buChar char="•"/>
            </a:pPr>
            <a:r>
              <a:rPr lang="en-US" sz="2000" kern="0" dirty="0"/>
              <a:t>Risk Difference = </a:t>
            </a:r>
          </a:p>
          <a:p>
            <a:pPr marL="285750" indent="-285750" algn="just">
              <a:lnSpc>
                <a:spcPct val="250000"/>
              </a:lnSpc>
              <a:buFont typeface="Arial" panose="020B0604020202020204" pitchFamily="34" charset="0"/>
              <a:buChar char="•"/>
            </a:pPr>
            <a:r>
              <a:rPr lang="en-US" sz="2000" kern="0" dirty="0"/>
              <a:t>Risk Ratio = </a:t>
            </a:r>
          </a:p>
        </p:txBody>
      </p:sp>
      <p:graphicFrame>
        <p:nvGraphicFramePr>
          <p:cNvPr id="8" name="Table 7">
            <a:extLst>
              <a:ext uri="{FF2B5EF4-FFF2-40B4-BE49-F238E27FC236}">
                <a16:creationId xmlns:a16="http://schemas.microsoft.com/office/drawing/2014/main" id="{0C51C078-D3C8-4879-9D65-2298E1CD7996}"/>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227329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7"/>
            <a:ext cx="2923089" cy="1265994"/>
          </a:xfrm>
        </p:spPr>
        <p:txBody>
          <a:bodyPr/>
          <a:lstStyle/>
          <a:p>
            <a:r>
              <a:rPr lang="en-US" sz="4000" dirty="0"/>
              <a:t>Exercise 7</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9815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400" b="0" kern="0" dirty="0"/>
              <a:t>The Nurses' Health Study, initiated in 1976, aimed to investigate the long-term consequences of oral contraceptives among registered nurses in the United States. In this exercise, we will focus on a sub-study examining the risk of breast cancer in relation to hormone replacement therapy (HRT) use. Researchers selected 2,000 post-menopausal nurses for this sub-study: those using HRT (n = 1,000) and those not using HRT (n = 1,000).</a:t>
            </a:r>
            <a:r>
              <a:rPr lang="cs-CZ" sz="1400" b="0" kern="0" dirty="0"/>
              <a:t> </a:t>
            </a:r>
            <a:r>
              <a:rPr lang="en-US" sz="1400" b="0" kern="0" dirty="0"/>
              <a:t>The study followed both cohorts for 10 years. Participants completed questionnaires every two years regarding lifestyle, health behaviours, and medical histories. The incidences of breast cancer reported were then verified using medical records. By the end of the 10-year period, 100 cases of breast cancer were recorded: 70 among those using HRT and 30 among those not using HRT.</a:t>
            </a:r>
            <a:r>
              <a:rPr lang="cs-CZ" sz="1400" b="0" kern="0" dirty="0"/>
              <a:t> </a:t>
            </a:r>
            <a:r>
              <a:rPr lang="en-US" sz="1400" b="0" kern="0" dirty="0"/>
              <a:t>Let's assume that the prevalence of HRT use among post-menopausal nurses in the general population is 20% and that the incidence of breast cancer in this population over a similar time frame is 5%.</a:t>
            </a:r>
            <a:r>
              <a:rPr lang="cs-CZ" sz="1400" b="0" kern="0" dirty="0"/>
              <a:t> </a:t>
            </a:r>
            <a:r>
              <a:rPr lang="en-US" sz="1400" b="0" kern="0" dirty="0"/>
              <a:t>Calculate the following based on this data:</a:t>
            </a:r>
            <a:r>
              <a:rPr lang="cs-CZ" sz="1400" b="0" kern="0" dirty="0"/>
              <a:t> </a:t>
            </a:r>
            <a:r>
              <a:rPr lang="en-US" sz="1400" kern="0" dirty="0">
                <a:solidFill>
                  <a:srgbClr val="FF0000"/>
                </a:solidFill>
              </a:rPr>
              <a:t>Risk Difference (RD)</a:t>
            </a:r>
            <a:r>
              <a:rPr lang="cs-CZ" sz="1400" b="0" kern="0" dirty="0"/>
              <a:t>, </a:t>
            </a:r>
            <a:r>
              <a:rPr lang="en-US" sz="1400" kern="0" dirty="0">
                <a:solidFill>
                  <a:srgbClr val="FF0000"/>
                </a:solidFill>
              </a:rPr>
              <a:t>Relative Risk (RR)</a:t>
            </a:r>
            <a:r>
              <a:rPr lang="cs-CZ" sz="1400" b="0" kern="0" dirty="0"/>
              <a:t>, </a:t>
            </a:r>
            <a:r>
              <a:rPr lang="en-US" sz="1400" kern="0" dirty="0">
                <a:solidFill>
                  <a:srgbClr val="FF0000"/>
                </a:solidFill>
              </a:rPr>
              <a:t>Population Attributable Risk (PAR)</a:t>
            </a:r>
            <a:r>
              <a:rPr lang="cs-CZ" sz="1400" b="0" kern="0" dirty="0"/>
              <a:t>, and </a:t>
            </a:r>
            <a:r>
              <a:rPr lang="en-US" sz="1400" kern="0" dirty="0">
                <a:solidFill>
                  <a:srgbClr val="FF0000"/>
                </a:solidFill>
              </a:rPr>
              <a:t>Population Attributable Fraction (PAF)</a:t>
            </a:r>
            <a:r>
              <a:rPr lang="cs-CZ" sz="1400" b="0" kern="0" dirty="0"/>
              <a:t>.</a:t>
            </a:r>
            <a:endParaRPr lang="en-US" sz="1400" b="0" kern="0" dirty="0"/>
          </a:p>
        </p:txBody>
      </p:sp>
      <p:graphicFrame>
        <p:nvGraphicFramePr>
          <p:cNvPr id="4" name="Table 3">
            <a:extLst>
              <a:ext uri="{FF2B5EF4-FFF2-40B4-BE49-F238E27FC236}">
                <a16:creationId xmlns:a16="http://schemas.microsoft.com/office/drawing/2014/main" id="{C6F90279-BC6E-49CD-86F4-95F47DF51681}"/>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66839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19</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7</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84773"/>
            <a:ext cx="11512370" cy="33443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US" sz="2000" kern="0" dirty="0"/>
              <a:t>Absolute Risk of BC among HRT users =</a:t>
            </a:r>
          </a:p>
          <a:p>
            <a:pPr marL="285750" indent="-285750" algn="just">
              <a:lnSpc>
                <a:spcPct val="200000"/>
              </a:lnSpc>
              <a:buFont typeface="Arial" panose="020B0604020202020204" pitchFamily="34" charset="0"/>
              <a:buChar char="•"/>
            </a:pPr>
            <a:r>
              <a:rPr lang="en-US" sz="2000" kern="0" dirty="0"/>
              <a:t>Absolute Risk of BC among Non-HRT users = </a:t>
            </a:r>
          </a:p>
          <a:p>
            <a:pPr marL="285750" indent="-285750" algn="just">
              <a:lnSpc>
                <a:spcPct val="200000"/>
              </a:lnSpc>
              <a:buFont typeface="Arial" panose="020B0604020202020204" pitchFamily="34" charset="0"/>
              <a:buChar char="•"/>
            </a:pPr>
            <a:r>
              <a:rPr lang="en-US" sz="2000" kern="0" dirty="0"/>
              <a:t>Risk Difference = </a:t>
            </a:r>
          </a:p>
          <a:p>
            <a:pPr marL="285750" indent="-285750" algn="just">
              <a:lnSpc>
                <a:spcPct val="200000"/>
              </a:lnSpc>
              <a:buFont typeface="Arial" panose="020B0604020202020204" pitchFamily="34" charset="0"/>
              <a:buChar char="•"/>
            </a:pPr>
            <a:r>
              <a:rPr lang="en-US" sz="2000" kern="0" dirty="0"/>
              <a:t>Population Attributable Risk = </a:t>
            </a:r>
          </a:p>
          <a:p>
            <a:pPr marL="285750" indent="-285750" algn="just">
              <a:lnSpc>
                <a:spcPct val="200000"/>
              </a:lnSpc>
              <a:buFont typeface="Arial" panose="020B0604020202020204" pitchFamily="34" charset="0"/>
              <a:buChar char="•"/>
            </a:pPr>
            <a:r>
              <a:rPr lang="en-US" sz="2000" kern="0" dirty="0"/>
              <a:t>Population Attributable Fraction = </a:t>
            </a:r>
          </a:p>
        </p:txBody>
      </p:sp>
      <p:graphicFrame>
        <p:nvGraphicFramePr>
          <p:cNvPr id="8" name="Table 7">
            <a:extLst>
              <a:ext uri="{FF2B5EF4-FFF2-40B4-BE49-F238E27FC236}">
                <a16:creationId xmlns:a16="http://schemas.microsoft.com/office/drawing/2014/main" id="{0C51C078-D3C8-4879-9D65-2298E1CD7996}"/>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17375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Isosceles Triangle 5">
            <a:extLst>
              <a:ext uri="{FF2B5EF4-FFF2-40B4-BE49-F238E27FC236}">
                <a16:creationId xmlns:a16="http://schemas.microsoft.com/office/drawing/2014/main" id="{79663AFF-7298-41C0-8B65-4110FD923993}"/>
              </a:ext>
            </a:extLst>
          </p:cNvPr>
          <p:cNvSpPr/>
          <p:nvPr/>
        </p:nvSpPr>
        <p:spPr bwMode="auto">
          <a:xfrm>
            <a:off x="2786632" y="997850"/>
            <a:ext cx="5366084" cy="4625934"/>
          </a:xfrm>
          <a:prstGeom prst="triangl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8" name="Straight Connector 7">
            <a:extLst>
              <a:ext uri="{FF2B5EF4-FFF2-40B4-BE49-F238E27FC236}">
                <a16:creationId xmlns:a16="http://schemas.microsoft.com/office/drawing/2014/main" id="{2FEB5140-D4B7-4B8B-A2E0-E34FF59B3DC3}"/>
              </a:ext>
            </a:extLst>
          </p:cNvPr>
          <p:cNvCxnSpPr>
            <a:cxnSpLocks/>
          </p:cNvCxnSpPr>
          <p:nvPr/>
        </p:nvCxnSpPr>
        <p:spPr bwMode="auto">
          <a:xfrm flipH="1">
            <a:off x="3657595" y="4087117"/>
            <a:ext cx="3597442"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5D664D-260E-441C-B854-1FEEB2176671}"/>
              </a:ext>
            </a:extLst>
          </p:cNvPr>
          <p:cNvCxnSpPr>
            <a:cxnSpLocks/>
          </p:cNvCxnSpPr>
          <p:nvPr/>
        </p:nvCxnSpPr>
        <p:spPr bwMode="auto">
          <a:xfrm flipH="1">
            <a:off x="3086095" y="5114192"/>
            <a:ext cx="475849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742B64F-6582-4AF3-A1A6-1927B7CD4A3C}"/>
              </a:ext>
            </a:extLst>
          </p:cNvPr>
          <p:cNvCxnSpPr>
            <a:cxnSpLocks/>
          </p:cNvCxnSpPr>
          <p:nvPr/>
        </p:nvCxnSpPr>
        <p:spPr bwMode="auto">
          <a:xfrm flipH="1">
            <a:off x="3958384" y="3567627"/>
            <a:ext cx="3007896"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itle 8">
            <a:extLst>
              <a:ext uri="{FF2B5EF4-FFF2-40B4-BE49-F238E27FC236}">
                <a16:creationId xmlns:a16="http://schemas.microsoft.com/office/drawing/2014/main" id="{525FF2E8-94A2-4416-B63F-99256701C110}"/>
              </a:ext>
            </a:extLst>
          </p:cNvPr>
          <p:cNvSpPr>
            <a:spLocks noGrp="1"/>
          </p:cNvSpPr>
          <p:nvPr>
            <p:ph type="title"/>
          </p:nvPr>
        </p:nvSpPr>
        <p:spPr>
          <a:xfrm>
            <a:off x="3086095" y="5201281"/>
            <a:ext cx="4758490" cy="335414"/>
          </a:xfrm>
        </p:spPr>
        <p:txBody>
          <a:bodyPr anchor="ctr"/>
          <a:lstStyle/>
          <a:p>
            <a:pPr algn="ctr">
              <a:lnSpc>
                <a:spcPct val="100000"/>
              </a:lnSpc>
            </a:pPr>
            <a:r>
              <a:rPr lang="en-US" sz="1200" dirty="0"/>
              <a:t>Expert Opinions / Surveillance Studies / Ecological Studies</a:t>
            </a:r>
            <a:endParaRPr lang="en-US" sz="1200" b="0" dirty="0"/>
          </a:p>
        </p:txBody>
      </p:sp>
      <p:sp>
        <p:nvSpPr>
          <p:cNvPr id="24" name="Title 8">
            <a:extLst>
              <a:ext uri="{FF2B5EF4-FFF2-40B4-BE49-F238E27FC236}">
                <a16:creationId xmlns:a16="http://schemas.microsoft.com/office/drawing/2014/main" id="{C7C9AD82-D61B-4749-AD19-B9043D64D0C3}"/>
              </a:ext>
            </a:extLst>
          </p:cNvPr>
          <p:cNvSpPr txBox="1">
            <a:spLocks/>
          </p:cNvSpPr>
          <p:nvPr/>
        </p:nvSpPr>
        <p:spPr>
          <a:xfrm>
            <a:off x="3368837" y="4675529"/>
            <a:ext cx="4199021"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Case Reports / Case Series</a:t>
            </a:r>
            <a:endParaRPr lang="en-US" sz="1400" b="0" kern="0" dirty="0"/>
          </a:p>
        </p:txBody>
      </p:sp>
      <p:sp>
        <p:nvSpPr>
          <p:cNvPr id="25" name="Title 8">
            <a:extLst>
              <a:ext uri="{FF2B5EF4-FFF2-40B4-BE49-F238E27FC236}">
                <a16:creationId xmlns:a16="http://schemas.microsoft.com/office/drawing/2014/main" id="{66AE2857-FC5C-4942-9BF5-2B018554848E}"/>
              </a:ext>
            </a:extLst>
          </p:cNvPr>
          <p:cNvSpPr txBox="1">
            <a:spLocks/>
          </p:cNvSpPr>
          <p:nvPr/>
        </p:nvSpPr>
        <p:spPr>
          <a:xfrm>
            <a:off x="3657594" y="4159797"/>
            <a:ext cx="3597443"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Cross-sectional Studies</a:t>
            </a:r>
            <a:endParaRPr lang="en-US" sz="1400" b="0" kern="0" dirty="0"/>
          </a:p>
        </p:txBody>
      </p:sp>
      <p:cxnSp>
        <p:nvCxnSpPr>
          <p:cNvPr id="30" name="Straight Connector 29">
            <a:extLst>
              <a:ext uri="{FF2B5EF4-FFF2-40B4-BE49-F238E27FC236}">
                <a16:creationId xmlns:a16="http://schemas.microsoft.com/office/drawing/2014/main" id="{49A4FB37-F286-4BE5-A99F-698D2BB2F1E2}"/>
              </a:ext>
            </a:extLst>
          </p:cNvPr>
          <p:cNvCxnSpPr>
            <a:cxnSpLocks/>
          </p:cNvCxnSpPr>
          <p:nvPr/>
        </p:nvCxnSpPr>
        <p:spPr bwMode="auto">
          <a:xfrm flipH="1">
            <a:off x="3368837" y="4602849"/>
            <a:ext cx="4199021"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8">
            <a:extLst>
              <a:ext uri="{FF2B5EF4-FFF2-40B4-BE49-F238E27FC236}">
                <a16:creationId xmlns:a16="http://schemas.microsoft.com/office/drawing/2014/main" id="{5BFDDAC5-CF73-4597-ADB1-54834BE37550}"/>
              </a:ext>
            </a:extLst>
          </p:cNvPr>
          <p:cNvSpPr txBox="1">
            <a:spLocks/>
          </p:cNvSpPr>
          <p:nvPr/>
        </p:nvSpPr>
        <p:spPr>
          <a:xfrm>
            <a:off x="3958384" y="3656638"/>
            <a:ext cx="3007896"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Case-control Studies</a:t>
            </a:r>
            <a:endParaRPr lang="en-US" sz="1400" b="0" kern="0" dirty="0"/>
          </a:p>
        </p:txBody>
      </p:sp>
      <p:cxnSp>
        <p:nvCxnSpPr>
          <p:cNvPr id="41" name="Straight Connector 40">
            <a:extLst>
              <a:ext uri="{FF2B5EF4-FFF2-40B4-BE49-F238E27FC236}">
                <a16:creationId xmlns:a16="http://schemas.microsoft.com/office/drawing/2014/main" id="{CA61854D-71D1-478E-BEDF-93802F0756B6}"/>
              </a:ext>
            </a:extLst>
          </p:cNvPr>
          <p:cNvCxnSpPr>
            <a:cxnSpLocks/>
          </p:cNvCxnSpPr>
          <p:nvPr/>
        </p:nvCxnSpPr>
        <p:spPr bwMode="auto">
          <a:xfrm flipH="1">
            <a:off x="4289253" y="3056021"/>
            <a:ext cx="2370222"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Title 8">
            <a:extLst>
              <a:ext uri="{FF2B5EF4-FFF2-40B4-BE49-F238E27FC236}">
                <a16:creationId xmlns:a16="http://schemas.microsoft.com/office/drawing/2014/main" id="{43433DE9-4251-40A7-931A-30C064D68AD8}"/>
              </a:ext>
            </a:extLst>
          </p:cNvPr>
          <p:cNvSpPr txBox="1">
            <a:spLocks/>
          </p:cNvSpPr>
          <p:nvPr/>
        </p:nvSpPr>
        <p:spPr>
          <a:xfrm>
            <a:off x="4289252" y="3127477"/>
            <a:ext cx="2370223"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Cohort Studies</a:t>
            </a:r>
            <a:endParaRPr lang="en-US" sz="1400" b="0" kern="0" dirty="0"/>
          </a:p>
        </p:txBody>
      </p:sp>
      <p:cxnSp>
        <p:nvCxnSpPr>
          <p:cNvPr id="46" name="Straight Connector 45">
            <a:extLst>
              <a:ext uri="{FF2B5EF4-FFF2-40B4-BE49-F238E27FC236}">
                <a16:creationId xmlns:a16="http://schemas.microsoft.com/office/drawing/2014/main" id="{D6B2683E-02AD-4F79-B3F0-8F208C712B4A}"/>
              </a:ext>
            </a:extLst>
          </p:cNvPr>
          <p:cNvCxnSpPr>
            <a:cxnSpLocks/>
          </p:cNvCxnSpPr>
          <p:nvPr/>
        </p:nvCxnSpPr>
        <p:spPr bwMode="auto">
          <a:xfrm flipH="1">
            <a:off x="4584027" y="2544415"/>
            <a:ext cx="1786689"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0" name="Title 8">
            <a:extLst>
              <a:ext uri="{FF2B5EF4-FFF2-40B4-BE49-F238E27FC236}">
                <a16:creationId xmlns:a16="http://schemas.microsoft.com/office/drawing/2014/main" id="{B687FDFE-A238-4D3D-BCE1-DE66E37ACD33}"/>
              </a:ext>
            </a:extLst>
          </p:cNvPr>
          <p:cNvSpPr txBox="1">
            <a:spLocks/>
          </p:cNvSpPr>
          <p:nvPr/>
        </p:nvSpPr>
        <p:spPr>
          <a:xfrm>
            <a:off x="4584027" y="2620257"/>
            <a:ext cx="1786689"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Clinical Trials</a:t>
            </a:r>
            <a:endParaRPr lang="en-US" sz="1400" b="0" kern="0" dirty="0"/>
          </a:p>
        </p:txBody>
      </p:sp>
      <p:sp>
        <p:nvSpPr>
          <p:cNvPr id="52" name="Title 8">
            <a:extLst>
              <a:ext uri="{FF2B5EF4-FFF2-40B4-BE49-F238E27FC236}">
                <a16:creationId xmlns:a16="http://schemas.microsoft.com/office/drawing/2014/main" id="{86247E47-D807-40A3-B0B6-ACEFA967C93D}"/>
              </a:ext>
            </a:extLst>
          </p:cNvPr>
          <p:cNvSpPr txBox="1">
            <a:spLocks/>
          </p:cNvSpPr>
          <p:nvPr/>
        </p:nvSpPr>
        <p:spPr>
          <a:xfrm>
            <a:off x="4581018" y="1990399"/>
            <a:ext cx="1786689"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400" kern="0" dirty="0"/>
              <a:t>Systematic</a:t>
            </a:r>
          </a:p>
          <a:p>
            <a:pPr algn="ctr">
              <a:lnSpc>
                <a:spcPct val="100000"/>
              </a:lnSpc>
            </a:pPr>
            <a:r>
              <a:rPr lang="en-US" sz="1400" kern="0" dirty="0"/>
              <a:t>Reviews</a:t>
            </a:r>
          </a:p>
          <a:p>
            <a:pPr algn="ctr">
              <a:lnSpc>
                <a:spcPct val="100000"/>
              </a:lnSpc>
            </a:pPr>
            <a:r>
              <a:rPr lang="en-US" sz="1400" kern="0" dirty="0"/>
              <a:t>&amp; Meta-Analyses</a:t>
            </a:r>
            <a:endParaRPr lang="en-US" sz="1400" b="0" kern="0" dirty="0"/>
          </a:p>
        </p:txBody>
      </p:sp>
      <p:sp>
        <p:nvSpPr>
          <p:cNvPr id="53" name="Title 8">
            <a:extLst>
              <a:ext uri="{FF2B5EF4-FFF2-40B4-BE49-F238E27FC236}">
                <a16:creationId xmlns:a16="http://schemas.microsoft.com/office/drawing/2014/main" id="{7AC9B61F-F908-4019-82D7-9B5F534A34F9}"/>
              </a:ext>
            </a:extLst>
          </p:cNvPr>
          <p:cNvSpPr txBox="1">
            <a:spLocks/>
          </p:cNvSpPr>
          <p:nvPr/>
        </p:nvSpPr>
        <p:spPr>
          <a:xfrm rot="18000000">
            <a:off x="744114" y="2959770"/>
            <a:ext cx="5427360"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4000" kern="0" dirty="0">
                <a:solidFill>
                  <a:srgbClr val="FF0000"/>
                </a:solidFill>
              </a:rPr>
              <a:t>Hierarchy of Evidence</a:t>
            </a:r>
            <a:endParaRPr lang="en-US" sz="4000" b="0" kern="0" dirty="0">
              <a:solidFill>
                <a:srgbClr val="FF0000"/>
              </a:solidFill>
            </a:endParaRPr>
          </a:p>
        </p:txBody>
      </p:sp>
      <p:cxnSp>
        <p:nvCxnSpPr>
          <p:cNvPr id="55" name="Straight Arrow Connector 54">
            <a:extLst>
              <a:ext uri="{FF2B5EF4-FFF2-40B4-BE49-F238E27FC236}">
                <a16:creationId xmlns:a16="http://schemas.microsoft.com/office/drawing/2014/main" id="{4C6D8E32-72E2-46F6-AD6D-F8892130ACA5}"/>
              </a:ext>
            </a:extLst>
          </p:cNvPr>
          <p:cNvCxnSpPr/>
          <p:nvPr/>
        </p:nvCxnSpPr>
        <p:spPr bwMode="auto">
          <a:xfrm flipH="1" flipV="1">
            <a:off x="6201919" y="910761"/>
            <a:ext cx="2683042" cy="4625934"/>
          </a:xfrm>
          <a:prstGeom prst="straightConnector1">
            <a:avLst/>
          </a:prstGeom>
          <a:solidFill>
            <a:schemeClr val="accent1"/>
          </a:solidFill>
          <a:ln w="76200" cap="flat" cmpd="sng" algn="ctr">
            <a:solidFill>
              <a:srgbClr val="0000DC"/>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itle 8">
            <a:extLst>
              <a:ext uri="{FF2B5EF4-FFF2-40B4-BE49-F238E27FC236}">
                <a16:creationId xmlns:a16="http://schemas.microsoft.com/office/drawing/2014/main" id="{9B2314D5-2340-4114-9EDB-7707DEEA2C74}"/>
              </a:ext>
            </a:extLst>
          </p:cNvPr>
          <p:cNvSpPr txBox="1">
            <a:spLocks/>
          </p:cNvSpPr>
          <p:nvPr/>
        </p:nvSpPr>
        <p:spPr>
          <a:xfrm rot="3600000">
            <a:off x="5398436" y="2914390"/>
            <a:ext cx="5427360" cy="335414"/>
          </a:xfrm>
          <a:prstGeom prst="rect">
            <a:avLst/>
          </a:prstGeom>
        </p:spPr>
        <p:txBody>
          <a:bodyPr vert="horz" lIns="0" tIns="0" rIns="0" bIns="0" rtlCol="0" anchor="ctr"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7200" kern="0" dirty="0">
                <a:solidFill>
                  <a:srgbClr val="FF0000"/>
                </a:solidFill>
              </a:rPr>
              <a:t>CERTAINTY</a:t>
            </a:r>
            <a:endParaRPr lang="en-US" sz="7200" b="0" kern="0" dirty="0">
              <a:solidFill>
                <a:srgbClr val="FF0000"/>
              </a:solidFill>
            </a:endParaRPr>
          </a:p>
        </p:txBody>
      </p:sp>
      <p:pic>
        <p:nvPicPr>
          <p:cNvPr id="59" name="Picture 58">
            <a:extLst>
              <a:ext uri="{FF2B5EF4-FFF2-40B4-BE49-F238E27FC236}">
                <a16:creationId xmlns:a16="http://schemas.microsoft.com/office/drawing/2014/main" id="{3E7E8A01-641E-49B5-976B-96ADF50C8629}"/>
              </a:ext>
            </a:extLst>
          </p:cNvPr>
          <p:cNvPicPr>
            <a:picLocks noChangeAspect="1"/>
          </p:cNvPicPr>
          <p:nvPr/>
        </p:nvPicPr>
        <p:blipFill>
          <a:blip r:embed="rId3"/>
          <a:stretch>
            <a:fillRect/>
          </a:stretch>
        </p:blipFill>
        <p:spPr>
          <a:xfrm>
            <a:off x="0" y="5008739"/>
            <a:ext cx="1244424" cy="705011"/>
          </a:xfrm>
          <a:prstGeom prst="rect">
            <a:avLst/>
          </a:prstGeom>
        </p:spPr>
      </p:pic>
      <p:pic>
        <p:nvPicPr>
          <p:cNvPr id="60" name="Picture 59">
            <a:extLst>
              <a:ext uri="{FF2B5EF4-FFF2-40B4-BE49-F238E27FC236}">
                <a16:creationId xmlns:a16="http://schemas.microsoft.com/office/drawing/2014/main" id="{32C5F469-C527-4C61-9D3E-15A93F92D8B5}"/>
              </a:ext>
            </a:extLst>
          </p:cNvPr>
          <p:cNvPicPr>
            <a:picLocks noChangeAspect="1"/>
          </p:cNvPicPr>
          <p:nvPr/>
        </p:nvPicPr>
        <p:blipFill>
          <a:blip r:embed="rId4"/>
          <a:stretch>
            <a:fillRect/>
          </a:stretch>
        </p:blipFill>
        <p:spPr>
          <a:xfrm>
            <a:off x="0" y="4427620"/>
            <a:ext cx="1246785" cy="589389"/>
          </a:xfrm>
          <a:prstGeom prst="rect">
            <a:avLst/>
          </a:prstGeom>
        </p:spPr>
      </p:pic>
      <p:pic>
        <p:nvPicPr>
          <p:cNvPr id="1026" name="Picture 2" descr="How to write an expert medical opinion">
            <a:extLst>
              <a:ext uri="{FF2B5EF4-FFF2-40B4-BE49-F238E27FC236}">
                <a16:creationId xmlns:a16="http://schemas.microsoft.com/office/drawing/2014/main" id="{669D7E96-5E19-4CE5-9EDE-E2DBBD859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62901"/>
            <a:ext cx="1239043" cy="6484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A picture containing text, screenshot, newspaper&#10;&#10;Description automatically generated">
            <a:extLst>
              <a:ext uri="{FF2B5EF4-FFF2-40B4-BE49-F238E27FC236}">
                <a16:creationId xmlns:a16="http://schemas.microsoft.com/office/drawing/2014/main" id="{76035DBD-D2F3-4186-86CE-9D3C4EA42A20}"/>
              </a:ext>
            </a:extLst>
          </p:cNvPr>
          <p:cNvPicPr>
            <a:picLocks noChangeAspect="1"/>
          </p:cNvPicPr>
          <p:nvPr/>
        </p:nvPicPr>
        <p:blipFill rotWithShape="1">
          <a:blip r:embed="rId6">
            <a:extLst>
              <a:ext uri="{28A0092B-C50C-407E-A947-70E740481C1C}">
                <a14:useLocalDpi xmlns:a14="http://schemas.microsoft.com/office/drawing/2010/main" val="0"/>
              </a:ext>
            </a:extLst>
          </a:blip>
          <a:srcRect r="1541"/>
          <a:stretch/>
        </p:blipFill>
        <p:spPr>
          <a:xfrm>
            <a:off x="-6750" y="2974916"/>
            <a:ext cx="1305272" cy="789903"/>
          </a:xfrm>
          <a:prstGeom prst="rect">
            <a:avLst/>
          </a:prstGeom>
        </p:spPr>
      </p:pic>
      <p:pic>
        <p:nvPicPr>
          <p:cNvPr id="63" name="Picture 62" descr="Logo&#10;&#10;Description automatically generated">
            <a:extLst>
              <a:ext uri="{FF2B5EF4-FFF2-40B4-BE49-F238E27FC236}">
                <a16:creationId xmlns:a16="http://schemas.microsoft.com/office/drawing/2014/main" id="{B3D33878-9428-44D1-9590-A731C83409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 y="2620257"/>
            <a:ext cx="1299345" cy="366826"/>
          </a:xfrm>
          <a:prstGeom prst="rect">
            <a:avLst/>
          </a:prstGeom>
        </p:spPr>
      </p:pic>
      <p:pic>
        <p:nvPicPr>
          <p:cNvPr id="64" name="Picture 63" descr="Icon&#10;&#10;Description automatically generated">
            <a:extLst>
              <a:ext uri="{FF2B5EF4-FFF2-40B4-BE49-F238E27FC236}">
                <a16:creationId xmlns:a16="http://schemas.microsoft.com/office/drawing/2014/main" id="{DC9C6659-17CC-4F0E-9A6F-A9F5253C60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6053" y="2897411"/>
            <a:ext cx="632048" cy="944912"/>
          </a:xfrm>
          <a:prstGeom prst="rect">
            <a:avLst/>
          </a:prstGeom>
        </p:spPr>
      </p:pic>
      <p:pic>
        <p:nvPicPr>
          <p:cNvPr id="65" name="Picture 2" descr="Brno Cadastral Districts map Quiz - By Vojife">
            <a:extLst>
              <a:ext uri="{FF2B5EF4-FFF2-40B4-BE49-F238E27FC236}">
                <a16:creationId xmlns:a16="http://schemas.microsoft.com/office/drawing/2014/main" id="{883FC98C-DEC3-423C-9C85-76CF57952C4A}"/>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123" y="1702654"/>
            <a:ext cx="767677" cy="71536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Diabetes Icon - Free PNG &amp; SVG 4454159 - Noun Project">
            <a:extLst>
              <a:ext uri="{FF2B5EF4-FFF2-40B4-BE49-F238E27FC236}">
                <a16:creationId xmlns:a16="http://schemas.microsoft.com/office/drawing/2014/main" id="{064D0EE0-C8BE-4DF8-88DA-87C072CE7BFF}"/>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9948" y="1702654"/>
            <a:ext cx="6985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717941A4-6F64-4B09-8CDC-D00DE006C502}"/>
              </a:ext>
            </a:extLst>
          </p:cNvPr>
          <p:cNvPicPr>
            <a:picLocks noChangeAspect="1"/>
          </p:cNvPicPr>
          <p:nvPr/>
        </p:nvPicPr>
        <p:blipFill>
          <a:blip r:embed="rId11"/>
          <a:stretch>
            <a:fillRect/>
          </a:stretch>
        </p:blipFill>
        <p:spPr>
          <a:xfrm>
            <a:off x="3717" y="2250897"/>
            <a:ext cx="1669948" cy="356827"/>
          </a:xfrm>
          <a:prstGeom prst="rect">
            <a:avLst/>
          </a:prstGeom>
        </p:spPr>
      </p:pic>
      <p:pic>
        <p:nvPicPr>
          <p:cNvPr id="68" name="Picture 67">
            <a:extLst>
              <a:ext uri="{FF2B5EF4-FFF2-40B4-BE49-F238E27FC236}">
                <a16:creationId xmlns:a16="http://schemas.microsoft.com/office/drawing/2014/main" id="{4512D307-1F8E-4F87-8AD3-D8E28BCA04D3}"/>
              </a:ext>
            </a:extLst>
          </p:cNvPr>
          <p:cNvPicPr>
            <a:picLocks noChangeAspect="1"/>
          </p:cNvPicPr>
          <p:nvPr/>
        </p:nvPicPr>
        <p:blipFill>
          <a:blip r:embed="rId12"/>
          <a:stretch>
            <a:fillRect/>
          </a:stretch>
        </p:blipFill>
        <p:spPr>
          <a:xfrm>
            <a:off x="5282" y="1706272"/>
            <a:ext cx="1669948" cy="493557"/>
          </a:xfrm>
          <a:prstGeom prst="rect">
            <a:avLst/>
          </a:prstGeom>
        </p:spPr>
      </p:pic>
      <p:sp>
        <p:nvSpPr>
          <p:cNvPr id="69" name="Oval 151">
            <a:extLst>
              <a:ext uri="{FF2B5EF4-FFF2-40B4-BE49-F238E27FC236}">
                <a16:creationId xmlns:a16="http://schemas.microsoft.com/office/drawing/2014/main" id="{329A7296-A1F3-48F9-95E8-834C8080FE1C}"/>
              </a:ext>
            </a:extLst>
          </p:cNvPr>
          <p:cNvSpPr/>
          <p:nvPr/>
        </p:nvSpPr>
        <p:spPr bwMode="auto">
          <a:xfrm>
            <a:off x="11376351" y="398143"/>
            <a:ext cx="750584" cy="750584"/>
          </a:xfrm>
          <a:prstGeom prst="ellipse">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accent6">
                    <a:lumMod val="75000"/>
                  </a:schemeClr>
                </a:solidFill>
                <a:effectLst/>
                <a:latin typeface="+mn-lt"/>
              </a:rPr>
              <a:t>CVD</a:t>
            </a:r>
            <a:endParaRPr kumimoji="0" lang="cs-CZ" sz="1200" b="1" u="none" strike="noStrike" cap="none" normalizeH="0" baseline="0" dirty="0" err="1">
              <a:ln>
                <a:noFill/>
              </a:ln>
              <a:solidFill>
                <a:schemeClr val="accent6">
                  <a:lumMod val="75000"/>
                </a:schemeClr>
              </a:solidFill>
              <a:effectLst/>
              <a:latin typeface="+mn-lt"/>
            </a:endParaRPr>
          </a:p>
        </p:txBody>
      </p:sp>
      <p:sp>
        <p:nvSpPr>
          <p:cNvPr id="70" name="Oval 152">
            <a:extLst>
              <a:ext uri="{FF2B5EF4-FFF2-40B4-BE49-F238E27FC236}">
                <a16:creationId xmlns:a16="http://schemas.microsoft.com/office/drawing/2014/main" id="{F4FFFD21-4982-4C32-B0F1-6774AA68D19D}"/>
              </a:ext>
            </a:extLst>
          </p:cNvPr>
          <p:cNvSpPr/>
          <p:nvPr/>
        </p:nvSpPr>
        <p:spPr bwMode="auto">
          <a:xfrm>
            <a:off x="11351793" y="1848600"/>
            <a:ext cx="750584" cy="75058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rgbClr val="0000DC"/>
                </a:solidFill>
                <a:effectLst/>
                <a:latin typeface="+mn-lt"/>
              </a:rPr>
              <a:t>Healthy</a:t>
            </a:r>
            <a:endParaRPr kumimoji="0" lang="cs-CZ" sz="1200" b="1" u="none" strike="noStrike" cap="none" normalizeH="0" baseline="0" dirty="0" err="1">
              <a:ln>
                <a:noFill/>
              </a:ln>
              <a:solidFill>
                <a:srgbClr val="0000DC"/>
              </a:solidFill>
              <a:effectLst/>
              <a:latin typeface="+mn-lt"/>
            </a:endParaRPr>
          </a:p>
        </p:txBody>
      </p:sp>
      <p:cxnSp>
        <p:nvCxnSpPr>
          <p:cNvPr id="71" name="Spojnice: pravoúhlá 4">
            <a:extLst>
              <a:ext uri="{FF2B5EF4-FFF2-40B4-BE49-F238E27FC236}">
                <a16:creationId xmlns:a16="http://schemas.microsoft.com/office/drawing/2014/main" id="{D5CD2EA8-1C72-4BFD-BC24-ECDFA432063D}"/>
              </a:ext>
            </a:extLst>
          </p:cNvPr>
          <p:cNvCxnSpPr>
            <a:cxnSpLocks/>
            <a:stCxn id="69" idx="2"/>
            <a:endCxn id="73" idx="6"/>
          </p:cNvCxnSpPr>
          <p:nvPr/>
        </p:nvCxnSpPr>
        <p:spPr bwMode="auto">
          <a:xfrm rot="10800000">
            <a:off x="10647843" y="398143"/>
            <a:ext cx="728509" cy="375293"/>
          </a:xfrm>
          <a:prstGeom prst="bentConnector3">
            <a:avLst>
              <a:gd name="adj1" fmla="val 50000"/>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2" name="Spojnice: pravoúhlá 15">
            <a:extLst>
              <a:ext uri="{FF2B5EF4-FFF2-40B4-BE49-F238E27FC236}">
                <a16:creationId xmlns:a16="http://schemas.microsoft.com/office/drawing/2014/main" id="{5DEED6CB-E50D-4A85-B32E-2BEE60757E7B}"/>
              </a:ext>
            </a:extLst>
          </p:cNvPr>
          <p:cNvCxnSpPr>
            <a:cxnSpLocks/>
            <a:stCxn id="70" idx="2"/>
            <a:endCxn id="74" idx="6"/>
          </p:cNvCxnSpPr>
          <p:nvPr/>
        </p:nvCxnSpPr>
        <p:spPr bwMode="auto">
          <a:xfrm rot="10800000">
            <a:off x="10643145" y="1822568"/>
            <a:ext cx="708648" cy="401325"/>
          </a:xfrm>
          <a:prstGeom prst="bentConnector3">
            <a:avLst>
              <a:gd name="adj1" fmla="val 50000"/>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sp>
        <p:nvSpPr>
          <p:cNvPr id="73" name="Oval 151">
            <a:extLst>
              <a:ext uri="{FF2B5EF4-FFF2-40B4-BE49-F238E27FC236}">
                <a16:creationId xmlns:a16="http://schemas.microsoft.com/office/drawing/2014/main" id="{0EBD86BB-8EDF-4AE6-A732-A7FE39220AB0}"/>
              </a:ext>
            </a:extLst>
          </p:cNvPr>
          <p:cNvSpPr/>
          <p:nvPr/>
        </p:nvSpPr>
        <p:spPr bwMode="auto">
          <a:xfrm>
            <a:off x="10008985" y="78713"/>
            <a:ext cx="638857" cy="638857"/>
          </a:xfrm>
          <a:prstGeom prst="ellipse">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u="none" strike="noStrike" cap="none" normalizeH="0" baseline="0" dirty="0" err="1">
                <a:ln>
                  <a:noFill/>
                </a:ln>
                <a:solidFill>
                  <a:srgbClr val="FF0000"/>
                </a:solidFill>
                <a:effectLst/>
                <a:latin typeface="+mn-lt"/>
              </a:rPr>
              <a:t>Exposed</a:t>
            </a:r>
            <a:endParaRPr kumimoji="0" lang="cs-CZ" sz="1100" u="none" strike="noStrike" cap="none" normalizeH="0" baseline="0" dirty="0">
              <a:ln>
                <a:noFill/>
              </a:ln>
              <a:solidFill>
                <a:srgbClr val="FF0000"/>
              </a:solidFill>
              <a:effectLst/>
              <a:latin typeface="+mn-lt"/>
            </a:endParaRPr>
          </a:p>
        </p:txBody>
      </p:sp>
      <p:sp>
        <p:nvSpPr>
          <p:cNvPr id="74" name="Oval 151">
            <a:extLst>
              <a:ext uri="{FF2B5EF4-FFF2-40B4-BE49-F238E27FC236}">
                <a16:creationId xmlns:a16="http://schemas.microsoft.com/office/drawing/2014/main" id="{008EE5F2-D0CA-44F9-A925-8698B929FA97}"/>
              </a:ext>
            </a:extLst>
          </p:cNvPr>
          <p:cNvSpPr/>
          <p:nvPr/>
        </p:nvSpPr>
        <p:spPr bwMode="auto">
          <a:xfrm>
            <a:off x="10004288" y="1503138"/>
            <a:ext cx="638857" cy="638857"/>
          </a:xfrm>
          <a:prstGeom prst="ellipse">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u="none" strike="noStrike" cap="none" normalizeH="0" baseline="0" dirty="0" err="1">
                <a:ln>
                  <a:noFill/>
                </a:ln>
                <a:solidFill>
                  <a:srgbClr val="FF0000"/>
                </a:solidFill>
                <a:effectLst/>
                <a:latin typeface="+mn-lt"/>
              </a:rPr>
              <a:t>Exposed</a:t>
            </a:r>
            <a:endParaRPr kumimoji="0" lang="cs-CZ" sz="1100" u="none" strike="noStrike" cap="none" normalizeH="0" baseline="0" dirty="0">
              <a:ln>
                <a:noFill/>
              </a:ln>
              <a:solidFill>
                <a:srgbClr val="FF0000"/>
              </a:solidFill>
              <a:effectLst/>
              <a:latin typeface="+mn-lt"/>
            </a:endParaRPr>
          </a:p>
        </p:txBody>
      </p:sp>
      <p:sp>
        <p:nvSpPr>
          <p:cNvPr id="75" name="Oval 151">
            <a:extLst>
              <a:ext uri="{FF2B5EF4-FFF2-40B4-BE49-F238E27FC236}">
                <a16:creationId xmlns:a16="http://schemas.microsoft.com/office/drawing/2014/main" id="{DA25A957-8C1A-4FCC-861B-C91169B59941}"/>
              </a:ext>
            </a:extLst>
          </p:cNvPr>
          <p:cNvSpPr/>
          <p:nvPr/>
        </p:nvSpPr>
        <p:spPr bwMode="auto">
          <a:xfrm>
            <a:off x="10004286" y="806166"/>
            <a:ext cx="638857" cy="638857"/>
          </a:xfrm>
          <a:prstGeom prst="ellipse">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u="none" strike="noStrike" cap="none" normalizeH="0" baseline="0" dirty="0">
                <a:ln>
                  <a:noFill/>
                </a:ln>
                <a:solidFill>
                  <a:schemeClr val="accent1"/>
                </a:solidFill>
                <a:effectLst/>
                <a:latin typeface="+mn-lt"/>
              </a:rPr>
              <a:t>Non</a:t>
            </a:r>
            <a:endParaRPr kumimoji="0" lang="en-US" sz="1100" u="none" strike="noStrike" cap="none" normalizeH="0" baseline="0" dirty="0">
              <a:ln>
                <a:noFill/>
              </a:ln>
              <a:solidFill>
                <a:schemeClr val="accent1"/>
              </a:solidFill>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solidFill>
                  <a:schemeClr val="accent1"/>
                </a:solidFill>
                <a:effectLst/>
                <a:latin typeface="+mn-lt"/>
              </a:rPr>
              <a:t>exposed</a:t>
            </a:r>
            <a:endParaRPr kumimoji="0" lang="cs-CZ" sz="1100" u="none" strike="noStrike" cap="none" normalizeH="0" baseline="0" dirty="0">
              <a:ln>
                <a:noFill/>
              </a:ln>
              <a:solidFill>
                <a:schemeClr val="accent1"/>
              </a:solidFill>
              <a:effectLst/>
              <a:latin typeface="+mn-lt"/>
            </a:endParaRPr>
          </a:p>
        </p:txBody>
      </p:sp>
      <p:cxnSp>
        <p:nvCxnSpPr>
          <p:cNvPr id="76" name="Spojnice: pravoúhlá 22">
            <a:extLst>
              <a:ext uri="{FF2B5EF4-FFF2-40B4-BE49-F238E27FC236}">
                <a16:creationId xmlns:a16="http://schemas.microsoft.com/office/drawing/2014/main" id="{8918570F-63E5-476D-A718-03A31AC94DFE}"/>
              </a:ext>
            </a:extLst>
          </p:cNvPr>
          <p:cNvCxnSpPr>
            <a:cxnSpLocks/>
            <a:stCxn id="69" idx="2"/>
            <a:endCxn id="75" idx="6"/>
          </p:cNvCxnSpPr>
          <p:nvPr/>
        </p:nvCxnSpPr>
        <p:spPr bwMode="auto">
          <a:xfrm rot="10800000" flipV="1">
            <a:off x="10643143" y="773435"/>
            <a:ext cx="733208" cy="352160"/>
          </a:xfrm>
          <a:prstGeom prst="bentConnector3">
            <a:avLst>
              <a:gd name="adj1" fmla="val 50000"/>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7" name="Spojnice: pravoúhlá 26">
            <a:extLst>
              <a:ext uri="{FF2B5EF4-FFF2-40B4-BE49-F238E27FC236}">
                <a16:creationId xmlns:a16="http://schemas.microsoft.com/office/drawing/2014/main" id="{DCB3F5B1-FC19-4AE1-B0E6-80D90E1C9B07}"/>
              </a:ext>
            </a:extLst>
          </p:cNvPr>
          <p:cNvCxnSpPr>
            <a:cxnSpLocks/>
            <a:stCxn id="70" idx="2"/>
            <a:endCxn id="78" idx="6"/>
          </p:cNvCxnSpPr>
          <p:nvPr/>
        </p:nvCxnSpPr>
        <p:spPr bwMode="auto">
          <a:xfrm rot="10800000" flipV="1">
            <a:off x="10643143" y="2223891"/>
            <a:ext cx="708650" cy="307901"/>
          </a:xfrm>
          <a:prstGeom prst="bentConnector3">
            <a:avLst>
              <a:gd name="adj1" fmla="val 50000"/>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sp>
        <p:nvSpPr>
          <p:cNvPr id="78" name="Oval 151">
            <a:extLst>
              <a:ext uri="{FF2B5EF4-FFF2-40B4-BE49-F238E27FC236}">
                <a16:creationId xmlns:a16="http://schemas.microsoft.com/office/drawing/2014/main" id="{68E1CE07-4E18-4958-9621-875AB90589F8}"/>
              </a:ext>
            </a:extLst>
          </p:cNvPr>
          <p:cNvSpPr/>
          <p:nvPr/>
        </p:nvSpPr>
        <p:spPr bwMode="auto">
          <a:xfrm>
            <a:off x="10004286" y="2212364"/>
            <a:ext cx="638857" cy="638857"/>
          </a:xfrm>
          <a:prstGeom prst="ellipse">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solidFill>
                  <a:schemeClr val="accent1"/>
                </a:solidFill>
                <a:effectLst/>
                <a:latin typeface="+mn-lt"/>
              </a:rPr>
              <a:t>Non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solidFill>
                  <a:schemeClr val="accent1"/>
                </a:solidFill>
                <a:effectLst/>
                <a:latin typeface="+mn-lt"/>
              </a:rPr>
              <a:t>exposed</a:t>
            </a:r>
            <a:endParaRPr kumimoji="0" lang="cs-CZ" sz="1100" u="none" strike="noStrike" cap="none" normalizeH="0" baseline="0" dirty="0">
              <a:ln>
                <a:noFill/>
              </a:ln>
              <a:solidFill>
                <a:schemeClr val="accent1"/>
              </a:solidFill>
              <a:effectLst/>
              <a:latin typeface="+mn-lt"/>
            </a:endParaRPr>
          </a:p>
        </p:txBody>
      </p:sp>
      <p:sp>
        <p:nvSpPr>
          <p:cNvPr id="99" name="Oval 98">
            <a:extLst>
              <a:ext uri="{FF2B5EF4-FFF2-40B4-BE49-F238E27FC236}">
                <a16:creationId xmlns:a16="http://schemas.microsoft.com/office/drawing/2014/main" id="{F48B2911-5474-42AA-ADA0-C1A37A06CCF7}"/>
              </a:ext>
            </a:extLst>
          </p:cNvPr>
          <p:cNvSpPr/>
          <p:nvPr/>
        </p:nvSpPr>
        <p:spPr bwMode="auto">
          <a:xfrm>
            <a:off x="9458648" y="3093960"/>
            <a:ext cx="789736" cy="524602"/>
          </a:xfrm>
          <a:prstGeom prst="ellips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Smoker</a:t>
            </a:r>
            <a:endParaRPr kumimoji="0" lang="cs-CZ" sz="800" b="1" i="0" u="none" strike="noStrike" cap="none" normalizeH="0" baseline="0" dirty="0" err="1">
              <a:ln>
                <a:noFill/>
              </a:ln>
              <a:solidFill>
                <a:schemeClr val="tx1"/>
              </a:solidFill>
              <a:effectLst/>
              <a:latin typeface="+mn-lt"/>
            </a:endParaRPr>
          </a:p>
        </p:txBody>
      </p:sp>
      <p:sp>
        <p:nvSpPr>
          <p:cNvPr id="100" name="Oval 99">
            <a:extLst>
              <a:ext uri="{FF2B5EF4-FFF2-40B4-BE49-F238E27FC236}">
                <a16:creationId xmlns:a16="http://schemas.microsoft.com/office/drawing/2014/main" id="{2134BAFF-493F-4D7D-AE95-DF7FE78C3AF4}"/>
              </a:ext>
            </a:extLst>
          </p:cNvPr>
          <p:cNvSpPr/>
          <p:nvPr/>
        </p:nvSpPr>
        <p:spPr bwMode="auto">
          <a:xfrm>
            <a:off x="11450341" y="2967107"/>
            <a:ext cx="652036" cy="33988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Lung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Cancer</a:t>
            </a:r>
            <a:endParaRPr kumimoji="0" lang="cs-CZ" sz="800" b="1" i="0" u="none" strike="noStrike" cap="none" normalizeH="0" baseline="0" dirty="0" err="1">
              <a:ln>
                <a:noFill/>
              </a:ln>
              <a:solidFill>
                <a:schemeClr val="tx1"/>
              </a:solidFill>
              <a:effectLst/>
              <a:latin typeface="+mn-lt"/>
            </a:endParaRPr>
          </a:p>
        </p:txBody>
      </p:sp>
      <p:sp>
        <p:nvSpPr>
          <p:cNvPr id="101" name="Oval 100">
            <a:extLst>
              <a:ext uri="{FF2B5EF4-FFF2-40B4-BE49-F238E27FC236}">
                <a16:creationId xmlns:a16="http://schemas.microsoft.com/office/drawing/2014/main" id="{0885A5E9-750B-4013-A33D-8B1F5C28645C}"/>
              </a:ext>
            </a:extLst>
          </p:cNvPr>
          <p:cNvSpPr/>
          <p:nvPr/>
        </p:nvSpPr>
        <p:spPr bwMode="auto">
          <a:xfrm>
            <a:off x="11450341" y="3368594"/>
            <a:ext cx="652036" cy="33988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Survival</a:t>
            </a:r>
            <a:endParaRPr kumimoji="0" lang="cs-CZ" sz="800" b="1" i="0" u="none" strike="noStrike" cap="none" normalizeH="0" baseline="0" dirty="0" err="1">
              <a:ln>
                <a:noFill/>
              </a:ln>
              <a:solidFill>
                <a:schemeClr val="tx1"/>
              </a:solidFill>
              <a:effectLst/>
              <a:latin typeface="+mn-lt"/>
            </a:endParaRPr>
          </a:p>
        </p:txBody>
      </p:sp>
      <p:cxnSp>
        <p:nvCxnSpPr>
          <p:cNvPr id="102" name="Connector: Elbow 101">
            <a:extLst>
              <a:ext uri="{FF2B5EF4-FFF2-40B4-BE49-F238E27FC236}">
                <a16:creationId xmlns:a16="http://schemas.microsoft.com/office/drawing/2014/main" id="{3960E790-CA86-4897-B4C9-36C734D2140A}"/>
              </a:ext>
            </a:extLst>
          </p:cNvPr>
          <p:cNvCxnSpPr>
            <a:cxnSpLocks/>
            <a:stCxn id="99" idx="6"/>
            <a:endCxn id="100" idx="2"/>
          </p:cNvCxnSpPr>
          <p:nvPr/>
        </p:nvCxnSpPr>
        <p:spPr bwMode="auto">
          <a:xfrm flipV="1">
            <a:off x="10248384" y="3137051"/>
            <a:ext cx="1201957" cy="219210"/>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3" name="Connector: Elbow 102">
            <a:extLst>
              <a:ext uri="{FF2B5EF4-FFF2-40B4-BE49-F238E27FC236}">
                <a16:creationId xmlns:a16="http://schemas.microsoft.com/office/drawing/2014/main" id="{0CCBC4F8-4B04-4181-AECB-C8F9F2DE3D02}"/>
              </a:ext>
            </a:extLst>
          </p:cNvPr>
          <p:cNvCxnSpPr>
            <a:cxnSpLocks/>
            <a:stCxn id="99" idx="6"/>
            <a:endCxn id="101" idx="2"/>
          </p:cNvCxnSpPr>
          <p:nvPr/>
        </p:nvCxnSpPr>
        <p:spPr bwMode="auto">
          <a:xfrm>
            <a:off x="10248384" y="3356261"/>
            <a:ext cx="1201957" cy="182277"/>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C37D189-E338-4901-B6DC-1B109561996A}"/>
              </a:ext>
            </a:extLst>
          </p:cNvPr>
          <p:cNvSpPr/>
          <p:nvPr/>
        </p:nvSpPr>
        <p:spPr bwMode="auto">
          <a:xfrm>
            <a:off x="9458648" y="4033662"/>
            <a:ext cx="789736" cy="524602"/>
          </a:xfrm>
          <a:prstGeom prst="ellips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Non-smoker</a:t>
            </a:r>
            <a:endParaRPr kumimoji="0" lang="cs-CZ" sz="800" b="1" i="0" u="none" strike="noStrike" cap="none" normalizeH="0" baseline="0" dirty="0" err="1">
              <a:ln>
                <a:noFill/>
              </a:ln>
              <a:solidFill>
                <a:schemeClr val="tx1"/>
              </a:solidFill>
              <a:effectLst/>
              <a:latin typeface="+mn-lt"/>
            </a:endParaRPr>
          </a:p>
        </p:txBody>
      </p:sp>
      <p:sp>
        <p:nvSpPr>
          <p:cNvPr id="105" name="Oval 104">
            <a:extLst>
              <a:ext uri="{FF2B5EF4-FFF2-40B4-BE49-F238E27FC236}">
                <a16:creationId xmlns:a16="http://schemas.microsoft.com/office/drawing/2014/main" id="{E2E359B6-A3AF-4137-ABDF-FEAEA7A4CDED}"/>
              </a:ext>
            </a:extLst>
          </p:cNvPr>
          <p:cNvSpPr/>
          <p:nvPr/>
        </p:nvSpPr>
        <p:spPr bwMode="auto">
          <a:xfrm>
            <a:off x="11450341" y="3892993"/>
            <a:ext cx="652036" cy="33988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Lung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Cancer</a:t>
            </a:r>
            <a:endParaRPr kumimoji="0" lang="cs-CZ" sz="800" b="1" i="0" u="none" strike="noStrike" cap="none" normalizeH="0" baseline="0" dirty="0" err="1">
              <a:ln>
                <a:noFill/>
              </a:ln>
              <a:solidFill>
                <a:schemeClr val="tx1"/>
              </a:solidFill>
              <a:effectLst/>
              <a:latin typeface="+mn-lt"/>
            </a:endParaRPr>
          </a:p>
        </p:txBody>
      </p:sp>
      <p:sp>
        <p:nvSpPr>
          <p:cNvPr id="106" name="Oval 105">
            <a:extLst>
              <a:ext uri="{FF2B5EF4-FFF2-40B4-BE49-F238E27FC236}">
                <a16:creationId xmlns:a16="http://schemas.microsoft.com/office/drawing/2014/main" id="{021EB13D-ED4B-4088-AA00-0E4E78246582}"/>
              </a:ext>
            </a:extLst>
          </p:cNvPr>
          <p:cNvSpPr/>
          <p:nvPr/>
        </p:nvSpPr>
        <p:spPr bwMode="auto">
          <a:xfrm>
            <a:off x="11450341" y="4308296"/>
            <a:ext cx="652036" cy="33988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mn-lt"/>
              </a:rPr>
              <a:t>Survival</a:t>
            </a:r>
            <a:endParaRPr kumimoji="0" lang="cs-CZ" sz="800" b="1" i="0" u="none" strike="noStrike" cap="none" normalizeH="0" baseline="0" dirty="0" err="1">
              <a:ln>
                <a:noFill/>
              </a:ln>
              <a:solidFill>
                <a:schemeClr val="tx1"/>
              </a:solidFill>
              <a:effectLst/>
              <a:latin typeface="+mn-lt"/>
            </a:endParaRPr>
          </a:p>
        </p:txBody>
      </p:sp>
      <p:cxnSp>
        <p:nvCxnSpPr>
          <p:cNvPr id="107" name="Connector: Elbow 106">
            <a:extLst>
              <a:ext uri="{FF2B5EF4-FFF2-40B4-BE49-F238E27FC236}">
                <a16:creationId xmlns:a16="http://schemas.microsoft.com/office/drawing/2014/main" id="{846613F8-E91E-4115-8D6D-299127CBE0D6}"/>
              </a:ext>
            </a:extLst>
          </p:cNvPr>
          <p:cNvCxnSpPr>
            <a:cxnSpLocks/>
            <a:stCxn id="104" idx="6"/>
            <a:endCxn id="105" idx="2"/>
          </p:cNvCxnSpPr>
          <p:nvPr/>
        </p:nvCxnSpPr>
        <p:spPr bwMode="auto">
          <a:xfrm flipV="1">
            <a:off x="10248384" y="4062937"/>
            <a:ext cx="1201957" cy="233026"/>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 name="Connector: Elbow 107">
            <a:extLst>
              <a:ext uri="{FF2B5EF4-FFF2-40B4-BE49-F238E27FC236}">
                <a16:creationId xmlns:a16="http://schemas.microsoft.com/office/drawing/2014/main" id="{0F3855E6-D600-479A-BED1-2AD2B1E92088}"/>
              </a:ext>
            </a:extLst>
          </p:cNvPr>
          <p:cNvCxnSpPr>
            <a:cxnSpLocks/>
            <a:stCxn id="104" idx="6"/>
            <a:endCxn id="106" idx="2"/>
          </p:cNvCxnSpPr>
          <p:nvPr/>
        </p:nvCxnSpPr>
        <p:spPr bwMode="auto">
          <a:xfrm>
            <a:off x="10248384" y="4295963"/>
            <a:ext cx="1201957" cy="182277"/>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pic>
        <p:nvPicPr>
          <p:cNvPr id="117" name="Picture 116" descr="Diagram&#10;&#10;Description automatically generated">
            <a:extLst>
              <a:ext uri="{FF2B5EF4-FFF2-40B4-BE49-F238E27FC236}">
                <a16:creationId xmlns:a16="http://schemas.microsoft.com/office/drawing/2014/main" id="{DBC98C27-B480-422A-AAC6-7D1E62573A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31945" y="5354862"/>
            <a:ext cx="2860055" cy="1501529"/>
          </a:xfrm>
          <a:prstGeom prst="rect">
            <a:avLst/>
          </a:prstGeom>
        </p:spPr>
      </p:pic>
    </p:spTree>
    <p:custDataLst>
      <p:tags r:id="rId1"/>
    </p:custDataLst>
    <p:extLst>
      <p:ext uri="{BB962C8B-B14F-4D97-AF65-F5344CB8AC3E}">
        <p14:creationId xmlns:p14="http://schemas.microsoft.com/office/powerpoint/2010/main" val="36052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par>
                                <p:cTn id="28" presetID="22" presetClass="entr" presetSubtype="8"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par>
                                <p:cTn id="38" presetID="53" presetClass="entr" presetSubtype="16"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500" fill="hold"/>
                                        <p:tgtEl>
                                          <p:spTgt spid="1026"/>
                                        </p:tgtEl>
                                        <p:attrNameLst>
                                          <p:attrName>ppt_w</p:attrName>
                                        </p:attrNameLst>
                                      </p:cBhvr>
                                      <p:tavLst>
                                        <p:tav tm="0">
                                          <p:val>
                                            <p:fltVal val="0"/>
                                          </p:val>
                                        </p:tav>
                                        <p:tav tm="100000">
                                          <p:val>
                                            <p:strVal val="#ppt_w"/>
                                          </p:val>
                                        </p:tav>
                                      </p:tavLst>
                                    </p:anim>
                                    <p:anim calcmode="lin" valueType="num">
                                      <p:cBhvr>
                                        <p:cTn id="46" dur="500" fill="hold"/>
                                        <p:tgtEl>
                                          <p:spTgt spid="1026"/>
                                        </p:tgtEl>
                                        <p:attrNameLst>
                                          <p:attrName>ppt_h</p:attrName>
                                        </p:attrNameLst>
                                      </p:cBhvr>
                                      <p:tavLst>
                                        <p:tav tm="0">
                                          <p:val>
                                            <p:fltVal val="0"/>
                                          </p:val>
                                        </p:tav>
                                        <p:tav tm="100000">
                                          <p:val>
                                            <p:strVal val="#ppt_h"/>
                                          </p:val>
                                        </p:tav>
                                      </p:tavLst>
                                    </p:anim>
                                    <p:animEffect transition="in" filter="fade">
                                      <p:cBhvr>
                                        <p:cTn id="47" dur="500"/>
                                        <p:tgtEl>
                                          <p:spTgt spid="102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par>
                                <p:cTn id="82" presetID="53" presetClass="entr" presetSubtype="16"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par>
                                <p:cTn id="97" presetID="53" presetClass="entr" presetSubtype="16"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p:cTn id="99" dur="500" fill="hold"/>
                                        <p:tgtEl>
                                          <p:spTgt spid="65"/>
                                        </p:tgtEl>
                                        <p:attrNameLst>
                                          <p:attrName>ppt_w</p:attrName>
                                        </p:attrNameLst>
                                      </p:cBhvr>
                                      <p:tavLst>
                                        <p:tav tm="0">
                                          <p:val>
                                            <p:fltVal val="0"/>
                                          </p:val>
                                        </p:tav>
                                        <p:tav tm="100000">
                                          <p:val>
                                            <p:strVal val="#ppt_w"/>
                                          </p:val>
                                        </p:tav>
                                      </p:tavLst>
                                    </p:anim>
                                    <p:anim calcmode="lin" valueType="num">
                                      <p:cBhvr>
                                        <p:cTn id="100" dur="500" fill="hold"/>
                                        <p:tgtEl>
                                          <p:spTgt spid="65"/>
                                        </p:tgtEl>
                                        <p:attrNameLst>
                                          <p:attrName>ppt_h</p:attrName>
                                        </p:attrNameLst>
                                      </p:cBhvr>
                                      <p:tavLst>
                                        <p:tav tm="0">
                                          <p:val>
                                            <p:fltVal val="0"/>
                                          </p:val>
                                        </p:tav>
                                        <p:tav tm="100000">
                                          <p:val>
                                            <p:strVal val="#ppt_h"/>
                                          </p:val>
                                        </p:tav>
                                      </p:tavLst>
                                    </p:anim>
                                    <p:animEffect transition="in" filter="fade">
                                      <p:cBhvr>
                                        <p:cTn id="101" dur="500"/>
                                        <p:tgtEl>
                                          <p:spTgt spid="65"/>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69"/>
                                        </p:tgtEl>
                                        <p:attrNameLst>
                                          <p:attrName>style.visibility</p:attrName>
                                        </p:attrNameLst>
                                      </p:cBhvr>
                                      <p:to>
                                        <p:strVal val="visible"/>
                                      </p:to>
                                    </p:set>
                                    <p:anim calcmode="lin" valueType="num">
                                      <p:cBhvr>
                                        <p:cTn id="106" dur="500" fill="hold"/>
                                        <p:tgtEl>
                                          <p:spTgt spid="69"/>
                                        </p:tgtEl>
                                        <p:attrNameLst>
                                          <p:attrName>ppt_w</p:attrName>
                                        </p:attrNameLst>
                                      </p:cBhvr>
                                      <p:tavLst>
                                        <p:tav tm="0">
                                          <p:val>
                                            <p:fltVal val="0"/>
                                          </p:val>
                                        </p:tav>
                                        <p:tav tm="100000">
                                          <p:val>
                                            <p:strVal val="#ppt_w"/>
                                          </p:val>
                                        </p:tav>
                                      </p:tavLst>
                                    </p:anim>
                                    <p:anim calcmode="lin" valueType="num">
                                      <p:cBhvr>
                                        <p:cTn id="107" dur="500" fill="hold"/>
                                        <p:tgtEl>
                                          <p:spTgt spid="69"/>
                                        </p:tgtEl>
                                        <p:attrNameLst>
                                          <p:attrName>ppt_h</p:attrName>
                                        </p:attrNameLst>
                                      </p:cBhvr>
                                      <p:tavLst>
                                        <p:tav tm="0">
                                          <p:val>
                                            <p:fltVal val="0"/>
                                          </p:val>
                                        </p:tav>
                                        <p:tav tm="100000">
                                          <p:val>
                                            <p:strVal val="#ppt_h"/>
                                          </p:val>
                                        </p:tav>
                                      </p:tavLst>
                                    </p:anim>
                                    <p:animEffect transition="in" filter="fade">
                                      <p:cBhvr>
                                        <p:cTn id="108" dur="500"/>
                                        <p:tgtEl>
                                          <p:spTgt spid="6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par>
                                <p:cTn id="114" presetID="53" presetClass="entr" presetSubtype="16" fill="hold" nodeType="withEffect">
                                  <p:stCondLst>
                                    <p:cond delay="0"/>
                                  </p:stCondLst>
                                  <p:childTnLst>
                                    <p:set>
                                      <p:cBhvr>
                                        <p:cTn id="115" dur="1" fill="hold">
                                          <p:stCondLst>
                                            <p:cond delay="0"/>
                                          </p:stCondLst>
                                        </p:cTn>
                                        <p:tgtEl>
                                          <p:spTgt spid="71"/>
                                        </p:tgtEl>
                                        <p:attrNameLst>
                                          <p:attrName>style.visibility</p:attrName>
                                        </p:attrNameLst>
                                      </p:cBhvr>
                                      <p:to>
                                        <p:strVal val="visible"/>
                                      </p:to>
                                    </p:set>
                                    <p:anim calcmode="lin" valueType="num">
                                      <p:cBhvr>
                                        <p:cTn id="116" dur="500" fill="hold"/>
                                        <p:tgtEl>
                                          <p:spTgt spid="71"/>
                                        </p:tgtEl>
                                        <p:attrNameLst>
                                          <p:attrName>ppt_w</p:attrName>
                                        </p:attrNameLst>
                                      </p:cBhvr>
                                      <p:tavLst>
                                        <p:tav tm="0">
                                          <p:val>
                                            <p:fltVal val="0"/>
                                          </p:val>
                                        </p:tav>
                                        <p:tav tm="100000">
                                          <p:val>
                                            <p:strVal val="#ppt_w"/>
                                          </p:val>
                                        </p:tav>
                                      </p:tavLst>
                                    </p:anim>
                                    <p:anim calcmode="lin" valueType="num">
                                      <p:cBhvr>
                                        <p:cTn id="117" dur="500" fill="hold"/>
                                        <p:tgtEl>
                                          <p:spTgt spid="71"/>
                                        </p:tgtEl>
                                        <p:attrNameLst>
                                          <p:attrName>ppt_h</p:attrName>
                                        </p:attrNameLst>
                                      </p:cBhvr>
                                      <p:tavLst>
                                        <p:tav tm="0">
                                          <p:val>
                                            <p:fltVal val="0"/>
                                          </p:val>
                                        </p:tav>
                                        <p:tav tm="100000">
                                          <p:val>
                                            <p:strVal val="#ppt_h"/>
                                          </p:val>
                                        </p:tav>
                                      </p:tavLst>
                                    </p:anim>
                                    <p:animEffect transition="in" filter="fade">
                                      <p:cBhvr>
                                        <p:cTn id="118" dur="500"/>
                                        <p:tgtEl>
                                          <p:spTgt spid="71"/>
                                        </p:tgtEl>
                                      </p:cBhvr>
                                    </p:animEffect>
                                  </p:childTnLst>
                                </p:cTn>
                              </p:par>
                              <p:par>
                                <p:cTn id="119" presetID="53" presetClass="entr" presetSubtype="16" fill="hold" nodeType="with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 calcmode="lin" valueType="num">
                                      <p:cBhvr>
                                        <p:cTn id="126" dur="500" fill="hold"/>
                                        <p:tgtEl>
                                          <p:spTgt spid="73"/>
                                        </p:tgtEl>
                                        <p:attrNameLst>
                                          <p:attrName>ppt_w</p:attrName>
                                        </p:attrNameLst>
                                      </p:cBhvr>
                                      <p:tavLst>
                                        <p:tav tm="0">
                                          <p:val>
                                            <p:fltVal val="0"/>
                                          </p:val>
                                        </p:tav>
                                        <p:tav tm="100000">
                                          <p:val>
                                            <p:strVal val="#ppt_w"/>
                                          </p:val>
                                        </p:tav>
                                      </p:tavLst>
                                    </p:anim>
                                    <p:anim calcmode="lin" valueType="num">
                                      <p:cBhvr>
                                        <p:cTn id="127" dur="500" fill="hold"/>
                                        <p:tgtEl>
                                          <p:spTgt spid="73"/>
                                        </p:tgtEl>
                                        <p:attrNameLst>
                                          <p:attrName>ppt_h</p:attrName>
                                        </p:attrNameLst>
                                      </p:cBhvr>
                                      <p:tavLst>
                                        <p:tav tm="0">
                                          <p:val>
                                            <p:fltVal val="0"/>
                                          </p:val>
                                        </p:tav>
                                        <p:tav tm="100000">
                                          <p:val>
                                            <p:strVal val="#ppt_h"/>
                                          </p:val>
                                        </p:tav>
                                      </p:tavLst>
                                    </p:anim>
                                    <p:animEffect transition="in" filter="fade">
                                      <p:cBhvr>
                                        <p:cTn id="128" dur="500"/>
                                        <p:tgtEl>
                                          <p:spTgt spid="7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500" fill="hold"/>
                                        <p:tgtEl>
                                          <p:spTgt spid="74"/>
                                        </p:tgtEl>
                                        <p:attrNameLst>
                                          <p:attrName>ppt_w</p:attrName>
                                        </p:attrNameLst>
                                      </p:cBhvr>
                                      <p:tavLst>
                                        <p:tav tm="0">
                                          <p:val>
                                            <p:fltVal val="0"/>
                                          </p:val>
                                        </p:tav>
                                        <p:tav tm="100000">
                                          <p:val>
                                            <p:strVal val="#ppt_w"/>
                                          </p:val>
                                        </p:tav>
                                      </p:tavLst>
                                    </p:anim>
                                    <p:anim calcmode="lin" valueType="num">
                                      <p:cBhvr>
                                        <p:cTn id="132" dur="500" fill="hold"/>
                                        <p:tgtEl>
                                          <p:spTgt spid="74"/>
                                        </p:tgtEl>
                                        <p:attrNameLst>
                                          <p:attrName>ppt_h</p:attrName>
                                        </p:attrNameLst>
                                      </p:cBhvr>
                                      <p:tavLst>
                                        <p:tav tm="0">
                                          <p:val>
                                            <p:fltVal val="0"/>
                                          </p:val>
                                        </p:tav>
                                        <p:tav tm="100000">
                                          <p:val>
                                            <p:strVal val="#ppt_h"/>
                                          </p:val>
                                        </p:tav>
                                      </p:tavLst>
                                    </p:anim>
                                    <p:animEffect transition="in" filter="fade">
                                      <p:cBhvr>
                                        <p:cTn id="133" dur="500"/>
                                        <p:tgtEl>
                                          <p:spTgt spid="7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 calcmode="lin" valueType="num">
                                      <p:cBhvr>
                                        <p:cTn id="136" dur="500" fill="hold"/>
                                        <p:tgtEl>
                                          <p:spTgt spid="75"/>
                                        </p:tgtEl>
                                        <p:attrNameLst>
                                          <p:attrName>ppt_w</p:attrName>
                                        </p:attrNameLst>
                                      </p:cBhvr>
                                      <p:tavLst>
                                        <p:tav tm="0">
                                          <p:val>
                                            <p:fltVal val="0"/>
                                          </p:val>
                                        </p:tav>
                                        <p:tav tm="100000">
                                          <p:val>
                                            <p:strVal val="#ppt_w"/>
                                          </p:val>
                                        </p:tav>
                                      </p:tavLst>
                                    </p:anim>
                                    <p:anim calcmode="lin" valueType="num">
                                      <p:cBhvr>
                                        <p:cTn id="137" dur="500" fill="hold"/>
                                        <p:tgtEl>
                                          <p:spTgt spid="75"/>
                                        </p:tgtEl>
                                        <p:attrNameLst>
                                          <p:attrName>ppt_h</p:attrName>
                                        </p:attrNameLst>
                                      </p:cBhvr>
                                      <p:tavLst>
                                        <p:tav tm="0">
                                          <p:val>
                                            <p:fltVal val="0"/>
                                          </p:val>
                                        </p:tav>
                                        <p:tav tm="100000">
                                          <p:val>
                                            <p:strVal val="#ppt_h"/>
                                          </p:val>
                                        </p:tav>
                                      </p:tavLst>
                                    </p:anim>
                                    <p:animEffect transition="in" filter="fade">
                                      <p:cBhvr>
                                        <p:cTn id="138" dur="500"/>
                                        <p:tgtEl>
                                          <p:spTgt spid="75"/>
                                        </p:tgtEl>
                                      </p:cBhvr>
                                    </p:animEffect>
                                  </p:childTnLst>
                                </p:cTn>
                              </p:par>
                              <p:par>
                                <p:cTn id="139" presetID="53" presetClass="entr" presetSubtype="16"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anim calcmode="lin" valueType="num">
                                      <p:cBhvr>
                                        <p:cTn id="141" dur="500" fill="hold"/>
                                        <p:tgtEl>
                                          <p:spTgt spid="76"/>
                                        </p:tgtEl>
                                        <p:attrNameLst>
                                          <p:attrName>ppt_w</p:attrName>
                                        </p:attrNameLst>
                                      </p:cBhvr>
                                      <p:tavLst>
                                        <p:tav tm="0">
                                          <p:val>
                                            <p:fltVal val="0"/>
                                          </p:val>
                                        </p:tav>
                                        <p:tav tm="100000">
                                          <p:val>
                                            <p:strVal val="#ppt_w"/>
                                          </p:val>
                                        </p:tav>
                                      </p:tavLst>
                                    </p:anim>
                                    <p:anim calcmode="lin" valueType="num">
                                      <p:cBhvr>
                                        <p:cTn id="142" dur="500" fill="hold"/>
                                        <p:tgtEl>
                                          <p:spTgt spid="76"/>
                                        </p:tgtEl>
                                        <p:attrNameLst>
                                          <p:attrName>ppt_h</p:attrName>
                                        </p:attrNameLst>
                                      </p:cBhvr>
                                      <p:tavLst>
                                        <p:tav tm="0">
                                          <p:val>
                                            <p:fltVal val="0"/>
                                          </p:val>
                                        </p:tav>
                                        <p:tav tm="100000">
                                          <p:val>
                                            <p:strVal val="#ppt_h"/>
                                          </p:val>
                                        </p:tav>
                                      </p:tavLst>
                                    </p:anim>
                                    <p:animEffect transition="in" filter="fade">
                                      <p:cBhvr>
                                        <p:cTn id="143" dur="500"/>
                                        <p:tgtEl>
                                          <p:spTgt spid="76"/>
                                        </p:tgtEl>
                                      </p:cBhvr>
                                    </p:animEffect>
                                  </p:childTnLst>
                                </p:cTn>
                              </p:par>
                              <p:par>
                                <p:cTn id="144" presetID="53" presetClass="entr" presetSubtype="16" fill="hold" nodeType="withEffect">
                                  <p:stCondLst>
                                    <p:cond delay="0"/>
                                  </p:stCondLst>
                                  <p:childTnLst>
                                    <p:set>
                                      <p:cBhvr>
                                        <p:cTn id="145" dur="1" fill="hold">
                                          <p:stCondLst>
                                            <p:cond delay="0"/>
                                          </p:stCondLst>
                                        </p:cTn>
                                        <p:tgtEl>
                                          <p:spTgt spid="77"/>
                                        </p:tgtEl>
                                        <p:attrNameLst>
                                          <p:attrName>style.visibility</p:attrName>
                                        </p:attrNameLst>
                                      </p:cBhvr>
                                      <p:to>
                                        <p:strVal val="visible"/>
                                      </p:to>
                                    </p:set>
                                    <p:anim calcmode="lin" valueType="num">
                                      <p:cBhvr>
                                        <p:cTn id="146" dur="500" fill="hold"/>
                                        <p:tgtEl>
                                          <p:spTgt spid="77"/>
                                        </p:tgtEl>
                                        <p:attrNameLst>
                                          <p:attrName>ppt_w</p:attrName>
                                        </p:attrNameLst>
                                      </p:cBhvr>
                                      <p:tavLst>
                                        <p:tav tm="0">
                                          <p:val>
                                            <p:fltVal val="0"/>
                                          </p:val>
                                        </p:tav>
                                        <p:tav tm="100000">
                                          <p:val>
                                            <p:strVal val="#ppt_w"/>
                                          </p:val>
                                        </p:tav>
                                      </p:tavLst>
                                    </p:anim>
                                    <p:anim calcmode="lin" valueType="num">
                                      <p:cBhvr>
                                        <p:cTn id="147" dur="500" fill="hold"/>
                                        <p:tgtEl>
                                          <p:spTgt spid="77"/>
                                        </p:tgtEl>
                                        <p:attrNameLst>
                                          <p:attrName>ppt_h</p:attrName>
                                        </p:attrNameLst>
                                      </p:cBhvr>
                                      <p:tavLst>
                                        <p:tav tm="0">
                                          <p:val>
                                            <p:fltVal val="0"/>
                                          </p:val>
                                        </p:tav>
                                        <p:tav tm="100000">
                                          <p:val>
                                            <p:strVal val="#ppt_h"/>
                                          </p:val>
                                        </p:tav>
                                      </p:tavLst>
                                    </p:anim>
                                    <p:animEffect transition="in" filter="fade">
                                      <p:cBhvr>
                                        <p:cTn id="148" dur="500"/>
                                        <p:tgtEl>
                                          <p:spTgt spid="77"/>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78"/>
                                        </p:tgtEl>
                                        <p:attrNameLst>
                                          <p:attrName>style.visibility</p:attrName>
                                        </p:attrNameLst>
                                      </p:cBhvr>
                                      <p:to>
                                        <p:strVal val="visible"/>
                                      </p:to>
                                    </p:set>
                                    <p:anim calcmode="lin" valueType="num">
                                      <p:cBhvr>
                                        <p:cTn id="151" dur="500" fill="hold"/>
                                        <p:tgtEl>
                                          <p:spTgt spid="78"/>
                                        </p:tgtEl>
                                        <p:attrNameLst>
                                          <p:attrName>ppt_w</p:attrName>
                                        </p:attrNameLst>
                                      </p:cBhvr>
                                      <p:tavLst>
                                        <p:tav tm="0">
                                          <p:val>
                                            <p:fltVal val="0"/>
                                          </p:val>
                                        </p:tav>
                                        <p:tav tm="100000">
                                          <p:val>
                                            <p:strVal val="#ppt_w"/>
                                          </p:val>
                                        </p:tav>
                                      </p:tavLst>
                                    </p:anim>
                                    <p:anim calcmode="lin" valueType="num">
                                      <p:cBhvr>
                                        <p:cTn id="152" dur="500" fill="hold"/>
                                        <p:tgtEl>
                                          <p:spTgt spid="78"/>
                                        </p:tgtEl>
                                        <p:attrNameLst>
                                          <p:attrName>ppt_h</p:attrName>
                                        </p:attrNameLst>
                                      </p:cBhvr>
                                      <p:tavLst>
                                        <p:tav tm="0">
                                          <p:val>
                                            <p:fltVal val="0"/>
                                          </p:val>
                                        </p:tav>
                                        <p:tav tm="100000">
                                          <p:val>
                                            <p:strVal val="#ppt_h"/>
                                          </p:val>
                                        </p:tav>
                                      </p:tavLst>
                                    </p:anim>
                                    <p:animEffect transition="in" filter="fade">
                                      <p:cBhvr>
                                        <p:cTn id="153" dur="500"/>
                                        <p:tgtEl>
                                          <p:spTgt spid="78"/>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9"/>
                                        </p:tgtEl>
                                        <p:attrNameLst>
                                          <p:attrName>style.visibility</p:attrName>
                                        </p:attrNameLst>
                                      </p:cBhvr>
                                      <p:to>
                                        <p:strVal val="visible"/>
                                      </p:to>
                                    </p:set>
                                    <p:anim calcmode="lin" valueType="num">
                                      <p:cBhvr>
                                        <p:cTn id="156" dur="500" fill="hold"/>
                                        <p:tgtEl>
                                          <p:spTgt spid="39"/>
                                        </p:tgtEl>
                                        <p:attrNameLst>
                                          <p:attrName>ppt_w</p:attrName>
                                        </p:attrNameLst>
                                      </p:cBhvr>
                                      <p:tavLst>
                                        <p:tav tm="0">
                                          <p:val>
                                            <p:fltVal val="0"/>
                                          </p:val>
                                        </p:tav>
                                        <p:tav tm="100000">
                                          <p:val>
                                            <p:strVal val="#ppt_w"/>
                                          </p:val>
                                        </p:tav>
                                      </p:tavLst>
                                    </p:anim>
                                    <p:anim calcmode="lin" valueType="num">
                                      <p:cBhvr>
                                        <p:cTn id="157" dur="500" fill="hold"/>
                                        <p:tgtEl>
                                          <p:spTgt spid="39"/>
                                        </p:tgtEl>
                                        <p:attrNameLst>
                                          <p:attrName>ppt_h</p:attrName>
                                        </p:attrNameLst>
                                      </p:cBhvr>
                                      <p:tavLst>
                                        <p:tav tm="0">
                                          <p:val>
                                            <p:fltVal val="0"/>
                                          </p:val>
                                        </p:tav>
                                        <p:tav tm="100000">
                                          <p:val>
                                            <p:strVal val="#ppt_h"/>
                                          </p:val>
                                        </p:tav>
                                      </p:tavLst>
                                    </p:anim>
                                    <p:animEffect transition="in" filter="fade">
                                      <p:cBhvr>
                                        <p:cTn id="158" dur="5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99"/>
                                        </p:tgtEl>
                                        <p:attrNameLst>
                                          <p:attrName>style.visibility</p:attrName>
                                        </p:attrNameLst>
                                      </p:cBhvr>
                                      <p:to>
                                        <p:strVal val="visible"/>
                                      </p:to>
                                    </p:set>
                                    <p:anim calcmode="lin" valueType="num">
                                      <p:cBhvr>
                                        <p:cTn id="163" dur="500" fill="hold"/>
                                        <p:tgtEl>
                                          <p:spTgt spid="99"/>
                                        </p:tgtEl>
                                        <p:attrNameLst>
                                          <p:attrName>ppt_w</p:attrName>
                                        </p:attrNameLst>
                                      </p:cBhvr>
                                      <p:tavLst>
                                        <p:tav tm="0">
                                          <p:val>
                                            <p:fltVal val="0"/>
                                          </p:val>
                                        </p:tav>
                                        <p:tav tm="100000">
                                          <p:val>
                                            <p:strVal val="#ppt_w"/>
                                          </p:val>
                                        </p:tav>
                                      </p:tavLst>
                                    </p:anim>
                                    <p:anim calcmode="lin" valueType="num">
                                      <p:cBhvr>
                                        <p:cTn id="164" dur="500" fill="hold"/>
                                        <p:tgtEl>
                                          <p:spTgt spid="99"/>
                                        </p:tgtEl>
                                        <p:attrNameLst>
                                          <p:attrName>ppt_h</p:attrName>
                                        </p:attrNameLst>
                                      </p:cBhvr>
                                      <p:tavLst>
                                        <p:tav tm="0">
                                          <p:val>
                                            <p:fltVal val="0"/>
                                          </p:val>
                                        </p:tav>
                                        <p:tav tm="100000">
                                          <p:val>
                                            <p:strVal val="#ppt_h"/>
                                          </p:val>
                                        </p:tav>
                                      </p:tavLst>
                                    </p:anim>
                                    <p:animEffect transition="in" filter="fade">
                                      <p:cBhvr>
                                        <p:cTn id="165" dur="500"/>
                                        <p:tgtEl>
                                          <p:spTgt spid="99"/>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00"/>
                                        </p:tgtEl>
                                        <p:attrNameLst>
                                          <p:attrName>style.visibility</p:attrName>
                                        </p:attrNameLst>
                                      </p:cBhvr>
                                      <p:to>
                                        <p:strVal val="visible"/>
                                      </p:to>
                                    </p:set>
                                    <p:anim calcmode="lin" valueType="num">
                                      <p:cBhvr>
                                        <p:cTn id="168" dur="500" fill="hold"/>
                                        <p:tgtEl>
                                          <p:spTgt spid="100"/>
                                        </p:tgtEl>
                                        <p:attrNameLst>
                                          <p:attrName>ppt_w</p:attrName>
                                        </p:attrNameLst>
                                      </p:cBhvr>
                                      <p:tavLst>
                                        <p:tav tm="0">
                                          <p:val>
                                            <p:fltVal val="0"/>
                                          </p:val>
                                        </p:tav>
                                        <p:tav tm="100000">
                                          <p:val>
                                            <p:strVal val="#ppt_w"/>
                                          </p:val>
                                        </p:tav>
                                      </p:tavLst>
                                    </p:anim>
                                    <p:anim calcmode="lin" valueType="num">
                                      <p:cBhvr>
                                        <p:cTn id="169" dur="500" fill="hold"/>
                                        <p:tgtEl>
                                          <p:spTgt spid="100"/>
                                        </p:tgtEl>
                                        <p:attrNameLst>
                                          <p:attrName>ppt_h</p:attrName>
                                        </p:attrNameLst>
                                      </p:cBhvr>
                                      <p:tavLst>
                                        <p:tav tm="0">
                                          <p:val>
                                            <p:fltVal val="0"/>
                                          </p:val>
                                        </p:tav>
                                        <p:tav tm="100000">
                                          <p:val>
                                            <p:strVal val="#ppt_h"/>
                                          </p:val>
                                        </p:tav>
                                      </p:tavLst>
                                    </p:anim>
                                    <p:animEffect transition="in" filter="fade">
                                      <p:cBhvr>
                                        <p:cTn id="170" dur="500"/>
                                        <p:tgtEl>
                                          <p:spTgt spid="100"/>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01"/>
                                        </p:tgtEl>
                                        <p:attrNameLst>
                                          <p:attrName>style.visibility</p:attrName>
                                        </p:attrNameLst>
                                      </p:cBhvr>
                                      <p:to>
                                        <p:strVal val="visible"/>
                                      </p:to>
                                    </p:set>
                                    <p:anim calcmode="lin" valueType="num">
                                      <p:cBhvr>
                                        <p:cTn id="173" dur="500" fill="hold"/>
                                        <p:tgtEl>
                                          <p:spTgt spid="101"/>
                                        </p:tgtEl>
                                        <p:attrNameLst>
                                          <p:attrName>ppt_w</p:attrName>
                                        </p:attrNameLst>
                                      </p:cBhvr>
                                      <p:tavLst>
                                        <p:tav tm="0">
                                          <p:val>
                                            <p:fltVal val="0"/>
                                          </p:val>
                                        </p:tav>
                                        <p:tav tm="100000">
                                          <p:val>
                                            <p:strVal val="#ppt_w"/>
                                          </p:val>
                                        </p:tav>
                                      </p:tavLst>
                                    </p:anim>
                                    <p:anim calcmode="lin" valueType="num">
                                      <p:cBhvr>
                                        <p:cTn id="174" dur="500" fill="hold"/>
                                        <p:tgtEl>
                                          <p:spTgt spid="101"/>
                                        </p:tgtEl>
                                        <p:attrNameLst>
                                          <p:attrName>ppt_h</p:attrName>
                                        </p:attrNameLst>
                                      </p:cBhvr>
                                      <p:tavLst>
                                        <p:tav tm="0">
                                          <p:val>
                                            <p:fltVal val="0"/>
                                          </p:val>
                                        </p:tav>
                                        <p:tav tm="100000">
                                          <p:val>
                                            <p:strVal val="#ppt_h"/>
                                          </p:val>
                                        </p:tav>
                                      </p:tavLst>
                                    </p:anim>
                                    <p:animEffect transition="in" filter="fade">
                                      <p:cBhvr>
                                        <p:cTn id="175" dur="500"/>
                                        <p:tgtEl>
                                          <p:spTgt spid="101"/>
                                        </p:tgtEl>
                                      </p:cBhvr>
                                    </p:animEffect>
                                  </p:childTnLst>
                                </p:cTn>
                              </p:par>
                              <p:par>
                                <p:cTn id="176" presetID="53" presetClass="entr" presetSubtype="16" fill="hold" nodeType="withEffect">
                                  <p:stCondLst>
                                    <p:cond delay="0"/>
                                  </p:stCondLst>
                                  <p:childTnLst>
                                    <p:set>
                                      <p:cBhvr>
                                        <p:cTn id="177" dur="1" fill="hold">
                                          <p:stCondLst>
                                            <p:cond delay="0"/>
                                          </p:stCondLst>
                                        </p:cTn>
                                        <p:tgtEl>
                                          <p:spTgt spid="102"/>
                                        </p:tgtEl>
                                        <p:attrNameLst>
                                          <p:attrName>style.visibility</p:attrName>
                                        </p:attrNameLst>
                                      </p:cBhvr>
                                      <p:to>
                                        <p:strVal val="visible"/>
                                      </p:to>
                                    </p:set>
                                    <p:anim calcmode="lin" valueType="num">
                                      <p:cBhvr>
                                        <p:cTn id="178" dur="500" fill="hold"/>
                                        <p:tgtEl>
                                          <p:spTgt spid="102"/>
                                        </p:tgtEl>
                                        <p:attrNameLst>
                                          <p:attrName>ppt_w</p:attrName>
                                        </p:attrNameLst>
                                      </p:cBhvr>
                                      <p:tavLst>
                                        <p:tav tm="0">
                                          <p:val>
                                            <p:fltVal val="0"/>
                                          </p:val>
                                        </p:tav>
                                        <p:tav tm="100000">
                                          <p:val>
                                            <p:strVal val="#ppt_w"/>
                                          </p:val>
                                        </p:tav>
                                      </p:tavLst>
                                    </p:anim>
                                    <p:anim calcmode="lin" valueType="num">
                                      <p:cBhvr>
                                        <p:cTn id="179" dur="500" fill="hold"/>
                                        <p:tgtEl>
                                          <p:spTgt spid="102"/>
                                        </p:tgtEl>
                                        <p:attrNameLst>
                                          <p:attrName>ppt_h</p:attrName>
                                        </p:attrNameLst>
                                      </p:cBhvr>
                                      <p:tavLst>
                                        <p:tav tm="0">
                                          <p:val>
                                            <p:fltVal val="0"/>
                                          </p:val>
                                        </p:tav>
                                        <p:tav tm="100000">
                                          <p:val>
                                            <p:strVal val="#ppt_h"/>
                                          </p:val>
                                        </p:tav>
                                      </p:tavLst>
                                    </p:anim>
                                    <p:animEffect transition="in" filter="fade">
                                      <p:cBhvr>
                                        <p:cTn id="180" dur="500"/>
                                        <p:tgtEl>
                                          <p:spTgt spid="102"/>
                                        </p:tgtEl>
                                      </p:cBhvr>
                                    </p:animEffect>
                                  </p:childTnLst>
                                </p:cTn>
                              </p:par>
                              <p:par>
                                <p:cTn id="181" presetID="53" presetClass="entr" presetSubtype="16" fill="hold" nodeType="withEffect">
                                  <p:stCondLst>
                                    <p:cond delay="0"/>
                                  </p:stCondLst>
                                  <p:childTnLst>
                                    <p:set>
                                      <p:cBhvr>
                                        <p:cTn id="182" dur="1" fill="hold">
                                          <p:stCondLst>
                                            <p:cond delay="0"/>
                                          </p:stCondLst>
                                        </p:cTn>
                                        <p:tgtEl>
                                          <p:spTgt spid="103"/>
                                        </p:tgtEl>
                                        <p:attrNameLst>
                                          <p:attrName>style.visibility</p:attrName>
                                        </p:attrNameLst>
                                      </p:cBhvr>
                                      <p:to>
                                        <p:strVal val="visible"/>
                                      </p:to>
                                    </p:set>
                                    <p:anim calcmode="lin" valueType="num">
                                      <p:cBhvr>
                                        <p:cTn id="183" dur="500" fill="hold"/>
                                        <p:tgtEl>
                                          <p:spTgt spid="103"/>
                                        </p:tgtEl>
                                        <p:attrNameLst>
                                          <p:attrName>ppt_w</p:attrName>
                                        </p:attrNameLst>
                                      </p:cBhvr>
                                      <p:tavLst>
                                        <p:tav tm="0">
                                          <p:val>
                                            <p:fltVal val="0"/>
                                          </p:val>
                                        </p:tav>
                                        <p:tav tm="100000">
                                          <p:val>
                                            <p:strVal val="#ppt_w"/>
                                          </p:val>
                                        </p:tav>
                                      </p:tavLst>
                                    </p:anim>
                                    <p:anim calcmode="lin" valueType="num">
                                      <p:cBhvr>
                                        <p:cTn id="184" dur="500" fill="hold"/>
                                        <p:tgtEl>
                                          <p:spTgt spid="103"/>
                                        </p:tgtEl>
                                        <p:attrNameLst>
                                          <p:attrName>ppt_h</p:attrName>
                                        </p:attrNameLst>
                                      </p:cBhvr>
                                      <p:tavLst>
                                        <p:tav tm="0">
                                          <p:val>
                                            <p:fltVal val="0"/>
                                          </p:val>
                                        </p:tav>
                                        <p:tav tm="100000">
                                          <p:val>
                                            <p:strVal val="#ppt_h"/>
                                          </p:val>
                                        </p:tav>
                                      </p:tavLst>
                                    </p:anim>
                                    <p:animEffect transition="in" filter="fade">
                                      <p:cBhvr>
                                        <p:cTn id="185" dur="500"/>
                                        <p:tgtEl>
                                          <p:spTgt spid="103"/>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104"/>
                                        </p:tgtEl>
                                        <p:attrNameLst>
                                          <p:attrName>style.visibility</p:attrName>
                                        </p:attrNameLst>
                                      </p:cBhvr>
                                      <p:to>
                                        <p:strVal val="visible"/>
                                      </p:to>
                                    </p:set>
                                    <p:anim calcmode="lin" valueType="num">
                                      <p:cBhvr>
                                        <p:cTn id="188" dur="500" fill="hold"/>
                                        <p:tgtEl>
                                          <p:spTgt spid="104"/>
                                        </p:tgtEl>
                                        <p:attrNameLst>
                                          <p:attrName>ppt_w</p:attrName>
                                        </p:attrNameLst>
                                      </p:cBhvr>
                                      <p:tavLst>
                                        <p:tav tm="0">
                                          <p:val>
                                            <p:fltVal val="0"/>
                                          </p:val>
                                        </p:tav>
                                        <p:tav tm="100000">
                                          <p:val>
                                            <p:strVal val="#ppt_w"/>
                                          </p:val>
                                        </p:tav>
                                      </p:tavLst>
                                    </p:anim>
                                    <p:anim calcmode="lin" valueType="num">
                                      <p:cBhvr>
                                        <p:cTn id="189" dur="500" fill="hold"/>
                                        <p:tgtEl>
                                          <p:spTgt spid="104"/>
                                        </p:tgtEl>
                                        <p:attrNameLst>
                                          <p:attrName>ppt_h</p:attrName>
                                        </p:attrNameLst>
                                      </p:cBhvr>
                                      <p:tavLst>
                                        <p:tav tm="0">
                                          <p:val>
                                            <p:fltVal val="0"/>
                                          </p:val>
                                        </p:tav>
                                        <p:tav tm="100000">
                                          <p:val>
                                            <p:strVal val="#ppt_h"/>
                                          </p:val>
                                        </p:tav>
                                      </p:tavLst>
                                    </p:anim>
                                    <p:animEffect transition="in" filter="fade">
                                      <p:cBhvr>
                                        <p:cTn id="190" dur="500"/>
                                        <p:tgtEl>
                                          <p:spTgt spid="104"/>
                                        </p:tgtEl>
                                      </p:cBhvr>
                                    </p:animEffect>
                                  </p:childTnLst>
                                </p:cTn>
                              </p:par>
                              <p:par>
                                <p:cTn id="191" presetID="53" presetClass="entr" presetSubtype="16" fill="hold" grpId="0" nodeType="withEffect">
                                  <p:stCondLst>
                                    <p:cond delay="0"/>
                                  </p:stCondLst>
                                  <p:childTnLst>
                                    <p:set>
                                      <p:cBhvr>
                                        <p:cTn id="192" dur="1" fill="hold">
                                          <p:stCondLst>
                                            <p:cond delay="0"/>
                                          </p:stCondLst>
                                        </p:cTn>
                                        <p:tgtEl>
                                          <p:spTgt spid="105"/>
                                        </p:tgtEl>
                                        <p:attrNameLst>
                                          <p:attrName>style.visibility</p:attrName>
                                        </p:attrNameLst>
                                      </p:cBhvr>
                                      <p:to>
                                        <p:strVal val="visible"/>
                                      </p:to>
                                    </p:set>
                                    <p:anim calcmode="lin" valueType="num">
                                      <p:cBhvr>
                                        <p:cTn id="193" dur="500" fill="hold"/>
                                        <p:tgtEl>
                                          <p:spTgt spid="105"/>
                                        </p:tgtEl>
                                        <p:attrNameLst>
                                          <p:attrName>ppt_w</p:attrName>
                                        </p:attrNameLst>
                                      </p:cBhvr>
                                      <p:tavLst>
                                        <p:tav tm="0">
                                          <p:val>
                                            <p:fltVal val="0"/>
                                          </p:val>
                                        </p:tav>
                                        <p:tav tm="100000">
                                          <p:val>
                                            <p:strVal val="#ppt_w"/>
                                          </p:val>
                                        </p:tav>
                                      </p:tavLst>
                                    </p:anim>
                                    <p:anim calcmode="lin" valueType="num">
                                      <p:cBhvr>
                                        <p:cTn id="194" dur="500" fill="hold"/>
                                        <p:tgtEl>
                                          <p:spTgt spid="105"/>
                                        </p:tgtEl>
                                        <p:attrNameLst>
                                          <p:attrName>ppt_h</p:attrName>
                                        </p:attrNameLst>
                                      </p:cBhvr>
                                      <p:tavLst>
                                        <p:tav tm="0">
                                          <p:val>
                                            <p:fltVal val="0"/>
                                          </p:val>
                                        </p:tav>
                                        <p:tav tm="100000">
                                          <p:val>
                                            <p:strVal val="#ppt_h"/>
                                          </p:val>
                                        </p:tav>
                                      </p:tavLst>
                                    </p:anim>
                                    <p:animEffect transition="in" filter="fade">
                                      <p:cBhvr>
                                        <p:cTn id="195" dur="500"/>
                                        <p:tgtEl>
                                          <p:spTgt spid="105"/>
                                        </p:tgtEl>
                                      </p:cBhvr>
                                    </p:animEffect>
                                  </p:childTnLst>
                                </p:cTn>
                              </p:par>
                              <p:par>
                                <p:cTn id="196" presetID="53" presetClass="entr" presetSubtype="16" fill="hold" grpId="0" nodeType="withEffect">
                                  <p:stCondLst>
                                    <p:cond delay="0"/>
                                  </p:stCondLst>
                                  <p:childTnLst>
                                    <p:set>
                                      <p:cBhvr>
                                        <p:cTn id="197" dur="1" fill="hold">
                                          <p:stCondLst>
                                            <p:cond delay="0"/>
                                          </p:stCondLst>
                                        </p:cTn>
                                        <p:tgtEl>
                                          <p:spTgt spid="106"/>
                                        </p:tgtEl>
                                        <p:attrNameLst>
                                          <p:attrName>style.visibility</p:attrName>
                                        </p:attrNameLst>
                                      </p:cBhvr>
                                      <p:to>
                                        <p:strVal val="visible"/>
                                      </p:to>
                                    </p:set>
                                    <p:anim calcmode="lin" valueType="num">
                                      <p:cBhvr>
                                        <p:cTn id="198" dur="500" fill="hold"/>
                                        <p:tgtEl>
                                          <p:spTgt spid="106"/>
                                        </p:tgtEl>
                                        <p:attrNameLst>
                                          <p:attrName>ppt_w</p:attrName>
                                        </p:attrNameLst>
                                      </p:cBhvr>
                                      <p:tavLst>
                                        <p:tav tm="0">
                                          <p:val>
                                            <p:fltVal val="0"/>
                                          </p:val>
                                        </p:tav>
                                        <p:tav tm="100000">
                                          <p:val>
                                            <p:strVal val="#ppt_w"/>
                                          </p:val>
                                        </p:tav>
                                      </p:tavLst>
                                    </p:anim>
                                    <p:anim calcmode="lin" valueType="num">
                                      <p:cBhvr>
                                        <p:cTn id="199" dur="500" fill="hold"/>
                                        <p:tgtEl>
                                          <p:spTgt spid="106"/>
                                        </p:tgtEl>
                                        <p:attrNameLst>
                                          <p:attrName>ppt_h</p:attrName>
                                        </p:attrNameLst>
                                      </p:cBhvr>
                                      <p:tavLst>
                                        <p:tav tm="0">
                                          <p:val>
                                            <p:fltVal val="0"/>
                                          </p:val>
                                        </p:tav>
                                        <p:tav tm="100000">
                                          <p:val>
                                            <p:strVal val="#ppt_h"/>
                                          </p:val>
                                        </p:tav>
                                      </p:tavLst>
                                    </p:anim>
                                    <p:animEffect transition="in" filter="fade">
                                      <p:cBhvr>
                                        <p:cTn id="200" dur="500"/>
                                        <p:tgtEl>
                                          <p:spTgt spid="106"/>
                                        </p:tgtEl>
                                      </p:cBhvr>
                                    </p:animEffect>
                                  </p:childTnLst>
                                </p:cTn>
                              </p:par>
                              <p:par>
                                <p:cTn id="201" presetID="53" presetClass="entr" presetSubtype="16" fill="hold" nodeType="withEffect">
                                  <p:stCondLst>
                                    <p:cond delay="0"/>
                                  </p:stCondLst>
                                  <p:childTnLst>
                                    <p:set>
                                      <p:cBhvr>
                                        <p:cTn id="202" dur="1" fill="hold">
                                          <p:stCondLst>
                                            <p:cond delay="0"/>
                                          </p:stCondLst>
                                        </p:cTn>
                                        <p:tgtEl>
                                          <p:spTgt spid="107"/>
                                        </p:tgtEl>
                                        <p:attrNameLst>
                                          <p:attrName>style.visibility</p:attrName>
                                        </p:attrNameLst>
                                      </p:cBhvr>
                                      <p:to>
                                        <p:strVal val="visible"/>
                                      </p:to>
                                    </p:set>
                                    <p:anim calcmode="lin" valueType="num">
                                      <p:cBhvr>
                                        <p:cTn id="203" dur="500" fill="hold"/>
                                        <p:tgtEl>
                                          <p:spTgt spid="107"/>
                                        </p:tgtEl>
                                        <p:attrNameLst>
                                          <p:attrName>ppt_w</p:attrName>
                                        </p:attrNameLst>
                                      </p:cBhvr>
                                      <p:tavLst>
                                        <p:tav tm="0">
                                          <p:val>
                                            <p:fltVal val="0"/>
                                          </p:val>
                                        </p:tav>
                                        <p:tav tm="100000">
                                          <p:val>
                                            <p:strVal val="#ppt_w"/>
                                          </p:val>
                                        </p:tav>
                                      </p:tavLst>
                                    </p:anim>
                                    <p:anim calcmode="lin" valueType="num">
                                      <p:cBhvr>
                                        <p:cTn id="204" dur="500" fill="hold"/>
                                        <p:tgtEl>
                                          <p:spTgt spid="107"/>
                                        </p:tgtEl>
                                        <p:attrNameLst>
                                          <p:attrName>ppt_h</p:attrName>
                                        </p:attrNameLst>
                                      </p:cBhvr>
                                      <p:tavLst>
                                        <p:tav tm="0">
                                          <p:val>
                                            <p:fltVal val="0"/>
                                          </p:val>
                                        </p:tav>
                                        <p:tav tm="100000">
                                          <p:val>
                                            <p:strVal val="#ppt_h"/>
                                          </p:val>
                                        </p:tav>
                                      </p:tavLst>
                                    </p:anim>
                                    <p:animEffect transition="in" filter="fade">
                                      <p:cBhvr>
                                        <p:cTn id="205" dur="500"/>
                                        <p:tgtEl>
                                          <p:spTgt spid="107"/>
                                        </p:tgtEl>
                                      </p:cBhvr>
                                    </p:animEffect>
                                  </p:childTnLst>
                                </p:cTn>
                              </p:par>
                              <p:par>
                                <p:cTn id="206" presetID="53" presetClass="entr" presetSubtype="16" fill="hold" nodeType="withEffect">
                                  <p:stCondLst>
                                    <p:cond delay="0"/>
                                  </p:stCondLst>
                                  <p:childTnLst>
                                    <p:set>
                                      <p:cBhvr>
                                        <p:cTn id="207" dur="1" fill="hold">
                                          <p:stCondLst>
                                            <p:cond delay="0"/>
                                          </p:stCondLst>
                                        </p:cTn>
                                        <p:tgtEl>
                                          <p:spTgt spid="108"/>
                                        </p:tgtEl>
                                        <p:attrNameLst>
                                          <p:attrName>style.visibility</p:attrName>
                                        </p:attrNameLst>
                                      </p:cBhvr>
                                      <p:to>
                                        <p:strVal val="visible"/>
                                      </p:to>
                                    </p:set>
                                    <p:anim calcmode="lin" valueType="num">
                                      <p:cBhvr>
                                        <p:cTn id="208" dur="500" fill="hold"/>
                                        <p:tgtEl>
                                          <p:spTgt spid="108"/>
                                        </p:tgtEl>
                                        <p:attrNameLst>
                                          <p:attrName>ppt_w</p:attrName>
                                        </p:attrNameLst>
                                      </p:cBhvr>
                                      <p:tavLst>
                                        <p:tav tm="0">
                                          <p:val>
                                            <p:fltVal val="0"/>
                                          </p:val>
                                        </p:tav>
                                        <p:tav tm="100000">
                                          <p:val>
                                            <p:strVal val="#ppt_w"/>
                                          </p:val>
                                        </p:tav>
                                      </p:tavLst>
                                    </p:anim>
                                    <p:anim calcmode="lin" valueType="num">
                                      <p:cBhvr>
                                        <p:cTn id="209" dur="500" fill="hold"/>
                                        <p:tgtEl>
                                          <p:spTgt spid="108"/>
                                        </p:tgtEl>
                                        <p:attrNameLst>
                                          <p:attrName>ppt_h</p:attrName>
                                        </p:attrNameLst>
                                      </p:cBhvr>
                                      <p:tavLst>
                                        <p:tav tm="0">
                                          <p:val>
                                            <p:fltVal val="0"/>
                                          </p:val>
                                        </p:tav>
                                        <p:tav tm="100000">
                                          <p:val>
                                            <p:strVal val="#ppt_h"/>
                                          </p:val>
                                        </p:tav>
                                      </p:tavLst>
                                    </p:anim>
                                    <p:animEffect transition="in" filter="fade">
                                      <p:cBhvr>
                                        <p:cTn id="210" dur="500"/>
                                        <p:tgtEl>
                                          <p:spTgt spid="108"/>
                                        </p:tgtEl>
                                      </p:cBhvr>
                                    </p:animEffect>
                                  </p:childTnLst>
                                </p:cTn>
                              </p:par>
                              <p:par>
                                <p:cTn id="211" presetID="53" presetClass="entr" presetSubtype="16"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 calcmode="lin" valueType="num">
                                      <p:cBhvr>
                                        <p:cTn id="213" dur="500" fill="hold"/>
                                        <p:tgtEl>
                                          <p:spTgt spid="44"/>
                                        </p:tgtEl>
                                        <p:attrNameLst>
                                          <p:attrName>ppt_w</p:attrName>
                                        </p:attrNameLst>
                                      </p:cBhvr>
                                      <p:tavLst>
                                        <p:tav tm="0">
                                          <p:val>
                                            <p:fltVal val="0"/>
                                          </p:val>
                                        </p:tav>
                                        <p:tav tm="100000">
                                          <p:val>
                                            <p:strVal val="#ppt_w"/>
                                          </p:val>
                                        </p:tav>
                                      </p:tavLst>
                                    </p:anim>
                                    <p:anim calcmode="lin" valueType="num">
                                      <p:cBhvr>
                                        <p:cTn id="214" dur="500" fill="hold"/>
                                        <p:tgtEl>
                                          <p:spTgt spid="44"/>
                                        </p:tgtEl>
                                        <p:attrNameLst>
                                          <p:attrName>ppt_h</p:attrName>
                                        </p:attrNameLst>
                                      </p:cBhvr>
                                      <p:tavLst>
                                        <p:tav tm="0">
                                          <p:val>
                                            <p:fltVal val="0"/>
                                          </p:val>
                                        </p:tav>
                                        <p:tav tm="100000">
                                          <p:val>
                                            <p:strVal val="#ppt_h"/>
                                          </p:val>
                                        </p:tav>
                                      </p:tavLst>
                                    </p:anim>
                                    <p:animEffect transition="in" filter="fade">
                                      <p:cBhvr>
                                        <p:cTn id="215" dur="500"/>
                                        <p:tgtEl>
                                          <p:spTgt spid="44"/>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nodeType="clickEffect">
                                  <p:stCondLst>
                                    <p:cond delay="0"/>
                                  </p:stCondLst>
                                  <p:childTnLst>
                                    <p:set>
                                      <p:cBhvr>
                                        <p:cTn id="219" dur="1" fill="hold">
                                          <p:stCondLst>
                                            <p:cond delay="0"/>
                                          </p:stCondLst>
                                        </p:cTn>
                                        <p:tgtEl>
                                          <p:spTgt spid="117"/>
                                        </p:tgtEl>
                                        <p:attrNameLst>
                                          <p:attrName>style.visibility</p:attrName>
                                        </p:attrNameLst>
                                      </p:cBhvr>
                                      <p:to>
                                        <p:strVal val="visible"/>
                                      </p:to>
                                    </p:set>
                                    <p:anim calcmode="lin" valueType="num">
                                      <p:cBhvr>
                                        <p:cTn id="220" dur="500" fill="hold"/>
                                        <p:tgtEl>
                                          <p:spTgt spid="117"/>
                                        </p:tgtEl>
                                        <p:attrNameLst>
                                          <p:attrName>ppt_w</p:attrName>
                                        </p:attrNameLst>
                                      </p:cBhvr>
                                      <p:tavLst>
                                        <p:tav tm="0">
                                          <p:val>
                                            <p:fltVal val="0"/>
                                          </p:val>
                                        </p:tav>
                                        <p:tav tm="100000">
                                          <p:val>
                                            <p:strVal val="#ppt_w"/>
                                          </p:val>
                                        </p:tav>
                                      </p:tavLst>
                                    </p:anim>
                                    <p:anim calcmode="lin" valueType="num">
                                      <p:cBhvr>
                                        <p:cTn id="221" dur="500" fill="hold"/>
                                        <p:tgtEl>
                                          <p:spTgt spid="117"/>
                                        </p:tgtEl>
                                        <p:attrNameLst>
                                          <p:attrName>ppt_h</p:attrName>
                                        </p:attrNameLst>
                                      </p:cBhvr>
                                      <p:tavLst>
                                        <p:tav tm="0">
                                          <p:val>
                                            <p:fltVal val="0"/>
                                          </p:val>
                                        </p:tav>
                                        <p:tav tm="100000">
                                          <p:val>
                                            <p:strVal val="#ppt_h"/>
                                          </p:val>
                                        </p:tav>
                                      </p:tavLst>
                                    </p:anim>
                                    <p:animEffect transition="in" filter="fade">
                                      <p:cBhvr>
                                        <p:cTn id="222" dur="500"/>
                                        <p:tgtEl>
                                          <p:spTgt spid="117"/>
                                        </p:tgtEl>
                                      </p:cBhvr>
                                    </p:animEffect>
                                  </p:childTnLst>
                                </p:cTn>
                              </p:par>
                              <p:par>
                                <p:cTn id="223" presetID="53" presetClass="entr" presetSubtype="16" fill="hold" grpId="0" nodeType="withEffect">
                                  <p:stCondLst>
                                    <p:cond delay="0"/>
                                  </p:stCondLst>
                                  <p:childTnLst>
                                    <p:set>
                                      <p:cBhvr>
                                        <p:cTn id="224" dur="1" fill="hold">
                                          <p:stCondLst>
                                            <p:cond delay="0"/>
                                          </p:stCondLst>
                                        </p:cTn>
                                        <p:tgtEl>
                                          <p:spTgt spid="50"/>
                                        </p:tgtEl>
                                        <p:attrNameLst>
                                          <p:attrName>style.visibility</p:attrName>
                                        </p:attrNameLst>
                                      </p:cBhvr>
                                      <p:to>
                                        <p:strVal val="visible"/>
                                      </p:to>
                                    </p:set>
                                    <p:anim calcmode="lin" valueType="num">
                                      <p:cBhvr>
                                        <p:cTn id="225" dur="500" fill="hold"/>
                                        <p:tgtEl>
                                          <p:spTgt spid="50"/>
                                        </p:tgtEl>
                                        <p:attrNameLst>
                                          <p:attrName>ppt_w</p:attrName>
                                        </p:attrNameLst>
                                      </p:cBhvr>
                                      <p:tavLst>
                                        <p:tav tm="0">
                                          <p:val>
                                            <p:fltVal val="0"/>
                                          </p:val>
                                        </p:tav>
                                        <p:tav tm="100000">
                                          <p:val>
                                            <p:strVal val="#ppt_w"/>
                                          </p:val>
                                        </p:tav>
                                      </p:tavLst>
                                    </p:anim>
                                    <p:anim calcmode="lin" valueType="num">
                                      <p:cBhvr>
                                        <p:cTn id="226" dur="500" fill="hold"/>
                                        <p:tgtEl>
                                          <p:spTgt spid="50"/>
                                        </p:tgtEl>
                                        <p:attrNameLst>
                                          <p:attrName>ppt_h</p:attrName>
                                        </p:attrNameLst>
                                      </p:cBhvr>
                                      <p:tavLst>
                                        <p:tav tm="0">
                                          <p:val>
                                            <p:fltVal val="0"/>
                                          </p:val>
                                        </p:tav>
                                        <p:tav tm="100000">
                                          <p:val>
                                            <p:strVal val="#ppt_h"/>
                                          </p:val>
                                        </p:tav>
                                      </p:tavLst>
                                    </p:anim>
                                    <p:animEffect transition="in" filter="fade">
                                      <p:cBhvr>
                                        <p:cTn id="227" dur="500"/>
                                        <p:tgtEl>
                                          <p:spTgt spid="50"/>
                                        </p:tgtEl>
                                      </p:cBhvr>
                                    </p:animEffect>
                                  </p:childTnLst>
                                </p:cTn>
                              </p:par>
                            </p:childTnLst>
                          </p:cTn>
                        </p:par>
                      </p:childTnLst>
                    </p:cTn>
                  </p:par>
                  <p:par>
                    <p:cTn id="228" fill="hold">
                      <p:stCondLst>
                        <p:cond delay="indefinite"/>
                      </p:stCondLst>
                      <p:childTnLst>
                        <p:par>
                          <p:cTn id="229" fill="hold">
                            <p:stCondLst>
                              <p:cond delay="0"/>
                            </p:stCondLst>
                            <p:childTnLst>
                              <p:par>
                                <p:cTn id="230" presetID="53" presetClass="entr" presetSubtype="16" fill="hold" grpId="0" nodeType="clickEffect">
                                  <p:stCondLst>
                                    <p:cond delay="0"/>
                                  </p:stCondLst>
                                  <p:childTnLst>
                                    <p:set>
                                      <p:cBhvr>
                                        <p:cTn id="231" dur="1" fill="hold">
                                          <p:stCondLst>
                                            <p:cond delay="0"/>
                                          </p:stCondLst>
                                        </p:cTn>
                                        <p:tgtEl>
                                          <p:spTgt spid="52"/>
                                        </p:tgtEl>
                                        <p:attrNameLst>
                                          <p:attrName>style.visibility</p:attrName>
                                        </p:attrNameLst>
                                      </p:cBhvr>
                                      <p:to>
                                        <p:strVal val="visible"/>
                                      </p:to>
                                    </p:set>
                                    <p:anim calcmode="lin" valueType="num">
                                      <p:cBhvr>
                                        <p:cTn id="232" dur="500" fill="hold"/>
                                        <p:tgtEl>
                                          <p:spTgt spid="52"/>
                                        </p:tgtEl>
                                        <p:attrNameLst>
                                          <p:attrName>ppt_w</p:attrName>
                                        </p:attrNameLst>
                                      </p:cBhvr>
                                      <p:tavLst>
                                        <p:tav tm="0">
                                          <p:val>
                                            <p:fltVal val="0"/>
                                          </p:val>
                                        </p:tav>
                                        <p:tav tm="100000">
                                          <p:val>
                                            <p:strVal val="#ppt_w"/>
                                          </p:val>
                                        </p:tav>
                                      </p:tavLst>
                                    </p:anim>
                                    <p:anim calcmode="lin" valueType="num">
                                      <p:cBhvr>
                                        <p:cTn id="233" dur="500" fill="hold"/>
                                        <p:tgtEl>
                                          <p:spTgt spid="52"/>
                                        </p:tgtEl>
                                        <p:attrNameLst>
                                          <p:attrName>ppt_h</p:attrName>
                                        </p:attrNameLst>
                                      </p:cBhvr>
                                      <p:tavLst>
                                        <p:tav tm="0">
                                          <p:val>
                                            <p:fltVal val="0"/>
                                          </p:val>
                                        </p:tav>
                                        <p:tav tm="100000">
                                          <p:val>
                                            <p:strVal val="#ppt_h"/>
                                          </p:val>
                                        </p:tav>
                                      </p:tavLst>
                                    </p:anim>
                                    <p:animEffect transition="in" filter="fade">
                                      <p:cBhvr>
                                        <p:cTn id="234" dur="500"/>
                                        <p:tgtEl>
                                          <p:spTgt spid="52"/>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55"/>
                                        </p:tgtEl>
                                        <p:attrNameLst>
                                          <p:attrName>style.visibility</p:attrName>
                                        </p:attrNameLst>
                                      </p:cBhvr>
                                      <p:to>
                                        <p:strVal val="visible"/>
                                      </p:to>
                                    </p:set>
                                    <p:animEffect transition="in" filter="wipe(down)">
                                      <p:cBhvr>
                                        <p:cTn id="239" dur="500"/>
                                        <p:tgtEl>
                                          <p:spTgt spid="55"/>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wipe(down)">
                                      <p:cBhvr>
                                        <p:cTn id="2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4" grpId="0"/>
      <p:bldP spid="25" grpId="0"/>
      <p:bldP spid="39" grpId="0"/>
      <p:bldP spid="44" grpId="0"/>
      <p:bldP spid="50" grpId="0"/>
      <p:bldP spid="52" grpId="0"/>
      <p:bldP spid="53" grpId="0"/>
      <p:bldP spid="58" grpId="0"/>
      <p:bldP spid="69" grpId="0" animBg="1"/>
      <p:bldP spid="70" grpId="0" animBg="1"/>
      <p:bldP spid="73" grpId="0" animBg="1"/>
      <p:bldP spid="74" grpId="0" animBg="1"/>
      <p:bldP spid="75" grpId="0" animBg="1"/>
      <p:bldP spid="78" grpId="0" animBg="1"/>
      <p:bldP spid="99" grpId="0" animBg="1"/>
      <p:bldP spid="100" grpId="0" animBg="1"/>
      <p:bldP spid="101" grpId="0" animBg="1"/>
      <p:bldP spid="104" grpId="0" animBg="1"/>
      <p:bldP spid="105" grpId="0" animBg="1"/>
      <p:bldP spid="1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a:t>
            </a:r>
            <a:r>
              <a:rPr lang="ar-EG" sz="4000" dirty="0"/>
              <a:t>8</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600" b="0" kern="0" dirty="0">
                <a:latin typeface="+mn-lt"/>
              </a:rPr>
              <a:t>The Health Professionals Follow-up Study (HPFS) was designed as a prospective cohort study of heart disease and cancer among health professionals in the United States who were 40–75 years of age in 1986. Every two years, questionnaires were sent to the study participants, and newly diagnosed cases of various diseases were reported. The following data are constructed from the surveys returned in the 1992 mailing.</a:t>
            </a:r>
          </a:p>
          <a:p>
            <a:pPr algn="just">
              <a:lnSpc>
                <a:spcPct val="150000"/>
              </a:lnSpc>
            </a:pPr>
            <a:r>
              <a:rPr lang="en-US" sz="1600" b="0" kern="0" dirty="0">
                <a:latin typeface="+mn-lt"/>
              </a:rPr>
              <a:t>The investigators in this study were interested in the relationship between smoking status and duodenal ulcers (D.U.), a common disorder of the gastrointestinal tract.</a:t>
            </a:r>
          </a:p>
          <a:p>
            <a:pPr algn="just">
              <a:lnSpc>
                <a:spcPct val="150000"/>
              </a:lnSpc>
            </a:pPr>
            <a:r>
              <a:rPr lang="en-US" sz="1600" b="0" kern="0" dirty="0">
                <a:latin typeface="+mn-lt"/>
              </a:rPr>
              <a:t>Assuming that all the study participants remained alive and responded to all the questionnaires from 1986 until 1992, what </a:t>
            </a:r>
            <a:r>
              <a:rPr lang="en-US" sz="1600" b="0" kern="0" dirty="0"/>
              <a:t>was the </a:t>
            </a:r>
            <a:r>
              <a:rPr lang="en-US" sz="1600" kern="0" dirty="0">
                <a:solidFill>
                  <a:srgbClr val="FF0000"/>
                </a:solidFill>
              </a:rPr>
              <a:t>risk difference </a:t>
            </a:r>
            <a:r>
              <a:rPr lang="en-US" sz="1600" b="0" kern="0" dirty="0"/>
              <a:t>of D.U. between </a:t>
            </a:r>
            <a:r>
              <a:rPr lang="en-US" sz="1600" b="0" u="sng" kern="0" dirty="0"/>
              <a:t>current smokers</a:t>
            </a:r>
            <a:r>
              <a:rPr lang="en-US" sz="1600" b="0" kern="0" dirty="0"/>
              <a:t> and </a:t>
            </a:r>
            <a:r>
              <a:rPr lang="en-US" sz="1600" b="0" u="sng" kern="0" dirty="0"/>
              <a:t>past smokers</a:t>
            </a:r>
            <a:r>
              <a:rPr lang="en-US" sz="1600" b="0" kern="0" dirty="0"/>
              <a:t>?</a:t>
            </a:r>
            <a:endParaRPr lang="en-US" sz="1600" b="0" kern="0" dirty="0">
              <a:solidFill>
                <a:srgbClr val="0000DC"/>
              </a:solidFill>
              <a:latin typeface="+mn-lt"/>
            </a:endParaRPr>
          </a:p>
        </p:txBody>
      </p:sp>
      <p:graphicFrame>
        <p:nvGraphicFramePr>
          <p:cNvPr id="15" name="Tabulka 8">
            <a:extLst>
              <a:ext uri="{FF2B5EF4-FFF2-40B4-BE49-F238E27FC236}">
                <a16:creationId xmlns:a16="http://schemas.microsoft.com/office/drawing/2014/main" id="{7D8AD551-20A6-468C-9064-46BCCA2F0E74}"/>
              </a:ext>
            </a:extLst>
          </p:cNvPr>
          <p:cNvGraphicFramePr>
            <a:graphicFrameLocks noGrp="1"/>
          </p:cNvGraphicFramePr>
          <p:nvPr>
            <p:extLst>
              <p:ext uri="{D42A27DB-BD31-4B8C-83A1-F6EECF244321}">
                <p14:modId xmlns:p14="http://schemas.microsoft.com/office/powerpoint/2010/main" val="1868934601"/>
              </p:ext>
            </p:extLst>
          </p:nvPr>
        </p:nvGraphicFramePr>
        <p:xfrm>
          <a:off x="4157221" y="251623"/>
          <a:ext cx="7920481" cy="2136659"/>
        </p:xfrm>
        <a:graphic>
          <a:graphicData uri="http://schemas.openxmlformats.org/drawingml/2006/table">
            <a:tbl>
              <a:tblPr firstRow="1" bandRow="1">
                <a:tableStyleId>{5940675A-B579-460E-94D1-54222C63F5DA}</a:tableStyleId>
              </a:tblPr>
              <a:tblGrid>
                <a:gridCol w="2979424">
                  <a:extLst>
                    <a:ext uri="{9D8B030D-6E8A-4147-A177-3AD203B41FA5}">
                      <a16:colId xmlns:a16="http://schemas.microsoft.com/office/drawing/2014/main" val="139134775"/>
                    </a:ext>
                  </a:extLst>
                </a:gridCol>
                <a:gridCol w="2687629">
                  <a:extLst>
                    <a:ext uri="{9D8B030D-6E8A-4147-A177-3AD203B41FA5}">
                      <a16:colId xmlns:a16="http://schemas.microsoft.com/office/drawing/2014/main" val="2338937890"/>
                    </a:ext>
                  </a:extLst>
                </a:gridCol>
                <a:gridCol w="2253428">
                  <a:extLst>
                    <a:ext uri="{9D8B030D-6E8A-4147-A177-3AD203B41FA5}">
                      <a16:colId xmlns:a16="http://schemas.microsoft.com/office/drawing/2014/main" val="987465438"/>
                    </a:ext>
                  </a:extLst>
                </a:gridCol>
              </a:tblGrid>
              <a:tr h="779445">
                <a:tc>
                  <a:txBody>
                    <a:bodyPr/>
                    <a:lstStyle/>
                    <a:p>
                      <a:endParaRPr lang="en-US" sz="2200" dirty="0"/>
                    </a:p>
                  </a:txBody>
                  <a:tcPr marL="111349" marR="111349" marT="55675" marB="55675"/>
                </a:tc>
                <a:tc>
                  <a:txBody>
                    <a:bodyPr/>
                    <a:lstStyle/>
                    <a:p>
                      <a:r>
                        <a:rPr lang="en-US" sz="2200" dirty="0"/>
                        <a:t>Number of persons at the beginning</a:t>
                      </a:r>
                    </a:p>
                  </a:txBody>
                  <a:tcPr marL="111349" marR="111349" marT="55675" marB="55675"/>
                </a:tc>
                <a:tc>
                  <a:txBody>
                    <a:bodyPr/>
                    <a:lstStyle/>
                    <a:p>
                      <a:r>
                        <a:rPr lang="en-US" sz="2200" dirty="0"/>
                        <a:t>Number of D.U. Cases</a:t>
                      </a:r>
                    </a:p>
                  </a:txBody>
                  <a:tcPr marL="111349" marR="111349" marT="55675" marB="55675"/>
                </a:tc>
                <a:extLst>
                  <a:ext uri="{0D108BD9-81ED-4DB2-BD59-A6C34878D82A}">
                    <a16:rowId xmlns:a16="http://schemas.microsoft.com/office/drawing/2014/main" val="2284512746"/>
                  </a:ext>
                </a:extLst>
              </a:tr>
              <a:tr h="451583">
                <a:tc>
                  <a:txBody>
                    <a:bodyPr/>
                    <a:lstStyle/>
                    <a:p>
                      <a:r>
                        <a:rPr lang="en-US" sz="2200" dirty="0">
                          <a:solidFill>
                            <a:schemeClr val="accent2"/>
                          </a:solidFill>
                        </a:rPr>
                        <a:t>Non-smokers</a:t>
                      </a:r>
                    </a:p>
                  </a:txBody>
                  <a:tcPr marL="111349" marR="111349" marT="55675" marB="55675"/>
                </a:tc>
                <a:tc>
                  <a:txBody>
                    <a:bodyPr/>
                    <a:lstStyle/>
                    <a:p>
                      <a:r>
                        <a:rPr lang="en-US" sz="2200" dirty="0">
                          <a:solidFill>
                            <a:srgbClr val="FF0000"/>
                          </a:solidFill>
                        </a:rPr>
                        <a:t>22,295</a:t>
                      </a:r>
                    </a:p>
                  </a:txBody>
                  <a:tcPr marL="111349" marR="111349" marT="55675" marB="55675"/>
                </a:tc>
                <a:tc>
                  <a:txBody>
                    <a:bodyPr/>
                    <a:lstStyle/>
                    <a:p>
                      <a:r>
                        <a:rPr lang="en-US" sz="2200" dirty="0">
                          <a:solidFill>
                            <a:srgbClr val="FF0000"/>
                          </a:solidFill>
                        </a:rPr>
                        <a:t>60</a:t>
                      </a:r>
                    </a:p>
                  </a:txBody>
                  <a:tcPr marL="111349" marR="111349" marT="55675" marB="55675"/>
                </a:tc>
                <a:extLst>
                  <a:ext uri="{0D108BD9-81ED-4DB2-BD59-A6C34878D82A}">
                    <a16:rowId xmlns:a16="http://schemas.microsoft.com/office/drawing/2014/main" val="2016603150"/>
                  </a:ext>
                </a:extLst>
              </a:tr>
              <a:tr h="451583">
                <a:tc>
                  <a:txBody>
                    <a:bodyPr/>
                    <a:lstStyle/>
                    <a:p>
                      <a:r>
                        <a:rPr lang="en-US" sz="2200" dirty="0">
                          <a:solidFill>
                            <a:schemeClr val="tx2"/>
                          </a:solidFill>
                        </a:rPr>
                        <a:t>Past smokers</a:t>
                      </a:r>
                    </a:p>
                  </a:txBody>
                  <a:tcPr marL="111349" marR="111349" marT="55675" marB="55675"/>
                </a:tc>
                <a:tc>
                  <a:txBody>
                    <a:bodyPr/>
                    <a:lstStyle/>
                    <a:p>
                      <a:r>
                        <a:rPr lang="en-US" sz="2200" dirty="0">
                          <a:solidFill>
                            <a:schemeClr val="tx2"/>
                          </a:solidFill>
                        </a:rPr>
                        <a:t>20,757</a:t>
                      </a:r>
                    </a:p>
                  </a:txBody>
                  <a:tcPr marL="111349" marR="111349" marT="55675" marB="55675"/>
                </a:tc>
                <a:tc>
                  <a:txBody>
                    <a:bodyPr/>
                    <a:lstStyle/>
                    <a:p>
                      <a:r>
                        <a:rPr lang="en-US" sz="2200" dirty="0">
                          <a:solidFill>
                            <a:schemeClr val="tx2"/>
                          </a:solidFill>
                        </a:rPr>
                        <a:t>60</a:t>
                      </a:r>
                    </a:p>
                  </a:txBody>
                  <a:tcPr marL="111349" marR="111349" marT="55675" marB="55675"/>
                </a:tc>
                <a:extLst>
                  <a:ext uri="{0D108BD9-81ED-4DB2-BD59-A6C34878D82A}">
                    <a16:rowId xmlns:a16="http://schemas.microsoft.com/office/drawing/2014/main" val="338064767"/>
                  </a:ext>
                </a:extLst>
              </a:tr>
              <a:tr h="451583">
                <a:tc>
                  <a:txBody>
                    <a:bodyPr/>
                    <a:lstStyle/>
                    <a:p>
                      <a:r>
                        <a:rPr lang="en-US" sz="2200" dirty="0"/>
                        <a:t>Current smokers</a:t>
                      </a:r>
                    </a:p>
                  </a:txBody>
                  <a:tcPr marL="111349" marR="111349" marT="55675" marB="55675"/>
                </a:tc>
                <a:tc>
                  <a:txBody>
                    <a:bodyPr/>
                    <a:lstStyle/>
                    <a:p>
                      <a:r>
                        <a:rPr lang="en-US" sz="2200" dirty="0"/>
                        <a:t>4,754</a:t>
                      </a:r>
                    </a:p>
                  </a:txBody>
                  <a:tcPr marL="111349" marR="111349" marT="55675" marB="55675"/>
                </a:tc>
                <a:tc>
                  <a:txBody>
                    <a:bodyPr/>
                    <a:lstStyle/>
                    <a:p>
                      <a:r>
                        <a:rPr lang="en-US" sz="2200" dirty="0"/>
                        <a:t>16</a:t>
                      </a:r>
                    </a:p>
                  </a:txBody>
                  <a:tcPr marL="111349" marR="111349" marT="55675" marB="55675"/>
                </a:tc>
                <a:extLst>
                  <a:ext uri="{0D108BD9-81ED-4DB2-BD59-A6C34878D82A}">
                    <a16:rowId xmlns:a16="http://schemas.microsoft.com/office/drawing/2014/main" val="3336558260"/>
                  </a:ext>
                </a:extLst>
              </a:tr>
            </a:tbl>
          </a:graphicData>
        </a:graphic>
      </p:graphicFrame>
    </p:spTree>
    <p:custDataLst>
      <p:tags r:id="rId1"/>
    </p:custDataLst>
    <p:extLst>
      <p:ext uri="{BB962C8B-B14F-4D97-AF65-F5344CB8AC3E}">
        <p14:creationId xmlns:p14="http://schemas.microsoft.com/office/powerpoint/2010/main" val="66018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a:t>
            </a:r>
            <a:r>
              <a:rPr lang="ar-EG" sz="4000" dirty="0"/>
              <a:t>8</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300000"/>
              </a:lnSpc>
              <a:buFont typeface="Arial" panose="020B0604020202020204" pitchFamily="34" charset="0"/>
              <a:buChar char="•"/>
            </a:pPr>
            <a:r>
              <a:rPr lang="en-US" sz="1800" kern="0" dirty="0"/>
              <a:t>Absolute Risk of </a:t>
            </a:r>
            <a:r>
              <a:rPr lang="cs-CZ" sz="1800" kern="0" dirty="0"/>
              <a:t>DU</a:t>
            </a:r>
            <a:r>
              <a:rPr lang="en-US" sz="1800" kern="0" dirty="0"/>
              <a:t> among Current</a:t>
            </a:r>
            <a:r>
              <a:rPr lang="cs-CZ" sz="1800" kern="0" dirty="0"/>
              <a:t> </a:t>
            </a:r>
            <a:r>
              <a:rPr lang="en-US" sz="1800" kern="0" dirty="0"/>
              <a:t>Smokers =</a:t>
            </a:r>
          </a:p>
          <a:p>
            <a:pPr marL="285750" indent="-285750" algn="just">
              <a:lnSpc>
                <a:spcPct val="300000"/>
              </a:lnSpc>
              <a:buFont typeface="Arial" panose="020B0604020202020204" pitchFamily="34" charset="0"/>
              <a:buChar char="•"/>
            </a:pPr>
            <a:r>
              <a:rPr lang="en-US" sz="1800" kern="0" dirty="0"/>
              <a:t>Absolute Risk of </a:t>
            </a:r>
            <a:r>
              <a:rPr lang="cs-CZ" sz="1800" kern="0" dirty="0"/>
              <a:t>DU</a:t>
            </a:r>
            <a:r>
              <a:rPr lang="en-US" sz="1800" kern="0" dirty="0"/>
              <a:t> among Past</a:t>
            </a:r>
            <a:r>
              <a:rPr lang="cs-CZ" sz="1800" kern="0" dirty="0"/>
              <a:t> </a:t>
            </a:r>
            <a:r>
              <a:rPr lang="en-US" sz="1800" kern="0" dirty="0"/>
              <a:t>Smokers = </a:t>
            </a:r>
          </a:p>
          <a:p>
            <a:pPr marL="285750" indent="-285750" algn="just">
              <a:lnSpc>
                <a:spcPct val="300000"/>
              </a:lnSpc>
              <a:buFont typeface="Arial" panose="020B0604020202020204" pitchFamily="34" charset="0"/>
              <a:buChar char="•"/>
            </a:pPr>
            <a:r>
              <a:rPr lang="en-US" sz="1800" kern="0" dirty="0"/>
              <a:t>Risk Difference = </a:t>
            </a:r>
          </a:p>
        </p:txBody>
      </p:sp>
      <p:graphicFrame>
        <p:nvGraphicFramePr>
          <p:cNvPr id="8" name="Tabulka 8">
            <a:extLst>
              <a:ext uri="{FF2B5EF4-FFF2-40B4-BE49-F238E27FC236}">
                <a16:creationId xmlns:a16="http://schemas.microsoft.com/office/drawing/2014/main" id="{B357F929-8093-4D4E-AE4A-9ACCD0A9C418}"/>
              </a:ext>
            </a:extLst>
          </p:cNvPr>
          <p:cNvGraphicFramePr>
            <a:graphicFrameLocks noGrp="1"/>
          </p:cNvGraphicFramePr>
          <p:nvPr>
            <p:extLst>
              <p:ext uri="{D42A27DB-BD31-4B8C-83A1-F6EECF244321}">
                <p14:modId xmlns:p14="http://schemas.microsoft.com/office/powerpoint/2010/main" val="1140963298"/>
              </p:ext>
            </p:extLst>
          </p:nvPr>
        </p:nvGraphicFramePr>
        <p:xfrm>
          <a:off x="4157221" y="251623"/>
          <a:ext cx="7920481" cy="2136659"/>
        </p:xfrm>
        <a:graphic>
          <a:graphicData uri="http://schemas.openxmlformats.org/drawingml/2006/table">
            <a:tbl>
              <a:tblPr firstRow="1" bandRow="1">
                <a:tableStyleId>{5940675A-B579-460E-94D1-54222C63F5DA}</a:tableStyleId>
              </a:tblPr>
              <a:tblGrid>
                <a:gridCol w="2979424">
                  <a:extLst>
                    <a:ext uri="{9D8B030D-6E8A-4147-A177-3AD203B41FA5}">
                      <a16:colId xmlns:a16="http://schemas.microsoft.com/office/drawing/2014/main" val="139134775"/>
                    </a:ext>
                  </a:extLst>
                </a:gridCol>
                <a:gridCol w="2687629">
                  <a:extLst>
                    <a:ext uri="{9D8B030D-6E8A-4147-A177-3AD203B41FA5}">
                      <a16:colId xmlns:a16="http://schemas.microsoft.com/office/drawing/2014/main" val="2338937890"/>
                    </a:ext>
                  </a:extLst>
                </a:gridCol>
                <a:gridCol w="2253428">
                  <a:extLst>
                    <a:ext uri="{9D8B030D-6E8A-4147-A177-3AD203B41FA5}">
                      <a16:colId xmlns:a16="http://schemas.microsoft.com/office/drawing/2014/main" val="987465438"/>
                    </a:ext>
                  </a:extLst>
                </a:gridCol>
              </a:tblGrid>
              <a:tr h="779445">
                <a:tc>
                  <a:txBody>
                    <a:bodyPr/>
                    <a:lstStyle/>
                    <a:p>
                      <a:endParaRPr lang="en-US" sz="2200" dirty="0"/>
                    </a:p>
                  </a:txBody>
                  <a:tcPr marL="111349" marR="111349" marT="55675" marB="55675"/>
                </a:tc>
                <a:tc>
                  <a:txBody>
                    <a:bodyPr/>
                    <a:lstStyle/>
                    <a:p>
                      <a:r>
                        <a:rPr lang="en-US" sz="2200" dirty="0"/>
                        <a:t>Number of persons at the beginning</a:t>
                      </a:r>
                    </a:p>
                  </a:txBody>
                  <a:tcPr marL="111349" marR="111349" marT="55675" marB="55675"/>
                </a:tc>
                <a:tc>
                  <a:txBody>
                    <a:bodyPr/>
                    <a:lstStyle/>
                    <a:p>
                      <a:r>
                        <a:rPr lang="en-US" sz="2200" dirty="0"/>
                        <a:t>Number of D.U. Cases</a:t>
                      </a:r>
                    </a:p>
                  </a:txBody>
                  <a:tcPr marL="111349" marR="111349" marT="55675" marB="55675"/>
                </a:tc>
                <a:extLst>
                  <a:ext uri="{0D108BD9-81ED-4DB2-BD59-A6C34878D82A}">
                    <a16:rowId xmlns:a16="http://schemas.microsoft.com/office/drawing/2014/main" val="2284512746"/>
                  </a:ext>
                </a:extLst>
              </a:tr>
              <a:tr h="451583">
                <a:tc>
                  <a:txBody>
                    <a:bodyPr/>
                    <a:lstStyle/>
                    <a:p>
                      <a:r>
                        <a:rPr lang="en-US" sz="2200" dirty="0">
                          <a:solidFill>
                            <a:schemeClr val="accent2"/>
                          </a:solidFill>
                        </a:rPr>
                        <a:t>Non-smokers</a:t>
                      </a:r>
                    </a:p>
                  </a:txBody>
                  <a:tcPr marL="111349" marR="111349" marT="55675" marB="55675"/>
                </a:tc>
                <a:tc>
                  <a:txBody>
                    <a:bodyPr/>
                    <a:lstStyle/>
                    <a:p>
                      <a:r>
                        <a:rPr lang="en-US" sz="2200" dirty="0">
                          <a:solidFill>
                            <a:srgbClr val="FF0000"/>
                          </a:solidFill>
                        </a:rPr>
                        <a:t>22,295</a:t>
                      </a:r>
                    </a:p>
                  </a:txBody>
                  <a:tcPr marL="111349" marR="111349" marT="55675" marB="55675"/>
                </a:tc>
                <a:tc>
                  <a:txBody>
                    <a:bodyPr/>
                    <a:lstStyle/>
                    <a:p>
                      <a:r>
                        <a:rPr lang="en-US" sz="2200" dirty="0">
                          <a:solidFill>
                            <a:srgbClr val="FF0000"/>
                          </a:solidFill>
                        </a:rPr>
                        <a:t>60</a:t>
                      </a:r>
                    </a:p>
                  </a:txBody>
                  <a:tcPr marL="111349" marR="111349" marT="55675" marB="55675"/>
                </a:tc>
                <a:extLst>
                  <a:ext uri="{0D108BD9-81ED-4DB2-BD59-A6C34878D82A}">
                    <a16:rowId xmlns:a16="http://schemas.microsoft.com/office/drawing/2014/main" val="2016603150"/>
                  </a:ext>
                </a:extLst>
              </a:tr>
              <a:tr h="451583">
                <a:tc>
                  <a:txBody>
                    <a:bodyPr/>
                    <a:lstStyle/>
                    <a:p>
                      <a:r>
                        <a:rPr lang="en-US" sz="2200" dirty="0">
                          <a:solidFill>
                            <a:schemeClr val="tx2"/>
                          </a:solidFill>
                        </a:rPr>
                        <a:t>Past smokers</a:t>
                      </a:r>
                    </a:p>
                  </a:txBody>
                  <a:tcPr marL="111349" marR="111349" marT="55675" marB="55675"/>
                </a:tc>
                <a:tc>
                  <a:txBody>
                    <a:bodyPr/>
                    <a:lstStyle/>
                    <a:p>
                      <a:r>
                        <a:rPr lang="en-US" sz="2200" dirty="0">
                          <a:solidFill>
                            <a:schemeClr val="tx2"/>
                          </a:solidFill>
                        </a:rPr>
                        <a:t>20,757</a:t>
                      </a:r>
                    </a:p>
                  </a:txBody>
                  <a:tcPr marL="111349" marR="111349" marT="55675" marB="55675"/>
                </a:tc>
                <a:tc>
                  <a:txBody>
                    <a:bodyPr/>
                    <a:lstStyle/>
                    <a:p>
                      <a:r>
                        <a:rPr lang="en-US" sz="2200" dirty="0">
                          <a:solidFill>
                            <a:schemeClr val="tx2"/>
                          </a:solidFill>
                        </a:rPr>
                        <a:t>60</a:t>
                      </a:r>
                    </a:p>
                  </a:txBody>
                  <a:tcPr marL="111349" marR="111349" marT="55675" marB="55675"/>
                </a:tc>
                <a:extLst>
                  <a:ext uri="{0D108BD9-81ED-4DB2-BD59-A6C34878D82A}">
                    <a16:rowId xmlns:a16="http://schemas.microsoft.com/office/drawing/2014/main" val="338064767"/>
                  </a:ext>
                </a:extLst>
              </a:tr>
              <a:tr h="451583">
                <a:tc>
                  <a:txBody>
                    <a:bodyPr/>
                    <a:lstStyle/>
                    <a:p>
                      <a:r>
                        <a:rPr lang="en-US" sz="2200" dirty="0"/>
                        <a:t>Current smokers</a:t>
                      </a:r>
                    </a:p>
                  </a:txBody>
                  <a:tcPr marL="111349" marR="111349" marT="55675" marB="55675"/>
                </a:tc>
                <a:tc>
                  <a:txBody>
                    <a:bodyPr/>
                    <a:lstStyle/>
                    <a:p>
                      <a:r>
                        <a:rPr lang="en-US" sz="2200" dirty="0"/>
                        <a:t>4,754</a:t>
                      </a:r>
                    </a:p>
                  </a:txBody>
                  <a:tcPr marL="111349" marR="111349" marT="55675" marB="55675"/>
                </a:tc>
                <a:tc>
                  <a:txBody>
                    <a:bodyPr/>
                    <a:lstStyle/>
                    <a:p>
                      <a:r>
                        <a:rPr lang="en-US" sz="2200" dirty="0"/>
                        <a:t>16</a:t>
                      </a:r>
                    </a:p>
                  </a:txBody>
                  <a:tcPr marL="111349" marR="111349" marT="55675" marB="55675"/>
                </a:tc>
                <a:extLst>
                  <a:ext uri="{0D108BD9-81ED-4DB2-BD59-A6C34878D82A}">
                    <a16:rowId xmlns:a16="http://schemas.microsoft.com/office/drawing/2014/main" val="3336558260"/>
                  </a:ext>
                </a:extLst>
              </a:tr>
            </a:tbl>
          </a:graphicData>
        </a:graphic>
      </p:graphicFrame>
    </p:spTree>
    <p:custDataLst>
      <p:tags r:id="rId1"/>
    </p:custDataLst>
    <p:extLst>
      <p:ext uri="{BB962C8B-B14F-4D97-AF65-F5344CB8AC3E}">
        <p14:creationId xmlns:p14="http://schemas.microsoft.com/office/powerpoint/2010/main" val="390098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22</a:t>
            </a:fld>
            <a:endParaRPr lang="cs-CZ" altLang="cs-CZ" dirty="0"/>
          </a:p>
        </p:txBody>
      </p:sp>
      <p:sp>
        <p:nvSpPr>
          <p:cNvPr id="7" name="Title 8">
            <a:extLst>
              <a:ext uri="{FF2B5EF4-FFF2-40B4-BE49-F238E27FC236}">
                <a16:creationId xmlns:a16="http://schemas.microsoft.com/office/drawing/2014/main" id="{55C60F0A-57C7-45C5-8C3C-781239C2413F}"/>
              </a:ext>
            </a:extLst>
          </p:cNvPr>
          <p:cNvSpPr>
            <a:spLocks noGrp="1"/>
          </p:cNvSpPr>
          <p:nvPr>
            <p:ph type="title"/>
          </p:nvPr>
        </p:nvSpPr>
        <p:spPr>
          <a:xfrm>
            <a:off x="415200" y="2682055"/>
            <a:ext cx="6166575" cy="624070"/>
          </a:xfrm>
        </p:spPr>
        <p:txBody>
          <a:bodyPr/>
          <a:lstStyle/>
          <a:p>
            <a:r>
              <a:rPr lang="en-US" dirty="0">
                <a:solidFill>
                  <a:srgbClr val="0000DC"/>
                </a:solidFill>
              </a:rPr>
              <a:t>Case-control Studies</a:t>
            </a:r>
          </a:p>
        </p:txBody>
      </p:sp>
      <p:sp>
        <p:nvSpPr>
          <p:cNvPr id="14" name="Title 8">
            <a:extLst>
              <a:ext uri="{FF2B5EF4-FFF2-40B4-BE49-F238E27FC236}">
                <a16:creationId xmlns:a16="http://schemas.microsoft.com/office/drawing/2014/main" id="{5C2435E1-54E7-45CE-A2F5-5A5786DD6554}"/>
              </a:ext>
            </a:extLst>
          </p:cNvPr>
          <p:cNvSpPr txBox="1">
            <a:spLocks/>
          </p:cNvSpPr>
          <p:nvPr/>
        </p:nvSpPr>
        <p:spPr>
          <a:xfrm>
            <a:off x="414000" y="3548521"/>
            <a:ext cx="5682000" cy="148806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600" b="0" kern="0" dirty="0">
                <a:solidFill>
                  <a:srgbClr val="0000DC"/>
                </a:solidFill>
              </a:rPr>
              <a:t>Case-control studies provide a relatively simple way to investigate </a:t>
            </a:r>
            <a:r>
              <a:rPr lang="en-GB" sz="1600" u="sng" kern="0" dirty="0">
                <a:solidFill>
                  <a:srgbClr val="0000DC"/>
                </a:solidFill>
              </a:rPr>
              <a:t>causes</a:t>
            </a:r>
            <a:r>
              <a:rPr lang="en-GB" sz="1600" b="0" kern="0" dirty="0">
                <a:solidFill>
                  <a:srgbClr val="0000DC"/>
                </a:solidFill>
              </a:rPr>
              <a:t> of diseases, especially rare diseases.</a:t>
            </a:r>
          </a:p>
          <a:p>
            <a:pPr marL="285750" indent="-285750" algn="just">
              <a:lnSpc>
                <a:spcPct val="150000"/>
              </a:lnSpc>
              <a:buFont typeface="Arial" panose="020B0604020202020204" pitchFamily="34" charset="0"/>
              <a:buChar char="•"/>
            </a:pPr>
            <a:r>
              <a:rPr lang="en-GB" sz="1600" b="0" kern="0" dirty="0">
                <a:solidFill>
                  <a:srgbClr val="0000DC"/>
                </a:solidFill>
              </a:rPr>
              <a:t>The investigators collect data on disease occurrence at one point in time and exposures at a previous point in time.</a:t>
            </a:r>
          </a:p>
        </p:txBody>
      </p:sp>
      <p:sp>
        <p:nvSpPr>
          <p:cNvPr id="11" name="Oval 151">
            <a:extLst>
              <a:ext uri="{FF2B5EF4-FFF2-40B4-BE49-F238E27FC236}">
                <a16:creationId xmlns:a16="http://schemas.microsoft.com/office/drawing/2014/main" id="{FB14B782-7147-4D0F-B682-85CE6F33004D}"/>
              </a:ext>
            </a:extLst>
          </p:cNvPr>
          <p:cNvSpPr/>
          <p:nvPr/>
        </p:nvSpPr>
        <p:spPr bwMode="auto">
          <a:xfrm>
            <a:off x="10436250" y="1480084"/>
            <a:ext cx="1611237" cy="161123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0" dirty="0">
                <a:ln>
                  <a:noFill/>
                </a:ln>
                <a:solidFill>
                  <a:schemeClr val="accent6">
                    <a:lumMod val="75000"/>
                  </a:schemeClr>
                </a:solidFill>
                <a:effectLst/>
                <a:latin typeface="+mn-lt"/>
              </a:rPr>
              <a:t>CVD</a:t>
            </a:r>
            <a:endParaRPr kumimoji="0" lang="cs-CZ" sz="1800" b="1" u="none" strike="noStrike" cap="none" normalizeH="0" baseline="0" dirty="0" err="1">
              <a:ln>
                <a:noFill/>
              </a:ln>
              <a:solidFill>
                <a:schemeClr val="accent6">
                  <a:lumMod val="75000"/>
                </a:schemeClr>
              </a:solidFill>
              <a:effectLst/>
              <a:latin typeface="+mn-lt"/>
            </a:endParaRPr>
          </a:p>
        </p:txBody>
      </p:sp>
      <p:sp>
        <p:nvSpPr>
          <p:cNvPr id="12" name="Oval 152">
            <a:extLst>
              <a:ext uri="{FF2B5EF4-FFF2-40B4-BE49-F238E27FC236}">
                <a16:creationId xmlns:a16="http://schemas.microsoft.com/office/drawing/2014/main" id="{4E9ACB33-918A-4D74-B165-199C5AE6BB89}"/>
              </a:ext>
            </a:extLst>
          </p:cNvPr>
          <p:cNvSpPr/>
          <p:nvPr/>
        </p:nvSpPr>
        <p:spPr bwMode="auto">
          <a:xfrm>
            <a:off x="10436250" y="4313282"/>
            <a:ext cx="1611237" cy="161123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rgbClr val="0000DC"/>
                </a:solidFill>
                <a:effectLst/>
                <a:latin typeface="+mn-lt"/>
              </a:rPr>
              <a:t>Healthy</a:t>
            </a:r>
            <a:endParaRPr kumimoji="0" lang="cs-CZ" sz="1600" b="1" u="none" strike="noStrike" cap="none" normalizeH="0" baseline="0" dirty="0" err="1">
              <a:ln>
                <a:noFill/>
              </a:ln>
              <a:solidFill>
                <a:srgbClr val="0000DC"/>
              </a:solidFill>
              <a:effectLst/>
              <a:latin typeface="+mn-lt"/>
            </a:endParaRPr>
          </a:p>
        </p:txBody>
      </p:sp>
      <p:cxnSp>
        <p:nvCxnSpPr>
          <p:cNvPr id="5" name="Spojnice: pravoúhlá 4">
            <a:extLst>
              <a:ext uri="{FF2B5EF4-FFF2-40B4-BE49-F238E27FC236}">
                <a16:creationId xmlns:a16="http://schemas.microsoft.com/office/drawing/2014/main" id="{73DF1E7E-B039-4ED6-A39D-B6C4674E4E05}"/>
              </a:ext>
            </a:extLst>
          </p:cNvPr>
          <p:cNvCxnSpPr>
            <a:cxnSpLocks/>
            <a:stCxn id="11" idx="2"/>
            <a:endCxn id="17" idx="6"/>
          </p:cNvCxnSpPr>
          <p:nvPr/>
        </p:nvCxnSpPr>
        <p:spPr bwMode="auto">
          <a:xfrm rot="10800000">
            <a:off x="8694000" y="1377749"/>
            <a:ext cx="1742251" cy="907955"/>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Spojnice: pravoúhlá 15">
            <a:extLst>
              <a:ext uri="{FF2B5EF4-FFF2-40B4-BE49-F238E27FC236}">
                <a16:creationId xmlns:a16="http://schemas.microsoft.com/office/drawing/2014/main" id="{C83C3944-D2A7-43B0-9938-9136DE458D02}"/>
              </a:ext>
            </a:extLst>
          </p:cNvPr>
          <p:cNvCxnSpPr>
            <a:cxnSpLocks/>
            <a:stCxn id="12" idx="2"/>
            <a:endCxn id="18" idx="6"/>
          </p:cNvCxnSpPr>
          <p:nvPr/>
        </p:nvCxnSpPr>
        <p:spPr bwMode="auto">
          <a:xfrm rot="10800000">
            <a:off x="8694000" y="4276551"/>
            <a:ext cx="1742251" cy="8423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7" name="Oval 151">
            <a:extLst>
              <a:ext uri="{FF2B5EF4-FFF2-40B4-BE49-F238E27FC236}">
                <a16:creationId xmlns:a16="http://schemas.microsoft.com/office/drawing/2014/main" id="{EB568E72-05A3-4B97-AAA4-9787C779AC36}"/>
              </a:ext>
            </a:extLst>
          </p:cNvPr>
          <p:cNvSpPr/>
          <p:nvPr/>
        </p:nvSpPr>
        <p:spPr bwMode="auto">
          <a:xfrm>
            <a:off x="7636252" y="848874"/>
            <a:ext cx="1057747" cy="1057747"/>
          </a:xfrm>
          <a:prstGeom prst="ellips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u="none" strike="noStrike" cap="none" normalizeH="0" baseline="0" dirty="0" err="1">
                <a:ln>
                  <a:noFill/>
                </a:ln>
                <a:solidFill>
                  <a:srgbClr val="FF0000"/>
                </a:solidFill>
                <a:effectLst/>
                <a:latin typeface="+mn-lt"/>
              </a:rPr>
              <a:t>Exposed</a:t>
            </a:r>
            <a:endParaRPr kumimoji="0" lang="cs-CZ" sz="1000" u="none" strike="noStrike" cap="none" normalizeH="0" baseline="0" dirty="0">
              <a:ln>
                <a:noFill/>
              </a:ln>
              <a:solidFill>
                <a:srgbClr val="FF0000"/>
              </a:solidFill>
              <a:effectLst/>
              <a:latin typeface="+mn-lt"/>
            </a:endParaRPr>
          </a:p>
        </p:txBody>
      </p:sp>
      <p:sp>
        <p:nvSpPr>
          <p:cNvPr id="18" name="Oval 151">
            <a:extLst>
              <a:ext uri="{FF2B5EF4-FFF2-40B4-BE49-F238E27FC236}">
                <a16:creationId xmlns:a16="http://schemas.microsoft.com/office/drawing/2014/main" id="{06389D32-C748-46EF-9B77-D470ACEEB66A}"/>
              </a:ext>
            </a:extLst>
          </p:cNvPr>
          <p:cNvSpPr/>
          <p:nvPr/>
        </p:nvSpPr>
        <p:spPr bwMode="auto">
          <a:xfrm>
            <a:off x="7636252" y="3747677"/>
            <a:ext cx="1057747" cy="1057747"/>
          </a:xfrm>
          <a:prstGeom prst="ellips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u="none" strike="noStrike" cap="none" normalizeH="0" baseline="0" dirty="0" err="1">
                <a:ln>
                  <a:noFill/>
                </a:ln>
                <a:solidFill>
                  <a:srgbClr val="FF0000"/>
                </a:solidFill>
                <a:effectLst/>
                <a:latin typeface="+mn-lt"/>
              </a:rPr>
              <a:t>Exposed</a:t>
            </a:r>
            <a:endParaRPr kumimoji="0" lang="cs-CZ" sz="900" u="none" strike="noStrike" cap="none" normalizeH="0" baseline="0" dirty="0">
              <a:ln>
                <a:noFill/>
              </a:ln>
              <a:solidFill>
                <a:srgbClr val="FF0000"/>
              </a:solidFill>
              <a:effectLst/>
              <a:latin typeface="+mn-lt"/>
            </a:endParaRPr>
          </a:p>
        </p:txBody>
      </p:sp>
      <p:sp>
        <p:nvSpPr>
          <p:cNvPr id="21" name="Oval 151">
            <a:extLst>
              <a:ext uri="{FF2B5EF4-FFF2-40B4-BE49-F238E27FC236}">
                <a16:creationId xmlns:a16="http://schemas.microsoft.com/office/drawing/2014/main" id="{9C3F5117-E730-44AF-AFB6-0E09E716CCC5}"/>
              </a:ext>
            </a:extLst>
          </p:cNvPr>
          <p:cNvSpPr/>
          <p:nvPr/>
        </p:nvSpPr>
        <p:spPr bwMode="auto">
          <a:xfrm>
            <a:off x="7636251" y="2487817"/>
            <a:ext cx="1057747" cy="105774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200" u="none" strike="noStrike" cap="none" normalizeH="0" baseline="0" dirty="0">
                <a:ln>
                  <a:noFill/>
                </a:ln>
                <a:solidFill>
                  <a:schemeClr val="accent1"/>
                </a:solidFill>
                <a:effectLst/>
                <a:latin typeface="+mn-lt"/>
              </a:rPr>
              <a:t>Non-</a:t>
            </a:r>
            <a:r>
              <a:rPr kumimoji="0" lang="en-US" sz="1200" u="none" strike="noStrike" cap="none" normalizeH="0" baseline="0" dirty="0">
                <a:ln>
                  <a:noFill/>
                </a:ln>
                <a:solidFill>
                  <a:schemeClr val="accent1"/>
                </a:solidFill>
                <a:effectLst/>
                <a:latin typeface="+mn-lt"/>
              </a:rPr>
              <a:t>exposed</a:t>
            </a:r>
            <a:endParaRPr kumimoji="0" lang="cs-CZ" sz="800" u="none" strike="noStrike" cap="none" normalizeH="0" baseline="0" dirty="0">
              <a:ln>
                <a:noFill/>
              </a:ln>
              <a:solidFill>
                <a:schemeClr val="accent1"/>
              </a:solidFill>
              <a:effectLst/>
              <a:latin typeface="+mn-lt"/>
            </a:endParaRPr>
          </a:p>
        </p:txBody>
      </p:sp>
      <p:cxnSp>
        <p:nvCxnSpPr>
          <p:cNvPr id="23" name="Spojnice: pravoúhlá 22">
            <a:extLst>
              <a:ext uri="{FF2B5EF4-FFF2-40B4-BE49-F238E27FC236}">
                <a16:creationId xmlns:a16="http://schemas.microsoft.com/office/drawing/2014/main" id="{AC7654A9-557E-4D73-AED0-98872DFE571C}"/>
              </a:ext>
            </a:extLst>
          </p:cNvPr>
          <p:cNvCxnSpPr>
            <a:cxnSpLocks/>
            <a:stCxn id="11" idx="2"/>
            <a:endCxn id="21" idx="6"/>
          </p:cNvCxnSpPr>
          <p:nvPr/>
        </p:nvCxnSpPr>
        <p:spPr bwMode="auto">
          <a:xfrm rot="10800000" flipV="1">
            <a:off x="8693998" y="2285703"/>
            <a:ext cx="1742252" cy="730988"/>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Spojnice: pravoúhlá 26">
            <a:extLst>
              <a:ext uri="{FF2B5EF4-FFF2-40B4-BE49-F238E27FC236}">
                <a16:creationId xmlns:a16="http://schemas.microsoft.com/office/drawing/2014/main" id="{C0FE6B35-F956-4480-80DD-F13231CB4026}"/>
              </a:ext>
            </a:extLst>
          </p:cNvPr>
          <p:cNvCxnSpPr>
            <a:cxnSpLocks/>
            <a:stCxn id="12" idx="2"/>
            <a:endCxn id="32" idx="6"/>
          </p:cNvCxnSpPr>
          <p:nvPr/>
        </p:nvCxnSpPr>
        <p:spPr bwMode="auto">
          <a:xfrm rot="10800000" flipV="1">
            <a:off x="8694000" y="5118901"/>
            <a:ext cx="1742251" cy="665774"/>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Oval 151">
            <a:extLst>
              <a:ext uri="{FF2B5EF4-FFF2-40B4-BE49-F238E27FC236}">
                <a16:creationId xmlns:a16="http://schemas.microsoft.com/office/drawing/2014/main" id="{E7B5095B-8F9A-46C5-AFC1-92F47F8E2D10}"/>
              </a:ext>
            </a:extLst>
          </p:cNvPr>
          <p:cNvSpPr/>
          <p:nvPr/>
        </p:nvSpPr>
        <p:spPr bwMode="auto">
          <a:xfrm>
            <a:off x="7636252" y="5255801"/>
            <a:ext cx="1057747" cy="105774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solidFill>
                <a:effectLst/>
                <a:latin typeface="+mn-lt"/>
              </a:rPr>
              <a:t>Non-exposed</a:t>
            </a:r>
            <a:endParaRPr kumimoji="0" lang="cs-CZ" sz="800" u="none" strike="noStrike" cap="none" normalizeH="0" baseline="0" dirty="0">
              <a:ln>
                <a:noFill/>
              </a:ln>
              <a:solidFill>
                <a:schemeClr val="accent1"/>
              </a:solidFill>
              <a:effectLst/>
              <a:latin typeface="+mn-lt"/>
            </a:endParaRPr>
          </a:p>
        </p:txBody>
      </p:sp>
    </p:spTree>
    <p:custDataLst>
      <p:tags r:id="rId1"/>
    </p:custDataLst>
    <p:extLst>
      <p:ext uri="{BB962C8B-B14F-4D97-AF65-F5344CB8AC3E}">
        <p14:creationId xmlns:p14="http://schemas.microsoft.com/office/powerpoint/2010/main" val="24646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par>
                                <p:cTn id="35" presetID="22" presetClass="entr" presetSubtype="2"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par>
                                <p:cTn id="46" presetID="22" presetClass="entr" presetSubtype="2"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7" grpId="0" animBg="1"/>
      <p:bldP spid="18" grpId="0" animBg="1"/>
      <p:bldP spid="2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11" name="Oval 151">
            <a:extLst>
              <a:ext uri="{FF2B5EF4-FFF2-40B4-BE49-F238E27FC236}">
                <a16:creationId xmlns:a16="http://schemas.microsoft.com/office/drawing/2014/main" id="{FB14B782-7147-4D0F-B682-85CE6F33004D}"/>
              </a:ext>
            </a:extLst>
          </p:cNvPr>
          <p:cNvSpPr/>
          <p:nvPr/>
        </p:nvSpPr>
        <p:spPr bwMode="auto">
          <a:xfrm>
            <a:off x="9860763" y="1394536"/>
            <a:ext cx="1611237" cy="161123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0" dirty="0">
                <a:ln>
                  <a:noFill/>
                </a:ln>
                <a:solidFill>
                  <a:schemeClr val="accent6">
                    <a:lumMod val="75000"/>
                  </a:schemeClr>
                </a:solidFill>
                <a:effectLst/>
                <a:latin typeface="+mn-lt"/>
              </a:rPr>
              <a:t>CVD</a:t>
            </a:r>
            <a:endParaRPr kumimoji="0" lang="cs-CZ" sz="1800" b="1" u="none" strike="noStrike" cap="none" normalizeH="0" baseline="0" dirty="0" err="1">
              <a:ln>
                <a:noFill/>
              </a:ln>
              <a:solidFill>
                <a:schemeClr val="accent6">
                  <a:lumMod val="75000"/>
                </a:schemeClr>
              </a:solidFill>
              <a:effectLst/>
              <a:latin typeface="+mn-lt"/>
            </a:endParaRPr>
          </a:p>
        </p:txBody>
      </p:sp>
      <p:sp>
        <p:nvSpPr>
          <p:cNvPr id="12" name="Oval 152">
            <a:extLst>
              <a:ext uri="{FF2B5EF4-FFF2-40B4-BE49-F238E27FC236}">
                <a16:creationId xmlns:a16="http://schemas.microsoft.com/office/drawing/2014/main" id="{4E9ACB33-918A-4D74-B165-199C5AE6BB89}"/>
              </a:ext>
            </a:extLst>
          </p:cNvPr>
          <p:cNvSpPr/>
          <p:nvPr/>
        </p:nvSpPr>
        <p:spPr bwMode="auto">
          <a:xfrm>
            <a:off x="9860763" y="4227734"/>
            <a:ext cx="1611237" cy="161123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rgbClr val="0000DC"/>
                </a:solidFill>
                <a:effectLst/>
                <a:latin typeface="+mn-lt"/>
              </a:rPr>
              <a:t>Healthy</a:t>
            </a:r>
            <a:endParaRPr kumimoji="0" lang="cs-CZ" sz="1600" b="1" u="none" strike="noStrike" cap="none" normalizeH="0" baseline="0" dirty="0" err="1">
              <a:ln>
                <a:noFill/>
              </a:ln>
              <a:solidFill>
                <a:srgbClr val="0000DC"/>
              </a:solidFill>
              <a:effectLst/>
              <a:latin typeface="+mn-lt"/>
            </a:endParaRPr>
          </a:p>
        </p:txBody>
      </p:sp>
      <p:cxnSp>
        <p:nvCxnSpPr>
          <p:cNvPr id="5" name="Spojnice: pravoúhlá 4">
            <a:extLst>
              <a:ext uri="{FF2B5EF4-FFF2-40B4-BE49-F238E27FC236}">
                <a16:creationId xmlns:a16="http://schemas.microsoft.com/office/drawing/2014/main" id="{73DF1E7E-B039-4ED6-A39D-B6C4674E4E05}"/>
              </a:ext>
            </a:extLst>
          </p:cNvPr>
          <p:cNvCxnSpPr>
            <a:cxnSpLocks/>
            <a:stCxn id="11" idx="2"/>
            <a:endCxn id="17" idx="6"/>
          </p:cNvCxnSpPr>
          <p:nvPr/>
        </p:nvCxnSpPr>
        <p:spPr bwMode="auto">
          <a:xfrm rot="10800000">
            <a:off x="8118513" y="1292201"/>
            <a:ext cx="1742251" cy="907955"/>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Spojnice: pravoúhlá 15">
            <a:extLst>
              <a:ext uri="{FF2B5EF4-FFF2-40B4-BE49-F238E27FC236}">
                <a16:creationId xmlns:a16="http://schemas.microsoft.com/office/drawing/2014/main" id="{C83C3944-D2A7-43B0-9938-9136DE458D02}"/>
              </a:ext>
            </a:extLst>
          </p:cNvPr>
          <p:cNvCxnSpPr>
            <a:cxnSpLocks/>
            <a:stCxn id="12" idx="2"/>
            <a:endCxn id="18" idx="6"/>
          </p:cNvCxnSpPr>
          <p:nvPr/>
        </p:nvCxnSpPr>
        <p:spPr bwMode="auto">
          <a:xfrm rot="10800000">
            <a:off x="8118513" y="4191003"/>
            <a:ext cx="1742251" cy="842350"/>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7" name="Oval 151">
            <a:extLst>
              <a:ext uri="{FF2B5EF4-FFF2-40B4-BE49-F238E27FC236}">
                <a16:creationId xmlns:a16="http://schemas.microsoft.com/office/drawing/2014/main" id="{EB568E72-05A3-4B97-AAA4-9787C779AC36}"/>
              </a:ext>
            </a:extLst>
          </p:cNvPr>
          <p:cNvSpPr/>
          <p:nvPr/>
        </p:nvSpPr>
        <p:spPr bwMode="auto">
          <a:xfrm>
            <a:off x="7060765" y="763326"/>
            <a:ext cx="1057747" cy="1057747"/>
          </a:xfrm>
          <a:prstGeom prst="ellips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u="none" strike="noStrike" cap="none" normalizeH="0" baseline="0" dirty="0" err="1">
                <a:ln>
                  <a:noFill/>
                </a:ln>
                <a:solidFill>
                  <a:srgbClr val="FF0000"/>
                </a:solidFill>
                <a:effectLst/>
                <a:latin typeface="+mn-lt"/>
              </a:rPr>
              <a:t>Exposed</a:t>
            </a:r>
            <a:endParaRPr kumimoji="0" lang="cs-CZ" sz="1000" u="none" strike="noStrike" cap="none" normalizeH="0" baseline="0" dirty="0">
              <a:ln>
                <a:noFill/>
              </a:ln>
              <a:solidFill>
                <a:srgbClr val="FF0000"/>
              </a:solidFill>
              <a:effectLst/>
              <a:latin typeface="+mn-lt"/>
            </a:endParaRPr>
          </a:p>
        </p:txBody>
      </p:sp>
      <p:sp>
        <p:nvSpPr>
          <p:cNvPr id="18" name="Oval 151">
            <a:extLst>
              <a:ext uri="{FF2B5EF4-FFF2-40B4-BE49-F238E27FC236}">
                <a16:creationId xmlns:a16="http://schemas.microsoft.com/office/drawing/2014/main" id="{06389D32-C748-46EF-9B77-D470ACEEB66A}"/>
              </a:ext>
            </a:extLst>
          </p:cNvPr>
          <p:cNvSpPr/>
          <p:nvPr/>
        </p:nvSpPr>
        <p:spPr bwMode="auto">
          <a:xfrm>
            <a:off x="7060765" y="3662129"/>
            <a:ext cx="1057747" cy="1057747"/>
          </a:xfrm>
          <a:prstGeom prst="ellips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u="none" strike="noStrike" cap="none" normalizeH="0" baseline="0" dirty="0" err="1">
                <a:ln>
                  <a:noFill/>
                </a:ln>
                <a:solidFill>
                  <a:srgbClr val="FF0000"/>
                </a:solidFill>
                <a:effectLst/>
                <a:latin typeface="+mn-lt"/>
              </a:rPr>
              <a:t>Exposed</a:t>
            </a:r>
            <a:endParaRPr kumimoji="0" lang="cs-CZ" sz="900" u="none" strike="noStrike" cap="none" normalizeH="0" baseline="0" dirty="0">
              <a:ln>
                <a:noFill/>
              </a:ln>
              <a:solidFill>
                <a:srgbClr val="FF0000"/>
              </a:solidFill>
              <a:effectLst/>
              <a:latin typeface="+mn-lt"/>
            </a:endParaRPr>
          </a:p>
        </p:txBody>
      </p:sp>
      <p:sp>
        <p:nvSpPr>
          <p:cNvPr id="21" name="Oval 151">
            <a:extLst>
              <a:ext uri="{FF2B5EF4-FFF2-40B4-BE49-F238E27FC236}">
                <a16:creationId xmlns:a16="http://schemas.microsoft.com/office/drawing/2014/main" id="{9C3F5117-E730-44AF-AFB6-0E09E716CCC5}"/>
              </a:ext>
            </a:extLst>
          </p:cNvPr>
          <p:cNvSpPr/>
          <p:nvPr/>
        </p:nvSpPr>
        <p:spPr bwMode="auto">
          <a:xfrm>
            <a:off x="7060764" y="2402269"/>
            <a:ext cx="1057747" cy="105774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200" u="none" strike="noStrike" cap="none" normalizeH="0" baseline="0" dirty="0">
                <a:ln>
                  <a:noFill/>
                </a:ln>
                <a:solidFill>
                  <a:schemeClr val="accent1"/>
                </a:solidFill>
                <a:effectLst/>
                <a:latin typeface="+mn-lt"/>
              </a:rPr>
              <a:t>Non-</a:t>
            </a:r>
            <a:r>
              <a:rPr kumimoji="0" lang="en-US" sz="1200" u="none" strike="noStrike" cap="none" normalizeH="0" baseline="0" dirty="0">
                <a:ln>
                  <a:noFill/>
                </a:ln>
                <a:solidFill>
                  <a:schemeClr val="accent1"/>
                </a:solidFill>
                <a:effectLst/>
                <a:latin typeface="+mn-lt"/>
              </a:rPr>
              <a:t>exposed</a:t>
            </a:r>
            <a:endParaRPr kumimoji="0" lang="cs-CZ" sz="800" u="none" strike="noStrike" cap="none" normalizeH="0" baseline="0" dirty="0">
              <a:ln>
                <a:noFill/>
              </a:ln>
              <a:solidFill>
                <a:schemeClr val="accent1"/>
              </a:solidFill>
              <a:effectLst/>
              <a:latin typeface="+mn-lt"/>
            </a:endParaRPr>
          </a:p>
        </p:txBody>
      </p:sp>
      <p:cxnSp>
        <p:nvCxnSpPr>
          <p:cNvPr id="23" name="Spojnice: pravoúhlá 22">
            <a:extLst>
              <a:ext uri="{FF2B5EF4-FFF2-40B4-BE49-F238E27FC236}">
                <a16:creationId xmlns:a16="http://schemas.microsoft.com/office/drawing/2014/main" id="{AC7654A9-557E-4D73-AED0-98872DFE571C}"/>
              </a:ext>
            </a:extLst>
          </p:cNvPr>
          <p:cNvCxnSpPr>
            <a:cxnSpLocks/>
            <a:stCxn id="11" idx="2"/>
            <a:endCxn id="21" idx="6"/>
          </p:cNvCxnSpPr>
          <p:nvPr/>
        </p:nvCxnSpPr>
        <p:spPr bwMode="auto">
          <a:xfrm rot="10800000" flipV="1">
            <a:off x="8118511" y="2200155"/>
            <a:ext cx="1742252" cy="730988"/>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Spojnice: pravoúhlá 26">
            <a:extLst>
              <a:ext uri="{FF2B5EF4-FFF2-40B4-BE49-F238E27FC236}">
                <a16:creationId xmlns:a16="http://schemas.microsoft.com/office/drawing/2014/main" id="{C0FE6B35-F956-4480-80DD-F13231CB4026}"/>
              </a:ext>
            </a:extLst>
          </p:cNvPr>
          <p:cNvCxnSpPr>
            <a:cxnSpLocks/>
            <a:stCxn id="12" idx="2"/>
            <a:endCxn id="32" idx="6"/>
          </p:cNvCxnSpPr>
          <p:nvPr/>
        </p:nvCxnSpPr>
        <p:spPr bwMode="auto">
          <a:xfrm rot="10800000" flipV="1">
            <a:off x="8118513" y="5033353"/>
            <a:ext cx="1742251" cy="665774"/>
          </a:xfrm>
          <a:prstGeom prst="bent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Oval 151">
            <a:extLst>
              <a:ext uri="{FF2B5EF4-FFF2-40B4-BE49-F238E27FC236}">
                <a16:creationId xmlns:a16="http://schemas.microsoft.com/office/drawing/2014/main" id="{E7B5095B-8F9A-46C5-AFC1-92F47F8E2D10}"/>
              </a:ext>
            </a:extLst>
          </p:cNvPr>
          <p:cNvSpPr/>
          <p:nvPr/>
        </p:nvSpPr>
        <p:spPr bwMode="auto">
          <a:xfrm>
            <a:off x="7060765" y="5170253"/>
            <a:ext cx="1057747" cy="105774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solidFill>
                <a:effectLst/>
                <a:latin typeface="+mn-lt"/>
              </a:rPr>
              <a:t>Non-exposed</a:t>
            </a:r>
            <a:endParaRPr kumimoji="0" lang="cs-CZ" sz="800" u="none" strike="noStrike" cap="none" normalizeH="0" baseline="0" dirty="0">
              <a:ln>
                <a:noFill/>
              </a:ln>
              <a:solidFill>
                <a:schemeClr val="accent1"/>
              </a:solidFill>
              <a:effectLst/>
              <a:latin typeface="+mn-lt"/>
            </a:endParaRPr>
          </a:p>
        </p:txBody>
      </p:sp>
      <p:sp>
        <p:nvSpPr>
          <p:cNvPr id="19" name="Title 8">
            <a:extLst>
              <a:ext uri="{FF2B5EF4-FFF2-40B4-BE49-F238E27FC236}">
                <a16:creationId xmlns:a16="http://schemas.microsoft.com/office/drawing/2014/main" id="{FC9C8EC2-5DD6-46FB-A7A7-824D996817A4}"/>
              </a:ext>
            </a:extLst>
          </p:cNvPr>
          <p:cNvSpPr txBox="1">
            <a:spLocks/>
          </p:cNvSpPr>
          <p:nvPr/>
        </p:nvSpPr>
        <p:spPr>
          <a:xfrm>
            <a:off x="9982933" y="791621"/>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4000" kern="0" dirty="0">
                <a:solidFill>
                  <a:schemeClr val="accent6">
                    <a:lumMod val="75000"/>
                  </a:schemeClr>
                </a:solidFill>
              </a:rPr>
              <a:t>500</a:t>
            </a:r>
            <a:endParaRPr lang="en-US" sz="3600" kern="0" dirty="0">
              <a:solidFill>
                <a:schemeClr val="accent6">
                  <a:lumMod val="75000"/>
                </a:schemeClr>
              </a:solidFill>
            </a:endParaRPr>
          </a:p>
        </p:txBody>
      </p:sp>
      <p:sp>
        <p:nvSpPr>
          <p:cNvPr id="20" name="Title 8">
            <a:extLst>
              <a:ext uri="{FF2B5EF4-FFF2-40B4-BE49-F238E27FC236}">
                <a16:creationId xmlns:a16="http://schemas.microsoft.com/office/drawing/2014/main" id="{F49A1E77-7C2F-4BCF-BC0C-D27C5D1B520C}"/>
              </a:ext>
            </a:extLst>
          </p:cNvPr>
          <p:cNvSpPr txBox="1">
            <a:spLocks/>
          </p:cNvSpPr>
          <p:nvPr/>
        </p:nvSpPr>
        <p:spPr>
          <a:xfrm>
            <a:off x="9982933" y="3624820"/>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4000" kern="0" dirty="0">
                <a:solidFill>
                  <a:schemeClr val="accent1"/>
                </a:solidFill>
              </a:rPr>
              <a:t>500</a:t>
            </a:r>
            <a:endParaRPr lang="en-US" sz="3600" kern="0" dirty="0">
              <a:solidFill>
                <a:schemeClr val="accent1"/>
              </a:solidFill>
            </a:endParaRPr>
          </a:p>
        </p:txBody>
      </p:sp>
      <p:sp>
        <p:nvSpPr>
          <p:cNvPr id="22" name="Title 8">
            <a:extLst>
              <a:ext uri="{FF2B5EF4-FFF2-40B4-BE49-F238E27FC236}">
                <a16:creationId xmlns:a16="http://schemas.microsoft.com/office/drawing/2014/main" id="{884832D9-3A33-43D6-8ADD-6078C828E98E}"/>
              </a:ext>
            </a:extLst>
          </p:cNvPr>
          <p:cNvSpPr txBox="1">
            <a:spLocks/>
          </p:cNvSpPr>
          <p:nvPr/>
        </p:nvSpPr>
        <p:spPr>
          <a:xfrm>
            <a:off x="6096000" y="5033353"/>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1"/>
                </a:solidFill>
              </a:rPr>
              <a:t>450</a:t>
            </a:r>
            <a:endParaRPr lang="en-US" sz="3600" kern="0" dirty="0">
              <a:solidFill>
                <a:schemeClr val="accent1"/>
              </a:solidFill>
            </a:endParaRPr>
          </a:p>
        </p:txBody>
      </p:sp>
      <p:sp>
        <p:nvSpPr>
          <p:cNvPr id="24" name="Title 8">
            <a:extLst>
              <a:ext uri="{FF2B5EF4-FFF2-40B4-BE49-F238E27FC236}">
                <a16:creationId xmlns:a16="http://schemas.microsoft.com/office/drawing/2014/main" id="{18012181-7F46-461E-86AD-540E8B74A467}"/>
              </a:ext>
            </a:extLst>
          </p:cNvPr>
          <p:cNvSpPr txBox="1">
            <a:spLocks/>
          </p:cNvSpPr>
          <p:nvPr/>
        </p:nvSpPr>
        <p:spPr>
          <a:xfrm>
            <a:off x="6096000" y="3414944"/>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FF0000"/>
                </a:solidFill>
              </a:rPr>
              <a:t>50</a:t>
            </a:r>
            <a:endParaRPr lang="en-US" sz="3600" kern="0" dirty="0">
              <a:solidFill>
                <a:srgbClr val="FF0000"/>
              </a:solidFill>
            </a:endParaRPr>
          </a:p>
        </p:txBody>
      </p:sp>
      <p:sp>
        <p:nvSpPr>
          <p:cNvPr id="25" name="Title 8">
            <a:extLst>
              <a:ext uri="{FF2B5EF4-FFF2-40B4-BE49-F238E27FC236}">
                <a16:creationId xmlns:a16="http://schemas.microsoft.com/office/drawing/2014/main" id="{5D3BE80C-7C2C-471F-B16E-30B67B30FEF2}"/>
              </a:ext>
            </a:extLst>
          </p:cNvPr>
          <p:cNvSpPr txBox="1">
            <a:spLocks/>
          </p:cNvSpPr>
          <p:nvPr/>
        </p:nvSpPr>
        <p:spPr>
          <a:xfrm>
            <a:off x="6096000" y="2119192"/>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1"/>
                </a:solidFill>
              </a:rPr>
              <a:t>300</a:t>
            </a:r>
            <a:endParaRPr lang="en-US" sz="3600" kern="0" dirty="0">
              <a:solidFill>
                <a:schemeClr val="accent1"/>
              </a:solidFill>
            </a:endParaRPr>
          </a:p>
        </p:txBody>
      </p:sp>
      <p:sp>
        <p:nvSpPr>
          <p:cNvPr id="26" name="Title 8">
            <a:extLst>
              <a:ext uri="{FF2B5EF4-FFF2-40B4-BE49-F238E27FC236}">
                <a16:creationId xmlns:a16="http://schemas.microsoft.com/office/drawing/2014/main" id="{22CFDDC2-EF3E-4D17-A70E-852188E62A77}"/>
              </a:ext>
            </a:extLst>
          </p:cNvPr>
          <p:cNvSpPr txBox="1">
            <a:spLocks/>
          </p:cNvSpPr>
          <p:nvPr/>
        </p:nvSpPr>
        <p:spPr>
          <a:xfrm>
            <a:off x="6096000" y="500783"/>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FF0000"/>
                </a:solidFill>
              </a:rPr>
              <a:t>200</a:t>
            </a:r>
            <a:endParaRPr lang="en-US" sz="3600" kern="0" dirty="0">
              <a:solidFill>
                <a:srgbClr val="FF0000"/>
              </a:solidFill>
            </a:endParaRPr>
          </a:p>
        </p:txBody>
      </p:sp>
      <p:sp>
        <p:nvSpPr>
          <p:cNvPr id="28" name="Title 8">
            <a:extLst>
              <a:ext uri="{FF2B5EF4-FFF2-40B4-BE49-F238E27FC236}">
                <a16:creationId xmlns:a16="http://schemas.microsoft.com/office/drawing/2014/main" id="{5A9AB6FC-3B66-4F73-9898-FE33F7A13F5D}"/>
              </a:ext>
            </a:extLst>
          </p:cNvPr>
          <p:cNvSpPr txBox="1">
            <a:spLocks/>
          </p:cNvSpPr>
          <p:nvPr/>
        </p:nvSpPr>
        <p:spPr>
          <a:xfrm>
            <a:off x="404295" y="3996326"/>
            <a:ext cx="4073423"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5400" kern="0" dirty="0">
                <a:solidFill>
                  <a:srgbClr val="FF0000"/>
                </a:solidFill>
              </a:rPr>
              <a:t>Odds Ratio</a:t>
            </a:r>
            <a:endParaRPr lang="en-US" sz="5400" kern="0" dirty="0">
              <a:solidFill>
                <a:schemeClr val="accent6">
                  <a:lumMod val="75000"/>
                </a:schemeClr>
              </a:solidFill>
            </a:endParaRPr>
          </a:p>
        </p:txBody>
      </p:sp>
      <p:sp>
        <p:nvSpPr>
          <p:cNvPr id="29" name="Title 8">
            <a:extLst>
              <a:ext uri="{FF2B5EF4-FFF2-40B4-BE49-F238E27FC236}">
                <a16:creationId xmlns:a16="http://schemas.microsoft.com/office/drawing/2014/main" id="{B3C6EC4C-28F9-40C5-A9AE-2245C4545D24}"/>
              </a:ext>
            </a:extLst>
          </p:cNvPr>
          <p:cNvSpPr txBox="1">
            <a:spLocks/>
          </p:cNvSpPr>
          <p:nvPr/>
        </p:nvSpPr>
        <p:spPr>
          <a:xfrm>
            <a:off x="1531719" y="3686076"/>
            <a:ext cx="2945999"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800" kern="0" dirty="0">
                <a:solidFill>
                  <a:srgbClr val="0000DC"/>
                </a:solidFill>
              </a:rPr>
              <a:t>Estimated Relative Risk</a:t>
            </a:r>
          </a:p>
        </p:txBody>
      </p:sp>
      <p:graphicFrame>
        <p:nvGraphicFramePr>
          <p:cNvPr id="8" name="Tabulka 8">
            <a:extLst>
              <a:ext uri="{FF2B5EF4-FFF2-40B4-BE49-F238E27FC236}">
                <a16:creationId xmlns:a16="http://schemas.microsoft.com/office/drawing/2014/main" id="{C69A22CD-F52C-4469-9AB5-A2A66498794B}"/>
              </a:ext>
            </a:extLst>
          </p:cNvPr>
          <p:cNvGraphicFramePr>
            <a:graphicFrameLocks noGrp="1"/>
          </p:cNvGraphicFramePr>
          <p:nvPr>
            <p:extLst>
              <p:ext uri="{D42A27DB-BD31-4B8C-83A1-F6EECF244321}">
                <p14:modId xmlns:p14="http://schemas.microsoft.com/office/powerpoint/2010/main" val="570248228"/>
              </p:ext>
            </p:extLst>
          </p:nvPr>
        </p:nvGraphicFramePr>
        <p:xfrm>
          <a:off x="414000" y="1662344"/>
          <a:ext cx="5814586" cy="1752600"/>
        </p:xfrm>
        <a:graphic>
          <a:graphicData uri="http://schemas.openxmlformats.org/drawingml/2006/table">
            <a:tbl>
              <a:tblPr firstRow="1" bandRow="1">
                <a:tableStyleId>{5940675A-B579-460E-94D1-54222C63F5DA}</a:tableStyleId>
              </a:tblPr>
              <a:tblGrid>
                <a:gridCol w="1896929">
                  <a:extLst>
                    <a:ext uri="{9D8B030D-6E8A-4147-A177-3AD203B41FA5}">
                      <a16:colId xmlns:a16="http://schemas.microsoft.com/office/drawing/2014/main" val="139134775"/>
                    </a:ext>
                  </a:extLst>
                </a:gridCol>
                <a:gridCol w="1157397">
                  <a:extLst>
                    <a:ext uri="{9D8B030D-6E8A-4147-A177-3AD203B41FA5}">
                      <a16:colId xmlns:a16="http://schemas.microsoft.com/office/drawing/2014/main" val="2338937890"/>
                    </a:ext>
                  </a:extLst>
                </a:gridCol>
                <a:gridCol w="1503366">
                  <a:extLst>
                    <a:ext uri="{9D8B030D-6E8A-4147-A177-3AD203B41FA5}">
                      <a16:colId xmlns:a16="http://schemas.microsoft.com/office/drawing/2014/main" val="987465438"/>
                    </a:ext>
                  </a:extLst>
                </a:gridCol>
                <a:gridCol w="1256894">
                  <a:extLst>
                    <a:ext uri="{9D8B030D-6E8A-4147-A177-3AD203B41FA5}">
                      <a16:colId xmlns:a16="http://schemas.microsoft.com/office/drawing/2014/main" val="1444861888"/>
                    </a:ext>
                  </a:extLst>
                </a:gridCol>
              </a:tblGrid>
              <a:tr h="370840">
                <a:tc>
                  <a:txBody>
                    <a:bodyPr/>
                    <a:lstStyle/>
                    <a:p>
                      <a:endParaRPr lang="en-US" dirty="0"/>
                    </a:p>
                  </a:txBody>
                  <a:tcPr/>
                </a:tc>
                <a:tc>
                  <a:txBody>
                    <a:bodyPr/>
                    <a:lstStyle/>
                    <a:p>
                      <a:r>
                        <a:rPr lang="en-US" dirty="0"/>
                        <a:t>Cases</a:t>
                      </a:r>
                    </a:p>
                    <a:p>
                      <a:r>
                        <a:rPr lang="en-US" dirty="0"/>
                        <a:t>(CVD)</a:t>
                      </a:r>
                    </a:p>
                  </a:txBody>
                  <a:tcPr/>
                </a:tc>
                <a:tc>
                  <a:txBody>
                    <a:bodyPr/>
                    <a:lstStyle/>
                    <a:p>
                      <a:r>
                        <a:rPr lang="en-US" dirty="0"/>
                        <a:t>Non-cases</a:t>
                      </a:r>
                    </a:p>
                    <a:p>
                      <a:r>
                        <a:rPr lang="en-US" dirty="0"/>
                        <a:t>(Healthy)</a:t>
                      </a:r>
                    </a:p>
                  </a:txBody>
                  <a:tcPr/>
                </a:tc>
                <a:tc>
                  <a:txBody>
                    <a:bodyPr/>
                    <a:lstStyle/>
                    <a:p>
                      <a:r>
                        <a:rPr lang="en-US" dirty="0"/>
                        <a:t>Total</a:t>
                      </a:r>
                    </a:p>
                  </a:txBody>
                  <a:tcPr anchor="ctr"/>
                </a:tc>
                <a:extLst>
                  <a:ext uri="{0D108BD9-81ED-4DB2-BD59-A6C34878D82A}">
                    <a16:rowId xmlns:a16="http://schemas.microsoft.com/office/drawing/2014/main" val="2284512746"/>
                  </a:ext>
                </a:extLst>
              </a:tr>
              <a:tr h="370840">
                <a:tc>
                  <a:txBody>
                    <a:bodyPr/>
                    <a:lstStyle/>
                    <a:p>
                      <a:r>
                        <a:rPr lang="en-US" dirty="0">
                          <a:solidFill>
                            <a:schemeClr val="accent2"/>
                          </a:solidFill>
                        </a:rPr>
                        <a:t>Exposed</a:t>
                      </a:r>
                    </a:p>
                  </a:txBody>
                  <a:tcPr/>
                </a:tc>
                <a:tc>
                  <a:txBody>
                    <a:bodyPr/>
                    <a:lstStyle/>
                    <a:p>
                      <a:r>
                        <a:rPr lang="en-US" dirty="0">
                          <a:solidFill>
                            <a:srgbClr val="FF0000"/>
                          </a:solidFill>
                        </a:rPr>
                        <a:t>A</a:t>
                      </a:r>
                    </a:p>
                  </a:txBody>
                  <a:tcPr/>
                </a:tc>
                <a:tc>
                  <a:txBody>
                    <a:bodyPr/>
                    <a:lstStyle/>
                    <a:p>
                      <a:r>
                        <a:rPr lang="en-US" dirty="0">
                          <a:solidFill>
                            <a:srgbClr val="FF0000"/>
                          </a:solidFill>
                        </a:rPr>
                        <a:t>B</a:t>
                      </a:r>
                    </a:p>
                  </a:txBody>
                  <a:tcPr/>
                </a:tc>
                <a:tc>
                  <a:txBody>
                    <a:bodyPr/>
                    <a:lstStyle/>
                    <a:p>
                      <a:r>
                        <a:rPr lang="en-US" dirty="0">
                          <a:solidFill>
                            <a:srgbClr val="FF0000"/>
                          </a:solidFill>
                        </a:rPr>
                        <a:t>A+B</a:t>
                      </a:r>
                    </a:p>
                  </a:txBody>
                  <a:tcPr/>
                </a:tc>
                <a:extLst>
                  <a:ext uri="{0D108BD9-81ED-4DB2-BD59-A6C34878D82A}">
                    <a16:rowId xmlns:a16="http://schemas.microsoft.com/office/drawing/2014/main" val="2016603150"/>
                  </a:ext>
                </a:extLst>
              </a:tr>
              <a:tr h="370840">
                <a:tc>
                  <a:txBody>
                    <a:bodyPr/>
                    <a:lstStyle/>
                    <a:p>
                      <a:r>
                        <a:rPr lang="en-US" dirty="0">
                          <a:solidFill>
                            <a:schemeClr val="tx2"/>
                          </a:solidFill>
                        </a:rPr>
                        <a:t>Non-exposed</a:t>
                      </a:r>
                    </a:p>
                  </a:txBody>
                  <a:tcPr/>
                </a:tc>
                <a:tc>
                  <a:txBody>
                    <a:bodyPr/>
                    <a:lstStyle/>
                    <a:p>
                      <a:r>
                        <a:rPr lang="en-US" dirty="0">
                          <a:solidFill>
                            <a:schemeClr val="tx2"/>
                          </a:solidFill>
                        </a:rPr>
                        <a:t>C</a:t>
                      </a:r>
                    </a:p>
                  </a:txBody>
                  <a:tcPr/>
                </a:tc>
                <a:tc>
                  <a:txBody>
                    <a:bodyPr/>
                    <a:lstStyle/>
                    <a:p>
                      <a:r>
                        <a:rPr lang="en-US" dirty="0">
                          <a:solidFill>
                            <a:schemeClr val="tx2"/>
                          </a:solidFill>
                        </a:rPr>
                        <a:t>D</a:t>
                      </a:r>
                    </a:p>
                  </a:txBody>
                  <a:tcPr/>
                </a:tc>
                <a:tc>
                  <a:txBody>
                    <a:bodyPr/>
                    <a:lstStyle/>
                    <a:p>
                      <a:r>
                        <a:rPr lang="en-US" dirty="0">
                          <a:solidFill>
                            <a:schemeClr val="tx2"/>
                          </a:solidFill>
                        </a:rPr>
                        <a:t>C+D</a:t>
                      </a:r>
                    </a:p>
                  </a:txBody>
                  <a:tcPr/>
                </a:tc>
                <a:extLst>
                  <a:ext uri="{0D108BD9-81ED-4DB2-BD59-A6C34878D82A}">
                    <a16:rowId xmlns:a16="http://schemas.microsoft.com/office/drawing/2014/main" val="338064767"/>
                  </a:ext>
                </a:extLst>
              </a:tr>
              <a:tr h="370840">
                <a:tc>
                  <a:txBody>
                    <a:bodyPr/>
                    <a:lstStyle/>
                    <a:p>
                      <a:r>
                        <a:rPr lang="en-US" dirty="0"/>
                        <a:t>Total</a:t>
                      </a:r>
                    </a:p>
                  </a:txBody>
                  <a:tcPr/>
                </a:tc>
                <a:tc>
                  <a:txBody>
                    <a:bodyPr/>
                    <a:lstStyle/>
                    <a:p>
                      <a:r>
                        <a:rPr lang="en-US" dirty="0"/>
                        <a:t>A+C</a:t>
                      </a:r>
                    </a:p>
                  </a:txBody>
                  <a:tcPr/>
                </a:tc>
                <a:tc>
                  <a:txBody>
                    <a:bodyPr/>
                    <a:lstStyle/>
                    <a:p>
                      <a:r>
                        <a:rPr lang="en-US" dirty="0"/>
                        <a:t>B+D</a:t>
                      </a:r>
                    </a:p>
                  </a:txBody>
                  <a:tcPr/>
                </a:tc>
                <a:tc>
                  <a:txBody>
                    <a:bodyPr/>
                    <a:lstStyle/>
                    <a:p>
                      <a:r>
                        <a:rPr lang="en-US" dirty="0"/>
                        <a:t>A+B+C+D</a:t>
                      </a:r>
                    </a:p>
                  </a:txBody>
                  <a:tcPr/>
                </a:tc>
                <a:extLst>
                  <a:ext uri="{0D108BD9-81ED-4DB2-BD59-A6C34878D82A}">
                    <a16:rowId xmlns:a16="http://schemas.microsoft.com/office/drawing/2014/main" val="3336558260"/>
                  </a:ext>
                </a:extLst>
              </a:tr>
            </a:tbl>
          </a:graphicData>
        </a:graphic>
      </p:graphicFrame>
      <p:sp>
        <p:nvSpPr>
          <p:cNvPr id="30" name="Title 8">
            <a:extLst>
              <a:ext uri="{FF2B5EF4-FFF2-40B4-BE49-F238E27FC236}">
                <a16:creationId xmlns:a16="http://schemas.microsoft.com/office/drawing/2014/main" id="{807BEDA7-1911-4C1B-939D-C066BAECD372}"/>
              </a:ext>
            </a:extLst>
          </p:cNvPr>
          <p:cNvSpPr txBox="1">
            <a:spLocks/>
          </p:cNvSpPr>
          <p:nvPr/>
        </p:nvSpPr>
        <p:spPr>
          <a:xfrm>
            <a:off x="867490" y="4865197"/>
            <a:ext cx="604578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Odds Ratio (OR) </a:t>
            </a:r>
            <a:r>
              <a:rPr lang="en-US" sz="1600" b="0" kern="0" dirty="0">
                <a:solidFill>
                  <a:schemeClr val="tx1"/>
                </a:solidFill>
              </a:rPr>
              <a:t>of CVD between Smokers and Non-Smokers</a:t>
            </a:r>
          </a:p>
          <a:p>
            <a:pPr>
              <a:lnSpc>
                <a:spcPct val="100000"/>
              </a:lnSpc>
            </a:pPr>
            <a:r>
              <a:rPr lang="en-US" sz="1600" b="0" kern="0" dirty="0">
                <a:solidFill>
                  <a:schemeClr val="tx1"/>
                </a:solidFill>
              </a:rPr>
              <a:t>	= (A*D) / (B*C)</a:t>
            </a:r>
            <a:endParaRPr lang="en-US" sz="1600" baseline="-25000" dirty="0">
              <a:solidFill>
                <a:schemeClr val="tx1"/>
              </a:solidFill>
            </a:endParaRPr>
          </a:p>
          <a:p>
            <a:pPr>
              <a:lnSpc>
                <a:spcPct val="100000"/>
              </a:lnSpc>
            </a:pPr>
            <a:r>
              <a:rPr lang="en-US" sz="1600" b="0" kern="0" baseline="-25000" dirty="0">
                <a:solidFill>
                  <a:schemeClr val="tx1"/>
                </a:solidFill>
              </a:rPr>
              <a:t>	</a:t>
            </a:r>
            <a:r>
              <a:rPr lang="en-US" sz="1600" b="0" kern="0" dirty="0">
                <a:solidFill>
                  <a:schemeClr val="tx1"/>
                </a:solidFill>
              </a:rPr>
              <a:t>= (200*450) / (50*300)</a:t>
            </a:r>
          </a:p>
          <a:p>
            <a:pPr>
              <a:lnSpc>
                <a:spcPct val="100000"/>
              </a:lnSpc>
            </a:pPr>
            <a:r>
              <a:rPr lang="en-US" sz="1600" b="0" kern="0" dirty="0">
                <a:solidFill>
                  <a:schemeClr val="tx1"/>
                </a:solidFill>
              </a:rPr>
              <a:t>	= 6</a:t>
            </a:r>
          </a:p>
          <a:p>
            <a:pPr>
              <a:lnSpc>
                <a:spcPct val="100000"/>
              </a:lnSpc>
            </a:pPr>
            <a:r>
              <a:rPr lang="en-US" sz="1600" kern="0" dirty="0">
                <a:solidFill>
                  <a:schemeClr val="tx1"/>
                </a:solidFill>
              </a:rPr>
              <a:t>RR</a:t>
            </a:r>
            <a:r>
              <a:rPr lang="en-US" sz="1600" b="0" kern="0" dirty="0">
                <a:solidFill>
                  <a:schemeClr val="tx1"/>
                </a:solidFill>
              </a:rPr>
              <a:t> 	= (A / (A+B)) / (C / (C+D)) = (200/250) / (300/750) = 2 </a:t>
            </a:r>
          </a:p>
        </p:txBody>
      </p:sp>
      <p:sp>
        <p:nvSpPr>
          <p:cNvPr id="31" name="Title 8">
            <a:extLst>
              <a:ext uri="{FF2B5EF4-FFF2-40B4-BE49-F238E27FC236}">
                <a16:creationId xmlns:a16="http://schemas.microsoft.com/office/drawing/2014/main" id="{7B264281-8EDF-4792-9C2E-3EE948164BD6}"/>
              </a:ext>
            </a:extLst>
          </p:cNvPr>
          <p:cNvSpPr txBox="1">
            <a:spLocks/>
          </p:cNvSpPr>
          <p:nvPr/>
        </p:nvSpPr>
        <p:spPr>
          <a:xfrm>
            <a:off x="6913275" y="147433"/>
            <a:ext cx="409575"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A</a:t>
            </a:r>
            <a:endParaRPr lang="en-US" sz="3600" kern="0" dirty="0">
              <a:solidFill>
                <a:schemeClr val="tx1"/>
              </a:solidFill>
            </a:endParaRPr>
          </a:p>
        </p:txBody>
      </p:sp>
      <p:sp>
        <p:nvSpPr>
          <p:cNvPr id="33" name="Title 8">
            <a:extLst>
              <a:ext uri="{FF2B5EF4-FFF2-40B4-BE49-F238E27FC236}">
                <a16:creationId xmlns:a16="http://schemas.microsoft.com/office/drawing/2014/main" id="{48D90678-5E1C-4869-B0CC-C3AAE7508C8D}"/>
              </a:ext>
            </a:extLst>
          </p:cNvPr>
          <p:cNvSpPr txBox="1">
            <a:spLocks/>
          </p:cNvSpPr>
          <p:nvPr/>
        </p:nvSpPr>
        <p:spPr>
          <a:xfrm>
            <a:off x="6913275" y="1841767"/>
            <a:ext cx="409575"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C</a:t>
            </a:r>
            <a:endParaRPr lang="en-US" sz="3600" kern="0" dirty="0">
              <a:solidFill>
                <a:schemeClr val="tx1"/>
              </a:solidFill>
            </a:endParaRPr>
          </a:p>
        </p:txBody>
      </p:sp>
      <p:sp>
        <p:nvSpPr>
          <p:cNvPr id="34" name="Title 8">
            <a:extLst>
              <a:ext uri="{FF2B5EF4-FFF2-40B4-BE49-F238E27FC236}">
                <a16:creationId xmlns:a16="http://schemas.microsoft.com/office/drawing/2014/main" id="{558EAC64-9AA4-4A58-807C-15910E811FCE}"/>
              </a:ext>
            </a:extLst>
          </p:cNvPr>
          <p:cNvSpPr txBox="1">
            <a:spLocks/>
          </p:cNvSpPr>
          <p:nvPr/>
        </p:nvSpPr>
        <p:spPr>
          <a:xfrm>
            <a:off x="6901531" y="3202232"/>
            <a:ext cx="409575"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B</a:t>
            </a:r>
            <a:endParaRPr lang="en-US" sz="3600" kern="0" dirty="0">
              <a:solidFill>
                <a:schemeClr val="tx1"/>
              </a:solidFill>
            </a:endParaRPr>
          </a:p>
        </p:txBody>
      </p:sp>
      <p:sp>
        <p:nvSpPr>
          <p:cNvPr id="35" name="Title 8">
            <a:extLst>
              <a:ext uri="{FF2B5EF4-FFF2-40B4-BE49-F238E27FC236}">
                <a16:creationId xmlns:a16="http://schemas.microsoft.com/office/drawing/2014/main" id="{F4258C5E-DE66-42FB-AB6A-42A62FE310E3}"/>
              </a:ext>
            </a:extLst>
          </p:cNvPr>
          <p:cNvSpPr txBox="1">
            <a:spLocks/>
          </p:cNvSpPr>
          <p:nvPr/>
        </p:nvSpPr>
        <p:spPr>
          <a:xfrm>
            <a:off x="6901531" y="4896566"/>
            <a:ext cx="409575"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D</a:t>
            </a:r>
            <a:endParaRPr lang="en-US" sz="3600" kern="0" dirty="0">
              <a:solidFill>
                <a:schemeClr val="tx1"/>
              </a:solidFill>
            </a:endParaRPr>
          </a:p>
        </p:txBody>
      </p:sp>
      <p:sp>
        <p:nvSpPr>
          <p:cNvPr id="36" name="Title 8">
            <a:extLst>
              <a:ext uri="{FF2B5EF4-FFF2-40B4-BE49-F238E27FC236}">
                <a16:creationId xmlns:a16="http://schemas.microsoft.com/office/drawing/2014/main" id="{CF6E3795-3364-4AE6-A9C0-3F0111FAC08E}"/>
              </a:ext>
            </a:extLst>
          </p:cNvPr>
          <p:cNvSpPr txBox="1">
            <a:spLocks/>
          </p:cNvSpPr>
          <p:nvPr/>
        </p:nvSpPr>
        <p:spPr>
          <a:xfrm>
            <a:off x="11064375" y="415156"/>
            <a:ext cx="815250"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A+C</a:t>
            </a:r>
            <a:endParaRPr lang="en-US" sz="3600" kern="0" dirty="0">
              <a:solidFill>
                <a:schemeClr val="tx1"/>
              </a:solidFill>
            </a:endParaRPr>
          </a:p>
        </p:txBody>
      </p:sp>
      <p:sp>
        <p:nvSpPr>
          <p:cNvPr id="37" name="Title 8">
            <a:extLst>
              <a:ext uri="{FF2B5EF4-FFF2-40B4-BE49-F238E27FC236}">
                <a16:creationId xmlns:a16="http://schemas.microsoft.com/office/drawing/2014/main" id="{B856AB3D-B33C-4907-BBB6-682878B95259}"/>
              </a:ext>
            </a:extLst>
          </p:cNvPr>
          <p:cNvSpPr txBox="1">
            <a:spLocks/>
          </p:cNvSpPr>
          <p:nvPr/>
        </p:nvSpPr>
        <p:spPr>
          <a:xfrm>
            <a:off x="11064375" y="3325513"/>
            <a:ext cx="815250" cy="3024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tx1"/>
                </a:solidFill>
              </a:rPr>
              <a:t>B+D</a:t>
            </a:r>
            <a:endParaRPr lang="en-US" sz="3600" kern="0" dirty="0">
              <a:solidFill>
                <a:schemeClr val="tx1"/>
              </a:solidFill>
            </a:endParaRPr>
          </a:p>
        </p:txBody>
      </p:sp>
    </p:spTree>
    <p:custDataLst>
      <p:tags r:id="rId1"/>
    </p:custDataLst>
    <p:extLst>
      <p:ext uri="{BB962C8B-B14F-4D97-AF65-F5344CB8AC3E}">
        <p14:creationId xmlns:p14="http://schemas.microsoft.com/office/powerpoint/2010/main" val="37690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21" grpId="0" animBg="1"/>
      <p:bldP spid="32" grpId="0" animBg="1"/>
      <p:bldP spid="19" grpId="0"/>
      <p:bldP spid="20" grpId="0"/>
      <p:bldP spid="22" grpId="0"/>
      <p:bldP spid="24" grpId="0"/>
      <p:bldP spid="26" grpId="0"/>
      <p:bldP spid="28" grpId="0"/>
      <p:bldP spid="29" grpId="0"/>
      <p:bldP spid="30" grpId="0" build="p"/>
      <p:bldP spid="31"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7" name="Title 8">
            <a:extLst>
              <a:ext uri="{FF2B5EF4-FFF2-40B4-BE49-F238E27FC236}">
                <a16:creationId xmlns:a16="http://schemas.microsoft.com/office/drawing/2014/main" id="{55C60F0A-57C7-45C5-8C3C-781239C2413F}"/>
              </a:ext>
            </a:extLst>
          </p:cNvPr>
          <p:cNvSpPr>
            <a:spLocks noGrp="1"/>
          </p:cNvSpPr>
          <p:nvPr>
            <p:ph type="title"/>
          </p:nvPr>
        </p:nvSpPr>
        <p:spPr>
          <a:xfrm>
            <a:off x="414000" y="1839941"/>
            <a:ext cx="5072400" cy="624070"/>
          </a:xfrm>
        </p:spPr>
        <p:txBody>
          <a:bodyPr/>
          <a:lstStyle/>
          <a:p>
            <a:r>
              <a:rPr lang="en-US" dirty="0">
                <a:solidFill>
                  <a:srgbClr val="0000DC"/>
                </a:solidFill>
              </a:rPr>
              <a:t>Measures of Effect</a:t>
            </a:r>
          </a:p>
        </p:txBody>
      </p:sp>
      <p:sp>
        <p:nvSpPr>
          <p:cNvPr id="11" name="Title 8">
            <a:extLst>
              <a:ext uri="{FF2B5EF4-FFF2-40B4-BE49-F238E27FC236}">
                <a16:creationId xmlns:a16="http://schemas.microsoft.com/office/drawing/2014/main" id="{C971C362-C241-406D-8B6E-BF0EAE1829F7}"/>
              </a:ext>
            </a:extLst>
          </p:cNvPr>
          <p:cNvSpPr txBox="1">
            <a:spLocks/>
          </p:cNvSpPr>
          <p:nvPr/>
        </p:nvSpPr>
        <p:spPr>
          <a:xfrm>
            <a:off x="540380" y="1215871"/>
            <a:ext cx="481963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US" sz="2400" kern="0" dirty="0">
                <a:solidFill>
                  <a:srgbClr val="FF0000"/>
                </a:solidFill>
              </a:rPr>
              <a:t>Case-Control</a:t>
            </a:r>
          </a:p>
        </p:txBody>
      </p:sp>
      <p:sp>
        <p:nvSpPr>
          <p:cNvPr id="12" name="Title 8">
            <a:extLst>
              <a:ext uri="{FF2B5EF4-FFF2-40B4-BE49-F238E27FC236}">
                <a16:creationId xmlns:a16="http://schemas.microsoft.com/office/drawing/2014/main" id="{CB7DB839-6556-49F4-8FFE-B3BE6084BDF1}"/>
              </a:ext>
            </a:extLst>
          </p:cNvPr>
          <p:cNvSpPr txBox="1">
            <a:spLocks/>
          </p:cNvSpPr>
          <p:nvPr/>
        </p:nvSpPr>
        <p:spPr>
          <a:xfrm>
            <a:off x="414000" y="2684967"/>
            <a:ext cx="5682000" cy="148806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600" b="0" kern="0" dirty="0">
                <a:solidFill>
                  <a:srgbClr val="0000DC"/>
                </a:solidFill>
              </a:rPr>
              <a:t>As the exposure is not tracked (followed-up), it is not feasible to estimate the incidence (absolute risk) in case-control studies. Therefore, relative risk, attributable risk, population attributable risk, and population attributable fraction can not be calculated.</a:t>
            </a:r>
          </a:p>
          <a:p>
            <a:pPr marL="285750" indent="-285750" algn="just">
              <a:lnSpc>
                <a:spcPct val="150000"/>
              </a:lnSpc>
              <a:buFont typeface="Arial" panose="020B0604020202020204" pitchFamily="34" charset="0"/>
              <a:buChar char="•"/>
            </a:pPr>
            <a:r>
              <a:rPr lang="en-GB" sz="1600" b="0" kern="0" dirty="0">
                <a:solidFill>
                  <a:srgbClr val="0000DC"/>
                </a:solidFill>
              </a:rPr>
              <a:t>In case-control studies, we can only calculate the </a:t>
            </a:r>
            <a:r>
              <a:rPr lang="en-GB" sz="1600" kern="0" dirty="0">
                <a:solidFill>
                  <a:srgbClr val="0000DC"/>
                </a:solidFill>
              </a:rPr>
              <a:t>odds ratio (OR) </a:t>
            </a:r>
            <a:r>
              <a:rPr lang="en-GB" sz="1600" b="0" kern="0" dirty="0">
                <a:solidFill>
                  <a:srgbClr val="0000DC"/>
                </a:solidFill>
              </a:rPr>
              <a:t>which is sometimes called </a:t>
            </a:r>
            <a:r>
              <a:rPr lang="en-GB" sz="1600" kern="0" dirty="0">
                <a:solidFill>
                  <a:srgbClr val="0000DC"/>
                </a:solidFill>
              </a:rPr>
              <a:t>estimated relative risk</a:t>
            </a:r>
            <a:r>
              <a:rPr lang="en-GB" sz="1600" b="0" kern="0" dirty="0">
                <a:solidFill>
                  <a:srgbClr val="0000DC"/>
                </a:solidFill>
              </a:rPr>
              <a:t>.</a:t>
            </a:r>
          </a:p>
        </p:txBody>
      </p:sp>
      <p:pic>
        <p:nvPicPr>
          <p:cNvPr id="5" name="Picture 4">
            <a:extLst>
              <a:ext uri="{FF2B5EF4-FFF2-40B4-BE49-F238E27FC236}">
                <a16:creationId xmlns:a16="http://schemas.microsoft.com/office/drawing/2014/main" id="{242DF997-C21E-4EFA-9973-73F2735BF2AC}"/>
              </a:ext>
            </a:extLst>
          </p:cNvPr>
          <p:cNvPicPr>
            <a:picLocks noChangeAspect="1"/>
          </p:cNvPicPr>
          <p:nvPr/>
        </p:nvPicPr>
        <p:blipFill rotWithShape="1">
          <a:blip r:embed="rId3"/>
          <a:srcRect r="7594"/>
          <a:stretch/>
        </p:blipFill>
        <p:spPr>
          <a:xfrm>
            <a:off x="6463200" y="19826"/>
            <a:ext cx="5682000" cy="5609063"/>
          </a:xfrm>
          <a:prstGeom prst="rect">
            <a:avLst/>
          </a:prstGeom>
        </p:spPr>
      </p:pic>
    </p:spTree>
    <p:custDataLst>
      <p:tags r:id="rId1"/>
    </p:custDataLst>
    <p:extLst>
      <p:ext uri="{BB962C8B-B14F-4D97-AF65-F5344CB8AC3E}">
        <p14:creationId xmlns:p14="http://schemas.microsoft.com/office/powerpoint/2010/main" val="221415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6400" y="2037248"/>
            <a:ext cx="11361600" cy="1150375"/>
          </a:xfrm>
        </p:spPr>
        <p:txBody>
          <a:bodyPr/>
          <a:lstStyle/>
          <a:p>
            <a:r>
              <a:rPr lang="en-US" sz="4000" dirty="0"/>
              <a:t>Exercise </a:t>
            </a:r>
            <a:r>
              <a:rPr lang="cs-CZ" sz="4000" dirty="0"/>
              <a:t>9</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6400" y="3407621"/>
            <a:ext cx="11361600"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US" sz="2000" b="0" kern="0" dirty="0"/>
              <a:t>In a case-control study of breast cancer, 100 women had been recruited in each study arm. Upon investigating their previous exposures, 75 of the cases were found to be using calcium supplements while only 25 of the controls were using them. Calculate </a:t>
            </a:r>
            <a:r>
              <a:rPr lang="en-US" sz="2000" kern="0" dirty="0">
                <a:solidFill>
                  <a:srgbClr val="FF0000"/>
                </a:solidFill>
              </a:rPr>
              <a:t>odds ratio (OR) </a:t>
            </a:r>
            <a:r>
              <a:rPr lang="en-US" sz="2000" b="0" kern="0" dirty="0"/>
              <a:t>of breast cancer among exposed vs. non-exposed subjects.</a:t>
            </a:r>
            <a:endParaRPr lang="en-US" sz="4000" b="0" kern="0" dirty="0">
              <a:solidFill>
                <a:srgbClr val="0000DC"/>
              </a:solidFill>
            </a:endParaRPr>
          </a:p>
        </p:txBody>
      </p:sp>
      <p:graphicFrame>
        <p:nvGraphicFramePr>
          <p:cNvPr id="9" name="Table 8">
            <a:extLst>
              <a:ext uri="{FF2B5EF4-FFF2-40B4-BE49-F238E27FC236}">
                <a16:creationId xmlns:a16="http://schemas.microsoft.com/office/drawing/2014/main" id="{64911485-00F8-48EE-BC4D-151E01785099}"/>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73786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26</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7"/>
            <a:ext cx="2923089" cy="1265994"/>
          </a:xfrm>
        </p:spPr>
        <p:txBody>
          <a:bodyPr/>
          <a:lstStyle/>
          <a:p>
            <a:r>
              <a:rPr lang="en-US" sz="4000" dirty="0"/>
              <a:t>Exercise 10</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08170"/>
            <a:ext cx="11361600" cy="29815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In 2002, researchers from the University of Toronto carried out a case-control study within the Canadian National Breast Screening Study to investigate the association between Hormone Replacement Therapy (HRT) and breast cancer.</a:t>
            </a:r>
          </a:p>
          <a:p>
            <a:pPr algn="just">
              <a:lnSpc>
                <a:spcPct val="150000"/>
              </a:lnSpc>
            </a:pPr>
            <a:r>
              <a:rPr lang="en-US" sz="1800" b="0" kern="0" dirty="0"/>
              <a:t>For this </a:t>
            </a:r>
            <a:r>
              <a:rPr lang="en-US" sz="1800" b="0" kern="0" dirty="0" err="1"/>
              <a:t>substudy</a:t>
            </a:r>
            <a:r>
              <a:rPr lang="en-US" sz="1800" b="0" kern="0" dirty="0"/>
              <a:t>, 400 women were selected—200 cases who had recently been diagnosed with breast cancer and 200 controls without breast cancer. Upon reviewing medical histories, it was found that 80 of the cases had been using HRT, while only 40 of the controls had been using HRT. Calculate the </a:t>
            </a:r>
            <a:r>
              <a:rPr lang="en-US" sz="1800" kern="0" dirty="0">
                <a:solidFill>
                  <a:srgbClr val="FF0000"/>
                </a:solidFill>
              </a:rPr>
              <a:t>Risk Difference (RD) </a:t>
            </a:r>
            <a:r>
              <a:rPr lang="en-US" sz="1800" b="0" kern="0" dirty="0"/>
              <a:t>and </a:t>
            </a:r>
            <a:r>
              <a:rPr lang="en-US" sz="1800" kern="0" dirty="0">
                <a:solidFill>
                  <a:srgbClr val="FF0000"/>
                </a:solidFill>
              </a:rPr>
              <a:t>Odds Ratio (OR) </a:t>
            </a:r>
            <a:r>
              <a:rPr lang="en-US" sz="1800" b="0" kern="0" dirty="0"/>
              <a:t>of breast cancer among HRT and non-HRT users.</a:t>
            </a:r>
          </a:p>
        </p:txBody>
      </p:sp>
      <p:graphicFrame>
        <p:nvGraphicFramePr>
          <p:cNvPr id="4" name="Table 3">
            <a:extLst>
              <a:ext uri="{FF2B5EF4-FFF2-40B4-BE49-F238E27FC236}">
                <a16:creationId xmlns:a16="http://schemas.microsoft.com/office/drawing/2014/main" id="{C6F90279-BC6E-49CD-86F4-95F47DF51681}"/>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272743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27</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10</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84773"/>
            <a:ext cx="11512370" cy="33443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50000"/>
              </a:lnSpc>
              <a:buFont typeface="Arial" panose="020B0604020202020204" pitchFamily="34" charset="0"/>
              <a:buChar char="•"/>
            </a:pPr>
            <a:r>
              <a:rPr lang="en-US" sz="2000" kern="0" dirty="0"/>
              <a:t>Absolute Risk of BC among HRT users =</a:t>
            </a:r>
          </a:p>
          <a:p>
            <a:pPr marL="285750" indent="-285750" algn="just">
              <a:lnSpc>
                <a:spcPct val="250000"/>
              </a:lnSpc>
              <a:buFont typeface="Arial" panose="020B0604020202020204" pitchFamily="34" charset="0"/>
              <a:buChar char="•"/>
            </a:pPr>
            <a:r>
              <a:rPr lang="en-US" sz="2000" kern="0" dirty="0"/>
              <a:t>Absolute Risk of BC among Non-HRT users = </a:t>
            </a:r>
          </a:p>
          <a:p>
            <a:pPr marL="285750" indent="-285750" algn="just">
              <a:lnSpc>
                <a:spcPct val="250000"/>
              </a:lnSpc>
              <a:buFont typeface="Arial" panose="020B0604020202020204" pitchFamily="34" charset="0"/>
              <a:buChar char="•"/>
            </a:pPr>
            <a:r>
              <a:rPr lang="en-US" sz="2000" kern="0" dirty="0"/>
              <a:t>Risk Difference = </a:t>
            </a:r>
          </a:p>
          <a:p>
            <a:pPr marL="285750" indent="-285750" algn="just">
              <a:lnSpc>
                <a:spcPct val="250000"/>
              </a:lnSpc>
              <a:buFont typeface="Arial" panose="020B0604020202020204" pitchFamily="34" charset="0"/>
              <a:buChar char="•"/>
            </a:pPr>
            <a:r>
              <a:rPr lang="en-US" sz="2000" kern="0" dirty="0"/>
              <a:t>Odds Ratio = </a:t>
            </a:r>
          </a:p>
        </p:txBody>
      </p:sp>
      <p:graphicFrame>
        <p:nvGraphicFramePr>
          <p:cNvPr id="8" name="Table 7">
            <a:extLst>
              <a:ext uri="{FF2B5EF4-FFF2-40B4-BE49-F238E27FC236}">
                <a16:creationId xmlns:a16="http://schemas.microsoft.com/office/drawing/2014/main" id="{0C51C078-D3C8-4879-9D65-2298E1CD7996}"/>
              </a:ext>
            </a:extLst>
          </p:cNvPr>
          <p:cNvGraphicFramePr>
            <a:graphicFrameLocks noGrp="1"/>
          </p:cNvGraphicFramePr>
          <p:nvPr/>
        </p:nvGraphicFramePr>
        <p:xfrm>
          <a:off x="5353630" y="166746"/>
          <a:ext cx="6572740" cy="2586790"/>
        </p:xfrm>
        <a:graphic>
          <a:graphicData uri="http://schemas.openxmlformats.org/drawingml/2006/table">
            <a:tbl>
              <a:tblPr firstRow="1" bandRow="1">
                <a:tableStyleId>{5940675A-B579-460E-94D1-54222C63F5DA}</a:tableStyleId>
              </a:tblPr>
              <a:tblGrid>
                <a:gridCol w="2367240">
                  <a:extLst>
                    <a:ext uri="{9D8B030D-6E8A-4147-A177-3AD203B41FA5}">
                      <a16:colId xmlns:a16="http://schemas.microsoft.com/office/drawing/2014/main" val="2218128827"/>
                    </a:ext>
                  </a:extLst>
                </a:gridCol>
                <a:gridCol w="1341436">
                  <a:extLst>
                    <a:ext uri="{9D8B030D-6E8A-4147-A177-3AD203B41FA5}">
                      <a16:colId xmlns:a16="http://schemas.microsoft.com/office/drawing/2014/main" val="1147790827"/>
                    </a:ext>
                  </a:extLst>
                </a:gridCol>
                <a:gridCol w="1344886">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Non-Exposed</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114820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28</a:t>
            </a:fld>
            <a:endParaRPr lang="cs-CZ" altLang="cs-CZ" dirty="0"/>
          </a:p>
        </p:txBody>
      </p:sp>
      <p:pic>
        <p:nvPicPr>
          <p:cNvPr id="11" name="Picture 10" descr="Diagram&#10;&#10;Description automatically generated">
            <a:extLst>
              <a:ext uri="{FF2B5EF4-FFF2-40B4-BE49-F238E27FC236}">
                <a16:creationId xmlns:a16="http://schemas.microsoft.com/office/drawing/2014/main" id="{65BA7EA6-9E9C-4BCE-8A17-2C50BAB7E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94" y="2934097"/>
            <a:ext cx="5825206" cy="3058233"/>
          </a:xfrm>
          <a:prstGeom prst="rect">
            <a:avLst/>
          </a:prstGeom>
        </p:spPr>
      </p:pic>
      <p:sp>
        <p:nvSpPr>
          <p:cNvPr id="12" name="Title 8">
            <a:extLst>
              <a:ext uri="{FF2B5EF4-FFF2-40B4-BE49-F238E27FC236}">
                <a16:creationId xmlns:a16="http://schemas.microsoft.com/office/drawing/2014/main" id="{C5287D39-A999-4B7A-9BD5-1AE060A5DCB8}"/>
              </a:ext>
            </a:extLst>
          </p:cNvPr>
          <p:cNvSpPr>
            <a:spLocks noGrp="1"/>
          </p:cNvSpPr>
          <p:nvPr>
            <p:ph type="title"/>
          </p:nvPr>
        </p:nvSpPr>
        <p:spPr>
          <a:xfrm>
            <a:off x="414000" y="1847189"/>
            <a:ext cx="11361600" cy="624070"/>
          </a:xfrm>
        </p:spPr>
        <p:txBody>
          <a:bodyPr/>
          <a:lstStyle/>
          <a:p>
            <a:r>
              <a:rPr lang="en-US" sz="3600" dirty="0" err="1">
                <a:solidFill>
                  <a:srgbClr val="0000DC"/>
                </a:solidFill>
              </a:rPr>
              <a:t>Randomised</a:t>
            </a:r>
            <a:r>
              <a:rPr lang="en-US" sz="3600" dirty="0">
                <a:solidFill>
                  <a:srgbClr val="0000DC"/>
                </a:solidFill>
              </a:rPr>
              <a:t> Controlled Trials</a:t>
            </a:r>
          </a:p>
        </p:txBody>
      </p:sp>
      <p:sp>
        <p:nvSpPr>
          <p:cNvPr id="15" name="Title 8">
            <a:extLst>
              <a:ext uri="{FF2B5EF4-FFF2-40B4-BE49-F238E27FC236}">
                <a16:creationId xmlns:a16="http://schemas.microsoft.com/office/drawing/2014/main" id="{56C0DCC8-1340-4957-8B9B-1AFC0779141A}"/>
              </a:ext>
            </a:extLst>
          </p:cNvPr>
          <p:cNvSpPr txBox="1">
            <a:spLocks/>
          </p:cNvSpPr>
          <p:nvPr/>
        </p:nvSpPr>
        <p:spPr>
          <a:xfrm>
            <a:off x="5920074" y="1323974"/>
            <a:ext cx="959191"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US" sz="2400" kern="0" dirty="0">
                <a:solidFill>
                  <a:srgbClr val="F01928"/>
                </a:solidFill>
              </a:rPr>
              <a:t>RCT</a:t>
            </a:r>
            <a:r>
              <a:rPr lang="en-US" sz="2400" b="0" kern="0" dirty="0">
                <a:solidFill>
                  <a:srgbClr val="F01928"/>
                </a:solidFill>
              </a:rPr>
              <a:t>s</a:t>
            </a:r>
            <a:endParaRPr lang="en-US" sz="4000" b="0" kern="0" dirty="0">
              <a:solidFill>
                <a:srgbClr val="F01928"/>
              </a:solidFill>
            </a:endParaRPr>
          </a:p>
        </p:txBody>
      </p:sp>
      <p:sp>
        <p:nvSpPr>
          <p:cNvPr id="16" name="Title 8">
            <a:extLst>
              <a:ext uri="{FF2B5EF4-FFF2-40B4-BE49-F238E27FC236}">
                <a16:creationId xmlns:a16="http://schemas.microsoft.com/office/drawing/2014/main" id="{B88CF234-AE3F-4EE8-9243-070564E9B958}"/>
              </a:ext>
            </a:extLst>
          </p:cNvPr>
          <p:cNvSpPr txBox="1">
            <a:spLocks/>
          </p:cNvSpPr>
          <p:nvPr/>
        </p:nvSpPr>
        <p:spPr>
          <a:xfrm>
            <a:off x="6399669" y="3403081"/>
            <a:ext cx="5792331" cy="88936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Absolute Risk Reduction (ARR) =</a:t>
            </a:r>
          </a:p>
          <a:p>
            <a:pPr>
              <a:lnSpc>
                <a:spcPct val="100000"/>
              </a:lnSpc>
            </a:pPr>
            <a:r>
              <a:rPr lang="en-US" sz="1600" kern="0" dirty="0">
                <a:solidFill>
                  <a:schemeClr val="tx1"/>
                </a:solidFill>
              </a:rPr>
              <a:t>Risk Difference (RD) =</a:t>
            </a:r>
          </a:p>
          <a:p>
            <a:pPr>
              <a:lnSpc>
                <a:spcPct val="100000"/>
              </a:lnSpc>
            </a:pPr>
            <a:r>
              <a:rPr lang="en-US" sz="1600" b="0" kern="0" dirty="0">
                <a:solidFill>
                  <a:schemeClr val="tx1"/>
                </a:solidFill>
              </a:rPr>
              <a:t>Incidence in Control Group – Incidence in Treatment Group</a:t>
            </a:r>
          </a:p>
        </p:txBody>
      </p:sp>
      <p:sp>
        <p:nvSpPr>
          <p:cNvPr id="17" name="Title 8">
            <a:extLst>
              <a:ext uri="{FF2B5EF4-FFF2-40B4-BE49-F238E27FC236}">
                <a16:creationId xmlns:a16="http://schemas.microsoft.com/office/drawing/2014/main" id="{ECF84E4E-911D-46A2-BBF7-10DFA60B7043}"/>
              </a:ext>
            </a:extLst>
          </p:cNvPr>
          <p:cNvSpPr txBox="1">
            <a:spLocks/>
          </p:cNvSpPr>
          <p:nvPr/>
        </p:nvSpPr>
        <p:spPr>
          <a:xfrm>
            <a:off x="6399668" y="4613398"/>
            <a:ext cx="5792331"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Number Needed to Treat (NNT) = 1 / ARR</a:t>
            </a:r>
          </a:p>
        </p:txBody>
      </p:sp>
    </p:spTree>
    <p:custDataLst>
      <p:tags r:id="rId1"/>
    </p:custDataLst>
    <p:extLst>
      <p:ext uri="{BB962C8B-B14F-4D97-AF65-F5344CB8AC3E}">
        <p14:creationId xmlns:p14="http://schemas.microsoft.com/office/powerpoint/2010/main" val="391370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29</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7"/>
            <a:ext cx="2923089" cy="1265994"/>
          </a:xfrm>
        </p:spPr>
        <p:txBody>
          <a:bodyPr/>
          <a:lstStyle/>
          <a:p>
            <a:r>
              <a:rPr lang="en-US" sz="4000" dirty="0"/>
              <a:t>Exercise 11</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015218"/>
            <a:ext cx="11361600" cy="29815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700" b="0" kern="0" dirty="0"/>
              <a:t>In 1983, researchers from the University of Minnesota launched the Diabetes Control and Complications Trial (DCCT). The study aimed to determine whether tight glucose control could reduce the risk of diabetic complications compared to standard glucose control. The trial recruited 1,441 type 1 diabetes patients, randomizing them into two arms: 721 in the tight control group and 720 in the standard control group. Patients were followed for a median duration of 6.5 years. Both groups were closely monitored for the development of nephropathy (kidney disease), a common complication of diabetes. By the end of the trial, nephropathy was observed in 50 patients from the tight control group and 100 patients from the standard control group. Calculate the </a:t>
            </a:r>
            <a:r>
              <a:rPr lang="en-US" sz="1700" kern="0" dirty="0">
                <a:solidFill>
                  <a:srgbClr val="FF0000"/>
                </a:solidFill>
              </a:rPr>
              <a:t>Absolute Risk Reduction (ARR)</a:t>
            </a:r>
            <a:r>
              <a:rPr lang="en-US" sz="1700" b="0" kern="0" dirty="0">
                <a:solidFill>
                  <a:srgbClr val="0000DC"/>
                </a:solidFill>
              </a:rPr>
              <a:t>,</a:t>
            </a:r>
            <a:r>
              <a:rPr lang="en-US" sz="1700" kern="0" dirty="0">
                <a:solidFill>
                  <a:srgbClr val="FF0000"/>
                </a:solidFill>
              </a:rPr>
              <a:t> Relative Risk (RR)</a:t>
            </a:r>
            <a:r>
              <a:rPr lang="en-US" sz="1700" b="0" kern="0" dirty="0">
                <a:solidFill>
                  <a:srgbClr val="0000DC"/>
                </a:solidFill>
              </a:rPr>
              <a:t>, and </a:t>
            </a:r>
            <a:r>
              <a:rPr lang="en-US" sz="1700" kern="0" dirty="0">
                <a:solidFill>
                  <a:srgbClr val="FF0000"/>
                </a:solidFill>
              </a:rPr>
              <a:t>Number Needed to Treat (NNT)</a:t>
            </a:r>
            <a:r>
              <a:rPr lang="en-US" sz="1700" b="0" kern="0" dirty="0"/>
              <a:t>.</a:t>
            </a:r>
          </a:p>
        </p:txBody>
      </p:sp>
      <p:graphicFrame>
        <p:nvGraphicFramePr>
          <p:cNvPr id="4" name="Table 3">
            <a:extLst>
              <a:ext uri="{FF2B5EF4-FFF2-40B4-BE49-F238E27FC236}">
                <a16:creationId xmlns:a16="http://schemas.microsoft.com/office/drawing/2014/main" id="{C6F90279-BC6E-49CD-86F4-95F47DF51681}"/>
              </a:ext>
            </a:extLst>
          </p:cNvPr>
          <p:cNvGraphicFramePr>
            <a:graphicFrameLocks noGrp="1"/>
          </p:cNvGraphicFramePr>
          <p:nvPr>
            <p:extLst>
              <p:ext uri="{D42A27DB-BD31-4B8C-83A1-F6EECF244321}">
                <p14:modId xmlns:p14="http://schemas.microsoft.com/office/powerpoint/2010/main" val="2491625887"/>
              </p:ext>
            </p:extLst>
          </p:nvPr>
        </p:nvGraphicFramePr>
        <p:xfrm>
          <a:off x="5353630" y="166746"/>
          <a:ext cx="6572740" cy="2586790"/>
        </p:xfrm>
        <a:graphic>
          <a:graphicData uri="http://schemas.openxmlformats.org/drawingml/2006/table">
            <a:tbl>
              <a:tblPr firstRow="1" bandRow="1">
                <a:tableStyleId>{5940675A-B579-460E-94D1-54222C63F5DA}</a:tableStyleId>
              </a:tblPr>
              <a:tblGrid>
                <a:gridCol w="1857875">
                  <a:extLst>
                    <a:ext uri="{9D8B030D-6E8A-4147-A177-3AD203B41FA5}">
                      <a16:colId xmlns:a16="http://schemas.microsoft.com/office/drawing/2014/main" val="2218128827"/>
                    </a:ext>
                  </a:extLst>
                </a:gridCol>
                <a:gridCol w="1611984">
                  <a:extLst>
                    <a:ext uri="{9D8B030D-6E8A-4147-A177-3AD203B41FA5}">
                      <a16:colId xmlns:a16="http://schemas.microsoft.com/office/drawing/2014/main" val="1147790827"/>
                    </a:ext>
                  </a:extLst>
                </a:gridCol>
                <a:gridCol w="1583703">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Treatment</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Control</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411544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72256"/>
            <a:ext cx="11361600" cy="1150375"/>
          </a:xfrm>
        </p:spPr>
        <p:txBody>
          <a:bodyPr/>
          <a:lstStyle/>
          <a:p>
            <a:r>
              <a:rPr lang="en-US" sz="4000" dirty="0"/>
              <a:t>Exercise 1</a:t>
            </a:r>
            <a:br>
              <a:rPr lang="en-US" sz="4000" dirty="0"/>
            </a:br>
            <a:r>
              <a:rPr lang="en-US" sz="2000" b="0" dirty="0"/>
              <a:t>Study Designs</a:t>
            </a:r>
            <a:endParaRPr lang="en-US" sz="4000" b="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91758"/>
            <a:ext cx="11641643"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400" kern="0" dirty="0">
                <a:solidFill>
                  <a:srgbClr val="FF0000"/>
                </a:solidFill>
              </a:rPr>
              <a:t>Background: </a:t>
            </a:r>
            <a:r>
              <a:rPr lang="en-US" sz="1400" b="0" kern="0" dirty="0"/>
              <a:t>Air pollution, specifically particulate matter (PM), has long been implicated in respiratory health. Yet, quantifying its direct impact on healthcare systems remains challenging.</a:t>
            </a:r>
          </a:p>
          <a:p>
            <a:pPr algn="just">
              <a:lnSpc>
                <a:spcPct val="150000"/>
              </a:lnSpc>
            </a:pPr>
            <a:r>
              <a:rPr lang="en-US" sz="1400" kern="0" dirty="0">
                <a:solidFill>
                  <a:srgbClr val="FF0000"/>
                </a:solidFill>
              </a:rPr>
              <a:t>Objective: </a:t>
            </a:r>
            <a:r>
              <a:rPr lang="en-US" sz="1400" b="0" kern="0" dirty="0"/>
              <a:t>This study aimed to quantify the temporal associations between ambient levels of PM and respiratory hospital admissions in an urban area over multiple years.</a:t>
            </a:r>
          </a:p>
          <a:p>
            <a:pPr algn="just">
              <a:lnSpc>
                <a:spcPct val="150000"/>
              </a:lnSpc>
            </a:pPr>
            <a:r>
              <a:rPr lang="en-US" sz="1400" kern="0" dirty="0">
                <a:solidFill>
                  <a:srgbClr val="FF0000"/>
                </a:solidFill>
              </a:rPr>
              <a:t>Methods: </a:t>
            </a:r>
            <a:r>
              <a:rPr lang="en-US" sz="1400" b="0" kern="0" dirty="0"/>
              <a:t>Publicly available air quality data and hospital admissions for respiratory issues were extracted for a five-year period. Seasonal decomposition and time-series analyses were conducted.</a:t>
            </a:r>
          </a:p>
          <a:p>
            <a:pPr algn="just">
              <a:lnSpc>
                <a:spcPct val="150000"/>
              </a:lnSpc>
            </a:pPr>
            <a:r>
              <a:rPr lang="en-US" sz="1400" kern="0" dirty="0">
                <a:solidFill>
                  <a:srgbClr val="FF0000"/>
                </a:solidFill>
              </a:rPr>
              <a:t>Results: </a:t>
            </a:r>
            <a:r>
              <a:rPr lang="en-US" sz="1400" b="0" kern="0" dirty="0"/>
              <a:t>Our findings revealed that increases in PM concentrations were associated with a spike in hospital admissions for respiratory conditions, particularly during winter months. An increase of 10 µg/m³ in PM was associated with a 4% increase in respiratory admissions.</a:t>
            </a:r>
          </a:p>
          <a:p>
            <a:pPr algn="just">
              <a:lnSpc>
                <a:spcPct val="150000"/>
              </a:lnSpc>
            </a:pPr>
            <a:r>
              <a:rPr lang="en-US" sz="1400" kern="0" dirty="0">
                <a:solidFill>
                  <a:srgbClr val="FF0000"/>
                </a:solidFill>
              </a:rPr>
              <a:t>Conclusion: </a:t>
            </a:r>
            <a:r>
              <a:rPr lang="en-US" sz="1400" b="0" kern="0" dirty="0"/>
              <a:t>The observed associations suggest that PM plays a significant role in respiratory health, thereby having implications for public health policies aimed at reducing air pollution.</a:t>
            </a:r>
            <a:endParaRPr lang="en-US" sz="1400" b="0" kern="0" dirty="0">
              <a:solidFill>
                <a:srgbClr val="0000DC"/>
              </a:solidFill>
            </a:endParaRPr>
          </a:p>
        </p:txBody>
      </p:sp>
      <p:pic>
        <p:nvPicPr>
          <p:cNvPr id="3076" name="Picture 4">
            <a:extLst>
              <a:ext uri="{FF2B5EF4-FFF2-40B4-BE49-F238E27FC236}">
                <a16:creationId xmlns:a16="http://schemas.microsoft.com/office/drawing/2014/main" id="{4C507D87-F772-4E6F-8DDB-37BFE9BD3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70" t="6377" r="13430"/>
          <a:stretch/>
        </p:blipFill>
        <p:spPr bwMode="auto">
          <a:xfrm>
            <a:off x="7975346" y="0"/>
            <a:ext cx="4216654" cy="2885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337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30</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42176"/>
            <a:ext cx="11361600" cy="1150375"/>
          </a:xfrm>
        </p:spPr>
        <p:txBody>
          <a:bodyPr/>
          <a:lstStyle/>
          <a:p>
            <a:r>
              <a:rPr lang="en-US" sz="4000" dirty="0"/>
              <a:t>Exercise 11</a:t>
            </a:r>
            <a:br>
              <a:rPr lang="en-US" sz="4000" dirty="0"/>
            </a:br>
            <a:r>
              <a:rPr lang="en-US" sz="2000" b="0" dirty="0"/>
              <a:t>Measures of Effect</a:t>
            </a:r>
            <a:endParaRPr lang="en-US" sz="4000" b="0" dirty="0"/>
          </a:p>
        </p:txBody>
      </p:sp>
      <p:sp>
        <p:nvSpPr>
          <p:cNvPr id="13" name="Title 8">
            <a:extLst>
              <a:ext uri="{FF2B5EF4-FFF2-40B4-BE49-F238E27FC236}">
                <a16:creationId xmlns:a16="http://schemas.microsoft.com/office/drawing/2014/main" id="{62E4A5DE-82C3-41CC-BF52-CD1BF43622E2}"/>
              </a:ext>
            </a:extLst>
          </p:cNvPr>
          <p:cNvSpPr txBox="1">
            <a:spLocks/>
          </p:cNvSpPr>
          <p:nvPr/>
        </p:nvSpPr>
        <p:spPr>
          <a:xfrm>
            <a:off x="414000" y="3108170"/>
            <a:ext cx="11249916" cy="2888593"/>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en-US" sz="1800" b="0" kern="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84773"/>
            <a:ext cx="11512370" cy="33443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US" sz="2000" kern="0" dirty="0"/>
              <a:t>Absolute Risk in Control Group =</a:t>
            </a:r>
          </a:p>
          <a:p>
            <a:pPr marL="285750" indent="-285750" algn="just">
              <a:lnSpc>
                <a:spcPct val="200000"/>
              </a:lnSpc>
              <a:buFont typeface="Arial" panose="020B0604020202020204" pitchFamily="34" charset="0"/>
              <a:buChar char="•"/>
            </a:pPr>
            <a:r>
              <a:rPr lang="en-US" sz="2000" kern="0" dirty="0"/>
              <a:t>Absolute Risk in Treatment Group = </a:t>
            </a:r>
          </a:p>
          <a:p>
            <a:pPr marL="285750" indent="-285750" algn="just">
              <a:lnSpc>
                <a:spcPct val="200000"/>
              </a:lnSpc>
              <a:buFont typeface="Arial" panose="020B0604020202020204" pitchFamily="34" charset="0"/>
              <a:buChar char="•"/>
            </a:pPr>
            <a:r>
              <a:rPr lang="en-US" sz="2000" kern="0" dirty="0"/>
              <a:t>Absolute Risk Reduction = </a:t>
            </a:r>
          </a:p>
          <a:p>
            <a:pPr marL="285750" indent="-285750" algn="just">
              <a:lnSpc>
                <a:spcPct val="200000"/>
              </a:lnSpc>
              <a:buFont typeface="Arial" panose="020B0604020202020204" pitchFamily="34" charset="0"/>
              <a:buChar char="•"/>
            </a:pPr>
            <a:r>
              <a:rPr lang="en-US" sz="2000" kern="0" dirty="0"/>
              <a:t>Risk Ratio = </a:t>
            </a:r>
          </a:p>
          <a:p>
            <a:pPr marL="285750" indent="-285750" algn="just">
              <a:lnSpc>
                <a:spcPct val="200000"/>
              </a:lnSpc>
              <a:buFont typeface="Arial" panose="020B0604020202020204" pitchFamily="34" charset="0"/>
              <a:buChar char="•"/>
            </a:pPr>
            <a:r>
              <a:rPr lang="en-US" sz="2000" kern="0" dirty="0"/>
              <a:t>Number Needed To Treat = </a:t>
            </a:r>
          </a:p>
        </p:txBody>
      </p:sp>
      <p:graphicFrame>
        <p:nvGraphicFramePr>
          <p:cNvPr id="9" name="Table 8">
            <a:extLst>
              <a:ext uri="{FF2B5EF4-FFF2-40B4-BE49-F238E27FC236}">
                <a16:creationId xmlns:a16="http://schemas.microsoft.com/office/drawing/2014/main" id="{7B8A904B-7253-4F91-B7EA-E66D61BB4705}"/>
              </a:ext>
            </a:extLst>
          </p:cNvPr>
          <p:cNvGraphicFramePr>
            <a:graphicFrameLocks noGrp="1"/>
          </p:cNvGraphicFramePr>
          <p:nvPr>
            <p:extLst>
              <p:ext uri="{D42A27DB-BD31-4B8C-83A1-F6EECF244321}">
                <p14:modId xmlns:p14="http://schemas.microsoft.com/office/powerpoint/2010/main" val="1287946158"/>
              </p:ext>
            </p:extLst>
          </p:nvPr>
        </p:nvGraphicFramePr>
        <p:xfrm>
          <a:off x="5353630" y="166746"/>
          <a:ext cx="6572740" cy="2586790"/>
        </p:xfrm>
        <a:graphic>
          <a:graphicData uri="http://schemas.openxmlformats.org/drawingml/2006/table">
            <a:tbl>
              <a:tblPr firstRow="1" bandRow="1">
                <a:tableStyleId>{5940675A-B579-460E-94D1-54222C63F5DA}</a:tableStyleId>
              </a:tblPr>
              <a:tblGrid>
                <a:gridCol w="1857875">
                  <a:extLst>
                    <a:ext uri="{9D8B030D-6E8A-4147-A177-3AD203B41FA5}">
                      <a16:colId xmlns:a16="http://schemas.microsoft.com/office/drawing/2014/main" val="2218128827"/>
                    </a:ext>
                  </a:extLst>
                </a:gridCol>
                <a:gridCol w="1611984">
                  <a:extLst>
                    <a:ext uri="{9D8B030D-6E8A-4147-A177-3AD203B41FA5}">
                      <a16:colId xmlns:a16="http://schemas.microsoft.com/office/drawing/2014/main" val="1147790827"/>
                    </a:ext>
                  </a:extLst>
                </a:gridCol>
                <a:gridCol w="1583703">
                  <a:extLst>
                    <a:ext uri="{9D8B030D-6E8A-4147-A177-3AD203B41FA5}">
                      <a16:colId xmlns:a16="http://schemas.microsoft.com/office/drawing/2014/main" val="3642691261"/>
                    </a:ext>
                  </a:extLst>
                </a:gridCol>
                <a:gridCol w="1519178">
                  <a:extLst>
                    <a:ext uri="{9D8B030D-6E8A-4147-A177-3AD203B41FA5}">
                      <a16:colId xmlns:a16="http://schemas.microsoft.com/office/drawing/2014/main" val="2592980855"/>
                    </a:ext>
                  </a:extLst>
                </a:gridCol>
              </a:tblGrid>
              <a:tr h="517358">
                <a:tc rowSpan="2">
                  <a:txBody>
                    <a:bodyPr/>
                    <a:lstStyle/>
                    <a:p>
                      <a:pPr algn="ctr"/>
                      <a:endParaRPr lang="en-US" sz="2000" b="1" dirty="0"/>
                    </a:p>
                  </a:txBody>
                  <a:tcPr marL="106961" marR="106961" marT="53480" marB="53480"/>
                </a:tc>
                <a:tc gridSpan="2">
                  <a:txBody>
                    <a:bodyPr/>
                    <a:lstStyle/>
                    <a:p>
                      <a:pPr algn="ctr"/>
                      <a:r>
                        <a:rPr lang="en-US" sz="2000" b="1" dirty="0"/>
                        <a:t>Outcome Status</a:t>
                      </a:r>
                    </a:p>
                  </a:txBody>
                  <a:tcPr marL="106961" marR="106961" marT="53480" marB="53480"/>
                </a:tc>
                <a:tc hMerge="1">
                  <a:txBody>
                    <a:bodyPr/>
                    <a:lstStyle/>
                    <a:p>
                      <a:endParaRPr lang="en-US" dirty="0"/>
                    </a:p>
                  </a:txBody>
                  <a:tcPr/>
                </a:tc>
                <a:tc rowSpan="2">
                  <a:txBody>
                    <a:bodyPr/>
                    <a:lstStyle/>
                    <a:p>
                      <a:pPr algn="ctr"/>
                      <a:r>
                        <a:rPr lang="en-US" sz="2000" b="1" dirty="0"/>
                        <a:t>Total</a:t>
                      </a:r>
                    </a:p>
                  </a:txBody>
                  <a:tcPr marL="106961" marR="106961" marT="53480" marB="53480" anchor="ctr"/>
                </a:tc>
                <a:extLst>
                  <a:ext uri="{0D108BD9-81ED-4DB2-BD59-A6C34878D82A}">
                    <a16:rowId xmlns:a16="http://schemas.microsoft.com/office/drawing/2014/main" val="2634713726"/>
                  </a:ext>
                </a:extLst>
              </a:tr>
              <a:tr h="517358">
                <a:tc vMerge="1">
                  <a:txBody>
                    <a:bodyPr/>
                    <a:lstStyle/>
                    <a:p>
                      <a:pPr algn="ctr"/>
                      <a:endParaRPr lang="en-US" sz="1400" b="1" dirty="0"/>
                    </a:p>
                  </a:txBody>
                  <a:tcPr/>
                </a:tc>
                <a:tc>
                  <a:txBody>
                    <a:bodyPr/>
                    <a:lstStyle/>
                    <a:p>
                      <a:pPr algn="ctr"/>
                      <a:r>
                        <a:rPr lang="en-US" sz="2000" b="1" dirty="0"/>
                        <a:t>Yes</a:t>
                      </a:r>
                    </a:p>
                  </a:txBody>
                  <a:tcPr marL="127568" marR="127568" marT="63784" marB="63784"/>
                </a:tc>
                <a:tc>
                  <a:txBody>
                    <a:bodyPr/>
                    <a:lstStyle/>
                    <a:p>
                      <a:pPr algn="ctr"/>
                      <a:r>
                        <a:rPr lang="en-US" sz="2000" b="1" dirty="0"/>
                        <a:t>No</a:t>
                      </a:r>
                    </a:p>
                  </a:txBody>
                  <a:tcPr marL="127568" marR="127568" marT="63784" marB="63784"/>
                </a:tc>
                <a:tc vMerge="1">
                  <a:txBody>
                    <a:bodyPr/>
                    <a:lstStyle/>
                    <a:p>
                      <a:pPr algn="ctr"/>
                      <a:endParaRPr lang="en-US" sz="1400" b="1" dirty="0"/>
                    </a:p>
                  </a:txBody>
                  <a:tcPr/>
                </a:tc>
                <a:extLst>
                  <a:ext uri="{0D108BD9-81ED-4DB2-BD59-A6C34878D82A}">
                    <a16:rowId xmlns:a16="http://schemas.microsoft.com/office/drawing/2014/main" val="4035490345"/>
                  </a:ext>
                </a:extLst>
              </a:tr>
              <a:tr h="517358">
                <a:tc>
                  <a:txBody>
                    <a:bodyPr/>
                    <a:lstStyle/>
                    <a:p>
                      <a:pPr algn="l"/>
                      <a:r>
                        <a:rPr lang="en-US" sz="2000" b="1" dirty="0"/>
                        <a:t>Treatment</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3703680958"/>
                  </a:ext>
                </a:extLst>
              </a:tr>
              <a:tr h="517358">
                <a:tc>
                  <a:txBody>
                    <a:bodyPr/>
                    <a:lstStyle/>
                    <a:p>
                      <a:pPr algn="l"/>
                      <a:r>
                        <a:rPr lang="en-US" sz="2000" b="1" dirty="0"/>
                        <a:t>Control</a:t>
                      </a:r>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a:p>
                  </a:txBody>
                  <a:tcPr marL="127568" marR="127568" marT="63784" marB="63784"/>
                </a:tc>
                <a:extLst>
                  <a:ext uri="{0D108BD9-81ED-4DB2-BD59-A6C34878D82A}">
                    <a16:rowId xmlns:a16="http://schemas.microsoft.com/office/drawing/2014/main" val="2803065339"/>
                  </a:ext>
                </a:extLst>
              </a:tr>
              <a:tr h="517358">
                <a:tc>
                  <a:txBody>
                    <a:bodyPr/>
                    <a:lstStyle/>
                    <a:p>
                      <a:pPr algn="l"/>
                      <a:r>
                        <a:rPr lang="en-US" sz="2000" b="1" dirty="0"/>
                        <a:t>Total</a:t>
                      </a:r>
                    </a:p>
                  </a:txBody>
                  <a:tcPr marL="127568" marR="127568" marT="63784" marB="63784"/>
                </a:tc>
                <a:tc>
                  <a:txBody>
                    <a:bodyPr/>
                    <a:lstStyle/>
                    <a:p>
                      <a:pPr algn="ctr"/>
                      <a:endParaRPr lang="en-US" sz="2000" b="1"/>
                    </a:p>
                  </a:txBody>
                  <a:tcPr marL="127568" marR="127568" marT="63784" marB="63784"/>
                </a:tc>
                <a:tc>
                  <a:txBody>
                    <a:bodyPr/>
                    <a:lstStyle/>
                    <a:p>
                      <a:pPr algn="ctr"/>
                      <a:endParaRPr lang="en-US" sz="2000" b="1" dirty="0"/>
                    </a:p>
                  </a:txBody>
                  <a:tcPr marL="127568" marR="127568" marT="63784" marB="63784"/>
                </a:tc>
                <a:tc>
                  <a:txBody>
                    <a:bodyPr/>
                    <a:lstStyle/>
                    <a:p>
                      <a:pPr algn="ctr"/>
                      <a:endParaRPr lang="en-US" sz="2000" b="1" dirty="0"/>
                    </a:p>
                  </a:txBody>
                  <a:tcPr marL="127568" marR="127568" marT="63784" marB="63784"/>
                </a:tc>
                <a:extLst>
                  <a:ext uri="{0D108BD9-81ED-4DB2-BD59-A6C34878D82A}">
                    <a16:rowId xmlns:a16="http://schemas.microsoft.com/office/drawing/2014/main" val="1717131622"/>
                  </a:ext>
                </a:extLst>
              </a:tr>
            </a:tbl>
          </a:graphicData>
        </a:graphic>
      </p:graphicFrame>
    </p:spTree>
    <p:custDataLst>
      <p:tags r:id="rId1"/>
    </p:custDataLst>
    <p:extLst>
      <p:ext uri="{BB962C8B-B14F-4D97-AF65-F5344CB8AC3E}">
        <p14:creationId xmlns:p14="http://schemas.microsoft.com/office/powerpoint/2010/main" val="376518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31</a:t>
            </a:fld>
            <a:endParaRPr lang="cs-CZ" altLang="cs-CZ"/>
          </a:p>
        </p:txBody>
      </p:sp>
      <p:sp>
        <p:nvSpPr>
          <p:cNvPr id="8" name="TextBox 3">
            <a:extLst>
              <a:ext uri="{FF2B5EF4-FFF2-40B4-BE49-F238E27FC236}">
                <a16:creationId xmlns:a16="http://schemas.microsoft.com/office/drawing/2014/main" id="{5E2D34C5-D952-4BD4-B571-8F56EE72FD77}"/>
              </a:ext>
            </a:extLst>
          </p:cNvPr>
          <p:cNvSpPr txBox="1"/>
          <p:nvPr/>
        </p:nvSpPr>
        <p:spPr>
          <a:xfrm>
            <a:off x="-4647" y="2003971"/>
            <a:ext cx="12190772" cy="1569660"/>
          </a:xfrm>
          <a:prstGeom prst="rect">
            <a:avLst/>
          </a:prstGeom>
          <a:noFill/>
        </p:spPr>
        <p:txBody>
          <a:bodyPr wrap="square" rtlCol="0">
            <a:spAutoFit/>
          </a:bodyPr>
          <a:lstStyle/>
          <a:p>
            <a:pPr algn="ctr"/>
            <a:r>
              <a:rPr lang="en-US" sz="9600" b="1" dirty="0">
                <a:solidFill>
                  <a:srgbClr val="0000DC"/>
                </a:solidFill>
                <a:latin typeface="+mn-lt"/>
              </a:rPr>
              <a:t>THANK YOU</a:t>
            </a:r>
            <a:endParaRPr lang="en-GB" sz="9600" b="1" dirty="0" err="1">
              <a:solidFill>
                <a:srgbClr val="0000DC"/>
              </a:solidFill>
              <a:latin typeface="+mn-lt"/>
            </a:endParaRPr>
          </a:p>
        </p:txBody>
      </p:sp>
      <p:sp>
        <p:nvSpPr>
          <p:cNvPr id="9" name="TextBox 8">
            <a:extLst>
              <a:ext uri="{FF2B5EF4-FFF2-40B4-BE49-F238E27FC236}">
                <a16:creationId xmlns:a16="http://schemas.microsoft.com/office/drawing/2014/main" id="{C265481C-7EB5-4527-92A4-02B06329BE43}"/>
              </a:ext>
            </a:extLst>
          </p:cNvPr>
          <p:cNvSpPr txBox="1"/>
          <p:nvPr/>
        </p:nvSpPr>
        <p:spPr>
          <a:xfrm>
            <a:off x="3180238" y="3752244"/>
            <a:ext cx="6983051" cy="2118529"/>
          </a:xfrm>
          <a:prstGeom prst="rect">
            <a:avLst/>
          </a:prstGeom>
          <a:noFill/>
        </p:spPr>
        <p:txBody>
          <a:bodyPr wrap="square" rtlCol="0">
            <a:spAutoFit/>
          </a:bodyPr>
          <a:lstStyle/>
          <a:p>
            <a:pPr algn="l">
              <a:lnSpc>
                <a:spcPct val="150000"/>
              </a:lnSpc>
            </a:pPr>
            <a:r>
              <a:rPr lang="en-US" sz="1800" b="1" dirty="0">
                <a:solidFill>
                  <a:srgbClr val="0000DC"/>
                </a:solidFill>
                <a:latin typeface="+mj-lt"/>
              </a:rPr>
              <a:t>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Abanoub Riad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Pavilion: A21 / Third Floor / Office: 315</a:t>
            </a:r>
          </a:p>
        </p:txBody>
      </p:sp>
      <p:pic>
        <p:nvPicPr>
          <p:cNvPr id="10" name="Picture 9">
            <a:extLst>
              <a:ext uri="{FF2B5EF4-FFF2-40B4-BE49-F238E27FC236}">
                <a16:creationId xmlns:a16="http://schemas.microsoft.com/office/drawing/2014/main" id="{282862CB-BFF1-4EA9-9F60-AF81CF73A7F4}"/>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95118" y="3812371"/>
            <a:ext cx="517743" cy="389649"/>
          </a:xfrm>
          <a:prstGeom prst="rect">
            <a:avLst/>
          </a:prstGeom>
        </p:spPr>
      </p:pic>
      <p:pic>
        <p:nvPicPr>
          <p:cNvPr id="11" name="Picture 10">
            <a:extLst>
              <a:ext uri="{FF2B5EF4-FFF2-40B4-BE49-F238E27FC236}">
                <a16:creationId xmlns:a16="http://schemas.microsoft.com/office/drawing/2014/main" id="{AECD397D-5E85-4D69-8A64-4DC346E72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119" y="4505175"/>
            <a:ext cx="517743" cy="481550"/>
          </a:xfrm>
          <a:prstGeom prst="rect">
            <a:avLst/>
          </a:prstGeom>
        </p:spPr>
      </p:pic>
      <p:pic>
        <p:nvPicPr>
          <p:cNvPr id="12" name="Picture 11">
            <a:extLst>
              <a:ext uri="{FF2B5EF4-FFF2-40B4-BE49-F238E27FC236}">
                <a16:creationId xmlns:a16="http://schemas.microsoft.com/office/drawing/2014/main" id="{16F54A03-406D-461C-B0BF-118D6EC28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542" y="5289880"/>
            <a:ext cx="580893" cy="580893"/>
          </a:xfrm>
          <a:prstGeom prst="rect">
            <a:avLst/>
          </a:prstGeom>
        </p:spPr>
      </p:pic>
    </p:spTree>
    <p:extLst>
      <p:ext uri="{BB962C8B-B14F-4D97-AF65-F5344CB8AC3E}">
        <p14:creationId xmlns:p14="http://schemas.microsoft.com/office/powerpoint/2010/main" val="19295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72256"/>
            <a:ext cx="11361600" cy="1150375"/>
          </a:xfrm>
        </p:spPr>
        <p:txBody>
          <a:bodyPr/>
          <a:lstStyle/>
          <a:p>
            <a:r>
              <a:rPr lang="en-US" sz="4000" dirty="0"/>
              <a:t>Exercise 2</a:t>
            </a:r>
            <a:br>
              <a:rPr lang="en-US" sz="4000" dirty="0"/>
            </a:br>
            <a:r>
              <a:rPr lang="en-US" sz="2000" b="0" dirty="0"/>
              <a:t>Study Designs</a:t>
            </a:r>
            <a:endParaRPr lang="en-US" sz="4000" b="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136136"/>
            <a:ext cx="11361600"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300" kern="0" dirty="0">
                <a:solidFill>
                  <a:srgbClr val="FF0000"/>
                </a:solidFill>
              </a:rPr>
              <a:t>Background: </a:t>
            </a:r>
            <a:r>
              <a:rPr lang="en-US" sz="1300" b="0" kern="0" dirty="0">
                <a:solidFill>
                  <a:srgbClr val="0000DC"/>
                </a:solidFill>
              </a:rPr>
              <a:t>The incidence of Type 2 diabetes is on the rise globally, and identifying modifiable risk factors is crucial for prevention.</a:t>
            </a:r>
          </a:p>
          <a:p>
            <a:pPr algn="just">
              <a:lnSpc>
                <a:spcPct val="150000"/>
              </a:lnSpc>
            </a:pPr>
            <a:r>
              <a:rPr lang="en-US" sz="1300" kern="0" dirty="0">
                <a:solidFill>
                  <a:srgbClr val="FF0000"/>
                </a:solidFill>
              </a:rPr>
              <a:t>Objective: </a:t>
            </a:r>
            <a:r>
              <a:rPr lang="en-US" sz="1300" b="0" kern="0" dirty="0">
                <a:solidFill>
                  <a:srgbClr val="0000DC"/>
                </a:solidFill>
              </a:rPr>
              <a:t>This study aimed to investigate the association between dietary patterns and the risk of developing Type 2 diabetes among middle-aged adults.</a:t>
            </a:r>
          </a:p>
          <a:p>
            <a:pPr algn="just">
              <a:lnSpc>
                <a:spcPct val="150000"/>
              </a:lnSpc>
            </a:pPr>
            <a:r>
              <a:rPr lang="en-US" sz="1300" kern="0" dirty="0">
                <a:solidFill>
                  <a:srgbClr val="FF0000"/>
                </a:solidFill>
              </a:rPr>
              <a:t>Methods: </a:t>
            </a:r>
            <a:r>
              <a:rPr lang="en-US" sz="1300" b="0" kern="0" dirty="0">
                <a:solidFill>
                  <a:srgbClr val="0000DC"/>
                </a:solidFill>
              </a:rPr>
              <a:t>A total of 500 individuals, comprising 250 cases with Type 2 diabetes and 250 controls without the disease, were recruited. Dietary patterns were assessed using validated food frequency questionnaires. Logistic regression models were used to estimate odds ratios (ORs) and 95% confidence intervals (CIs).</a:t>
            </a:r>
          </a:p>
          <a:p>
            <a:pPr algn="just">
              <a:lnSpc>
                <a:spcPct val="150000"/>
              </a:lnSpc>
            </a:pPr>
            <a:r>
              <a:rPr lang="en-US" sz="1300" kern="0" dirty="0">
                <a:solidFill>
                  <a:srgbClr val="FF0000"/>
                </a:solidFill>
              </a:rPr>
              <a:t>Results: </a:t>
            </a:r>
            <a:r>
              <a:rPr lang="en-US" sz="1300" b="0" kern="0" dirty="0">
                <a:solidFill>
                  <a:srgbClr val="0000DC"/>
                </a:solidFill>
              </a:rPr>
              <a:t>The Western dietary pattern, </a:t>
            </a:r>
            <a:r>
              <a:rPr lang="en-US" sz="1300" b="0" kern="0" dirty="0" err="1">
                <a:solidFill>
                  <a:srgbClr val="0000DC"/>
                </a:solidFill>
              </a:rPr>
              <a:t>characterised</a:t>
            </a:r>
            <a:r>
              <a:rPr lang="en-US" sz="1300" b="0" kern="0" dirty="0">
                <a:solidFill>
                  <a:srgbClr val="0000DC"/>
                </a:solidFill>
              </a:rPr>
              <a:t> by high intake of red meat and processed foods, was associated with a significantly higher risk of Type 2 diabetes (OR = 2.5; 95% CI: 1.8–3.4). Conversely, the Mediterranean dietary pattern, marked by high consumption of fruits and vegetables, was linked to a lower risk (OR = 0.6; 95% CI: 0.4–0.9).</a:t>
            </a:r>
          </a:p>
          <a:p>
            <a:pPr algn="just">
              <a:lnSpc>
                <a:spcPct val="150000"/>
              </a:lnSpc>
            </a:pPr>
            <a:r>
              <a:rPr lang="en-US" sz="1300" kern="0" dirty="0">
                <a:solidFill>
                  <a:srgbClr val="FF0000"/>
                </a:solidFill>
              </a:rPr>
              <a:t>Conclusion: </a:t>
            </a:r>
            <a:r>
              <a:rPr lang="en-US" sz="1300" b="0" kern="0" dirty="0">
                <a:solidFill>
                  <a:srgbClr val="0000DC"/>
                </a:solidFill>
              </a:rPr>
              <a:t>The study reveals that dietary patterns significantly influence the risk of Type 2 diabetes. The findings suggest that adopting healthier dietary patterns could serve as a preventive measure.</a:t>
            </a:r>
          </a:p>
        </p:txBody>
      </p:sp>
      <p:pic>
        <p:nvPicPr>
          <p:cNvPr id="4098" name="Picture 2">
            <a:extLst>
              <a:ext uri="{FF2B5EF4-FFF2-40B4-BE49-F238E27FC236}">
                <a16:creationId xmlns:a16="http://schemas.microsoft.com/office/drawing/2014/main" id="{7FE020E1-E413-49CC-A5C0-911F4DDEF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87" t="6404" r="14052"/>
          <a:stretch/>
        </p:blipFill>
        <p:spPr bwMode="auto">
          <a:xfrm>
            <a:off x="7988969" y="71543"/>
            <a:ext cx="4152222" cy="29202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777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72256"/>
            <a:ext cx="11361600" cy="1150375"/>
          </a:xfrm>
        </p:spPr>
        <p:txBody>
          <a:bodyPr/>
          <a:lstStyle/>
          <a:p>
            <a:r>
              <a:rPr lang="en-US" sz="4000" dirty="0"/>
              <a:t>Exercise </a:t>
            </a:r>
            <a:r>
              <a:rPr lang="cs-CZ" sz="4000" dirty="0"/>
              <a:t>3</a:t>
            </a:r>
            <a:br>
              <a:rPr lang="en-US" sz="4000" dirty="0"/>
            </a:br>
            <a:r>
              <a:rPr lang="en-US" sz="2000" b="0" dirty="0"/>
              <a:t>Study Designs</a:t>
            </a:r>
            <a:endParaRPr lang="en-US" sz="4000" b="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3274499"/>
            <a:ext cx="11509295" cy="228968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200" kern="0" dirty="0">
                <a:solidFill>
                  <a:srgbClr val="FF0000"/>
                </a:solidFill>
              </a:rPr>
              <a:t>Background: </a:t>
            </a:r>
            <a:r>
              <a:rPr lang="en-US" sz="1200" b="0" kern="0" dirty="0">
                <a:solidFill>
                  <a:srgbClr val="0000DC"/>
                </a:solidFill>
              </a:rPr>
              <a:t>Hypertension is a major risk factor for cardiovascular diseases (CVD). The effectiveness of different anti-hypertensive medications on long-term cardiovascular outcomes is not well-established.</a:t>
            </a:r>
          </a:p>
          <a:p>
            <a:pPr algn="just">
              <a:lnSpc>
                <a:spcPct val="150000"/>
              </a:lnSpc>
            </a:pPr>
            <a:r>
              <a:rPr lang="en-US" sz="1200" kern="0" dirty="0">
                <a:solidFill>
                  <a:srgbClr val="FF0000"/>
                </a:solidFill>
              </a:rPr>
              <a:t>Objective: </a:t>
            </a:r>
            <a:r>
              <a:rPr lang="en-US" sz="1200" b="0" kern="0" dirty="0">
                <a:solidFill>
                  <a:srgbClr val="0000DC"/>
                </a:solidFill>
              </a:rPr>
              <a:t>The study aimed to retrospectively examine the cardiovascular outcomes among patients who were prescribed anti-hypertensive medications in 2000 and followed until 2010.</a:t>
            </a:r>
          </a:p>
          <a:p>
            <a:pPr algn="just">
              <a:lnSpc>
                <a:spcPct val="150000"/>
              </a:lnSpc>
            </a:pPr>
            <a:r>
              <a:rPr lang="en-US" sz="1200" kern="0" dirty="0">
                <a:solidFill>
                  <a:srgbClr val="FF0000"/>
                </a:solidFill>
              </a:rPr>
              <a:t>Methods: </a:t>
            </a:r>
            <a:r>
              <a:rPr lang="en-US" sz="1200" b="0" kern="0" dirty="0">
                <a:solidFill>
                  <a:srgbClr val="0000DC"/>
                </a:solidFill>
              </a:rPr>
              <a:t>Medical records of 1,500 patients who were prescribed anti-hypertensive medications in 2000 were reviewed. Patients were </a:t>
            </a:r>
            <a:r>
              <a:rPr lang="en-US" sz="1200" b="0" kern="0" dirty="0" err="1">
                <a:solidFill>
                  <a:srgbClr val="0000DC"/>
                </a:solidFill>
              </a:rPr>
              <a:t>categorised</a:t>
            </a:r>
            <a:r>
              <a:rPr lang="en-US" sz="1200" b="0" kern="0" dirty="0">
                <a:solidFill>
                  <a:srgbClr val="0000DC"/>
                </a:solidFill>
              </a:rPr>
              <a:t> into three groups based on the class of medication prescribed: ACE inhibitors, Beta-blockers, and Calcium channel blockers. Cardiovascular outcomes were tracked until 2010 using hospital records. Cox proportional hazards models were utilised to estimate hazard ratios (HRs).</a:t>
            </a:r>
          </a:p>
          <a:p>
            <a:pPr algn="just">
              <a:lnSpc>
                <a:spcPct val="150000"/>
              </a:lnSpc>
            </a:pPr>
            <a:r>
              <a:rPr lang="en-US" sz="1200" kern="0" dirty="0">
                <a:solidFill>
                  <a:srgbClr val="FF0000"/>
                </a:solidFill>
              </a:rPr>
              <a:t>Results: </a:t>
            </a:r>
            <a:r>
              <a:rPr lang="en-US" sz="1200" b="0" kern="0" dirty="0">
                <a:solidFill>
                  <a:srgbClr val="0000DC"/>
                </a:solidFill>
              </a:rPr>
              <a:t>Patients on ACE inhibitors exhibited a 25% lower risk of adverse cardiovascular events compared to those on Beta-blockers (HR = 0.75; 95% CI: 0.60–0.95).</a:t>
            </a:r>
          </a:p>
          <a:p>
            <a:pPr algn="just">
              <a:lnSpc>
                <a:spcPct val="150000"/>
              </a:lnSpc>
            </a:pPr>
            <a:r>
              <a:rPr lang="en-US" sz="1200" kern="0" dirty="0">
                <a:solidFill>
                  <a:srgbClr val="FF0000"/>
                </a:solidFill>
              </a:rPr>
              <a:t>Conclusion: </a:t>
            </a:r>
            <a:r>
              <a:rPr lang="en-US" sz="1200" b="0" kern="0" dirty="0">
                <a:solidFill>
                  <a:srgbClr val="0000DC"/>
                </a:solidFill>
              </a:rPr>
              <a:t>The study suggests that the choice of anti-hypertensive medication can influence long-term cardiovascular outcomes. Specifically, ACE inhibitors were associated with a lower risk of adverse events.</a:t>
            </a:r>
          </a:p>
        </p:txBody>
      </p:sp>
      <p:pic>
        <p:nvPicPr>
          <p:cNvPr id="1026" name="Picture 2">
            <a:extLst>
              <a:ext uri="{FF2B5EF4-FFF2-40B4-BE49-F238E27FC236}">
                <a16:creationId xmlns:a16="http://schemas.microsoft.com/office/drawing/2014/main" id="{93086ABB-C961-4140-A8F7-75744A408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14" t="6227" r="23076"/>
          <a:stretch/>
        </p:blipFill>
        <p:spPr bwMode="auto">
          <a:xfrm>
            <a:off x="7982952" y="84643"/>
            <a:ext cx="4148889" cy="29542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974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sp>
        <p:nvSpPr>
          <p:cNvPr id="10" name="Title 8">
            <a:extLst>
              <a:ext uri="{FF2B5EF4-FFF2-40B4-BE49-F238E27FC236}">
                <a16:creationId xmlns:a16="http://schemas.microsoft.com/office/drawing/2014/main" id="{7577F8DF-D988-412F-8026-DD96A970819F}"/>
              </a:ext>
            </a:extLst>
          </p:cNvPr>
          <p:cNvSpPr>
            <a:spLocks noGrp="1"/>
          </p:cNvSpPr>
          <p:nvPr>
            <p:ph type="title"/>
          </p:nvPr>
        </p:nvSpPr>
        <p:spPr>
          <a:xfrm>
            <a:off x="414000" y="1872256"/>
            <a:ext cx="11361600" cy="1150375"/>
          </a:xfrm>
        </p:spPr>
        <p:txBody>
          <a:bodyPr/>
          <a:lstStyle/>
          <a:p>
            <a:r>
              <a:rPr lang="en-US" sz="4000" dirty="0"/>
              <a:t>Exercise </a:t>
            </a:r>
            <a:r>
              <a:rPr lang="cs-CZ" sz="4000" dirty="0"/>
              <a:t>4</a:t>
            </a:r>
            <a:br>
              <a:rPr lang="en-US" sz="4000" dirty="0"/>
            </a:br>
            <a:r>
              <a:rPr lang="en-US" sz="2000" b="0" dirty="0"/>
              <a:t>Study Designs</a:t>
            </a:r>
            <a:endParaRPr lang="en-US" sz="4000" b="0" dirty="0"/>
          </a:p>
        </p:txBody>
      </p:sp>
      <p:sp>
        <p:nvSpPr>
          <p:cNvPr id="14" name="Title 8">
            <a:extLst>
              <a:ext uri="{FF2B5EF4-FFF2-40B4-BE49-F238E27FC236}">
                <a16:creationId xmlns:a16="http://schemas.microsoft.com/office/drawing/2014/main" id="{5578CF5E-EC34-48BB-B65A-A65A1DFC623E}"/>
              </a:ext>
            </a:extLst>
          </p:cNvPr>
          <p:cNvSpPr txBox="1">
            <a:spLocks/>
          </p:cNvSpPr>
          <p:nvPr/>
        </p:nvSpPr>
        <p:spPr>
          <a:xfrm>
            <a:off x="414000" y="2968197"/>
            <a:ext cx="11717841" cy="327332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400" kern="0" dirty="0">
                <a:solidFill>
                  <a:srgbClr val="FF0000"/>
                </a:solidFill>
              </a:rPr>
              <a:t>Background: </a:t>
            </a:r>
            <a:r>
              <a:rPr lang="en-US" sz="1400" b="0" kern="0" dirty="0">
                <a:solidFill>
                  <a:srgbClr val="0000DC"/>
                </a:solidFill>
              </a:rPr>
              <a:t>Liver cancer is among the leading causes of cancer-related deaths globally. Understanding its epidemiological trends is crucial for effective public health planning.</a:t>
            </a:r>
          </a:p>
          <a:p>
            <a:pPr algn="just">
              <a:lnSpc>
                <a:spcPct val="150000"/>
              </a:lnSpc>
            </a:pPr>
            <a:r>
              <a:rPr lang="en-US" sz="1400" kern="0" dirty="0">
                <a:solidFill>
                  <a:srgbClr val="FF0000"/>
                </a:solidFill>
              </a:rPr>
              <a:t>Objective: </a:t>
            </a:r>
            <a:r>
              <a:rPr lang="en-US" sz="1400" b="0" kern="0" dirty="0">
                <a:solidFill>
                  <a:srgbClr val="0000DC"/>
                </a:solidFill>
              </a:rPr>
              <a:t>This Global Burden of Disease (GBD) study aimed to assess the global trends in liver cancer incidence and mortality from 1990 to 2021.</a:t>
            </a:r>
          </a:p>
          <a:p>
            <a:pPr algn="just">
              <a:lnSpc>
                <a:spcPct val="150000"/>
              </a:lnSpc>
            </a:pPr>
            <a:r>
              <a:rPr lang="en-US" sz="1400" kern="0" dirty="0">
                <a:solidFill>
                  <a:srgbClr val="FF0000"/>
                </a:solidFill>
              </a:rPr>
              <a:t>Methods: </a:t>
            </a:r>
            <a:r>
              <a:rPr lang="en-US" sz="1400" b="0" kern="0" dirty="0">
                <a:solidFill>
                  <a:srgbClr val="0000DC"/>
                </a:solidFill>
              </a:rPr>
              <a:t>Data were extracted from multiple international databases, including WHO and national cancer registries. Age-</a:t>
            </a:r>
            <a:r>
              <a:rPr lang="en-US" sz="1400" b="0" kern="0" dirty="0" err="1">
                <a:solidFill>
                  <a:srgbClr val="0000DC"/>
                </a:solidFill>
              </a:rPr>
              <a:t>standardised</a:t>
            </a:r>
            <a:r>
              <a:rPr lang="en-US" sz="1400" b="0" kern="0" dirty="0">
                <a:solidFill>
                  <a:srgbClr val="0000DC"/>
                </a:solidFill>
              </a:rPr>
              <a:t> incidence and mortality rates (ASR) were calculated for each year and region. </a:t>
            </a:r>
            <a:r>
              <a:rPr lang="en-US" sz="1400" b="0" kern="0" dirty="0" err="1">
                <a:solidFill>
                  <a:srgbClr val="0000DC"/>
                </a:solidFill>
              </a:rPr>
              <a:t>Joinpoint</a:t>
            </a:r>
            <a:r>
              <a:rPr lang="en-US" sz="1400" b="0" kern="0" dirty="0">
                <a:solidFill>
                  <a:srgbClr val="0000DC"/>
                </a:solidFill>
              </a:rPr>
              <a:t> regression analysis was employed to identify significant changes in trends.</a:t>
            </a:r>
          </a:p>
          <a:p>
            <a:pPr algn="just">
              <a:lnSpc>
                <a:spcPct val="150000"/>
              </a:lnSpc>
            </a:pPr>
            <a:r>
              <a:rPr lang="en-US" sz="1400" kern="0" dirty="0">
                <a:solidFill>
                  <a:srgbClr val="FF0000"/>
                </a:solidFill>
              </a:rPr>
              <a:t>Results: </a:t>
            </a:r>
            <a:r>
              <a:rPr lang="en-US" sz="1400" b="0" kern="0" dirty="0">
                <a:solidFill>
                  <a:srgbClr val="0000DC"/>
                </a:solidFill>
              </a:rPr>
              <a:t>Globally, the ASR for liver cancer incidence increased from 8.6 per 100,000 in 1990 to 12.4 per 100,000 in 2021. Mortality rates also increased, but at a slower pace, from 7.1 to 9.3 per 100,000 during the same period. Significant uptrends were observed in several regions, particularly in Sub-Saharan Africa.</a:t>
            </a:r>
          </a:p>
          <a:p>
            <a:pPr algn="just">
              <a:lnSpc>
                <a:spcPct val="150000"/>
              </a:lnSpc>
            </a:pPr>
            <a:r>
              <a:rPr lang="en-US" sz="1400" kern="0" dirty="0">
                <a:solidFill>
                  <a:srgbClr val="FF0000"/>
                </a:solidFill>
              </a:rPr>
              <a:t>Conclusion: </a:t>
            </a:r>
            <a:r>
              <a:rPr lang="en-US" sz="1400" b="0" kern="0" dirty="0">
                <a:solidFill>
                  <a:srgbClr val="0000DC"/>
                </a:solidFill>
              </a:rPr>
              <a:t>This comprehensive GBD study reveals an increasing trend in both liver cancer incidence and mortality rates globally. The findings warrant urgent public health interventions, particularly in regions with accelerating rates.</a:t>
            </a:r>
          </a:p>
        </p:txBody>
      </p:sp>
      <p:pic>
        <p:nvPicPr>
          <p:cNvPr id="2050" name="Picture 2">
            <a:extLst>
              <a:ext uri="{FF2B5EF4-FFF2-40B4-BE49-F238E27FC236}">
                <a16:creationId xmlns:a16="http://schemas.microsoft.com/office/drawing/2014/main" id="{F1FF982C-2C41-4DA7-AACD-FD6474FF0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6" t="5827" r="11924"/>
          <a:stretch/>
        </p:blipFill>
        <p:spPr bwMode="auto">
          <a:xfrm>
            <a:off x="7525753" y="147055"/>
            <a:ext cx="4666247" cy="2807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548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7" name="Title 8">
            <a:extLst>
              <a:ext uri="{FF2B5EF4-FFF2-40B4-BE49-F238E27FC236}">
                <a16:creationId xmlns:a16="http://schemas.microsoft.com/office/drawing/2014/main" id="{55C60F0A-57C7-45C5-8C3C-781239C2413F}"/>
              </a:ext>
            </a:extLst>
          </p:cNvPr>
          <p:cNvSpPr>
            <a:spLocks noGrp="1"/>
          </p:cNvSpPr>
          <p:nvPr>
            <p:ph type="title"/>
          </p:nvPr>
        </p:nvSpPr>
        <p:spPr>
          <a:xfrm>
            <a:off x="414000" y="2350556"/>
            <a:ext cx="4103679" cy="624070"/>
          </a:xfrm>
        </p:spPr>
        <p:txBody>
          <a:bodyPr/>
          <a:lstStyle/>
          <a:p>
            <a:r>
              <a:rPr lang="en-US" dirty="0">
                <a:solidFill>
                  <a:srgbClr val="0000DC"/>
                </a:solidFill>
              </a:rPr>
              <a:t>Cohort Studies</a:t>
            </a:r>
          </a:p>
        </p:txBody>
      </p:sp>
      <p:sp>
        <p:nvSpPr>
          <p:cNvPr id="14" name="Title 8">
            <a:extLst>
              <a:ext uri="{FF2B5EF4-FFF2-40B4-BE49-F238E27FC236}">
                <a16:creationId xmlns:a16="http://schemas.microsoft.com/office/drawing/2014/main" id="{5C2435E1-54E7-45CE-A2F5-5A5786DD6554}"/>
              </a:ext>
            </a:extLst>
          </p:cNvPr>
          <p:cNvSpPr txBox="1">
            <a:spLocks/>
          </p:cNvSpPr>
          <p:nvPr/>
        </p:nvSpPr>
        <p:spPr>
          <a:xfrm>
            <a:off x="414000" y="3429000"/>
            <a:ext cx="3985984" cy="149433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600" b="0" dirty="0"/>
              <a:t>Cohort studies, also called </a:t>
            </a:r>
            <a:r>
              <a:rPr lang="en-GB" sz="1600" u="sng" dirty="0"/>
              <a:t>follow-up</a:t>
            </a:r>
            <a:r>
              <a:rPr lang="en-GB" sz="1600" b="0" dirty="0"/>
              <a:t> or </a:t>
            </a:r>
            <a:r>
              <a:rPr lang="en-GB" sz="1600" u="sng" dirty="0"/>
              <a:t>incidence studies</a:t>
            </a:r>
            <a:r>
              <a:rPr lang="en-GB" sz="1600" b="0" dirty="0"/>
              <a:t>, begin with a group of people who are free of disease and </a:t>
            </a:r>
            <a:r>
              <a:rPr lang="en-US" sz="1600" b="0" dirty="0"/>
              <a:t>classified into subgroups according to their exposure to a potential risk factor</a:t>
            </a:r>
            <a:r>
              <a:rPr lang="en-GB" sz="1600" b="0" kern="0" dirty="0">
                <a:solidFill>
                  <a:srgbClr val="0000DC"/>
                </a:solidFill>
              </a:rPr>
              <a:t>.</a:t>
            </a:r>
          </a:p>
        </p:txBody>
      </p:sp>
      <p:sp>
        <p:nvSpPr>
          <p:cNvPr id="4" name="Oval 3">
            <a:extLst>
              <a:ext uri="{FF2B5EF4-FFF2-40B4-BE49-F238E27FC236}">
                <a16:creationId xmlns:a16="http://schemas.microsoft.com/office/drawing/2014/main" id="{52856AF6-3224-824C-1013-244C0289AB48}"/>
              </a:ext>
            </a:extLst>
          </p:cNvPr>
          <p:cNvSpPr/>
          <p:nvPr/>
        </p:nvSpPr>
        <p:spPr bwMode="auto">
          <a:xfrm>
            <a:off x="4839946" y="2760794"/>
            <a:ext cx="2275444" cy="227544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Title 8">
            <a:extLst>
              <a:ext uri="{FF2B5EF4-FFF2-40B4-BE49-F238E27FC236}">
                <a16:creationId xmlns:a16="http://schemas.microsoft.com/office/drawing/2014/main" id="{C7A6F969-C44E-18BD-1EEB-562513829356}"/>
              </a:ext>
            </a:extLst>
          </p:cNvPr>
          <p:cNvSpPr txBox="1">
            <a:spLocks/>
          </p:cNvSpPr>
          <p:nvPr/>
        </p:nvSpPr>
        <p:spPr>
          <a:xfrm>
            <a:off x="5077089" y="5145155"/>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rgbClr val="0000DC"/>
                </a:solidFill>
              </a:rPr>
              <a:t>Healthy Population</a:t>
            </a:r>
          </a:p>
        </p:txBody>
      </p:sp>
      <p:sp>
        <p:nvSpPr>
          <p:cNvPr id="29" name="Title 8">
            <a:extLst>
              <a:ext uri="{FF2B5EF4-FFF2-40B4-BE49-F238E27FC236}">
                <a16:creationId xmlns:a16="http://schemas.microsoft.com/office/drawing/2014/main" id="{1D0BE3BC-7B5E-DA1F-5168-CA9AEE99D2C9}"/>
              </a:ext>
            </a:extLst>
          </p:cNvPr>
          <p:cNvSpPr txBox="1">
            <a:spLocks/>
          </p:cNvSpPr>
          <p:nvPr/>
        </p:nvSpPr>
        <p:spPr>
          <a:xfrm>
            <a:off x="5813350" y="3183310"/>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0" name="Title 8">
            <a:extLst>
              <a:ext uri="{FF2B5EF4-FFF2-40B4-BE49-F238E27FC236}">
                <a16:creationId xmlns:a16="http://schemas.microsoft.com/office/drawing/2014/main" id="{BB6E6408-D580-E97D-8A61-BB0999870BCB}"/>
              </a:ext>
            </a:extLst>
          </p:cNvPr>
          <p:cNvSpPr txBox="1">
            <a:spLocks/>
          </p:cNvSpPr>
          <p:nvPr/>
        </p:nvSpPr>
        <p:spPr>
          <a:xfrm>
            <a:off x="5965750" y="333571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1" name="Title 8">
            <a:extLst>
              <a:ext uri="{FF2B5EF4-FFF2-40B4-BE49-F238E27FC236}">
                <a16:creationId xmlns:a16="http://schemas.microsoft.com/office/drawing/2014/main" id="{1C0EF255-87F4-1A42-7978-1A2BBE43D1FE}"/>
              </a:ext>
            </a:extLst>
          </p:cNvPr>
          <p:cNvSpPr txBox="1">
            <a:spLocks/>
          </p:cNvSpPr>
          <p:nvPr/>
        </p:nvSpPr>
        <p:spPr>
          <a:xfrm>
            <a:off x="6118150" y="348811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2" name="Title 8">
            <a:extLst>
              <a:ext uri="{FF2B5EF4-FFF2-40B4-BE49-F238E27FC236}">
                <a16:creationId xmlns:a16="http://schemas.microsoft.com/office/drawing/2014/main" id="{6063D011-A2F4-E35E-8CF7-EE30304986C6}"/>
              </a:ext>
            </a:extLst>
          </p:cNvPr>
          <p:cNvSpPr txBox="1">
            <a:spLocks/>
          </p:cNvSpPr>
          <p:nvPr/>
        </p:nvSpPr>
        <p:spPr>
          <a:xfrm>
            <a:off x="6270550" y="364051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3" name="Title 8">
            <a:extLst>
              <a:ext uri="{FF2B5EF4-FFF2-40B4-BE49-F238E27FC236}">
                <a16:creationId xmlns:a16="http://schemas.microsoft.com/office/drawing/2014/main" id="{FFD90DBD-A0DE-13A7-B359-5E5A33F0C2BA}"/>
              </a:ext>
            </a:extLst>
          </p:cNvPr>
          <p:cNvSpPr txBox="1">
            <a:spLocks/>
          </p:cNvSpPr>
          <p:nvPr/>
        </p:nvSpPr>
        <p:spPr>
          <a:xfrm>
            <a:off x="6422950" y="379291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4" name="Title 8">
            <a:extLst>
              <a:ext uri="{FF2B5EF4-FFF2-40B4-BE49-F238E27FC236}">
                <a16:creationId xmlns:a16="http://schemas.microsoft.com/office/drawing/2014/main" id="{3CED6379-F56D-0882-09CB-44567F83B0E0}"/>
              </a:ext>
            </a:extLst>
          </p:cNvPr>
          <p:cNvSpPr txBox="1">
            <a:spLocks/>
          </p:cNvSpPr>
          <p:nvPr/>
        </p:nvSpPr>
        <p:spPr>
          <a:xfrm>
            <a:off x="6575350" y="394531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5" name="Title 8">
            <a:extLst>
              <a:ext uri="{FF2B5EF4-FFF2-40B4-BE49-F238E27FC236}">
                <a16:creationId xmlns:a16="http://schemas.microsoft.com/office/drawing/2014/main" id="{C3092F8B-2638-E974-36B4-C1B40DF3DD48}"/>
              </a:ext>
            </a:extLst>
          </p:cNvPr>
          <p:cNvSpPr txBox="1">
            <a:spLocks/>
          </p:cNvSpPr>
          <p:nvPr/>
        </p:nvSpPr>
        <p:spPr>
          <a:xfrm>
            <a:off x="5270544" y="3045672"/>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6" name="Title 8">
            <a:extLst>
              <a:ext uri="{FF2B5EF4-FFF2-40B4-BE49-F238E27FC236}">
                <a16:creationId xmlns:a16="http://schemas.microsoft.com/office/drawing/2014/main" id="{3C54945D-D9A7-1166-B2A4-8DEA85B3224E}"/>
              </a:ext>
            </a:extLst>
          </p:cNvPr>
          <p:cNvSpPr txBox="1">
            <a:spLocks/>
          </p:cNvSpPr>
          <p:nvPr/>
        </p:nvSpPr>
        <p:spPr>
          <a:xfrm>
            <a:off x="5422944" y="319807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7" name="Title 8">
            <a:extLst>
              <a:ext uri="{FF2B5EF4-FFF2-40B4-BE49-F238E27FC236}">
                <a16:creationId xmlns:a16="http://schemas.microsoft.com/office/drawing/2014/main" id="{893C0FAB-D331-4BBA-0271-FA113C23C637}"/>
              </a:ext>
            </a:extLst>
          </p:cNvPr>
          <p:cNvSpPr txBox="1">
            <a:spLocks/>
          </p:cNvSpPr>
          <p:nvPr/>
        </p:nvSpPr>
        <p:spPr>
          <a:xfrm>
            <a:off x="5575344" y="335047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8" name="Title 8">
            <a:extLst>
              <a:ext uri="{FF2B5EF4-FFF2-40B4-BE49-F238E27FC236}">
                <a16:creationId xmlns:a16="http://schemas.microsoft.com/office/drawing/2014/main" id="{130CD73E-F07D-CEA6-01EC-64EF7C78E63A}"/>
              </a:ext>
            </a:extLst>
          </p:cNvPr>
          <p:cNvSpPr txBox="1">
            <a:spLocks/>
          </p:cNvSpPr>
          <p:nvPr/>
        </p:nvSpPr>
        <p:spPr>
          <a:xfrm>
            <a:off x="5727744" y="350287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9" name="Title 8">
            <a:extLst>
              <a:ext uri="{FF2B5EF4-FFF2-40B4-BE49-F238E27FC236}">
                <a16:creationId xmlns:a16="http://schemas.microsoft.com/office/drawing/2014/main" id="{150D8544-940E-77DF-A366-EFACAE5968E2}"/>
              </a:ext>
            </a:extLst>
          </p:cNvPr>
          <p:cNvSpPr txBox="1">
            <a:spLocks/>
          </p:cNvSpPr>
          <p:nvPr/>
        </p:nvSpPr>
        <p:spPr>
          <a:xfrm>
            <a:off x="5880144" y="365527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0" name="Title 8">
            <a:extLst>
              <a:ext uri="{FF2B5EF4-FFF2-40B4-BE49-F238E27FC236}">
                <a16:creationId xmlns:a16="http://schemas.microsoft.com/office/drawing/2014/main" id="{C4D0FF09-FD3D-69EA-5CDE-5BA1C1DBE149}"/>
              </a:ext>
            </a:extLst>
          </p:cNvPr>
          <p:cNvSpPr txBox="1">
            <a:spLocks/>
          </p:cNvSpPr>
          <p:nvPr/>
        </p:nvSpPr>
        <p:spPr>
          <a:xfrm>
            <a:off x="6032544" y="3807672"/>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1" name="Title 8">
            <a:extLst>
              <a:ext uri="{FF2B5EF4-FFF2-40B4-BE49-F238E27FC236}">
                <a16:creationId xmlns:a16="http://schemas.microsoft.com/office/drawing/2014/main" id="{74E258E4-4A65-5060-3430-625677F76ED2}"/>
              </a:ext>
            </a:extLst>
          </p:cNvPr>
          <p:cNvSpPr txBox="1">
            <a:spLocks/>
          </p:cNvSpPr>
          <p:nvPr/>
        </p:nvSpPr>
        <p:spPr>
          <a:xfrm>
            <a:off x="5886181" y="2755079"/>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2" name="Title 8">
            <a:extLst>
              <a:ext uri="{FF2B5EF4-FFF2-40B4-BE49-F238E27FC236}">
                <a16:creationId xmlns:a16="http://schemas.microsoft.com/office/drawing/2014/main" id="{F62BBC61-0ACB-245A-6C46-0086A36F08B9}"/>
              </a:ext>
            </a:extLst>
          </p:cNvPr>
          <p:cNvSpPr txBox="1">
            <a:spLocks/>
          </p:cNvSpPr>
          <p:nvPr/>
        </p:nvSpPr>
        <p:spPr>
          <a:xfrm>
            <a:off x="6038581" y="290747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3" name="Title 8">
            <a:extLst>
              <a:ext uri="{FF2B5EF4-FFF2-40B4-BE49-F238E27FC236}">
                <a16:creationId xmlns:a16="http://schemas.microsoft.com/office/drawing/2014/main" id="{109E96FA-8153-0554-CD45-AFCFA426F9A0}"/>
              </a:ext>
            </a:extLst>
          </p:cNvPr>
          <p:cNvSpPr txBox="1">
            <a:spLocks/>
          </p:cNvSpPr>
          <p:nvPr/>
        </p:nvSpPr>
        <p:spPr>
          <a:xfrm>
            <a:off x="6190981" y="305987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4" name="Title 8">
            <a:extLst>
              <a:ext uri="{FF2B5EF4-FFF2-40B4-BE49-F238E27FC236}">
                <a16:creationId xmlns:a16="http://schemas.microsoft.com/office/drawing/2014/main" id="{A24F0A9A-4673-B314-60A3-282FEFFE7420}"/>
              </a:ext>
            </a:extLst>
          </p:cNvPr>
          <p:cNvSpPr txBox="1">
            <a:spLocks/>
          </p:cNvSpPr>
          <p:nvPr/>
        </p:nvSpPr>
        <p:spPr>
          <a:xfrm>
            <a:off x="6343381" y="321227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5" name="Title 8">
            <a:extLst>
              <a:ext uri="{FF2B5EF4-FFF2-40B4-BE49-F238E27FC236}">
                <a16:creationId xmlns:a16="http://schemas.microsoft.com/office/drawing/2014/main" id="{4CC626F9-997E-B9DC-26BD-9119AB939433}"/>
              </a:ext>
            </a:extLst>
          </p:cNvPr>
          <p:cNvSpPr txBox="1">
            <a:spLocks/>
          </p:cNvSpPr>
          <p:nvPr/>
        </p:nvSpPr>
        <p:spPr>
          <a:xfrm>
            <a:off x="6495781" y="336467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6" name="Title 8">
            <a:extLst>
              <a:ext uri="{FF2B5EF4-FFF2-40B4-BE49-F238E27FC236}">
                <a16:creationId xmlns:a16="http://schemas.microsoft.com/office/drawing/2014/main" id="{CF641B6A-E8E7-343E-04CA-924E23749E82}"/>
              </a:ext>
            </a:extLst>
          </p:cNvPr>
          <p:cNvSpPr txBox="1">
            <a:spLocks/>
          </p:cNvSpPr>
          <p:nvPr/>
        </p:nvSpPr>
        <p:spPr>
          <a:xfrm>
            <a:off x="6648181" y="351707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7" name="Title 8">
            <a:extLst>
              <a:ext uri="{FF2B5EF4-FFF2-40B4-BE49-F238E27FC236}">
                <a16:creationId xmlns:a16="http://schemas.microsoft.com/office/drawing/2014/main" id="{3C3ED2FD-7D5E-B801-3E3C-AF1ADF90D03B}"/>
              </a:ext>
            </a:extLst>
          </p:cNvPr>
          <p:cNvSpPr txBox="1">
            <a:spLocks/>
          </p:cNvSpPr>
          <p:nvPr/>
        </p:nvSpPr>
        <p:spPr>
          <a:xfrm>
            <a:off x="5345545" y="3982295"/>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8" name="Title 8">
            <a:extLst>
              <a:ext uri="{FF2B5EF4-FFF2-40B4-BE49-F238E27FC236}">
                <a16:creationId xmlns:a16="http://schemas.microsoft.com/office/drawing/2014/main" id="{906A4E61-3569-0113-4F7F-996AAFBCAA8F}"/>
              </a:ext>
            </a:extLst>
          </p:cNvPr>
          <p:cNvSpPr txBox="1">
            <a:spLocks/>
          </p:cNvSpPr>
          <p:nvPr/>
        </p:nvSpPr>
        <p:spPr>
          <a:xfrm>
            <a:off x="5497945" y="413469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9" name="Title 8">
            <a:extLst>
              <a:ext uri="{FF2B5EF4-FFF2-40B4-BE49-F238E27FC236}">
                <a16:creationId xmlns:a16="http://schemas.microsoft.com/office/drawing/2014/main" id="{8803E70C-8B4A-C2EA-A15D-68BA143E07A3}"/>
              </a:ext>
            </a:extLst>
          </p:cNvPr>
          <p:cNvSpPr txBox="1">
            <a:spLocks/>
          </p:cNvSpPr>
          <p:nvPr/>
        </p:nvSpPr>
        <p:spPr>
          <a:xfrm>
            <a:off x="5650345" y="428709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0" name="Title 8">
            <a:extLst>
              <a:ext uri="{FF2B5EF4-FFF2-40B4-BE49-F238E27FC236}">
                <a16:creationId xmlns:a16="http://schemas.microsoft.com/office/drawing/2014/main" id="{DF8AEBE7-D1A4-D4A9-FDF8-97E65BF96035}"/>
              </a:ext>
            </a:extLst>
          </p:cNvPr>
          <p:cNvSpPr txBox="1">
            <a:spLocks/>
          </p:cNvSpPr>
          <p:nvPr/>
        </p:nvSpPr>
        <p:spPr>
          <a:xfrm>
            <a:off x="5802745" y="443949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1" name="Title 8">
            <a:extLst>
              <a:ext uri="{FF2B5EF4-FFF2-40B4-BE49-F238E27FC236}">
                <a16:creationId xmlns:a16="http://schemas.microsoft.com/office/drawing/2014/main" id="{911F28BA-8CB4-8D6B-1F93-EE0C1F9A9829}"/>
              </a:ext>
            </a:extLst>
          </p:cNvPr>
          <p:cNvSpPr txBox="1">
            <a:spLocks/>
          </p:cNvSpPr>
          <p:nvPr/>
        </p:nvSpPr>
        <p:spPr>
          <a:xfrm>
            <a:off x="5955145" y="459189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2" name="Title 8">
            <a:extLst>
              <a:ext uri="{FF2B5EF4-FFF2-40B4-BE49-F238E27FC236}">
                <a16:creationId xmlns:a16="http://schemas.microsoft.com/office/drawing/2014/main" id="{8E91365C-A8EB-83E1-B6CD-501D7718F4F2}"/>
              </a:ext>
            </a:extLst>
          </p:cNvPr>
          <p:cNvSpPr txBox="1">
            <a:spLocks/>
          </p:cNvSpPr>
          <p:nvPr/>
        </p:nvSpPr>
        <p:spPr>
          <a:xfrm>
            <a:off x="6107545" y="474429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3" name="Title 8">
            <a:extLst>
              <a:ext uri="{FF2B5EF4-FFF2-40B4-BE49-F238E27FC236}">
                <a16:creationId xmlns:a16="http://schemas.microsoft.com/office/drawing/2014/main" id="{B258F53A-22F2-E4DF-7DCF-00F79F1B8663}"/>
              </a:ext>
            </a:extLst>
          </p:cNvPr>
          <p:cNvSpPr txBox="1">
            <a:spLocks/>
          </p:cNvSpPr>
          <p:nvPr/>
        </p:nvSpPr>
        <p:spPr>
          <a:xfrm>
            <a:off x="4802739" y="3844657"/>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54" name="Title 8">
            <a:extLst>
              <a:ext uri="{FF2B5EF4-FFF2-40B4-BE49-F238E27FC236}">
                <a16:creationId xmlns:a16="http://schemas.microsoft.com/office/drawing/2014/main" id="{8F4AD933-7A90-1B60-12D8-9F13CA6DB69D}"/>
              </a:ext>
            </a:extLst>
          </p:cNvPr>
          <p:cNvSpPr txBox="1">
            <a:spLocks/>
          </p:cNvSpPr>
          <p:nvPr/>
        </p:nvSpPr>
        <p:spPr>
          <a:xfrm>
            <a:off x="4955139" y="399705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5" name="Title 8">
            <a:extLst>
              <a:ext uri="{FF2B5EF4-FFF2-40B4-BE49-F238E27FC236}">
                <a16:creationId xmlns:a16="http://schemas.microsoft.com/office/drawing/2014/main" id="{300EFAD9-8F41-EA6B-908D-84D7B316A196}"/>
              </a:ext>
            </a:extLst>
          </p:cNvPr>
          <p:cNvSpPr txBox="1">
            <a:spLocks/>
          </p:cNvSpPr>
          <p:nvPr/>
        </p:nvSpPr>
        <p:spPr>
          <a:xfrm>
            <a:off x="5107539" y="414945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6" name="Title 8">
            <a:extLst>
              <a:ext uri="{FF2B5EF4-FFF2-40B4-BE49-F238E27FC236}">
                <a16:creationId xmlns:a16="http://schemas.microsoft.com/office/drawing/2014/main" id="{ABA2FB8D-3459-4BDB-5800-C7F609375902}"/>
              </a:ext>
            </a:extLst>
          </p:cNvPr>
          <p:cNvSpPr txBox="1">
            <a:spLocks/>
          </p:cNvSpPr>
          <p:nvPr/>
        </p:nvSpPr>
        <p:spPr>
          <a:xfrm>
            <a:off x="5259939" y="430185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7" name="Title 8">
            <a:extLst>
              <a:ext uri="{FF2B5EF4-FFF2-40B4-BE49-F238E27FC236}">
                <a16:creationId xmlns:a16="http://schemas.microsoft.com/office/drawing/2014/main" id="{8DCAFDC7-767B-BD67-4516-22303B232ED2}"/>
              </a:ext>
            </a:extLst>
          </p:cNvPr>
          <p:cNvSpPr txBox="1">
            <a:spLocks/>
          </p:cNvSpPr>
          <p:nvPr/>
        </p:nvSpPr>
        <p:spPr>
          <a:xfrm>
            <a:off x="5412339" y="445425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8" name="Title 8">
            <a:extLst>
              <a:ext uri="{FF2B5EF4-FFF2-40B4-BE49-F238E27FC236}">
                <a16:creationId xmlns:a16="http://schemas.microsoft.com/office/drawing/2014/main" id="{5569FF45-98BE-8E4A-AD89-B0D439BDD840}"/>
              </a:ext>
            </a:extLst>
          </p:cNvPr>
          <p:cNvSpPr txBox="1">
            <a:spLocks/>
          </p:cNvSpPr>
          <p:nvPr/>
        </p:nvSpPr>
        <p:spPr>
          <a:xfrm>
            <a:off x="5564739" y="460665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9" name="Title 8">
            <a:extLst>
              <a:ext uri="{FF2B5EF4-FFF2-40B4-BE49-F238E27FC236}">
                <a16:creationId xmlns:a16="http://schemas.microsoft.com/office/drawing/2014/main" id="{39DFE0FF-126D-52CD-0314-C79A34279182}"/>
              </a:ext>
            </a:extLst>
          </p:cNvPr>
          <p:cNvSpPr txBox="1">
            <a:spLocks/>
          </p:cNvSpPr>
          <p:nvPr/>
        </p:nvSpPr>
        <p:spPr>
          <a:xfrm>
            <a:off x="5418376" y="3554064"/>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60" name="Title 8">
            <a:extLst>
              <a:ext uri="{FF2B5EF4-FFF2-40B4-BE49-F238E27FC236}">
                <a16:creationId xmlns:a16="http://schemas.microsoft.com/office/drawing/2014/main" id="{46C4F84D-AC8F-614F-F562-ED93AE25DF27}"/>
              </a:ext>
            </a:extLst>
          </p:cNvPr>
          <p:cNvSpPr txBox="1">
            <a:spLocks/>
          </p:cNvSpPr>
          <p:nvPr/>
        </p:nvSpPr>
        <p:spPr>
          <a:xfrm>
            <a:off x="5570776" y="370646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1" name="Title 8">
            <a:extLst>
              <a:ext uri="{FF2B5EF4-FFF2-40B4-BE49-F238E27FC236}">
                <a16:creationId xmlns:a16="http://schemas.microsoft.com/office/drawing/2014/main" id="{49A6C420-B9E5-CEE3-2820-6A1425A31E70}"/>
              </a:ext>
            </a:extLst>
          </p:cNvPr>
          <p:cNvSpPr txBox="1">
            <a:spLocks/>
          </p:cNvSpPr>
          <p:nvPr/>
        </p:nvSpPr>
        <p:spPr>
          <a:xfrm>
            <a:off x="5723176" y="385886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2" name="Title 8">
            <a:extLst>
              <a:ext uri="{FF2B5EF4-FFF2-40B4-BE49-F238E27FC236}">
                <a16:creationId xmlns:a16="http://schemas.microsoft.com/office/drawing/2014/main" id="{CE9B298F-F4A5-E40D-3655-8731EFAB3015}"/>
              </a:ext>
            </a:extLst>
          </p:cNvPr>
          <p:cNvSpPr txBox="1">
            <a:spLocks/>
          </p:cNvSpPr>
          <p:nvPr/>
        </p:nvSpPr>
        <p:spPr>
          <a:xfrm>
            <a:off x="5875576" y="401126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3" name="Title 8">
            <a:extLst>
              <a:ext uri="{FF2B5EF4-FFF2-40B4-BE49-F238E27FC236}">
                <a16:creationId xmlns:a16="http://schemas.microsoft.com/office/drawing/2014/main" id="{C6C3183F-6C60-A829-B80F-11EF055934AD}"/>
              </a:ext>
            </a:extLst>
          </p:cNvPr>
          <p:cNvSpPr txBox="1">
            <a:spLocks/>
          </p:cNvSpPr>
          <p:nvPr/>
        </p:nvSpPr>
        <p:spPr>
          <a:xfrm>
            <a:off x="6027976" y="416366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4" name="Title 8">
            <a:extLst>
              <a:ext uri="{FF2B5EF4-FFF2-40B4-BE49-F238E27FC236}">
                <a16:creationId xmlns:a16="http://schemas.microsoft.com/office/drawing/2014/main" id="{F0753F15-967D-A9DB-863C-43747C8F3555}"/>
              </a:ext>
            </a:extLst>
          </p:cNvPr>
          <p:cNvSpPr txBox="1">
            <a:spLocks/>
          </p:cNvSpPr>
          <p:nvPr/>
        </p:nvSpPr>
        <p:spPr>
          <a:xfrm>
            <a:off x="6180376" y="431606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71" name="Title 8">
            <a:extLst>
              <a:ext uri="{FF2B5EF4-FFF2-40B4-BE49-F238E27FC236}">
                <a16:creationId xmlns:a16="http://schemas.microsoft.com/office/drawing/2014/main" id="{A1B57282-8DBD-3153-BD7C-65BF92F2E836}"/>
              </a:ext>
            </a:extLst>
          </p:cNvPr>
          <p:cNvSpPr txBox="1">
            <a:spLocks/>
          </p:cNvSpPr>
          <p:nvPr/>
        </p:nvSpPr>
        <p:spPr>
          <a:xfrm>
            <a:off x="4581538" y="1104116"/>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79" name="Title 8">
            <a:extLst>
              <a:ext uri="{FF2B5EF4-FFF2-40B4-BE49-F238E27FC236}">
                <a16:creationId xmlns:a16="http://schemas.microsoft.com/office/drawing/2014/main" id="{F48D9CE7-E350-531F-1E2B-BF6682325CA9}"/>
              </a:ext>
            </a:extLst>
          </p:cNvPr>
          <p:cNvSpPr txBox="1">
            <a:spLocks/>
          </p:cNvSpPr>
          <p:nvPr/>
        </p:nvSpPr>
        <p:spPr>
          <a:xfrm>
            <a:off x="5112228" y="353569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19" name="Title 8">
            <a:extLst>
              <a:ext uri="{FF2B5EF4-FFF2-40B4-BE49-F238E27FC236}">
                <a16:creationId xmlns:a16="http://schemas.microsoft.com/office/drawing/2014/main" id="{E8649C99-74F3-AFD1-CF21-FE368763E199}"/>
              </a:ext>
            </a:extLst>
          </p:cNvPr>
          <p:cNvSpPr txBox="1">
            <a:spLocks/>
          </p:cNvSpPr>
          <p:nvPr/>
        </p:nvSpPr>
        <p:spPr>
          <a:xfrm>
            <a:off x="5264628" y="368809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0" name="Title 8">
            <a:extLst>
              <a:ext uri="{FF2B5EF4-FFF2-40B4-BE49-F238E27FC236}">
                <a16:creationId xmlns:a16="http://schemas.microsoft.com/office/drawing/2014/main" id="{1B5285C1-7F8A-5599-7F25-75CB3EDDBCC8}"/>
              </a:ext>
            </a:extLst>
          </p:cNvPr>
          <p:cNvSpPr txBox="1">
            <a:spLocks/>
          </p:cNvSpPr>
          <p:nvPr/>
        </p:nvSpPr>
        <p:spPr>
          <a:xfrm>
            <a:off x="5417028" y="384049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1" name="Title 8">
            <a:extLst>
              <a:ext uri="{FF2B5EF4-FFF2-40B4-BE49-F238E27FC236}">
                <a16:creationId xmlns:a16="http://schemas.microsoft.com/office/drawing/2014/main" id="{1628FC9F-1335-DF23-6CB2-F1B7A77429D1}"/>
              </a:ext>
            </a:extLst>
          </p:cNvPr>
          <p:cNvSpPr txBox="1">
            <a:spLocks/>
          </p:cNvSpPr>
          <p:nvPr/>
        </p:nvSpPr>
        <p:spPr>
          <a:xfrm>
            <a:off x="5569428" y="399289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2" name="Title 8">
            <a:extLst>
              <a:ext uri="{FF2B5EF4-FFF2-40B4-BE49-F238E27FC236}">
                <a16:creationId xmlns:a16="http://schemas.microsoft.com/office/drawing/2014/main" id="{CA97D645-10C6-3713-4D64-52115CD39136}"/>
              </a:ext>
            </a:extLst>
          </p:cNvPr>
          <p:cNvSpPr txBox="1">
            <a:spLocks/>
          </p:cNvSpPr>
          <p:nvPr/>
        </p:nvSpPr>
        <p:spPr>
          <a:xfrm>
            <a:off x="6199484" y="398659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3" name="Title 8">
            <a:extLst>
              <a:ext uri="{FF2B5EF4-FFF2-40B4-BE49-F238E27FC236}">
                <a16:creationId xmlns:a16="http://schemas.microsoft.com/office/drawing/2014/main" id="{C5FFAC7E-936E-BD0D-4A73-8A0578E1766D}"/>
              </a:ext>
            </a:extLst>
          </p:cNvPr>
          <p:cNvSpPr txBox="1">
            <a:spLocks/>
          </p:cNvSpPr>
          <p:nvPr/>
        </p:nvSpPr>
        <p:spPr>
          <a:xfrm>
            <a:off x="6351884" y="413899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4" name="Title 8">
            <a:extLst>
              <a:ext uri="{FF2B5EF4-FFF2-40B4-BE49-F238E27FC236}">
                <a16:creationId xmlns:a16="http://schemas.microsoft.com/office/drawing/2014/main" id="{9AC0EBB3-5FFD-7449-83EB-8CCB6260CDC4}"/>
              </a:ext>
            </a:extLst>
          </p:cNvPr>
          <p:cNvSpPr txBox="1">
            <a:spLocks/>
          </p:cNvSpPr>
          <p:nvPr/>
        </p:nvSpPr>
        <p:spPr>
          <a:xfrm>
            <a:off x="6504284" y="429139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5" name="Title 8">
            <a:extLst>
              <a:ext uri="{FF2B5EF4-FFF2-40B4-BE49-F238E27FC236}">
                <a16:creationId xmlns:a16="http://schemas.microsoft.com/office/drawing/2014/main" id="{97AF5FE3-3614-C4E9-6AD0-76ED26C9150C}"/>
              </a:ext>
            </a:extLst>
          </p:cNvPr>
          <p:cNvSpPr txBox="1">
            <a:spLocks/>
          </p:cNvSpPr>
          <p:nvPr/>
        </p:nvSpPr>
        <p:spPr>
          <a:xfrm>
            <a:off x="6656684" y="4443799"/>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6" name="Title 8">
            <a:extLst>
              <a:ext uri="{FF2B5EF4-FFF2-40B4-BE49-F238E27FC236}">
                <a16:creationId xmlns:a16="http://schemas.microsoft.com/office/drawing/2014/main" id="{F9E0A89D-102C-8FED-CF8B-AD55B294DC58}"/>
              </a:ext>
            </a:extLst>
          </p:cNvPr>
          <p:cNvSpPr txBox="1">
            <a:spLocks/>
          </p:cNvSpPr>
          <p:nvPr/>
        </p:nvSpPr>
        <p:spPr>
          <a:xfrm>
            <a:off x="5531494" y="286496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7" name="Title 8">
            <a:extLst>
              <a:ext uri="{FF2B5EF4-FFF2-40B4-BE49-F238E27FC236}">
                <a16:creationId xmlns:a16="http://schemas.microsoft.com/office/drawing/2014/main" id="{125B92EA-947D-8183-5EE9-CDDE1CCFAD40}"/>
              </a:ext>
            </a:extLst>
          </p:cNvPr>
          <p:cNvSpPr txBox="1">
            <a:spLocks/>
          </p:cNvSpPr>
          <p:nvPr/>
        </p:nvSpPr>
        <p:spPr>
          <a:xfrm>
            <a:off x="5683894" y="301736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8" name="Title 8">
            <a:extLst>
              <a:ext uri="{FF2B5EF4-FFF2-40B4-BE49-F238E27FC236}">
                <a16:creationId xmlns:a16="http://schemas.microsoft.com/office/drawing/2014/main" id="{CF9F9066-3277-3A92-BDDD-EA0DDDE2068F}"/>
              </a:ext>
            </a:extLst>
          </p:cNvPr>
          <p:cNvSpPr txBox="1">
            <a:spLocks/>
          </p:cNvSpPr>
          <p:nvPr/>
        </p:nvSpPr>
        <p:spPr>
          <a:xfrm>
            <a:off x="5836294" y="316976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0" name="Title 8">
            <a:extLst>
              <a:ext uri="{FF2B5EF4-FFF2-40B4-BE49-F238E27FC236}">
                <a16:creationId xmlns:a16="http://schemas.microsoft.com/office/drawing/2014/main" id="{C38E31F7-366F-F15C-B2B3-8DAE0245422D}"/>
              </a:ext>
            </a:extLst>
          </p:cNvPr>
          <p:cNvSpPr txBox="1">
            <a:spLocks/>
          </p:cNvSpPr>
          <p:nvPr/>
        </p:nvSpPr>
        <p:spPr>
          <a:xfrm>
            <a:off x="5120905" y="319109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1" name="Title 8">
            <a:extLst>
              <a:ext uri="{FF2B5EF4-FFF2-40B4-BE49-F238E27FC236}">
                <a16:creationId xmlns:a16="http://schemas.microsoft.com/office/drawing/2014/main" id="{D55B9462-C4B6-7D49-51B9-5E22100E6F46}"/>
              </a:ext>
            </a:extLst>
          </p:cNvPr>
          <p:cNvSpPr txBox="1">
            <a:spLocks/>
          </p:cNvSpPr>
          <p:nvPr/>
        </p:nvSpPr>
        <p:spPr>
          <a:xfrm>
            <a:off x="5273305" y="334349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2" name="Title 8">
            <a:extLst>
              <a:ext uri="{FF2B5EF4-FFF2-40B4-BE49-F238E27FC236}">
                <a16:creationId xmlns:a16="http://schemas.microsoft.com/office/drawing/2014/main" id="{35472C87-9641-69A6-60A7-A7CA156BF6DC}"/>
              </a:ext>
            </a:extLst>
          </p:cNvPr>
          <p:cNvSpPr txBox="1">
            <a:spLocks/>
          </p:cNvSpPr>
          <p:nvPr/>
        </p:nvSpPr>
        <p:spPr>
          <a:xfrm>
            <a:off x="5425705" y="349589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3" name="Title 8">
            <a:extLst>
              <a:ext uri="{FF2B5EF4-FFF2-40B4-BE49-F238E27FC236}">
                <a16:creationId xmlns:a16="http://schemas.microsoft.com/office/drawing/2014/main" id="{6AB4E8CA-F68F-E78A-ADA7-CEA04C5787B2}"/>
              </a:ext>
            </a:extLst>
          </p:cNvPr>
          <p:cNvSpPr txBox="1">
            <a:spLocks/>
          </p:cNvSpPr>
          <p:nvPr/>
        </p:nvSpPr>
        <p:spPr>
          <a:xfrm>
            <a:off x="5578105" y="364829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4" name="Title 8">
            <a:extLst>
              <a:ext uri="{FF2B5EF4-FFF2-40B4-BE49-F238E27FC236}">
                <a16:creationId xmlns:a16="http://schemas.microsoft.com/office/drawing/2014/main" id="{420895CE-60AE-8C73-13BA-2C5D79E0A37A}"/>
              </a:ext>
            </a:extLst>
          </p:cNvPr>
          <p:cNvSpPr txBox="1">
            <a:spLocks/>
          </p:cNvSpPr>
          <p:nvPr/>
        </p:nvSpPr>
        <p:spPr>
          <a:xfrm>
            <a:off x="6154267" y="451148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5" name="Title 8">
            <a:extLst>
              <a:ext uri="{FF2B5EF4-FFF2-40B4-BE49-F238E27FC236}">
                <a16:creationId xmlns:a16="http://schemas.microsoft.com/office/drawing/2014/main" id="{BDF9D48C-C796-1909-B246-B497448B12AD}"/>
              </a:ext>
            </a:extLst>
          </p:cNvPr>
          <p:cNvSpPr txBox="1">
            <a:spLocks/>
          </p:cNvSpPr>
          <p:nvPr/>
        </p:nvSpPr>
        <p:spPr>
          <a:xfrm>
            <a:off x="6306667" y="466388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6" name="Title 8">
            <a:extLst>
              <a:ext uri="{FF2B5EF4-FFF2-40B4-BE49-F238E27FC236}">
                <a16:creationId xmlns:a16="http://schemas.microsoft.com/office/drawing/2014/main" id="{1760BA3F-BE14-302B-6C9E-6AF377F5D5AC}"/>
              </a:ext>
            </a:extLst>
          </p:cNvPr>
          <p:cNvSpPr txBox="1">
            <a:spLocks/>
          </p:cNvSpPr>
          <p:nvPr/>
        </p:nvSpPr>
        <p:spPr>
          <a:xfrm>
            <a:off x="6739873" y="369280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7" name="Title 8">
            <a:extLst>
              <a:ext uri="{FF2B5EF4-FFF2-40B4-BE49-F238E27FC236}">
                <a16:creationId xmlns:a16="http://schemas.microsoft.com/office/drawing/2014/main" id="{97F18C34-9DB9-BE4D-E2D0-45A15BCC2551}"/>
              </a:ext>
            </a:extLst>
          </p:cNvPr>
          <p:cNvSpPr txBox="1">
            <a:spLocks/>
          </p:cNvSpPr>
          <p:nvPr/>
        </p:nvSpPr>
        <p:spPr>
          <a:xfrm>
            <a:off x="6892273" y="384520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8" name="Title 8">
            <a:extLst>
              <a:ext uri="{FF2B5EF4-FFF2-40B4-BE49-F238E27FC236}">
                <a16:creationId xmlns:a16="http://schemas.microsoft.com/office/drawing/2014/main" id="{42C382E0-BCDD-8844-B7C2-C95798EAC042}"/>
              </a:ext>
            </a:extLst>
          </p:cNvPr>
          <p:cNvSpPr txBox="1">
            <a:spLocks/>
          </p:cNvSpPr>
          <p:nvPr/>
        </p:nvSpPr>
        <p:spPr>
          <a:xfrm>
            <a:off x="4839946" y="5494245"/>
            <a:ext cx="2671692"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200" kern="0" dirty="0">
                <a:solidFill>
                  <a:schemeClr val="accent2"/>
                </a:solidFill>
              </a:rPr>
              <a:t>E</a:t>
            </a:r>
            <a:r>
              <a:rPr lang="en-US" sz="1200" b="0" kern="0" dirty="0">
                <a:solidFill>
                  <a:schemeClr val="accent2"/>
                </a:solidFill>
              </a:rPr>
              <a:t> = exposed = smoker</a:t>
            </a:r>
          </a:p>
          <a:p>
            <a:pPr>
              <a:lnSpc>
                <a:spcPct val="100000"/>
              </a:lnSpc>
            </a:pPr>
            <a:r>
              <a:rPr lang="en-US" sz="1200" kern="0" dirty="0">
                <a:solidFill>
                  <a:schemeClr val="tx1"/>
                </a:solidFill>
              </a:rPr>
              <a:t>N</a:t>
            </a:r>
            <a:r>
              <a:rPr lang="en-US" sz="1200" b="0" kern="0" dirty="0">
                <a:solidFill>
                  <a:schemeClr val="tx1"/>
                </a:solidFill>
              </a:rPr>
              <a:t> = non-exposed = non-smoker</a:t>
            </a:r>
          </a:p>
        </p:txBody>
      </p:sp>
      <p:sp>
        <p:nvSpPr>
          <p:cNvPr id="144" name="Oval 143">
            <a:extLst>
              <a:ext uri="{FF2B5EF4-FFF2-40B4-BE49-F238E27FC236}">
                <a16:creationId xmlns:a16="http://schemas.microsoft.com/office/drawing/2014/main" id="{462A0644-A4C8-32B3-58CF-53B672C14B84}"/>
              </a:ext>
            </a:extLst>
          </p:cNvPr>
          <p:cNvSpPr/>
          <p:nvPr/>
        </p:nvSpPr>
        <p:spPr bwMode="auto">
          <a:xfrm>
            <a:off x="7665910" y="4341228"/>
            <a:ext cx="1390019" cy="139001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Non-Exposed</a:t>
            </a:r>
            <a:endParaRPr kumimoji="0" lang="cs-CZ" sz="1400" b="0" i="0" u="none" strike="noStrike" cap="none" normalizeH="0" baseline="0" dirty="0" err="1">
              <a:ln>
                <a:noFill/>
              </a:ln>
              <a:solidFill>
                <a:schemeClr val="tx1"/>
              </a:solidFill>
              <a:effectLst/>
              <a:latin typeface="+mn-lt"/>
            </a:endParaRPr>
          </a:p>
        </p:txBody>
      </p:sp>
      <p:sp>
        <p:nvSpPr>
          <p:cNvPr id="145" name="Oval 144">
            <a:extLst>
              <a:ext uri="{FF2B5EF4-FFF2-40B4-BE49-F238E27FC236}">
                <a16:creationId xmlns:a16="http://schemas.microsoft.com/office/drawing/2014/main" id="{4A46F782-BECE-C2B7-9BAD-376F90D49B80}"/>
              </a:ext>
            </a:extLst>
          </p:cNvPr>
          <p:cNvSpPr/>
          <p:nvPr/>
        </p:nvSpPr>
        <p:spPr bwMode="auto">
          <a:xfrm>
            <a:off x="7664038" y="2298071"/>
            <a:ext cx="1390019" cy="13900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effectLst/>
                <a:latin typeface="+mn-lt"/>
              </a:rPr>
              <a:t>Exposed</a:t>
            </a:r>
            <a:endParaRPr kumimoji="0" lang="cs-CZ" sz="1800" b="0" i="0" u="none" strike="noStrike" cap="none" normalizeH="0" baseline="0" dirty="0" err="1">
              <a:ln>
                <a:noFill/>
              </a:ln>
              <a:effectLst/>
              <a:latin typeface="+mn-lt"/>
            </a:endParaRPr>
          </a:p>
        </p:txBody>
      </p:sp>
      <p:cxnSp>
        <p:nvCxnSpPr>
          <p:cNvPr id="147" name="Straight Arrow Connector 146">
            <a:extLst>
              <a:ext uri="{FF2B5EF4-FFF2-40B4-BE49-F238E27FC236}">
                <a16:creationId xmlns:a16="http://schemas.microsoft.com/office/drawing/2014/main" id="{3DE61915-1395-D0F7-8E14-AEAB179CEB78}"/>
              </a:ext>
            </a:extLst>
          </p:cNvPr>
          <p:cNvCxnSpPr>
            <a:stCxn id="4" idx="6"/>
            <a:endCxn id="145" idx="2"/>
          </p:cNvCxnSpPr>
          <p:nvPr/>
        </p:nvCxnSpPr>
        <p:spPr bwMode="auto">
          <a:xfrm flipV="1">
            <a:off x="7115390" y="2993081"/>
            <a:ext cx="548648" cy="90543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9" name="Straight Arrow Connector 148">
            <a:extLst>
              <a:ext uri="{FF2B5EF4-FFF2-40B4-BE49-F238E27FC236}">
                <a16:creationId xmlns:a16="http://schemas.microsoft.com/office/drawing/2014/main" id="{117E68E5-7C1B-6F5E-446C-B959AC224C1B}"/>
              </a:ext>
            </a:extLst>
          </p:cNvPr>
          <p:cNvCxnSpPr>
            <a:stCxn id="4" idx="6"/>
            <a:endCxn id="144" idx="2"/>
          </p:cNvCxnSpPr>
          <p:nvPr/>
        </p:nvCxnSpPr>
        <p:spPr bwMode="auto">
          <a:xfrm>
            <a:off x="7115390" y="3898516"/>
            <a:ext cx="550520" cy="11377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2" name="Oval 151">
            <a:extLst>
              <a:ext uri="{FF2B5EF4-FFF2-40B4-BE49-F238E27FC236}">
                <a16:creationId xmlns:a16="http://schemas.microsoft.com/office/drawing/2014/main" id="{73B3C2B6-D2CD-D529-D610-C49981C0EF9E}"/>
              </a:ext>
            </a:extLst>
          </p:cNvPr>
          <p:cNvSpPr/>
          <p:nvPr/>
        </p:nvSpPr>
        <p:spPr bwMode="auto">
          <a:xfrm>
            <a:off x="10903669" y="1836712"/>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3" name="Oval 152">
            <a:extLst>
              <a:ext uri="{FF2B5EF4-FFF2-40B4-BE49-F238E27FC236}">
                <a16:creationId xmlns:a16="http://schemas.microsoft.com/office/drawing/2014/main" id="{C7B839D5-150A-EFEF-490C-8CA20998BB75}"/>
              </a:ext>
            </a:extLst>
          </p:cNvPr>
          <p:cNvSpPr/>
          <p:nvPr/>
        </p:nvSpPr>
        <p:spPr bwMode="auto">
          <a:xfrm>
            <a:off x="10903670" y="3000543"/>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sp>
        <p:nvSpPr>
          <p:cNvPr id="154" name="Oval 153">
            <a:extLst>
              <a:ext uri="{FF2B5EF4-FFF2-40B4-BE49-F238E27FC236}">
                <a16:creationId xmlns:a16="http://schemas.microsoft.com/office/drawing/2014/main" id="{81DE8105-C969-E9B5-21F8-1F42409CC17F}"/>
              </a:ext>
            </a:extLst>
          </p:cNvPr>
          <p:cNvSpPr/>
          <p:nvPr/>
        </p:nvSpPr>
        <p:spPr bwMode="auto">
          <a:xfrm>
            <a:off x="10903668" y="4128223"/>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5" name="Oval 154">
            <a:extLst>
              <a:ext uri="{FF2B5EF4-FFF2-40B4-BE49-F238E27FC236}">
                <a16:creationId xmlns:a16="http://schemas.microsoft.com/office/drawing/2014/main" id="{BC91108E-1D37-2EB5-E473-40E8BCE8C564}"/>
              </a:ext>
            </a:extLst>
          </p:cNvPr>
          <p:cNvSpPr/>
          <p:nvPr/>
        </p:nvSpPr>
        <p:spPr bwMode="auto">
          <a:xfrm>
            <a:off x="10903669" y="5292054"/>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cxnSp>
        <p:nvCxnSpPr>
          <p:cNvPr id="159" name="Connector: Elbow 158">
            <a:extLst>
              <a:ext uri="{FF2B5EF4-FFF2-40B4-BE49-F238E27FC236}">
                <a16:creationId xmlns:a16="http://schemas.microsoft.com/office/drawing/2014/main" id="{79030B4C-259E-7335-9D74-4E4F82D24EE1}"/>
              </a:ext>
            </a:extLst>
          </p:cNvPr>
          <p:cNvCxnSpPr>
            <a:stCxn id="145" idx="6"/>
            <a:endCxn id="152" idx="2"/>
          </p:cNvCxnSpPr>
          <p:nvPr/>
        </p:nvCxnSpPr>
        <p:spPr bwMode="auto">
          <a:xfrm flipV="1">
            <a:off x="9054057" y="2295896"/>
            <a:ext cx="1849612" cy="697185"/>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or: Elbow 160">
            <a:extLst>
              <a:ext uri="{FF2B5EF4-FFF2-40B4-BE49-F238E27FC236}">
                <a16:creationId xmlns:a16="http://schemas.microsoft.com/office/drawing/2014/main" id="{1FD8D134-DB94-48CE-B9DF-B4D4BBBFC8BE}"/>
              </a:ext>
            </a:extLst>
          </p:cNvPr>
          <p:cNvCxnSpPr>
            <a:stCxn id="145" idx="6"/>
            <a:endCxn id="153" idx="2"/>
          </p:cNvCxnSpPr>
          <p:nvPr/>
        </p:nvCxnSpPr>
        <p:spPr bwMode="auto">
          <a:xfrm>
            <a:off x="9054057" y="2993081"/>
            <a:ext cx="1849613" cy="466646"/>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Connector: Elbow 167">
            <a:extLst>
              <a:ext uri="{FF2B5EF4-FFF2-40B4-BE49-F238E27FC236}">
                <a16:creationId xmlns:a16="http://schemas.microsoft.com/office/drawing/2014/main" id="{B25A4B6F-F37D-FD51-1F5B-0EB74FE81746}"/>
              </a:ext>
            </a:extLst>
          </p:cNvPr>
          <p:cNvCxnSpPr>
            <a:stCxn id="144" idx="6"/>
            <a:endCxn id="154" idx="2"/>
          </p:cNvCxnSpPr>
          <p:nvPr/>
        </p:nvCxnSpPr>
        <p:spPr bwMode="auto">
          <a:xfrm flipV="1">
            <a:off x="9055929" y="4587407"/>
            <a:ext cx="1847739" cy="448831"/>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or: Elbow 170">
            <a:extLst>
              <a:ext uri="{FF2B5EF4-FFF2-40B4-BE49-F238E27FC236}">
                <a16:creationId xmlns:a16="http://schemas.microsoft.com/office/drawing/2014/main" id="{033299B0-229F-8C52-FDF8-6428948A9CF9}"/>
              </a:ext>
            </a:extLst>
          </p:cNvPr>
          <p:cNvCxnSpPr>
            <a:stCxn id="144" idx="6"/>
            <a:endCxn id="155" idx="2"/>
          </p:cNvCxnSpPr>
          <p:nvPr/>
        </p:nvCxnSpPr>
        <p:spPr bwMode="auto">
          <a:xfrm>
            <a:off x="9055929" y="5036238"/>
            <a:ext cx="1847740" cy="715000"/>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Title 8">
            <a:extLst>
              <a:ext uri="{FF2B5EF4-FFF2-40B4-BE49-F238E27FC236}">
                <a16:creationId xmlns:a16="http://schemas.microsoft.com/office/drawing/2014/main" id="{0A793BD8-1F95-E070-3515-27B0A3E85B4D}"/>
              </a:ext>
            </a:extLst>
          </p:cNvPr>
          <p:cNvSpPr txBox="1">
            <a:spLocks/>
          </p:cNvSpPr>
          <p:nvPr/>
        </p:nvSpPr>
        <p:spPr>
          <a:xfrm>
            <a:off x="9001843" y="2804619"/>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4" name="Title 8">
            <a:extLst>
              <a:ext uri="{FF2B5EF4-FFF2-40B4-BE49-F238E27FC236}">
                <a16:creationId xmlns:a16="http://schemas.microsoft.com/office/drawing/2014/main" id="{C9C7118A-E739-9CB6-12F1-8EF15C9E57BD}"/>
              </a:ext>
            </a:extLst>
          </p:cNvPr>
          <p:cNvSpPr txBox="1">
            <a:spLocks/>
          </p:cNvSpPr>
          <p:nvPr/>
        </p:nvSpPr>
        <p:spPr>
          <a:xfrm>
            <a:off x="8963129" y="4843895"/>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5" name="Title 8">
            <a:extLst>
              <a:ext uri="{FF2B5EF4-FFF2-40B4-BE49-F238E27FC236}">
                <a16:creationId xmlns:a16="http://schemas.microsoft.com/office/drawing/2014/main" id="{3274144D-4AD6-DEC4-5B8B-F0239229F02C}"/>
              </a:ext>
            </a:extLst>
          </p:cNvPr>
          <p:cNvSpPr txBox="1">
            <a:spLocks/>
          </p:cNvSpPr>
          <p:nvPr/>
        </p:nvSpPr>
        <p:spPr>
          <a:xfrm>
            <a:off x="6319643" y="580498"/>
            <a:ext cx="4640714"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solidFill>
                  <a:srgbClr val="FF0000"/>
                </a:solidFill>
              </a:rPr>
              <a:t>Smoking</a:t>
            </a:r>
            <a:r>
              <a:rPr lang="en-US" kern="0" dirty="0">
                <a:solidFill>
                  <a:srgbClr val="0000DC"/>
                </a:solidFill>
              </a:rPr>
              <a:t> &amp; </a:t>
            </a:r>
            <a:r>
              <a:rPr lang="en-US" kern="0" dirty="0">
                <a:solidFill>
                  <a:schemeClr val="accent6">
                    <a:lumMod val="75000"/>
                  </a:schemeClr>
                </a:solidFill>
              </a:rPr>
              <a:t>CVD</a:t>
            </a:r>
          </a:p>
        </p:txBody>
      </p:sp>
    </p:spTree>
    <p:custDataLst>
      <p:tags r:id="rId1"/>
    </p:custDataLst>
    <p:extLst>
      <p:ext uri="{BB962C8B-B14F-4D97-AF65-F5344CB8AC3E}">
        <p14:creationId xmlns:p14="http://schemas.microsoft.com/office/powerpoint/2010/main" val="397013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500"/>
                                        <p:tgtEl>
                                          <p:spTgt spid="17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grpId="0" nodeType="withEffect" nodePh="1">
                                  <p:stCondLst>
                                    <p:cond delay="0"/>
                                  </p:stCondLst>
                                  <p:endCondLst>
                                    <p:cond evt="begin" delay="0">
                                      <p:tn val="32"/>
                                    </p:cond>
                                  </p:end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fltVal val="0"/>
                                          </p:val>
                                        </p:tav>
                                        <p:tav tm="100000">
                                          <p:val>
                                            <p:strVal val="#ppt_w"/>
                                          </p:val>
                                        </p:tav>
                                      </p:tavLst>
                                    </p:anim>
                                    <p:anim calcmode="lin" valueType="num">
                                      <p:cBhvr>
                                        <p:cTn id="35" dur="1000" fill="hold"/>
                                        <p:tgtEl>
                                          <p:spTgt spid="29"/>
                                        </p:tgtEl>
                                        <p:attrNameLst>
                                          <p:attrName>ppt_h</p:attrName>
                                        </p:attrNameLst>
                                      </p:cBhvr>
                                      <p:tavLst>
                                        <p:tav tm="0">
                                          <p:val>
                                            <p:fltVal val="0"/>
                                          </p:val>
                                        </p:tav>
                                        <p:tav tm="100000">
                                          <p:val>
                                            <p:strVal val="#ppt_h"/>
                                          </p:val>
                                        </p:tav>
                                      </p:tavLst>
                                    </p:anim>
                                    <p:anim calcmode="lin" valueType="num">
                                      <p:cBhvr>
                                        <p:cTn id="36" dur="1000" fill="hold"/>
                                        <p:tgtEl>
                                          <p:spTgt spid="29"/>
                                        </p:tgtEl>
                                        <p:attrNameLst>
                                          <p:attrName>style.rotation</p:attrName>
                                        </p:attrNameLst>
                                      </p:cBhvr>
                                      <p:tavLst>
                                        <p:tav tm="0">
                                          <p:val>
                                            <p:fltVal val="90"/>
                                          </p:val>
                                        </p:tav>
                                        <p:tav tm="100000">
                                          <p:val>
                                            <p:fltVal val="0"/>
                                          </p:val>
                                        </p:tav>
                                      </p:tavLst>
                                    </p:anim>
                                    <p:animEffect transition="in" filter="fade">
                                      <p:cBhvr>
                                        <p:cTn id="37" dur="1000"/>
                                        <p:tgtEl>
                                          <p:spTgt spid="29"/>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1000" fill="hold"/>
                                        <p:tgtEl>
                                          <p:spTgt spid="31"/>
                                        </p:tgtEl>
                                        <p:attrNameLst>
                                          <p:attrName>ppt_w</p:attrName>
                                        </p:attrNameLst>
                                      </p:cBhvr>
                                      <p:tavLst>
                                        <p:tav tm="0">
                                          <p:val>
                                            <p:fltVal val="0"/>
                                          </p:val>
                                        </p:tav>
                                        <p:tav tm="100000">
                                          <p:val>
                                            <p:strVal val="#ppt_w"/>
                                          </p:val>
                                        </p:tav>
                                      </p:tavLst>
                                    </p:anim>
                                    <p:anim calcmode="lin" valueType="num">
                                      <p:cBhvr>
                                        <p:cTn id="47" dur="1000" fill="hold"/>
                                        <p:tgtEl>
                                          <p:spTgt spid="31"/>
                                        </p:tgtEl>
                                        <p:attrNameLst>
                                          <p:attrName>ppt_h</p:attrName>
                                        </p:attrNameLst>
                                      </p:cBhvr>
                                      <p:tavLst>
                                        <p:tav tm="0">
                                          <p:val>
                                            <p:fltVal val="0"/>
                                          </p:val>
                                        </p:tav>
                                        <p:tav tm="100000">
                                          <p:val>
                                            <p:strVal val="#ppt_h"/>
                                          </p:val>
                                        </p:tav>
                                      </p:tavLst>
                                    </p:anim>
                                    <p:anim calcmode="lin" valueType="num">
                                      <p:cBhvr>
                                        <p:cTn id="48" dur="1000" fill="hold"/>
                                        <p:tgtEl>
                                          <p:spTgt spid="31"/>
                                        </p:tgtEl>
                                        <p:attrNameLst>
                                          <p:attrName>style.rotation</p:attrName>
                                        </p:attrNameLst>
                                      </p:cBhvr>
                                      <p:tavLst>
                                        <p:tav tm="0">
                                          <p:val>
                                            <p:fltVal val="90"/>
                                          </p:val>
                                        </p:tav>
                                        <p:tav tm="100000">
                                          <p:val>
                                            <p:fltVal val="0"/>
                                          </p:val>
                                        </p:tav>
                                      </p:tavLst>
                                    </p:anim>
                                    <p:animEffect transition="in" filter="fade">
                                      <p:cBhvr>
                                        <p:cTn id="49" dur="1000"/>
                                        <p:tgtEl>
                                          <p:spTgt spid="31"/>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90"/>
                                          </p:val>
                                        </p:tav>
                                        <p:tav tm="100000">
                                          <p:val>
                                            <p:fltVal val="0"/>
                                          </p:val>
                                        </p:tav>
                                      </p:tavLst>
                                    </p:anim>
                                    <p:animEffect transition="in" filter="fade">
                                      <p:cBhvr>
                                        <p:cTn id="67" dur="1000"/>
                                        <p:tgtEl>
                                          <p:spTgt spid="34"/>
                                        </p:tgtEl>
                                      </p:cBhvr>
                                    </p:animEffect>
                                  </p:childTnLst>
                                </p:cTn>
                              </p:par>
                              <p:par>
                                <p:cTn id="68" presetID="31" presetClass="entr" presetSubtype="0" fill="hold" grpId="0" nodeType="withEffect" nodePh="1">
                                  <p:stCondLst>
                                    <p:cond delay="0"/>
                                  </p:stCondLst>
                                  <p:endCondLst>
                                    <p:cond evt="begin" delay="0">
                                      <p:tn val="68"/>
                                    </p:cond>
                                  </p:end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fltVal val="0"/>
                                          </p:val>
                                        </p:tav>
                                        <p:tav tm="100000">
                                          <p:val>
                                            <p:strVal val="#ppt_w"/>
                                          </p:val>
                                        </p:tav>
                                      </p:tavLst>
                                    </p:anim>
                                    <p:anim calcmode="lin" valueType="num">
                                      <p:cBhvr>
                                        <p:cTn id="71" dur="1000" fill="hold"/>
                                        <p:tgtEl>
                                          <p:spTgt spid="35"/>
                                        </p:tgtEl>
                                        <p:attrNameLst>
                                          <p:attrName>ppt_h</p:attrName>
                                        </p:attrNameLst>
                                      </p:cBhvr>
                                      <p:tavLst>
                                        <p:tav tm="0">
                                          <p:val>
                                            <p:fltVal val="0"/>
                                          </p:val>
                                        </p:tav>
                                        <p:tav tm="100000">
                                          <p:val>
                                            <p:strVal val="#ppt_h"/>
                                          </p:val>
                                        </p:tav>
                                      </p:tavLst>
                                    </p:anim>
                                    <p:anim calcmode="lin" valueType="num">
                                      <p:cBhvr>
                                        <p:cTn id="72" dur="1000" fill="hold"/>
                                        <p:tgtEl>
                                          <p:spTgt spid="35"/>
                                        </p:tgtEl>
                                        <p:attrNameLst>
                                          <p:attrName>style.rotation</p:attrName>
                                        </p:attrNameLst>
                                      </p:cBhvr>
                                      <p:tavLst>
                                        <p:tav tm="0">
                                          <p:val>
                                            <p:fltVal val="90"/>
                                          </p:val>
                                        </p:tav>
                                        <p:tav tm="100000">
                                          <p:val>
                                            <p:fltVal val="0"/>
                                          </p:val>
                                        </p:tav>
                                      </p:tavLst>
                                    </p:anim>
                                    <p:animEffect transition="in" filter="fade">
                                      <p:cBhvr>
                                        <p:cTn id="73" dur="1000"/>
                                        <p:tgtEl>
                                          <p:spTgt spid="35"/>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ppt_w</p:attrName>
                                        </p:attrNameLst>
                                      </p:cBhvr>
                                      <p:tavLst>
                                        <p:tav tm="0">
                                          <p:val>
                                            <p:fltVal val="0"/>
                                          </p:val>
                                        </p:tav>
                                        <p:tav tm="100000">
                                          <p:val>
                                            <p:strVal val="#ppt_w"/>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style.rotation</p:attrName>
                                        </p:attrNameLst>
                                      </p:cBhvr>
                                      <p:tavLst>
                                        <p:tav tm="0">
                                          <p:val>
                                            <p:fltVal val="90"/>
                                          </p:val>
                                        </p:tav>
                                        <p:tav tm="100000">
                                          <p:val>
                                            <p:fltVal val="0"/>
                                          </p:val>
                                        </p:tav>
                                      </p:tavLst>
                                    </p:anim>
                                    <p:animEffect transition="in" filter="fade">
                                      <p:cBhvr>
                                        <p:cTn id="85" dur="1000"/>
                                        <p:tgtEl>
                                          <p:spTgt spid="3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90"/>
                                          </p:val>
                                        </p:tav>
                                        <p:tav tm="100000">
                                          <p:val>
                                            <p:fltVal val="0"/>
                                          </p:val>
                                        </p:tav>
                                      </p:tavLst>
                                    </p:anim>
                                    <p:animEffect transition="in" filter="fade">
                                      <p:cBhvr>
                                        <p:cTn id="91" dur="1000"/>
                                        <p:tgtEl>
                                          <p:spTgt spid="38"/>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90"/>
                                          </p:val>
                                        </p:tav>
                                        <p:tav tm="100000">
                                          <p:val>
                                            <p:fltVal val="0"/>
                                          </p:val>
                                        </p:tav>
                                      </p:tavLst>
                                    </p:anim>
                                    <p:animEffect transition="in" filter="fade">
                                      <p:cBhvr>
                                        <p:cTn id="97" dur="1000"/>
                                        <p:tgtEl>
                                          <p:spTgt spid="39"/>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1000" fill="hold"/>
                                        <p:tgtEl>
                                          <p:spTgt spid="40"/>
                                        </p:tgtEl>
                                        <p:attrNameLst>
                                          <p:attrName>ppt_w</p:attrName>
                                        </p:attrNameLst>
                                      </p:cBhvr>
                                      <p:tavLst>
                                        <p:tav tm="0">
                                          <p:val>
                                            <p:fltVal val="0"/>
                                          </p:val>
                                        </p:tav>
                                        <p:tav tm="100000">
                                          <p:val>
                                            <p:strVal val="#ppt_w"/>
                                          </p:val>
                                        </p:tav>
                                      </p:tavLst>
                                    </p:anim>
                                    <p:anim calcmode="lin" valueType="num">
                                      <p:cBhvr>
                                        <p:cTn id="101" dur="1000" fill="hold"/>
                                        <p:tgtEl>
                                          <p:spTgt spid="40"/>
                                        </p:tgtEl>
                                        <p:attrNameLst>
                                          <p:attrName>ppt_h</p:attrName>
                                        </p:attrNameLst>
                                      </p:cBhvr>
                                      <p:tavLst>
                                        <p:tav tm="0">
                                          <p:val>
                                            <p:fltVal val="0"/>
                                          </p:val>
                                        </p:tav>
                                        <p:tav tm="100000">
                                          <p:val>
                                            <p:strVal val="#ppt_h"/>
                                          </p:val>
                                        </p:tav>
                                      </p:tavLst>
                                    </p:anim>
                                    <p:anim calcmode="lin" valueType="num">
                                      <p:cBhvr>
                                        <p:cTn id="102" dur="1000" fill="hold"/>
                                        <p:tgtEl>
                                          <p:spTgt spid="40"/>
                                        </p:tgtEl>
                                        <p:attrNameLst>
                                          <p:attrName>style.rotation</p:attrName>
                                        </p:attrNameLst>
                                      </p:cBhvr>
                                      <p:tavLst>
                                        <p:tav tm="0">
                                          <p:val>
                                            <p:fltVal val="90"/>
                                          </p:val>
                                        </p:tav>
                                        <p:tav tm="100000">
                                          <p:val>
                                            <p:fltVal val="0"/>
                                          </p:val>
                                        </p:tav>
                                      </p:tavLst>
                                    </p:anim>
                                    <p:animEffect transition="in" filter="fade">
                                      <p:cBhvr>
                                        <p:cTn id="103" dur="1000"/>
                                        <p:tgtEl>
                                          <p:spTgt spid="40"/>
                                        </p:tgtEl>
                                      </p:cBhvr>
                                    </p:animEffect>
                                  </p:childTnLst>
                                </p:cTn>
                              </p:par>
                              <p:par>
                                <p:cTn id="104" presetID="31"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41"/>
                                        </p:tgtEl>
                                        <p:attrNameLst>
                                          <p:attrName>style.visibility</p:attrName>
                                        </p:attrNameLst>
                                      </p:cBhvr>
                                      <p:to>
                                        <p:strVal val="visible"/>
                                      </p:to>
                                    </p:set>
                                    <p:anim calcmode="lin" valueType="num">
                                      <p:cBhvr>
                                        <p:cTn id="106" dur="1000" fill="hold"/>
                                        <p:tgtEl>
                                          <p:spTgt spid="41"/>
                                        </p:tgtEl>
                                        <p:attrNameLst>
                                          <p:attrName>ppt_w</p:attrName>
                                        </p:attrNameLst>
                                      </p:cBhvr>
                                      <p:tavLst>
                                        <p:tav tm="0">
                                          <p:val>
                                            <p:fltVal val="0"/>
                                          </p:val>
                                        </p:tav>
                                        <p:tav tm="100000">
                                          <p:val>
                                            <p:strVal val="#ppt_w"/>
                                          </p:val>
                                        </p:tav>
                                      </p:tavLst>
                                    </p:anim>
                                    <p:anim calcmode="lin" valueType="num">
                                      <p:cBhvr>
                                        <p:cTn id="107" dur="1000" fill="hold"/>
                                        <p:tgtEl>
                                          <p:spTgt spid="41"/>
                                        </p:tgtEl>
                                        <p:attrNameLst>
                                          <p:attrName>ppt_h</p:attrName>
                                        </p:attrNameLst>
                                      </p:cBhvr>
                                      <p:tavLst>
                                        <p:tav tm="0">
                                          <p:val>
                                            <p:fltVal val="0"/>
                                          </p:val>
                                        </p:tav>
                                        <p:tav tm="100000">
                                          <p:val>
                                            <p:strVal val="#ppt_h"/>
                                          </p:val>
                                        </p:tav>
                                      </p:tavLst>
                                    </p:anim>
                                    <p:anim calcmode="lin" valueType="num">
                                      <p:cBhvr>
                                        <p:cTn id="108" dur="1000" fill="hold"/>
                                        <p:tgtEl>
                                          <p:spTgt spid="41"/>
                                        </p:tgtEl>
                                        <p:attrNameLst>
                                          <p:attrName>style.rotation</p:attrName>
                                        </p:attrNameLst>
                                      </p:cBhvr>
                                      <p:tavLst>
                                        <p:tav tm="0">
                                          <p:val>
                                            <p:fltVal val="90"/>
                                          </p:val>
                                        </p:tav>
                                        <p:tav tm="100000">
                                          <p:val>
                                            <p:fltVal val="0"/>
                                          </p:val>
                                        </p:tav>
                                      </p:tavLst>
                                    </p:anim>
                                    <p:animEffect transition="in" filter="fade">
                                      <p:cBhvr>
                                        <p:cTn id="109" dur="1000"/>
                                        <p:tgtEl>
                                          <p:spTgt spid="41"/>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1000" fill="hold"/>
                                        <p:tgtEl>
                                          <p:spTgt spid="42"/>
                                        </p:tgtEl>
                                        <p:attrNameLst>
                                          <p:attrName>ppt_w</p:attrName>
                                        </p:attrNameLst>
                                      </p:cBhvr>
                                      <p:tavLst>
                                        <p:tav tm="0">
                                          <p:val>
                                            <p:fltVal val="0"/>
                                          </p:val>
                                        </p:tav>
                                        <p:tav tm="100000">
                                          <p:val>
                                            <p:strVal val="#ppt_w"/>
                                          </p:val>
                                        </p:tav>
                                      </p:tavLst>
                                    </p:anim>
                                    <p:anim calcmode="lin" valueType="num">
                                      <p:cBhvr>
                                        <p:cTn id="113" dur="1000" fill="hold"/>
                                        <p:tgtEl>
                                          <p:spTgt spid="42"/>
                                        </p:tgtEl>
                                        <p:attrNameLst>
                                          <p:attrName>ppt_h</p:attrName>
                                        </p:attrNameLst>
                                      </p:cBhvr>
                                      <p:tavLst>
                                        <p:tav tm="0">
                                          <p:val>
                                            <p:fltVal val="0"/>
                                          </p:val>
                                        </p:tav>
                                        <p:tav tm="100000">
                                          <p:val>
                                            <p:strVal val="#ppt_h"/>
                                          </p:val>
                                        </p:tav>
                                      </p:tavLst>
                                    </p:anim>
                                    <p:anim calcmode="lin" valueType="num">
                                      <p:cBhvr>
                                        <p:cTn id="114" dur="1000" fill="hold"/>
                                        <p:tgtEl>
                                          <p:spTgt spid="42"/>
                                        </p:tgtEl>
                                        <p:attrNameLst>
                                          <p:attrName>style.rotation</p:attrName>
                                        </p:attrNameLst>
                                      </p:cBhvr>
                                      <p:tavLst>
                                        <p:tav tm="0">
                                          <p:val>
                                            <p:fltVal val="90"/>
                                          </p:val>
                                        </p:tav>
                                        <p:tav tm="100000">
                                          <p:val>
                                            <p:fltVal val="0"/>
                                          </p:val>
                                        </p:tav>
                                      </p:tavLst>
                                    </p:anim>
                                    <p:animEffect transition="in" filter="fade">
                                      <p:cBhvr>
                                        <p:cTn id="115" dur="1000"/>
                                        <p:tgtEl>
                                          <p:spTgt spid="42"/>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 calcmode="lin" valueType="num">
                                      <p:cBhvr>
                                        <p:cTn id="118" dur="1000" fill="hold"/>
                                        <p:tgtEl>
                                          <p:spTgt spid="43"/>
                                        </p:tgtEl>
                                        <p:attrNameLst>
                                          <p:attrName>ppt_w</p:attrName>
                                        </p:attrNameLst>
                                      </p:cBhvr>
                                      <p:tavLst>
                                        <p:tav tm="0">
                                          <p:val>
                                            <p:fltVal val="0"/>
                                          </p:val>
                                        </p:tav>
                                        <p:tav tm="100000">
                                          <p:val>
                                            <p:strVal val="#ppt_w"/>
                                          </p:val>
                                        </p:tav>
                                      </p:tavLst>
                                    </p:anim>
                                    <p:anim calcmode="lin" valueType="num">
                                      <p:cBhvr>
                                        <p:cTn id="119" dur="1000" fill="hold"/>
                                        <p:tgtEl>
                                          <p:spTgt spid="43"/>
                                        </p:tgtEl>
                                        <p:attrNameLst>
                                          <p:attrName>ppt_h</p:attrName>
                                        </p:attrNameLst>
                                      </p:cBhvr>
                                      <p:tavLst>
                                        <p:tav tm="0">
                                          <p:val>
                                            <p:fltVal val="0"/>
                                          </p:val>
                                        </p:tav>
                                        <p:tav tm="100000">
                                          <p:val>
                                            <p:strVal val="#ppt_h"/>
                                          </p:val>
                                        </p:tav>
                                      </p:tavLst>
                                    </p:anim>
                                    <p:anim calcmode="lin" valueType="num">
                                      <p:cBhvr>
                                        <p:cTn id="120" dur="1000" fill="hold"/>
                                        <p:tgtEl>
                                          <p:spTgt spid="43"/>
                                        </p:tgtEl>
                                        <p:attrNameLst>
                                          <p:attrName>style.rotation</p:attrName>
                                        </p:attrNameLst>
                                      </p:cBhvr>
                                      <p:tavLst>
                                        <p:tav tm="0">
                                          <p:val>
                                            <p:fltVal val="90"/>
                                          </p:val>
                                        </p:tav>
                                        <p:tav tm="100000">
                                          <p:val>
                                            <p:fltVal val="0"/>
                                          </p:val>
                                        </p:tav>
                                      </p:tavLst>
                                    </p:anim>
                                    <p:animEffect transition="in" filter="fade">
                                      <p:cBhvr>
                                        <p:cTn id="121" dur="1000"/>
                                        <p:tgtEl>
                                          <p:spTgt spid="43"/>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 calcmode="lin" valueType="num">
                                      <p:cBhvr>
                                        <p:cTn id="124" dur="1000" fill="hold"/>
                                        <p:tgtEl>
                                          <p:spTgt spid="44"/>
                                        </p:tgtEl>
                                        <p:attrNameLst>
                                          <p:attrName>ppt_w</p:attrName>
                                        </p:attrNameLst>
                                      </p:cBhvr>
                                      <p:tavLst>
                                        <p:tav tm="0">
                                          <p:val>
                                            <p:fltVal val="0"/>
                                          </p:val>
                                        </p:tav>
                                        <p:tav tm="100000">
                                          <p:val>
                                            <p:strVal val="#ppt_w"/>
                                          </p:val>
                                        </p:tav>
                                      </p:tavLst>
                                    </p:anim>
                                    <p:anim calcmode="lin" valueType="num">
                                      <p:cBhvr>
                                        <p:cTn id="125" dur="1000" fill="hold"/>
                                        <p:tgtEl>
                                          <p:spTgt spid="44"/>
                                        </p:tgtEl>
                                        <p:attrNameLst>
                                          <p:attrName>ppt_h</p:attrName>
                                        </p:attrNameLst>
                                      </p:cBhvr>
                                      <p:tavLst>
                                        <p:tav tm="0">
                                          <p:val>
                                            <p:fltVal val="0"/>
                                          </p:val>
                                        </p:tav>
                                        <p:tav tm="100000">
                                          <p:val>
                                            <p:strVal val="#ppt_h"/>
                                          </p:val>
                                        </p:tav>
                                      </p:tavLst>
                                    </p:anim>
                                    <p:anim calcmode="lin" valueType="num">
                                      <p:cBhvr>
                                        <p:cTn id="126" dur="1000" fill="hold"/>
                                        <p:tgtEl>
                                          <p:spTgt spid="44"/>
                                        </p:tgtEl>
                                        <p:attrNameLst>
                                          <p:attrName>style.rotation</p:attrName>
                                        </p:attrNameLst>
                                      </p:cBhvr>
                                      <p:tavLst>
                                        <p:tav tm="0">
                                          <p:val>
                                            <p:fltVal val="90"/>
                                          </p:val>
                                        </p:tav>
                                        <p:tav tm="100000">
                                          <p:val>
                                            <p:fltVal val="0"/>
                                          </p:val>
                                        </p:tav>
                                      </p:tavLst>
                                    </p:anim>
                                    <p:animEffect transition="in" filter="fade">
                                      <p:cBhvr>
                                        <p:cTn id="127" dur="1000"/>
                                        <p:tgtEl>
                                          <p:spTgt spid="44"/>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1000" fill="hold"/>
                                        <p:tgtEl>
                                          <p:spTgt spid="45"/>
                                        </p:tgtEl>
                                        <p:attrNameLst>
                                          <p:attrName>ppt_w</p:attrName>
                                        </p:attrNameLst>
                                      </p:cBhvr>
                                      <p:tavLst>
                                        <p:tav tm="0">
                                          <p:val>
                                            <p:fltVal val="0"/>
                                          </p:val>
                                        </p:tav>
                                        <p:tav tm="100000">
                                          <p:val>
                                            <p:strVal val="#ppt_w"/>
                                          </p:val>
                                        </p:tav>
                                      </p:tavLst>
                                    </p:anim>
                                    <p:anim calcmode="lin" valueType="num">
                                      <p:cBhvr>
                                        <p:cTn id="131" dur="1000" fill="hold"/>
                                        <p:tgtEl>
                                          <p:spTgt spid="45"/>
                                        </p:tgtEl>
                                        <p:attrNameLst>
                                          <p:attrName>ppt_h</p:attrName>
                                        </p:attrNameLst>
                                      </p:cBhvr>
                                      <p:tavLst>
                                        <p:tav tm="0">
                                          <p:val>
                                            <p:fltVal val="0"/>
                                          </p:val>
                                        </p:tav>
                                        <p:tav tm="100000">
                                          <p:val>
                                            <p:strVal val="#ppt_h"/>
                                          </p:val>
                                        </p:tav>
                                      </p:tavLst>
                                    </p:anim>
                                    <p:anim calcmode="lin" valueType="num">
                                      <p:cBhvr>
                                        <p:cTn id="132" dur="1000" fill="hold"/>
                                        <p:tgtEl>
                                          <p:spTgt spid="45"/>
                                        </p:tgtEl>
                                        <p:attrNameLst>
                                          <p:attrName>style.rotation</p:attrName>
                                        </p:attrNameLst>
                                      </p:cBhvr>
                                      <p:tavLst>
                                        <p:tav tm="0">
                                          <p:val>
                                            <p:fltVal val="90"/>
                                          </p:val>
                                        </p:tav>
                                        <p:tav tm="100000">
                                          <p:val>
                                            <p:fltVal val="0"/>
                                          </p:val>
                                        </p:tav>
                                      </p:tavLst>
                                    </p:anim>
                                    <p:animEffect transition="in" filter="fade">
                                      <p:cBhvr>
                                        <p:cTn id="133" dur="1000"/>
                                        <p:tgtEl>
                                          <p:spTgt spid="45"/>
                                        </p:tgtEl>
                                      </p:cBhvr>
                                    </p:animEffect>
                                  </p:childTnLst>
                                </p:cTn>
                              </p:par>
                              <p:par>
                                <p:cTn id="134" presetID="31" presetClass="entr" presetSubtype="0"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1000" fill="hold"/>
                                        <p:tgtEl>
                                          <p:spTgt spid="46"/>
                                        </p:tgtEl>
                                        <p:attrNameLst>
                                          <p:attrName>ppt_w</p:attrName>
                                        </p:attrNameLst>
                                      </p:cBhvr>
                                      <p:tavLst>
                                        <p:tav tm="0">
                                          <p:val>
                                            <p:fltVal val="0"/>
                                          </p:val>
                                        </p:tav>
                                        <p:tav tm="100000">
                                          <p:val>
                                            <p:strVal val="#ppt_w"/>
                                          </p:val>
                                        </p:tav>
                                      </p:tavLst>
                                    </p:anim>
                                    <p:anim calcmode="lin" valueType="num">
                                      <p:cBhvr>
                                        <p:cTn id="137" dur="1000" fill="hold"/>
                                        <p:tgtEl>
                                          <p:spTgt spid="46"/>
                                        </p:tgtEl>
                                        <p:attrNameLst>
                                          <p:attrName>ppt_h</p:attrName>
                                        </p:attrNameLst>
                                      </p:cBhvr>
                                      <p:tavLst>
                                        <p:tav tm="0">
                                          <p:val>
                                            <p:fltVal val="0"/>
                                          </p:val>
                                        </p:tav>
                                        <p:tav tm="100000">
                                          <p:val>
                                            <p:strVal val="#ppt_h"/>
                                          </p:val>
                                        </p:tav>
                                      </p:tavLst>
                                    </p:anim>
                                    <p:anim calcmode="lin" valueType="num">
                                      <p:cBhvr>
                                        <p:cTn id="138" dur="1000" fill="hold"/>
                                        <p:tgtEl>
                                          <p:spTgt spid="46"/>
                                        </p:tgtEl>
                                        <p:attrNameLst>
                                          <p:attrName>style.rotation</p:attrName>
                                        </p:attrNameLst>
                                      </p:cBhvr>
                                      <p:tavLst>
                                        <p:tav tm="0">
                                          <p:val>
                                            <p:fltVal val="90"/>
                                          </p:val>
                                        </p:tav>
                                        <p:tav tm="100000">
                                          <p:val>
                                            <p:fltVal val="0"/>
                                          </p:val>
                                        </p:tav>
                                      </p:tavLst>
                                    </p:anim>
                                    <p:animEffect transition="in" filter="fade">
                                      <p:cBhvr>
                                        <p:cTn id="139" dur="1000"/>
                                        <p:tgtEl>
                                          <p:spTgt spid="46"/>
                                        </p:tgtEl>
                                      </p:cBhvr>
                                    </p:animEffect>
                                  </p:childTnLst>
                                </p:cTn>
                              </p:par>
                              <p:par>
                                <p:cTn id="140" presetID="31" presetClass="entr" presetSubtype="0" fill="hold" grpId="0" nodeType="withEffect" nodePh="1">
                                  <p:stCondLst>
                                    <p:cond delay="0"/>
                                  </p:stCondLst>
                                  <p:endCondLst>
                                    <p:cond evt="begin" delay="0">
                                      <p:tn val="140"/>
                                    </p:cond>
                                  </p:endCondLst>
                                  <p:childTnLst>
                                    <p:set>
                                      <p:cBhvr>
                                        <p:cTn id="141" dur="1" fill="hold">
                                          <p:stCondLst>
                                            <p:cond delay="0"/>
                                          </p:stCondLst>
                                        </p:cTn>
                                        <p:tgtEl>
                                          <p:spTgt spid="47"/>
                                        </p:tgtEl>
                                        <p:attrNameLst>
                                          <p:attrName>style.visibility</p:attrName>
                                        </p:attrNameLst>
                                      </p:cBhvr>
                                      <p:to>
                                        <p:strVal val="visible"/>
                                      </p:to>
                                    </p:set>
                                    <p:anim calcmode="lin" valueType="num">
                                      <p:cBhvr>
                                        <p:cTn id="142" dur="1000" fill="hold"/>
                                        <p:tgtEl>
                                          <p:spTgt spid="47"/>
                                        </p:tgtEl>
                                        <p:attrNameLst>
                                          <p:attrName>ppt_w</p:attrName>
                                        </p:attrNameLst>
                                      </p:cBhvr>
                                      <p:tavLst>
                                        <p:tav tm="0">
                                          <p:val>
                                            <p:fltVal val="0"/>
                                          </p:val>
                                        </p:tav>
                                        <p:tav tm="100000">
                                          <p:val>
                                            <p:strVal val="#ppt_w"/>
                                          </p:val>
                                        </p:tav>
                                      </p:tavLst>
                                    </p:anim>
                                    <p:anim calcmode="lin" valueType="num">
                                      <p:cBhvr>
                                        <p:cTn id="143" dur="1000" fill="hold"/>
                                        <p:tgtEl>
                                          <p:spTgt spid="47"/>
                                        </p:tgtEl>
                                        <p:attrNameLst>
                                          <p:attrName>ppt_h</p:attrName>
                                        </p:attrNameLst>
                                      </p:cBhvr>
                                      <p:tavLst>
                                        <p:tav tm="0">
                                          <p:val>
                                            <p:fltVal val="0"/>
                                          </p:val>
                                        </p:tav>
                                        <p:tav tm="100000">
                                          <p:val>
                                            <p:strVal val="#ppt_h"/>
                                          </p:val>
                                        </p:tav>
                                      </p:tavLst>
                                    </p:anim>
                                    <p:anim calcmode="lin" valueType="num">
                                      <p:cBhvr>
                                        <p:cTn id="144" dur="1000" fill="hold"/>
                                        <p:tgtEl>
                                          <p:spTgt spid="47"/>
                                        </p:tgtEl>
                                        <p:attrNameLst>
                                          <p:attrName>style.rotation</p:attrName>
                                        </p:attrNameLst>
                                      </p:cBhvr>
                                      <p:tavLst>
                                        <p:tav tm="0">
                                          <p:val>
                                            <p:fltVal val="90"/>
                                          </p:val>
                                        </p:tav>
                                        <p:tav tm="100000">
                                          <p:val>
                                            <p:fltVal val="0"/>
                                          </p:val>
                                        </p:tav>
                                      </p:tavLst>
                                    </p:anim>
                                    <p:animEffect transition="in" filter="fade">
                                      <p:cBhvr>
                                        <p:cTn id="145" dur="10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8"/>
                                        </p:tgtEl>
                                        <p:attrNameLst>
                                          <p:attrName>style.visibility</p:attrName>
                                        </p:attrNameLst>
                                      </p:cBhvr>
                                      <p:to>
                                        <p:strVal val="visible"/>
                                      </p:to>
                                    </p:set>
                                    <p:anim calcmode="lin" valueType="num">
                                      <p:cBhvr>
                                        <p:cTn id="148" dur="1000" fill="hold"/>
                                        <p:tgtEl>
                                          <p:spTgt spid="48"/>
                                        </p:tgtEl>
                                        <p:attrNameLst>
                                          <p:attrName>ppt_w</p:attrName>
                                        </p:attrNameLst>
                                      </p:cBhvr>
                                      <p:tavLst>
                                        <p:tav tm="0">
                                          <p:val>
                                            <p:fltVal val="0"/>
                                          </p:val>
                                        </p:tav>
                                        <p:tav tm="100000">
                                          <p:val>
                                            <p:strVal val="#ppt_w"/>
                                          </p:val>
                                        </p:tav>
                                      </p:tavLst>
                                    </p:anim>
                                    <p:anim calcmode="lin" valueType="num">
                                      <p:cBhvr>
                                        <p:cTn id="149" dur="1000" fill="hold"/>
                                        <p:tgtEl>
                                          <p:spTgt spid="48"/>
                                        </p:tgtEl>
                                        <p:attrNameLst>
                                          <p:attrName>ppt_h</p:attrName>
                                        </p:attrNameLst>
                                      </p:cBhvr>
                                      <p:tavLst>
                                        <p:tav tm="0">
                                          <p:val>
                                            <p:fltVal val="0"/>
                                          </p:val>
                                        </p:tav>
                                        <p:tav tm="100000">
                                          <p:val>
                                            <p:strVal val="#ppt_h"/>
                                          </p:val>
                                        </p:tav>
                                      </p:tavLst>
                                    </p:anim>
                                    <p:anim calcmode="lin" valueType="num">
                                      <p:cBhvr>
                                        <p:cTn id="150" dur="1000" fill="hold"/>
                                        <p:tgtEl>
                                          <p:spTgt spid="48"/>
                                        </p:tgtEl>
                                        <p:attrNameLst>
                                          <p:attrName>style.rotation</p:attrName>
                                        </p:attrNameLst>
                                      </p:cBhvr>
                                      <p:tavLst>
                                        <p:tav tm="0">
                                          <p:val>
                                            <p:fltVal val="90"/>
                                          </p:val>
                                        </p:tav>
                                        <p:tav tm="100000">
                                          <p:val>
                                            <p:fltVal val="0"/>
                                          </p:val>
                                        </p:tav>
                                      </p:tavLst>
                                    </p:anim>
                                    <p:animEffect transition="in" filter="fade">
                                      <p:cBhvr>
                                        <p:cTn id="151" dur="1000"/>
                                        <p:tgtEl>
                                          <p:spTgt spid="48"/>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 calcmode="lin" valueType="num">
                                      <p:cBhvr>
                                        <p:cTn id="154" dur="1000" fill="hold"/>
                                        <p:tgtEl>
                                          <p:spTgt spid="49"/>
                                        </p:tgtEl>
                                        <p:attrNameLst>
                                          <p:attrName>ppt_w</p:attrName>
                                        </p:attrNameLst>
                                      </p:cBhvr>
                                      <p:tavLst>
                                        <p:tav tm="0">
                                          <p:val>
                                            <p:fltVal val="0"/>
                                          </p:val>
                                        </p:tav>
                                        <p:tav tm="100000">
                                          <p:val>
                                            <p:strVal val="#ppt_w"/>
                                          </p:val>
                                        </p:tav>
                                      </p:tavLst>
                                    </p:anim>
                                    <p:anim calcmode="lin" valueType="num">
                                      <p:cBhvr>
                                        <p:cTn id="155" dur="1000" fill="hold"/>
                                        <p:tgtEl>
                                          <p:spTgt spid="49"/>
                                        </p:tgtEl>
                                        <p:attrNameLst>
                                          <p:attrName>ppt_h</p:attrName>
                                        </p:attrNameLst>
                                      </p:cBhvr>
                                      <p:tavLst>
                                        <p:tav tm="0">
                                          <p:val>
                                            <p:fltVal val="0"/>
                                          </p:val>
                                        </p:tav>
                                        <p:tav tm="100000">
                                          <p:val>
                                            <p:strVal val="#ppt_h"/>
                                          </p:val>
                                        </p:tav>
                                      </p:tavLst>
                                    </p:anim>
                                    <p:anim calcmode="lin" valueType="num">
                                      <p:cBhvr>
                                        <p:cTn id="156" dur="1000" fill="hold"/>
                                        <p:tgtEl>
                                          <p:spTgt spid="49"/>
                                        </p:tgtEl>
                                        <p:attrNameLst>
                                          <p:attrName>style.rotation</p:attrName>
                                        </p:attrNameLst>
                                      </p:cBhvr>
                                      <p:tavLst>
                                        <p:tav tm="0">
                                          <p:val>
                                            <p:fltVal val="90"/>
                                          </p:val>
                                        </p:tav>
                                        <p:tav tm="100000">
                                          <p:val>
                                            <p:fltVal val="0"/>
                                          </p:val>
                                        </p:tav>
                                      </p:tavLst>
                                    </p:anim>
                                    <p:animEffect transition="in" filter="fade">
                                      <p:cBhvr>
                                        <p:cTn id="157" dur="1000"/>
                                        <p:tgtEl>
                                          <p:spTgt spid="49"/>
                                        </p:tgtEl>
                                      </p:cBhvr>
                                    </p:animEffect>
                                  </p:childTnLst>
                                </p:cTn>
                              </p:par>
                              <p:par>
                                <p:cTn id="158" presetID="31"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p:cTn id="166" dur="1000" fill="hold"/>
                                        <p:tgtEl>
                                          <p:spTgt spid="51"/>
                                        </p:tgtEl>
                                        <p:attrNameLst>
                                          <p:attrName>ppt_w</p:attrName>
                                        </p:attrNameLst>
                                      </p:cBhvr>
                                      <p:tavLst>
                                        <p:tav tm="0">
                                          <p:val>
                                            <p:fltVal val="0"/>
                                          </p:val>
                                        </p:tav>
                                        <p:tav tm="100000">
                                          <p:val>
                                            <p:strVal val="#ppt_w"/>
                                          </p:val>
                                        </p:tav>
                                      </p:tavLst>
                                    </p:anim>
                                    <p:anim calcmode="lin" valueType="num">
                                      <p:cBhvr>
                                        <p:cTn id="167" dur="1000" fill="hold"/>
                                        <p:tgtEl>
                                          <p:spTgt spid="51"/>
                                        </p:tgtEl>
                                        <p:attrNameLst>
                                          <p:attrName>ppt_h</p:attrName>
                                        </p:attrNameLst>
                                      </p:cBhvr>
                                      <p:tavLst>
                                        <p:tav tm="0">
                                          <p:val>
                                            <p:fltVal val="0"/>
                                          </p:val>
                                        </p:tav>
                                        <p:tav tm="100000">
                                          <p:val>
                                            <p:strVal val="#ppt_h"/>
                                          </p:val>
                                        </p:tav>
                                      </p:tavLst>
                                    </p:anim>
                                    <p:anim calcmode="lin" valueType="num">
                                      <p:cBhvr>
                                        <p:cTn id="168" dur="1000" fill="hold"/>
                                        <p:tgtEl>
                                          <p:spTgt spid="51"/>
                                        </p:tgtEl>
                                        <p:attrNameLst>
                                          <p:attrName>style.rotation</p:attrName>
                                        </p:attrNameLst>
                                      </p:cBhvr>
                                      <p:tavLst>
                                        <p:tav tm="0">
                                          <p:val>
                                            <p:fltVal val="90"/>
                                          </p:val>
                                        </p:tav>
                                        <p:tav tm="100000">
                                          <p:val>
                                            <p:fltVal val="0"/>
                                          </p:val>
                                        </p:tav>
                                      </p:tavLst>
                                    </p:anim>
                                    <p:animEffect transition="in" filter="fade">
                                      <p:cBhvr>
                                        <p:cTn id="169" dur="1000"/>
                                        <p:tgtEl>
                                          <p:spTgt spid="51"/>
                                        </p:tgtEl>
                                      </p:cBhvr>
                                    </p:animEffect>
                                  </p:childTnLst>
                                </p:cTn>
                              </p:par>
                              <p:par>
                                <p:cTn id="170" presetID="31" presetClass="entr" presetSubtype="0" fill="hold" grpId="0" nodeType="withEffect">
                                  <p:stCondLst>
                                    <p:cond delay="0"/>
                                  </p:stCondLst>
                                  <p:childTnLst>
                                    <p:set>
                                      <p:cBhvr>
                                        <p:cTn id="171" dur="1" fill="hold">
                                          <p:stCondLst>
                                            <p:cond delay="0"/>
                                          </p:stCondLst>
                                        </p:cTn>
                                        <p:tgtEl>
                                          <p:spTgt spid="52"/>
                                        </p:tgtEl>
                                        <p:attrNameLst>
                                          <p:attrName>style.visibility</p:attrName>
                                        </p:attrNameLst>
                                      </p:cBhvr>
                                      <p:to>
                                        <p:strVal val="visible"/>
                                      </p:to>
                                    </p:set>
                                    <p:anim calcmode="lin" valueType="num">
                                      <p:cBhvr>
                                        <p:cTn id="172" dur="1000" fill="hold"/>
                                        <p:tgtEl>
                                          <p:spTgt spid="52"/>
                                        </p:tgtEl>
                                        <p:attrNameLst>
                                          <p:attrName>ppt_w</p:attrName>
                                        </p:attrNameLst>
                                      </p:cBhvr>
                                      <p:tavLst>
                                        <p:tav tm="0">
                                          <p:val>
                                            <p:fltVal val="0"/>
                                          </p:val>
                                        </p:tav>
                                        <p:tav tm="100000">
                                          <p:val>
                                            <p:strVal val="#ppt_w"/>
                                          </p:val>
                                        </p:tav>
                                      </p:tavLst>
                                    </p:anim>
                                    <p:anim calcmode="lin" valueType="num">
                                      <p:cBhvr>
                                        <p:cTn id="173" dur="1000" fill="hold"/>
                                        <p:tgtEl>
                                          <p:spTgt spid="52"/>
                                        </p:tgtEl>
                                        <p:attrNameLst>
                                          <p:attrName>ppt_h</p:attrName>
                                        </p:attrNameLst>
                                      </p:cBhvr>
                                      <p:tavLst>
                                        <p:tav tm="0">
                                          <p:val>
                                            <p:fltVal val="0"/>
                                          </p:val>
                                        </p:tav>
                                        <p:tav tm="100000">
                                          <p:val>
                                            <p:strVal val="#ppt_h"/>
                                          </p:val>
                                        </p:tav>
                                      </p:tavLst>
                                    </p:anim>
                                    <p:anim calcmode="lin" valueType="num">
                                      <p:cBhvr>
                                        <p:cTn id="174" dur="1000" fill="hold"/>
                                        <p:tgtEl>
                                          <p:spTgt spid="52"/>
                                        </p:tgtEl>
                                        <p:attrNameLst>
                                          <p:attrName>style.rotation</p:attrName>
                                        </p:attrNameLst>
                                      </p:cBhvr>
                                      <p:tavLst>
                                        <p:tav tm="0">
                                          <p:val>
                                            <p:fltVal val="90"/>
                                          </p:val>
                                        </p:tav>
                                        <p:tav tm="100000">
                                          <p:val>
                                            <p:fltVal val="0"/>
                                          </p:val>
                                        </p:tav>
                                      </p:tavLst>
                                    </p:anim>
                                    <p:animEffect transition="in" filter="fade">
                                      <p:cBhvr>
                                        <p:cTn id="175" dur="1000"/>
                                        <p:tgtEl>
                                          <p:spTgt spid="52"/>
                                        </p:tgtEl>
                                      </p:cBhvr>
                                    </p:animEffect>
                                  </p:childTnLst>
                                </p:cTn>
                              </p:par>
                              <p:par>
                                <p:cTn id="176" presetID="31"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53"/>
                                        </p:tgtEl>
                                        <p:attrNameLst>
                                          <p:attrName>style.visibility</p:attrName>
                                        </p:attrNameLst>
                                      </p:cBhvr>
                                      <p:to>
                                        <p:strVal val="visible"/>
                                      </p:to>
                                    </p:set>
                                    <p:anim calcmode="lin" valueType="num">
                                      <p:cBhvr>
                                        <p:cTn id="178" dur="1000" fill="hold"/>
                                        <p:tgtEl>
                                          <p:spTgt spid="53"/>
                                        </p:tgtEl>
                                        <p:attrNameLst>
                                          <p:attrName>ppt_w</p:attrName>
                                        </p:attrNameLst>
                                      </p:cBhvr>
                                      <p:tavLst>
                                        <p:tav tm="0">
                                          <p:val>
                                            <p:fltVal val="0"/>
                                          </p:val>
                                        </p:tav>
                                        <p:tav tm="100000">
                                          <p:val>
                                            <p:strVal val="#ppt_w"/>
                                          </p:val>
                                        </p:tav>
                                      </p:tavLst>
                                    </p:anim>
                                    <p:anim calcmode="lin" valueType="num">
                                      <p:cBhvr>
                                        <p:cTn id="179" dur="1000" fill="hold"/>
                                        <p:tgtEl>
                                          <p:spTgt spid="53"/>
                                        </p:tgtEl>
                                        <p:attrNameLst>
                                          <p:attrName>ppt_h</p:attrName>
                                        </p:attrNameLst>
                                      </p:cBhvr>
                                      <p:tavLst>
                                        <p:tav tm="0">
                                          <p:val>
                                            <p:fltVal val="0"/>
                                          </p:val>
                                        </p:tav>
                                        <p:tav tm="100000">
                                          <p:val>
                                            <p:strVal val="#ppt_h"/>
                                          </p:val>
                                        </p:tav>
                                      </p:tavLst>
                                    </p:anim>
                                    <p:anim calcmode="lin" valueType="num">
                                      <p:cBhvr>
                                        <p:cTn id="180" dur="1000" fill="hold"/>
                                        <p:tgtEl>
                                          <p:spTgt spid="53"/>
                                        </p:tgtEl>
                                        <p:attrNameLst>
                                          <p:attrName>style.rotation</p:attrName>
                                        </p:attrNameLst>
                                      </p:cBhvr>
                                      <p:tavLst>
                                        <p:tav tm="0">
                                          <p:val>
                                            <p:fltVal val="90"/>
                                          </p:val>
                                        </p:tav>
                                        <p:tav tm="100000">
                                          <p:val>
                                            <p:fltVal val="0"/>
                                          </p:val>
                                        </p:tav>
                                      </p:tavLst>
                                    </p:anim>
                                    <p:animEffect transition="in" filter="fade">
                                      <p:cBhvr>
                                        <p:cTn id="181" dur="1000"/>
                                        <p:tgtEl>
                                          <p:spTgt spid="53"/>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54"/>
                                        </p:tgtEl>
                                        <p:attrNameLst>
                                          <p:attrName>style.visibility</p:attrName>
                                        </p:attrNameLst>
                                      </p:cBhvr>
                                      <p:to>
                                        <p:strVal val="visible"/>
                                      </p:to>
                                    </p:set>
                                    <p:anim calcmode="lin" valueType="num">
                                      <p:cBhvr>
                                        <p:cTn id="184" dur="1000" fill="hold"/>
                                        <p:tgtEl>
                                          <p:spTgt spid="54"/>
                                        </p:tgtEl>
                                        <p:attrNameLst>
                                          <p:attrName>ppt_w</p:attrName>
                                        </p:attrNameLst>
                                      </p:cBhvr>
                                      <p:tavLst>
                                        <p:tav tm="0">
                                          <p:val>
                                            <p:fltVal val="0"/>
                                          </p:val>
                                        </p:tav>
                                        <p:tav tm="100000">
                                          <p:val>
                                            <p:strVal val="#ppt_w"/>
                                          </p:val>
                                        </p:tav>
                                      </p:tavLst>
                                    </p:anim>
                                    <p:anim calcmode="lin" valueType="num">
                                      <p:cBhvr>
                                        <p:cTn id="185" dur="1000" fill="hold"/>
                                        <p:tgtEl>
                                          <p:spTgt spid="54"/>
                                        </p:tgtEl>
                                        <p:attrNameLst>
                                          <p:attrName>ppt_h</p:attrName>
                                        </p:attrNameLst>
                                      </p:cBhvr>
                                      <p:tavLst>
                                        <p:tav tm="0">
                                          <p:val>
                                            <p:fltVal val="0"/>
                                          </p:val>
                                        </p:tav>
                                        <p:tav tm="100000">
                                          <p:val>
                                            <p:strVal val="#ppt_h"/>
                                          </p:val>
                                        </p:tav>
                                      </p:tavLst>
                                    </p:anim>
                                    <p:anim calcmode="lin" valueType="num">
                                      <p:cBhvr>
                                        <p:cTn id="186" dur="1000" fill="hold"/>
                                        <p:tgtEl>
                                          <p:spTgt spid="54"/>
                                        </p:tgtEl>
                                        <p:attrNameLst>
                                          <p:attrName>style.rotation</p:attrName>
                                        </p:attrNameLst>
                                      </p:cBhvr>
                                      <p:tavLst>
                                        <p:tav tm="0">
                                          <p:val>
                                            <p:fltVal val="90"/>
                                          </p:val>
                                        </p:tav>
                                        <p:tav tm="100000">
                                          <p:val>
                                            <p:fltVal val="0"/>
                                          </p:val>
                                        </p:tav>
                                      </p:tavLst>
                                    </p:anim>
                                    <p:animEffect transition="in" filter="fade">
                                      <p:cBhvr>
                                        <p:cTn id="187" dur="1000"/>
                                        <p:tgtEl>
                                          <p:spTgt spid="54"/>
                                        </p:tgtEl>
                                      </p:cBhvr>
                                    </p:animEffect>
                                  </p:childTnLst>
                                </p:cTn>
                              </p:par>
                              <p:par>
                                <p:cTn id="188" presetID="31" presetClass="entr" presetSubtype="0" fill="hold" grpId="0" nodeType="withEffect">
                                  <p:stCondLst>
                                    <p:cond delay="0"/>
                                  </p:stCondLst>
                                  <p:childTnLst>
                                    <p:set>
                                      <p:cBhvr>
                                        <p:cTn id="189" dur="1" fill="hold">
                                          <p:stCondLst>
                                            <p:cond delay="0"/>
                                          </p:stCondLst>
                                        </p:cTn>
                                        <p:tgtEl>
                                          <p:spTgt spid="55"/>
                                        </p:tgtEl>
                                        <p:attrNameLst>
                                          <p:attrName>style.visibility</p:attrName>
                                        </p:attrNameLst>
                                      </p:cBhvr>
                                      <p:to>
                                        <p:strVal val="visible"/>
                                      </p:to>
                                    </p:set>
                                    <p:anim calcmode="lin" valueType="num">
                                      <p:cBhvr>
                                        <p:cTn id="190" dur="1000" fill="hold"/>
                                        <p:tgtEl>
                                          <p:spTgt spid="55"/>
                                        </p:tgtEl>
                                        <p:attrNameLst>
                                          <p:attrName>ppt_w</p:attrName>
                                        </p:attrNameLst>
                                      </p:cBhvr>
                                      <p:tavLst>
                                        <p:tav tm="0">
                                          <p:val>
                                            <p:fltVal val="0"/>
                                          </p:val>
                                        </p:tav>
                                        <p:tav tm="100000">
                                          <p:val>
                                            <p:strVal val="#ppt_w"/>
                                          </p:val>
                                        </p:tav>
                                      </p:tavLst>
                                    </p:anim>
                                    <p:anim calcmode="lin" valueType="num">
                                      <p:cBhvr>
                                        <p:cTn id="191" dur="1000" fill="hold"/>
                                        <p:tgtEl>
                                          <p:spTgt spid="55"/>
                                        </p:tgtEl>
                                        <p:attrNameLst>
                                          <p:attrName>ppt_h</p:attrName>
                                        </p:attrNameLst>
                                      </p:cBhvr>
                                      <p:tavLst>
                                        <p:tav tm="0">
                                          <p:val>
                                            <p:fltVal val="0"/>
                                          </p:val>
                                        </p:tav>
                                        <p:tav tm="100000">
                                          <p:val>
                                            <p:strVal val="#ppt_h"/>
                                          </p:val>
                                        </p:tav>
                                      </p:tavLst>
                                    </p:anim>
                                    <p:anim calcmode="lin" valueType="num">
                                      <p:cBhvr>
                                        <p:cTn id="192" dur="1000" fill="hold"/>
                                        <p:tgtEl>
                                          <p:spTgt spid="55"/>
                                        </p:tgtEl>
                                        <p:attrNameLst>
                                          <p:attrName>style.rotation</p:attrName>
                                        </p:attrNameLst>
                                      </p:cBhvr>
                                      <p:tavLst>
                                        <p:tav tm="0">
                                          <p:val>
                                            <p:fltVal val="90"/>
                                          </p:val>
                                        </p:tav>
                                        <p:tav tm="100000">
                                          <p:val>
                                            <p:fltVal val="0"/>
                                          </p:val>
                                        </p:tav>
                                      </p:tavLst>
                                    </p:anim>
                                    <p:animEffect transition="in" filter="fade">
                                      <p:cBhvr>
                                        <p:cTn id="193" dur="1000"/>
                                        <p:tgtEl>
                                          <p:spTgt spid="55"/>
                                        </p:tgtEl>
                                      </p:cBhvr>
                                    </p:animEffect>
                                  </p:childTnLst>
                                </p:cTn>
                              </p:par>
                              <p:par>
                                <p:cTn id="194" presetID="31" presetClass="entr" presetSubtype="0" fill="hold" grpId="0" nodeType="withEffect">
                                  <p:stCondLst>
                                    <p:cond delay="0"/>
                                  </p:stCondLst>
                                  <p:childTnLst>
                                    <p:set>
                                      <p:cBhvr>
                                        <p:cTn id="195" dur="1" fill="hold">
                                          <p:stCondLst>
                                            <p:cond delay="0"/>
                                          </p:stCondLst>
                                        </p:cTn>
                                        <p:tgtEl>
                                          <p:spTgt spid="56"/>
                                        </p:tgtEl>
                                        <p:attrNameLst>
                                          <p:attrName>style.visibility</p:attrName>
                                        </p:attrNameLst>
                                      </p:cBhvr>
                                      <p:to>
                                        <p:strVal val="visible"/>
                                      </p:to>
                                    </p:set>
                                    <p:anim calcmode="lin" valueType="num">
                                      <p:cBhvr>
                                        <p:cTn id="196" dur="1000" fill="hold"/>
                                        <p:tgtEl>
                                          <p:spTgt spid="56"/>
                                        </p:tgtEl>
                                        <p:attrNameLst>
                                          <p:attrName>ppt_w</p:attrName>
                                        </p:attrNameLst>
                                      </p:cBhvr>
                                      <p:tavLst>
                                        <p:tav tm="0">
                                          <p:val>
                                            <p:fltVal val="0"/>
                                          </p:val>
                                        </p:tav>
                                        <p:tav tm="100000">
                                          <p:val>
                                            <p:strVal val="#ppt_w"/>
                                          </p:val>
                                        </p:tav>
                                      </p:tavLst>
                                    </p:anim>
                                    <p:anim calcmode="lin" valueType="num">
                                      <p:cBhvr>
                                        <p:cTn id="197" dur="1000" fill="hold"/>
                                        <p:tgtEl>
                                          <p:spTgt spid="56"/>
                                        </p:tgtEl>
                                        <p:attrNameLst>
                                          <p:attrName>ppt_h</p:attrName>
                                        </p:attrNameLst>
                                      </p:cBhvr>
                                      <p:tavLst>
                                        <p:tav tm="0">
                                          <p:val>
                                            <p:fltVal val="0"/>
                                          </p:val>
                                        </p:tav>
                                        <p:tav tm="100000">
                                          <p:val>
                                            <p:strVal val="#ppt_h"/>
                                          </p:val>
                                        </p:tav>
                                      </p:tavLst>
                                    </p:anim>
                                    <p:anim calcmode="lin" valueType="num">
                                      <p:cBhvr>
                                        <p:cTn id="198" dur="1000" fill="hold"/>
                                        <p:tgtEl>
                                          <p:spTgt spid="56"/>
                                        </p:tgtEl>
                                        <p:attrNameLst>
                                          <p:attrName>style.rotation</p:attrName>
                                        </p:attrNameLst>
                                      </p:cBhvr>
                                      <p:tavLst>
                                        <p:tav tm="0">
                                          <p:val>
                                            <p:fltVal val="90"/>
                                          </p:val>
                                        </p:tav>
                                        <p:tav tm="100000">
                                          <p:val>
                                            <p:fltVal val="0"/>
                                          </p:val>
                                        </p:tav>
                                      </p:tavLst>
                                    </p:anim>
                                    <p:animEffect transition="in" filter="fade">
                                      <p:cBhvr>
                                        <p:cTn id="199" dur="1000"/>
                                        <p:tgtEl>
                                          <p:spTgt spid="56"/>
                                        </p:tgtEl>
                                      </p:cBhvr>
                                    </p:animEffect>
                                  </p:childTnLst>
                                </p:cTn>
                              </p:par>
                              <p:par>
                                <p:cTn id="200" presetID="31" presetClass="entr" presetSubtype="0" fill="hold" grpId="0" nodeType="withEffect">
                                  <p:stCondLst>
                                    <p:cond delay="0"/>
                                  </p:stCondLst>
                                  <p:childTnLst>
                                    <p:set>
                                      <p:cBhvr>
                                        <p:cTn id="201" dur="1" fill="hold">
                                          <p:stCondLst>
                                            <p:cond delay="0"/>
                                          </p:stCondLst>
                                        </p:cTn>
                                        <p:tgtEl>
                                          <p:spTgt spid="57"/>
                                        </p:tgtEl>
                                        <p:attrNameLst>
                                          <p:attrName>style.visibility</p:attrName>
                                        </p:attrNameLst>
                                      </p:cBhvr>
                                      <p:to>
                                        <p:strVal val="visible"/>
                                      </p:to>
                                    </p:set>
                                    <p:anim calcmode="lin" valueType="num">
                                      <p:cBhvr>
                                        <p:cTn id="202" dur="1000" fill="hold"/>
                                        <p:tgtEl>
                                          <p:spTgt spid="57"/>
                                        </p:tgtEl>
                                        <p:attrNameLst>
                                          <p:attrName>ppt_w</p:attrName>
                                        </p:attrNameLst>
                                      </p:cBhvr>
                                      <p:tavLst>
                                        <p:tav tm="0">
                                          <p:val>
                                            <p:fltVal val="0"/>
                                          </p:val>
                                        </p:tav>
                                        <p:tav tm="100000">
                                          <p:val>
                                            <p:strVal val="#ppt_w"/>
                                          </p:val>
                                        </p:tav>
                                      </p:tavLst>
                                    </p:anim>
                                    <p:anim calcmode="lin" valueType="num">
                                      <p:cBhvr>
                                        <p:cTn id="203" dur="1000" fill="hold"/>
                                        <p:tgtEl>
                                          <p:spTgt spid="57"/>
                                        </p:tgtEl>
                                        <p:attrNameLst>
                                          <p:attrName>ppt_h</p:attrName>
                                        </p:attrNameLst>
                                      </p:cBhvr>
                                      <p:tavLst>
                                        <p:tav tm="0">
                                          <p:val>
                                            <p:fltVal val="0"/>
                                          </p:val>
                                        </p:tav>
                                        <p:tav tm="100000">
                                          <p:val>
                                            <p:strVal val="#ppt_h"/>
                                          </p:val>
                                        </p:tav>
                                      </p:tavLst>
                                    </p:anim>
                                    <p:anim calcmode="lin" valueType="num">
                                      <p:cBhvr>
                                        <p:cTn id="204" dur="1000" fill="hold"/>
                                        <p:tgtEl>
                                          <p:spTgt spid="57"/>
                                        </p:tgtEl>
                                        <p:attrNameLst>
                                          <p:attrName>style.rotation</p:attrName>
                                        </p:attrNameLst>
                                      </p:cBhvr>
                                      <p:tavLst>
                                        <p:tav tm="0">
                                          <p:val>
                                            <p:fltVal val="90"/>
                                          </p:val>
                                        </p:tav>
                                        <p:tav tm="100000">
                                          <p:val>
                                            <p:fltVal val="0"/>
                                          </p:val>
                                        </p:tav>
                                      </p:tavLst>
                                    </p:anim>
                                    <p:animEffect transition="in" filter="fade">
                                      <p:cBhvr>
                                        <p:cTn id="205" dur="1000"/>
                                        <p:tgtEl>
                                          <p:spTgt spid="57"/>
                                        </p:tgtEl>
                                      </p:cBhvr>
                                    </p:animEffect>
                                  </p:childTnLst>
                                </p:cTn>
                              </p:par>
                              <p:par>
                                <p:cTn id="206" presetID="31" presetClass="entr" presetSubtype="0" fill="hold" grpId="0" nodeType="withEffect">
                                  <p:stCondLst>
                                    <p:cond delay="0"/>
                                  </p:stCondLst>
                                  <p:childTnLst>
                                    <p:set>
                                      <p:cBhvr>
                                        <p:cTn id="207" dur="1" fill="hold">
                                          <p:stCondLst>
                                            <p:cond delay="0"/>
                                          </p:stCondLst>
                                        </p:cTn>
                                        <p:tgtEl>
                                          <p:spTgt spid="58"/>
                                        </p:tgtEl>
                                        <p:attrNameLst>
                                          <p:attrName>style.visibility</p:attrName>
                                        </p:attrNameLst>
                                      </p:cBhvr>
                                      <p:to>
                                        <p:strVal val="visible"/>
                                      </p:to>
                                    </p:set>
                                    <p:anim calcmode="lin" valueType="num">
                                      <p:cBhvr>
                                        <p:cTn id="208" dur="1000" fill="hold"/>
                                        <p:tgtEl>
                                          <p:spTgt spid="58"/>
                                        </p:tgtEl>
                                        <p:attrNameLst>
                                          <p:attrName>ppt_w</p:attrName>
                                        </p:attrNameLst>
                                      </p:cBhvr>
                                      <p:tavLst>
                                        <p:tav tm="0">
                                          <p:val>
                                            <p:fltVal val="0"/>
                                          </p:val>
                                        </p:tav>
                                        <p:tav tm="100000">
                                          <p:val>
                                            <p:strVal val="#ppt_w"/>
                                          </p:val>
                                        </p:tav>
                                      </p:tavLst>
                                    </p:anim>
                                    <p:anim calcmode="lin" valueType="num">
                                      <p:cBhvr>
                                        <p:cTn id="209" dur="1000" fill="hold"/>
                                        <p:tgtEl>
                                          <p:spTgt spid="58"/>
                                        </p:tgtEl>
                                        <p:attrNameLst>
                                          <p:attrName>ppt_h</p:attrName>
                                        </p:attrNameLst>
                                      </p:cBhvr>
                                      <p:tavLst>
                                        <p:tav tm="0">
                                          <p:val>
                                            <p:fltVal val="0"/>
                                          </p:val>
                                        </p:tav>
                                        <p:tav tm="100000">
                                          <p:val>
                                            <p:strVal val="#ppt_h"/>
                                          </p:val>
                                        </p:tav>
                                      </p:tavLst>
                                    </p:anim>
                                    <p:anim calcmode="lin" valueType="num">
                                      <p:cBhvr>
                                        <p:cTn id="210" dur="1000" fill="hold"/>
                                        <p:tgtEl>
                                          <p:spTgt spid="58"/>
                                        </p:tgtEl>
                                        <p:attrNameLst>
                                          <p:attrName>style.rotation</p:attrName>
                                        </p:attrNameLst>
                                      </p:cBhvr>
                                      <p:tavLst>
                                        <p:tav tm="0">
                                          <p:val>
                                            <p:fltVal val="90"/>
                                          </p:val>
                                        </p:tav>
                                        <p:tav tm="100000">
                                          <p:val>
                                            <p:fltVal val="0"/>
                                          </p:val>
                                        </p:tav>
                                      </p:tavLst>
                                    </p:anim>
                                    <p:animEffect transition="in" filter="fade">
                                      <p:cBhvr>
                                        <p:cTn id="211" dur="1000"/>
                                        <p:tgtEl>
                                          <p:spTgt spid="58"/>
                                        </p:tgtEl>
                                      </p:cBhvr>
                                    </p:animEffect>
                                  </p:childTnLst>
                                </p:cTn>
                              </p:par>
                              <p:par>
                                <p:cTn id="212" presetID="31" presetClass="entr" presetSubtype="0" fill="hold" grpId="0" nodeType="withEffect" nodePh="1">
                                  <p:stCondLst>
                                    <p:cond delay="0"/>
                                  </p:stCondLst>
                                  <p:endCondLst>
                                    <p:cond evt="begin" delay="0">
                                      <p:tn val="212"/>
                                    </p:cond>
                                  </p:endCondLst>
                                  <p:childTnLst>
                                    <p:set>
                                      <p:cBhvr>
                                        <p:cTn id="213" dur="1" fill="hold">
                                          <p:stCondLst>
                                            <p:cond delay="0"/>
                                          </p:stCondLst>
                                        </p:cTn>
                                        <p:tgtEl>
                                          <p:spTgt spid="59"/>
                                        </p:tgtEl>
                                        <p:attrNameLst>
                                          <p:attrName>style.visibility</p:attrName>
                                        </p:attrNameLst>
                                      </p:cBhvr>
                                      <p:to>
                                        <p:strVal val="visible"/>
                                      </p:to>
                                    </p:set>
                                    <p:anim calcmode="lin" valueType="num">
                                      <p:cBhvr>
                                        <p:cTn id="214" dur="1000" fill="hold"/>
                                        <p:tgtEl>
                                          <p:spTgt spid="59"/>
                                        </p:tgtEl>
                                        <p:attrNameLst>
                                          <p:attrName>ppt_w</p:attrName>
                                        </p:attrNameLst>
                                      </p:cBhvr>
                                      <p:tavLst>
                                        <p:tav tm="0">
                                          <p:val>
                                            <p:fltVal val="0"/>
                                          </p:val>
                                        </p:tav>
                                        <p:tav tm="100000">
                                          <p:val>
                                            <p:strVal val="#ppt_w"/>
                                          </p:val>
                                        </p:tav>
                                      </p:tavLst>
                                    </p:anim>
                                    <p:anim calcmode="lin" valueType="num">
                                      <p:cBhvr>
                                        <p:cTn id="215" dur="1000" fill="hold"/>
                                        <p:tgtEl>
                                          <p:spTgt spid="59"/>
                                        </p:tgtEl>
                                        <p:attrNameLst>
                                          <p:attrName>ppt_h</p:attrName>
                                        </p:attrNameLst>
                                      </p:cBhvr>
                                      <p:tavLst>
                                        <p:tav tm="0">
                                          <p:val>
                                            <p:fltVal val="0"/>
                                          </p:val>
                                        </p:tav>
                                        <p:tav tm="100000">
                                          <p:val>
                                            <p:strVal val="#ppt_h"/>
                                          </p:val>
                                        </p:tav>
                                      </p:tavLst>
                                    </p:anim>
                                    <p:anim calcmode="lin" valueType="num">
                                      <p:cBhvr>
                                        <p:cTn id="216" dur="1000" fill="hold"/>
                                        <p:tgtEl>
                                          <p:spTgt spid="59"/>
                                        </p:tgtEl>
                                        <p:attrNameLst>
                                          <p:attrName>style.rotation</p:attrName>
                                        </p:attrNameLst>
                                      </p:cBhvr>
                                      <p:tavLst>
                                        <p:tav tm="0">
                                          <p:val>
                                            <p:fltVal val="90"/>
                                          </p:val>
                                        </p:tav>
                                        <p:tav tm="100000">
                                          <p:val>
                                            <p:fltVal val="0"/>
                                          </p:val>
                                        </p:tav>
                                      </p:tavLst>
                                    </p:anim>
                                    <p:animEffect transition="in" filter="fade">
                                      <p:cBhvr>
                                        <p:cTn id="217" dur="1000"/>
                                        <p:tgtEl>
                                          <p:spTgt spid="59"/>
                                        </p:tgtEl>
                                      </p:cBhvr>
                                    </p:animEffect>
                                  </p:childTnLst>
                                </p:cTn>
                              </p:par>
                              <p:par>
                                <p:cTn id="218" presetID="31" presetClass="entr" presetSubtype="0" fill="hold" grpId="0" nodeType="withEffect">
                                  <p:stCondLst>
                                    <p:cond delay="0"/>
                                  </p:stCondLst>
                                  <p:childTnLst>
                                    <p:set>
                                      <p:cBhvr>
                                        <p:cTn id="219" dur="1" fill="hold">
                                          <p:stCondLst>
                                            <p:cond delay="0"/>
                                          </p:stCondLst>
                                        </p:cTn>
                                        <p:tgtEl>
                                          <p:spTgt spid="60"/>
                                        </p:tgtEl>
                                        <p:attrNameLst>
                                          <p:attrName>style.visibility</p:attrName>
                                        </p:attrNameLst>
                                      </p:cBhvr>
                                      <p:to>
                                        <p:strVal val="visible"/>
                                      </p:to>
                                    </p:set>
                                    <p:anim calcmode="lin" valueType="num">
                                      <p:cBhvr>
                                        <p:cTn id="220" dur="1000" fill="hold"/>
                                        <p:tgtEl>
                                          <p:spTgt spid="60"/>
                                        </p:tgtEl>
                                        <p:attrNameLst>
                                          <p:attrName>ppt_w</p:attrName>
                                        </p:attrNameLst>
                                      </p:cBhvr>
                                      <p:tavLst>
                                        <p:tav tm="0">
                                          <p:val>
                                            <p:fltVal val="0"/>
                                          </p:val>
                                        </p:tav>
                                        <p:tav tm="100000">
                                          <p:val>
                                            <p:strVal val="#ppt_w"/>
                                          </p:val>
                                        </p:tav>
                                      </p:tavLst>
                                    </p:anim>
                                    <p:anim calcmode="lin" valueType="num">
                                      <p:cBhvr>
                                        <p:cTn id="221" dur="1000" fill="hold"/>
                                        <p:tgtEl>
                                          <p:spTgt spid="60"/>
                                        </p:tgtEl>
                                        <p:attrNameLst>
                                          <p:attrName>ppt_h</p:attrName>
                                        </p:attrNameLst>
                                      </p:cBhvr>
                                      <p:tavLst>
                                        <p:tav tm="0">
                                          <p:val>
                                            <p:fltVal val="0"/>
                                          </p:val>
                                        </p:tav>
                                        <p:tav tm="100000">
                                          <p:val>
                                            <p:strVal val="#ppt_h"/>
                                          </p:val>
                                        </p:tav>
                                      </p:tavLst>
                                    </p:anim>
                                    <p:anim calcmode="lin" valueType="num">
                                      <p:cBhvr>
                                        <p:cTn id="222" dur="1000" fill="hold"/>
                                        <p:tgtEl>
                                          <p:spTgt spid="60"/>
                                        </p:tgtEl>
                                        <p:attrNameLst>
                                          <p:attrName>style.rotation</p:attrName>
                                        </p:attrNameLst>
                                      </p:cBhvr>
                                      <p:tavLst>
                                        <p:tav tm="0">
                                          <p:val>
                                            <p:fltVal val="90"/>
                                          </p:val>
                                        </p:tav>
                                        <p:tav tm="100000">
                                          <p:val>
                                            <p:fltVal val="0"/>
                                          </p:val>
                                        </p:tav>
                                      </p:tavLst>
                                    </p:anim>
                                    <p:animEffect transition="in" filter="fade">
                                      <p:cBhvr>
                                        <p:cTn id="223" dur="1000"/>
                                        <p:tgtEl>
                                          <p:spTgt spid="60"/>
                                        </p:tgtEl>
                                      </p:cBhvr>
                                    </p:animEffect>
                                  </p:childTnLst>
                                </p:cTn>
                              </p:par>
                              <p:par>
                                <p:cTn id="224" presetID="31" presetClass="entr" presetSubtype="0" fill="hold" grpId="0" nodeType="withEffect">
                                  <p:stCondLst>
                                    <p:cond delay="0"/>
                                  </p:stCondLst>
                                  <p:childTnLst>
                                    <p:set>
                                      <p:cBhvr>
                                        <p:cTn id="225" dur="1" fill="hold">
                                          <p:stCondLst>
                                            <p:cond delay="0"/>
                                          </p:stCondLst>
                                        </p:cTn>
                                        <p:tgtEl>
                                          <p:spTgt spid="61"/>
                                        </p:tgtEl>
                                        <p:attrNameLst>
                                          <p:attrName>style.visibility</p:attrName>
                                        </p:attrNameLst>
                                      </p:cBhvr>
                                      <p:to>
                                        <p:strVal val="visible"/>
                                      </p:to>
                                    </p:set>
                                    <p:anim calcmode="lin" valueType="num">
                                      <p:cBhvr>
                                        <p:cTn id="226" dur="1000" fill="hold"/>
                                        <p:tgtEl>
                                          <p:spTgt spid="61"/>
                                        </p:tgtEl>
                                        <p:attrNameLst>
                                          <p:attrName>ppt_w</p:attrName>
                                        </p:attrNameLst>
                                      </p:cBhvr>
                                      <p:tavLst>
                                        <p:tav tm="0">
                                          <p:val>
                                            <p:fltVal val="0"/>
                                          </p:val>
                                        </p:tav>
                                        <p:tav tm="100000">
                                          <p:val>
                                            <p:strVal val="#ppt_w"/>
                                          </p:val>
                                        </p:tav>
                                      </p:tavLst>
                                    </p:anim>
                                    <p:anim calcmode="lin" valueType="num">
                                      <p:cBhvr>
                                        <p:cTn id="227" dur="1000" fill="hold"/>
                                        <p:tgtEl>
                                          <p:spTgt spid="61"/>
                                        </p:tgtEl>
                                        <p:attrNameLst>
                                          <p:attrName>ppt_h</p:attrName>
                                        </p:attrNameLst>
                                      </p:cBhvr>
                                      <p:tavLst>
                                        <p:tav tm="0">
                                          <p:val>
                                            <p:fltVal val="0"/>
                                          </p:val>
                                        </p:tav>
                                        <p:tav tm="100000">
                                          <p:val>
                                            <p:strVal val="#ppt_h"/>
                                          </p:val>
                                        </p:tav>
                                      </p:tavLst>
                                    </p:anim>
                                    <p:anim calcmode="lin" valueType="num">
                                      <p:cBhvr>
                                        <p:cTn id="228" dur="1000" fill="hold"/>
                                        <p:tgtEl>
                                          <p:spTgt spid="61"/>
                                        </p:tgtEl>
                                        <p:attrNameLst>
                                          <p:attrName>style.rotation</p:attrName>
                                        </p:attrNameLst>
                                      </p:cBhvr>
                                      <p:tavLst>
                                        <p:tav tm="0">
                                          <p:val>
                                            <p:fltVal val="90"/>
                                          </p:val>
                                        </p:tav>
                                        <p:tav tm="100000">
                                          <p:val>
                                            <p:fltVal val="0"/>
                                          </p:val>
                                        </p:tav>
                                      </p:tavLst>
                                    </p:anim>
                                    <p:animEffect transition="in" filter="fade">
                                      <p:cBhvr>
                                        <p:cTn id="229" dur="1000"/>
                                        <p:tgtEl>
                                          <p:spTgt spid="61"/>
                                        </p:tgtEl>
                                      </p:cBhvr>
                                    </p:animEffect>
                                  </p:childTnLst>
                                </p:cTn>
                              </p:par>
                              <p:par>
                                <p:cTn id="230" presetID="31" presetClass="entr" presetSubtype="0" fill="hold" grpId="0" nodeType="withEffect">
                                  <p:stCondLst>
                                    <p:cond delay="0"/>
                                  </p:stCondLst>
                                  <p:childTnLst>
                                    <p:set>
                                      <p:cBhvr>
                                        <p:cTn id="231" dur="1" fill="hold">
                                          <p:stCondLst>
                                            <p:cond delay="0"/>
                                          </p:stCondLst>
                                        </p:cTn>
                                        <p:tgtEl>
                                          <p:spTgt spid="62"/>
                                        </p:tgtEl>
                                        <p:attrNameLst>
                                          <p:attrName>style.visibility</p:attrName>
                                        </p:attrNameLst>
                                      </p:cBhvr>
                                      <p:to>
                                        <p:strVal val="visible"/>
                                      </p:to>
                                    </p:set>
                                    <p:anim calcmode="lin" valueType="num">
                                      <p:cBhvr>
                                        <p:cTn id="232" dur="1000" fill="hold"/>
                                        <p:tgtEl>
                                          <p:spTgt spid="62"/>
                                        </p:tgtEl>
                                        <p:attrNameLst>
                                          <p:attrName>ppt_w</p:attrName>
                                        </p:attrNameLst>
                                      </p:cBhvr>
                                      <p:tavLst>
                                        <p:tav tm="0">
                                          <p:val>
                                            <p:fltVal val="0"/>
                                          </p:val>
                                        </p:tav>
                                        <p:tav tm="100000">
                                          <p:val>
                                            <p:strVal val="#ppt_w"/>
                                          </p:val>
                                        </p:tav>
                                      </p:tavLst>
                                    </p:anim>
                                    <p:anim calcmode="lin" valueType="num">
                                      <p:cBhvr>
                                        <p:cTn id="233" dur="1000" fill="hold"/>
                                        <p:tgtEl>
                                          <p:spTgt spid="62"/>
                                        </p:tgtEl>
                                        <p:attrNameLst>
                                          <p:attrName>ppt_h</p:attrName>
                                        </p:attrNameLst>
                                      </p:cBhvr>
                                      <p:tavLst>
                                        <p:tav tm="0">
                                          <p:val>
                                            <p:fltVal val="0"/>
                                          </p:val>
                                        </p:tav>
                                        <p:tav tm="100000">
                                          <p:val>
                                            <p:strVal val="#ppt_h"/>
                                          </p:val>
                                        </p:tav>
                                      </p:tavLst>
                                    </p:anim>
                                    <p:anim calcmode="lin" valueType="num">
                                      <p:cBhvr>
                                        <p:cTn id="234" dur="1000" fill="hold"/>
                                        <p:tgtEl>
                                          <p:spTgt spid="62"/>
                                        </p:tgtEl>
                                        <p:attrNameLst>
                                          <p:attrName>style.rotation</p:attrName>
                                        </p:attrNameLst>
                                      </p:cBhvr>
                                      <p:tavLst>
                                        <p:tav tm="0">
                                          <p:val>
                                            <p:fltVal val="90"/>
                                          </p:val>
                                        </p:tav>
                                        <p:tav tm="100000">
                                          <p:val>
                                            <p:fltVal val="0"/>
                                          </p:val>
                                        </p:tav>
                                      </p:tavLst>
                                    </p:anim>
                                    <p:animEffect transition="in" filter="fade">
                                      <p:cBhvr>
                                        <p:cTn id="235" dur="1000"/>
                                        <p:tgtEl>
                                          <p:spTgt spid="62"/>
                                        </p:tgtEl>
                                      </p:cBhvr>
                                    </p:animEffect>
                                  </p:childTnLst>
                                </p:cTn>
                              </p:par>
                              <p:par>
                                <p:cTn id="236" presetID="31" presetClass="entr" presetSubtype="0" fill="hold" grpId="0" nodeType="withEffect">
                                  <p:stCondLst>
                                    <p:cond delay="0"/>
                                  </p:stCondLst>
                                  <p:childTnLst>
                                    <p:set>
                                      <p:cBhvr>
                                        <p:cTn id="237" dur="1" fill="hold">
                                          <p:stCondLst>
                                            <p:cond delay="0"/>
                                          </p:stCondLst>
                                        </p:cTn>
                                        <p:tgtEl>
                                          <p:spTgt spid="63"/>
                                        </p:tgtEl>
                                        <p:attrNameLst>
                                          <p:attrName>style.visibility</p:attrName>
                                        </p:attrNameLst>
                                      </p:cBhvr>
                                      <p:to>
                                        <p:strVal val="visible"/>
                                      </p:to>
                                    </p:set>
                                    <p:anim calcmode="lin" valueType="num">
                                      <p:cBhvr>
                                        <p:cTn id="238" dur="1000" fill="hold"/>
                                        <p:tgtEl>
                                          <p:spTgt spid="63"/>
                                        </p:tgtEl>
                                        <p:attrNameLst>
                                          <p:attrName>ppt_w</p:attrName>
                                        </p:attrNameLst>
                                      </p:cBhvr>
                                      <p:tavLst>
                                        <p:tav tm="0">
                                          <p:val>
                                            <p:fltVal val="0"/>
                                          </p:val>
                                        </p:tav>
                                        <p:tav tm="100000">
                                          <p:val>
                                            <p:strVal val="#ppt_w"/>
                                          </p:val>
                                        </p:tav>
                                      </p:tavLst>
                                    </p:anim>
                                    <p:anim calcmode="lin" valueType="num">
                                      <p:cBhvr>
                                        <p:cTn id="239" dur="1000" fill="hold"/>
                                        <p:tgtEl>
                                          <p:spTgt spid="63"/>
                                        </p:tgtEl>
                                        <p:attrNameLst>
                                          <p:attrName>ppt_h</p:attrName>
                                        </p:attrNameLst>
                                      </p:cBhvr>
                                      <p:tavLst>
                                        <p:tav tm="0">
                                          <p:val>
                                            <p:fltVal val="0"/>
                                          </p:val>
                                        </p:tav>
                                        <p:tav tm="100000">
                                          <p:val>
                                            <p:strVal val="#ppt_h"/>
                                          </p:val>
                                        </p:tav>
                                      </p:tavLst>
                                    </p:anim>
                                    <p:anim calcmode="lin" valueType="num">
                                      <p:cBhvr>
                                        <p:cTn id="240" dur="1000" fill="hold"/>
                                        <p:tgtEl>
                                          <p:spTgt spid="63"/>
                                        </p:tgtEl>
                                        <p:attrNameLst>
                                          <p:attrName>style.rotation</p:attrName>
                                        </p:attrNameLst>
                                      </p:cBhvr>
                                      <p:tavLst>
                                        <p:tav tm="0">
                                          <p:val>
                                            <p:fltVal val="90"/>
                                          </p:val>
                                        </p:tav>
                                        <p:tav tm="100000">
                                          <p:val>
                                            <p:fltVal val="0"/>
                                          </p:val>
                                        </p:tav>
                                      </p:tavLst>
                                    </p:anim>
                                    <p:animEffect transition="in" filter="fade">
                                      <p:cBhvr>
                                        <p:cTn id="241" dur="1000"/>
                                        <p:tgtEl>
                                          <p:spTgt spid="63"/>
                                        </p:tgtEl>
                                      </p:cBhvr>
                                    </p:animEffect>
                                  </p:childTnLst>
                                </p:cTn>
                              </p:par>
                              <p:par>
                                <p:cTn id="242" presetID="31" presetClass="entr" presetSubtype="0" fill="hold" grpId="0" nodeType="withEffect">
                                  <p:stCondLst>
                                    <p:cond delay="0"/>
                                  </p:stCondLst>
                                  <p:childTnLst>
                                    <p:set>
                                      <p:cBhvr>
                                        <p:cTn id="243" dur="1" fill="hold">
                                          <p:stCondLst>
                                            <p:cond delay="0"/>
                                          </p:stCondLst>
                                        </p:cTn>
                                        <p:tgtEl>
                                          <p:spTgt spid="64"/>
                                        </p:tgtEl>
                                        <p:attrNameLst>
                                          <p:attrName>style.visibility</p:attrName>
                                        </p:attrNameLst>
                                      </p:cBhvr>
                                      <p:to>
                                        <p:strVal val="visible"/>
                                      </p:to>
                                    </p:set>
                                    <p:anim calcmode="lin" valueType="num">
                                      <p:cBhvr>
                                        <p:cTn id="244" dur="1000" fill="hold"/>
                                        <p:tgtEl>
                                          <p:spTgt spid="64"/>
                                        </p:tgtEl>
                                        <p:attrNameLst>
                                          <p:attrName>ppt_w</p:attrName>
                                        </p:attrNameLst>
                                      </p:cBhvr>
                                      <p:tavLst>
                                        <p:tav tm="0">
                                          <p:val>
                                            <p:fltVal val="0"/>
                                          </p:val>
                                        </p:tav>
                                        <p:tav tm="100000">
                                          <p:val>
                                            <p:strVal val="#ppt_w"/>
                                          </p:val>
                                        </p:tav>
                                      </p:tavLst>
                                    </p:anim>
                                    <p:anim calcmode="lin" valueType="num">
                                      <p:cBhvr>
                                        <p:cTn id="245" dur="1000" fill="hold"/>
                                        <p:tgtEl>
                                          <p:spTgt spid="64"/>
                                        </p:tgtEl>
                                        <p:attrNameLst>
                                          <p:attrName>ppt_h</p:attrName>
                                        </p:attrNameLst>
                                      </p:cBhvr>
                                      <p:tavLst>
                                        <p:tav tm="0">
                                          <p:val>
                                            <p:fltVal val="0"/>
                                          </p:val>
                                        </p:tav>
                                        <p:tav tm="100000">
                                          <p:val>
                                            <p:strVal val="#ppt_h"/>
                                          </p:val>
                                        </p:tav>
                                      </p:tavLst>
                                    </p:anim>
                                    <p:anim calcmode="lin" valueType="num">
                                      <p:cBhvr>
                                        <p:cTn id="246" dur="1000" fill="hold"/>
                                        <p:tgtEl>
                                          <p:spTgt spid="64"/>
                                        </p:tgtEl>
                                        <p:attrNameLst>
                                          <p:attrName>style.rotation</p:attrName>
                                        </p:attrNameLst>
                                      </p:cBhvr>
                                      <p:tavLst>
                                        <p:tav tm="0">
                                          <p:val>
                                            <p:fltVal val="90"/>
                                          </p:val>
                                        </p:tav>
                                        <p:tav tm="100000">
                                          <p:val>
                                            <p:fltVal val="0"/>
                                          </p:val>
                                        </p:tav>
                                      </p:tavLst>
                                    </p:anim>
                                    <p:animEffect transition="in" filter="fade">
                                      <p:cBhvr>
                                        <p:cTn id="247" dur="1000"/>
                                        <p:tgtEl>
                                          <p:spTgt spid="64"/>
                                        </p:tgtEl>
                                      </p:cBhvr>
                                    </p:animEffect>
                                  </p:childTnLst>
                                </p:cTn>
                              </p:par>
                              <p:par>
                                <p:cTn id="248" presetID="31" presetClass="entr" presetSubtype="0" fill="hold" grpId="0" nodeType="withEffect">
                                  <p:stCondLst>
                                    <p:cond delay="0"/>
                                  </p:stCondLst>
                                  <p:childTnLst>
                                    <p:set>
                                      <p:cBhvr>
                                        <p:cTn id="249" dur="1" fill="hold">
                                          <p:stCondLst>
                                            <p:cond delay="0"/>
                                          </p:stCondLst>
                                        </p:cTn>
                                        <p:tgtEl>
                                          <p:spTgt spid="79"/>
                                        </p:tgtEl>
                                        <p:attrNameLst>
                                          <p:attrName>style.visibility</p:attrName>
                                        </p:attrNameLst>
                                      </p:cBhvr>
                                      <p:to>
                                        <p:strVal val="visible"/>
                                      </p:to>
                                    </p:set>
                                    <p:anim calcmode="lin" valueType="num">
                                      <p:cBhvr>
                                        <p:cTn id="250" dur="1000" fill="hold"/>
                                        <p:tgtEl>
                                          <p:spTgt spid="79"/>
                                        </p:tgtEl>
                                        <p:attrNameLst>
                                          <p:attrName>ppt_w</p:attrName>
                                        </p:attrNameLst>
                                      </p:cBhvr>
                                      <p:tavLst>
                                        <p:tav tm="0">
                                          <p:val>
                                            <p:fltVal val="0"/>
                                          </p:val>
                                        </p:tav>
                                        <p:tav tm="100000">
                                          <p:val>
                                            <p:strVal val="#ppt_w"/>
                                          </p:val>
                                        </p:tav>
                                      </p:tavLst>
                                    </p:anim>
                                    <p:anim calcmode="lin" valueType="num">
                                      <p:cBhvr>
                                        <p:cTn id="251" dur="1000" fill="hold"/>
                                        <p:tgtEl>
                                          <p:spTgt spid="79"/>
                                        </p:tgtEl>
                                        <p:attrNameLst>
                                          <p:attrName>ppt_h</p:attrName>
                                        </p:attrNameLst>
                                      </p:cBhvr>
                                      <p:tavLst>
                                        <p:tav tm="0">
                                          <p:val>
                                            <p:fltVal val="0"/>
                                          </p:val>
                                        </p:tav>
                                        <p:tav tm="100000">
                                          <p:val>
                                            <p:strVal val="#ppt_h"/>
                                          </p:val>
                                        </p:tav>
                                      </p:tavLst>
                                    </p:anim>
                                    <p:anim calcmode="lin" valueType="num">
                                      <p:cBhvr>
                                        <p:cTn id="252" dur="1000" fill="hold"/>
                                        <p:tgtEl>
                                          <p:spTgt spid="79"/>
                                        </p:tgtEl>
                                        <p:attrNameLst>
                                          <p:attrName>style.rotation</p:attrName>
                                        </p:attrNameLst>
                                      </p:cBhvr>
                                      <p:tavLst>
                                        <p:tav tm="0">
                                          <p:val>
                                            <p:fltVal val="90"/>
                                          </p:val>
                                        </p:tav>
                                        <p:tav tm="100000">
                                          <p:val>
                                            <p:fltVal val="0"/>
                                          </p:val>
                                        </p:tav>
                                      </p:tavLst>
                                    </p:anim>
                                    <p:animEffect transition="in" filter="fade">
                                      <p:cBhvr>
                                        <p:cTn id="253" dur="1000"/>
                                        <p:tgtEl>
                                          <p:spTgt spid="79"/>
                                        </p:tgtEl>
                                      </p:cBhvr>
                                    </p:animEffect>
                                  </p:childTnLst>
                                </p:cTn>
                              </p:par>
                              <p:par>
                                <p:cTn id="254" presetID="31" presetClass="entr" presetSubtype="0" fill="hold" grpId="0" nodeType="withEffect">
                                  <p:stCondLst>
                                    <p:cond delay="0"/>
                                  </p:stCondLst>
                                  <p:childTnLst>
                                    <p:set>
                                      <p:cBhvr>
                                        <p:cTn id="255" dur="1" fill="hold">
                                          <p:stCondLst>
                                            <p:cond delay="0"/>
                                          </p:stCondLst>
                                        </p:cTn>
                                        <p:tgtEl>
                                          <p:spTgt spid="119"/>
                                        </p:tgtEl>
                                        <p:attrNameLst>
                                          <p:attrName>style.visibility</p:attrName>
                                        </p:attrNameLst>
                                      </p:cBhvr>
                                      <p:to>
                                        <p:strVal val="visible"/>
                                      </p:to>
                                    </p:set>
                                    <p:anim calcmode="lin" valueType="num">
                                      <p:cBhvr>
                                        <p:cTn id="256" dur="1000" fill="hold"/>
                                        <p:tgtEl>
                                          <p:spTgt spid="119"/>
                                        </p:tgtEl>
                                        <p:attrNameLst>
                                          <p:attrName>ppt_w</p:attrName>
                                        </p:attrNameLst>
                                      </p:cBhvr>
                                      <p:tavLst>
                                        <p:tav tm="0">
                                          <p:val>
                                            <p:fltVal val="0"/>
                                          </p:val>
                                        </p:tav>
                                        <p:tav tm="100000">
                                          <p:val>
                                            <p:strVal val="#ppt_w"/>
                                          </p:val>
                                        </p:tav>
                                      </p:tavLst>
                                    </p:anim>
                                    <p:anim calcmode="lin" valueType="num">
                                      <p:cBhvr>
                                        <p:cTn id="257" dur="1000" fill="hold"/>
                                        <p:tgtEl>
                                          <p:spTgt spid="119"/>
                                        </p:tgtEl>
                                        <p:attrNameLst>
                                          <p:attrName>ppt_h</p:attrName>
                                        </p:attrNameLst>
                                      </p:cBhvr>
                                      <p:tavLst>
                                        <p:tav tm="0">
                                          <p:val>
                                            <p:fltVal val="0"/>
                                          </p:val>
                                        </p:tav>
                                        <p:tav tm="100000">
                                          <p:val>
                                            <p:strVal val="#ppt_h"/>
                                          </p:val>
                                        </p:tav>
                                      </p:tavLst>
                                    </p:anim>
                                    <p:anim calcmode="lin" valueType="num">
                                      <p:cBhvr>
                                        <p:cTn id="258" dur="1000" fill="hold"/>
                                        <p:tgtEl>
                                          <p:spTgt spid="119"/>
                                        </p:tgtEl>
                                        <p:attrNameLst>
                                          <p:attrName>style.rotation</p:attrName>
                                        </p:attrNameLst>
                                      </p:cBhvr>
                                      <p:tavLst>
                                        <p:tav tm="0">
                                          <p:val>
                                            <p:fltVal val="90"/>
                                          </p:val>
                                        </p:tav>
                                        <p:tav tm="100000">
                                          <p:val>
                                            <p:fltVal val="0"/>
                                          </p:val>
                                        </p:tav>
                                      </p:tavLst>
                                    </p:anim>
                                    <p:animEffect transition="in" filter="fade">
                                      <p:cBhvr>
                                        <p:cTn id="259" dur="1000"/>
                                        <p:tgtEl>
                                          <p:spTgt spid="119"/>
                                        </p:tgtEl>
                                      </p:cBhvr>
                                    </p:animEffect>
                                  </p:childTnLst>
                                </p:cTn>
                              </p:par>
                              <p:par>
                                <p:cTn id="260" presetID="31" presetClass="entr" presetSubtype="0" fill="hold" grpId="0" nodeType="withEffect">
                                  <p:stCondLst>
                                    <p:cond delay="0"/>
                                  </p:stCondLst>
                                  <p:childTnLst>
                                    <p:set>
                                      <p:cBhvr>
                                        <p:cTn id="261" dur="1" fill="hold">
                                          <p:stCondLst>
                                            <p:cond delay="0"/>
                                          </p:stCondLst>
                                        </p:cTn>
                                        <p:tgtEl>
                                          <p:spTgt spid="120"/>
                                        </p:tgtEl>
                                        <p:attrNameLst>
                                          <p:attrName>style.visibility</p:attrName>
                                        </p:attrNameLst>
                                      </p:cBhvr>
                                      <p:to>
                                        <p:strVal val="visible"/>
                                      </p:to>
                                    </p:set>
                                    <p:anim calcmode="lin" valueType="num">
                                      <p:cBhvr>
                                        <p:cTn id="262" dur="1000" fill="hold"/>
                                        <p:tgtEl>
                                          <p:spTgt spid="120"/>
                                        </p:tgtEl>
                                        <p:attrNameLst>
                                          <p:attrName>ppt_w</p:attrName>
                                        </p:attrNameLst>
                                      </p:cBhvr>
                                      <p:tavLst>
                                        <p:tav tm="0">
                                          <p:val>
                                            <p:fltVal val="0"/>
                                          </p:val>
                                        </p:tav>
                                        <p:tav tm="100000">
                                          <p:val>
                                            <p:strVal val="#ppt_w"/>
                                          </p:val>
                                        </p:tav>
                                      </p:tavLst>
                                    </p:anim>
                                    <p:anim calcmode="lin" valueType="num">
                                      <p:cBhvr>
                                        <p:cTn id="263" dur="1000" fill="hold"/>
                                        <p:tgtEl>
                                          <p:spTgt spid="120"/>
                                        </p:tgtEl>
                                        <p:attrNameLst>
                                          <p:attrName>ppt_h</p:attrName>
                                        </p:attrNameLst>
                                      </p:cBhvr>
                                      <p:tavLst>
                                        <p:tav tm="0">
                                          <p:val>
                                            <p:fltVal val="0"/>
                                          </p:val>
                                        </p:tav>
                                        <p:tav tm="100000">
                                          <p:val>
                                            <p:strVal val="#ppt_h"/>
                                          </p:val>
                                        </p:tav>
                                      </p:tavLst>
                                    </p:anim>
                                    <p:anim calcmode="lin" valueType="num">
                                      <p:cBhvr>
                                        <p:cTn id="264" dur="1000" fill="hold"/>
                                        <p:tgtEl>
                                          <p:spTgt spid="120"/>
                                        </p:tgtEl>
                                        <p:attrNameLst>
                                          <p:attrName>style.rotation</p:attrName>
                                        </p:attrNameLst>
                                      </p:cBhvr>
                                      <p:tavLst>
                                        <p:tav tm="0">
                                          <p:val>
                                            <p:fltVal val="90"/>
                                          </p:val>
                                        </p:tav>
                                        <p:tav tm="100000">
                                          <p:val>
                                            <p:fltVal val="0"/>
                                          </p:val>
                                        </p:tav>
                                      </p:tavLst>
                                    </p:anim>
                                    <p:animEffect transition="in" filter="fade">
                                      <p:cBhvr>
                                        <p:cTn id="265" dur="1000"/>
                                        <p:tgtEl>
                                          <p:spTgt spid="120"/>
                                        </p:tgtEl>
                                      </p:cBhvr>
                                    </p:animEffect>
                                  </p:childTnLst>
                                </p:cTn>
                              </p:par>
                              <p:par>
                                <p:cTn id="266" presetID="31" presetClass="entr" presetSubtype="0" fill="hold" grpId="0"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1000" fill="hold"/>
                                        <p:tgtEl>
                                          <p:spTgt spid="121"/>
                                        </p:tgtEl>
                                        <p:attrNameLst>
                                          <p:attrName>ppt_w</p:attrName>
                                        </p:attrNameLst>
                                      </p:cBhvr>
                                      <p:tavLst>
                                        <p:tav tm="0">
                                          <p:val>
                                            <p:fltVal val="0"/>
                                          </p:val>
                                        </p:tav>
                                        <p:tav tm="100000">
                                          <p:val>
                                            <p:strVal val="#ppt_w"/>
                                          </p:val>
                                        </p:tav>
                                      </p:tavLst>
                                    </p:anim>
                                    <p:anim calcmode="lin" valueType="num">
                                      <p:cBhvr>
                                        <p:cTn id="269" dur="1000" fill="hold"/>
                                        <p:tgtEl>
                                          <p:spTgt spid="121"/>
                                        </p:tgtEl>
                                        <p:attrNameLst>
                                          <p:attrName>ppt_h</p:attrName>
                                        </p:attrNameLst>
                                      </p:cBhvr>
                                      <p:tavLst>
                                        <p:tav tm="0">
                                          <p:val>
                                            <p:fltVal val="0"/>
                                          </p:val>
                                        </p:tav>
                                        <p:tav tm="100000">
                                          <p:val>
                                            <p:strVal val="#ppt_h"/>
                                          </p:val>
                                        </p:tav>
                                      </p:tavLst>
                                    </p:anim>
                                    <p:anim calcmode="lin" valueType="num">
                                      <p:cBhvr>
                                        <p:cTn id="270" dur="1000" fill="hold"/>
                                        <p:tgtEl>
                                          <p:spTgt spid="121"/>
                                        </p:tgtEl>
                                        <p:attrNameLst>
                                          <p:attrName>style.rotation</p:attrName>
                                        </p:attrNameLst>
                                      </p:cBhvr>
                                      <p:tavLst>
                                        <p:tav tm="0">
                                          <p:val>
                                            <p:fltVal val="90"/>
                                          </p:val>
                                        </p:tav>
                                        <p:tav tm="100000">
                                          <p:val>
                                            <p:fltVal val="0"/>
                                          </p:val>
                                        </p:tav>
                                      </p:tavLst>
                                    </p:anim>
                                    <p:animEffect transition="in" filter="fade">
                                      <p:cBhvr>
                                        <p:cTn id="271" dur="1000"/>
                                        <p:tgtEl>
                                          <p:spTgt spid="121"/>
                                        </p:tgtEl>
                                      </p:cBhvr>
                                    </p:animEffect>
                                  </p:childTnLst>
                                </p:cTn>
                              </p:par>
                              <p:par>
                                <p:cTn id="272" presetID="31" presetClass="entr" presetSubtype="0" fill="hold" grpId="0" nodeType="withEffect">
                                  <p:stCondLst>
                                    <p:cond delay="0"/>
                                  </p:stCondLst>
                                  <p:childTnLst>
                                    <p:set>
                                      <p:cBhvr>
                                        <p:cTn id="273" dur="1" fill="hold">
                                          <p:stCondLst>
                                            <p:cond delay="0"/>
                                          </p:stCondLst>
                                        </p:cTn>
                                        <p:tgtEl>
                                          <p:spTgt spid="122"/>
                                        </p:tgtEl>
                                        <p:attrNameLst>
                                          <p:attrName>style.visibility</p:attrName>
                                        </p:attrNameLst>
                                      </p:cBhvr>
                                      <p:to>
                                        <p:strVal val="visible"/>
                                      </p:to>
                                    </p:set>
                                    <p:anim calcmode="lin" valueType="num">
                                      <p:cBhvr>
                                        <p:cTn id="274" dur="1000" fill="hold"/>
                                        <p:tgtEl>
                                          <p:spTgt spid="122"/>
                                        </p:tgtEl>
                                        <p:attrNameLst>
                                          <p:attrName>ppt_w</p:attrName>
                                        </p:attrNameLst>
                                      </p:cBhvr>
                                      <p:tavLst>
                                        <p:tav tm="0">
                                          <p:val>
                                            <p:fltVal val="0"/>
                                          </p:val>
                                        </p:tav>
                                        <p:tav tm="100000">
                                          <p:val>
                                            <p:strVal val="#ppt_w"/>
                                          </p:val>
                                        </p:tav>
                                      </p:tavLst>
                                    </p:anim>
                                    <p:anim calcmode="lin" valueType="num">
                                      <p:cBhvr>
                                        <p:cTn id="275" dur="1000" fill="hold"/>
                                        <p:tgtEl>
                                          <p:spTgt spid="122"/>
                                        </p:tgtEl>
                                        <p:attrNameLst>
                                          <p:attrName>ppt_h</p:attrName>
                                        </p:attrNameLst>
                                      </p:cBhvr>
                                      <p:tavLst>
                                        <p:tav tm="0">
                                          <p:val>
                                            <p:fltVal val="0"/>
                                          </p:val>
                                        </p:tav>
                                        <p:tav tm="100000">
                                          <p:val>
                                            <p:strVal val="#ppt_h"/>
                                          </p:val>
                                        </p:tav>
                                      </p:tavLst>
                                    </p:anim>
                                    <p:anim calcmode="lin" valueType="num">
                                      <p:cBhvr>
                                        <p:cTn id="276" dur="1000" fill="hold"/>
                                        <p:tgtEl>
                                          <p:spTgt spid="122"/>
                                        </p:tgtEl>
                                        <p:attrNameLst>
                                          <p:attrName>style.rotation</p:attrName>
                                        </p:attrNameLst>
                                      </p:cBhvr>
                                      <p:tavLst>
                                        <p:tav tm="0">
                                          <p:val>
                                            <p:fltVal val="90"/>
                                          </p:val>
                                        </p:tav>
                                        <p:tav tm="100000">
                                          <p:val>
                                            <p:fltVal val="0"/>
                                          </p:val>
                                        </p:tav>
                                      </p:tavLst>
                                    </p:anim>
                                    <p:animEffect transition="in" filter="fade">
                                      <p:cBhvr>
                                        <p:cTn id="277" dur="1000"/>
                                        <p:tgtEl>
                                          <p:spTgt spid="122"/>
                                        </p:tgtEl>
                                      </p:cBhvr>
                                    </p:animEffect>
                                  </p:childTnLst>
                                </p:cTn>
                              </p:par>
                              <p:par>
                                <p:cTn id="278" presetID="31" presetClass="entr" presetSubtype="0" fill="hold" grpId="0" nodeType="withEffect">
                                  <p:stCondLst>
                                    <p:cond delay="0"/>
                                  </p:stCondLst>
                                  <p:childTnLst>
                                    <p:set>
                                      <p:cBhvr>
                                        <p:cTn id="279" dur="1" fill="hold">
                                          <p:stCondLst>
                                            <p:cond delay="0"/>
                                          </p:stCondLst>
                                        </p:cTn>
                                        <p:tgtEl>
                                          <p:spTgt spid="123"/>
                                        </p:tgtEl>
                                        <p:attrNameLst>
                                          <p:attrName>style.visibility</p:attrName>
                                        </p:attrNameLst>
                                      </p:cBhvr>
                                      <p:to>
                                        <p:strVal val="visible"/>
                                      </p:to>
                                    </p:set>
                                    <p:anim calcmode="lin" valueType="num">
                                      <p:cBhvr>
                                        <p:cTn id="280" dur="1000" fill="hold"/>
                                        <p:tgtEl>
                                          <p:spTgt spid="123"/>
                                        </p:tgtEl>
                                        <p:attrNameLst>
                                          <p:attrName>ppt_w</p:attrName>
                                        </p:attrNameLst>
                                      </p:cBhvr>
                                      <p:tavLst>
                                        <p:tav tm="0">
                                          <p:val>
                                            <p:fltVal val="0"/>
                                          </p:val>
                                        </p:tav>
                                        <p:tav tm="100000">
                                          <p:val>
                                            <p:strVal val="#ppt_w"/>
                                          </p:val>
                                        </p:tav>
                                      </p:tavLst>
                                    </p:anim>
                                    <p:anim calcmode="lin" valueType="num">
                                      <p:cBhvr>
                                        <p:cTn id="281" dur="1000" fill="hold"/>
                                        <p:tgtEl>
                                          <p:spTgt spid="123"/>
                                        </p:tgtEl>
                                        <p:attrNameLst>
                                          <p:attrName>ppt_h</p:attrName>
                                        </p:attrNameLst>
                                      </p:cBhvr>
                                      <p:tavLst>
                                        <p:tav tm="0">
                                          <p:val>
                                            <p:fltVal val="0"/>
                                          </p:val>
                                        </p:tav>
                                        <p:tav tm="100000">
                                          <p:val>
                                            <p:strVal val="#ppt_h"/>
                                          </p:val>
                                        </p:tav>
                                      </p:tavLst>
                                    </p:anim>
                                    <p:anim calcmode="lin" valueType="num">
                                      <p:cBhvr>
                                        <p:cTn id="282" dur="1000" fill="hold"/>
                                        <p:tgtEl>
                                          <p:spTgt spid="123"/>
                                        </p:tgtEl>
                                        <p:attrNameLst>
                                          <p:attrName>style.rotation</p:attrName>
                                        </p:attrNameLst>
                                      </p:cBhvr>
                                      <p:tavLst>
                                        <p:tav tm="0">
                                          <p:val>
                                            <p:fltVal val="90"/>
                                          </p:val>
                                        </p:tav>
                                        <p:tav tm="100000">
                                          <p:val>
                                            <p:fltVal val="0"/>
                                          </p:val>
                                        </p:tav>
                                      </p:tavLst>
                                    </p:anim>
                                    <p:animEffect transition="in" filter="fade">
                                      <p:cBhvr>
                                        <p:cTn id="283" dur="1000"/>
                                        <p:tgtEl>
                                          <p:spTgt spid="123"/>
                                        </p:tgtEl>
                                      </p:cBhvr>
                                    </p:animEffect>
                                  </p:childTnLst>
                                </p:cTn>
                              </p:par>
                              <p:par>
                                <p:cTn id="284" presetID="31" presetClass="entr" presetSubtype="0" fill="hold" grpId="0" nodeType="withEffect">
                                  <p:stCondLst>
                                    <p:cond delay="0"/>
                                  </p:stCondLst>
                                  <p:childTnLst>
                                    <p:set>
                                      <p:cBhvr>
                                        <p:cTn id="285" dur="1" fill="hold">
                                          <p:stCondLst>
                                            <p:cond delay="0"/>
                                          </p:stCondLst>
                                        </p:cTn>
                                        <p:tgtEl>
                                          <p:spTgt spid="124"/>
                                        </p:tgtEl>
                                        <p:attrNameLst>
                                          <p:attrName>style.visibility</p:attrName>
                                        </p:attrNameLst>
                                      </p:cBhvr>
                                      <p:to>
                                        <p:strVal val="visible"/>
                                      </p:to>
                                    </p:set>
                                    <p:anim calcmode="lin" valueType="num">
                                      <p:cBhvr>
                                        <p:cTn id="286" dur="1000" fill="hold"/>
                                        <p:tgtEl>
                                          <p:spTgt spid="124"/>
                                        </p:tgtEl>
                                        <p:attrNameLst>
                                          <p:attrName>ppt_w</p:attrName>
                                        </p:attrNameLst>
                                      </p:cBhvr>
                                      <p:tavLst>
                                        <p:tav tm="0">
                                          <p:val>
                                            <p:fltVal val="0"/>
                                          </p:val>
                                        </p:tav>
                                        <p:tav tm="100000">
                                          <p:val>
                                            <p:strVal val="#ppt_w"/>
                                          </p:val>
                                        </p:tav>
                                      </p:tavLst>
                                    </p:anim>
                                    <p:anim calcmode="lin" valueType="num">
                                      <p:cBhvr>
                                        <p:cTn id="287" dur="1000" fill="hold"/>
                                        <p:tgtEl>
                                          <p:spTgt spid="124"/>
                                        </p:tgtEl>
                                        <p:attrNameLst>
                                          <p:attrName>ppt_h</p:attrName>
                                        </p:attrNameLst>
                                      </p:cBhvr>
                                      <p:tavLst>
                                        <p:tav tm="0">
                                          <p:val>
                                            <p:fltVal val="0"/>
                                          </p:val>
                                        </p:tav>
                                        <p:tav tm="100000">
                                          <p:val>
                                            <p:strVal val="#ppt_h"/>
                                          </p:val>
                                        </p:tav>
                                      </p:tavLst>
                                    </p:anim>
                                    <p:anim calcmode="lin" valueType="num">
                                      <p:cBhvr>
                                        <p:cTn id="288" dur="1000" fill="hold"/>
                                        <p:tgtEl>
                                          <p:spTgt spid="124"/>
                                        </p:tgtEl>
                                        <p:attrNameLst>
                                          <p:attrName>style.rotation</p:attrName>
                                        </p:attrNameLst>
                                      </p:cBhvr>
                                      <p:tavLst>
                                        <p:tav tm="0">
                                          <p:val>
                                            <p:fltVal val="90"/>
                                          </p:val>
                                        </p:tav>
                                        <p:tav tm="100000">
                                          <p:val>
                                            <p:fltVal val="0"/>
                                          </p:val>
                                        </p:tav>
                                      </p:tavLst>
                                    </p:anim>
                                    <p:animEffect transition="in" filter="fade">
                                      <p:cBhvr>
                                        <p:cTn id="289" dur="1000"/>
                                        <p:tgtEl>
                                          <p:spTgt spid="124"/>
                                        </p:tgtEl>
                                      </p:cBhvr>
                                    </p:animEffect>
                                  </p:childTnLst>
                                </p:cTn>
                              </p:par>
                              <p:par>
                                <p:cTn id="290" presetID="31" presetClass="entr" presetSubtype="0" fill="hold" grpId="0" nodeType="withEffect">
                                  <p:stCondLst>
                                    <p:cond delay="0"/>
                                  </p:stCondLst>
                                  <p:childTnLst>
                                    <p:set>
                                      <p:cBhvr>
                                        <p:cTn id="291" dur="1" fill="hold">
                                          <p:stCondLst>
                                            <p:cond delay="0"/>
                                          </p:stCondLst>
                                        </p:cTn>
                                        <p:tgtEl>
                                          <p:spTgt spid="125"/>
                                        </p:tgtEl>
                                        <p:attrNameLst>
                                          <p:attrName>style.visibility</p:attrName>
                                        </p:attrNameLst>
                                      </p:cBhvr>
                                      <p:to>
                                        <p:strVal val="visible"/>
                                      </p:to>
                                    </p:set>
                                    <p:anim calcmode="lin" valueType="num">
                                      <p:cBhvr>
                                        <p:cTn id="292" dur="1000" fill="hold"/>
                                        <p:tgtEl>
                                          <p:spTgt spid="125"/>
                                        </p:tgtEl>
                                        <p:attrNameLst>
                                          <p:attrName>ppt_w</p:attrName>
                                        </p:attrNameLst>
                                      </p:cBhvr>
                                      <p:tavLst>
                                        <p:tav tm="0">
                                          <p:val>
                                            <p:fltVal val="0"/>
                                          </p:val>
                                        </p:tav>
                                        <p:tav tm="100000">
                                          <p:val>
                                            <p:strVal val="#ppt_w"/>
                                          </p:val>
                                        </p:tav>
                                      </p:tavLst>
                                    </p:anim>
                                    <p:anim calcmode="lin" valueType="num">
                                      <p:cBhvr>
                                        <p:cTn id="293" dur="1000" fill="hold"/>
                                        <p:tgtEl>
                                          <p:spTgt spid="125"/>
                                        </p:tgtEl>
                                        <p:attrNameLst>
                                          <p:attrName>ppt_h</p:attrName>
                                        </p:attrNameLst>
                                      </p:cBhvr>
                                      <p:tavLst>
                                        <p:tav tm="0">
                                          <p:val>
                                            <p:fltVal val="0"/>
                                          </p:val>
                                        </p:tav>
                                        <p:tav tm="100000">
                                          <p:val>
                                            <p:strVal val="#ppt_h"/>
                                          </p:val>
                                        </p:tav>
                                      </p:tavLst>
                                    </p:anim>
                                    <p:anim calcmode="lin" valueType="num">
                                      <p:cBhvr>
                                        <p:cTn id="294" dur="1000" fill="hold"/>
                                        <p:tgtEl>
                                          <p:spTgt spid="125"/>
                                        </p:tgtEl>
                                        <p:attrNameLst>
                                          <p:attrName>style.rotation</p:attrName>
                                        </p:attrNameLst>
                                      </p:cBhvr>
                                      <p:tavLst>
                                        <p:tav tm="0">
                                          <p:val>
                                            <p:fltVal val="90"/>
                                          </p:val>
                                        </p:tav>
                                        <p:tav tm="100000">
                                          <p:val>
                                            <p:fltVal val="0"/>
                                          </p:val>
                                        </p:tav>
                                      </p:tavLst>
                                    </p:anim>
                                    <p:animEffect transition="in" filter="fade">
                                      <p:cBhvr>
                                        <p:cTn id="295" dur="1000"/>
                                        <p:tgtEl>
                                          <p:spTgt spid="125"/>
                                        </p:tgtEl>
                                      </p:cBhvr>
                                    </p:animEffect>
                                  </p:childTnLst>
                                </p:cTn>
                              </p:par>
                              <p:par>
                                <p:cTn id="296" presetID="31" presetClass="entr" presetSubtype="0" fill="hold" grpId="0" nodeType="withEffect">
                                  <p:stCondLst>
                                    <p:cond delay="0"/>
                                  </p:stCondLst>
                                  <p:childTnLst>
                                    <p:set>
                                      <p:cBhvr>
                                        <p:cTn id="297" dur="1" fill="hold">
                                          <p:stCondLst>
                                            <p:cond delay="0"/>
                                          </p:stCondLst>
                                        </p:cTn>
                                        <p:tgtEl>
                                          <p:spTgt spid="126"/>
                                        </p:tgtEl>
                                        <p:attrNameLst>
                                          <p:attrName>style.visibility</p:attrName>
                                        </p:attrNameLst>
                                      </p:cBhvr>
                                      <p:to>
                                        <p:strVal val="visible"/>
                                      </p:to>
                                    </p:set>
                                    <p:anim calcmode="lin" valueType="num">
                                      <p:cBhvr>
                                        <p:cTn id="298" dur="1000" fill="hold"/>
                                        <p:tgtEl>
                                          <p:spTgt spid="126"/>
                                        </p:tgtEl>
                                        <p:attrNameLst>
                                          <p:attrName>ppt_w</p:attrName>
                                        </p:attrNameLst>
                                      </p:cBhvr>
                                      <p:tavLst>
                                        <p:tav tm="0">
                                          <p:val>
                                            <p:fltVal val="0"/>
                                          </p:val>
                                        </p:tav>
                                        <p:tav tm="100000">
                                          <p:val>
                                            <p:strVal val="#ppt_w"/>
                                          </p:val>
                                        </p:tav>
                                      </p:tavLst>
                                    </p:anim>
                                    <p:anim calcmode="lin" valueType="num">
                                      <p:cBhvr>
                                        <p:cTn id="299" dur="1000" fill="hold"/>
                                        <p:tgtEl>
                                          <p:spTgt spid="126"/>
                                        </p:tgtEl>
                                        <p:attrNameLst>
                                          <p:attrName>ppt_h</p:attrName>
                                        </p:attrNameLst>
                                      </p:cBhvr>
                                      <p:tavLst>
                                        <p:tav tm="0">
                                          <p:val>
                                            <p:fltVal val="0"/>
                                          </p:val>
                                        </p:tav>
                                        <p:tav tm="100000">
                                          <p:val>
                                            <p:strVal val="#ppt_h"/>
                                          </p:val>
                                        </p:tav>
                                      </p:tavLst>
                                    </p:anim>
                                    <p:anim calcmode="lin" valueType="num">
                                      <p:cBhvr>
                                        <p:cTn id="300" dur="1000" fill="hold"/>
                                        <p:tgtEl>
                                          <p:spTgt spid="126"/>
                                        </p:tgtEl>
                                        <p:attrNameLst>
                                          <p:attrName>style.rotation</p:attrName>
                                        </p:attrNameLst>
                                      </p:cBhvr>
                                      <p:tavLst>
                                        <p:tav tm="0">
                                          <p:val>
                                            <p:fltVal val="90"/>
                                          </p:val>
                                        </p:tav>
                                        <p:tav tm="100000">
                                          <p:val>
                                            <p:fltVal val="0"/>
                                          </p:val>
                                        </p:tav>
                                      </p:tavLst>
                                    </p:anim>
                                    <p:animEffect transition="in" filter="fade">
                                      <p:cBhvr>
                                        <p:cTn id="301" dur="1000"/>
                                        <p:tgtEl>
                                          <p:spTgt spid="126"/>
                                        </p:tgtEl>
                                      </p:cBhvr>
                                    </p:animEffect>
                                  </p:childTnLst>
                                </p:cTn>
                              </p:par>
                              <p:par>
                                <p:cTn id="302" presetID="31" presetClass="entr" presetSubtype="0" fill="hold" grpId="0" nodeType="withEffect">
                                  <p:stCondLst>
                                    <p:cond delay="0"/>
                                  </p:stCondLst>
                                  <p:childTnLst>
                                    <p:set>
                                      <p:cBhvr>
                                        <p:cTn id="303" dur="1" fill="hold">
                                          <p:stCondLst>
                                            <p:cond delay="0"/>
                                          </p:stCondLst>
                                        </p:cTn>
                                        <p:tgtEl>
                                          <p:spTgt spid="127"/>
                                        </p:tgtEl>
                                        <p:attrNameLst>
                                          <p:attrName>style.visibility</p:attrName>
                                        </p:attrNameLst>
                                      </p:cBhvr>
                                      <p:to>
                                        <p:strVal val="visible"/>
                                      </p:to>
                                    </p:set>
                                    <p:anim calcmode="lin" valueType="num">
                                      <p:cBhvr>
                                        <p:cTn id="304" dur="1000" fill="hold"/>
                                        <p:tgtEl>
                                          <p:spTgt spid="127"/>
                                        </p:tgtEl>
                                        <p:attrNameLst>
                                          <p:attrName>ppt_w</p:attrName>
                                        </p:attrNameLst>
                                      </p:cBhvr>
                                      <p:tavLst>
                                        <p:tav tm="0">
                                          <p:val>
                                            <p:fltVal val="0"/>
                                          </p:val>
                                        </p:tav>
                                        <p:tav tm="100000">
                                          <p:val>
                                            <p:strVal val="#ppt_w"/>
                                          </p:val>
                                        </p:tav>
                                      </p:tavLst>
                                    </p:anim>
                                    <p:anim calcmode="lin" valueType="num">
                                      <p:cBhvr>
                                        <p:cTn id="305" dur="1000" fill="hold"/>
                                        <p:tgtEl>
                                          <p:spTgt spid="127"/>
                                        </p:tgtEl>
                                        <p:attrNameLst>
                                          <p:attrName>ppt_h</p:attrName>
                                        </p:attrNameLst>
                                      </p:cBhvr>
                                      <p:tavLst>
                                        <p:tav tm="0">
                                          <p:val>
                                            <p:fltVal val="0"/>
                                          </p:val>
                                        </p:tav>
                                        <p:tav tm="100000">
                                          <p:val>
                                            <p:strVal val="#ppt_h"/>
                                          </p:val>
                                        </p:tav>
                                      </p:tavLst>
                                    </p:anim>
                                    <p:anim calcmode="lin" valueType="num">
                                      <p:cBhvr>
                                        <p:cTn id="306" dur="1000" fill="hold"/>
                                        <p:tgtEl>
                                          <p:spTgt spid="127"/>
                                        </p:tgtEl>
                                        <p:attrNameLst>
                                          <p:attrName>style.rotation</p:attrName>
                                        </p:attrNameLst>
                                      </p:cBhvr>
                                      <p:tavLst>
                                        <p:tav tm="0">
                                          <p:val>
                                            <p:fltVal val="90"/>
                                          </p:val>
                                        </p:tav>
                                        <p:tav tm="100000">
                                          <p:val>
                                            <p:fltVal val="0"/>
                                          </p:val>
                                        </p:tav>
                                      </p:tavLst>
                                    </p:anim>
                                    <p:animEffect transition="in" filter="fade">
                                      <p:cBhvr>
                                        <p:cTn id="307" dur="1000"/>
                                        <p:tgtEl>
                                          <p:spTgt spid="127"/>
                                        </p:tgtEl>
                                      </p:cBhvr>
                                    </p:animEffect>
                                  </p:childTnLst>
                                </p:cTn>
                              </p:par>
                              <p:par>
                                <p:cTn id="308" presetID="31" presetClass="entr" presetSubtype="0" fill="hold" grpId="0" nodeType="with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p:cTn id="310" dur="1000" fill="hold"/>
                                        <p:tgtEl>
                                          <p:spTgt spid="128"/>
                                        </p:tgtEl>
                                        <p:attrNameLst>
                                          <p:attrName>ppt_w</p:attrName>
                                        </p:attrNameLst>
                                      </p:cBhvr>
                                      <p:tavLst>
                                        <p:tav tm="0">
                                          <p:val>
                                            <p:fltVal val="0"/>
                                          </p:val>
                                        </p:tav>
                                        <p:tav tm="100000">
                                          <p:val>
                                            <p:strVal val="#ppt_w"/>
                                          </p:val>
                                        </p:tav>
                                      </p:tavLst>
                                    </p:anim>
                                    <p:anim calcmode="lin" valueType="num">
                                      <p:cBhvr>
                                        <p:cTn id="311" dur="1000" fill="hold"/>
                                        <p:tgtEl>
                                          <p:spTgt spid="128"/>
                                        </p:tgtEl>
                                        <p:attrNameLst>
                                          <p:attrName>ppt_h</p:attrName>
                                        </p:attrNameLst>
                                      </p:cBhvr>
                                      <p:tavLst>
                                        <p:tav tm="0">
                                          <p:val>
                                            <p:fltVal val="0"/>
                                          </p:val>
                                        </p:tav>
                                        <p:tav tm="100000">
                                          <p:val>
                                            <p:strVal val="#ppt_h"/>
                                          </p:val>
                                        </p:tav>
                                      </p:tavLst>
                                    </p:anim>
                                    <p:anim calcmode="lin" valueType="num">
                                      <p:cBhvr>
                                        <p:cTn id="312" dur="1000" fill="hold"/>
                                        <p:tgtEl>
                                          <p:spTgt spid="128"/>
                                        </p:tgtEl>
                                        <p:attrNameLst>
                                          <p:attrName>style.rotation</p:attrName>
                                        </p:attrNameLst>
                                      </p:cBhvr>
                                      <p:tavLst>
                                        <p:tav tm="0">
                                          <p:val>
                                            <p:fltVal val="90"/>
                                          </p:val>
                                        </p:tav>
                                        <p:tav tm="100000">
                                          <p:val>
                                            <p:fltVal val="0"/>
                                          </p:val>
                                        </p:tav>
                                      </p:tavLst>
                                    </p:anim>
                                    <p:animEffect transition="in" filter="fade">
                                      <p:cBhvr>
                                        <p:cTn id="313" dur="1000"/>
                                        <p:tgtEl>
                                          <p:spTgt spid="128"/>
                                        </p:tgtEl>
                                      </p:cBhvr>
                                    </p:animEffect>
                                  </p:childTnLst>
                                </p:cTn>
                              </p:par>
                              <p:par>
                                <p:cTn id="314" presetID="31" presetClass="entr" presetSubtype="0" fill="hold" grpId="0" nodeType="withEffect">
                                  <p:stCondLst>
                                    <p:cond delay="0"/>
                                  </p:stCondLst>
                                  <p:childTnLst>
                                    <p:set>
                                      <p:cBhvr>
                                        <p:cTn id="315" dur="1" fill="hold">
                                          <p:stCondLst>
                                            <p:cond delay="0"/>
                                          </p:stCondLst>
                                        </p:cTn>
                                        <p:tgtEl>
                                          <p:spTgt spid="130"/>
                                        </p:tgtEl>
                                        <p:attrNameLst>
                                          <p:attrName>style.visibility</p:attrName>
                                        </p:attrNameLst>
                                      </p:cBhvr>
                                      <p:to>
                                        <p:strVal val="visible"/>
                                      </p:to>
                                    </p:set>
                                    <p:anim calcmode="lin" valueType="num">
                                      <p:cBhvr>
                                        <p:cTn id="316" dur="1000" fill="hold"/>
                                        <p:tgtEl>
                                          <p:spTgt spid="130"/>
                                        </p:tgtEl>
                                        <p:attrNameLst>
                                          <p:attrName>ppt_w</p:attrName>
                                        </p:attrNameLst>
                                      </p:cBhvr>
                                      <p:tavLst>
                                        <p:tav tm="0">
                                          <p:val>
                                            <p:fltVal val="0"/>
                                          </p:val>
                                        </p:tav>
                                        <p:tav tm="100000">
                                          <p:val>
                                            <p:strVal val="#ppt_w"/>
                                          </p:val>
                                        </p:tav>
                                      </p:tavLst>
                                    </p:anim>
                                    <p:anim calcmode="lin" valueType="num">
                                      <p:cBhvr>
                                        <p:cTn id="317" dur="1000" fill="hold"/>
                                        <p:tgtEl>
                                          <p:spTgt spid="130"/>
                                        </p:tgtEl>
                                        <p:attrNameLst>
                                          <p:attrName>ppt_h</p:attrName>
                                        </p:attrNameLst>
                                      </p:cBhvr>
                                      <p:tavLst>
                                        <p:tav tm="0">
                                          <p:val>
                                            <p:fltVal val="0"/>
                                          </p:val>
                                        </p:tav>
                                        <p:tav tm="100000">
                                          <p:val>
                                            <p:strVal val="#ppt_h"/>
                                          </p:val>
                                        </p:tav>
                                      </p:tavLst>
                                    </p:anim>
                                    <p:anim calcmode="lin" valueType="num">
                                      <p:cBhvr>
                                        <p:cTn id="318" dur="1000" fill="hold"/>
                                        <p:tgtEl>
                                          <p:spTgt spid="130"/>
                                        </p:tgtEl>
                                        <p:attrNameLst>
                                          <p:attrName>style.rotation</p:attrName>
                                        </p:attrNameLst>
                                      </p:cBhvr>
                                      <p:tavLst>
                                        <p:tav tm="0">
                                          <p:val>
                                            <p:fltVal val="90"/>
                                          </p:val>
                                        </p:tav>
                                        <p:tav tm="100000">
                                          <p:val>
                                            <p:fltVal val="0"/>
                                          </p:val>
                                        </p:tav>
                                      </p:tavLst>
                                    </p:anim>
                                    <p:animEffect transition="in" filter="fade">
                                      <p:cBhvr>
                                        <p:cTn id="319" dur="1000"/>
                                        <p:tgtEl>
                                          <p:spTgt spid="130"/>
                                        </p:tgtEl>
                                      </p:cBhvr>
                                    </p:animEffect>
                                  </p:childTnLst>
                                </p:cTn>
                              </p:par>
                              <p:par>
                                <p:cTn id="320" presetID="31" presetClass="entr" presetSubtype="0"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 calcmode="lin" valueType="num">
                                      <p:cBhvr>
                                        <p:cTn id="322" dur="1000" fill="hold"/>
                                        <p:tgtEl>
                                          <p:spTgt spid="131"/>
                                        </p:tgtEl>
                                        <p:attrNameLst>
                                          <p:attrName>ppt_w</p:attrName>
                                        </p:attrNameLst>
                                      </p:cBhvr>
                                      <p:tavLst>
                                        <p:tav tm="0">
                                          <p:val>
                                            <p:fltVal val="0"/>
                                          </p:val>
                                        </p:tav>
                                        <p:tav tm="100000">
                                          <p:val>
                                            <p:strVal val="#ppt_w"/>
                                          </p:val>
                                        </p:tav>
                                      </p:tavLst>
                                    </p:anim>
                                    <p:anim calcmode="lin" valueType="num">
                                      <p:cBhvr>
                                        <p:cTn id="323" dur="1000" fill="hold"/>
                                        <p:tgtEl>
                                          <p:spTgt spid="131"/>
                                        </p:tgtEl>
                                        <p:attrNameLst>
                                          <p:attrName>ppt_h</p:attrName>
                                        </p:attrNameLst>
                                      </p:cBhvr>
                                      <p:tavLst>
                                        <p:tav tm="0">
                                          <p:val>
                                            <p:fltVal val="0"/>
                                          </p:val>
                                        </p:tav>
                                        <p:tav tm="100000">
                                          <p:val>
                                            <p:strVal val="#ppt_h"/>
                                          </p:val>
                                        </p:tav>
                                      </p:tavLst>
                                    </p:anim>
                                    <p:anim calcmode="lin" valueType="num">
                                      <p:cBhvr>
                                        <p:cTn id="324" dur="1000" fill="hold"/>
                                        <p:tgtEl>
                                          <p:spTgt spid="131"/>
                                        </p:tgtEl>
                                        <p:attrNameLst>
                                          <p:attrName>style.rotation</p:attrName>
                                        </p:attrNameLst>
                                      </p:cBhvr>
                                      <p:tavLst>
                                        <p:tav tm="0">
                                          <p:val>
                                            <p:fltVal val="90"/>
                                          </p:val>
                                        </p:tav>
                                        <p:tav tm="100000">
                                          <p:val>
                                            <p:fltVal val="0"/>
                                          </p:val>
                                        </p:tav>
                                      </p:tavLst>
                                    </p:anim>
                                    <p:animEffect transition="in" filter="fade">
                                      <p:cBhvr>
                                        <p:cTn id="325" dur="1000"/>
                                        <p:tgtEl>
                                          <p:spTgt spid="131"/>
                                        </p:tgtEl>
                                      </p:cBhvr>
                                    </p:animEffect>
                                  </p:childTnLst>
                                </p:cTn>
                              </p:par>
                              <p:par>
                                <p:cTn id="326" presetID="31" presetClass="entr" presetSubtype="0" fill="hold" grpId="0" nodeType="withEffect">
                                  <p:stCondLst>
                                    <p:cond delay="0"/>
                                  </p:stCondLst>
                                  <p:childTnLst>
                                    <p:set>
                                      <p:cBhvr>
                                        <p:cTn id="327" dur="1" fill="hold">
                                          <p:stCondLst>
                                            <p:cond delay="0"/>
                                          </p:stCondLst>
                                        </p:cTn>
                                        <p:tgtEl>
                                          <p:spTgt spid="132"/>
                                        </p:tgtEl>
                                        <p:attrNameLst>
                                          <p:attrName>style.visibility</p:attrName>
                                        </p:attrNameLst>
                                      </p:cBhvr>
                                      <p:to>
                                        <p:strVal val="visible"/>
                                      </p:to>
                                    </p:set>
                                    <p:anim calcmode="lin" valueType="num">
                                      <p:cBhvr>
                                        <p:cTn id="328" dur="1000" fill="hold"/>
                                        <p:tgtEl>
                                          <p:spTgt spid="132"/>
                                        </p:tgtEl>
                                        <p:attrNameLst>
                                          <p:attrName>ppt_w</p:attrName>
                                        </p:attrNameLst>
                                      </p:cBhvr>
                                      <p:tavLst>
                                        <p:tav tm="0">
                                          <p:val>
                                            <p:fltVal val="0"/>
                                          </p:val>
                                        </p:tav>
                                        <p:tav tm="100000">
                                          <p:val>
                                            <p:strVal val="#ppt_w"/>
                                          </p:val>
                                        </p:tav>
                                      </p:tavLst>
                                    </p:anim>
                                    <p:anim calcmode="lin" valueType="num">
                                      <p:cBhvr>
                                        <p:cTn id="329" dur="1000" fill="hold"/>
                                        <p:tgtEl>
                                          <p:spTgt spid="132"/>
                                        </p:tgtEl>
                                        <p:attrNameLst>
                                          <p:attrName>ppt_h</p:attrName>
                                        </p:attrNameLst>
                                      </p:cBhvr>
                                      <p:tavLst>
                                        <p:tav tm="0">
                                          <p:val>
                                            <p:fltVal val="0"/>
                                          </p:val>
                                        </p:tav>
                                        <p:tav tm="100000">
                                          <p:val>
                                            <p:strVal val="#ppt_h"/>
                                          </p:val>
                                        </p:tav>
                                      </p:tavLst>
                                    </p:anim>
                                    <p:anim calcmode="lin" valueType="num">
                                      <p:cBhvr>
                                        <p:cTn id="330" dur="1000" fill="hold"/>
                                        <p:tgtEl>
                                          <p:spTgt spid="132"/>
                                        </p:tgtEl>
                                        <p:attrNameLst>
                                          <p:attrName>style.rotation</p:attrName>
                                        </p:attrNameLst>
                                      </p:cBhvr>
                                      <p:tavLst>
                                        <p:tav tm="0">
                                          <p:val>
                                            <p:fltVal val="90"/>
                                          </p:val>
                                        </p:tav>
                                        <p:tav tm="100000">
                                          <p:val>
                                            <p:fltVal val="0"/>
                                          </p:val>
                                        </p:tav>
                                      </p:tavLst>
                                    </p:anim>
                                    <p:animEffect transition="in" filter="fade">
                                      <p:cBhvr>
                                        <p:cTn id="331" dur="1000"/>
                                        <p:tgtEl>
                                          <p:spTgt spid="132"/>
                                        </p:tgtEl>
                                      </p:cBhvr>
                                    </p:animEffect>
                                  </p:childTnLst>
                                </p:cTn>
                              </p:par>
                              <p:par>
                                <p:cTn id="332" presetID="31" presetClass="entr" presetSubtype="0"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p:cTn id="334" dur="1000" fill="hold"/>
                                        <p:tgtEl>
                                          <p:spTgt spid="133"/>
                                        </p:tgtEl>
                                        <p:attrNameLst>
                                          <p:attrName>ppt_w</p:attrName>
                                        </p:attrNameLst>
                                      </p:cBhvr>
                                      <p:tavLst>
                                        <p:tav tm="0">
                                          <p:val>
                                            <p:fltVal val="0"/>
                                          </p:val>
                                        </p:tav>
                                        <p:tav tm="100000">
                                          <p:val>
                                            <p:strVal val="#ppt_w"/>
                                          </p:val>
                                        </p:tav>
                                      </p:tavLst>
                                    </p:anim>
                                    <p:anim calcmode="lin" valueType="num">
                                      <p:cBhvr>
                                        <p:cTn id="335" dur="1000" fill="hold"/>
                                        <p:tgtEl>
                                          <p:spTgt spid="133"/>
                                        </p:tgtEl>
                                        <p:attrNameLst>
                                          <p:attrName>ppt_h</p:attrName>
                                        </p:attrNameLst>
                                      </p:cBhvr>
                                      <p:tavLst>
                                        <p:tav tm="0">
                                          <p:val>
                                            <p:fltVal val="0"/>
                                          </p:val>
                                        </p:tav>
                                        <p:tav tm="100000">
                                          <p:val>
                                            <p:strVal val="#ppt_h"/>
                                          </p:val>
                                        </p:tav>
                                      </p:tavLst>
                                    </p:anim>
                                    <p:anim calcmode="lin" valueType="num">
                                      <p:cBhvr>
                                        <p:cTn id="336" dur="1000" fill="hold"/>
                                        <p:tgtEl>
                                          <p:spTgt spid="133"/>
                                        </p:tgtEl>
                                        <p:attrNameLst>
                                          <p:attrName>style.rotation</p:attrName>
                                        </p:attrNameLst>
                                      </p:cBhvr>
                                      <p:tavLst>
                                        <p:tav tm="0">
                                          <p:val>
                                            <p:fltVal val="90"/>
                                          </p:val>
                                        </p:tav>
                                        <p:tav tm="100000">
                                          <p:val>
                                            <p:fltVal val="0"/>
                                          </p:val>
                                        </p:tav>
                                      </p:tavLst>
                                    </p:anim>
                                    <p:animEffect transition="in" filter="fade">
                                      <p:cBhvr>
                                        <p:cTn id="337" dur="1000"/>
                                        <p:tgtEl>
                                          <p:spTgt spid="133"/>
                                        </p:tgtEl>
                                      </p:cBhvr>
                                    </p:animEffect>
                                  </p:childTnLst>
                                </p:cTn>
                              </p:par>
                              <p:par>
                                <p:cTn id="338" presetID="31" presetClass="entr" presetSubtype="0" fill="hold" grpId="0" nodeType="withEffect">
                                  <p:stCondLst>
                                    <p:cond delay="0"/>
                                  </p:stCondLst>
                                  <p:childTnLst>
                                    <p:set>
                                      <p:cBhvr>
                                        <p:cTn id="339" dur="1" fill="hold">
                                          <p:stCondLst>
                                            <p:cond delay="0"/>
                                          </p:stCondLst>
                                        </p:cTn>
                                        <p:tgtEl>
                                          <p:spTgt spid="134"/>
                                        </p:tgtEl>
                                        <p:attrNameLst>
                                          <p:attrName>style.visibility</p:attrName>
                                        </p:attrNameLst>
                                      </p:cBhvr>
                                      <p:to>
                                        <p:strVal val="visible"/>
                                      </p:to>
                                    </p:set>
                                    <p:anim calcmode="lin" valueType="num">
                                      <p:cBhvr>
                                        <p:cTn id="340" dur="1000" fill="hold"/>
                                        <p:tgtEl>
                                          <p:spTgt spid="134"/>
                                        </p:tgtEl>
                                        <p:attrNameLst>
                                          <p:attrName>ppt_w</p:attrName>
                                        </p:attrNameLst>
                                      </p:cBhvr>
                                      <p:tavLst>
                                        <p:tav tm="0">
                                          <p:val>
                                            <p:fltVal val="0"/>
                                          </p:val>
                                        </p:tav>
                                        <p:tav tm="100000">
                                          <p:val>
                                            <p:strVal val="#ppt_w"/>
                                          </p:val>
                                        </p:tav>
                                      </p:tavLst>
                                    </p:anim>
                                    <p:anim calcmode="lin" valueType="num">
                                      <p:cBhvr>
                                        <p:cTn id="341" dur="1000" fill="hold"/>
                                        <p:tgtEl>
                                          <p:spTgt spid="134"/>
                                        </p:tgtEl>
                                        <p:attrNameLst>
                                          <p:attrName>ppt_h</p:attrName>
                                        </p:attrNameLst>
                                      </p:cBhvr>
                                      <p:tavLst>
                                        <p:tav tm="0">
                                          <p:val>
                                            <p:fltVal val="0"/>
                                          </p:val>
                                        </p:tav>
                                        <p:tav tm="100000">
                                          <p:val>
                                            <p:strVal val="#ppt_h"/>
                                          </p:val>
                                        </p:tav>
                                      </p:tavLst>
                                    </p:anim>
                                    <p:anim calcmode="lin" valueType="num">
                                      <p:cBhvr>
                                        <p:cTn id="342" dur="1000" fill="hold"/>
                                        <p:tgtEl>
                                          <p:spTgt spid="134"/>
                                        </p:tgtEl>
                                        <p:attrNameLst>
                                          <p:attrName>style.rotation</p:attrName>
                                        </p:attrNameLst>
                                      </p:cBhvr>
                                      <p:tavLst>
                                        <p:tav tm="0">
                                          <p:val>
                                            <p:fltVal val="90"/>
                                          </p:val>
                                        </p:tav>
                                        <p:tav tm="100000">
                                          <p:val>
                                            <p:fltVal val="0"/>
                                          </p:val>
                                        </p:tav>
                                      </p:tavLst>
                                    </p:anim>
                                    <p:animEffect transition="in" filter="fade">
                                      <p:cBhvr>
                                        <p:cTn id="343" dur="1000"/>
                                        <p:tgtEl>
                                          <p:spTgt spid="134"/>
                                        </p:tgtEl>
                                      </p:cBhvr>
                                    </p:animEffect>
                                  </p:childTnLst>
                                </p:cTn>
                              </p:par>
                              <p:par>
                                <p:cTn id="344" presetID="31" presetClass="entr" presetSubtype="0" fill="hold" grpId="0" nodeType="withEffect">
                                  <p:stCondLst>
                                    <p:cond delay="0"/>
                                  </p:stCondLst>
                                  <p:childTnLst>
                                    <p:set>
                                      <p:cBhvr>
                                        <p:cTn id="345" dur="1" fill="hold">
                                          <p:stCondLst>
                                            <p:cond delay="0"/>
                                          </p:stCondLst>
                                        </p:cTn>
                                        <p:tgtEl>
                                          <p:spTgt spid="135"/>
                                        </p:tgtEl>
                                        <p:attrNameLst>
                                          <p:attrName>style.visibility</p:attrName>
                                        </p:attrNameLst>
                                      </p:cBhvr>
                                      <p:to>
                                        <p:strVal val="visible"/>
                                      </p:to>
                                    </p:set>
                                    <p:anim calcmode="lin" valueType="num">
                                      <p:cBhvr>
                                        <p:cTn id="346" dur="1000" fill="hold"/>
                                        <p:tgtEl>
                                          <p:spTgt spid="135"/>
                                        </p:tgtEl>
                                        <p:attrNameLst>
                                          <p:attrName>ppt_w</p:attrName>
                                        </p:attrNameLst>
                                      </p:cBhvr>
                                      <p:tavLst>
                                        <p:tav tm="0">
                                          <p:val>
                                            <p:fltVal val="0"/>
                                          </p:val>
                                        </p:tav>
                                        <p:tav tm="100000">
                                          <p:val>
                                            <p:strVal val="#ppt_w"/>
                                          </p:val>
                                        </p:tav>
                                      </p:tavLst>
                                    </p:anim>
                                    <p:anim calcmode="lin" valueType="num">
                                      <p:cBhvr>
                                        <p:cTn id="347" dur="1000" fill="hold"/>
                                        <p:tgtEl>
                                          <p:spTgt spid="135"/>
                                        </p:tgtEl>
                                        <p:attrNameLst>
                                          <p:attrName>ppt_h</p:attrName>
                                        </p:attrNameLst>
                                      </p:cBhvr>
                                      <p:tavLst>
                                        <p:tav tm="0">
                                          <p:val>
                                            <p:fltVal val="0"/>
                                          </p:val>
                                        </p:tav>
                                        <p:tav tm="100000">
                                          <p:val>
                                            <p:strVal val="#ppt_h"/>
                                          </p:val>
                                        </p:tav>
                                      </p:tavLst>
                                    </p:anim>
                                    <p:anim calcmode="lin" valueType="num">
                                      <p:cBhvr>
                                        <p:cTn id="348" dur="1000" fill="hold"/>
                                        <p:tgtEl>
                                          <p:spTgt spid="135"/>
                                        </p:tgtEl>
                                        <p:attrNameLst>
                                          <p:attrName>style.rotation</p:attrName>
                                        </p:attrNameLst>
                                      </p:cBhvr>
                                      <p:tavLst>
                                        <p:tav tm="0">
                                          <p:val>
                                            <p:fltVal val="90"/>
                                          </p:val>
                                        </p:tav>
                                        <p:tav tm="100000">
                                          <p:val>
                                            <p:fltVal val="0"/>
                                          </p:val>
                                        </p:tav>
                                      </p:tavLst>
                                    </p:anim>
                                    <p:animEffect transition="in" filter="fade">
                                      <p:cBhvr>
                                        <p:cTn id="349" dur="1000"/>
                                        <p:tgtEl>
                                          <p:spTgt spid="135"/>
                                        </p:tgtEl>
                                      </p:cBhvr>
                                    </p:animEffect>
                                  </p:childTnLst>
                                </p:cTn>
                              </p:par>
                              <p:par>
                                <p:cTn id="350" presetID="31" presetClass="entr" presetSubtype="0" fill="hold" grpId="0" nodeType="withEffect">
                                  <p:stCondLst>
                                    <p:cond delay="0"/>
                                  </p:stCondLst>
                                  <p:childTnLst>
                                    <p:set>
                                      <p:cBhvr>
                                        <p:cTn id="351" dur="1" fill="hold">
                                          <p:stCondLst>
                                            <p:cond delay="0"/>
                                          </p:stCondLst>
                                        </p:cTn>
                                        <p:tgtEl>
                                          <p:spTgt spid="136"/>
                                        </p:tgtEl>
                                        <p:attrNameLst>
                                          <p:attrName>style.visibility</p:attrName>
                                        </p:attrNameLst>
                                      </p:cBhvr>
                                      <p:to>
                                        <p:strVal val="visible"/>
                                      </p:to>
                                    </p:set>
                                    <p:anim calcmode="lin" valueType="num">
                                      <p:cBhvr>
                                        <p:cTn id="352" dur="1000" fill="hold"/>
                                        <p:tgtEl>
                                          <p:spTgt spid="136"/>
                                        </p:tgtEl>
                                        <p:attrNameLst>
                                          <p:attrName>ppt_w</p:attrName>
                                        </p:attrNameLst>
                                      </p:cBhvr>
                                      <p:tavLst>
                                        <p:tav tm="0">
                                          <p:val>
                                            <p:fltVal val="0"/>
                                          </p:val>
                                        </p:tav>
                                        <p:tav tm="100000">
                                          <p:val>
                                            <p:strVal val="#ppt_w"/>
                                          </p:val>
                                        </p:tav>
                                      </p:tavLst>
                                    </p:anim>
                                    <p:anim calcmode="lin" valueType="num">
                                      <p:cBhvr>
                                        <p:cTn id="353" dur="1000" fill="hold"/>
                                        <p:tgtEl>
                                          <p:spTgt spid="136"/>
                                        </p:tgtEl>
                                        <p:attrNameLst>
                                          <p:attrName>ppt_h</p:attrName>
                                        </p:attrNameLst>
                                      </p:cBhvr>
                                      <p:tavLst>
                                        <p:tav tm="0">
                                          <p:val>
                                            <p:fltVal val="0"/>
                                          </p:val>
                                        </p:tav>
                                        <p:tav tm="100000">
                                          <p:val>
                                            <p:strVal val="#ppt_h"/>
                                          </p:val>
                                        </p:tav>
                                      </p:tavLst>
                                    </p:anim>
                                    <p:anim calcmode="lin" valueType="num">
                                      <p:cBhvr>
                                        <p:cTn id="354" dur="1000" fill="hold"/>
                                        <p:tgtEl>
                                          <p:spTgt spid="136"/>
                                        </p:tgtEl>
                                        <p:attrNameLst>
                                          <p:attrName>style.rotation</p:attrName>
                                        </p:attrNameLst>
                                      </p:cBhvr>
                                      <p:tavLst>
                                        <p:tav tm="0">
                                          <p:val>
                                            <p:fltVal val="90"/>
                                          </p:val>
                                        </p:tav>
                                        <p:tav tm="100000">
                                          <p:val>
                                            <p:fltVal val="0"/>
                                          </p:val>
                                        </p:tav>
                                      </p:tavLst>
                                    </p:anim>
                                    <p:animEffect transition="in" filter="fade">
                                      <p:cBhvr>
                                        <p:cTn id="355" dur="1000"/>
                                        <p:tgtEl>
                                          <p:spTgt spid="136"/>
                                        </p:tgtEl>
                                      </p:cBhvr>
                                    </p:animEffect>
                                  </p:childTnLst>
                                </p:cTn>
                              </p:par>
                              <p:par>
                                <p:cTn id="356" presetID="31" presetClass="entr" presetSubtype="0" fill="hold" grpId="0" nodeType="withEffect">
                                  <p:stCondLst>
                                    <p:cond delay="0"/>
                                  </p:stCondLst>
                                  <p:childTnLst>
                                    <p:set>
                                      <p:cBhvr>
                                        <p:cTn id="357" dur="1" fill="hold">
                                          <p:stCondLst>
                                            <p:cond delay="0"/>
                                          </p:stCondLst>
                                        </p:cTn>
                                        <p:tgtEl>
                                          <p:spTgt spid="137"/>
                                        </p:tgtEl>
                                        <p:attrNameLst>
                                          <p:attrName>style.visibility</p:attrName>
                                        </p:attrNameLst>
                                      </p:cBhvr>
                                      <p:to>
                                        <p:strVal val="visible"/>
                                      </p:to>
                                    </p:set>
                                    <p:anim calcmode="lin" valueType="num">
                                      <p:cBhvr>
                                        <p:cTn id="358" dur="1000" fill="hold"/>
                                        <p:tgtEl>
                                          <p:spTgt spid="137"/>
                                        </p:tgtEl>
                                        <p:attrNameLst>
                                          <p:attrName>ppt_w</p:attrName>
                                        </p:attrNameLst>
                                      </p:cBhvr>
                                      <p:tavLst>
                                        <p:tav tm="0">
                                          <p:val>
                                            <p:fltVal val="0"/>
                                          </p:val>
                                        </p:tav>
                                        <p:tav tm="100000">
                                          <p:val>
                                            <p:strVal val="#ppt_w"/>
                                          </p:val>
                                        </p:tav>
                                      </p:tavLst>
                                    </p:anim>
                                    <p:anim calcmode="lin" valueType="num">
                                      <p:cBhvr>
                                        <p:cTn id="359" dur="1000" fill="hold"/>
                                        <p:tgtEl>
                                          <p:spTgt spid="137"/>
                                        </p:tgtEl>
                                        <p:attrNameLst>
                                          <p:attrName>ppt_h</p:attrName>
                                        </p:attrNameLst>
                                      </p:cBhvr>
                                      <p:tavLst>
                                        <p:tav tm="0">
                                          <p:val>
                                            <p:fltVal val="0"/>
                                          </p:val>
                                        </p:tav>
                                        <p:tav tm="100000">
                                          <p:val>
                                            <p:strVal val="#ppt_h"/>
                                          </p:val>
                                        </p:tav>
                                      </p:tavLst>
                                    </p:anim>
                                    <p:anim calcmode="lin" valueType="num">
                                      <p:cBhvr>
                                        <p:cTn id="360" dur="1000" fill="hold"/>
                                        <p:tgtEl>
                                          <p:spTgt spid="137"/>
                                        </p:tgtEl>
                                        <p:attrNameLst>
                                          <p:attrName>style.rotation</p:attrName>
                                        </p:attrNameLst>
                                      </p:cBhvr>
                                      <p:tavLst>
                                        <p:tav tm="0">
                                          <p:val>
                                            <p:fltVal val="90"/>
                                          </p:val>
                                        </p:tav>
                                        <p:tav tm="100000">
                                          <p:val>
                                            <p:fltVal val="0"/>
                                          </p:val>
                                        </p:tav>
                                      </p:tavLst>
                                    </p:anim>
                                    <p:animEffect transition="in" filter="fade">
                                      <p:cBhvr>
                                        <p:cTn id="361" dur="1000"/>
                                        <p:tgtEl>
                                          <p:spTgt spid="137"/>
                                        </p:tgtEl>
                                      </p:cBhvr>
                                    </p:animEffect>
                                  </p:childTnLst>
                                </p:cTn>
                              </p:par>
                              <p:par>
                                <p:cTn id="362" presetID="31" presetClass="entr" presetSubtype="0" fill="hold" grpId="0" nodeType="withEffect">
                                  <p:stCondLst>
                                    <p:cond delay="0"/>
                                  </p:stCondLst>
                                  <p:childTnLst>
                                    <p:set>
                                      <p:cBhvr>
                                        <p:cTn id="363" dur="1" fill="hold">
                                          <p:stCondLst>
                                            <p:cond delay="0"/>
                                          </p:stCondLst>
                                        </p:cTn>
                                        <p:tgtEl>
                                          <p:spTgt spid="138"/>
                                        </p:tgtEl>
                                        <p:attrNameLst>
                                          <p:attrName>style.visibility</p:attrName>
                                        </p:attrNameLst>
                                      </p:cBhvr>
                                      <p:to>
                                        <p:strVal val="visible"/>
                                      </p:to>
                                    </p:set>
                                    <p:anim calcmode="lin" valueType="num">
                                      <p:cBhvr>
                                        <p:cTn id="364" dur="1000" fill="hold"/>
                                        <p:tgtEl>
                                          <p:spTgt spid="138"/>
                                        </p:tgtEl>
                                        <p:attrNameLst>
                                          <p:attrName>ppt_w</p:attrName>
                                        </p:attrNameLst>
                                      </p:cBhvr>
                                      <p:tavLst>
                                        <p:tav tm="0">
                                          <p:val>
                                            <p:fltVal val="0"/>
                                          </p:val>
                                        </p:tav>
                                        <p:tav tm="100000">
                                          <p:val>
                                            <p:strVal val="#ppt_w"/>
                                          </p:val>
                                        </p:tav>
                                      </p:tavLst>
                                    </p:anim>
                                    <p:anim calcmode="lin" valueType="num">
                                      <p:cBhvr>
                                        <p:cTn id="365" dur="1000" fill="hold"/>
                                        <p:tgtEl>
                                          <p:spTgt spid="138"/>
                                        </p:tgtEl>
                                        <p:attrNameLst>
                                          <p:attrName>ppt_h</p:attrName>
                                        </p:attrNameLst>
                                      </p:cBhvr>
                                      <p:tavLst>
                                        <p:tav tm="0">
                                          <p:val>
                                            <p:fltVal val="0"/>
                                          </p:val>
                                        </p:tav>
                                        <p:tav tm="100000">
                                          <p:val>
                                            <p:strVal val="#ppt_h"/>
                                          </p:val>
                                        </p:tav>
                                      </p:tavLst>
                                    </p:anim>
                                    <p:anim calcmode="lin" valueType="num">
                                      <p:cBhvr>
                                        <p:cTn id="366" dur="1000" fill="hold"/>
                                        <p:tgtEl>
                                          <p:spTgt spid="138"/>
                                        </p:tgtEl>
                                        <p:attrNameLst>
                                          <p:attrName>style.rotation</p:attrName>
                                        </p:attrNameLst>
                                      </p:cBhvr>
                                      <p:tavLst>
                                        <p:tav tm="0">
                                          <p:val>
                                            <p:fltVal val="90"/>
                                          </p:val>
                                        </p:tav>
                                        <p:tav tm="100000">
                                          <p:val>
                                            <p:fltVal val="0"/>
                                          </p:val>
                                        </p:tav>
                                      </p:tavLst>
                                    </p:anim>
                                    <p:animEffect transition="in" filter="fade">
                                      <p:cBhvr>
                                        <p:cTn id="367" dur="1000"/>
                                        <p:tgtEl>
                                          <p:spTgt spid="138"/>
                                        </p:tgtEl>
                                      </p:cBhvr>
                                    </p:animEffect>
                                  </p:childTnLst>
                                </p:cTn>
                              </p:par>
                            </p:childTnLst>
                          </p:cTn>
                        </p:par>
                      </p:childTnLst>
                    </p:cTn>
                  </p:par>
                  <p:par>
                    <p:cTn id="368" fill="hold">
                      <p:stCondLst>
                        <p:cond delay="indefinite"/>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147"/>
                                        </p:tgtEl>
                                        <p:attrNameLst>
                                          <p:attrName>style.visibility</p:attrName>
                                        </p:attrNameLst>
                                      </p:cBhvr>
                                      <p:to>
                                        <p:strVal val="visible"/>
                                      </p:to>
                                    </p:set>
                                  </p:childTnLst>
                                </p:cTn>
                              </p:par>
                              <p:par>
                                <p:cTn id="372" presetID="1" presetClass="entr" presetSubtype="0" fill="hold" grpId="0" nodeType="withEffect">
                                  <p:stCondLst>
                                    <p:cond delay="0"/>
                                  </p:stCondLst>
                                  <p:childTnLst>
                                    <p:set>
                                      <p:cBhvr>
                                        <p:cTn id="373" dur="1" fill="hold">
                                          <p:stCondLst>
                                            <p:cond delay="0"/>
                                          </p:stCondLst>
                                        </p:cTn>
                                        <p:tgtEl>
                                          <p:spTgt spid="145"/>
                                        </p:tgtEl>
                                        <p:attrNameLst>
                                          <p:attrName>style.visibility</p:attrName>
                                        </p:attrNameLst>
                                      </p:cBhvr>
                                      <p:to>
                                        <p:strVal val="visible"/>
                                      </p:to>
                                    </p:set>
                                  </p:childTnLst>
                                </p:cTn>
                              </p:par>
                            </p:childTnLst>
                          </p:cTn>
                        </p:par>
                      </p:childTnLst>
                    </p:cTn>
                  </p:par>
                  <p:par>
                    <p:cTn id="374" fill="hold">
                      <p:stCondLst>
                        <p:cond delay="indefinite"/>
                      </p:stCondLst>
                      <p:childTnLst>
                        <p:par>
                          <p:cTn id="375" fill="hold">
                            <p:stCondLst>
                              <p:cond delay="0"/>
                            </p:stCondLst>
                            <p:childTnLst>
                              <p:par>
                                <p:cTn id="376" presetID="10" presetClass="entr" presetSubtype="0" fill="hold" nodeType="clickEffect">
                                  <p:stCondLst>
                                    <p:cond delay="0"/>
                                  </p:stCondLst>
                                  <p:childTnLst>
                                    <p:set>
                                      <p:cBhvr>
                                        <p:cTn id="377" dur="1" fill="hold">
                                          <p:stCondLst>
                                            <p:cond delay="0"/>
                                          </p:stCondLst>
                                        </p:cTn>
                                        <p:tgtEl>
                                          <p:spTgt spid="149"/>
                                        </p:tgtEl>
                                        <p:attrNameLst>
                                          <p:attrName>style.visibility</p:attrName>
                                        </p:attrNameLst>
                                      </p:cBhvr>
                                      <p:to>
                                        <p:strVal val="visible"/>
                                      </p:to>
                                    </p:set>
                                    <p:animEffect transition="in" filter="fade">
                                      <p:cBhvr>
                                        <p:cTn id="378" dur="500"/>
                                        <p:tgtEl>
                                          <p:spTgt spid="149"/>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500"/>
                                        <p:tgtEl>
                                          <p:spTgt spid="144"/>
                                        </p:tgtEl>
                                      </p:cBhvr>
                                    </p:animEffect>
                                  </p:childTnLst>
                                </p:cTn>
                              </p:par>
                            </p:childTnLst>
                          </p:cTn>
                        </p:par>
                      </p:childTnLst>
                    </p:cTn>
                  </p:par>
                  <p:par>
                    <p:cTn id="382" fill="hold">
                      <p:stCondLst>
                        <p:cond delay="indefinite"/>
                      </p:stCondLst>
                      <p:childTnLst>
                        <p:par>
                          <p:cTn id="383" fill="hold">
                            <p:stCondLst>
                              <p:cond delay="0"/>
                            </p:stCondLst>
                            <p:childTnLst>
                              <p:par>
                                <p:cTn id="384" presetID="10" presetClass="entr" presetSubtype="0" fill="hold" grpId="0" nodeType="clickEffect">
                                  <p:stCondLst>
                                    <p:cond delay="0"/>
                                  </p:stCondLst>
                                  <p:childTnLst>
                                    <p:set>
                                      <p:cBhvr>
                                        <p:cTn id="385" dur="1" fill="hold">
                                          <p:stCondLst>
                                            <p:cond delay="0"/>
                                          </p:stCondLst>
                                        </p:cTn>
                                        <p:tgtEl>
                                          <p:spTgt spid="152"/>
                                        </p:tgtEl>
                                        <p:attrNameLst>
                                          <p:attrName>style.visibility</p:attrName>
                                        </p:attrNameLst>
                                      </p:cBhvr>
                                      <p:to>
                                        <p:strVal val="visible"/>
                                      </p:to>
                                    </p:set>
                                    <p:animEffect transition="in" filter="fade">
                                      <p:cBhvr>
                                        <p:cTn id="386" dur="500"/>
                                        <p:tgtEl>
                                          <p:spTgt spid="152"/>
                                        </p:tgtEl>
                                      </p:cBhvr>
                                    </p:animEffect>
                                  </p:childTnLst>
                                </p:cTn>
                              </p:par>
                              <p:par>
                                <p:cTn id="387" presetID="10" presetClass="entr" presetSubtype="0" fill="hold" grpId="0" nodeType="withEffect">
                                  <p:stCondLst>
                                    <p:cond delay="0"/>
                                  </p:stCondLst>
                                  <p:childTnLst>
                                    <p:set>
                                      <p:cBhvr>
                                        <p:cTn id="388" dur="1" fill="hold">
                                          <p:stCondLst>
                                            <p:cond delay="0"/>
                                          </p:stCondLst>
                                        </p:cTn>
                                        <p:tgtEl>
                                          <p:spTgt spid="153"/>
                                        </p:tgtEl>
                                        <p:attrNameLst>
                                          <p:attrName>style.visibility</p:attrName>
                                        </p:attrNameLst>
                                      </p:cBhvr>
                                      <p:to>
                                        <p:strVal val="visible"/>
                                      </p:to>
                                    </p:set>
                                    <p:animEffect transition="in" filter="fade">
                                      <p:cBhvr>
                                        <p:cTn id="389" dur="500"/>
                                        <p:tgtEl>
                                          <p:spTgt spid="153"/>
                                        </p:tgtEl>
                                      </p:cBhvr>
                                    </p:animEffect>
                                  </p:childTnLst>
                                </p:cTn>
                              </p:par>
                              <p:par>
                                <p:cTn id="390" presetID="10" presetClass="entr" presetSubtype="0" fill="hold" nodeType="with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fade">
                                      <p:cBhvr>
                                        <p:cTn id="392" dur="500"/>
                                        <p:tgtEl>
                                          <p:spTgt spid="159"/>
                                        </p:tgtEl>
                                      </p:cBhvr>
                                    </p:animEffect>
                                  </p:childTnLst>
                                </p:cTn>
                              </p:par>
                              <p:par>
                                <p:cTn id="393" presetID="10" presetClass="entr" presetSubtype="0" fill="hold" nodeType="withEffect">
                                  <p:stCondLst>
                                    <p:cond delay="0"/>
                                  </p:stCondLst>
                                  <p:childTnLst>
                                    <p:set>
                                      <p:cBhvr>
                                        <p:cTn id="394" dur="1" fill="hold">
                                          <p:stCondLst>
                                            <p:cond delay="0"/>
                                          </p:stCondLst>
                                        </p:cTn>
                                        <p:tgtEl>
                                          <p:spTgt spid="161"/>
                                        </p:tgtEl>
                                        <p:attrNameLst>
                                          <p:attrName>style.visibility</p:attrName>
                                        </p:attrNameLst>
                                      </p:cBhvr>
                                      <p:to>
                                        <p:strVal val="visible"/>
                                      </p:to>
                                    </p:set>
                                    <p:animEffect transition="in" filter="fade">
                                      <p:cBhvr>
                                        <p:cTn id="395" dur="500"/>
                                        <p:tgtEl>
                                          <p:spTgt spid="161"/>
                                        </p:tgtEl>
                                      </p:cBhvr>
                                    </p:animEffect>
                                  </p:childTnLst>
                                </p:cTn>
                              </p:par>
                              <p:par>
                                <p:cTn id="396" presetID="10" presetClass="entr" presetSubtype="0" fill="hold" grpId="0" nodeType="withEffect">
                                  <p:stCondLst>
                                    <p:cond delay="0"/>
                                  </p:stCondLst>
                                  <p:childTnLst>
                                    <p:set>
                                      <p:cBhvr>
                                        <p:cTn id="397" dur="1" fill="hold">
                                          <p:stCondLst>
                                            <p:cond delay="0"/>
                                          </p:stCondLst>
                                        </p:cTn>
                                        <p:tgtEl>
                                          <p:spTgt spid="173"/>
                                        </p:tgtEl>
                                        <p:attrNameLst>
                                          <p:attrName>style.visibility</p:attrName>
                                        </p:attrNameLst>
                                      </p:cBhvr>
                                      <p:to>
                                        <p:strVal val="visible"/>
                                      </p:to>
                                    </p:set>
                                    <p:animEffect transition="in" filter="fade">
                                      <p:cBhvr>
                                        <p:cTn id="398" dur="500"/>
                                        <p:tgtEl>
                                          <p:spTgt spid="173"/>
                                        </p:tgtEl>
                                      </p:cBhvr>
                                    </p:animEffect>
                                  </p:childTnLst>
                                </p:cTn>
                              </p:par>
                            </p:childTnLst>
                          </p:cTn>
                        </p:par>
                      </p:childTnLst>
                    </p:cTn>
                  </p:par>
                  <p:par>
                    <p:cTn id="399" fill="hold">
                      <p:stCondLst>
                        <p:cond delay="indefinite"/>
                      </p:stCondLst>
                      <p:childTnLst>
                        <p:par>
                          <p:cTn id="400" fill="hold">
                            <p:stCondLst>
                              <p:cond delay="0"/>
                            </p:stCondLst>
                            <p:childTnLst>
                              <p:par>
                                <p:cTn id="401" presetID="10" presetClass="entr" presetSubtype="0" fill="hold" grpId="0" nodeType="clickEffect">
                                  <p:stCondLst>
                                    <p:cond delay="0"/>
                                  </p:stCondLst>
                                  <p:childTnLst>
                                    <p:set>
                                      <p:cBhvr>
                                        <p:cTn id="402" dur="1" fill="hold">
                                          <p:stCondLst>
                                            <p:cond delay="0"/>
                                          </p:stCondLst>
                                        </p:cTn>
                                        <p:tgtEl>
                                          <p:spTgt spid="154"/>
                                        </p:tgtEl>
                                        <p:attrNameLst>
                                          <p:attrName>style.visibility</p:attrName>
                                        </p:attrNameLst>
                                      </p:cBhvr>
                                      <p:to>
                                        <p:strVal val="visible"/>
                                      </p:to>
                                    </p:set>
                                    <p:animEffect transition="in" filter="fade">
                                      <p:cBhvr>
                                        <p:cTn id="403" dur="500"/>
                                        <p:tgtEl>
                                          <p:spTgt spid="154"/>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55"/>
                                        </p:tgtEl>
                                        <p:attrNameLst>
                                          <p:attrName>style.visibility</p:attrName>
                                        </p:attrNameLst>
                                      </p:cBhvr>
                                      <p:to>
                                        <p:strVal val="visible"/>
                                      </p:to>
                                    </p:set>
                                    <p:animEffect transition="in" filter="fade">
                                      <p:cBhvr>
                                        <p:cTn id="406" dur="500"/>
                                        <p:tgtEl>
                                          <p:spTgt spid="155"/>
                                        </p:tgtEl>
                                      </p:cBhvr>
                                    </p:animEffect>
                                  </p:childTnLst>
                                </p:cTn>
                              </p:par>
                              <p:par>
                                <p:cTn id="407" presetID="10" presetClass="entr" presetSubtype="0" fill="hold" nodeType="withEffect">
                                  <p:stCondLst>
                                    <p:cond delay="0"/>
                                  </p:stCondLst>
                                  <p:childTnLst>
                                    <p:set>
                                      <p:cBhvr>
                                        <p:cTn id="408" dur="1" fill="hold">
                                          <p:stCondLst>
                                            <p:cond delay="0"/>
                                          </p:stCondLst>
                                        </p:cTn>
                                        <p:tgtEl>
                                          <p:spTgt spid="168"/>
                                        </p:tgtEl>
                                        <p:attrNameLst>
                                          <p:attrName>style.visibility</p:attrName>
                                        </p:attrNameLst>
                                      </p:cBhvr>
                                      <p:to>
                                        <p:strVal val="visible"/>
                                      </p:to>
                                    </p:set>
                                    <p:animEffect transition="in" filter="fade">
                                      <p:cBhvr>
                                        <p:cTn id="409" dur="500"/>
                                        <p:tgtEl>
                                          <p:spTgt spid="168"/>
                                        </p:tgtEl>
                                      </p:cBhvr>
                                    </p:animEffect>
                                  </p:childTnLst>
                                </p:cTn>
                              </p:par>
                              <p:par>
                                <p:cTn id="410" presetID="10" presetClass="entr" presetSubtype="0" fill="hold" nodeType="withEffect">
                                  <p:stCondLst>
                                    <p:cond delay="0"/>
                                  </p:stCondLst>
                                  <p:childTnLst>
                                    <p:set>
                                      <p:cBhvr>
                                        <p:cTn id="411" dur="1" fill="hold">
                                          <p:stCondLst>
                                            <p:cond delay="0"/>
                                          </p:stCondLst>
                                        </p:cTn>
                                        <p:tgtEl>
                                          <p:spTgt spid="171"/>
                                        </p:tgtEl>
                                        <p:attrNameLst>
                                          <p:attrName>style.visibility</p:attrName>
                                        </p:attrNameLst>
                                      </p:cBhvr>
                                      <p:to>
                                        <p:strVal val="visible"/>
                                      </p:to>
                                    </p:set>
                                    <p:animEffect transition="in" filter="fade">
                                      <p:cBhvr>
                                        <p:cTn id="412" dur="500"/>
                                        <p:tgtEl>
                                          <p:spTgt spid="171"/>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4"/>
                                        </p:tgtEl>
                                        <p:attrNameLst>
                                          <p:attrName>style.visibility</p:attrName>
                                        </p:attrNameLst>
                                      </p:cBhvr>
                                      <p:to>
                                        <p:strVal val="visible"/>
                                      </p:to>
                                    </p:set>
                                    <p:animEffect transition="in" filter="fade">
                                      <p:cBhvr>
                                        <p:cTn id="415"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79" grpId="0"/>
      <p:bldP spid="119" grpId="0"/>
      <p:bldP spid="120" grpId="0"/>
      <p:bldP spid="121" grpId="0"/>
      <p:bldP spid="122" grpId="0"/>
      <p:bldP spid="123" grpId="0"/>
      <p:bldP spid="124" grpId="0"/>
      <p:bldP spid="125" grpId="0"/>
      <p:bldP spid="126" grpId="0"/>
      <p:bldP spid="127" grpId="0"/>
      <p:bldP spid="128" grpId="0"/>
      <p:bldP spid="130" grpId="0"/>
      <p:bldP spid="131" grpId="0"/>
      <p:bldP spid="132" grpId="0"/>
      <p:bldP spid="133" grpId="0"/>
      <p:bldP spid="134" grpId="0"/>
      <p:bldP spid="135" grpId="0"/>
      <p:bldP spid="136" grpId="0"/>
      <p:bldP spid="137" grpId="0"/>
      <p:bldP spid="138" grpId="0"/>
      <p:bldP spid="144" grpId="0" animBg="1"/>
      <p:bldP spid="145" grpId="0" animBg="1"/>
      <p:bldP spid="152" grpId="0" animBg="1"/>
      <p:bldP spid="153" grpId="0" animBg="1"/>
      <p:bldP spid="154" grpId="0" animBg="1"/>
      <p:bldP spid="155" grpId="0" animBg="1"/>
      <p:bldP spid="173" grpId="0"/>
      <p:bldP spid="174" grpId="0"/>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8</a:t>
            </a:fld>
            <a:endParaRPr lang="cs-CZ" altLang="cs-CZ" dirty="0"/>
          </a:p>
        </p:txBody>
      </p:sp>
      <p:sp>
        <p:nvSpPr>
          <p:cNvPr id="4" name="Oval 3">
            <a:extLst>
              <a:ext uri="{FF2B5EF4-FFF2-40B4-BE49-F238E27FC236}">
                <a16:creationId xmlns:a16="http://schemas.microsoft.com/office/drawing/2014/main" id="{52856AF6-3224-824C-1013-244C0289AB48}"/>
              </a:ext>
            </a:extLst>
          </p:cNvPr>
          <p:cNvSpPr/>
          <p:nvPr/>
        </p:nvSpPr>
        <p:spPr bwMode="auto">
          <a:xfrm>
            <a:off x="115546" y="2255350"/>
            <a:ext cx="2275444" cy="227544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Title 8">
            <a:extLst>
              <a:ext uri="{FF2B5EF4-FFF2-40B4-BE49-F238E27FC236}">
                <a16:creationId xmlns:a16="http://schemas.microsoft.com/office/drawing/2014/main" id="{C7A6F969-C44E-18BD-1EEB-562513829356}"/>
              </a:ext>
            </a:extLst>
          </p:cNvPr>
          <p:cNvSpPr txBox="1">
            <a:spLocks/>
          </p:cNvSpPr>
          <p:nvPr/>
        </p:nvSpPr>
        <p:spPr>
          <a:xfrm>
            <a:off x="352689" y="463971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rgbClr val="0000DC"/>
                </a:solidFill>
              </a:rPr>
              <a:t>Healthy Population</a:t>
            </a:r>
          </a:p>
        </p:txBody>
      </p:sp>
      <p:sp>
        <p:nvSpPr>
          <p:cNvPr id="29" name="Title 8">
            <a:extLst>
              <a:ext uri="{FF2B5EF4-FFF2-40B4-BE49-F238E27FC236}">
                <a16:creationId xmlns:a16="http://schemas.microsoft.com/office/drawing/2014/main" id="{1D0BE3BC-7B5E-DA1F-5168-CA9AEE99D2C9}"/>
              </a:ext>
            </a:extLst>
          </p:cNvPr>
          <p:cNvSpPr txBox="1">
            <a:spLocks/>
          </p:cNvSpPr>
          <p:nvPr/>
        </p:nvSpPr>
        <p:spPr>
          <a:xfrm>
            <a:off x="1088950" y="2677866"/>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0" name="Title 8">
            <a:extLst>
              <a:ext uri="{FF2B5EF4-FFF2-40B4-BE49-F238E27FC236}">
                <a16:creationId xmlns:a16="http://schemas.microsoft.com/office/drawing/2014/main" id="{BB6E6408-D580-E97D-8A61-BB0999870BCB}"/>
              </a:ext>
            </a:extLst>
          </p:cNvPr>
          <p:cNvSpPr txBox="1">
            <a:spLocks/>
          </p:cNvSpPr>
          <p:nvPr/>
        </p:nvSpPr>
        <p:spPr>
          <a:xfrm>
            <a:off x="1241350" y="28302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1" name="Title 8">
            <a:extLst>
              <a:ext uri="{FF2B5EF4-FFF2-40B4-BE49-F238E27FC236}">
                <a16:creationId xmlns:a16="http://schemas.microsoft.com/office/drawing/2014/main" id="{1C0EF255-87F4-1A42-7978-1A2BBE43D1FE}"/>
              </a:ext>
            </a:extLst>
          </p:cNvPr>
          <p:cNvSpPr txBox="1">
            <a:spLocks/>
          </p:cNvSpPr>
          <p:nvPr/>
        </p:nvSpPr>
        <p:spPr>
          <a:xfrm>
            <a:off x="1393750" y="29826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2" name="Title 8">
            <a:extLst>
              <a:ext uri="{FF2B5EF4-FFF2-40B4-BE49-F238E27FC236}">
                <a16:creationId xmlns:a16="http://schemas.microsoft.com/office/drawing/2014/main" id="{6063D011-A2F4-E35E-8CF7-EE30304986C6}"/>
              </a:ext>
            </a:extLst>
          </p:cNvPr>
          <p:cNvSpPr txBox="1">
            <a:spLocks/>
          </p:cNvSpPr>
          <p:nvPr/>
        </p:nvSpPr>
        <p:spPr>
          <a:xfrm>
            <a:off x="1546150" y="31350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3" name="Title 8">
            <a:extLst>
              <a:ext uri="{FF2B5EF4-FFF2-40B4-BE49-F238E27FC236}">
                <a16:creationId xmlns:a16="http://schemas.microsoft.com/office/drawing/2014/main" id="{FFD90DBD-A0DE-13A7-B359-5E5A33F0C2BA}"/>
              </a:ext>
            </a:extLst>
          </p:cNvPr>
          <p:cNvSpPr txBox="1">
            <a:spLocks/>
          </p:cNvSpPr>
          <p:nvPr/>
        </p:nvSpPr>
        <p:spPr>
          <a:xfrm>
            <a:off x="1698550" y="32874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4" name="Title 8">
            <a:extLst>
              <a:ext uri="{FF2B5EF4-FFF2-40B4-BE49-F238E27FC236}">
                <a16:creationId xmlns:a16="http://schemas.microsoft.com/office/drawing/2014/main" id="{3CED6379-F56D-0882-09CB-44567F83B0E0}"/>
              </a:ext>
            </a:extLst>
          </p:cNvPr>
          <p:cNvSpPr txBox="1">
            <a:spLocks/>
          </p:cNvSpPr>
          <p:nvPr/>
        </p:nvSpPr>
        <p:spPr>
          <a:xfrm>
            <a:off x="1850950" y="34398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5" name="Title 8">
            <a:extLst>
              <a:ext uri="{FF2B5EF4-FFF2-40B4-BE49-F238E27FC236}">
                <a16:creationId xmlns:a16="http://schemas.microsoft.com/office/drawing/2014/main" id="{C3092F8B-2638-E974-36B4-C1B40DF3DD48}"/>
              </a:ext>
            </a:extLst>
          </p:cNvPr>
          <p:cNvSpPr txBox="1">
            <a:spLocks/>
          </p:cNvSpPr>
          <p:nvPr/>
        </p:nvSpPr>
        <p:spPr>
          <a:xfrm>
            <a:off x="546144" y="2540228"/>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6" name="Title 8">
            <a:extLst>
              <a:ext uri="{FF2B5EF4-FFF2-40B4-BE49-F238E27FC236}">
                <a16:creationId xmlns:a16="http://schemas.microsoft.com/office/drawing/2014/main" id="{3C54945D-D9A7-1166-B2A4-8DEA85B3224E}"/>
              </a:ext>
            </a:extLst>
          </p:cNvPr>
          <p:cNvSpPr txBox="1">
            <a:spLocks/>
          </p:cNvSpPr>
          <p:nvPr/>
        </p:nvSpPr>
        <p:spPr>
          <a:xfrm>
            <a:off x="698544" y="26926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7" name="Title 8">
            <a:extLst>
              <a:ext uri="{FF2B5EF4-FFF2-40B4-BE49-F238E27FC236}">
                <a16:creationId xmlns:a16="http://schemas.microsoft.com/office/drawing/2014/main" id="{893C0FAB-D331-4BBA-0271-FA113C23C637}"/>
              </a:ext>
            </a:extLst>
          </p:cNvPr>
          <p:cNvSpPr txBox="1">
            <a:spLocks/>
          </p:cNvSpPr>
          <p:nvPr/>
        </p:nvSpPr>
        <p:spPr>
          <a:xfrm>
            <a:off x="850944" y="28450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8" name="Title 8">
            <a:extLst>
              <a:ext uri="{FF2B5EF4-FFF2-40B4-BE49-F238E27FC236}">
                <a16:creationId xmlns:a16="http://schemas.microsoft.com/office/drawing/2014/main" id="{130CD73E-F07D-CEA6-01EC-64EF7C78E63A}"/>
              </a:ext>
            </a:extLst>
          </p:cNvPr>
          <p:cNvSpPr txBox="1">
            <a:spLocks/>
          </p:cNvSpPr>
          <p:nvPr/>
        </p:nvSpPr>
        <p:spPr>
          <a:xfrm>
            <a:off x="1003344" y="29974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9" name="Title 8">
            <a:extLst>
              <a:ext uri="{FF2B5EF4-FFF2-40B4-BE49-F238E27FC236}">
                <a16:creationId xmlns:a16="http://schemas.microsoft.com/office/drawing/2014/main" id="{150D8544-940E-77DF-A366-EFACAE5968E2}"/>
              </a:ext>
            </a:extLst>
          </p:cNvPr>
          <p:cNvSpPr txBox="1">
            <a:spLocks/>
          </p:cNvSpPr>
          <p:nvPr/>
        </p:nvSpPr>
        <p:spPr>
          <a:xfrm>
            <a:off x="1155744" y="31498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0" name="Title 8">
            <a:extLst>
              <a:ext uri="{FF2B5EF4-FFF2-40B4-BE49-F238E27FC236}">
                <a16:creationId xmlns:a16="http://schemas.microsoft.com/office/drawing/2014/main" id="{C4D0FF09-FD3D-69EA-5CDE-5BA1C1DBE149}"/>
              </a:ext>
            </a:extLst>
          </p:cNvPr>
          <p:cNvSpPr txBox="1">
            <a:spLocks/>
          </p:cNvSpPr>
          <p:nvPr/>
        </p:nvSpPr>
        <p:spPr>
          <a:xfrm>
            <a:off x="1308144" y="33022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1" name="Title 8">
            <a:extLst>
              <a:ext uri="{FF2B5EF4-FFF2-40B4-BE49-F238E27FC236}">
                <a16:creationId xmlns:a16="http://schemas.microsoft.com/office/drawing/2014/main" id="{74E258E4-4A65-5060-3430-625677F76ED2}"/>
              </a:ext>
            </a:extLst>
          </p:cNvPr>
          <p:cNvSpPr txBox="1">
            <a:spLocks/>
          </p:cNvSpPr>
          <p:nvPr/>
        </p:nvSpPr>
        <p:spPr>
          <a:xfrm>
            <a:off x="1161781" y="2249635"/>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2" name="Title 8">
            <a:extLst>
              <a:ext uri="{FF2B5EF4-FFF2-40B4-BE49-F238E27FC236}">
                <a16:creationId xmlns:a16="http://schemas.microsoft.com/office/drawing/2014/main" id="{F62BBC61-0ACB-245A-6C46-0086A36F08B9}"/>
              </a:ext>
            </a:extLst>
          </p:cNvPr>
          <p:cNvSpPr txBox="1">
            <a:spLocks/>
          </p:cNvSpPr>
          <p:nvPr/>
        </p:nvSpPr>
        <p:spPr>
          <a:xfrm>
            <a:off x="1314181" y="24020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3" name="Title 8">
            <a:extLst>
              <a:ext uri="{FF2B5EF4-FFF2-40B4-BE49-F238E27FC236}">
                <a16:creationId xmlns:a16="http://schemas.microsoft.com/office/drawing/2014/main" id="{109E96FA-8153-0554-CD45-AFCFA426F9A0}"/>
              </a:ext>
            </a:extLst>
          </p:cNvPr>
          <p:cNvSpPr txBox="1">
            <a:spLocks/>
          </p:cNvSpPr>
          <p:nvPr/>
        </p:nvSpPr>
        <p:spPr>
          <a:xfrm>
            <a:off x="1466581" y="25544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4" name="Title 8">
            <a:extLst>
              <a:ext uri="{FF2B5EF4-FFF2-40B4-BE49-F238E27FC236}">
                <a16:creationId xmlns:a16="http://schemas.microsoft.com/office/drawing/2014/main" id="{A24F0A9A-4673-B314-60A3-282FEFFE7420}"/>
              </a:ext>
            </a:extLst>
          </p:cNvPr>
          <p:cNvSpPr txBox="1">
            <a:spLocks/>
          </p:cNvSpPr>
          <p:nvPr/>
        </p:nvSpPr>
        <p:spPr>
          <a:xfrm>
            <a:off x="1618981" y="27068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5" name="Title 8">
            <a:extLst>
              <a:ext uri="{FF2B5EF4-FFF2-40B4-BE49-F238E27FC236}">
                <a16:creationId xmlns:a16="http://schemas.microsoft.com/office/drawing/2014/main" id="{4CC626F9-997E-B9DC-26BD-9119AB939433}"/>
              </a:ext>
            </a:extLst>
          </p:cNvPr>
          <p:cNvSpPr txBox="1">
            <a:spLocks/>
          </p:cNvSpPr>
          <p:nvPr/>
        </p:nvSpPr>
        <p:spPr>
          <a:xfrm>
            <a:off x="1771381" y="28592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6" name="Title 8">
            <a:extLst>
              <a:ext uri="{FF2B5EF4-FFF2-40B4-BE49-F238E27FC236}">
                <a16:creationId xmlns:a16="http://schemas.microsoft.com/office/drawing/2014/main" id="{CF641B6A-E8E7-343E-04CA-924E23749E82}"/>
              </a:ext>
            </a:extLst>
          </p:cNvPr>
          <p:cNvSpPr txBox="1">
            <a:spLocks/>
          </p:cNvSpPr>
          <p:nvPr/>
        </p:nvSpPr>
        <p:spPr>
          <a:xfrm>
            <a:off x="1923781" y="30116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7" name="Title 8">
            <a:extLst>
              <a:ext uri="{FF2B5EF4-FFF2-40B4-BE49-F238E27FC236}">
                <a16:creationId xmlns:a16="http://schemas.microsoft.com/office/drawing/2014/main" id="{3C3ED2FD-7D5E-B801-3E3C-AF1ADF90D03B}"/>
              </a:ext>
            </a:extLst>
          </p:cNvPr>
          <p:cNvSpPr txBox="1">
            <a:spLocks/>
          </p:cNvSpPr>
          <p:nvPr/>
        </p:nvSpPr>
        <p:spPr>
          <a:xfrm>
            <a:off x="621145" y="347685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8" name="Title 8">
            <a:extLst>
              <a:ext uri="{FF2B5EF4-FFF2-40B4-BE49-F238E27FC236}">
                <a16:creationId xmlns:a16="http://schemas.microsoft.com/office/drawing/2014/main" id="{906A4E61-3569-0113-4F7F-996AAFBCAA8F}"/>
              </a:ext>
            </a:extLst>
          </p:cNvPr>
          <p:cNvSpPr txBox="1">
            <a:spLocks/>
          </p:cNvSpPr>
          <p:nvPr/>
        </p:nvSpPr>
        <p:spPr>
          <a:xfrm>
            <a:off x="773545" y="36292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9" name="Title 8">
            <a:extLst>
              <a:ext uri="{FF2B5EF4-FFF2-40B4-BE49-F238E27FC236}">
                <a16:creationId xmlns:a16="http://schemas.microsoft.com/office/drawing/2014/main" id="{8803E70C-8B4A-C2EA-A15D-68BA143E07A3}"/>
              </a:ext>
            </a:extLst>
          </p:cNvPr>
          <p:cNvSpPr txBox="1">
            <a:spLocks/>
          </p:cNvSpPr>
          <p:nvPr/>
        </p:nvSpPr>
        <p:spPr>
          <a:xfrm>
            <a:off x="925945" y="37816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0" name="Title 8">
            <a:extLst>
              <a:ext uri="{FF2B5EF4-FFF2-40B4-BE49-F238E27FC236}">
                <a16:creationId xmlns:a16="http://schemas.microsoft.com/office/drawing/2014/main" id="{DF8AEBE7-D1A4-D4A9-FDF8-97E65BF96035}"/>
              </a:ext>
            </a:extLst>
          </p:cNvPr>
          <p:cNvSpPr txBox="1">
            <a:spLocks/>
          </p:cNvSpPr>
          <p:nvPr/>
        </p:nvSpPr>
        <p:spPr>
          <a:xfrm>
            <a:off x="1078345" y="39340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1" name="Title 8">
            <a:extLst>
              <a:ext uri="{FF2B5EF4-FFF2-40B4-BE49-F238E27FC236}">
                <a16:creationId xmlns:a16="http://schemas.microsoft.com/office/drawing/2014/main" id="{911F28BA-8CB4-8D6B-1F93-EE0C1F9A9829}"/>
              </a:ext>
            </a:extLst>
          </p:cNvPr>
          <p:cNvSpPr txBox="1">
            <a:spLocks/>
          </p:cNvSpPr>
          <p:nvPr/>
        </p:nvSpPr>
        <p:spPr>
          <a:xfrm>
            <a:off x="1230745" y="40864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2" name="Title 8">
            <a:extLst>
              <a:ext uri="{FF2B5EF4-FFF2-40B4-BE49-F238E27FC236}">
                <a16:creationId xmlns:a16="http://schemas.microsoft.com/office/drawing/2014/main" id="{8E91365C-A8EB-83E1-B6CD-501D7718F4F2}"/>
              </a:ext>
            </a:extLst>
          </p:cNvPr>
          <p:cNvSpPr txBox="1">
            <a:spLocks/>
          </p:cNvSpPr>
          <p:nvPr/>
        </p:nvSpPr>
        <p:spPr>
          <a:xfrm>
            <a:off x="1383145" y="42388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4" name="Title 8">
            <a:extLst>
              <a:ext uri="{FF2B5EF4-FFF2-40B4-BE49-F238E27FC236}">
                <a16:creationId xmlns:a16="http://schemas.microsoft.com/office/drawing/2014/main" id="{8F4AD933-7A90-1B60-12D8-9F13CA6DB69D}"/>
              </a:ext>
            </a:extLst>
          </p:cNvPr>
          <p:cNvSpPr txBox="1">
            <a:spLocks/>
          </p:cNvSpPr>
          <p:nvPr/>
        </p:nvSpPr>
        <p:spPr>
          <a:xfrm>
            <a:off x="230739" y="34916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5" name="Title 8">
            <a:extLst>
              <a:ext uri="{FF2B5EF4-FFF2-40B4-BE49-F238E27FC236}">
                <a16:creationId xmlns:a16="http://schemas.microsoft.com/office/drawing/2014/main" id="{300EFAD9-8F41-EA6B-908D-84D7B316A196}"/>
              </a:ext>
            </a:extLst>
          </p:cNvPr>
          <p:cNvSpPr txBox="1">
            <a:spLocks/>
          </p:cNvSpPr>
          <p:nvPr/>
        </p:nvSpPr>
        <p:spPr>
          <a:xfrm>
            <a:off x="383139" y="36440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6" name="Title 8">
            <a:extLst>
              <a:ext uri="{FF2B5EF4-FFF2-40B4-BE49-F238E27FC236}">
                <a16:creationId xmlns:a16="http://schemas.microsoft.com/office/drawing/2014/main" id="{ABA2FB8D-3459-4BDB-5800-C7F609375902}"/>
              </a:ext>
            </a:extLst>
          </p:cNvPr>
          <p:cNvSpPr txBox="1">
            <a:spLocks/>
          </p:cNvSpPr>
          <p:nvPr/>
        </p:nvSpPr>
        <p:spPr>
          <a:xfrm>
            <a:off x="535539" y="37964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7" name="Title 8">
            <a:extLst>
              <a:ext uri="{FF2B5EF4-FFF2-40B4-BE49-F238E27FC236}">
                <a16:creationId xmlns:a16="http://schemas.microsoft.com/office/drawing/2014/main" id="{8DCAFDC7-767B-BD67-4516-22303B232ED2}"/>
              </a:ext>
            </a:extLst>
          </p:cNvPr>
          <p:cNvSpPr txBox="1">
            <a:spLocks/>
          </p:cNvSpPr>
          <p:nvPr/>
        </p:nvSpPr>
        <p:spPr>
          <a:xfrm>
            <a:off x="687939" y="39488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8" name="Title 8">
            <a:extLst>
              <a:ext uri="{FF2B5EF4-FFF2-40B4-BE49-F238E27FC236}">
                <a16:creationId xmlns:a16="http://schemas.microsoft.com/office/drawing/2014/main" id="{5569FF45-98BE-8E4A-AD89-B0D439BDD840}"/>
              </a:ext>
            </a:extLst>
          </p:cNvPr>
          <p:cNvSpPr txBox="1">
            <a:spLocks/>
          </p:cNvSpPr>
          <p:nvPr/>
        </p:nvSpPr>
        <p:spPr>
          <a:xfrm>
            <a:off x="840339" y="41012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9" name="Title 8">
            <a:extLst>
              <a:ext uri="{FF2B5EF4-FFF2-40B4-BE49-F238E27FC236}">
                <a16:creationId xmlns:a16="http://schemas.microsoft.com/office/drawing/2014/main" id="{39DFE0FF-126D-52CD-0314-C79A34279182}"/>
              </a:ext>
            </a:extLst>
          </p:cNvPr>
          <p:cNvSpPr txBox="1">
            <a:spLocks/>
          </p:cNvSpPr>
          <p:nvPr/>
        </p:nvSpPr>
        <p:spPr>
          <a:xfrm>
            <a:off x="693976" y="3048620"/>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60" name="Title 8">
            <a:extLst>
              <a:ext uri="{FF2B5EF4-FFF2-40B4-BE49-F238E27FC236}">
                <a16:creationId xmlns:a16="http://schemas.microsoft.com/office/drawing/2014/main" id="{46C4F84D-AC8F-614F-F562-ED93AE25DF27}"/>
              </a:ext>
            </a:extLst>
          </p:cNvPr>
          <p:cNvSpPr txBox="1">
            <a:spLocks/>
          </p:cNvSpPr>
          <p:nvPr/>
        </p:nvSpPr>
        <p:spPr>
          <a:xfrm>
            <a:off x="846376" y="32010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1" name="Title 8">
            <a:extLst>
              <a:ext uri="{FF2B5EF4-FFF2-40B4-BE49-F238E27FC236}">
                <a16:creationId xmlns:a16="http://schemas.microsoft.com/office/drawing/2014/main" id="{49A6C420-B9E5-CEE3-2820-6A1425A31E70}"/>
              </a:ext>
            </a:extLst>
          </p:cNvPr>
          <p:cNvSpPr txBox="1">
            <a:spLocks/>
          </p:cNvSpPr>
          <p:nvPr/>
        </p:nvSpPr>
        <p:spPr>
          <a:xfrm>
            <a:off x="998776" y="33534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2" name="Title 8">
            <a:extLst>
              <a:ext uri="{FF2B5EF4-FFF2-40B4-BE49-F238E27FC236}">
                <a16:creationId xmlns:a16="http://schemas.microsoft.com/office/drawing/2014/main" id="{CE9B298F-F4A5-E40D-3655-8731EFAB3015}"/>
              </a:ext>
            </a:extLst>
          </p:cNvPr>
          <p:cNvSpPr txBox="1">
            <a:spLocks/>
          </p:cNvSpPr>
          <p:nvPr/>
        </p:nvSpPr>
        <p:spPr>
          <a:xfrm>
            <a:off x="1151176" y="35058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3" name="Title 8">
            <a:extLst>
              <a:ext uri="{FF2B5EF4-FFF2-40B4-BE49-F238E27FC236}">
                <a16:creationId xmlns:a16="http://schemas.microsoft.com/office/drawing/2014/main" id="{C6C3183F-6C60-A829-B80F-11EF055934AD}"/>
              </a:ext>
            </a:extLst>
          </p:cNvPr>
          <p:cNvSpPr txBox="1">
            <a:spLocks/>
          </p:cNvSpPr>
          <p:nvPr/>
        </p:nvSpPr>
        <p:spPr>
          <a:xfrm>
            <a:off x="1303576" y="36582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4" name="Title 8">
            <a:extLst>
              <a:ext uri="{FF2B5EF4-FFF2-40B4-BE49-F238E27FC236}">
                <a16:creationId xmlns:a16="http://schemas.microsoft.com/office/drawing/2014/main" id="{F0753F15-967D-A9DB-863C-43747C8F3555}"/>
              </a:ext>
            </a:extLst>
          </p:cNvPr>
          <p:cNvSpPr txBox="1">
            <a:spLocks/>
          </p:cNvSpPr>
          <p:nvPr/>
        </p:nvSpPr>
        <p:spPr>
          <a:xfrm>
            <a:off x="1455976" y="38106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71" name="Title 8">
            <a:extLst>
              <a:ext uri="{FF2B5EF4-FFF2-40B4-BE49-F238E27FC236}">
                <a16:creationId xmlns:a16="http://schemas.microsoft.com/office/drawing/2014/main" id="{A1B57282-8DBD-3153-BD7C-65BF92F2E836}"/>
              </a:ext>
            </a:extLst>
          </p:cNvPr>
          <p:cNvSpPr txBox="1">
            <a:spLocks/>
          </p:cNvSpPr>
          <p:nvPr/>
        </p:nvSpPr>
        <p:spPr>
          <a:xfrm>
            <a:off x="4581538" y="73264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79" name="Title 8">
            <a:extLst>
              <a:ext uri="{FF2B5EF4-FFF2-40B4-BE49-F238E27FC236}">
                <a16:creationId xmlns:a16="http://schemas.microsoft.com/office/drawing/2014/main" id="{F48D9CE7-E350-531F-1E2B-BF6682325CA9}"/>
              </a:ext>
            </a:extLst>
          </p:cNvPr>
          <p:cNvSpPr txBox="1">
            <a:spLocks/>
          </p:cNvSpPr>
          <p:nvPr/>
        </p:nvSpPr>
        <p:spPr>
          <a:xfrm>
            <a:off x="387828" y="30302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19" name="Title 8">
            <a:extLst>
              <a:ext uri="{FF2B5EF4-FFF2-40B4-BE49-F238E27FC236}">
                <a16:creationId xmlns:a16="http://schemas.microsoft.com/office/drawing/2014/main" id="{E8649C99-74F3-AFD1-CF21-FE368763E199}"/>
              </a:ext>
            </a:extLst>
          </p:cNvPr>
          <p:cNvSpPr txBox="1">
            <a:spLocks/>
          </p:cNvSpPr>
          <p:nvPr/>
        </p:nvSpPr>
        <p:spPr>
          <a:xfrm>
            <a:off x="540228" y="31826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0" name="Title 8">
            <a:extLst>
              <a:ext uri="{FF2B5EF4-FFF2-40B4-BE49-F238E27FC236}">
                <a16:creationId xmlns:a16="http://schemas.microsoft.com/office/drawing/2014/main" id="{1B5285C1-7F8A-5599-7F25-75CB3EDDBCC8}"/>
              </a:ext>
            </a:extLst>
          </p:cNvPr>
          <p:cNvSpPr txBox="1">
            <a:spLocks/>
          </p:cNvSpPr>
          <p:nvPr/>
        </p:nvSpPr>
        <p:spPr>
          <a:xfrm>
            <a:off x="692628" y="33350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1" name="Title 8">
            <a:extLst>
              <a:ext uri="{FF2B5EF4-FFF2-40B4-BE49-F238E27FC236}">
                <a16:creationId xmlns:a16="http://schemas.microsoft.com/office/drawing/2014/main" id="{1628FC9F-1335-DF23-6CB2-F1B7A77429D1}"/>
              </a:ext>
            </a:extLst>
          </p:cNvPr>
          <p:cNvSpPr txBox="1">
            <a:spLocks/>
          </p:cNvSpPr>
          <p:nvPr/>
        </p:nvSpPr>
        <p:spPr>
          <a:xfrm>
            <a:off x="845028" y="34874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2" name="Title 8">
            <a:extLst>
              <a:ext uri="{FF2B5EF4-FFF2-40B4-BE49-F238E27FC236}">
                <a16:creationId xmlns:a16="http://schemas.microsoft.com/office/drawing/2014/main" id="{CA97D645-10C6-3713-4D64-52115CD39136}"/>
              </a:ext>
            </a:extLst>
          </p:cNvPr>
          <p:cNvSpPr txBox="1">
            <a:spLocks/>
          </p:cNvSpPr>
          <p:nvPr/>
        </p:nvSpPr>
        <p:spPr>
          <a:xfrm>
            <a:off x="1475084" y="34811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3" name="Title 8">
            <a:extLst>
              <a:ext uri="{FF2B5EF4-FFF2-40B4-BE49-F238E27FC236}">
                <a16:creationId xmlns:a16="http://schemas.microsoft.com/office/drawing/2014/main" id="{C5FFAC7E-936E-BD0D-4A73-8A0578E1766D}"/>
              </a:ext>
            </a:extLst>
          </p:cNvPr>
          <p:cNvSpPr txBox="1">
            <a:spLocks/>
          </p:cNvSpPr>
          <p:nvPr/>
        </p:nvSpPr>
        <p:spPr>
          <a:xfrm>
            <a:off x="1627484" y="36335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4" name="Title 8">
            <a:extLst>
              <a:ext uri="{FF2B5EF4-FFF2-40B4-BE49-F238E27FC236}">
                <a16:creationId xmlns:a16="http://schemas.microsoft.com/office/drawing/2014/main" id="{9AC0EBB3-5FFD-7449-83EB-8CCB6260CDC4}"/>
              </a:ext>
            </a:extLst>
          </p:cNvPr>
          <p:cNvSpPr txBox="1">
            <a:spLocks/>
          </p:cNvSpPr>
          <p:nvPr/>
        </p:nvSpPr>
        <p:spPr>
          <a:xfrm>
            <a:off x="1779884" y="37859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5" name="Title 8">
            <a:extLst>
              <a:ext uri="{FF2B5EF4-FFF2-40B4-BE49-F238E27FC236}">
                <a16:creationId xmlns:a16="http://schemas.microsoft.com/office/drawing/2014/main" id="{97AF5FE3-3614-C4E9-6AD0-76ED26C9150C}"/>
              </a:ext>
            </a:extLst>
          </p:cNvPr>
          <p:cNvSpPr txBox="1">
            <a:spLocks/>
          </p:cNvSpPr>
          <p:nvPr/>
        </p:nvSpPr>
        <p:spPr>
          <a:xfrm>
            <a:off x="1932284" y="39383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6" name="Title 8">
            <a:extLst>
              <a:ext uri="{FF2B5EF4-FFF2-40B4-BE49-F238E27FC236}">
                <a16:creationId xmlns:a16="http://schemas.microsoft.com/office/drawing/2014/main" id="{F9E0A89D-102C-8FED-CF8B-AD55B294DC58}"/>
              </a:ext>
            </a:extLst>
          </p:cNvPr>
          <p:cNvSpPr txBox="1">
            <a:spLocks/>
          </p:cNvSpPr>
          <p:nvPr/>
        </p:nvSpPr>
        <p:spPr>
          <a:xfrm>
            <a:off x="807094" y="23595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7" name="Title 8">
            <a:extLst>
              <a:ext uri="{FF2B5EF4-FFF2-40B4-BE49-F238E27FC236}">
                <a16:creationId xmlns:a16="http://schemas.microsoft.com/office/drawing/2014/main" id="{125B92EA-947D-8183-5EE9-CDDE1CCFAD40}"/>
              </a:ext>
            </a:extLst>
          </p:cNvPr>
          <p:cNvSpPr txBox="1">
            <a:spLocks/>
          </p:cNvSpPr>
          <p:nvPr/>
        </p:nvSpPr>
        <p:spPr>
          <a:xfrm>
            <a:off x="959494" y="25119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8" name="Title 8">
            <a:extLst>
              <a:ext uri="{FF2B5EF4-FFF2-40B4-BE49-F238E27FC236}">
                <a16:creationId xmlns:a16="http://schemas.microsoft.com/office/drawing/2014/main" id="{CF9F9066-3277-3A92-BDDD-EA0DDDE2068F}"/>
              </a:ext>
            </a:extLst>
          </p:cNvPr>
          <p:cNvSpPr txBox="1">
            <a:spLocks/>
          </p:cNvSpPr>
          <p:nvPr/>
        </p:nvSpPr>
        <p:spPr>
          <a:xfrm>
            <a:off x="1111894" y="26643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0" name="Title 8">
            <a:extLst>
              <a:ext uri="{FF2B5EF4-FFF2-40B4-BE49-F238E27FC236}">
                <a16:creationId xmlns:a16="http://schemas.microsoft.com/office/drawing/2014/main" id="{C38E31F7-366F-F15C-B2B3-8DAE0245422D}"/>
              </a:ext>
            </a:extLst>
          </p:cNvPr>
          <p:cNvSpPr txBox="1">
            <a:spLocks/>
          </p:cNvSpPr>
          <p:nvPr/>
        </p:nvSpPr>
        <p:spPr>
          <a:xfrm>
            <a:off x="396505" y="26856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1" name="Title 8">
            <a:extLst>
              <a:ext uri="{FF2B5EF4-FFF2-40B4-BE49-F238E27FC236}">
                <a16:creationId xmlns:a16="http://schemas.microsoft.com/office/drawing/2014/main" id="{D55B9462-C4B6-7D49-51B9-5E22100E6F46}"/>
              </a:ext>
            </a:extLst>
          </p:cNvPr>
          <p:cNvSpPr txBox="1">
            <a:spLocks/>
          </p:cNvSpPr>
          <p:nvPr/>
        </p:nvSpPr>
        <p:spPr>
          <a:xfrm>
            <a:off x="548905" y="28380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2" name="Title 8">
            <a:extLst>
              <a:ext uri="{FF2B5EF4-FFF2-40B4-BE49-F238E27FC236}">
                <a16:creationId xmlns:a16="http://schemas.microsoft.com/office/drawing/2014/main" id="{35472C87-9641-69A6-60A7-A7CA156BF6DC}"/>
              </a:ext>
            </a:extLst>
          </p:cNvPr>
          <p:cNvSpPr txBox="1">
            <a:spLocks/>
          </p:cNvSpPr>
          <p:nvPr/>
        </p:nvSpPr>
        <p:spPr>
          <a:xfrm>
            <a:off x="701305" y="29904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3" name="Title 8">
            <a:extLst>
              <a:ext uri="{FF2B5EF4-FFF2-40B4-BE49-F238E27FC236}">
                <a16:creationId xmlns:a16="http://schemas.microsoft.com/office/drawing/2014/main" id="{6AB4E8CA-F68F-E78A-ADA7-CEA04C5787B2}"/>
              </a:ext>
            </a:extLst>
          </p:cNvPr>
          <p:cNvSpPr txBox="1">
            <a:spLocks/>
          </p:cNvSpPr>
          <p:nvPr/>
        </p:nvSpPr>
        <p:spPr>
          <a:xfrm>
            <a:off x="853705" y="31428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4" name="Title 8">
            <a:extLst>
              <a:ext uri="{FF2B5EF4-FFF2-40B4-BE49-F238E27FC236}">
                <a16:creationId xmlns:a16="http://schemas.microsoft.com/office/drawing/2014/main" id="{420895CE-60AE-8C73-13BA-2C5D79E0A37A}"/>
              </a:ext>
            </a:extLst>
          </p:cNvPr>
          <p:cNvSpPr txBox="1">
            <a:spLocks/>
          </p:cNvSpPr>
          <p:nvPr/>
        </p:nvSpPr>
        <p:spPr>
          <a:xfrm>
            <a:off x="1429867" y="40060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5" name="Title 8">
            <a:extLst>
              <a:ext uri="{FF2B5EF4-FFF2-40B4-BE49-F238E27FC236}">
                <a16:creationId xmlns:a16="http://schemas.microsoft.com/office/drawing/2014/main" id="{BDF9D48C-C796-1909-B246-B497448B12AD}"/>
              </a:ext>
            </a:extLst>
          </p:cNvPr>
          <p:cNvSpPr txBox="1">
            <a:spLocks/>
          </p:cNvSpPr>
          <p:nvPr/>
        </p:nvSpPr>
        <p:spPr>
          <a:xfrm>
            <a:off x="1582267" y="41584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6" name="Title 8">
            <a:extLst>
              <a:ext uri="{FF2B5EF4-FFF2-40B4-BE49-F238E27FC236}">
                <a16:creationId xmlns:a16="http://schemas.microsoft.com/office/drawing/2014/main" id="{1760BA3F-BE14-302B-6C9E-6AF377F5D5AC}"/>
              </a:ext>
            </a:extLst>
          </p:cNvPr>
          <p:cNvSpPr txBox="1">
            <a:spLocks/>
          </p:cNvSpPr>
          <p:nvPr/>
        </p:nvSpPr>
        <p:spPr>
          <a:xfrm>
            <a:off x="2015473" y="31873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7" name="Title 8">
            <a:extLst>
              <a:ext uri="{FF2B5EF4-FFF2-40B4-BE49-F238E27FC236}">
                <a16:creationId xmlns:a16="http://schemas.microsoft.com/office/drawing/2014/main" id="{97F18C34-9DB9-BE4D-E2D0-45A15BCC2551}"/>
              </a:ext>
            </a:extLst>
          </p:cNvPr>
          <p:cNvSpPr txBox="1">
            <a:spLocks/>
          </p:cNvSpPr>
          <p:nvPr/>
        </p:nvSpPr>
        <p:spPr>
          <a:xfrm>
            <a:off x="2167873" y="33397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8" name="Title 8">
            <a:extLst>
              <a:ext uri="{FF2B5EF4-FFF2-40B4-BE49-F238E27FC236}">
                <a16:creationId xmlns:a16="http://schemas.microsoft.com/office/drawing/2014/main" id="{42C382E0-BCDD-8844-B7C2-C95798EAC042}"/>
              </a:ext>
            </a:extLst>
          </p:cNvPr>
          <p:cNvSpPr txBox="1">
            <a:spLocks/>
          </p:cNvSpPr>
          <p:nvPr/>
        </p:nvSpPr>
        <p:spPr>
          <a:xfrm>
            <a:off x="115546" y="4988801"/>
            <a:ext cx="2671692"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200" kern="0" dirty="0">
                <a:solidFill>
                  <a:schemeClr val="accent2"/>
                </a:solidFill>
              </a:rPr>
              <a:t>E</a:t>
            </a:r>
            <a:r>
              <a:rPr lang="en-US" sz="1200" b="0" kern="0" dirty="0">
                <a:solidFill>
                  <a:schemeClr val="accent2"/>
                </a:solidFill>
              </a:rPr>
              <a:t> = exposed = smoker</a:t>
            </a:r>
          </a:p>
          <a:p>
            <a:pPr>
              <a:lnSpc>
                <a:spcPct val="100000"/>
              </a:lnSpc>
            </a:pPr>
            <a:r>
              <a:rPr lang="en-US" sz="1200" kern="0" dirty="0">
                <a:solidFill>
                  <a:schemeClr val="tx1"/>
                </a:solidFill>
              </a:rPr>
              <a:t>N</a:t>
            </a:r>
            <a:r>
              <a:rPr lang="en-US" sz="1200" b="0" kern="0" dirty="0">
                <a:solidFill>
                  <a:schemeClr val="tx1"/>
                </a:solidFill>
              </a:rPr>
              <a:t> = non-exposed = non-smoker</a:t>
            </a:r>
          </a:p>
        </p:txBody>
      </p:sp>
      <p:sp>
        <p:nvSpPr>
          <p:cNvPr id="144" name="Oval 143">
            <a:extLst>
              <a:ext uri="{FF2B5EF4-FFF2-40B4-BE49-F238E27FC236}">
                <a16:creationId xmlns:a16="http://schemas.microsoft.com/office/drawing/2014/main" id="{462A0644-A4C8-32B3-58CF-53B672C14B84}"/>
              </a:ext>
            </a:extLst>
          </p:cNvPr>
          <p:cNvSpPr/>
          <p:nvPr/>
        </p:nvSpPr>
        <p:spPr bwMode="auto">
          <a:xfrm>
            <a:off x="2941510" y="3835784"/>
            <a:ext cx="1390019" cy="139001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Non-Exposed</a:t>
            </a:r>
            <a:endParaRPr kumimoji="0" lang="cs-CZ" sz="1400" b="0" i="0" u="none" strike="noStrike" cap="none" normalizeH="0" baseline="0" dirty="0" err="1">
              <a:ln>
                <a:noFill/>
              </a:ln>
              <a:solidFill>
                <a:schemeClr val="tx1"/>
              </a:solidFill>
              <a:effectLst/>
              <a:latin typeface="+mn-lt"/>
            </a:endParaRPr>
          </a:p>
        </p:txBody>
      </p:sp>
      <p:sp>
        <p:nvSpPr>
          <p:cNvPr id="145" name="Oval 144">
            <a:extLst>
              <a:ext uri="{FF2B5EF4-FFF2-40B4-BE49-F238E27FC236}">
                <a16:creationId xmlns:a16="http://schemas.microsoft.com/office/drawing/2014/main" id="{4A46F782-BECE-C2B7-9BAD-376F90D49B80}"/>
              </a:ext>
            </a:extLst>
          </p:cNvPr>
          <p:cNvSpPr/>
          <p:nvPr/>
        </p:nvSpPr>
        <p:spPr bwMode="auto">
          <a:xfrm>
            <a:off x="2939638" y="1792627"/>
            <a:ext cx="1390019" cy="13900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effectLst/>
                <a:latin typeface="+mn-lt"/>
              </a:rPr>
              <a:t>Exposed</a:t>
            </a:r>
            <a:endParaRPr kumimoji="0" lang="cs-CZ" sz="1800" b="0" i="0" u="none" strike="noStrike" cap="none" normalizeH="0" baseline="0" dirty="0" err="1">
              <a:ln>
                <a:noFill/>
              </a:ln>
              <a:effectLst/>
              <a:latin typeface="+mn-lt"/>
            </a:endParaRPr>
          </a:p>
        </p:txBody>
      </p:sp>
      <p:cxnSp>
        <p:nvCxnSpPr>
          <p:cNvPr id="147" name="Straight Arrow Connector 146">
            <a:extLst>
              <a:ext uri="{FF2B5EF4-FFF2-40B4-BE49-F238E27FC236}">
                <a16:creationId xmlns:a16="http://schemas.microsoft.com/office/drawing/2014/main" id="{3DE61915-1395-D0F7-8E14-AEAB179CEB78}"/>
              </a:ext>
            </a:extLst>
          </p:cNvPr>
          <p:cNvCxnSpPr>
            <a:stCxn id="4" idx="6"/>
            <a:endCxn id="145" idx="2"/>
          </p:cNvCxnSpPr>
          <p:nvPr/>
        </p:nvCxnSpPr>
        <p:spPr bwMode="auto">
          <a:xfrm flipV="1">
            <a:off x="2390990" y="2487637"/>
            <a:ext cx="548648" cy="90543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9" name="Straight Arrow Connector 148">
            <a:extLst>
              <a:ext uri="{FF2B5EF4-FFF2-40B4-BE49-F238E27FC236}">
                <a16:creationId xmlns:a16="http://schemas.microsoft.com/office/drawing/2014/main" id="{117E68E5-7C1B-6F5E-446C-B959AC224C1B}"/>
              </a:ext>
            </a:extLst>
          </p:cNvPr>
          <p:cNvCxnSpPr>
            <a:stCxn id="4" idx="6"/>
            <a:endCxn id="144" idx="2"/>
          </p:cNvCxnSpPr>
          <p:nvPr/>
        </p:nvCxnSpPr>
        <p:spPr bwMode="auto">
          <a:xfrm>
            <a:off x="2390990" y="3393072"/>
            <a:ext cx="550520" cy="11377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2" name="Oval 151">
            <a:extLst>
              <a:ext uri="{FF2B5EF4-FFF2-40B4-BE49-F238E27FC236}">
                <a16:creationId xmlns:a16="http://schemas.microsoft.com/office/drawing/2014/main" id="{73B3C2B6-D2CD-D529-D610-C49981C0EF9E}"/>
              </a:ext>
            </a:extLst>
          </p:cNvPr>
          <p:cNvSpPr/>
          <p:nvPr/>
        </p:nvSpPr>
        <p:spPr bwMode="auto">
          <a:xfrm>
            <a:off x="6179269" y="1331268"/>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3" name="Oval 152">
            <a:extLst>
              <a:ext uri="{FF2B5EF4-FFF2-40B4-BE49-F238E27FC236}">
                <a16:creationId xmlns:a16="http://schemas.microsoft.com/office/drawing/2014/main" id="{C7B839D5-150A-EFEF-490C-8CA20998BB75}"/>
              </a:ext>
            </a:extLst>
          </p:cNvPr>
          <p:cNvSpPr/>
          <p:nvPr/>
        </p:nvSpPr>
        <p:spPr bwMode="auto">
          <a:xfrm>
            <a:off x="6179270" y="2495099"/>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sp>
        <p:nvSpPr>
          <p:cNvPr id="154" name="Oval 153">
            <a:extLst>
              <a:ext uri="{FF2B5EF4-FFF2-40B4-BE49-F238E27FC236}">
                <a16:creationId xmlns:a16="http://schemas.microsoft.com/office/drawing/2014/main" id="{81DE8105-C969-E9B5-21F8-1F42409CC17F}"/>
              </a:ext>
            </a:extLst>
          </p:cNvPr>
          <p:cNvSpPr/>
          <p:nvPr/>
        </p:nvSpPr>
        <p:spPr bwMode="auto">
          <a:xfrm>
            <a:off x="6179268" y="3622779"/>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5" name="Oval 154">
            <a:extLst>
              <a:ext uri="{FF2B5EF4-FFF2-40B4-BE49-F238E27FC236}">
                <a16:creationId xmlns:a16="http://schemas.microsoft.com/office/drawing/2014/main" id="{BC91108E-1D37-2EB5-E473-40E8BCE8C564}"/>
              </a:ext>
            </a:extLst>
          </p:cNvPr>
          <p:cNvSpPr/>
          <p:nvPr/>
        </p:nvSpPr>
        <p:spPr bwMode="auto">
          <a:xfrm>
            <a:off x="6179269" y="4786610"/>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cxnSp>
        <p:nvCxnSpPr>
          <p:cNvPr id="159" name="Connector: Elbow 158">
            <a:extLst>
              <a:ext uri="{FF2B5EF4-FFF2-40B4-BE49-F238E27FC236}">
                <a16:creationId xmlns:a16="http://schemas.microsoft.com/office/drawing/2014/main" id="{79030B4C-259E-7335-9D74-4E4F82D24EE1}"/>
              </a:ext>
            </a:extLst>
          </p:cNvPr>
          <p:cNvCxnSpPr>
            <a:stCxn id="145" idx="6"/>
            <a:endCxn id="152" idx="2"/>
          </p:cNvCxnSpPr>
          <p:nvPr/>
        </p:nvCxnSpPr>
        <p:spPr bwMode="auto">
          <a:xfrm flipV="1">
            <a:off x="4329657" y="1790452"/>
            <a:ext cx="1849612" cy="697185"/>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or: Elbow 160">
            <a:extLst>
              <a:ext uri="{FF2B5EF4-FFF2-40B4-BE49-F238E27FC236}">
                <a16:creationId xmlns:a16="http://schemas.microsoft.com/office/drawing/2014/main" id="{1FD8D134-DB94-48CE-B9DF-B4D4BBBFC8BE}"/>
              </a:ext>
            </a:extLst>
          </p:cNvPr>
          <p:cNvCxnSpPr>
            <a:stCxn id="145" idx="6"/>
            <a:endCxn id="153" idx="2"/>
          </p:cNvCxnSpPr>
          <p:nvPr/>
        </p:nvCxnSpPr>
        <p:spPr bwMode="auto">
          <a:xfrm>
            <a:off x="4329657" y="2487637"/>
            <a:ext cx="1849613" cy="466646"/>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Connector: Elbow 167">
            <a:extLst>
              <a:ext uri="{FF2B5EF4-FFF2-40B4-BE49-F238E27FC236}">
                <a16:creationId xmlns:a16="http://schemas.microsoft.com/office/drawing/2014/main" id="{B25A4B6F-F37D-FD51-1F5B-0EB74FE81746}"/>
              </a:ext>
            </a:extLst>
          </p:cNvPr>
          <p:cNvCxnSpPr>
            <a:stCxn id="144" idx="6"/>
            <a:endCxn id="154" idx="2"/>
          </p:cNvCxnSpPr>
          <p:nvPr/>
        </p:nvCxnSpPr>
        <p:spPr bwMode="auto">
          <a:xfrm flipV="1">
            <a:off x="4331529" y="4081963"/>
            <a:ext cx="1847739" cy="448831"/>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or: Elbow 170">
            <a:extLst>
              <a:ext uri="{FF2B5EF4-FFF2-40B4-BE49-F238E27FC236}">
                <a16:creationId xmlns:a16="http://schemas.microsoft.com/office/drawing/2014/main" id="{033299B0-229F-8C52-FDF8-6428948A9CF9}"/>
              </a:ext>
            </a:extLst>
          </p:cNvPr>
          <p:cNvCxnSpPr>
            <a:stCxn id="144" idx="6"/>
            <a:endCxn id="155" idx="2"/>
          </p:cNvCxnSpPr>
          <p:nvPr/>
        </p:nvCxnSpPr>
        <p:spPr bwMode="auto">
          <a:xfrm>
            <a:off x="4331529" y="4530794"/>
            <a:ext cx="1847740" cy="715000"/>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Title 8">
            <a:extLst>
              <a:ext uri="{FF2B5EF4-FFF2-40B4-BE49-F238E27FC236}">
                <a16:creationId xmlns:a16="http://schemas.microsoft.com/office/drawing/2014/main" id="{0A793BD8-1F95-E070-3515-27B0A3E85B4D}"/>
              </a:ext>
            </a:extLst>
          </p:cNvPr>
          <p:cNvSpPr txBox="1">
            <a:spLocks/>
          </p:cNvSpPr>
          <p:nvPr/>
        </p:nvSpPr>
        <p:spPr>
          <a:xfrm>
            <a:off x="4277443" y="2299175"/>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4" name="Title 8">
            <a:extLst>
              <a:ext uri="{FF2B5EF4-FFF2-40B4-BE49-F238E27FC236}">
                <a16:creationId xmlns:a16="http://schemas.microsoft.com/office/drawing/2014/main" id="{C9C7118A-E739-9CB6-12F1-8EF15C9E57BD}"/>
              </a:ext>
            </a:extLst>
          </p:cNvPr>
          <p:cNvSpPr txBox="1">
            <a:spLocks/>
          </p:cNvSpPr>
          <p:nvPr/>
        </p:nvSpPr>
        <p:spPr>
          <a:xfrm>
            <a:off x="4238729" y="433845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9" name="Title 8">
            <a:extLst>
              <a:ext uri="{FF2B5EF4-FFF2-40B4-BE49-F238E27FC236}">
                <a16:creationId xmlns:a16="http://schemas.microsoft.com/office/drawing/2014/main" id="{D5BF929E-3F24-54CC-93AF-4196538ABCB1}"/>
              </a:ext>
            </a:extLst>
          </p:cNvPr>
          <p:cNvSpPr txBox="1">
            <a:spLocks/>
          </p:cNvSpPr>
          <p:nvPr/>
        </p:nvSpPr>
        <p:spPr>
          <a:xfrm>
            <a:off x="2962761" y="1202464"/>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600" kern="0" dirty="0">
                <a:solidFill>
                  <a:srgbClr val="FF0000"/>
                </a:solidFill>
              </a:rPr>
              <a:t>1000</a:t>
            </a:r>
            <a:endParaRPr lang="en-US" sz="3600" kern="0" dirty="0">
              <a:solidFill>
                <a:schemeClr val="accent6">
                  <a:lumMod val="75000"/>
                </a:schemeClr>
              </a:solidFill>
            </a:endParaRPr>
          </a:p>
        </p:txBody>
      </p:sp>
      <p:sp>
        <p:nvSpPr>
          <p:cNvPr id="10" name="Title 8">
            <a:extLst>
              <a:ext uri="{FF2B5EF4-FFF2-40B4-BE49-F238E27FC236}">
                <a16:creationId xmlns:a16="http://schemas.microsoft.com/office/drawing/2014/main" id="{B449EA60-D956-24E2-6724-CC885C8B3F28}"/>
              </a:ext>
            </a:extLst>
          </p:cNvPr>
          <p:cNvSpPr txBox="1">
            <a:spLocks/>
          </p:cNvSpPr>
          <p:nvPr/>
        </p:nvSpPr>
        <p:spPr>
          <a:xfrm>
            <a:off x="2953354" y="5374045"/>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600" kern="0" dirty="0">
                <a:solidFill>
                  <a:schemeClr val="tx1"/>
                </a:solidFill>
              </a:rPr>
              <a:t>1000</a:t>
            </a:r>
          </a:p>
        </p:txBody>
      </p:sp>
      <p:sp>
        <p:nvSpPr>
          <p:cNvPr id="11" name="Title 8">
            <a:extLst>
              <a:ext uri="{FF2B5EF4-FFF2-40B4-BE49-F238E27FC236}">
                <a16:creationId xmlns:a16="http://schemas.microsoft.com/office/drawing/2014/main" id="{7A86F6DA-8348-B32E-9952-9D992F77FCE4}"/>
              </a:ext>
            </a:extLst>
          </p:cNvPr>
          <p:cNvSpPr txBox="1">
            <a:spLocks/>
          </p:cNvSpPr>
          <p:nvPr/>
        </p:nvSpPr>
        <p:spPr>
          <a:xfrm>
            <a:off x="6638451" y="1011416"/>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6">
                    <a:lumMod val="75000"/>
                  </a:schemeClr>
                </a:solidFill>
              </a:rPr>
              <a:t>100</a:t>
            </a:r>
            <a:endParaRPr lang="en-US" sz="3600" kern="0" dirty="0">
              <a:solidFill>
                <a:schemeClr val="accent6">
                  <a:lumMod val="75000"/>
                </a:schemeClr>
              </a:solidFill>
            </a:endParaRPr>
          </a:p>
        </p:txBody>
      </p:sp>
      <p:sp>
        <p:nvSpPr>
          <p:cNvPr id="12" name="Title 8">
            <a:extLst>
              <a:ext uri="{FF2B5EF4-FFF2-40B4-BE49-F238E27FC236}">
                <a16:creationId xmlns:a16="http://schemas.microsoft.com/office/drawing/2014/main" id="{B7722E42-C6E5-450D-CE9A-DFA51D80EAF2}"/>
              </a:ext>
            </a:extLst>
          </p:cNvPr>
          <p:cNvSpPr txBox="1">
            <a:spLocks/>
          </p:cNvSpPr>
          <p:nvPr/>
        </p:nvSpPr>
        <p:spPr>
          <a:xfrm>
            <a:off x="6638451" y="2134727"/>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0000DC"/>
                </a:solidFill>
              </a:rPr>
              <a:t>900</a:t>
            </a:r>
            <a:endParaRPr lang="en-US" sz="3600" kern="0" dirty="0">
              <a:solidFill>
                <a:srgbClr val="0000DC"/>
              </a:solidFill>
            </a:endParaRPr>
          </a:p>
        </p:txBody>
      </p:sp>
      <p:sp>
        <p:nvSpPr>
          <p:cNvPr id="17" name="Title 8">
            <a:extLst>
              <a:ext uri="{FF2B5EF4-FFF2-40B4-BE49-F238E27FC236}">
                <a16:creationId xmlns:a16="http://schemas.microsoft.com/office/drawing/2014/main" id="{B3CA1139-5A65-C479-1225-6E87B5BD5C71}"/>
              </a:ext>
            </a:extLst>
          </p:cNvPr>
          <p:cNvSpPr txBox="1">
            <a:spLocks/>
          </p:cNvSpPr>
          <p:nvPr/>
        </p:nvSpPr>
        <p:spPr>
          <a:xfrm>
            <a:off x="6630599" y="3303005"/>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6">
                    <a:lumMod val="75000"/>
                  </a:schemeClr>
                </a:solidFill>
              </a:rPr>
              <a:t>20</a:t>
            </a:r>
            <a:endParaRPr lang="en-US" sz="3600" kern="0" dirty="0">
              <a:solidFill>
                <a:schemeClr val="accent6">
                  <a:lumMod val="75000"/>
                </a:schemeClr>
              </a:solidFill>
            </a:endParaRPr>
          </a:p>
        </p:txBody>
      </p:sp>
      <p:sp>
        <p:nvSpPr>
          <p:cNvPr id="18" name="Title 8">
            <a:extLst>
              <a:ext uri="{FF2B5EF4-FFF2-40B4-BE49-F238E27FC236}">
                <a16:creationId xmlns:a16="http://schemas.microsoft.com/office/drawing/2014/main" id="{FDD86189-4695-63D6-CC11-3647F10A5F63}"/>
              </a:ext>
            </a:extLst>
          </p:cNvPr>
          <p:cNvSpPr txBox="1">
            <a:spLocks/>
          </p:cNvSpPr>
          <p:nvPr/>
        </p:nvSpPr>
        <p:spPr>
          <a:xfrm>
            <a:off x="6630599" y="4426316"/>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0000DC"/>
                </a:solidFill>
              </a:rPr>
              <a:t>980</a:t>
            </a:r>
            <a:endParaRPr lang="en-US" sz="3600" kern="0" dirty="0">
              <a:solidFill>
                <a:srgbClr val="0000DC"/>
              </a:solidFill>
            </a:endParaRPr>
          </a:p>
        </p:txBody>
      </p:sp>
      <p:cxnSp>
        <p:nvCxnSpPr>
          <p:cNvPr id="20" name="Straight Connector 19">
            <a:extLst>
              <a:ext uri="{FF2B5EF4-FFF2-40B4-BE49-F238E27FC236}">
                <a16:creationId xmlns:a16="http://schemas.microsoft.com/office/drawing/2014/main" id="{6BC64CD8-8A57-0A8F-4DA7-82C8EA17B7AF}"/>
              </a:ext>
            </a:extLst>
          </p:cNvPr>
          <p:cNvCxnSpPr/>
          <p:nvPr/>
        </p:nvCxnSpPr>
        <p:spPr bwMode="auto">
          <a:xfrm>
            <a:off x="7696200" y="781541"/>
            <a:ext cx="0" cy="561100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itle 8">
            <a:extLst>
              <a:ext uri="{FF2B5EF4-FFF2-40B4-BE49-F238E27FC236}">
                <a16:creationId xmlns:a16="http://schemas.microsoft.com/office/drawing/2014/main" id="{5D87BFEF-41E0-F189-189A-04FBA5329113}"/>
              </a:ext>
            </a:extLst>
          </p:cNvPr>
          <p:cNvSpPr txBox="1">
            <a:spLocks/>
          </p:cNvSpPr>
          <p:nvPr/>
        </p:nvSpPr>
        <p:spPr>
          <a:xfrm>
            <a:off x="8003028" y="370166"/>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2400" kern="0" dirty="0">
                <a:solidFill>
                  <a:srgbClr val="FF0000"/>
                </a:solidFill>
              </a:rPr>
              <a:t>Absolute Risk</a:t>
            </a:r>
            <a:endParaRPr lang="en-US" sz="2400" kern="0" dirty="0">
              <a:solidFill>
                <a:schemeClr val="accent6">
                  <a:lumMod val="75000"/>
                </a:schemeClr>
              </a:solidFill>
            </a:endParaRPr>
          </a:p>
        </p:txBody>
      </p:sp>
      <p:sp>
        <p:nvSpPr>
          <p:cNvPr id="22" name="Title 8">
            <a:extLst>
              <a:ext uri="{FF2B5EF4-FFF2-40B4-BE49-F238E27FC236}">
                <a16:creationId xmlns:a16="http://schemas.microsoft.com/office/drawing/2014/main" id="{6E0C4C99-1ECB-18B7-EAD7-A8438BA521B0}"/>
              </a:ext>
            </a:extLst>
          </p:cNvPr>
          <p:cNvSpPr txBox="1">
            <a:spLocks/>
          </p:cNvSpPr>
          <p:nvPr/>
        </p:nvSpPr>
        <p:spPr>
          <a:xfrm>
            <a:off x="7851182" y="55236"/>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800" kern="0" dirty="0">
                <a:solidFill>
                  <a:srgbClr val="0000DC"/>
                </a:solidFill>
              </a:rPr>
              <a:t>Incidence</a:t>
            </a:r>
          </a:p>
        </p:txBody>
      </p:sp>
      <p:sp>
        <p:nvSpPr>
          <p:cNvPr id="23" name="Title 8">
            <a:extLst>
              <a:ext uri="{FF2B5EF4-FFF2-40B4-BE49-F238E27FC236}">
                <a16:creationId xmlns:a16="http://schemas.microsoft.com/office/drawing/2014/main" id="{A2AA0471-B599-13EA-B209-B73D907BEC43}"/>
              </a:ext>
            </a:extLst>
          </p:cNvPr>
          <p:cNvSpPr txBox="1">
            <a:spLocks/>
          </p:cNvSpPr>
          <p:nvPr/>
        </p:nvSpPr>
        <p:spPr>
          <a:xfrm>
            <a:off x="8325174" y="992294"/>
            <a:ext cx="374487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800" b="0" kern="0" dirty="0">
                <a:solidFill>
                  <a:schemeClr val="tx1"/>
                </a:solidFill>
              </a:rPr>
              <a:t>Number of Incident (New) Cases</a:t>
            </a:r>
          </a:p>
          <a:p>
            <a:pPr algn="ctr">
              <a:lnSpc>
                <a:spcPct val="100000"/>
              </a:lnSpc>
            </a:pPr>
            <a:endParaRPr lang="en-US" sz="1800" b="0" kern="0" dirty="0">
              <a:solidFill>
                <a:schemeClr val="tx1"/>
              </a:solidFill>
            </a:endParaRPr>
          </a:p>
          <a:p>
            <a:pPr algn="ctr">
              <a:lnSpc>
                <a:spcPct val="100000"/>
              </a:lnSpc>
            </a:pPr>
            <a:r>
              <a:rPr lang="en-US" sz="1800" b="0" kern="0" dirty="0">
                <a:solidFill>
                  <a:schemeClr val="tx1"/>
                </a:solidFill>
              </a:rPr>
              <a:t>Total Number of Cohort Members</a:t>
            </a:r>
          </a:p>
        </p:txBody>
      </p:sp>
      <p:cxnSp>
        <p:nvCxnSpPr>
          <p:cNvPr id="25" name="Straight Connector 24">
            <a:extLst>
              <a:ext uri="{FF2B5EF4-FFF2-40B4-BE49-F238E27FC236}">
                <a16:creationId xmlns:a16="http://schemas.microsoft.com/office/drawing/2014/main" id="{9C87EC9C-1A8B-20CD-7949-F33C4E2BF048}"/>
              </a:ext>
            </a:extLst>
          </p:cNvPr>
          <p:cNvCxnSpPr/>
          <p:nvPr/>
        </p:nvCxnSpPr>
        <p:spPr bwMode="auto">
          <a:xfrm flipH="1">
            <a:off x="8372513" y="1424797"/>
            <a:ext cx="372977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itle 8">
            <a:extLst>
              <a:ext uri="{FF2B5EF4-FFF2-40B4-BE49-F238E27FC236}">
                <a16:creationId xmlns:a16="http://schemas.microsoft.com/office/drawing/2014/main" id="{C29D9F2E-84C8-9F71-E093-1680D7B54857}"/>
              </a:ext>
            </a:extLst>
          </p:cNvPr>
          <p:cNvSpPr txBox="1">
            <a:spLocks/>
          </p:cNvSpPr>
          <p:nvPr/>
        </p:nvSpPr>
        <p:spPr>
          <a:xfrm>
            <a:off x="7961187" y="1241115"/>
            <a:ext cx="314634"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2400" kern="0" dirty="0">
                <a:solidFill>
                  <a:srgbClr val="FF0000"/>
                </a:solidFill>
              </a:rPr>
              <a:t>=</a:t>
            </a:r>
            <a:endParaRPr lang="en-US" sz="2400" kern="0" dirty="0">
              <a:solidFill>
                <a:schemeClr val="accent6">
                  <a:lumMod val="75000"/>
                </a:schemeClr>
              </a:solidFill>
            </a:endParaRPr>
          </a:p>
        </p:txBody>
      </p:sp>
      <p:sp>
        <p:nvSpPr>
          <p:cNvPr id="66" name="Title 8">
            <a:extLst>
              <a:ext uri="{FF2B5EF4-FFF2-40B4-BE49-F238E27FC236}">
                <a16:creationId xmlns:a16="http://schemas.microsoft.com/office/drawing/2014/main" id="{46D3E72C-B446-AB5E-D71B-F49CCBAE0F47}"/>
              </a:ext>
            </a:extLst>
          </p:cNvPr>
          <p:cNvSpPr txBox="1">
            <a:spLocks/>
          </p:cNvSpPr>
          <p:nvPr/>
        </p:nvSpPr>
        <p:spPr>
          <a:xfrm>
            <a:off x="7957552" y="2215791"/>
            <a:ext cx="401515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Absolute Risk </a:t>
            </a:r>
            <a:r>
              <a:rPr lang="en-US" sz="1600" b="0" kern="0" dirty="0">
                <a:solidFill>
                  <a:schemeClr val="tx1"/>
                </a:solidFill>
              </a:rPr>
              <a:t>of CVD among Exposed Cohort (Smokers)</a:t>
            </a:r>
          </a:p>
          <a:p>
            <a:pPr>
              <a:lnSpc>
                <a:spcPct val="100000"/>
              </a:lnSpc>
            </a:pPr>
            <a:r>
              <a:rPr lang="en-US" sz="1600" b="0" kern="0" dirty="0">
                <a:solidFill>
                  <a:schemeClr val="tx1"/>
                </a:solidFill>
              </a:rPr>
              <a:t>	I</a:t>
            </a:r>
            <a:r>
              <a:rPr lang="en-US" sz="1600" baseline="-25000" dirty="0">
                <a:solidFill>
                  <a:schemeClr val="tx1"/>
                </a:solidFill>
              </a:rPr>
              <a:t>E</a:t>
            </a:r>
            <a:r>
              <a:rPr lang="en-US" sz="1600" b="0" kern="0" dirty="0">
                <a:solidFill>
                  <a:schemeClr val="tx1"/>
                </a:solidFill>
              </a:rPr>
              <a:t>	= 100 / 1000 = 0.1</a:t>
            </a:r>
          </a:p>
          <a:p>
            <a:pPr>
              <a:lnSpc>
                <a:spcPct val="100000"/>
              </a:lnSpc>
            </a:pPr>
            <a:endParaRPr lang="en-US" sz="1600" b="0" kern="0" dirty="0">
              <a:solidFill>
                <a:schemeClr val="tx1"/>
              </a:solidFill>
            </a:endParaRPr>
          </a:p>
          <a:p>
            <a:pPr>
              <a:lnSpc>
                <a:spcPct val="100000"/>
              </a:lnSpc>
            </a:pPr>
            <a:r>
              <a:rPr lang="en-US" sz="1600" kern="0" dirty="0">
                <a:solidFill>
                  <a:schemeClr val="tx1"/>
                </a:solidFill>
              </a:rPr>
              <a:t>Absolute Risk </a:t>
            </a:r>
            <a:r>
              <a:rPr lang="en-US" sz="1600" b="0" kern="0" dirty="0">
                <a:solidFill>
                  <a:schemeClr val="tx1"/>
                </a:solidFill>
              </a:rPr>
              <a:t>of CVD among Non-exposed Cohort (Non-smokers)</a:t>
            </a:r>
          </a:p>
          <a:p>
            <a:pPr>
              <a:lnSpc>
                <a:spcPct val="100000"/>
              </a:lnSpc>
            </a:pPr>
            <a:r>
              <a:rPr lang="en-US" sz="1600" b="0" kern="0" dirty="0">
                <a:solidFill>
                  <a:schemeClr val="tx1"/>
                </a:solidFill>
              </a:rPr>
              <a:t>	 I</a:t>
            </a:r>
            <a:r>
              <a:rPr lang="en-US" sz="1600" baseline="-25000" dirty="0">
                <a:solidFill>
                  <a:schemeClr val="tx1"/>
                </a:solidFill>
              </a:rPr>
              <a:t>N</a:t>
            </a:r>
            <a:r>
              <a:rPr lang="en-US" sz="1600" b="0" kern="0" dirty="0">
                <a:solidFill>
                  <a:schemeClr val="tx1"/>
                </a:solidFill>
              </a:rPr>
              <a:t>	= 20 / 1000 = 0.02</a:t>
            </a:r>
          </a:p>
          <a:p>
            <a:pPr>
              <a:lnSpc>
                <a:spcPct val="100000"/>
              </a:lnSpc>
            </a:pPr>
            <a:endParaRPr lang="en-US" sz="1600" b="0" kern="0" dirty="0">
              <a:solidFill>
                <a:schemeClr val="tx1"/>
              </a:solidFill>
            </a:endParaRPr>
          </a:p>
        </p:txBody>
      </p:sp>
      <p:sp>
        <p:nvSpPr>
          <p:cNvPr id="68" name="Title 8">
            <a:extLst>
              <a:ext uri="{FF2B5EF4-FFF2-40B4-BE49-F238E27FC236}">
                <a16:creationId xmlns:a16="http://schemas.microsoft.com/office/drawing/2014/main" id="{48B16A6A-CD4D-BD42-B803-B84FE1EDBFA3}"/>
              </a:ext>
            </a:extLst>
          </p:cNvPr>
          <p:cNvSpPr txBox="1">
            <a:spLocks/>
          </p:cNvSpPr>
          <p:nvPr/>
        </p:nvSpPr>
        <p:spPr>
          <a:xfrm>
            <a:off x="8003029" y="4685750"/>
            <a:ext cx="2332364"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2400" kern="0" dirty="0">
                <a:solidFill>
                  <a:srgbClr val="FF0000"/>
                </a:solidFill>
              </a:rPr>
              <a:t>Risk Difference</a:t>
            </a:r>
            <a:endParaRPr lang="en-US" sz="2400" kern="0" dirty="0">
              <a:solidFill>
                <a:schemeClr val="accent6">
                  <a:lumMod val="75000"/>
                </a:schemeClr>
              </a:solidFill>
            </a:endParaRPr>
          </a:p>
        </p:txBody>
      </p:sp>
      <p:sp>
        <p:nvSpPr>
          <p:cNvPr id="69" name="Title 8">
            <a:extLst>
              <a:ext uri="{FF2B5EF4-FFF2-40B4-BE49-F238E27FC236}">
                <a16:creationId xmlns:a16="http://schemas.microsoft.com/office/drawing/2014/main" id="{725F2829-2063-1CAF-6BBF-9E04096A0ABB}"/>
              </a:ext>
            </a:extLst>
          </p:cNvPr>
          <p:cNvSpPr txBox="1">
            <a:spLocks/>
          </p:cNvSpPr>
          <p:nvPr/>
        </p:nvSpPr>
        <p:spPr>
          <a:xfrm>
            <a:off x="8038963" y="4436447"/>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400" kern="0" dirty="0">
                <a:solidFill>
                  <a:srgbClr val="0000DC"/>
                </a:solidFill>
              </a:rPr>
              <a:t>Absolute Risk Reduction</a:t>
            </a:r>
          </a:p>
        </p:txBody>
      </p:sp>
      <p:sp>
        <p:nvSpPr>
          <p:cNvPr id="70" name="Title 8">
            <a:extLst>
              <a:ext uri="{FF2B5EF4-FFF2-40B4-BE49-F238E27FC236}">
                <a16:creationId xmlns:a16="http://schemas.microsoft.com/office/drawing/2014/main" id="{11FAE5B0-06A3-2624-F116-5770E59B93F7}"/>
              </a:ext>
            </a:extLst>
          </p:cNvPr>
          <p:cNvSpPr txBox="1">
            <a:spLocks/>
          </p:cNvSpPr>
          <p:nvPr/>
        </p:nvSpPr>
        <p:spPr>
          <a:xfrm>
            <a:off x="8038963" y="4188797"/>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400" kern="0" dirty="0">
                <a:solidFill>
                  <a:srgbClr val="0000DC"/>
                </a:solidFill>
              </a:rPr>
              <a:t>Attributable Risk</a:t>
            </a:r>
          </a:p>
        </p:txBody>
      </p:sp>
      <p:sp>
        <p:nvSpPr>
          <p:cNvPr id="72" name="Title 8">
            <a:extLst>
              <a:ext uri="{FF2B5EF4-FFF2-40B4-BE49-F238E27FC236}">
                <a16:creationId xmlns:a16="http://schemas.microsoft.com/office/drawing/2014/main" id="{30CB8353-1CC9-8879-8270-F8D3AC2DD193}"/>
              </a:ext>
            </a:extLst>
          </p:cNvPr>
          <p:cNvSpPr txBox="1">
            <a:spLocks/>
          </p:cNvSpPr>
          <p:nvPr/>
        </p:nvSpPr>
        <p:spPr>
          <a:xfrm>
            <a:off x="8005347" y="5162633"/>
            <a:ext cx="401515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Risk Difference (RD) </a:t>
            </a:r>
            <a:r>
              <a:rPr lang="en-US" sz="1600" b="0" kern="0" dirty="0">
                <a:solidFill>
                  <a:schemeClr val="tx1"/>
                </a:solidFill>
              </a:rPr>
              <a:t>of CVD between Smokers and Non-Smokers</a:t>
            </a:r>
          </a:p>
          <a:p>
            <a:pPr>
              <a:lnSpc>
                <a:spcPct val="100000"/>
              </a:lnSpc>
            </a:pPr>
            <a:r>
              <a:rPr lang="en-US" sz="1600" b="0" kern="0" dirty="0">
                <a:solidFill>
                  <a:schemeClr val="tx1"/>
                </a:solidFill>
              </a:rPr>
              <a:t>	I</a:t>
            </a:r>
            <a:r>
              <a:rPr lang="en-US" sz="1600" baseline="-25000" dirty="0">
                <a:solidFill>
                  <a:schemeClr val="tx1"/>
                </a:solidFill>
              </a:rPr>
              <a:t>E</a:t>
            </a:r>
            <a:r>
              <a:rPr lang="en-US" sz="1600" b="0" kern="0" dirty="0">
                <a:solidFill>
                  <a:schemeClr val="tx1"/>
                </a:solidFill>
              </a:rPr>
              <a:t> – I</a:t>
            </a:r>
            <a:r>
              <a:rPr lang="en-US" sz="1600" baseline="-25000" dirty="0">
                <a:solidFill>
                  <a:schemeClr val="tx1"/>
                </a:solidFill>
              </a:rPr>
              <a:t>N</a:t>
            </a:r>
          </a:p>
          <a:p>
            <a:pPr>
              <a:lnSpc>
                <a:spcPct val="100000"/>
              </a:lnSpc>
            </a:pPr>
            <a:r>
              <a:rPr lang="en-US" sz="1600" b="0" kern="0" baseline="-25000" dirty="0">
                <a:solidFill>
                  <a:schemeClr val="tx1"/>
                </a:solidFill>
              </a:rPr>
              <a:t>	</a:t>
            </a:r>
            <a:r>
              <a:rPr lang="en-US" sz="1600" b="0" kern="0" dirty="0">
                <a:solidFill>
                  <a:schemeClr val="tx1"/>
                </a:solidFill>
              </a:rPr>
              <a:t>= (100/1000) – (20/1000)</a:t>
            </a:r>
          </a:p>
          <a:p>
            <a:pPr>
              <a:lnSpc>
                <a:spcPct val="100000"/>
              </a:lnSpc>
            </a:pPr>
            <a:r>
              <a:rPr lang="en-US" sz="1600" b="0" kern="0" dirty="0">
                <a:solidFill>
                  <a:schemeClr val="tx1"/>
                </a:solidFill>
              </a:rPr>
              <a:t>	= 0.1 – 0.02</a:t>
            </a:r>
          </a:p>
          <a:p>
            <a:pPr>
              <a:lnSpc>
                <a:spcPct val="100000"/>
              </a:lnSpc>
            </a:pPr>
            <a:r>
              <a:rPr lang="en-US" sz="1600" b="0" kern="0" dirty="0">
                <a:solidFill>
                  <a:schemeClr val="tx1"/>
                </a:solidFill>
              </a:rPr>
              <a:t>	= 0.08</a:t>
            </a:r>
          </a:p>
        </p:txBody>
      </p:sp>
    </p:spTree>
    <p:custDataLst>
      <p:tags r:id="rId1"/>
    </p:custDataLst>
    <p:extLst>
      <p:ext uri="{BB962C8B-B14F-4D97-AF65-F5344CB8AC3E}">
        <p14:creationId xmlns:p14="http://schemas.microsoft.com/office/powerpoint/2010/main" val="8168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nodePh="1">
                                  <p:stCondLst>
                                    <p:cond delay="0"/>
                                  </p:stCondLst>
                                  <p:endCondLst>
                                    <p:cond evt="begin" delay="0">
                                      <p:tn val="116"/>
                                    </p:cond>
                                  </p:end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9"/>
                                        </p:tgtEl>
                                        <p:attrNameLst>
                                          <p:attrName>style.visibility</p:attrName>
                                        </p:attrNameLst>
                                      </p:cBhvr>
                                      <p:to>
                                        <p:strVal val="visible"/>
                                      </p:to>
                                    </p:set>
                                    <p:animEffect transition="in" filter="fade">
                                      <p:cBhvr>
                                        <p:cTn id="124" dur="500"/>
                                        <p:tgtEl>
                                          <p:spTgt spid="11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0"/>
                                        </p:tgtEl>
                                        <p:attrNameLst>
                                          <p:attrName>style.visibility</p:attrName>
                                        </p:attrNameLst>
                                      </p:cBhvr>
                                      <p:to>
                                        <p:strVal val="visible"/>
                                      </p:to>
                                    </p:set>
                                    <p:animEffect transition="in" filter="fade">
                                      <p:cBhvr>
                                        <p:cTn id="127" dur="500"/>
                                        <p:tgtEl>
                                          <p:spTgt spid="12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1"/>
                                        </p:tgtEl>
                                        <p:attrNameLst>
                                          <p:attrName>style.visibility</p:attrName>
                                        </p:attrNameLst>
                                      </p:cBhvr>
                                      <p:to>
                                        <p:strVal val="visible"/>
                                      </p:to>
                                    </p:set>
                                    <p:animEffect transition="in" filter="fade">
                                      <p:cBhvr>
                                        <p:cTn id="130" dur="500"/>
                                        <p:tgtEl>
                                          <p:spTgt spid="1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fade">
                                      <p:cBhvr>
                                        <p:cTn id="133" dur="500"/>
                                        <p:tgtEl>
                                          <p:spTgt spid="12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Effect transition="in" filter="fade">
                                      <p:cBhvr>
                                        <p:cTn id="139" dur="500"/>
                                        <p:tgtEl>
                                          <p:spTgt spid="12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fade">
                                      <p:cBhvr>
                                        <p:cTn id="142" dur="500"/>
                                        <p:tgtEl>
                                          <p:spTgt spid="1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26"/>
                                        </p:tgtEl>
                                        <p:attrNameLst>
                                          <p:attrName>style.visibility</p:attrName>
                                        </p:attrNameLst>
                                      </p:cBhvr>
                                      <p:to>
                                        <p:strVal val="visible"/>
                                      </p:to>
                                    </p:set>
                                    <p:animEffect transition="in" filter="fade">
                                      <p:cBhvr>
                                        <p:cTn id="145" dur="500"/>
                                        <p:tgtEl>
                                          <p:spTgt spid="12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500"/>
                                        <p:tgtEl>
                                          <p:spTgt spid="12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28"/>
                                        </p:tgtEl>
                                        <p:attrNameLst>
                                          <p:attrName>style.visibility</p:attrName>
                                        </p:attrNameLst>
                                      </p:cBhvr>
                                      <p:to>
                                        <p:strVal val="visible"/>
                                      </p:to>
                                    </p:set>
                                    <p:animEffect transition="in" filter="fade">
                                      <p:cBhvr>
                                        <p:cTn id="151" dur="500"/>
                                        <p:tgtEl>
                                          <p:spTgt spid="12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30"/>
                                        </p:tgtEl>
                                        <p:attrNameLst>
                                          <p:attrName>style.visibility</p:attrName>
                                        </p:attrNameLst>
                                      </p:cBhvr>
                                      <p:to>
                                        <p:strVal val="visible"/>
                                      </p:to>
                                    </p:set>
                                    <p:animEffect transition="in" filter="fade">
                                      <p:cBhvr>
                                        <p:cTn id="154" dur="500"/>
                                        <p:tgtEl>
                                          <p:spTgt spid="13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31"/>
                                        </p:tgtEl>
                                        <p:attrNameLst>
                                          <p:attrName>style.visibility</p:attrName>
                                        </p:attrNameLst>
                                      </p:cBhvr>
                                      <p:to>
                                        <p:strVal val="visible"/>
                                      </p:to>
                                    </p:set>
                                    <p:animEffect transition="in" filter="fade">
                                      <p:cBhvr>
                                        <p:cTn id="157" dur="500"/>
                                        <p:tgtEl>
                                          <p:spTgt spid="13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500"/>
                                        <p:tgtEl>
                                          <p:spTgt spid="13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3"/>
                                        </p:tgtEl>
                                        <p:attrNameLst>
                                          <p:attrName>style.visibility</p:attrName>
                                        </p:attrNameLst>
                                      </p:cBhvr>
                                      <p:to>
                                        <p:strVal val="visible"/>
                                      </p:to>
                                    </p:set>
                                    <p:animEffect transition="in" filter="fade">
                                      <p:cBhvr>
                                        <p:cTn id="163" dur="500"/>
                                        <p:tgtEl>
                                          <p:spTgt spid="13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4"/>
                                        </p:tgtEl>
                                        <p:attrNameLst>
                                          <p:attrName>style.visibility</p:attrName>
                                        </p:attrNameLst>
                                      </p:cBhvr>
                                      <p:to>
                                        <p:strVal val="visible"/>
                                      </p:to>
                                    </p:set>
                                    <p:animEffect transition="in" filter="fade">
                                      <p:cBhvr>
                                        <p:cTn id="166" dur="500"/>
                                        <p:tgtEl>
                                          <p:spTgt spid="13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5"/>
                                        </p:tgtEl>
                                        <p:attrNameLst>
                                          <p:attrName>style.visibility</p:attrName>
                                        </p:attrNameLst>
                                      </p:cBhvr>
                                      <p:to>
                                        <p:strVal val="visible"/>
                                      </p:to>
                                    </p:set>
                                    <p:animEffect transition="in" filter="fade">
                                      <p:cBhvr>
                                        <p:cTn id="169" dur="500"/>
                                        <p:tgtEl>
                                          <p:spTgt spid="13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36"/>
                                        </p:tgtEl>
                                        <p:attrNameLst>
                                          <p:attrName>style.visibility</p:attrName>
                                        </p:attrNameLst>
                                      </p:cBhvr>
                                      <p:to>
                                        <p:strVal val="visible"/>
                                      </p:to>
                                    </p:set>
                                    <p:animEffect transition="in" filter="fade">
                                      <p:cBhvr>
                                        <p:cTn id="172" dur="500"/>
                                        <p:tgtEl>
                                          <p:spTgt spid="136"/>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7"/>
                                        </p:tgtEl>
                                        <p:attrNameLst>
                                          <p:attrName>style.visibility</p:attrName>
                                        </p:attrNameLst>
                                      </p:cBhvr>
                                      <p:to>
                                        <p:strVal val="visible"/>
                                      </p:to>
                                    </p:set>
                                    <p:animEffect transition="in" filter="fade">
                                      <p:cBhvr>
                                        <p:cTn id="175" dur="500"/>
                                        <p:tgtEl>
                                          <p:spTgt spid="13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8"/>
                                        </p:tgtEl>
                                        <p:attrNameLst>
                                          <p:attrName>style.visibility</p:attrName>
                                        </p:attrNameLst>
                                      </p:cBhvr>
                                      <p:to>
                                        <p:strVal val="visible"/>
                                      </p:to>
                                    </p:set>
                                    <p:animEffect transition="in" filter="fade">
                                      <p:cBhvr>
                                        <p:cTn id="178" dur="500"/>
                                        <p:tgtEl>
                                          <p:spTgt spid="13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500"/>
                                        <p:tgtEl>
                                          <p:spTgt spid="14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45"/>
                                        </p:tgtEl>
                                        <p:attrNameLst>
                                          <p:attrName>style.visibility</p:attrName>
                                        </p:attrNameLst>
                                      </p:cBhvr>
                                      <p:to>
                                        <p:strVal val="visible"/>
                                      </p:to>
                                    </p:set>
                                    <p:animEffect transition="in" filter="fade">
                                      <p:cBhvr>
                                        <p:cTn id="184" dur="500"/>
                                        <p:tgtEl>
                                          <p:spTgt spid="145"/>
                                        </p:tgtEl>
                                      </p:cBhvr>
                                    </p:animEffect>
                                  </p:childTnLst>
                                </p:cTn>
                              </p:par>
                              <p:par>
                                <p:cTn id="185" presetID="10" presetClass="entr" presetSubtype="0" fill="hold" nodeType="withEffect">
                                  <p:stCondLst>
                                    <p:cond delay="0"/>
                                  </p:stCondLst>
                                  <p:childTnLst>
                                    <p:set>
                                      <p:cBhvr>
                                        <p:cTn id="186" dur="1" fill="hold">
                                          <p:stCondLst>
                                            <p:cond delay="0"/>
                                          </p:stCondLst>
                                        </p:cTn>
                                        <p:tgtEl>
                                          <p:spTgt spid="147"/>
                                        </p:tgtEl>
                                        <p:attrNameLst>
                                          <p:attrName>style.visibility</p:attrName>
                                        </p:attrNameLst>
                                      </p:cBhvr>
                                      <p:to>
                                        <p:strVal val="visible"/>
                                      </p:to>
                                    </p:set>
                                    <p:animEffect transition="in" filter="fade">
                                      <p:cBhvr>
                                        <p:cTn id="187" dur="500"/>
                                        <p:tgtEl>
                                          <p:spTgt spid="147"/>
                                        </p:tgtEl>
                                      </p:cBhvr>
                                    </p:animEffect>
                                  </p:childTnLst>
                                </p:cTn>
                              </p:par>
                              <p:par>
                                <p:cTn id="188" presetID="10" presetClass="entr" presetSubtype="0" fill="hold" nodeType="withEffect">
                                  <p:stCondLst>
                                    <p:cond delay="0"/>
                                  </p:stCondLst>
                                  <p:childTnLst>
                                    <p:set>
                                      <p:cBhvr>
                                        <p:cTn id="189" dur="1" fill="hold">
                                          <p:stCondLst>
                                            <p:cond delay="0"/>
                                          </p:stCondLst>
                                        </p:cTn>
                                        <p:tgtEl>
                                          <p:spTgt spid="149"/>
                                        </p:tgtEl>
                                        <p:attrNameLst>
                                          <p:attrName>style.visibility</p:attrName>
                                        </p:attrNameLst>
                                      </p:cBhvr>
                                      <p:to>
                                        <p:strVal val="visible"/>
                                      </p:to>
                                    </p:set>
                                    <p:animEffect transition="in" filter="fade">
                                      <p:cBhvr>
                                        <p:cTn id="190" dur="500"/>
                                        <p:tgtEl>
                                          <p:spTgt spid="14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52"/>
                                        </p:tgtEl>
                                        <p:attrNameLst>
                                          <p:attrName>style.visibility</p:attrName>
                                        </p:attrNameLst>
                                      </p:cBhvr>
                                      <p:to>
                                        <p:strVal val="visible"/>
                                      </p:to>
                                    </p:set>
                                    <p:animEffect transition="in" filter="fade">
                                      <p:cBhvr>
                                        <p:cTn id="193" dur="500"/>
                                        <p:tgtEl>
                                          <p:spTgt spid="15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53"/>
                                        </p:tgtEl>
                                        <p:attrNameLst>
                                          <p:attrName>style.visibility</p:attrName>
                                        </p:attrNameLst>
                                      </p:cBhvr>
                                      <p:to>
                                        <p:strVal val="visible"/>
                                      </p:to>
                                    </p:set>
                                    <p:animEffect transition="in" filter="fade">
                                      <p:cBhvr>
                                        <p:cTn id="196" dur="500"/>
                                        <p:tgtEl>
                                          <p:spTgt spid="15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500"/>
                                        <p:tgtEl>
                                          <p:spTgt spid="15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5"/>
                                        </p:tgtEl>
                                        <p:attrNameLst>
                                          <p:attrName>style.visibility</p:attrName>
                                        </p:attrNameLst>
                                      </p:cBhvr>
                                      <p:to>
                                        <p:strVal val="visible"/>
                                      </p:to>
                                    </p:set>
                                    <p:animEffect transition="in" filter="fade">
                                      <p:cBhvr>
                                        <p:cTn id="202" dur="500"/>
                                        <p:tgtEl>
                                          <p:spTgt spid="155"/>
                                        </p:tgtEl>
                                      </p:cBhvr>
                                    </p:animEffect>
                                  </p:childTnLst>
                                </p:cTn>
                              </p:par>
                              <p:par>
                                <p:cTn id="203" presetID="10" presetClass="entr" presetSubtype="0" fill="hold" nodeType="withEffect">
                                  <p:stCondLst>
                                    <p:cond delay="0"/>
                                  </p:stCondLst>
                                  <p:childTnLst>
                                    <p:set>
                                      <p:cBhvr>
                                        <p:cTn id="204" dur="1" fill="hold">
                                          <p:stCondLst>
                                            <p:cond delay="0"/>
                                          </p:stCondLst>
                                        </p:cTn>
                                        <p:tgtEl>
                                          <p:spTgt spid="159"/>
                                        </p:tgtEl>
                                        <p:attrNameLst>
                                          <p:attrName>style.visibility</p:attrName>
                                        </p:attrNameLst>
                                      </p:cBhvr>
                                      <p:to>
                                        <p:strVal val="visible"/>
                                      </p:to>
                                    </p:set>
                                    <p:animEffect transition="in" filter="fade">
                                      <p:cBhvr>
                                        <p:cTn id="205" dur="500"/>
                                        <p:tgtEl>
                                          <p:spTgt spid="159"/>
                                        </p:tgtEl>
                                      </p:cBhvr>
                                    </p:animEffect>
                                  </p:childTnLst>
                                </p:cTn>
                              </p:par>
                              <p:par>
                                <p:cTn id="206" presetID="10" presetClass="entr" presetSubtype="0" fill="hold" nodeType="withEffect">
                                  <p:stCondLst>
                                    <p:cond delay="0"/>
                                  </p:stCondLst>
                                  <p:childTnLst>
                                    <p:set>
                                      <p:cBhvr>
                                        <p:cTn id="207" dur="1" fill="hold">
                                          <p:stCondLst>
                                            <p:cond delay="0"/>
                                          </p:stCondLst>
                                        </p:cTn>
                                        <p:tgtEl>
                                          <p:spTgt spid="161"/>
                                        </p:tgtEl>
                                        <p:attrNameLst>
                                          <p:attrName>style.visibility</p:attrName>
                                        </p:attrNameLst>
                                      </p:cBhvr>
                                      <p:to>
                                        <p:strVal val="visible"/>
                                      </p:to>
                                    </p:set>
                                    <p:animEffect transition="in" filter="fade">
                                      <p:cBhvr>
                                        <p:cTn id="208" dur="500"/>
                                        <p:tgtEl>
                                          <p:spTgt spid="161"/>
                                        </p:tgtEl>
                                      </p:cBhvr>
                                    </p:animEffect>
                                  </p:childTnLst>
                                </p:cTn>
                              </p:par>
                              <p:par>
                                <p:cTn id="209" presetID="10" presetClass="entr" presetSubtype="0" fill="hold" nodeType="withEffect">
                                  <p:stCondLst>
                                    <p:cond delay="0"/>
                                  </p:stCondLst>
                                  <p:childTnLst>
                                    <p:set>
                                      <p:cBhvr>
                                        <p:cTn id="210" dur="1" fill="hold">
                                          <p:stCondLst>
                                            <p:cond delay="0"/>
                                          </p:stCondLst>
                                        </p:cTn>
                                        <p:tgtEl>
                                          <p:spTgt spid="168"/>
                                        </p:tgtEl>
                                        <p:attrNameLst>
                                          <p:attrName>style.visibility</p:attrName>
                                        </p:attrNameLst>
                                      </p:cBhvr>
                                      <p:to>
                                        <p:strVal val="visible"/>
                                      </p:to>
                                    </p:set>
                                    <p:animEffect transition="in" filter="fade">
                                      <p:cBhvr>
                                        <p:cTn id="211" dur="500"/>
                                        <p:tgtEl>
                                          <p:spTgt spid="168"/>
                                        </p:tgtEl>
                                      </p:cBhvr>
                                    </p:animEffect>
                                  </p:childTnLst>
                                </p:cTn>
                              </p:par>
                              <p:par>
                                <p:cTn id="212" presetID="10" presetClass="entr" presetSubtype="0" fill="hold" nodeType="withEffect">
                                  <p:stCondLst>
                                    <p:cond delay="0"/>
                                  </p:stCondLst>
                                  <p:childTnLst>
                                    <p:set>
                                      <p:cBhvr>
                                        <p:cTn id="213" dur="1" fill="hold">
                                          <p:stCondLst>
                                            <p:cond delay="0"/>
                                          </p:stCondLst>
                                        </p:cTn>
                                        <p:tgtEl>
                                          <p:spTgt spid="171"/>
                                        </p:tgtEl>
                                        <p:attrNameLst>
                                          <p:attrName>style.visibility</p:attrName>
                                        </p:attrNameLst>
                                      </p:cBhvr>
                                      <p:to>
                                        <p:strVal val="visible"/>
                                      </p:to>
                                    </p:set>
                                    <p:animEffect transition="in" filter="fade">
                                      <p:cBhvr>
                                        <p:cTn id="214" dur="500"/>
                                        <p:tgtEl>
                                          <p:spTgt spid="17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73"/>
                                        </p:tgtEl>
                                        <p:attrNameLst>
                                          <p:attrName>style.visibility</p:attrName>
                                        </p:attrNameLst>
                                      </p:cBhvr>
                                      <p:to>
                                        <p:strVal val="visible"/>
                                      </p:to>
                                    </p:set>
                                    <p:animEffect transition="in" filter="fade">
                                      <p:cBhvr>
                                        <p:cTn id="217" dur="500"/>
                                        <p:tgtEl>
                                          <p:spTgt spid="173"/>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74"/>
                                        </p:tgtEl>
                                        <p:attrNameLst>
                                          <p:attrName>style.visibility</p:attrName>
                                        </p:attrNameLst>
                                      </p:cBhvr>
                                      <p:to>
                                        <p:strVal val="visible"/>
                                      </p:to>
                                    </p:set>
                                    <p:animEffect transition="in" filter="fade">
                                      <p:cBhvr>
                                        <p:cTn id="220" dur="500"/>
                                        <p:tgtEl>
                                          <p:spTgt spid="17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9"/>
                                        </p:tgtEl>
                                        <p:attrNameLst>
                                          <p:attrName>style.visibility</p:attrName>
                                        </p:attrNameLst>
                                      </p:cBhvr>
                                      <p:to>
                                        <p:strVal val="visible"/>
                                      </p:to>
                                    </p:set>
                                    <p:animEffect transition="in" filter="fade">
                                      <p:cBhvr>
                                        <p:cTn id="225" dur="500"/>
                                        <p:tgtEl>
                                          <p:spTgt spid="9"/>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10"/>
                                        </p:tgtEl>
                                        <p:attrNameLst>
                                          <p:attrName>style.visibility</p:attrName>
                                        </p:attrNameLst>
                                      </p:cBhvr>
                                      <p:to>
                                        <p:strVal val="visible"/>
                                      </p:to>
                                    </p:set>
                                    <p:animEffect transition="in" filter="fade">
                                      <p:cBhvr>
                                        <p:cTn id="230" dur="500"/>
                                        <p:tgtEl>
                                          <p:spTgt spid="10"/>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11"/>
                                        </p:tgtEl>
                                        <p:attrNameLst>
                                          <p:attrName>style.visibility</p:attrName>
                                        </p:attrNameLst>
                                      </p:cBhvr>
                                      <p:to>
                                        <p:strVal val="visible"/>
                                      </p:to>
                                    </p:set>
                                    <p:animEffect transition="in" filter="fade">
                                      <p:cBhvr>
                                        <p:cTn id="235" dur="500"/>
                                        <p:tgtEl>
                                          <p:spTgt spid="1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
                                        </p:tgtEl>
                                        <p:attrNameLst>
                                          <p:attrName>style.visibility</p:attrName>
                                        </p:attrNameLst>
                                      </p:cBhvr>
                                      <p:to>
                                        <p:strVal val="visible"/>
                                      </p:to>
                                    </p:set>
                                    <p:animEffect transition="in" filter="fade">
                                      <p:cBhvr>
                                        <p:cTn id="238" dur="500"/>
                                        <p:tgtEl>
                                          <p:spTgt spid="12"/>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17"/>
                                        </p:tgtEl>
                                        <p:attrNameLst>
                                          <p:attrName>style.visibility</p:attrName>
                                        </p:attrNameLst>
                                      </p:cBhvr>
                                      <p:to>
                                        <p:strVal val="visible"/>
                                      </p:to>
                                    </p:set>
                                    <p:animEffect transition="in" filter="fade">
                                      <p:cBhvr>
                                        <p:cTn id="243" dur="500"/>
                                        <p:tgtEl>
                                          <p:spTgt spid="17"/>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
                                        </p:tgtEl>
                                        <p:attrNameLst>
                                          <p:attrName>style.visibility</p:attrName>
                                        </p:attrNameLst>
                                      </p:cBhvr>
                                      <p:to>
                                        <p:strVal val="visible"/>
                                      </p:to>
                                    </p:set>
                                    <p:animEffect transition="in" filter="fade">
                                      <p:cBhvr>
                                        <p:cTn id="246" dur="500"/>
                                        <p:tgtEl>
                                          <p:spTgt spid="18"/>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20"/>
                                        </p:tgtEl>
                                        <p:attrNameLst>
                                          <p:attrName>style.visibility</p:attrName>
                                        </p:attrNameLst>
                                      </p:cBhvr>
                                      <p:to>
                                        <p:strVal val="visible"/>
                                      </p:to>
                                    </p:set>
                                    <p:animEffect transition="in" filter="fade">
                                      <p:cBhvr>
                                        <p:cTn id="251" dur="500"/>
                                        <p:tgtEl>
                                          <p:spTgt spid="20"/>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21"/>
                                        </p:tgtEl>
                                        <p:attrNameLst>
                                          <p:attrName>style.visibility</p:attrName>
                                        </p:attrNameLst>
                                      </p:cBhvr>
                                      <p:to>
                                        <p:strVal val="visible"/>
                                      </p:to>
                                    </p:set>
                                    <p:animEffect transition="in" filter="fade">
                                      <p:cBhvr>
                                        <p:cTn id="256" dur="500"/>
                                        <p:tgtEl>
                                          <p:spTgt spid="21"/>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500"/>
                                        <p:tgtEl>
                                          <p:spTgt spid="22"/>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23"/>
                                        </p:tgtEl>
                                        <p:attrNameLst>
                                          <p:attrName>style.visibility</p:attrName>
                                        </p:attrNameLst>
                                      </p:cBhvr>
                                      <p:to>
                                        <p:strVal val="visible"/>
                                      </p:to>
                                    </p:set>
                                    <p:animEffect transition="in" filter="fade">
                                      <p:cBhvr>
                                        <p:cTn id="266" dur="500"/>
                                        <p:tgtEl>
                                          <p:spTgt spid="23"/>
                                        </p:tgtEl>
                                      </p:cBhvr>
                                    </p:animEffect>
                                  </p:childTnLst>
                                </p:cTn>
                              </p:par>
                              <p:par>
                                <p:cTn id="267" presetID="10" presetClass="entr" presetSubtype="0" fill="hold" nodeType="withEffect">
                                  <p:stCondLst>
                                    <p:cond delay="0"/>
                                  </p:stCondLst>
                                  <p:childTnLst>
                                    <p:set>
                                      <p:cBhvr>
                                        <p:cTn id="268" dur="1" fill="hold">
                                          <p:stCondLst>
                                            <p:cond delay="0"/>
                                          </p:stCondLst>
                                        </p:cTn>
                                        <p:tgtEl>
                                          <p:spTgt spid="25"/>
                                        </p:tgtEl>
                                        <p:attrNameLst>
                                          <p:attrName>style.visibility</p:attrName>
                                        </p:attrNameLst>
                                      </p:cBhvr>
                                      <p:to>
                                        <p:strVal val="visible"/>
                                      </p:to>
                                    </p:set>
                                    <p:animEffect transition="in" filter="fade">
                                      <p:cBhvr>
                                        <p:cTn id="269" dur="500"/>
                                        <p:tgtEl>
                                          <p:spTgt spid="25"/>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7"/>
                                        </p:tgtEl>
                                        <p:attrNameLst>
                                          <p:attrName>style.visibility</p:attrName>
                                        </p:attrNameLst>
                                      </p:cBhvr>
                                      <p:to>
                                        <p:strVal val="visible"/>
                                      </p:to>
                                    </p:set>
                                    <p:animEffect transition="in" filter="fade">
                                      <p:cBhvr>
                                        <p:cTn id="272" dur="500"/>
                                        <p:tgtEl>
                                          <p:spTgt spid="27"/>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6">
                                            <p:txEl>
                                              <p:pRg st="0" end="0"/>
                                            </p:txEl>
                                          </p:spTgt>
                                        </p:tgtEl>
                                        <p:attrNameLst>
                                          <p:attrName>style.visibility</p:attrName>
                                        </p:attrNameLst>
                                      </p:cBhvr>
                                      <p:to>
                                        <p:strVal val="visible"/>
                                      </p:to>
                                    </p:set>
                                    <p:animEffect transition="in" filter="fade">
                                      <p:cBhvr>
                                        <p:cTn id="277" dur="500"/>
                                        <p:tgtEl>
                                          <p:spTgt spid="66">
                                            <p:txEl>
                                              <p:pRg st="0" end="0"/>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xEl>
                                              <p:pRg st="1" end="1"/>
                                            </p:txEl>
                                          </p:spTgt>
                                        </p:tgtEl>
                                        <p:attrNameLst>
                                          <p:attrName>style.visibility</p:attrName>
                                        </p:attrNameLst>
                                      </p:cBhvr>
                                      <p:to>
                                        <p:strVal val="visible"/>
                                      </p:to>
                                    </p:set>
                                    <p:animEffect transition="in" filter="fade">
                                      <p:cBhvr>
                                        <p:cTn id="282" dur="500"/>
                                        <p:tgtEl>
                                          <p:spTgt spid="66">
                                            <p:txEl>
                                              <p:pRg st="1" end="1"/>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66">
                                            <p:txEl>
                                              <p:pRg st="3" end="3"/>
                                            </p:txEl>
                                          </p:spTgt>
                                        </p:tgtEl>
                                        <p:attrNameLst>
                                          <p:attrName>style.visibility</p:attrName>
                                        </p:attrNameLst>
                                      </p:cBhvr>
                                      <p:to>
                                        <p:strVal val="visible"/>
                                      </p:to>
                                    </p:set>
                                    <p:animEffect transition="in" filter="fade">
                                      <p:cBhvr>
                                        <p:cTn id="287" dur="500"/>
                                        <p:tgtEl>
                                          <p:spTgt spid="66">
                                            <p:txEl>
                                              <p:pRg st="3" end="3"/>
                                            </p:txEl>
                                          </p:spTgt>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66">
                                            <p:txEl>
                                              <p:pRg st="4" end="4"/>
                                            </p:txEl>
                                          </p:spTgt>
                                        </p:tgtEl>
                                        <p:attrNameLst>
                                          <p:attrName>style.visibility</p:attrName>
                                        </p:attrNameLst>
                                      </p:cBhvr>
                                      <p:to>
                                        <p:strVal val="visible"/>
                                      </p:to>
                                    </p:set>
                                    <p:animEffect transition="in" filter="fade">
                                      <p:cBhvr>
                                        <p:cTn id="292" dur="500"/>
                                        <p:tgtEl>
                                          <p:spTgt spid="66">
                                            <p:txEl>
                                              <p:pRg st="4" end="4"/>
                                            </p:txEl>
                                          </p:spTgt>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68"/>
                                        </p:tgtEl>
                                        <p:attrNameLst>
                                          <p:attrName>style.visibility</p:attrName>
                                        </p:attrNameLst>
                                      </p:cBhvr>
                                      <p:to>
                                        <p:strVal val="visible"/>
                                      </p:to>
                                    </p:set>
                                    <p:animEffect transition="in" filter="fade">
                                      <p:cBhvr>
                                        <p:cTn id="297" dur="500"/>
                                        <p:tgtEl>
                                          <p:spTgt spid="68"/>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70"/>
                                        </p:tgtEl>
                                        <p:attrNameLst>
                                          <p:attrName>style.visibility</p:attrName>
                                        </p:attrNameLst>
                                      </p:cBhvr>
                                      <p:to>
                                        <p:strVal val="visible"/>
                                      </p:to>
                                    </p:set>
                                    <p:animEffect transition="in" filter="fade">
                                      <p:cBhvr>
                                        <p:cTn id="302" dur="500"/>
                                        <p:tgtEl>
                                          <p:spTgt spid="70"/>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grpId="0" nodeType="clickEffect">
                                  <p:stCondLst>
                                    <p:cond delay="0"/>
                                  </p:stCondLst>
                                  <p:childTnLst>
                                    <p:set>
                                      <p:cBhvr>
                                        <p:cTn id="306" dur="1" fill="hold">
                                          <p:stCondLst>
                                            <p:cond delay="0"/>
                                          </p:stCondLst>
                                        </p:cTn>
                                        <p:tgtEl>
                                          <p:spTgt spid="69"/>
                                        </p:tgtEl>
                                        <p:attrNameLst>
                                          <p:attrName>style.visibility</p:attrName>
                                        </p:attrNameLst>
                                      </p:cBhvr>
                                      <p:to>
                                        <p:strVal val="visible"/>
                                      </p:to>
                                    </p:set>
                                    <p:animEffect transition="in" filter="fade">
                                      <p:cBhvr>
                                        <p:cTn id="307" dur="500"/>
                                        <p:tgtEl>
                                          <p:spTgt spid="69"/>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72">
                                            <p:txEl>
                                              <p:pRg st="0" end="0"/>
                                            </p:txEl>
                                          </p:spTgt>
                                        </p:tgtEl>
                                        <p:attrNameLst>
                                          <p:attrName>style.visibility</p:attrName>
                                        </p:attrNameLst>
                                      </p:cBhvr>
                                      <p:to>
                                        <p:strVal val="visible"/>
                                      </p:to>
                                    </p:set>
                                    <p:animEffect transition="in" filter="fade">
                                      <p:cBhvr>
                                        <p:cTn id="312" dur="500"/>
                                        <p:tgtEl>
                                          <p:spTgt spid="72">
                                            <p:txEl>
                                              <p:pRg st="0" end="0"/>
                                            </p:txEl>
                                          </p:spTgt>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72">
                                            <p:txEl>
                                              <p:pRg st="1" end="1"/>
                                            </p:txEl>
                                          </p:spTgt>
                                        </p:tgtEl>
                                        <p:attrNameLst>
                                          <p:attrName>style.visibility</p:attrName>
                                        </p:attrNameLst>
                                      </p:cBhvr>
                                      <p:to>
                                        <p:strVal val="visible"/>
                                      </p:to>
                                    </p:set>
                                    <p:animEffect transition="in" filter="fade">
                                      <p:cBhvr>
                                        <p:cTn id="317" dur="500"/>
                                        <p:tgtEl>
                                          <p:spTgt spid="72">
                                            <p:txEl>
                                              <p:pRg st="1" end="1"/>
                                            </p:txEl>
                                          </p:spTgt>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72">
                                            <p:txEl>
                                              <p:pRg st="2" end="2"/>
                                            </p:txEl>
                                          </p:spTgt>
                                        </p:tgtEl>
                                        <p:attrNameLst>
                                          <p:attrName>style.visibility</p:attrName>
                                        </p:attrNameLst>
                                      </p:cBhvr>
                                      <p:to>
                                        <p:strVal val="visible"/>
                                      </p:to>
                                    </p:set>
                                    <p:animEffect transition="in" filter="fade">
                                      <p:cBhvr>
                                        <p:cTn id="322" dur="500"/>
                                        <p:tgtEl>
                                          <p:spTgt spid="72">
                                            <p:txEl>
                                              <p:pRg st="2" end="2"/>
                                            </p:txEl>
                                          </p:spTgt>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72">
                                            <p:txEl>
                                              <p:pRg st="3" end="3"/>
                                            </p:txEl>
                                          </p:spTgt>
                                        </p:tgtEl>
                                        <p:attrNameLst>
                                          <p:attrName>style.visibility</p:attrName>
                                        </p:attrNameLst>
                                      </p:cBhvr>
                                      <p:to>
                                        <p:strVal val="visible"/>
                                      </p:to>
                                    </p:set>
                                    <p:animEffect transition="in" filter="fade">
                                      <p:cBhvr>
                                        <p:cTn id="327" dur="500"/>
                                        <p:tgtEl>
                                          <p:spTgt spid="72">
                                            <p:txEl>
                                              <p:pRg st="3" end="3"/>
                                            </p:txEl>
                                          </p:spTgt>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72">
                                            <p:txEl>
                                              <p:pRg st="4" end="4"/>
                                            </p:txEl>
                                          </p:spTgt>
                                        </p:tgtEl>
                                        <p:attrNameLst>
                                          <p:attrName>style.visibility</p:attrName>
                                        </p:attrNameLst>
                                      </p:cBhvr>
                                      <p:to>
                                        <p:strVal val="visible"/>
                                      </p:to>
                                    </p:set>
                                    <p:animEffect transition="in" filter="fade">
                                      <p:cBhvr>
                                        <p:cTn id="332" dur="5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4" grpId="0"/>
      <p:bldP spid="55" grpId="0"/>
      <p:bldP spid="56" grpId="0"/>
      <p:bldP spid="57" grpId="0"/>
      <p:bldP spid="58" grpId="0"/>
      <p:bldP spid="59" grpId="0"/>
      <p:bldP spid="60" grpId="0"/>
      <p:bldP spid="61" grpId="0"/>
      <p:bldP spid="62" grpId="0"/>
      <p:bldP spid="63" grpId="0"/>
      <p:bldP spid="64" grpId="0"/>
      <p:bldP spid="71" grpId="0"/>
      <p:bldP spid="79" grpId="0"/>
      <p:bldP spid="119" grpId="0"/>
      <p:bldP spid="120" grpId="0"/>
      <p:bldP spid="121" grpId="0"/>
      <p:bldP spid="122" grpId="0"/>
      <p:bldP spid="123" grpId="0"/>
      <p:bldP spid="124" grpId="0"/>
      <p:bldP spid="125" grpId="0"/>
      <p:bldP spid="126" grpId="0"/>
      <p:bldP spid="127" grpId="0"/>
      <p:bldP spid="128" grpId="0"/>
      <p:bldP spid="130" grpId="0"/>
      <p:bldP spid="131" grpId="0"/>
      <p:bldP spid="132" grpId="0"/>
      <p:bldP spid="133" grpId="0"/>
      <p:bldP spid="134" grpId="0"/>
      <p:bldP spid="135" grpId="0"/>
      <p:bldP spid="136" grpId="0"/>
      <p:bldP spid="137" grpId="0"/>
      <p:bldP spid="138" grpId="0"/>
      <p:bldP spid="144" grpId="0" animBg="1"/>
      <p:bldP spid="145" grpId="0" animBg="1"/>
      <p:bldP spid="152" grpId="0" animBg="1"/>
      <p:bldP spid="153" grpId="0" animBg="1"/>
      <p:bldP spid="154" grpId="0" animBg="1"/>
      <p:bldP spid="155" grpId="0" animBg="1"/>
      <p:bldP spid="173" grpId="0"/>
      <p:bldP spid="174" grpId="0"/>
      <p:bldP spid="9" grpId="0"/>
      <p:bldP spid="10" grpId="0"/>
      <p:bldP spid="11" grpId="0"/>
      <p:bldP spid="12" grpId="0"/>
      <p:bldP spid="17" grpId="0"/>
      <p:bldP spid="18" grpId="0"/>
      <p:bldP spid="21" grpId="0"/>
      <p:bldP spid="22" grpId="0"/>
      <p:bldP spid="23" grpId="0"/>
      <p:bldP spid="27" grpId="0"/>
      <p:bldP spid="66" grpId="0" build="p"/>
      <p:bldP spid="68" grpId="0"/>
      <p:bldP spid="69" grpId="0"/>
      <p:bldP spid="70" grpId="0"/>
      <p:bldP spid="7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Epidemiologic Methodology.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4" name="Oval 3">
            <a:extLst>
              <a:ext uri="{FF2B5EF4-FFF2-40B4-BE49-F238E27FC236}">
                <a16:creationId xmlns:a16="http://schemas.microsoft.com/office/drawing/2014/main" id="{52856AF6-3224-824C-1013-244C0289AB48}"/>
              </a:ext>
            </a:extLst>
          </p:cNvPr>
          <p:cNvSpPr/>
          <p:nvPr/>
        </p:nvSpPr>
        <p:spPr bwMode="auto">
          <a:xfrm>
            <a:off x="115546" y="2255350"/>
            <a:ext cx="2275444" cy="2275444"/>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Title 8">
            <a:extLst>
              <a:ext uri="{FF2B5EF4-FFF2-40B4-BE49-F238E27FC236}">
                <a16:creationId xmlns:a16="http://schemas.microsoft.com/office/drawing/2014/main" id="{C7A6F969-C44E-18BD-1EEB-562513829356}"/>
              </a:ext>
            </a:extLst>
          </p:cNvPr>
          <p:cNvSpPr txBox="1">
            <a:spLocks/>
          </p:cNvSpPr>
          <p:nvPr/>
        </p:nvSpPr>
        <p:spPr>
          <a:xfrm>
            <a:off x="352689" y="463971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rgbClr val="0000DC"/>
                </a:solidFill>
              </a:rPr>
              <a:t>Healthy Population</a:t>
            </a:r>
          </a:p>
        </p:txBody>
      </p:sp>
      <p:sp>
        <p:nvSpPr>
          <p:cNvPr id="29" name="Title 8">
            <a:extLst>
              <a:ext uri="{FF2B5EF4-FFF2-40B4-BE49-F238E27FC236}">
                <a16:creationId xmlns:a16="http://schemas.microsoft.com/office/drawing/2014/main" id="{1D0BE3BC-7B5E-DA1F-5168-CA9AEE99D2C9}"/>
              </a:ext>
            </a:extLst>
          </p:cNvPr>
          <p:cNvSpPr txBox="1">
            <a:spLocks/>
          </p:cNvSpPr>
          <p:nvPr/>
        </p:nvSpPr>
        <p:spPr>
          <a:xfrm>
            <a:off x="1088950" y="2677866"/>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0" name="Title 8">
            <a:extLst>
              <a:ext uri="{FF2B5EF4-FFF2-40B4-BE49-F238E27FC236}">
                <a16:creationId xmlns:a16="http://schemas.microsoft.com/office/drawing/2014/main" id="{BB6E6408-D580-E97D-8A61-BB0999870BCB}"/>
              </a:ext>
            </a:extLst>
          </p:cNvPr>
          <p:cNvSpPr txBox="1">
            <a:spLocks/>
          </p:cNvSpPr>
          <p:nvPr/>
        </p:nvSpPr>
        <p:spPr>
          <a:xfrm>
            <a:off x="1241350" y="28302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1" name="Title 8">
            <a:extLst>
              <a:ext uri="{FF2B5EF4-FFF2-40B4-BE49-F238E27FC236}">
                <a16:creationId xmlns:a16="http://schemas.microsoft.com/office/drawing/2014/main" id="{1C0EF255-87F4-1A42-7978-1A2BBE43D1FE}"/>
              </a:ext>
            </a:extLst>
          </p:cNvPr>
          <p:cNvSpPr txBox="1">
            <a:spLocks/>
          </p:cNvSpPr>
          <p:nvPr/>
        </p:nvSpPr>
        <p:spPr>
          <a:xfrm>
            <a:off x="1393750" y="29826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2" name="Title 8">
            <a:extLst>
              <a:ext uri="{FF2B5EF4-FFF2-40B4-BE49-F238E27FC236}">
                <a16:creationId xmlns:a16="http://schemas.microsoft.com/office/drawing/2014/main" id="{6063D011-A2F4-E35E-8CF7-EE30304986C6}"/>
              </a:ext>
            </a:extLst>
          </p:cNvPr>
          <p:cNvSpPr txBox="1">
            <a:spLocks/>
          </p:cNvSpPr>
          <p:nvPr/>
        </p:nvSpPr>
        <p:spPr>
          <a:xfrm>
            <a:off x="1546150" y="31350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3" name="Title 8">
            <a:extLst>
              <a:ext uri="{FF2B5EF4-FFF2-40B4-BE49-F238E27FC236}">
                <a16:creationId xmlns:a16="http://schemas.microsoft.com/office/drawing/2014/main" id="{FFD90DBD-A0DE-13A7-B359-5E5A33F0C2BA}"/>
              </a:ext>
            </a:extLst>
          </p:cNvPr>
          <p:cNvSpPr txBox="1">
            <a:spLocks/>
          </p:cNvSpPr>
          <p:nvPr/>
        </p:nvSpPr>
        <p:spPr>
          <a:xfrm>
            <a:off x="1698550" y="32874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4" name="Title 8">
            <a:extLst>
              <a:ext uri="{FF2B5EF4-FFF2-40B4-BE49-F238E27FC236}">
                <a16:creationId xmlns:a16="http://schemas.microsoft.com/office/drawing/2014/main" id="{3CED6379-F56D-0882-09CB-44567F83B0E0}"/>
              </a:ext>
            </a:extLst>
          </p:cNvPr>
          <p:cNvSpPr txBox="1">
            <a:spLocks/>
          </p:cNvSpPr>
          <p:nvPr/>
        </p:nvSpPr>
        <p:spPr>
          <a:xfrm>
            <a:off x="1850950" y="343986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5" name="Title 8">
            <a:extLst>
              <a:ext uri="{FF2B5EF4-FFF2-40B4-BE49-F238E27FC236}">
                <a16:creationId xmlns:a16="http://schemas.microsoft.com/office/drawing/2014/main" id="{C3092F8B-2638-E974-36B4-C1B40DF3DD48}"/>
              </a:ext>
            </a:extLst>
          </p:cNvPr>
          <p:cNvSpPr txBox="1">
            <a:spLocks/>
          </p:cNvSpPr>
          <p:nvPr/>
        </p:nvSpPr>
        <p:spPr>
          <a:xfrm>
            <a:off x="546144" y="2540228"/>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36" name="Title 8">
            <a:extLst>
              <a:ext uri="{FF2B5EF4-FFF2-40B4-BE49-F238E27FC236}">
                <a16:creationId xmlns:a16="http://schemas.microsoft.com/office/drawing/2014/main" id="{3C54945D-D9A7-1166-B2A4-8DEA85B3224E}"/>
              </a:ext>
            </a:extLst>
          </p:cNvPr>
          <p:cNvSpPr txBox="1">
            <a:spLocks/>
          </p:cNvSpPr>
          <p:nvPr/>
        </p:nvSpPr>
        <p:spPr>
          <a:xfrm>
            <a:off x="698544" y="26926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7" name="Title 8">
            <a:extLst>
              <a:ext uri="{FF2B5EF4-FFF2-40B4-BE49-F238E27FC236}">
                <a16:creationId xmlns:a16="http://schemas.microsoft.com/office/drawing/2014/main" id="{893C0FAB-D331-4BBA-0271-FA113C23C637}"/>
              </a:ext>
            </a:extLst>
          </p:cNvPr>
          <p:cNvSpPr txBox="1">
            <a:spLocks/>
          </p:cNvSpPr>
          <p:nvPr/>
        </p:nvSpPr>
        <p:spPr>
          <a:xfrm>
            <a:off x="850944" y="28450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8" name="Title 8">
            <a:extLst>
              <a:ext uri="{FF2B5EF4-FFF2-40B4-BE49-F238E27FC236}">
                <a16:creationId xmlns:a16="http://schemas.microsoft.com/office/drawing/2014/main" id="{130CD73E-F07D-CEA6-01EC-64EF7C78E63A}"/>
              </a:ext>
            </a:extLst>
          </p:cNvPr>
          <p:cNvSpPr txBox="1">
            <a:spLocks/>
          </p:cNvSpPr>
          <p:nvPr/>
        </p:nvSpPr>
        <p:spPr>
          <a:xfrm>
            <a:off x="1003344" y="29974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39" name="Title 8">
            <a:extLst>
              <a:ext uri="{FF2B5EF4-FFF2-40B4-BE49-F238E27FC236}">
                <a16:creationId xmlns:a16="http://schemas.microsoft.com/office/drawing/2014/main" id="{150D8544-940E-77DF-A366-EFACAE5968E2}"/>
              </a:ext>
            </a:extLst>
          </p:cNvPr>
          <p:cNvSpPr txBox="1">
            <a:spLocks/>
          </p:cNvSpPr>
          <p:nvPr/>
        </p:nvSpPr>
        <p:spPr>
          <a:xfrm>
            <a:off x="1155744" y="31498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0" name="Title 8">
            <a:extLst>
              <a:ext uri="{FF2B5EF4-FFF2-40B4-BE49-F238E27FC236}">
                <a16:creationId xmlns:a16="http://schemas.microsoft.com/office/drawing/2014/main" id="{C4D0FF09-FD3D-69EA-5CDE-5BA1C1DBE149}"/>
              </a:ext>
            </a:extLst>
          </p:cNvPr>
          <p:cNvSpPr txBox="1">
            <a:spLocks/>
          </p:cNvSpPr>
          <p:nvPr/>
        </p:nvSpPr>
        <p:spPr>
          <a:xfrm>
            <a:off x="1308144" y="3302228"/>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1" name="Title 8">
            <a:extLst>
              <a:ext uri="{FF2B5EF4-FFF2-40B4-BE49-F238E27FC236}">
                <a16:creationId xmlns:a16="http://schemas.microsoft.com/office/drawing/2014/main" id="{74E258E4-4A65-5060-3430-625677F76ED2}"/>
              </a:ext>
            </a:extLst>
          </p:cNvPr>
          <p:cNvSpPr txBox="1">
            <a:spLocks/>
          </p:cNvSpPr>
          <p:nvPr/>
        </p:nvSpPr>
        <p:spPr>
          <a:xfrm>
            <a:off x="1161781" y="2249635"/>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2" name="Title 8">
            <a:extLst>
              <a:ext uri="{FF2B5EF4-FFF2-40B4-BE49-F238E27FC236}">
                <a16:creationId xmlns:a16="http://schemas.microsoft.com/office/drawing/2014/main" id="{F62BBC61-0ACB-245A-6C46-0086A36F08B9}"/>
              </a:ext>
            </a:extLst>
          </p:cNvPr>
          <p:cNvSpPr txBox="1">
            <a:spLocks/>
          </p:cNvSpPr>
          <p:nvPr/>
        </p:nvSpPr>
        <p:spPr>
          <a:xfrm>
            <a:off x="1314181" y="24020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3" name="Title 8">
            <a:extLst>
              <a:ext uri="{FF2B5EF4-FFF2-40B4-BE49-F238E27FC236}">
                <a16:creationId xmlns:a16="http://schemas.microsoft.com/office/drawing/2014/main" id="{109E96FA-8153-0554-CD45-AFCFA426F9A0}"/>
              </a:ext>
            </a:extLst>
          </p:cNvPr>
          <p:cNvSpPr txBox="1">
            <a:spLocks/>
          </p:cNvSpPr>
          <p:nvPr/>
        </p:nvSpPr>
        <p:spPr>
          <a:xfrm>
            <a:off x="1466581" y="25544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4" name="Title 8">
            <a:extLst>
              <a:ext uri="{FF2B5EF4-FFF2-40B4-BE49-F238E27FC236}">
                <a16:creationId xmlns:a16="http://schemas.microsoft.com/office/drawing/2014/main" id="{A24F0A9A-4673-B314-60A3-282FEFFE7420}"/>
              </a:ext>
            </a:extLst>
          </p:cNvPr>
          <p:cNvSpPr txBox="1">
            <a:spLocks/>
          </p:cNvSpPr>
          <p:nvPr/>
        </p:nvSpPr>
        <p:spPr>
          <a:xfrm>
            <a:off x="1618981" y="27068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5" name="Title 8">
            <a:extLst>
              <a:ext uri="{FF2B5EF4-FFF2-40B4-BE49-F238E27FC236}">
                <a16:creationId xmlns:a16="http://schemas.microsoft.com/office/drawing/2014/main" id="{4CC626F9-997E-B9DC-26BD-9119AB939433}"/>
              </a:ext>
            </a:extLst>
          </p:cNvPr>
          <p:cNvSpPr txBox="1">
            <a:spLocks/>
          </p:cNvSpPr>
          <p:nvPr/>
        </p:nvSpPr>
        <p:spPr>
          <a:xfrm>
            <a:off x="1771381" y="28592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6" name="Title 8">
            <a:extLst>
              <a:ext uri="{FF2B5EF4-FFF2-40B4-BE49-F238E27FC236}">
                <a16:creationId xmlns:a16="http://schemas.microsoft.com/office/drawing/2014/main" id="{CF641B6A-E8E7-343E-04CA-924E23749E82}"/>
              </a:ext>
            </a:extLst>
          </p:cNvPr>
          <p:cNvSpPr txBox="1">
            <a:spLocks/>
          </p:cNvSpPr>
          <p:nvPr/>
        </p:nvSpPr>
        <p:spPr>
          <a:xfrm>
            <a:off x="1923781" y="301163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7" name="Title 8">
            <a:extLst>
              <a:ext uri="{FF2B5EF4-FFF2-40B4-BE49-F238E27FC236}">
                <a16:creationId xmlns:a16="http://schemas.microsoft.com/office/drawing/2014/main" id="{3C3ED2FD-7D5E-B801-3E3C-AF1ADF90D03B}"/>
              </a:ext>
            </a:extLst>
          </p:cNvPr>
          <p:cNvSpPr txBox="1">
            <a:spLocks/>
          </p:cNvSpPr>
          <p:nvPr/>
        </p:nvSpPr>
        <p:spPr>
          <a:xfrm>
            <a:off x="621145" y="3476851"/>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48" name="Title 8">
            <a:extLst>
              <a:ext uri="{FF2B5EF4-FFF2-40B4-BE49-F238E27FC236}">
                <a16:creationId xmlns:a16="http://schemas.microsoft.com/office/drawing/2014/main" id="{906A4E61-3569-0113-4F7F-996AAFBCAA8F}"/>
              </a:ext>
            </a:extLst>
          </p:cNvPr>
          <p:cNvSpPr txBox="1">
            <a:spLocks/>
          </p:cNvSpPr>
          <p:nvPr/>
        </p:nvSpPr>
        <p:spPr>
          <a:xfrm>
            <a:off x="773545" y="36292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49" name="Title 8">
            <a:extLst>
              <a:ext uri="{FF2B5EF4-FFF2-40B4-BE49-F238E27FC236}">
                <a16:creationId xmlns:a16="http://schemas.microsoft.com/office/drawing/2014/main" id="{8803E70C-8B4A-C2EA-A15D-68BA143E07A3}"/>
              </a:ext>
            </a:extLst>
          </p:cNvPr>
          <p:cNvSpPr txBox="1">
            <a:spLocks/>
          </p:cNvSpPr>
          <p:nvPr/>
        </p:nvSpPr>
        <p:spPr>
          <a:xfrm>
            <a:off x="925945" y="37816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0" name="Title 8">
            <a:extLst>
              <a:ext uri="{FF2B5EF4-FFF2-40B4-BE49-F238E27FC236}">
                <a16:creationId xmlns:a16="http://schemas.microsoft.com/office/drawing/2014/main" id="{DF8AEBE7-D1A4-D4A9-FDF8-97E65BF96035}"/>
              </a:ext>
            </a:extLst>
          </p:cNvPr>
          <p:cNvSpPr txBox="1">
            <a:spLocks/>
          </p:cNvSpPr>
          <p:nvPr/>
        </p:nvSpPr>
        <p:spPr>
          <a:xfrm>
            <a:off x="1078345" y="39340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1" name="Title 8">
            <a:extLst>
              <a:ext uri="{FF2B5EF4-FFF2-40B4-BE49-F238E27FC236}">
                <a16:creationId xmlns:a16="http://schemas.microsoft.com/office/drawing/2014/main" id="{911F28BA-8CB4-8D6B-1F93-EE0C1F9A9829}"/>
              </a:ext>
            </a:extLst>
          </p:cNvPr>
          <p:cNvSpPr txBox="1">
            <a:spLocks/>
          </p:cNvSpPr>
          <p:nvPr/>
        </p:nvSpPr>
        <p:spPr>
          <a:xfrm>
            <a:off x="1230745" y="40864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2" name="Title 8">
            <a:extLst>
              <a:ext uri="{FF2B5EF4-FFF2-40B4-BE49-F238E27FC236}">
                <a16:creationId xmlns:a16="http://schemas.microsoft.com/office/drawing/2014/main" id="{8E91365C-A8EB-83E1-B6CD-501D7718F4F2}"/>
              </a:ext>
            </a:extLst>
          </p:cNvPr>
          <p:cNvSpPr txBox="1">
            <a:spLocks/>
          </p:cNvSpPr>
          <p:nvPr/>
        </p:nvSpPr>
        <p:spPr>
          <a:xfrm>
            <a:off x="1383145" y="4238851"/>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4" name="Title 8">
            <a:extLst>
              <a:ext uri="{FF2B5EF4-FFF2-40B4-BE49-F238E27FC236}">
                <a16:creationId xmlns:a16="http://schemas.microsoft.com/office/drawing/2014/main" id="{8F4AD933-7A90-1B60-12D8-9F13CA6DB69D}"/>
              </a:ext>
            </a:extLst>
          </p:cNvPr>
          <p:cNvSpPr txBox="1">
            <a:spLocks/>
          </p:cNvSpPr>
          <p:nvPr/>
        </p:nvSpPr>
        <p:spPr>
          <a:xfrm>
            <a:off x="230739" y="34916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5" name="Title 8">
            <a:extLst>
              <a:ext uri="{FF2B5EF4-FFF2-40B4-BE49-F238E27FC236}">
                <a16:creationId xmlns:a16="http://schemas.microsoft.com/office/drawing/2014/main" id="{300EFAD9-8F41-EA6B-908D-84D7B316A196}"/>
              </a:ext>
            </a:extLst>
          </p:cNvPr>
          <p:cNvSpPr txBox="1">
            <a:spLocks/>
          </p:cNvSpPr>
          <p:nvPr/>
        </p:nvSpPr>
        <p:spPr>
          <a:xfrm>
            <a:off x="383139" y="36440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6" name="Title 8">
            <a:extLst>
              <a:ext uri="{FF2B5EF4-FFF2-40B4-BE49-F238E27FC236}">
                <a16:creationId xmlns:a16="http://schemas.microsoft.com/office/drawing/2014/main" id="{ABA2FB8D-3459-4BDB-5800-C7F609375902}"/>
              </a:ext>
            </a:extLst>
          </p:cNvPr>
          <p:cNvSpPr txBox="1">
            <a:spLocks/>
          </p:cNvSpPr>
          <p:nvPr/>
        </p:nvSpPr>
        <p:spPr>
          <a:xfrm>
            <a:off x="535539" y="37964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7" name="Title 8">
            <a:extLst>
              <a:ext uri="{FF2B5EF4-FFF2-40B4-BE49-F238E27FC236}">
                <a16:creationId xmlns:a16="http://schemas.microsoft.com/office/drawing/2014/main" id="{8DCAFDC7-767B-BD67-4516-22303B232ED2}"/>
              </a:ext>
            </a:extLst>
          </p:cNvPr>
          <p:cNvSpPr txBox="1">
            <a:spLocks/>
          </p:cNvSpPr>
          <p:nvPr/>
        </p:nvSpPr>
        <p:spPr>
          <a:xfrm>
            <a:off x="687939" y="39488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8" name="Title 8">
            <a:extLst>
              <a:ext uri="{FF2B5EF4-FFF2-40B4-BE49-F238E27FC236}">
                <a16:creationId xmlns:a16="http://schemas.microsoft.com/office/drawing/2014/main" id="{5569FF45-98BE-8E4A-AD89-B0D439BDD840}"/>
              </a:ext>
            </a:extLst>
          </p:cNvPr>
          <p:cNvSpPr txBox="1">
            <a:spLocks/>
          </p:cNvSpPr>
          <p:nvPr/>
        </p:nvSpPr>
        <p:spPr>
          <a:xfrm>
            <a:off x="840339" y="410121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59" name="Title 8">
            <a:extLst>
              <a:ext uri="{FF2B5EF4-FFF2-40B4-BE49-F238E27FC236}">
                <a16:creationId xmlns:a16="http://schemas.microsoft.com/office/drawing/2014/main" id="{39DFE0FF-126D-52CD-0314-C79A34279182}"/>
              </a:ext>
            </a:extLst>
          </p:cNvPr>
          <p:cNvSpPr txBox="1">
            <a:spLocks/>
          </p:cNvSpPr>
          <p:nvPr/>
        </p:nvSpPr>
        <p:spPr>
          <a:xfrm>
            <a:off x="693976" y="3048620"/>
            <a:ext cx="105944"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endParaRPr lang="en-US" sz="1800" b="0" kern="0" dirty="0">
              <a:solidFill>
                <a:srgbClr val="0000DC"/>
              </a:solidFill>
            </a:endParaRPr>
          </a:p>
        </p:txBody>
      </p:sp>
      <p:sp>
        <p:nvSpPr>
          <p:cNvPr id="60" name="Title 8">
            <a:extLst>
              <a:ext uri="{FF2B5EF4-FFF2-40B4-BE49-F238E27FC236}">
                <a16:creationId xmlns:a16="http://schemas.microsoft.com/office/drawing/2014/main" id="{46C4F84D-AC8F-614F-F562-ED93AE25DF27}"/>
              </a:ext>
            </a:extLst>
          </p:cNvPr>
          <p:cNvSpPr txBox="1">
            <a:spLocks/>
          </p:cNvSpPr>
          <p:nvPr/>
        </p:nvSpPr>
        <p:spPr>
          <a:xfrm>
            <a:off x="846376" y="32010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1" name="Title 8">
            <a:extLst>
              <a:ext uri="{FF2B5EF4-FFF2-40B4-BE49-F238E27FC236}">
                <a16:creationId xmlns:a16="http://schemas.microsoft.com/office/drawing/2014/main" id="{49A6C420-B9E5-CEE3-2820-6A1425A31E70}"/>
              </a:ext>
            </a:extLst>
          </p:cNvPr>
          <p:cNvSpPr txBox="1">
            <a:spLocks/>
          </p:cNvSpPr>
          <p:nvPr/>
        </p:nvSpPr>
        <p:spPr>
          <a:xfrm>
            <a:off x="998776" y="33534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2" name="Title 8">
            <a:extLst>
              <a:ext uri="{FF2B5EF4-FFF2-40B4-BE49-F238E27FC236}">
                <a16:creationId xmlns:a16="http://schemas.microsoft.com/office/drawing/2014/main" id="{CE9B298F-F4A5-E40D-3655-8731EFAB3015}"/>
              </a:ext>
            </a:extLst>
          </p:cNvPr>
          <p:cNvSpPr txBox="1">
            <a:spLocks/>
          </p:cNvSpPr>
          <p:nvPr/>
        </p:nvSpPr>
        <p:spPr>
          <a:xfrm>
            <a:off x="1151176" y="35058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3" name="Title 8">
            <a:extLst>
              <a:ext uri="{FF2B5EF4-FFF2-40B4-BE49-F238E27FC236}">
                <a16:creationId xmlns:a16="http://schemas.microsoft.com/office/drawing/2014/main" id="{C6C3183F-6C60-A829-B80F-11EF055934AD}"/>
              </a:ext>
            </a:extLst>
          </p:cNvPr>
          <p:cNvSpPr txBox="1">
            <a:spLocks/>
          </p:cNvSpPr>
          <p:nvPr/>
        </p:nvSpPr>
        <p:spPr>
          <a:xfrm>
            <a:off x="1303576" y="36582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64" name="Title 8">
            <a:extLst>
              <a:ext uri="{FF2B5EF4-FFF2-40B4-BE49-F238E27FC236}">
                <a16:creationId xmlns:a16="http://schemas.microsoft.com/office/drawing/2014/main" id="{F0753F15-967D-A9DB-863C-43747C8F3555}"/>
              </a:ext>
            </a:extLst>
          </p:cNvPr>
          <p:cNvSpPr txBox="1">
            <a:spLocks/>
          </p:cNvSpPr>
          <p:nvPr/>
        </p:nvSpPr>
        <p:spPr>
          <a:xfrm>
            <a:off x="1455976" y="381062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tx1"/>
                </a:solidFill>
              </a:rPr>
              <a:t>N</a:t>
            </a:r>
          </a:p>
        </p:txBody>
      </p:sp>
      <p:sp>
        <p:nvSpPr>
          <p:cNvPr id="79" name="Title 8">
            <a:extLst>
              <a:ext uri="{FF2B5EF4-FFF2-40B4-BE49-F238E27FC236}">
                <a16:creationId xmlns:a16="http://schemas.microsoft.com/office/drawing/2014/main" id="{F48D9CE7-E350-531F-1E2B-BF6682325CA9}"/>
              </a:ext>
            </a:extLst>
          </p:cNvPr>
          <p:cNvSpPr txBox="1">
            <a:spLocks/>
          </p:cNvSpPr>
          <p:nvPr/>
        </p:nvSpPr>
        <p:spPr>
          <a:xfrm>
            <a:off x="387828" y="30302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19" name="Title 8">
            <a:extLst>
              <a:ext uri="{FF2B5EF4-FFF2-40B4-BE49-F238E27FC236}">
                <a16:creationId xmlns:a16="http://schemas.microsoft.com/office/drawing/2014/main" id="{E8649C99-74F3-AFD1-CF21-FE368763E199}"/>
              </a:ext>
            </a:extLst>
          </p:cNvPr>
          <p:cNvSpPr txBox="1">
            <a:spLocks/>
          </p:cNvSpPr>
          <p:nvPr/>
        </p:nvSpPr>
        <p:spPr>
          <a:xfrm>
            <a:off x="540228" y="31826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0" name="Title 8">
            <a:extLst>
              <a:ext uri="{FF2B5EF4-FFF2-40B4-BE49-F238E27FC236}">
                <a16:creationId xmlns:a16="http://schemas.microsoft.com/office/drawing/2014/main" id="{1B5285C1-7F8A-5599-7F25-75CB3EDDBCC8}"/>
              </a:ext>
            </a:extLst>
          </p:cNvPr>
          <p:cNvSpPr txBox="1">
            <a:spLocks/>
          </p:cNvSpPr>
          <p:nvPr/>
        </p:nvSpPr>
        <p:spPr>
          <a:xfrm>
            <a:off x="692628" y="33350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1" name="Title 8">
            <a:extLst>
              <a:ext uri="{FF2B5EF4-FFF2-40B4-BE49-F238E27FC236}">
                <a16:creationId xmlns:a16="http://schemas.microsoft.com/office/drawing/2014/main" id="{1628FC9F-1335-DF23-6CB2-F1B7A77429D1}"/>
              </a:ext>
            </a:extLst>
          </p:cNvPr>
          <p:cNvSpPr txBox="1">
            <a:spLocks/>
          </p:cNvSpPr>
          <p:nvPr/>
        </p:nvSpPr>
        <p:spPr>
          <a:xfrm>
            <a:off x="845028" y="3487446"/>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2" name="Title 8">
            <a:extLst>
              <a:ext uri="{FF2B5EF4-FFF2-40B4-BE49-F238E27FC236}">
                <a16:creationId xmlns:a16="http://schemas.microsoft.com/office/drawing/2014/main" id="{CA97D645-10C6-3713-4D64-52115CD39136}"/>
              </a:ext>
            </a:extLst>
          </p:cNvPr>
          <p:cNvSpPr txBox="1">
            <a:spLocks/>
          </p:cNvSpPr>
          <p:nvPr/>
        </p:nvSpPr>
        <p:spPr>
          <a:xfrm>
            <a:off x="1475084" y="34811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3" name="Title 8">
            <a:extLst>
              <a:ext uri="{FF2B5EF4-FFF2-40B4-BE49-F238E27FC236}">
                <a16:creationId xmlns:a16="http://schemas.microsoft.com/office/drawing/2014/main" id="{C5FFAC7E-936E-BD0D-4A73-8A0578E1766D}"/>
              </a:ext>
            </a:extLst>
          </p:cNvPr>
          <p:cNvSpPr txBox="1">
            <a:spLocks/>
          </p:cNvSpPr>
          <p:nvPr/>
        </p:nvSpPr>
        <p:spPr>
          <a:xfrm>
            <a:off x="1627484" y="36335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4" name="Title 8">
            <a:extLst>
              <a:ext uri="{FF2B5EF4-FFF2-40B4-BE49-F238E27FC236}">
                <a16:creationId xmlns:a16="http://schemas.microsoft.com/office/drawing/2014/main" id="{9AC0EBB3-5FFD-7449-83EB-8CCB6260CDC4}"/>
              </a:ext>
            </a:extLst>
          </p:cNvPr>
          <p:cNvSpPr txBox="1">
            <a:spLocks/>
          </p:cNvSpPr>
          <p:nvPr/>
        </p:nvSpPr>
        <p:spPr>
          <a:xfrm>
            <a:off x="1779884" y="37859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5" name="Title 8">
            <a:extLst>
              <a:ext uri="{FF2B5EF4-FFF2-40B4-BE49-F238E27FC236}">
                <a16:creationId xmlns:a16="http://schemas.microsoft.com/office/drawing/2014/main" id="{97AF5FE3-3614-C4E9-6AD0-76ED26C9150C}"/>
              </a:ext>
            </a:extLst>
          </p:cNvPr>
          <p:cNvSpPr txBox="1">
            <a:spLocks/>
          </p:cNvSpPr>
          <p:nvPr/>
        </p:nvSpPr>
        <p:spPr>
          <a:xfrm>
            <a:off x="1932284" y="3938355"/>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6" name="Title 8">
            <a:extLst>
              <a:ext uri="{FF2B5EF4-FFF2-40B4-BE49-F238E27FC236}">
                <a16:creationId xmlns:a16="http://schemas.microsoft.com/office/drawing/2014/main" id="{F9E0A89D-102C-8FED-CF8B-AD55B294DC58}"/>
              </a:ext>
            </a:extLst>
          </p:cNvPr>
          <p:cNvSpPr txBox="1">
            <a:spLocks/>
          </p:cNvSpPr>
          <p:nvPr/>
        </p:nvSpPr>
        <p:spPr>
          <a:xfrm>
            <a:off x="807094" y="23595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7" name="Title 8">
            <a:extLst>
              <a:ext uri="{FF2B5EF4-FFF2-40B4-BE49-F238E27FC236}">
                <a16:creationId xmlns:a16="http://schemas.microsoft.com/office/drawing/2014/main" id="{125B92EA-947D-8183-5EE9-CDDE1CCFAD40}"/>
              </a:ext>
            </a:extLst>
          </p:cNvPr>
          <p:cNvSpPr txBox="1">
            <a:spLocks/>
          </p:cNvSpPr>
          <p:nvPr/>
        </p:nvSpPr>
        <p:spPr>
          <a:xfrm>
            <a:off x="959494" y="25119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28" name="Title 8">
            <a:extLst>
              <a:ext uri="{FF2B5EF4-FFF2-40B4-BE49-F238E27FC236}">
                <a16:creationId xmlns:a16="http://schemas.microsoft.com/office/drawing/2014/main" id="{CF9F9066-3277-3A92-BDDD-EA0DDDE2068F}"/>
              </a:ext>
            </a:extLst>
          </p:cNvPr>
          <p:cNvSpPr txBox="1">
            <a:spLocks/>
          </p:cNvSpPr>
          <p:nvPr/>
        </p:nvSpPr>
        <p:spPr>
          <a:xfrm>
            <a:off x="1111894" y="2664323"/>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0" name="Title 8">
            <a:extLst>
              <a:ext uri="{FF2B5EF4-FFF2-40B4-BE49-F238E27FC236}">
                <a16:creationId xmlns:a16="http://schemas.microsoft.com/office/drawing/2014/main" id="{C38E31F7-366F-F15C-B2B3-8DAE0245422D}"/>
              </a:ext>
            </a:extLst>
          </p:cNvPr>
          <p:cNvSpPr txBox="1">
            <a:spLocks/>
          </p:cNvSpPr>
          <p:nvPr/>
        </p:nvSpPr>
        <p:spPr>
          <a:xfrm>
            <a:off x="396505" y="26856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1" name="Title 8">
            <a:extLst>
              <a:ext uri="{FF2B5EF4-FFF2-40B4-BE49-F238E27FC236}">
                <a16:creationId xmlns:a16="http://schemas.microsoft.com/office/drawing/2014/main" id="{D55B9462-C4B6-7D49-51B9-5E22100E6F46}"/>
              </a:ext>
            </a:extLst>
          </p:cNvPr>
          <p:cNvSpPr txBox="1">
            <a:spLocks/>
          </p:cNvSpPr>
          <p:nvPr/>
        </p:nvSpPr>
        <p:spPr>
          <a:xfrm>
            <a:off x="548905" y="28380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2" name="Title 8">
            <a:extLst>
              <a:ext uri="{FF2B5EF4-FFF2-40B4-BE49-F238E27FC236}">
                <a16:creationId xmlns:a16="http://schemas.microsoft.com/office/drawing/2014/main" id="{35472C87-9641-69A6-60A7-A7CA156BF6DC}"/>
              </a:ext>
            </a:extLst>
          </p:cNvPr>
          <p:cNvSpPr txBox="1">
            <a:spLocks/>
          </p:cNvSpPr>
          <p:nvPr/>
        </p:nvSpPr>
        <p:spPr>
          <a:xfrm>
            <a:off x="701305" y="29904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3" name="Title 8">
            <a:extLst>
              <a:ext uri="{FF2B5EF4-FFF2-40B4-BE49-F238E27FC236}">
                <a16:creationId xmlns:a16="http://schemas.microsoft.com/office/drawing/2014/main" id="{6AB4E8CA-F68F-E78A-ADA7-CEA04C5787B2}"/>
              </a:ext>
            </a:extLst>
          </p:cNvPr>
          <p:cNvSpPr txBox="1">
            <a:spLocks/>
          </p:cNvSpPr>
          <p:nvPr/>
        </p:nvSpPr>
        <p:spPr>
          <a:xfrm>
            <a:off x="853705" y="3142847"/>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4" name="Title 8">
            <a:extLst>
              <a:ext uri="{FF2B5EF4-FFF2-40B4-BE49-F238E27FC236}">
                <a16:creationId xmlns:a16="http://schemas.microsoft.com/office/drawing/2014/main" id="{420895CE-60AE-8C73-13BA-2C5D79E0A37A}"/>
              </a:ext>
            </a:extLst>
          </p:cNvPr>
          <p:cNvSpPr txBox="1">
            <a:spLocks/>
          </p:cNvSpPr>
          <p:nvPr/>
        </p:nvSpPr>
        <p:spPr>
          <a:xfrm>
            <a:off x="1429867" y="40060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5" name="Title 8">
            <a:extLst>
              <a:ext uri="{FF2B5EF4-FFF2-40B4-BE49-F238E27FC236}">
                <a16:creationId xmlns:a16="http://schemas.microsoft.com/office/drawing/2014/main" id="{BDF9D48C-C796-1909-B246-B497448B12AD}"/>
              </a:ext>
            </a:extLst>
          </p:cNvPr>
          <p:cNvSpPr txBox="1">
            <a:spLocks/>
          </p:cNvSpPr>
          <p:nvPr/>
        </p:nvSpPr>
        <p:spPr>
          <a:xfrm>
            <a:off x="1582267" y="4158444"/>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6" name="Title 8">
            <a:extLst>
              <a:ext uri="{FF2B5EF4-FFF2-40B4-BE49-F238E27FC236}">
                <a16:creationId xmlns:a16="http://schemas.microsoft.com/office/drawing/2014/main" id="{1760BA3F-BE14-302B-6C9E-6AF377F5D5AC}"/>
              </a:ext>
            </a:extLst>
          </p:cNvPr>
          <p:cNvSpPr txBox="1">
            <a:spLocks/>
          </p:cNvSpPr>
          <p:nvPr/>
        </p:nvSpPr>
        <p:spPr>
          <a:xfrm>
            <a:off x="2015473" y="31873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7" name="Title 8">
            <a:extLst>
              <a:ext uri="{FF2B5EF4-FFF2-40B4-BE49-F238E27FC236}">
                <a16:creationId xmlns:a16="http://schemas.microsoft.com/office/drawing/2014/main" id="{97F18C34-9DB9-BE4D-E2D0-45A15BCC2551}"/>
              </a:ext>
            </a:extLst>
          </p:cNvPr>
          <p:cNvSpPr txBox="1">
            <a:spLocks/>
          </p:cNvSpPr>
          <p:nvPr/>
        </p:nvSpPr>
        <p:spPr>
          <a:xfrm>
            <a:off x="2167873" y="3339760"/>
            <a:ext cx="191550"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chemeClr val="accent2"/>
                </a:solidFill>
              </a:rPr>
              <a:t>E</a:t>
            </a:r>
          </a:p>
        </p:txBody>
      </p:sp>
      <p:sp>
        <p:nvSpPr>
          <p:cNvPr id="138" name="Title 8">
            <a:extLst>
              <a:ext uri="{FF2B5EF4-FFF2-40B4-BE49-F238E27FC236}">
                <a16:creationId xmlns:a16="http://schemas.microsoft.com/office/drawing/2014/main" id="{42C382E0-BCDD-8844-B7C2-C95798EAC042}"/>
              </a:ext>
            </a:extLst>
          </p:cNvPr>
          <p:cNvSpPr txBox="1">
            <a:spLocks/>
          </p:cNvSpPr>
          <p:nvPr/>
        </p:nvSpPr>
        <p:spPr>
          <a:xfrm>
            <a:off x="115546" y="4988801"/>
            <a:ext cx="2671692"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200" kern="0" dirty="0">
                <a:solidFill>
                  <a:schemeClr val="accent2"/>
                </a:solidFill>
              </a:rPr>
              <a:t>E</a:t>
            </a:r>
            <a:r>
              <a:rPr lang="en-US" sz="1200" b="0" kern="0" dirty="0">
                <a:solidFill>
                  <a:schemeClr val="accent2"/>
                </a:solidFill>
              </a:rPr>
              <a:t> = exposed = smoker</a:t>
            </a:r>
          </a:p>
          <a:p>
            <a:pPr>
              <a:lnSpc>
                <a:spcPct val="100000"/>
              </a:lnSpc>
            </a:pPr>
            <a:r>
              <a:rPr lang="en-US" sz="1200" kern="0" dirty="0">
                <a:solidFill>
                  <a:schemeClr val="tx1"/>
                </a:solidFill>
              </a:rPr>
              <a:t>N</a:t>
            </a:r>
            <a:r>
              <a:rPr lang="en-US" sz="1200" b="0" kern="0" dirty="0">
                <a:solidFill>
                  <a:schemeClr val="tx1"/>
                </a:solidFill>
              </a:rPr>
              <a:t> = non-exposed = non-smoker</a:t>
            </a:r>
          </a:p>
        </p:txBody>
      </p:sp>
      <p:sp>
        <p:nvSpPr>
          <p:cNvPr id="144" name="Oval 143">
            <a:extLst>
              <a:ext uri="{FF2B5EF4-FFF2-40B4-BE49-F238E27FC236}">
                <a16:creationId xmlns:a16="http://schemas.microsoft.com/office/drawing/2014/main" id="{462A0644-A4C8-32B3-58CF-53B672C14B84}"/>
              </a:ext>
            </a:extLst>
          </p:cNvPr>
          <p:cNvSpPr/>
          <p:nvPr/>
        </p:nvSpPr>
        <p:spPr bwMode="auto">
          <a:xfrm>
            <a:off x="2941510" y="3835784"/>
            <a:ext cx="1390019" cy="139001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Non-Exposed</a:t>
            </a:r>
            <a:endParaRPr kumimoji="0" lang="cs-CZ" sz="1400" b="0" i="0" u="none" strike="noStrike" cap="none" normalizeH="0" baseline="0" dirty="0" err="1">
              <a:ln>
                <a:noFill/>
              </a:ln>
              <a:solidFill>
                <a:schemeClr val="tx1"/>
              </a:solidFill>
              <a:effectLst/>
              <a:latin typeface="+mn-lt"/>
            </a:endParaRPr>
          </a:p>
        </p:txBody>
      </p:sp>
      <p:sp>
        <p:nvSpPr>
          <p:cNvPr id="145" name="Oval 144">
            <a:extLst>
              <a:ext uri="{FF2B5EF4-FFF2-40B4-BE49-F238E27FC236}">
                <a16:creationId xmlns:a16="http://schemas.microsoft.com/office/drawing/2014/main" id="{4A46F782-BECE-C2B7-9BAD-376F90D49B80}"/>
              </a:ext>
            </a:extLst>
          </p:cNvPr>
          <p:cNvSpPr/>
          <p:nvPr/>
        </p:nvSpPr>
        <p:spPr bwMode="auto">
          <a:xfrm>
            <a:off x="2939638" y="1792627"/>
            <a:ext cx="1390019" cy="139001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effectLst/>
                <a:latin typeface="+mn-lt"/>
              </a:rPr>
              <a:t>Exposed</a:t>
            </a:r>
            <a:endParaRPr kumimoji="0" lang="cs-CZ" sz="1800" b="0" i="0" u="none" strike="noStrike" cap="none" normalizeH="0" baseline="0" dirty="0" err="1">
              <a:ln>
                <a:noFill/>
              </a:ln>
              <a:effectLst/>
              <a:latin typeface="+mn-lt"/>
            </a:endParaRPr>
          </a:p>
        </p:txBody>
      </p:sp>
      <p:cxnSp>
        <p:nvCxnSpPr>
          <p:cNvPr id="147" name="Straight Arrow Connector 146">
            <a:extLst>
              <a:ext uri="{FF2B5EF4-FFF2-40B4-BE49-F238E27FC236}">
                <a16:creationId xmlns:a16="http://schemas.microsoft.com/office/drawing/2014/main" id="{3DE61915-1395-D0F7-8E14-AEAB179CEB78}"/>
              </a:ext>
            </a:extLst>
          </p:cNvPr>
          <p:cNvCxnSpPr>
            <a:stCxn id="4" idx="6"/>
            <a:endCxn id="145" idx="2"/>
          </p:cNvCxnSpPr>
          <p:nvPr/>
        </p:nvCxnSpPr>
        <p:spPr bwMode="auto">
          <a:xfrm flipV="1">
            <a:off x="2390990" y="2487637"/>
            <a:ext cx="548648" cy="90543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9" name="Straight Arrow Connector 148">
            <a:extLst>
              <a:ext uri="{FF2B5EF4-FFF2-40B4-BE49-F238E27FC236}">
                <a16:creationId xmlns:a16="http://schemas.microsoft.com/office/drawing/2014/main" id="{117E68E5-7C1B-6F5E-446C-B959AC224C1B}"/>
              </a:ext>
            </a:extLst>
          </p:cNvPr>
          <p:cNvCxnSpPr>
            <a:stCxn id="4" idx="6"/>
            <a:endCxn id="144" idx="2"/>
          </p:cNvCxnSpPr>
          <p:nvPr/>
        </p:nvCxnSpPr>
        <p:spPr bwMode="auto">
          <a:xfrm>
            <a:off x="2390990" y="3393072"/>
            <a:ext cx="550520" cy="11377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2" name="Oval 151">
            <a:extLst>
              <a:ext uri="{FF2B5EF4-FFF2-40B4-BE49-F238E27FC236}">
                <a16:creationId xmlns:a16="http://schemas.microsoft.com/office/drawing/2014/main" id="{73B3C2B6-D2CD-D529-D610-C49981C0EF9E}"/>
              </a:ext>
            </a:extLst>
          </p:cNvPr>
          <p:cNvSpPr/>
          <p:nvPr/>
        </p:nvSpPr>
        <p:spPr bwMode="auto">
          <a:xfrm>
            <a:off x="6179269" y="1331268"/>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3" name="Oval 152">
            <a:extLst>
              <a:ext uri="{FF2B5EF4-FFF2-40B4-BE49-F238E27FC236}">
                <a16:creationId xmlns:a16="http://schemas.microsoft.com/office/drawing/2014/main" id="{C7B839D5-150A-EFEF-490C-8CA20998BB75}"/>
              </a:ext>
            </a:extLst>
          </p:cNvPr>
          <p:cNvSpPr/>
          <p:nvPr/>
        </p:nvSpPr>
        <p:spPr bwMode="auto">
          <a:xfrm>
            <a:off x="6179270" y="2495099"/>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sp>
        <p:nvSpPr>
          <p:cNvPr id="154" name="Oval 153">
            <a:extLst>
              <a:ext uri="{FF2B5EF4-FFF2-40B4-BE49-F238E27FC236}">
                <a16:creationId xmlns:a16="http://schemas.microsoft.com/office/drawing/2014/main" id="{81DE8105-C969-E9B5-21F8-1F42409CC17F}"/>
              </a:ext>
            </a:extLst>
          </p:cNvPr>
          <p:cNvSpPr/>
          <p:nvPr/>
        </p:nvSpPr>
        <p:spPr bwMode="auto">
          <a:xfrm>
            <a:off x="6179268" y="3622779"/>
            <a:ext cx="918367" cy="9183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accent6">
                    <a:lumMod val="75000"/>
                  </a:schemeClr>
                </a:solidFill>
                <a:effectLst/>
                <a:latin typeface="+mn-lt"/>
              </a:rPr>
              <a:t>CVD</a:t>
            </a:r>
            <a:endParaRPr kumimoji="0" lang="cs-CZ" sz="1800" u="none" strike="noStrike" cap="none" normalizeH="0" baseline="0" dirty="0" err="1">
              <a:ln>
                <a:noFill/>
              </a:ln>
              <a:solidFill>
                <a:schemeClr val="accent6">
                  <a:lumMod val="75000"/>
                </a:schemeClr>
              </a:solidFill>
              <a:effectLst/>
              <a:latin typeface="+mn-lt"/>
            </a:endParaRPr>
          </a:p>
        </p:txBody>
      </p:sp>
      <p:sp>
        <p:nvSpPr>
          <p:cNvPr id="155" name="Oval 154">
            <a:extLst>
              <a:ext uri="{FF2B5EF4-FFF2-40B4-BE49-F238E27FC236}">
                <a16:creationId xmlns:a16="http://schemas.microsoft.com/office/drawing/2014/main" id="{BC91108E-1D37-2EB5-E473-40E8BCE8C564}"/>
              </a:ext>
            </a:extLst>
          </p:cNvPr>
          <p:cNvSpPr/>
          <p:nvPr/>
        </p:nvSpPr>
        <p:spPr bwMode="auto">
          <a:xfrm>
            <a:off x="6179269" y="4786610"/>
            <a:ext cx="918367" cy="918367"/>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DC"/>
                </a:solidFill>
                <a:effectLst/>
                <a:latin typeface="+mn-lt"/>
              </a:rPr>
              <a:t>Healthy</a:t>
            </a:r>
            <a:endParaRPr kumimoji="0" lang="cs-CZ" sz="1600" u="none" strike="noStrike" cap="none" normalizeH="0" baseline="0" dirty="0" err="1">
              <a:ln>
                <a:noFill/>
              </a:ln>
              <a:solidFill>
                <a:srgbClr val="0000DC"/>
              </a:solidFill>
              <a:effectLst/>
              <a:latin typeface="+mn-lt"/>
            </a:endParaRPr>
          </a:p>
        </p:txBody>
      </p:sp>
      <p:cxnSp>
        <p:nvCxnSpPr>
          <p:cNvPr id="159" name="Connector: Elbow 158">
            <a:extLst>
              <a:ext uri="{FF2B5EF4-FFF2-40B4-BE49-F238E27FC236}">
                <a16:creationId xmlns:a16="http://schemas.microsoft.com/office/drawing/2014/main" id="{79030B4C-259E-7335-9D74-4E4F82D24EE1}"/>
              </a:ext>
            </a:extLst>
          </p:cNvPr>
          <p:cNvCxnSpPr>
            <a:stCxn id="145" idx="6"/>
            <a:endCxn id="152" idx="2"/>
          </p:cNvCxnSpPr>
          <p:nvPr/>
        </p:nvCxnSpPr>
        <p:spPr bwMode="auto">
          <a:xfrm flipV="1">
            <a:off x="4329657" y="1790452"/>
            <a:ext cx="1849612" cy="697185"/>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or: Elbow 160">
            <a:extLst>
              <a:ext uri="{FF2B5EF4-FFF2-40B4-BE49-F238E27FC236}">
                <a16:creationId xmlns:a16="http://schemas.microsoft.com/office/drawing/2014/main" id="{1FD8D134-DB94-48CE-B9DF-B4D4BBBFC8BE}"/>
              </a:ext>
            </a:extLst>
          </p:cNvPr>
          <p:cNvCxnSpPr>
            <a:stCxn id="145" idx="6"/>
            <a:endCxn id="153" idx="2"/>
          </p:cNvCxnSpPr>
          <p:nvPr/>
        </p:nvCxnSpPr>
        <p:spPr bwMode="auto">
          <a:xfrm>
            <a:off x="4329657" y="2487637"/>
            <a:ext cx="1849613" cy="466646"/>
          </a:xfrm>
          <a:prstGeom prst="bentConnector3">
            <a:avLst>
              <a:gd name="adj1" fmla="val 8573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Connector: Elbow 167">
            <a:extLst>
              <a:ext uri="{FF2B5EF4-FFF2-40B4-BE49-F238E27FC236}">
                <a16:creationId xmlns:a16="http://schemas.microsoft.com/office/drawing/2014/main" id="{B25A4B6F-F37D-FD51-1F5B-0EB74FE81746}"/>
              </a:ext>
            </a:extLst>
          </p:cNvPr>
          <p:cNvCxnSpPr>
            <a:stCxn id="144" idx="6"/>
            <a:endCxn id="154" idx="2"/>
          </p:cNvCxnSpPr>
          <p:nvPr/>
        </p:nvCxnSpPr>
        <p:spPr bwMode="auto">
          <a:xfrm flipV="1">
            <a:off x="4331529" y="4081963"/>
            <a:ext cx="1847739" cy="448831"/>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or: Elbow 170">
            <a:extLst>
              <a:ext uri="{FF2B5EF4-FFF2-40B4-BE49-F238E27FC236}">
                <a16:creationId xmlns:a16="http://schemas.microsoft.com/office/drawing/2014/main" id="{033299B0-229F-8C52-FDF8-6428948A9CF9}"/>
              </a:ext>
            </a:extLst>
          </p:cNvPr>
          <p:cNvCxnSpPr>
            <a:stCxn id="144" idx="6"/>
            <a:endCxn id="155" idx="2"/>
          </p:cNvCxnSpPr>
          <p:nvPr/>
        </p:nvCxnSpPr>
        <p:spPr bwMode="auto">
          <a:xfrm>
            <a:off x="4331529" y="4530794"/>
            <a:ext cx="1847740" cy="715000"/>
          </a:xfrm>
          <a:prstGeom prst="bentConnector3">
            <a:avLst>
              <a:gd name="adj1" fmla="val 8919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Title 8">
            <a:extLst>
              <a:ext uri="{FF2B5EF4-FFF2-40B4-BE49-F238E27FC236}">
                <a16:creationId xmlns:a16="http://schemas.microsoft.com/office/drawing/2014/main" id="{0A793BD8-1F95-E070-3515-27B0A3E85B4D}"/>
              </a:ext>
            </a:extLst>
          </p:cNvPr>
          <p:cNvSpPr txBox="1">
            <a:spLocks/>
          </p:cNvSpPr>
          <p:nvPr/>
        </p:nvSpPr>
        <p:spPr>
          <a:xfrm>
            <a:off x="4277443" y="2299175"/>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174" name="Title 8">
            <a:extLst>
              <a:ext uri="{FF2B5EF4-FFF2-40B4-BE49-F238E27FC236}">
                <a16:creationId xmlns:a16="http://schemas.microsoft.com/office/drawing/2014/main" id="{C9C7118A-E739-9CB6-12F1-8EF15C9E57BD}"/>
              </a:ext>
            </a:extLst>
          </p:cNvPr>
          <p:cNvSpPr txBox="1">
            <a:spLocks/>
          </p:cNvSpPr>
          <p:nvPr/>
        </p:nvSpPr>
        <p:spPr>
          <a:xfrm>
            <a:off x="4238729" y="4338451"/>
            <a:ext cx="1724127" cy="25200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200" b="0" i="1" kern="0" dirty="0">
                <a:solidFill>
                  <a:schemeClr val="tx1"/>
                </a:solidFill>
              </a:rPr>
              <a:t>follow-up</a:t>
            </a:r>
          </a:p>
          <a:p>
            <a:pPr algn="ctr">
              <a:lnSpc>
                <a:spcPct val="100000"/>
              </a:lnSpc>
            </a:pPr>
            <a:r>
              <a:rPr lang="en-US" sz="1200" b="0" i="1" kern="0" dirty="0">
                <a:solidFill>
                  <a:schemeClr val="tx1"/>
                </a:solidFill>
              </a:rPr>
              <a:t>20 years</a:t>
            </a:r>
          </a:p>
        </p:txBody>
      </p:sp>
      <p:sp>
        <p:nvSpPr>
          <p:cNvPr id="9" name="Title 8">
            <a:extLst>
              <a:ext uri="{FF2B5EF4-FFF2-40B4-BE49-F238E27FC236}">
                <a16:creationId xmlns:a16="http://schemas.microsoft.com/office/drawing/2014/main" id="{D5BF929E-3F24-54CC-93AF-4196538ABCB1}"/>
              </a:ext>
            </a:extLst>
          </p:cNvPr>
          <p:cNvSpPr txBox="1">
            <a:spLocks/>
          </p:cNvSpPr>
          <p:nvPr/>
        </p:nvSpPr>
        <p:spPr>
          <a:xfrm>
            <a:off x="2962761" y="1202464"/>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600" kern="0" dirty="0">
                <a:solidFill>
                  <a:srgbClr val="FF0000"/>
                </a:solidFill>
              </a:rPr>
              <a:t>1000</a:t>
            </a:r>
            <a:endParaRPr lang="en-US" sz="3600" kern="0" dirty="0">
              <a:solidFill>
                <a:schemeClr val="accent6">
                  <a:lumMod val="75000"/>
                </a:schemeClr>
              </a:solidFill>
            </a:endParaRPr>
          </a:p>
        </p:txBody>
      </p:sp>
      <p:sp>
        <p:nvSpPr>
          <p:cNvPr id="10" name="Title 8">
            <a:extLst>
              <a:ext uri="{FF2B5EF4-FFF2-40B4-BE49-F238E27FC236}">
                <a16:creationId xmlns:a16="http://schemas.microsoft.com/office/drawing/2014/main" id="{B449EA60-D956-24E2-6724-CC885C8B3F28}"/>
              </a:ext>
            </a:extLst>
          </p:cNvPr>
          <p:cNvSpPr txBox="1">
            <a:spLocks/>
          </p:cNvSpPr>
          <p:nvPr/>
        </p:nvSpPr>
        <p:spPr>
          <a:xfrm>
            <a:off x="2953354" y="5374045"/>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3600" kern="0" dirty="0">
                <a:solidFill>
                  <a:schemeClr val="tx1"/>
                </a:solidFill>
              </a:rPr>
              <a:t>1000</a:t>
            </a:r>
          </a:p>
        </p:txBody>
      </p:sp>
      <p:sp>
        <p:nvSpPr>
          <p:cNvPr id="11" name="Title 8">
            <a:extLst>
              <a:ext uri="{FF2B5EF4-FFF2-40B4-BE49-F238E27FC236}">
                <a16:creationId xmlns:a16="http://schemas.microsoft.com/office/drawing/2014/main" id="{7A86F6DA-8348-B32E-9952-9D992F77FCE4}"/>
              </a:ext>
            </a:extLst>
          </p:cNvPr>
          <p:cNvSpPr txBox="1">
            <a:spLocks/>
          </p:cNvSpPr>
          <p:nvPr/>
        </p:nvSpPr>
        <p:spPr>
          <a:xfrm>
            <a:off x="6638451" y="1011416"/>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6">
                    <a:lumMod val="75000"/>
                  </a:schemeClr>
                </a:solidFill>
              </a:rPr>
              <a:t>100</a:t>
            </a:r>
            <a:endParaRPr lang="en-US" sz="3600" kern="0" dirty="0">
              <a:solidFill>
                <a:schemeClr val="accent6">
                  <a:lumMod val="75000"/>
                </a:schemeClr>
              </a:solidFill>
            </a:endParaRPr>
          </a:p>
        </p:txBody>
      </p:sp>
      <p:sp>
        <p:nvSpPr>
          <p:cNvPr id="12" name="Title 8">
            <a:extLst>
              <a:ext uri="{FF2B5EF4-FFF2-40B4-BE49-F238E27FC236}">
                <a16:creationId xmlns:a16="http://schemas.microsoft.com/office/drawing/2014/main" id="{B7722E42-C6E5-450D-CE9A-DFA51D80EAF2}"/>
              </a:ext>
            </a:extLst>
          </p:cNvPr>
          <p:cNvSpPr txBox="1">
            <a:spLocks/>
          </p:cNvSpPr>
          <p:nvPr/>
        </p:nvSpPr>
        <p:spPr>
          <a:xfrm>
            <a:off x="6638451" y="2134727"/>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0000DC"/>
                </a:solidFill>
              </a:rPr>
              <a:t>900</a:t>
            </a:r>
            <a:endParaRPr lang="en-US" sz="3600" kern="0" dirty="0">
              <a:solidFill>
                <a:srgbClr val="0000DC"/>
              </a:solidFill>
            </a:endParaRPr>
          </a:p>
        </p:txBody>
      </p:sp>
      <p:sp>
        <p:nvSpPr>
          <p:cNvPr id="17" name="Title 8">
            <a:extLst>
              <a:ext uri="{FF2B5EF4-FFF2-40B4-BE49-F238E27FC236}">
                <a16:creationId xmlns:a16="http://schemas.microsoft.com/office/drawing/2014/main" id="{B3CA1139-5A65-C479-1225-6E87B5BD5C71}"/>
              </a:ext>
            </a:extLst>
          </p:cNvPr>
          <p:cNvSpPr txBox="1">
            <a:spLocks/>
          </p:cNvSpPr>
          <p:nvPr/>
        </p:nvSpPr>
        <p:spPr>
          <a:xfrm>
            <a:off x="6630599" y="3303005"/>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chemeClr val="accent6">
                    <a:lumMod val="75000"/>
                  </a:schemeClr>
                </a:solidFill>
              </a:rPr>
              <a:t>20</a:t>
            </a:r>
            <a:endParaRPr lang="en-US" sz="3600" kern="0" dirty="0">
              <a:solidFill>
                <a:schemeClr val="accent6">
                  <a:lumMod val="75000"/>
                </a:schemeClr>
              </a:solidFill>
            </a:endParaRPr>
          </a:p>
        </p:txBody>
      </p:sp>
      <p:sp>
        <p:nvSpPr>
          <p:cNvPr id="18" name="Title 8">
            <a:extLst>
              <a:ext uri="{FF2B5EF4-FFF2-40B4-BE49-F238E27FC236}">
                <a16:creationId xmlns:a16="http://schemas.microsoft.com/office/drawing/2014/main" id="{FDD86189-4695-63D6-CC11-3647F10A5F63}"/>
              </a:ext>
            </a:extLst>
          </p:cNvPr>
          <p:cNvSpPr txBox="1">
            <a:spLocks/>
          </p:cNvSpPr>
          <p:nvPr/>
        </p:nvSpPr>
        <p:spPr>
          <a:xfrm>
            <a:off x="6630599" y="4426316"/>
            <a:ext cx="1366896" cy="45481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000" kern="0" dirty="0">
                <a:solidFill>
                  <a:srgbClr val="0000DC"/>
                </a:solidFill>
              </a:rPr>
              <a:t>980</a:t>
            </a:r>
            <a:endParaRPr lang="en-US" sz="3600" kern="0" dirty="0">
              <a:solidFill>
                <a:srgbClr val="0000DC"/>
              </a:solidFill>
            </a:endParaRPr>
          </a:p>
        </p:txBody>
      </p:sp>
      <p:cxnSp>
        <p:nvCxnSpPr>
          <p:cNvPr id="20" name="Straight Connector 19">
            <a:extLst>
              <a:ext uri="{FF2B5EF4-FFF2-40B4-BE49-F238E27FC236}">
                <a16:creationId xmlns:a16="http://schemas.microsoft.com/office/drawing/2014/main" id="{6BC64CD8-8A57-0A8F-4DA7-82C8EA17B7AF}"/>
              </a:ext>
            </a:extLst>
          </p:cNvPr>
          <p:cNvCxnSpPr/>
          <p:nvPr/>
        </p:nvCxnSpPr>
        <p:spPr bwMode="auto">
          <a:xfrm>
            <a:off x="7696200" y="781541"/>
            <a:ext cx="0" cy="561100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itle 8">
            <a:extLst>
              <a:ext uri="{FF2B5EF4-FFF2-40B4-BE49-F238E27FC236}">
                <a16:creationId xmlns:a16="http://schemas.microsoft.com/office/drawing/2014/main" id="{5D87BFEF-41E0-F189-189A-04FBA5329113}"/>
              </a:ext>
            </a:extLst>
          </p:cNvPr>
          <p:cNvSpPr txBox="1">
            <a:spLocks/>
          </p:cNvSpPr>
          <p:nvPr/>
        </p:nvSpPr>
        <p:spPr>
          <a:xfrm>
            <a:off x="8003028" y="370166"/>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2400" kern="0" dirty="0">
                <a:solidFill>
                  <a:srgbClr val="FF0000"/>
                </a:solidFill>
              </a:rPr>
              <a:t>Absolute Risk</a:t>
            </a:r>
            <a:endParaRPr lang="en-US" sz="2400" kern="0" dirty="0">
              <a:solidFill>
                <a:schemeClr val="accent6">
                  <a:lumMod val="75000"/>
                </a:schemeClr>
              </a:solidFill>
            </a:endParaRPr>
          </a:p>
        </p:txBody>
      </p:sp>
      <p:sp>
        <p:nvSpPr>
          <p:cNvPr id="22" name="Title 8">
            <a:extLst>
              <a:ext uri="{FF2B5EF4-FFF2-40B4-BE49-F238E27FC236}">
                <a16:creationId xmlns:a16="http://schemas.microsoft.com/office/drawing/2014/main" id="{6E0C4C99-1ECB-18B7-EAD7-A8438BA521B0}"/>
              </a:ext>
            </a:extLst>
          </p:cNvPr>
          <p:cNvSpPr txBox="1">
            <a:spLocks/>
          </p:cNvSpPr>
          <p:nvPr/>
        </p:nvSpPr>
        <p:spPr>
          <a:xfrm>
            <a:off x="7851182" y="55236"/>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800" kern="0" dirty="0">
                <a:solidFill>
                  <a:srgbClr val="0000DC"/>
                </a:solidFill>
              </a:rPr>
              <a:t>Incidence</a:t>
            </a:r>
          </a:p>
        </p:txBody>
      </p:sp>
      <p:sp>
        <p:nvSpPr>
          <p:cNvPr id="23" name="Title 8">
            <a:extLst>
              <a:ext uri="{FF2B5EF4-FFF2-40B4-BE49-F238E27FC236}">
                <a16:creationId xmlns:a16="http://schemas.microsoft.com/office/drawing/2014/main" id="{A2AA0471-B599-13EA-B209-B73D907BEC43}"/>
              </a:ext>
            </a:extLst>
          </p:cNvPr>
          <p:cNvSpPr txBox="1">
            <a:spLocks/>
          </p:cNvSpPr>
          <p:nvPr/>
        </p:nvSpPr>
        <p:spPr>
          <a:xfrm>
            <a:off x="8325174" y="992294"/>
            <a:ext cx="374487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US" sz="1800" b="0" kern="0" dirty="0">
                <a:solidFill>
                  <a:schemeClr val="tx1"/>
                </a:solidFill>
              </a:rPr>
              <a:t>Number of Incident (New) Cases</a:t>
            </a:r>
          </a:p>
          <a:p>
            <a:pPr algn="ctr">
              <a:lnSpc>
                <a:spcPct val="100000"/>
              </a:lnSpc>
            </a:pPr>
            <a:endParaRPr lang="en-US" sz="1800" b="0" kern="0" dirty="0">
              <a:solidFill>
                <a:schemeClr val="tx1"/>
              </a:solidFill>
            </a:endParaRPr>
          </a:p>
          <a:p>
            <a:pPr algn="ctr">
              <a:lnSpc>
                <a:spcPct val="100000"/>
              </a:lnSpc>
            </a:pPr>
            <a:r>
              <a:rPr lang="en-US" sz="1800" b="0" kern="0" dirty="0">
                <a:solidFill>
                  <a:schemeClr val="tx1"/>
                </a:solidFill>
              </a:rPr>
              <a:t>Total Number of Cohort Members</a:t>
            </a:r>
          </a:p>
        </p:txBody>
      </p:sp>
      <p:cxnSp>
        <p:nvCxnSpPr>
          <p:cNvPr id="25" name="Straight Connector 24">
            <a:extLst>
              <a:ext uri="{FF2B5EF4-FFF2-40B4-BE49-F238E27FC236}">
                <a16:creationId xmlns:a16="http://schemas.microsoft.com/office/drawing/2014/main" id="{9C87EC9C-1A8B-20CD-7949-F33C4E2BF048}"/>
              </a:ext>
            </a:extLst>
          </p:cNvPr>
          <p:cNvCxnSpPr/>
          <p:nvPr/>
        </p:nvCxnSpPr>
        <p:spPr bwMode="auto">
          <a:xfrm flipH="1">
            <a:off x="8372513" y="1424797"/>
            <a:ext cx="372977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itle 8">
            <a:extLst>
              <a:ext uri="{FF2B5EF4-FFF2-40B4-BE49-F238E27FC236}">
                <a16:creationId xmlns:a16="http://schemas.microsoft.com/office/drawing/2014/main" id="{C29D9F2E-84C8-9F71-E093-1680D7B54857}"/>
              </a:ext>
            </a:extLst>
          </p:cNvPr>
          <p:cNvSpPr txBox="1">
            <a:spLocks/>
          </p:cNvSpPr>
          <p:nvPr/>
        </p:nvSpPr>
        <p:spPr>
          <a:xfrm>
            <a:off x="7961187" y="1241115"/>
            <a:ext cx="314634"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2400" kern="0" dirty="0">
                <a:solidFill>
                  <a:srgbClr val="FF0000"/>
                </a:solidFill>
              </a:rPr>
              <a:t>=</a:t>
            </a:r>
            <a:endParaRPr lang="en-US" sz="2400" kern="0" dirty="0">
              <a:solidFill>
                <a:schemeClr val="accent6">
                  <a:lumMod val="75000"/>
                </a:schemeClr>
              </a:solidFill>
            </a:endParaRPr>
          </a:p>
        </p:txBody>
      </p:sp>
      <p:sp>
        <p:nvSpPr>
          <p:cNvPr id="66" name="Title 8">
            <a:extLst>
              <a:ext uri="{FF2B5EF4-FFF2-40B4-BE49-F238E27FC236}">
                <a16:creationId xmlns:a16="http://schemas.microsoft.com/office/drawing/2014/main" id="{46D3E72C-B446-AB5E-D71B-F49CCBAE0F47}"/>
              </a:ext>
            </a:extLst>
          </p:cNvPr>
          <p:cNvSpPr txBox="1">
            <a:spLocks/>
          </p:cNvSpPr>
          <p:nvPr/>
        </p:nvSpPr>
        <p:spPr>
          <a:xfrm>
            <a:off x="7957552" y="2215791"/>
            <a:ext cx="401515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Absolute Risk </a:t>
            </a:r>
            <a:r>
              <a:rPr lang="en-US" sz="1600" b="0" kern="0" dirty="0">
                <a:solidFill>
                  <a:schemeClr val="tx1"/>
                </a:solidFill>
              </a:rPr>
              <a:t>of CVD among Exposed Cohort (Smokers)</a:t>
            </a:r>
          </a:p>
          <a:p>
            <a:pPr>
              <a:lnSpc>
                <a:spcPct val="100000"/>
              </a:lnSpc>
            </a:pPr>
            <a:r>
              <a:rPr lang="en-US" sz="1600" b="0" kern="0" dirty="0">
                <a:solidFill>
                  <a:schemeClr val="tx1"/>
                </a:solidFill>
              </a:rPr>
              <a:t>	I</a:t>
            </a:r>
            <a:r>
              <a:rPr lang="en-US" sz="1600" baseline="-25000" dirty="0">
                <a:solidFill>
                  <a:schemeClr val="tx1"/>
                </a:solidFill>
              </a:rPr>
              <a:t>E</a:t>
            </a:r>
            <a:r>
              <a:rPr lang="en-US" sz="1600" b="0" kern="0" dirty="0">
                <a:solidFill>
                  <a:schemeClr val="tx1"/>
                </a:solidFill>
              </a:rPr>
              <a:t>	= 100 / 1000 = 0.1</a:t>
            </a:r>
          </a:p>
          <a:p>
            <a:pPr>
              <a:lnSpc>
                <a:spcPct val="100000"/>
              </a:lnSpc>
            </a:pPr>
            <a:endParaRPr lang="en-US" sz="1600" b="0" kern="0" dirty="0">
              <a:solidFill>
                <a:schemeClr val="tx1"/>
              </a:solidFill>
            </a:endParaRPr>
          </a:p>
          <a:p>
            <a:pPr>
              <a:lnSpc>
                <a:spcPct val="100000"/>
              </a:lnSpc>
            </a:pPr>
            <a:r>
              <a:rPr lang="en-US" sz="1600" kern="0" dirty="0">
                <a:solidFill>
                  <a:schemeClr val="tx1"/>
                </a:solidFill>
              </a:rPr>
              <a:t>Absolute Risk </a:t>
            </a:r>
            <a:r>
              <a:rPr lang="en-US" sz="1600" b="0" kern="0" dirty="0">
                <a:solidFill>
                  <a:schemeClr val="tx1"/>
                </a:solidFill>
              </a:rPr>
              <a:t>of CVD among Non-exposed Cohort (Non-smokers)</a:t>
            </a:r>
          </a:p>
          <a:p>
            <a:pPr>
              <a:lnSpc>
                <a:spcPct val="100000"/>
              </a:lnSpc>
            </a:pPr>
            <a:r>
              <a:rPr lang="en-US" sz="1600" b="0" kern="0" dirty="0">
                <a:solidFill>
                  <a:schemeClr val="tx1"/>
                </a:solidFill>
              </a:rPr>
              <a:t>	 I</a:t>
            </a:r>
            <a:r>
              <a:rPr lang="en-US" sz="1600" baseline="-25000" dirty="0">
                <a:solidFill>
                  <a:schemeClr val="tx1"/>
                </a:solidFill>
              </a:rPr>
              <a:t>N</a:t>
            </a:r>
            <a:r>
              <a:rPr lang="en-US" sz="1600" b="0" kern="0" dirty="0">
                <a:solidFill>
                  <a:schemeClr val="tx1"/>
                </a:solidFill>
              </a:rPr>
              <a:t>	= 20 / 1000 = 0.02</a:t>
            </a:r>
          </a:p>
          <a:p>
            <a:pPr>
              <a:lnSpc>
                <a:spcPct val="100000"/>
              </a:lnSpc>
            </a:pPr>
            <a:endParaRPr lang="en-US" sz="1600" b="0" kern="0" dirty="0">
              <a:solidFill>
                <a:schemeClr val="tx1"/>
              </a:solidFill>
            </a:endParaRPr>
          </a:p>
        </p:txBody>
      </p:sp>
      <p:sp>
        <p:nvSpPr>
          <p:cNvPr id="68" name="Title 8">
            <a:extLst>
              <a:ext uri="{FF2B5EF4-FFF2-40B4-BE49-F238E27FC236}">
                <a16:creationId xmlns:a16="http://schemas.microsoft.com/office/drawing/2014/main" id="{48B16A6A-CD4D-BD42-B803-B84FE1EDBFA3}"/>
              </a:ext>
            </a:extLst>
          </p:cNvPr>
          <p:cNvSpPr txBox="1">
            <a:spLocks/>
          </p:cNvSpPr>
          <p:nvPr/>
        </p:nvSpPr>
        <p:spPr>
          <a:xfrm>
            <a:off x="8003029" y="4685750"/>
            <a:ext cx="2211139"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2400" kern="0" dirty="0">
                <a:solidFill>
                  <a:srgbClr val="FF0000"/>
                </a:solidFill>
              </a:rPr>
              <a:t>Risk Ratio</a:t>
            </a:r>
            <a:endParaRPr lang="en-US" sz="2400" kern="0" dirty="0">
              <a:solidFill>
                <a:schemeClr val="accent6">
                  <a:lumMod val="75000"/>
                </a:schemeClr>
              </a:solidFill>
            </a:endParaRPr>
          </a:p>
        </p:txBody>
      </p:sp>
      <p:sp>
        <p:nvSpPr>
          <p:cNvPr id="70" name="Title 8">
            <a:extLst>
              <a:ext uri="{FF2B5EF4-FFF2-40B4-BE49-F238E27FC236}">
                <a16:creationId xmlns:a16="http://schemas.microsoft.com/office/drawing/2014/main" id="{11FAE5B0-06A3-2624-F116-5770E59B93F7}"/>
              </a:ext>
            </a:extLst>
          </p:cNvPr>
          <p:cNvSpPr txBox="1">
            <a:spLocks/>
          </p:cNvSpPr>
          <p:nvPr/>
        </p:nvSpPr>
        <p:spPr>
          <a:xfrm>
            <a:off x="8027007" y="4406768"/>
            <a:ext cx="217520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400" kern="0" dirty="0">
                <a:solidFill>
                  <a:srgbClr val="0000DC"/>
                </a:solidFill>
              </a:rPr>
              <a:t>Relative Risk</a:t>
            </a:r>
          </a:p>
        </p:txBody>
      </p:sp>
      <p:sp>
        <p:nvSpPr>
          <p:cNvPr id="72" name="Title 8">
            <a:extLst>
              <a:ext uri="{FF2B5EF4-FFF2-40B4-BE49-F238E27FC236}">
                <a16:creationId xmlns:a16="http://schemas.microsoft.com/office/drawing/2014/main" id="{30CB8353-1CC9-8879-8270-F8D3AC2DD193}"/>
              </a:ext>
            </a:extLst>
          </p:cNvPr>
          <p:cNvSpPr txBox="1">
            <a:spLocks/>
          </p:cNvSpPr>
          <p:nvPr/>
        </p:nvSpPr>
        <p:spPr>
          <a:xfrm>
            <a:off x="8005347" y="5162633"/>
            <a:ext cx="4015155" cy="36736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chemeClr val="tx1"/>
                </a:solidFill>
              </a:rPr>
              <a:t>Risk Ratio (RR) </a:t>
            </a:r>
            <a:r>
              <a:rPr lang="en-US" sz="1600" b="0" kern="0" dirty="0">
                <a:solidFill>
                  <a:schemeClr val="tx1"/>
                </a:solidFill>
              </a:rPr>
              <a:t>of CVD between Smokers and Non-Smokers</a:t>
            </a:r>
          </a:p>
          <a:p>
            <a:pPr>
              <a:lnSpc>
                <a:spcPct val="100000"/>
              </a:lnSpc>
            </a:pPr>
            <a:r>
              <a:rPr lang="en-US" sz="1600" b="0" kern="0" dirty="0">
                <a:solidFill>
                  <a:schemeClr val="tx1"/>
                </a:solidFill>
              </a:rPr>
              <a:t>	I</a:t>
            </a:r>
            <a:r>
              <a:rPr lang="en-US" sz="1600" baseline="-25000" dirty="0">
                <a:solidFill>
                  <a:schemeClr val="tx1"/>
                </a:solidFill>
              </a:rPr>
              <a:t>E</a:t>
            </a:r>
            <a:r>
              <a:rPr lang="en-US" sz="1600" b="0" kern="0" dirty="0">
                <a:solidFill>
                  <a:schemeClr val="tx1"/>
                </a:solidFill>
              </a:rPr>
              <a:t> / I</a:t>
            </a:r>
            <a:r>
              <a:rPr lang="en-US" sz="1600" baseline="-25000" dirty="0">
                <a:solidFill>
                  <a:schemeClr val="tx1"/>
                </a:solidFill>
              </a:rPr>
              <a:t>N</a:t>
            </a:r>
          </a:p>
          <a:p>
            <a:pPr>
              <a:lnSpc>
                <a:spcPct val="100000"/>
              </a:lnSpc>
            </a:pPr>
            <a:r>
              <a:rPr lang="en-US" sz="1600" b="0" kern="0" baseline="-25000" dirty="0">
                <a:solidFill>
                  <a:schemeClr val="tx1"/>
                </a:solidFill>
              </a:rPr>
              <a:t>	</a:t>
            </a:r>
            <a:r>
              <a:rPr lang="en-US" sz="1600" b="0" kern="0" dirty="0">
                <a:solidFill>
                  <a:schemeClr val="tx1"/>
                </a:solidFill>
              </a:rPr>
              <a:t>= (100/1000) / (20/1000)</a:t>
            </a:r>
          </a:p>
          <a:p>
            <a:pPr>
              <a:lnSpc>
                <a:spcPct val="100000"/>
              </a:lnSpc>
            </a:pPr>
            <a:r>
              <a:rPr lang="en-US" sz="1600" b="0" kern="0" dirty="0">
                <a:solidFill>
                  <a:schemeClr val="tx1"/>
                </a:solidFill>
              </a:rPr>
              <a:t>	= 0.1 / 0.02</a:t>
            </a:r>
          </a:p>
          <a:p>
            <a:pPr>
              <a:lnSpc>
                <a:spcPct val="100000"/>
              </a:lnSpc>
            </a:pPr>
            <a:r>
              <a:rPr lang="en-US" sz="1600" b="0" kern="0" dirty="0">
                <a:solidFill>
                  <a:schemeClr val="tx1"/>
                </a:solidFill>
              </a:rPr>
              <a:t>	= 5</a:t>
            </a:r>
          </a:p>
        </p:txBody>
      </p:sp>
    </p:spTree>
    <p:custDataLst>
      <p:tags r:id="rId1"/>
    </p:custDataLst>
    <p:extLst>
      <p:ext uri="{BB962C8B-B14F-4D97-AF65-F5344CB8AC3E}">
        <p14:creationId xmlns:p14="http://schemas.microsoft.com/office/powerpoint/2010/main" val="33919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animEffect transition="in" filter="fade">
                                      <p:cBhvr>
                                        <p:cTn id="17" dur="500"/>
                                        <p:tgtEl>
                                          <p:spTgt spid="7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xEl>
                                              <p:pRg st="1" end="1"/>
                                            </p:txEl>
                                          </p:spTgt>
                                        </p:tgtEl>
                                        <p:attrNameLst>
                                          <p:attrName>style.visibility</p:attrName>
                                        </p:attrNameLst>
                                      </p:cBhvr>
                                      <p:to>
                                        <p:strVal val="visible"/>
                                      </p:to>
                                    </p:set>
                                    <p:animEffect transition="in" filter="fade">
                                      <p:cBhvr>
                                        <p:cTn id="22" dur="500"/>
                                        <p:tgtEl>
                                          <p:spTgt spid="7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
                                            <p:txEl>
                                              <p:pRg st="2" end="2"/>
                                            </p:txEl>
                                          </p:spTgt>
                                        </p:tgtEl>
                                        <p:attrNameLst>
                                          <p:attrName>style.visibility</p:attrName>
                                        </p:attrNameLst>
                                      </p:cBhvr>
                                      <p:to>
                                        <p:strVal val="visible"/>
                                      </p:to>
                                    </p:set>
                                    <p:animEffect transition="in" filter="fade">
                                      <p:cBhvr>
                                        <p:cTn id="27" dur="500"/>
                                        <p:tgtEl>
                                          <p:spTgt spid="7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xEl>
                                              <p:pRg st="3" end="3"/>
                                            </p:txEl>
                                          </p:spTgt>
                                        </p:tgtEl>
                                        <p:attrNameLst>
                                          <p:attrName>style.visibility</p:attrName>
                                        </p:attrNameLst>
                                      </p:cBhvr>
                                      <p:to>
                                        <p:strVal val="visible"/>
                                      </p:to>
                                    </p:set>
                                    <p:animEffect transition="in" filter="fade">
                                      <p:cBhvr>
                                        <p:cTn id="32" dur="500"/>
                                        <p:tgtEl>
                                          <p:spTgt spid="7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xEl>
                                              <p:pRg st="4" end="4"/>
                                            </p:txEl>
                                          </p:spTgt>
                                        </p:tgtEl>
                                        <p:attrNameLst>
                                          <p:attrName>style.visibility</p:attrName>
                                        </p:attrNameLst>
                                      </p:cBhvr>
                                      <p:to>
                                        <p:strVal val="visible"/>
                                      </p:to>
                                    </p:set>
                                    <p:animEffect transition="in" filter="fade">
                                      <p:cBhvr>
                                        <p:cTn id="37" dur="5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9"/>
</p:tagLst>
</file>

<file path=ppt/tags/tag10.xml><?xml version="1.0" encoding="utf-8"?>
<p:tagLst xmlns:a="http://schemas.openxmlformats.org/drawingml/2006/main" xmlns:r="http://schemas.openxmlformats.org/officeDocument/2006/relationships" xmlns:p="http://schemas.openxmlformats.org/presentationml/2006/main">
  <p:tag name="TIMING" val="|91.2|1|3.6|0.7|8.6|17.5|3.5|6.2"/>
</p:tagLst>
</file>

<file path=ppt/tags/tag11.xml><?xml version="1.0" encoding="utf-8"?>
<p:tagLst xmlns:a="http://schemas.openxmlformats.org/drawingml/2006/main" xmlns:r="http://schemas.openxmlformats.org/officeDocument/2006/relationships" xmlns:p="http://schemas.openxmlformats.org/presentationml/2006/main">
  <p:tag name="TIMING" val="|2|11.9|14.4|26.3|1.1|24|7.4|51.5|3.4|9.9|1.2|16.7|0.9|21.5|4.4|45.5|0.6|17.4|0.9|14.7"/>
</p:tagLst>
</file>

<file path=ppt/tags/tag12.xml><?xml version="1.0" encoding="utf-8"?>
<p:tagLst xmlns:a="http://schemas.openxmlformats.org/drawingml/2006/main" xmlns:r="http://schemas.openxmlformats.org/officeDocument/2006/relationships" xmlns:p="http://schemas.openxmlformats.org/presentationml/2006/main">
  <p:tag name="TIMING" val="|7.3|24.6|46.5|14.8|5.9"/>
</p:tagLst>
</file>

<file path=ppt/tags/tag13.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4.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5.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6.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7.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8.xml><?xml version="1.0" encoding="utf-8"?>
<p:tagLst xmlns:a="http://schemas.openxmlformats.org/drawingml/2006/main" xmlns:r="http://schemas.openxmlformats.org/officeDocument/2006/relationships" xmlns:p="http://schemas.openxmlformats.org/presentationml/2006/main">
  <p:tag name="TIMING" val="|0.5|1.4|93.5|41.2|1.1|7.1"/>
</p:tagLst>
</file>

<file path=ppt/tags/tag19.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xml><?xml version="1.0" encoding="utf-8"?>
<p:tagLst xmlns:a="http://schemas.openxmlformats.org/drawingml/2006/main" xmlns:r="http://schemas.openxmlformats.org/officeDocument/2006/relationships" xmlns:p="http://schemas.openxmlformats.org/presentationml/2006/main">
  <p:tag name="TIMING" val="|0.4|1.6|54.3|71.8|0.8|11.7|23|1.3"/>
</p:tagLst>
</file>

<file path=ppt/tags/tag20.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1.xml><?xml version="1.0" encoding="utf-8"?>
<p:tagLst xmlns:a="http://schemas.openxmlformats.org/drawingml/2006/main" xmlns:r="http://schemas.openxmlformats.org/officeDocument/2006/relationships" xmlns:p="http://schemas.openxmlformats.org/presentationml/2006/main">
  <p:tag name="TIMING" val="|0.6|4|25.3|1.8|27.9|11"/>
</p:tagLst>
</file>

<file path=ppt/tags/tag22.xml><?xml version="1.0" encoding="utf-8"?>
<p:tagLst xmlns:a="http://schemas.openxmlformats.org/drawingml/2006/main" xmlns:r="http://schemas.openxmlformats.org/officeDocument/2006/relationships" xmlns:p="http://schemas.openxmlformats.org/presentationml/2006/main">
  <p:tag name="TIMING" val="|1.7|0.8|3.1|4.1|2.9|2.3|1.5|0.7|35.2|5.6|5.2|6.5|3.4|5.4|9.3|36.8|6.6|0.9|21.7|1|16.6"/>
</p:tagLst>
</file>

<file path=ppt/tags/tag23.xml><?xml version="1.0" encoding="utf-8"?>
<p:tagLst xmlns:a="http://schemas.openxmlformats.org/drawingml/2006/main" xmlns:r="http://schemas.openxmlformats.org/officeDocument/2006/relationships" xmlns:p="http://schemas.openxmlformats.org/presentationml/2006/main">
  <p:tag name="TIMING" val="|0.7|1.1|0.5|3.9"/>
</p:tagLst>
</file>

<file path=ppt/tags/tag24.xml><?xml version="1.0" encoding="utf-8"?>
<p:tagLst xmlns:a="http://schemas.openxmlformats.org/drawingml/2006/main" xmlns:r="http://schemas.openxmlformats.org/officeDocument/2006/relationships" xmlns:p="http://schemas.openxmlformats.org/presentationml/2006/main">
  <p:tag name="TIMING" val="|0.4|1|30.5|43.3|1.8|4.7|6.6"/>
</p:tagLst>
</file>

<file path=ppt/tags/tag25.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6.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7.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8.xml><?xml version="1.0" encoding="utf-8"?>
<p:tagLst xmlns:a="http://schemas.openxmlformats.org/drawingml/2006/main" xmlns:r="http://schemas.openxmlformats.org/officeDocument/2006/relationships" xmlns:p="http://schemas.openxmlformats.org/presentationml/2006/main">
  <p:tag name="TIMING" val="|0.5|1.4|93.5|41.2|1.1|7.1"/>
</p:tagLst>
</file>

<file path=ppt/tags/tag29.xml><?xml version="1.0" encoding="utf-8"?>
<p:tagLst xmlns:a="http://schemas.openxmlformats.org/drawingml/2006/main" xmlns:r="http://schemas.openxmlformats.org/officeDocument/2006/relationships" xmlns:p="http://schemas.openxmlformats.org/presentationml/2006/main">
  <p:tag name="TIMING" val="|0.5|1.4|93.5|41.2|1.1|7.1"/>
</p:tagLst>
</file>

<file path=ppt/tags/tag3.xml><?xml version="1.0" encoding="utf-8"?>
<p:tagLst xmlns:a="http://schemas.openxmlformats.org/drawingml/2006/main" xmlns:r="http://schemas.openxmlformats.org/officeDocument/2006/relationships" xmlns:p="http://schemas.openxmlformats.org/presentationml/2006/main">
  <p:tag name="TIMING" val="|0.4|1.6|54.3|71.8|0.8|11.7|23|1.3"/>
</p:tagLst>
</file>

<file path=ppt/tags/tag4.xml><?xml version="1.0" encoding="utf-8"?>
<p:tagLst xmlns:a="http://schemas.openxmlformats.org/drawingml/2006/main" xmlns:r="http://schemas.openxmlformats.org/officeDocument/2006/relationships" xmlns:p="http://schemas.openxmlformats.org/presentationml/2006/main">
  <p:tag name="TIMING" val="|0.4|1.6|54.3|71.8|0.8|11.7|23|1.3"/>
</p:tagLst>
</file>

<file path=ppt/tags/tag5.xml><?xml version="1.0" encoding="utf-8"?>
<p:tagLst xmlns:a="http://schemas.openxmlformats.org/drawingml/2006/main" xmlns:r="http://schemas.openxmlformats.org/officeDocument/2006/relationships" xmlns:p="http://schemas.openxmlformats.org/presentationml/2006/main">
  <p:tag name="TIMING" val="|0.4|1.6|54.3|71.8|0.8|11.7|23|1.3"/>
</p:tagLst>
</file>

<file path=ppt/tags/tag6.xml><?xml version="1.0" encoding="utf-8"?>
<p:tagLst xmlns:a="http://schemas.openxmlformats.org/drawingml/2006/main" xmlns:r="http://schemas.openxmlformats.org/officeDocument/2006/relationships" xmlns:p="http://schemas.openxmlformats.org/presentationml/2006/main">
  <p:tag name="TIMING" val="|0.4|1.6|54.3|71.8|0.8|11.7|23|1.3"/>
</p:tagLst>
</file>

<file path=ppt/tags/tag7.xml><?xml version="1.0" encoding="utf-8"?>
<p:tagLst xmlns:a="http://schemas.openxmlformats.org/drawingml/2006/main" xmlns:r="http://schemas.openxmlformats.org/officeDocument/2006/relationships" xmlns:p="http://schemas.openxmlformats.org/presentationml/2006/main">
  <p:tag name="TIMING" val="|0.9|1.2|71.6|12.8|19.3|5.1|8.4|11.5"/>
</p:tagLst>
</file>

<file path=ppt/tags/tag8.xml><?xml version="1.0" encoding="utf-8"?>
<p:tagLst xmlns:a="http://schemas.openxmlformats.org/drawingml/2006/main" xmlns:r="http://schemas.openxmlformats.org/officeDocument/2006/relationships" xmlns:p="http://schemas.openxmlformats.org/presentationml/2006/main">
  <p:tag name="TIMING" val="|0.4|1.5|6.2|7.2|7.5|12|1.9|18|1.8|6.2|2.6|14.6|2.8|50.9|5|1.7|66.2|5|11.4|11.4|0.9"/>
</p:tagLst>
</file>

<file path=ppt/tags/tag9.xml><?xml version="1.0" encoding="utf-8"?>
<p:tagLst xmlns:a="http://schemas.openxmlformats.org/drawingml/2006/main" xmlns:r="http://schemas.openxmlformats.org/officeDocument/2006/relationships" xmlns:p="http://schemas.openxmlformats.org/presentationml/2006/main">
  <p:tag name="TIMING" val="|4.5|1|8.4|1|6.3|0.6|0.7"/>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8B20B-F959-4BDA-A2ED-CC15F94CBBD5}">
  <ds:schemaRefs>
    <ds:schemaRef ds:uri="http://schemas.microsoft.com/sharepoint/v3/contenttype/forms"/>
  </ds:schemaRefs>
</ds:datastoreItem>
</file>

<file path=customXml/itemProps2.xml><?xml version="1.0" encoding="utf-8"?>
<ds:datastoreItem xmlns:ds="http://schemas.openxmlformats.org/officeDocument/2006/customXml" ds:itemID="{FA7D85AF-7A9B-49D2-9F11-5234C2029510}">
  <ds:schemaRefs>
    <ds:schemaRef ds:uri="http://purl.org/dc/dcmitype/"/>
    <ds:schemaRef ds:uri="http://purl.org/dc/elements/1.1/"/>
    <ds:schemaRef ds:uri="http://www.w3.org/XML/1998/namespace"/>
    <ds:schemaRef ds:uri="adf513c8-52bb-4e1e-ada8-f03aebc95c0f"/>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30e809e-4bbc-49fa-8f74-de6a1db7665f"/>
  </ds:schemaRefs>
</ds:datastoreItem>
</file>

<file path=customXml/itemProps3.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5746</TotalTime>
  <Words>3670</Words>
  <Application>Microsoft Office PowerPoint</Application>
  <PresentationFormat>Widescreen</PresentationFormat>
  <Paragraphs>727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Tahoma</vt:lpstr>
      <vt:lpstr>Wingdings</vt:lpstr>
      <vt:lpstr>Presentation_MU_EN</vt:lpstr>
      <vt:lpstr>Epidemiologic Methodology</vt:lpstr>
      <vt:lpstr>Expert Opinions / Surveillance Studies / Ecological Studies</vt:lpstr>
      <vt:lpstr>Exercise 1 Study Designs</vt:lpstr>
      <vt:lpstr>Exercise 2 Study Designs</vt:lpstr>
      <vt:lpstr>Exercise 3 Study Designs</vt:lpstr>
      <vt:lpstr>Exercise 4 Study Designs</vt:lpstr>
      <vt:lpstr>Cohort Studies</vt:lpstr>
      <vt:lpstr>PowerPoint Presentation</vt:lpstr>
      <vt:lpstr>PowerPoint Presentation</vt:lpstr>
      <vt:lpstr>PowerPoint Presentation</vt:lpstr>
      <vt:lpstr>PowerPoint Presentation</vt:lpstr>
      <vt:lpstr>Measures of Effect</vt:lpstr>
      <vt:lpstr>Measures of Effect</vt:lpstr>
      <vt:lpstr>Exercise 5 Measures of Effect</vt:lpstr>
      <vt:lpstr>Exercise 5 Measures of Effect</vt:lpstr>
      <vt:lpstr>Exercise 6 Measures of Effect</vt:lpstr>
      <vt:lpstr>Exercise 6 Measures of Effect</vt:lpstr>
      <vt:lpstr>Exercise 7 Measures of Effect</vt:lpstr>
      <vt:lpstr>Exercise 7 Measures of Effect</vt:lpstr>
      <vt:lpstr>Exercise 8 Measures of Effect</vt:lpstr>
      <vt:lpstr>Exercise 8 Measures of Effect</vt:lpstr>
      <vt:lpstr>Case-control Studies</vt:lpstr>
      <vt:lpstr>PowerPoint Presentation</vt:lpstr>
      <vt:lpstr>Measures of Effect</vt:lpstr>
      <vt:lpstr>Exercise 9 Measures of Effect</vt:lpstr>
      <vt:lpstr>Exercise 10 Measures of Effect</vt:lpstr>
      <vt:lpstr>Exercise 10 Measures of Effect</vt:lpstr>
      <vt:lpstr>Randomised Controlled Trials</vt:lpstr>
      <vt:lpstr>Exercise 11 Measures of Effect</vt:lpstr>
      <vt:lpstr>Exercise 11 Measures of Effect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38</cp:revision>
  <dcterms:created xsi:type="dcterms:W3CDTF">2020-09-18T15:53:43Z</dcterms:created>
  <dcterms:modified xsi:type="dcterms:W3CDTF">2023-10-15T23:42:18Z</dcterms:modified>
</cp:coreProperties>
</file>