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92" r:id="rId5"/>
    <p:sldId id="264" r:id="rId6"/>
    <p:sldId id="266" r:id="rId7"/>
    <p:sldId id="268" r:id="rId8"/>
    <p:sldId id="271" r:id="rId9"/>
    <p:sldId id="293" r:id="rId10"/>
    <p:sldId id="294" r:id="rId11"/>
    <p:sldId id="267" r:id="rId12"/>
    <p:sldId id="280" r:id="rId13"/>
  </p:sldIdLst>
  <p:sldSz cx="12190413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2"/>
      </p:cViewPr>
      <p:guideLst>
        <p:guide orient="horz" pos="482"/>
        <p:guide pos="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ABFFB-4ECF-4EC3-B5AB-2F1A4214AA15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23F5-453F-46F5-8857-87D4DF1C5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7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123F5-453F-46F5-8857-87D4DF1C59B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46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1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98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10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8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87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40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03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9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9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2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AD6C-B9AA-4FF6-A285-4B6A9B22D387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0212-A1E3-4C4F-AD85-A8B341DD8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" y="908720"/>
            <a:ext cx="12190412" cy="2387600"/>
          </a:xfrm>
        </p:spPr>
        <p:txBody>
          <a:bodyPr>
            <a:normAutofit/>
          </a:bodyPr>
          <a:lstStyle/>
          <a:p>
            <a:br>
              <a:rPr lang="en-GB" sz="3600" dirty="0"/>
            </a:br>
            <a:r>
              <a:rPr lang="en-GB" sz="3600" dirty="0"/>
              <a:t>Non-invasive methods of blood pressure measurement </a:t>
            </a:r>
          </a:p>
        </p:txBody>
      </p:sp>
    </p:spTree>
    <p:extLst>
      <p:ext uri="{BB962C8B-B14F-4D97-AF65-F5344CB8AC3E}">
        <p14:creationId xmlns:p14="http://schemas.microsoft.com/office/powerpoint/2010/main" val="101997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ADAC1-C089-481B-A9CE-C9358E57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circulatory</a:t>
            </a:r>
            <a:r>
              <a:rPr lang="cs-CZ" dirty="0"/>
              <a:t> </a:t>
            </a:r>
            <a:r>
              <a:rPr lang="cs-CZ" dirty="0" err="1"/>
              <a:t>parameters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555CB96-ACB6-48BB-B726-3200E8257F00}"/>
              </a:ext>
            </a:extLst>
          </p:cNvPr>
          <p:cNvGrpSpPr>
            <a:grpSpLocks/>
          </p:cNvGrpSpPr>
          <p:nvPr/>
        </p:nvGrpSpPr>
        <p:grpSpPr bwMode="auto">
          <a:xfrm>
            <a:off x="1297234" y="1819072"/>
            <a:ext cx="8819002" cy="4710180"/>
            <a:chOff x="15755" y="700901"/>
            <a:chExt cx="9074567" cy="6093869"/>
          </a:xfrm>
        </p:grpSpPr>
        <p:pic>
          <p:nvPicPr>
            <p:cNvPr id="10" name="Obrázek 10">
              <a:extLst>
                <a:ext uri="{FF2B5EF4-FFF2-40B4-BE49-F238E27FC236}">
                  <a16:creationId xmlns:a16="http://schemas.microsoft.com/office/drawing/2014/main" id="{7B3D54F5-54B7-483A-A3BF-829064C80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7" r="17882"/>
            <a:stretch>
              <a:fillRect/>
            </a:stretch>
          </p:blipFill>
          <p:spPr bwMode="auto">
            <a:xfrm>
              <a:off x="471140" y="1092555"/>
              <a:ext cx="8593927" cy="524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Skupina 85">
              <a:extLst>
                <a:ext uri="{FF2B5EF4-FFF2-40B4-BE49-F238E27FC236}">
                  <a16:creationId xmlns:a16="http://schemas.microsoft.com/office/drawing/2014/main" id="{0763D55E-6BEC-49AF-8007-39354B2A4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5" y="700901"/>
              <a:ext cx="8876721" cy="6093869"/>
              <a:chOff x="15755" y="700903"/>
              <a:chExt cx="8876725" cy="6093885"/>
            </a:xfrm>
          </p:grpSpPr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57E52C74-912A-4EC4-B8B8-663B0B786A0D}"/>
                  </a:ext>
                </a:extLst>
              </p:cNvPr>
              <p:cNvSpPr txBox="1"/>
              <p:nvPr/>
            </p:nvSpPr>
            <p:spPr>
              <a:xfrm>
                <a:off x="15755" y="2814050"/>
                <a:ext cx="443374" cy="1607984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 algn="ctr">
                  <a:defRPr/>
                </a:pPr>
                <a:r>
                  <a:rPr lang="cs-CZ" sz="1600" b="1" dirty="0" err="1"/>
                  <a:t>amplitude</a:t>
                </a:r>
                <a:endParaRPr lang="cs-CZ" sz="1600" b="1" dirty="0"/>
              </a:p>
            </p:txBody>
          </p:sp>
          <p:sp>
            <p:nvSpPr>
              <p:cNvPr id="25" name="TextovéPole 25">
                <a:extLst>
                  <a:ext uri="{FF2B5EF4-FFF2-40B4-BE49-F238E27FC236}">
                    <a16:creationId xmlns:a16="http://schemas.microsoft.com/office/drawing/2014/main" id="{85E30768-1DDF-4D2A-9A37-E56ACCAE2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9772" y="6342848"/>
                <a:ext cx="2088232" cy="437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 b="1" dirty="0" err="1"/>
                  <a:t>time</a:t>
                </a:r>
                <a:r>
                  <a:rPr lang="cs-CZ" altLang="cs-CZ" sz="1600" b="1" dirty="0"/>
                  <a:t> (s)</a:t>
                </a:r>
              </a:p>
            </p:txBody>
          </p:sp>
          <p:sp>
            <p:nvSpPr>
              <p:cNvPr id="26" name="TextovéPole 26">
                <a:extLst>
                  <a:ext uri="{FF2B5EF4-FFF2-40B4-BE49-F238E27FC236}">
                    <a16:creationId xmlns:a16="http://schemas.microsoft.com/office/drawing/2014/main" id="{175B5B37-DC42-4194-93E2-9151C944F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8482" y="6356834"/>
                <a:ext cx="2088232" cy="437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 b="1" dirty="0" err="1"/>
                  <a:t>frequency</a:t>
                </a:r>
                <a:r>
                  <a:rPr lang="cs-CZ" altLang="cs-CZ" sz="1600" b="1" dirty="0"/>
                  <a:t> (Hz)</a:t>
                </a:r>
              </a:p>
            </p:txBody>
          </p:sp>
          <p:cxnSp>
            <p:nvCxnSpPr>
              <p:cNvPr id="27" name="Přímá spojnice se šipkou 89">
                <a:extLst>
                  <a:ext uri="{FF2B5EF4-FFF2-40B4-BE49-F238E27FC236}">
                    <a16:creationId xmlns:a16="http://schemas.microsoft.com/office/drawing/2014/main" id="{46E20F26-135B-4C1E-9EBF-32382495D79E}"/>
                  </a:ext>
                </a:extLst>
              </p:cNvPr>
              <p:cNvCxnSpPr/>
              <p:nvPr/>
            </p:nvCxnSpPr>
            <p:spPr>
              <a:xfrm flipV="1">
                <a:off x="914066" y="1664038"/>
                <a:ext cx="3106522" cy="102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se šipkou 90">
                <a:extLst>
                  <a:ext uri="{FF2B5EF4-FFF2-40B4-BE49-F238E27FC236}">
                    <a16:creationId xmlns:a16="http://schemas.microsoft.com/office/drawing/2014/main" id="{0D44BB79-0AE4-438C-8D50-C7829637BAFA}"/>
                  </a:ext>
                </a:extLst>
              </p:cNvPr>
              <p:cNvCxnSpPr/>
              <p:nvPr/>
            </p:nvCxnSpPr>
            <p:spPr>
              <a:xfrm>
                <a:off x="1520017" y="2736012"/>
                <a:ext cx="63861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91">
                <a:extLst>
                  <a:ext uri="{FF2B5EF4-FFF2-40B4-BE49-F238E27FC236}">
                    <a16:creationId xmlns:a16="http://schemas.microsoft.com/office/drawing/2014/main" id="{9F8377A5-E5C2-4A96-8840-118F845D33B4}"/>
                  </a:ext>
                </a:extLst>
              </p:cNvPr>
              <p:cNvCxnSpPr/>
              <p:nvPr/>
            </p:nvCxnSpPr>
            <p:spPr>
              <a:xfrm>
                <a:off x="1918540" y="3750486"/>
                <a:ext cx="21232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ovéPole 30">
                <a:extLst>
                  <a:ext uri="{FF2B5EF4-FFF2-40B4-BE49-F238E27FC236}">
                    <a16:creationId xmlns:a16="http://schemas.microsoft.com/office/drawing/2014/main" id="{6C80D58C-5F5F-4729-B5C5-178583745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5517" y="1307805"/>
                <a:ext cx="97634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1" name="TextovéPole 31">
                <a:extLst>
                  <a:ext uri="{FF2B5EF4-FFF2-40B4-BE49-F238E27FC236}">
                    <a16:creationId xmlns:a16="http://schemas.microsoft.com/office/drawing/2014/main" id="{37F7C067-2614-4063-9B5F-4583292B3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937" y="2207309"/>
                <a:ext cx="848770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 dirty="0">
                    <a:solidFill>
                      <a:srgbClr val="FF0000"/>
                    </a:solidFill>
                  </a:rPr>
                  <a:t>T=10 s</a:t>
                </a:r>
              </a:p>
            </p:txBody>
          </p:sp>
          <p:sp>
            <p:nvSpPr>
              <p:cNvPr id="32" name="TextovéPole 32">
                <a:extLst>
                  <a:ext uri="{FF2B5EF4-FFF2-40B4-BE49-F238E27FC236}">
                    <a16:creationId xmlns:a16="http://schemas.microsoft.com/office/drawing/2014/main" id="{7CB10A25-B440-4294-9E9C-600ED3B5D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672" y="3143349"/>
                <a:ext cx="72278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FF0000"/>
                    </a:solidFill>
                  </a:rPr>
                  <a:t>T=3 s</a:t>
                </a:r>
              </a:p>
            </p:txBody>
          </p:sp>
          <p:cxnSp>
            <p:nvCxnSpPr>
              <p:cNvPr id="33" name="Přímá spojnice se šipkou 95">
                <a:extLst>
                  <a:ext uri="{FF2B5EF4-FFF2-40B4-BE49-F238E27FC236}">
                    <a16:creationId xmlns:a16="http://schemas.microsoft.com/office/drawing/2014/main" id="{FC2BBDDD-1349-47DD-A7D2-C32CFD5C95C9}"/>
                  </a:ext>
                </a:extLst>
              </p:cNvPr>
              <p:cNvCxnSpPr/>
              <p:nvPr/>
            </p:nvCxnSpPr>
            <p:spPr>
              <a:xfrm flipV="1">
                <a:off x="2931181" y="2487527"/>
                <a:ext cx="0" cy="289557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se šipkou 96">
                <a:extLst>
                  <a:ext uri="{FF2B5EF4-FFF2-40B4-BE49-F238E27FC236}">
                    <a16:creationId xmlns:a16="http://schemas.microsoft.com/office/drawing/2014/main" id="{6D17E35A-9FAF-490F-9633-2D5A8711817C}"/>
                  </a:ext>
                </a:extLst>
              </p:cNvPr>
              <p:cNvCxnSpPr/>
              <p:nvPr/>
            </p:nvCxnSpPr>
            <p:spPr>
              <a:xfrm flipV="1">
                <a:off x="3034079" y="3409590"/>
                <a:ext cx="0" cy="367592"/>
              </a:xfrm>
              <a:prstGeom prst="straightConnector1">
                <a:avLst/>
              </a:prstGeom>
              <a:ln w="28575">
                <a:solidFill>
                  <a:srgbClr val="2D41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97">
                <a:extLst>
                  <a:ext uri="{FF2B5EF4-FFF2-40B4-BE49-F238E27FC236}">
                    <a16:creationId xmlns:a16="http://schemas.microsoft.com/office/drawing/2014/main" id="{7C895E21-1FAD-4EF6-82BA-D4C33CFE573F}"/>
                  </a:ext>
                </a:extLst>
              </p:cNvPr>
              <p:cNvCxnSpPr/>
              <p:nvPr/>
            </p:nvCxnSpPr>
            <p:spPr>
              <a:xfrm flipV="1">
                <a:off x="3239874" y="1666091"/>
                <a:ext cx="0" cy="535988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ovéPole 36">
                <a:extLst>
                  <a:ext uri="{FF2B5EF4-FFF2-40B4-BE49-F238E27FC236}">
                    <a16:creationId xmlns:a16="http://schemas.microsoft.com/office/drawing/2014/main" id="{50BBB0D8-3A0B-43B6-9A8E-FACDC523B2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4739" y="1664438"/>
                <a:ext cx="97634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013CA"/>
                    </a:solidFill>
                  </a:rPr>
                  <a:t>a=0.5</a:t>
                </a:r>
              </a:p>
            </p:txBody>
          </p:sp>
          <p:sp>
            <p:nvSpPr>
              <p:cNvPr id="37" name="TextovéPole 37">
                <a:extLst>
                  <a:ext uri="{FF2B5EF4-FFF2-40B4-BE49-F238E27FC236}">
                    <a16:creationId xmlns:a16="http://schemas.microsoft.com/office/drawing/2014/main" id="{D655EBEC-2F27-47C2-95B3-F8E13A9EA9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4113" y="3951534"/>
                <a:ext cx="97634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013CA"/>
                    </a:solidFill>
                  </a:rPr>
                  <a:t>a=0.3</a:t>
                </a:r>
              </a:p>
            </p:txBody>
          </p:sp>
          <p:sp>
            <p:nvSpPr>
              <p:cNvPr id="38" name="TextovéPole 38">
                <a:extLst>
                  <a:ext uri="{FF2B5EF4-FFF2-40B4-BE49-F238E27FC236}">
                    <a16:creationId xmlns:a16="http://schemas.microsoft.com/office/drawing/2014/main" id="{EAA969E2-AF81-470E-A7A0-B772641D5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5190" y="2781990"/>
                <a:ext cx="97634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013CA"/>
                    </a:solidFill>
                  </a:rPr>
                  <a:t>a=0.2</a:t>
                </a:r>
              </a:p>
            </p:txBody>
          </p:sp>
          <p:grpSp>
            <p:nvGrpSpPr>
              <p:cNvPr id="39" name="Skupina 101">
                <a:extLst>
                  <a:ext uri="{FF2B5EF4-FFF2-40B4-BE49-F238E27FC236}">
                    <a16:creationId xmlns:a16="http://schemas.microsoft.com/office/drawing/2014/main" id="{B9EA9332-8020-409C-AF3A-8A771A2D88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312" y="700903"/>
                <a:ext cx="3472644" cy="437954"/>
                <a:chOff x="1166312" y="700903"/>
                <a:chExt cx="3472644" cy="437954"/>
              </a:xfrm>
            </p:grpSpPr>
            <p:sp>
              <p:nvSpPr>
                <p:cNvPr id="47" name="TextovéPole 47">
                  <a:extLst>
                    <a:ext uri="{FF2B5EF4-FFF2-40B4-BE49-F238E27FC236}">
                      <a16:creationId xmlns:a16="http://schemas.microsoft.com/office/drawing/2014/main" id="{05B77E6F-FE15-470B-89D3-F7268A47B9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6312" y="700903"/>
                  <a:ext cx="1627576" cy="437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600" dirty="0">
                      <a:solidFill>
                        <a:srgbClr val="DE0000"/>
                      </a:solidFill>
                    </a:rPr>
                    <a:t>period  </a:t>
                  </a:r>
                  <a:r>
                    <a:rPr lang="cs-CZ" altLang="cs-CZ" sz="1600" b="1" dirty="0">
                      <a:solidFill>
                        <a:srgbClr val="DE0000"/>
                      </a:solidFill>
                    </a:rPr>
                    <a:t>T</a:t>
                  </a:r>
                </a:p>
              </p:txBody>
            </p:sp>
            <p:sp>
              <p:nvSpPr>
                <p:cNvPr id="48" name="TextovéPole 48">
                  <a:extLst>
                    <a:ext uri="{FF2B5EF4-FFF2-40B4-BE49-F238E27FC236}">
                      <a16:creationId xmlns:a16="http://schemas.microsoft.com/office/drawing/2014/main" id="{D6ADE40C-4908-4F4B-B9A7-CCC35E1604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33009" y="700903"/>
                  <a:ext cx="1705947" cy="437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600" dirty="0" err="1">
                      <a:solidFill>
                        <a:srgbClr val="0013CA"/>
                      </a:solidFill>
                    </a:rPr>
                    <a:t>amplitude</a:t>
                  </a:r>
                  <a:r>
                    <a:rPr lang="cs-CZ" altLang="cs-CZ" sz="1600" dirty="0">
                      <a:solidFill>
                        <a:srgbClr val="0013CA"/>
                      </a:solidFill>
                    </a:rPr>
                    <a:t>  </a:t>
                  </a:r>
                  <a:r>
                    <a:rPr lang="cs-CZ" altLang="cs-CZ" sz="1600" b="1" dirty="0">
                      <a:solidFill>
                        <a:srgbClr val="0013CA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40" name="TextovéPole 40">
                <a:extLst>
                  <a:ext uri="{FF2B5EF4-FFF2-40B4-BE49-F238E27FC236}">
                    <a16:creationId xmlns:a16="http://schemas.microsoft.com/office/drawing/2014/main" id="{2F76EC70-958F-4EA1-AFDC-541A106FE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7662" y="700903"/>
                <a:ext cx="2122710" cy="437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 dirty="0" err="1">
                    <a:solidFill>
                      <a:srgbClr val="056400"/>
                    </a:solidFill>
                  </a:rPr>
                  <a:t>frequency</a:t>
                </a:r>
                <a:r>
                  <a:rPr lang="cs-CZ" altLang="cs-CZ" sz="1600" dirty="0">
                    <a:solidFill>
                      <a:srgbClr val="056400"/>
                    </a:solidFill>
                  </a:rPr>
                  <a:t>  </a:t>
                </a:r>
                <a:r>
                  <a:rPr lang="cs-CZ" altLang="cs-CZ" sz="1600" b="1" dirty="0">
                    <a:solidFill>
                      <a:srgbClr val="056400"/>
                    </a:solidFill>
                  </a:rPr>
                  <a:t>f </a:t>
                </a:r>
                <a:r>
                  <a:rPr lang="cs-CZ" altLang="cs-CZ" sz="1600" dirty="0"/>
                  <a:t>= 1/</a:t>
                </a:r>
                <a:r>
                  <a:rPr lang="cs-CZ" altLang="cs-CZ" sz="16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41" name="TextovéPole 41">
                <a:extLst>
                  <a:ext uri="{FF2B5EF4-FFF2-40B4-BE49-F238E27FC236}">
                    <a16:creationId xmlns:a16="http://schemas.microsoft.com/office/drawing/2014/main" id="{148F73E8-6329-4579-9B53-2F233B3CC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8264" y="4230380"/>
                <a:ext cx="1944216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56400"/>
                    </a:solidFill>
                  </a:rPr>
                  <a:t>f = </a:t>
                </a:r>
                <a:r>
                  <a:rPr lang="cs-CZ" altLang="cs-CZ" sz="1400" b="1"/>
                  <a:t>1/</a:t>
                </a:r>
                <a:r>
                  <a:rPr lang="cs-CZ" altLang="cs-CZ" sz="1400" b="1">
                    <a:solidFill>
                      <a:srgbClr val="FF0000"/>
                    </a:solidFill>
                  </a:rPr>
                  <a:t>3</a:t>
                </a:r>
                <a:r>
                  <a:rPr lang="cs-CZ" altLang="cs-CZ" sz="1400" b="1">
                    <a:solidFill>
                      <a:srgbClr val="056400"/>
                    </a:solidFill>
                  </a:rPr>
                  <a:t> = 0.33 Hz</a:t>
                </a:r>
              </a:p>
            </p:txBody>
          </p:sp>
          <p:sp>
            <p:nvSpPr>
              <p:cNvPr id="42" name="TextovéPole 42">
                <a:extLst>
                  <a:ext uri="{FF2B5EF4-FFF2-40B4-BE49-F238E27FC236}">
                    <a16:creationId xmlns:a16="http://schemas.microsoft.com/office/drawing/2014/main" id="{520E986C-3504-4C8B-A657-9BAFD7CE8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4088" y="3199619"/>
                <a:ext cx="1872208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56400"/>
                    </a:solidFill>
                  </a:rPr>
                  <a:t>f = </a:t>
                </a:r>
                <a:r>
                  <a:rPr lang="cs-CZ" altLang="cs-CZ" sz="1400" b="1"/>
                  <a:t>1/</a:t>
                </a:r>
                <a:r>
                  <a:rPr lang="cs-CZ" altLang="cs-CZ" sz="1400" b="1">
                    <a:solidFill>
                      <a:srgbClr val="FF0000"/>
                    </a:solidFill>
                  </a:rPr>
                  <a:t>10</a:t>
                </a:r>
                <a:r>
                  <a:rPr lang="cs-CZ" altLang="cs-CZ" sz="1400" b="1">
                    <a:solidFill>
                      <a:srgbClr val="056400"/>
                    </a:solidFill>
                  </a:rPr>
                  <a:t> = 0.1 Hz</a:t>
                </a:r>
              </a:p>
            </p:txBody>
          </p:sp>
          <p:sp>
            <p:nvSpPr>
              <p:cNvPr id="43" name="TextovéPole 43">
                <a:extLst>
                  <a:ext uri="{FF2B5EF4-FFF2-40B4-BE49-F238E27FC236}">
                    <a16:creationId xmlns:a16="http://schemas.microsoft.com/office/drawing/2014/main" id="{52879408-A7BD-49DC-8462-6EDAA6D0A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8064" y="1795082"/>
                <a:ext cx="2349070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 dirty="0">
                    <a:solidFill>
                      <a:srgbClr val="056400"/>
                    </a:solidFill>
                  </a:rPr>
                  <a:t>f =</a:t>
                </a:r>
                <a:r>
                  <a:rPr lang="cs-CZ" altLang="cs-CZ" sz="1400" b="1" dirty="0"/>
                  <a:t> 1/</a:t>
                </a:r>
                <a:r>
                  <a:rPr lang="cs-CZ" altLang="cs-CZ" sz="1400" b="1" dirty="0">
                    <a:solidFill>
                      <a:srgbClr val="FF0000"/>
                    </a:solidFill>
                  </a:rPr>
                  <a:t>50</a:t>
                </a:r>
                <a:r>
                  <a:rPr lang="cs-CZ" altLang="cs-CZ" sz="1400" b="1" dirty="0">
                    <a:solidFill>
                      <a:srgbClr val="056400"/>
                    </a:solidFill>
                  </a:rPr>
                  <a:t> = 0.02 Hz</a:t>
                </a:r>
              </a:p>
            </p:txBody>
          </p:sp>
          <p:sp>
            <p:nvSpPr>
              <p:cNvPr id="44" name="TextovéPole 44">
                <a:extLst>
                  <a:ext uri="{FF2B5EF4-FFF2-40B4-BE49-F238E27FC236}">
                    <a16:creationId xmlns:a16="http://schemas.microsoft.com/office/drawing/2014/main" id="{C9711EFD-737C-416C-8C70-A2F64A85F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6018" y="1387310"/>
                <a:ext cx="97634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013CA"/>
                    </a:solidFill>
                  </a:rPr>
                  <a:t>0.5</a:t>
                </a:r>
              </a:p>
            </p:txBody>
          </p:sp>
          <p:sp>
            <p:nvSpPr>
              <p:cNvPr id="45" name="TextovéPole 45">
                <a:extLst>
                  <a:ext uri="{FF2B5EF4-FFF2-40B4-BE49-F238E27FC236}">
                    <a16:creationId xmlns:a16="http://schemas.microsoft.com/office/drawing/2014/main" id="{BEC12314-F2A8-478F-9321-61219C345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417" y="2721029"/>
                <a:ext cx="97634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013CA"/>
                    </a:solidFill>
                  </a:rPr>
                  <a:t>0.2</a:t>
                </a:r>
              </a:p>
            </p:txBody>
          </p:sp>
          <p:sp>
            <p:nvSpPr>
              <p:cNvPr id="46" name="TextovéPole 46">
                <a:extLst>
                  <a:ext uri="{FF2B5EF4-FFF2-40B4-BE49-F238E27FC236}">
                    <a16:creationId xmlns:a16="http://schemas.microsoft.com/office/drawing/2014/main" id="{8C142558-5544-4713-AD40-08D6130A72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2094" y="3651228"/>
                <a:ext cx="976342" cy="398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b="1">
                    <a:solidFill>
                      <a:srgbClr val="0013CA"/>
                    </a:solidFill>
                  </a:rPr>
                  <a:t>0.3</a:t>
                </a:r>
              </a:p>
            </p:txBody>
          </p:sp>
        </p:grpSp>
        <p:sp>
          <p:nvSpPr>
            <p:cNvPr id="12" name="TextovéPole 12">
              <a:extLst>
                <a:ext uri="{FF2B5EF4-FFF2-40B4-BE49-F238E27FC236}">
                  <a16:creationId xmlns:a16="http://schemas.microsoft.com/office/drawing/2014/main" id="{8DE6482A-981C-482D-AC3D-2BCDA2BEC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86" y="2043288"/>
              <a:ext cx="315864" cy="3185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3" name="TextovéPole 13">
              <a:extLst>
                <a:ext uri="{FF2B5EF4-FFF2-40B4-BE49-F238E27FC236}">
                  <a16:creationId xmlns:a16="http://schemas.microsoft.com/office/drawing/2014/main" id="{36EADEA3-2DBB-4228-82EA-570D4305D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86" y="3080828"/>
              <a:ext cx="315864" cy="3185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4" name="TextovéPole 14">
              <a:extLst>
                <a:ext uri="{FF2B5EF4-FFF2-40B4-BE49-F238E27FC236}">
                  <a16:creationId xmlns:a16="http://schemas.microsoft.com/office/drawing/2014/main" id="{ED4B4878-2B89-4E41-A1C5-F21A38B9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103" y="4104722"/>
              <a:ext cx="315864" cy="3185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5" name="TextovéPole 15">
              <a:extLst>
                <a:ext uri="{FF2B5EF4-FFF2-40B4-BE49-F238E27FC236}">
                  <a16:creationId xmlns:a16="http://schemas.microsoft.com/office/drawing/2014/main" id="{54DACA78-BDEE-4C5F-94D1-01B11FBB4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4458" y="2053415"/>
              <a:ext cx="315864" cy="3185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6" name="TextovéPole 16">
              <a:extLst>
                <a:ext uri="{FF2B5EF4-FFF2-40B4-BE49-F238E27FC236}">
                  <a16:creationId xmlns:a16="http://schemas.microsoft.com/office/drawing/2014/main" id="{670DF4BA-FD29-423D-9BF7-041A04808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4458" y="3076501"/>
              <a:ext cx="315864" cy="3185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7" name="TextovéPole 17">
              <a:extLst>
                <a:ext uri="{FF2B5EF4-FFF2-40B4-BE49-F238E27FC236}">
                  <a16:creationId xmlns:a16="http://schemas.microsoft.com/office/drawing/2014/main" id="{32DE533A-CB08-401C-9C0C-456FDC7C1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4457" y="4120287"/>
              <a:ext cx="315864" cy="3185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8" name="TextovéPole 18">
              <a:extLst>
                <a:ext uri="{FF2B5EF4-FFF2-40B4-BE49-F238E27FC236}">
                  <a16:creationId xmlns:a16="http://schemas.microsoft.com/office/drawing/2014/main" id="{94F002DB-BAE7-4403-836C-D05214C66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015" y="5208994"/>
              <a:ext cx="976341" cy="39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rgbClr val="0013CA"/>
                  </a:solidFill>
                </a:rPr>
                <a:t>0.5</a:t>
              </a:r>
            </a:p>
          </p:txBody>
        </p:sp>
        <p:sp>
          <p:nvSpPr>
            <p:cNvPr id="19" name="TextovéPole 19">
              <a:extLst>
                <a:ext uri="{FF2B5EF4-FFF2-40B4-BE49-F238E27FC236}">
                  <a16:creationId xmlns:a16="http://schemas.microsoft.com/office/drawing/2014/main" id="{4B81500A-843E-447D-A592-C73D12B57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414" y="5587853"/>
              <a:ext cx="976341" cy="39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rgbClr val="0013CA"/>
                  </a:solidFill>
                </a:rPr>
                <a:t>0.2</a:t>
              </a:r>
            </a:p>
          </p:txBody>
        </p:sp>
        <p:sp>
          <p:nvSpPr>
            <p:cNvPr id="20" name="TextovéPole 20">
              <a:extLst>
                <a:ext uri="{FF2B5EF4-FFF2-40B4-BE49-F238E27FC236}">
                  <a16:creationId xmlns:a16="http://schemas.microsoft.com/office/drawing/2014/main" id="{1A3F1F1D-20E9-4FFD-91F0-AEBD10A9B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93" y="5473552"/>
              <a:ext cx="976341" cy="39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rgbClr val="0013CA"/>
                  </a:solidFill>
                </a:rPr>
                <a:t>0.3</a:t>
              </a:r>
            </a:p>
          </p:txBody>
        </p:sp>
        <p:sp>
          <p:nvSpPr>
            <p:cNvPr id="21" name="TextovéPole 21">
              <a:extLst>
                <a:ext uri="{FF2B5EF4-FFF2-40B4-BE49-F238E27FC236}">
                  <a16:creationId xmlns:a16="http://schemas.microsoft.com/office/drawing/2014/main" id="{E41F6E2B-3D5F-4F2E-9B4A-25D7CE257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5819" y="6178653"/>
              <a:ext cx="820416" cy="278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rgbClr val="056400"/>
                  </a:solidFill>
                </a:rPr>
                <a:t>0.33</a:t>
              </a:r>
            </a:p>
          </p:txBody>
        </p:sp>
        <p:sp>
          <p:nvSpPr>
            <p:cNvPr id="22" name="TextovéPole 22">
              <a:extLst>
                <a:ext uri="{FF2B5EF4-FFF2-40B4-BE49-F238E27FC236}">
                  <a16:creationId xmlns:a16="http://schemas.microsoft.com/office/drawing/2014/main" id="{091C105B-7173-416F-A89E-44077C4BF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6830" y="6172220"/>
              <a:ext cx="426145" cy="278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rgbClr val="056400"/>
                  </a:solidFill>
                </a:rPr>
                <a:t>0.02</a:t>
              </a:r>
            </a:p>
          </p:txBody>
        </p:sp>
        <p:sp>
          <p:nvSpPr>
            <p:cNvPr id="23" name="TextovéPole 23">
              <a:extLst>
                <a:ext uri="{FF2B5EF4-FFF2-40B4-BE49-F238E27FC236}">
                  <a16:creationId xmlns:a16="http://schemas.microsoft.com/office/drawing/2014/main" id="{6D5AF35D-7F0A-4E3C-AABD-A5BFBA45E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460" y="6170709"/>
              <a:ext cx="505907" cy="278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rgbClr val="056400"/>
                  </a:solidFill>
                </a:rPr>
                <a:t>0.1</a:t>
              </a:r>
            </a:p>
          </p:txBody>
        </p:sp>
      </p:grpSp>
      <p:sp>
        <p:nvSpPr>
          <p:cNvPr id="49" name="Volný tvar 5">
            <a:extLst>
              <a:ext uri="{FF2B5EF4-FFF2-40B4-BE49-F238E27FC236}">
                <a16:creationId xmlns:a16="http://schemas.microsoft.com/office/drawing/2014/main" id="{B72BAE0F-89E3-4408-A21E-698CCD92D8CE}"/>
              </a:ext>
            </a:extLst>
          </p:cNvPr>
          <p:cNvSpPr/>
          <p:nvPr/>
        </p:nvSpPr>
        <p:spPr>
          <a:xfrm>
            <a:off x="2163896" y="4831755"/>
            <a:ext cx="3833313" cy="961900"/>
          </a:xfrm>
          <a:custGeom>
            <a:avLst/>
            <a:gdLst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72"/>
              <a:gd name="connsiteX1" fmla="*/ 727969 w 3835153"/>
              <a:gd name="connsiteY1" fmla="*/ 9915 h 809072"/>
              <a:gd name="connsiteX2" fmla="*/ 1535837 w 3835153"/>
              <a:gd name="connsiteY2" fmla="*/ 400532 h 809072"/>
              <a:gd name="connsiteX3" fmla="*/ 2281561 w 3835153"/>
              <a:gd name="connsiteY3" fmla="*/ 808905 h 809072"/>
              <a:gd name="connsiteX4" fmla="*/ 3018407 w 3835153"/>
              <a:gd name="connsiteY4" fmla="*/ 444921 h 809072"/>
              <a:gd name="connsiteX5" fmla="*/ 3675355 w 3835153"/>
              <a:gd name="connsiteY5" fmla="*/ 18793 h 809072"/>
              <a:gd name="connsiteX6" fmla="*/ 3835153 w 3835153"/>
              <a:gd name="connsiteY6" fmla="*/ 18793 h 809072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153" h="799213">
                <a:moveTo>
                  <a:pt x="0" y="390617"/>
                </a:moveTo>
                <a:cubicBezTo>
                  <a:pt x="235998" y="195308"/>
                  <a:pt x="471996" y="0"/>
                  <a:pt x="727969" y="0"/>
                </a:cubicBezTo>
                <a:cubicBezTo>
                  <a:pt x="983942" y="0"/>
                  <a:pt x="1285783" y="195309"/>
                  <a:pt x="1535837" y="390617"/>
                </a:cubicBezTo>
                <a:cubicBezTo>
                  <a:pt x="1785891" y="585925"/>
                  <a:pt x="1954567" y="791592"/>
                  <a:pt x="2281561" y="798990"/>
                </a:cubicBezTo>
                <a:cubicBezTo>
                  <a:pt x="2608555" y="806388"/>
                  <a:pt x="2759475" y="628834"/>
                  <a:pt x="3018407" y="435006"/>
                </a:cubicBezTo>
                <a:cubicBezTo>
                  <a:pt x="3277339" y="241178"/>
                  <a:pt x="3496323" y="-35510"/>
                  <a:pt x="3835153" y="8878"/>
                </a:cubicBezTo>
              </a:path>
            </a:pathLst>
          </a:custGeom>
          <a:noFill/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Volný tvar 6">
            <a:extLst>
              <a:ext uri="{FF2B5EF4-FFF2-40B4-BE49-F238E27FC236}">
                <a16:creationId xmlns:a16="http://schemas.microsoft.com/office/drawing/2014/main" id="{5429B1DB-465A-45C9-830D-1382B19500F1}"/>
              </a:ext>
            </a:extLst>
          </p:cNvPr>
          <p:cNvSpPr/>
          <p:nvPr/>
        </p:nvSpPr>
        <p:spPr>
          <a:xfrm>
            <a:off x="2170246" y="4690486"/>
            <a:ext cx="3793631" cy="1204755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66461 h 361770"/>
              <a:gd name="connsiteX1" fmla="*/ 150920 w 3817398"/>
              <a:gd name="connsiteY1" fmla="*/ 15541 h 361770"/>
              <a:gd name="connsiteX2" fmla="*/ 301193 w 3817398"/>
              <a:gd name="connsiteY2" fmla="*/ 41989 h 361770"/>
              <a:gd name="connsiteX3" fmla="*/ 443884 w 3817398"/>
              <a:gd name="connsiteY3" fmla="*/ 344014 h 361770"/>
              <a:gd name="connsiteX4" fmla="*/ 612559 w 3817398"/>
              <a:gd name="connsiteY4" fmla="*/ 175339 h 361770"/>
              <a:gd name="connsiteX5" fmla="*/ 754602 w 3817398"/>
              <a:gd name="connsiteY5" fmla="*/ 15541 h 361770"/>
              <a:gd name="connsiteX6" fmla="*/ 941033 w 3817398"/>
              <a:gd name="connsiteY6" fmla="*/ 201972 h 361770"/>
              <a:gd name="connsiteX7" fmla="*/ 1065320 w 3817398"/>
              <a:gd name="connsiteY7" fmla="*/ 344014 h 361770"/>
              <a:gd name="connsiteX8" fmla="*/ 1225118 w 3817398"/>
              <a:gd name="connsiteY8" fmla="*/ 193094 h 361770"/>
              <a:gd name="connsiteX9" fmla="*/ 1376039 w 3817398"/>
              <a:gd name="connsiteY9" fmla="*/ 15541 h 361770"/>
              <a:gd name="connsiteX10" fmla="*/ 1544715 w 3817398"/>
              <a:gd name="connsiteY10" fmla="*/ 184216 h 361770"/>
              <a:gd name="connsiteX11" fmla="*/ 1677880 w 3817398"/>
              <a:gd name="connsiteY11" fmla="*/ 352892 h 361770"/>
              <a:gd name="connsiteX12" fmla="*/ 1837678 w 3817398"/>
              <a:gd name="connsiteY12" fmla="*/ 175339 h 361770"/>
              <a:gd name="connsiteX13" fmla="*/ 1988598 w 3817398"/>
              <a:gd name="connsiteY13" fmla="*/ 15541 h 361770"/>
              <a:gd name="connsiteX14" fmla="*/ 2139518 w 3817398"/>
              <a:gd name="connsiteY14" fmla="*/ 175339 h 361770"/>
              <a:gd name="connsiteX15" fmla="*/ 2290439 w 3817398"/>
              <a:gd name="connsiteY15" fmla="*/ 344014 h 361770"/>
              <a:gd name="connsiteX16" fmla="*/ 2441359 w 3817398"/>
              <a:gd name="connsiteY16" fmla="*/ 175339 h 361770"/>
              <a:gd name="connsiteX17" fmla="*/ 2601157 w 3817398"/>
              <a:gd name="connsiteY17" fmla="*/ 6663 h 361770"/>
              <a:gd name="connsiteX18" fmla="*/ 2760955 w 3817398"/>
              <a:gd name="connsiteY18" fmla="*/ 184216 h 361770"/>
              <a:gd name="connsiteX19" fmla="*/ 2911876 w 3817398"/>
              <a:gd name="connsiteY19" fmla="*/ 361770 h 361770"/>
              <a:gd name="connsiteX20" fmla="*/ 3053918 w 3817398"/>
              <a:gd name="connsiteY20" fmla="*/ 184216 h 361770"/>
              <a:gd name="connsiteX21" fmla="*/ 3213717 w 3817398"/>
              <a:gd name="connsiteY21" fmla="*/ 6663 h 361770"/>
              <a:gd name="connsiteX22" fmla="*/ 3373515 w 3817398"/>
              <a:gd name="connsiteY22" fmla="*/ 175339 h 361770"/>
              <a:gd name="connsiteX23" fmla="*/ 3515557 w 3817398"/>
              <a:gd name="connsiteY23" fmla="*/ 344014 h 361770"/>
              <a:gd name="connsiteX24" fmla="*/ 3666478 w 3817398"/>
              <a:gd name="connsiteY24" fmla="*/ 184216 h 361770"/>
              <a:gd name="connsiteX25" fmla="*/ 3817398 w 3817398"/>
              <a:gd name="connsiteY25" fmla="*/ 24418 h 361770"/>
              <a:gd name="connsiteX0" fmla="*/ 0 w 3817398"/>
              <a:gd name="connsiteY0" fmla="*/ 259036 h 454345"/>
              <a:gd name="connsiteX1" fmla="*/ 174732 w 3817398"/>
              <a:gd name="connsiteY1" fmla="*/ 3341 h 454345"/>
              <a:gd name="connsiteX2" fmla="*/ 301193 w 3817398"/>
              <a:gd name="connsiteY2" fmla="*/ 134564 h 454345"/>
              <a:gd name="connsiteX3" fmla="*/ 443884 w 3817398"/>
              <a:gd name="connsiteY3" fmla="*/ 436589 h 454345"/>
              <a:gd name="connsiteX4" fmla="*/ 612559 w 3817398"/>
              <a:gd name="connsiteY4" fmla="*/ 267914 h 454345"/>
              <a:gd name="connsiteX5" fmla="*/ 754602 w 3817398"/>
              <a:gd name="connsiteY5" fmla="*/ 108116 h 454345"/>
              <a:gd name="connsiteX6" fmla="*/ 941033 w 3817398"/>
              <a:gd name="connsiteY6" fmla="*/ 294547 h 454345"/>
              <a:gd name="connsiteX7" fmla="*/ 1065320 w 3817398"/>
              <a:gd name="connsiteY7" fmla="*/ 436589 h 454345"/>
              <a:gd name="connsiteX8" fmla="*/ 1225118 w 3817398"/>
              <a:gd name="connsiteY8" fmla="*/ 285669 h 454345"/>
              <a:gd name="connsiteX9" fmla="*/ 1376039 w 3817398"/>
              <a:gd name="connsiteY9" fmla="*/ 108116 h 454345"/>
              <a:gd name="connsiteX10" fmla="*/ 1544715 w 3817398"/>
              <a:gd name="connsiteY10" fmla="*/ 276791 h 454345"/>
              <a:gd name="connsiteX11" fmla="*/ 1677880 w 3817398"/>
              <a:gd name="connsiteY11" fmla="*/ 445467 h 454345"/>
              <a:gd name="connsiteX12" fmla="*/ 1837678 w 3817398"/>
              <a:gd name="connsiteY12" fmla="*/ 267914 h 454345"/>
              <a:gd name="connsiteX13" fmla="*/ 1988598 w 3817398"/>
              <a:gd name="connsiteY13" fmla="*/ 108116 h 454345"/>
              <a:gd name="connsiteX14" fmla="*/ 2139518 w 3817398"/>
              <a:gd name="connsiteY14" fmla="*/ 267914 h 454345"/>
              <a:gd name="connsiteX15" fmla="*/ 2290439 w 3817398"/>
              <a:gd name="connsiteY15" fmla="*/ 436589 h 454345"/>
              <a:gd name="connsiteX16" fmla="*/ 2441359 w 3817398"/>
              <a:gd name="connsiteY16" fmla="*/ 267914 h 454345"/>
              <a:gd name="connsiteX17" fmla="*/ 2601157 w 3817398"/>
              <a:gd name="connsiteY17" fmla="*/ 99238 h 454345"/>
              <a:gd name="connsiteX18" fmla="*/ 2760955 w 3817398"/>
              <a:gd name="connsiteY18" fmla="*/ 276791 h 454345"/>
              <a:gd name="connsiteX19" fmla="*/ 2911876 w 3817398"/>
              <a:gd name="connsiteY19" fmla="*/ 454345 h 454345"/>
              <a:gd name="connsiteX20" fmla="*/ 3053918 w 3817398"/>
              <a:gd name="connsiteY20" fmla="*/ 276791 h 454345"/>
              <a:gd name="connsiteX21" fmla="*/ 3213717 w 3817398"/>
              <a:gd name="connsiteY21" fmla="*/ 99238 h 454345"/>
              <a:gd name="connsiteX22" fmla="*/ 3373515 w 3817398"/>
              <a:gd name="connsiteY22" fmla="*/ 267914 h 454345"/>
              <a:gd name="connsiteX23" fmla="*/ 3515557 w 3817398"/>
              <a:gd name="connsiteY23" fmla="*/ 436589 h 454345"/>
              <a:gd name="connsiteX24" fmla="*/ 3666478 w 3817398"/>
              <a:gd name="connsiteY24" fmla="*/ 276791 h 454345"/>
              <a:gd name="connsiteX25" fmla="*/ 3817398 w 3817398"/>
              <a:gd name="connsiteY25" fmla="*/ 116993 h 454345"/>
              <a:gd name="connsiteX0" fmla="*/ 0 w 3817398"/>
              <a:gd name="connsiteY0" fmla="*/ 290170 h 485479"/>
              <a:gd name="connsiteX1" fmla="*/ 174732 w 3817398"/>
              <a:gd name="connsiteY1" fmla="*/ 34475 h 485479"/>
              <a:gd name="connsiteX2" fmla="*/ 301193 w 3817398"/>
              <a:gd name="connsiteY2" fmla="*/ 165698 h 485479"/>
              <a:gd name="connsiteX3" fmla="*/ 443884 w 3817398"/>
              <a:gd name="connsiteY3" fmla="*/ 467723 h 485479"/>
              <a:gd name="connsiteX4" fmla="*/ 603034 w 3817398"/>
              <a:gd name="connsiteY4" fmla="*/ 13298 h 485479"/>
              <a:gd name="connsiteX5" fmla="*/ 754602 w 3817398"/>
              <a:gd name="connsiteY5" fmla="*/ 139250 h 485479"/>
              <a:gd name="connsiteX6" fmla="*/ 941033 w 3817398"/>
              <a:gd name="connsiteY6" fmla="*/ 325681 h 485479"/>
              <a:gd name="connsiteX7" fmla="*/ 1065320 w 3817398"/>
              <a:gd name="connsiteY7" fmla="*/ 467723 h 485479"/>
              <a:gd name="connsiteX8" fmla="*/ 1225118 w 3817398"/>
              <a:gd name="connsiteY8" fmla="*/ 316803 h 485479"/>
              <a:gd name="connsiteX9" fmla="*/ 1376039 w 3817398"/>
              <a:gd name="connsiteY9" fmla="*/ 139250 h 485479"/>
              <a:gd name="connsiteX10" fmla="*/ 1544715 w 3817398"/>
              <a:gd name="connsiteY10" fmla="*/ 307925 h 485479"/>
              <a:gd name="connsiteX11" fmla="*/ 1677880 w 3817398"/>
              <a:gd name="connsiteY11" fmla="*/ 476601 h 485479"/>
              <a:gd name="connsiteX12" fmla="*/ 1837678 w 3817398"/>
              <a:gd name="connsiteY12" fmla="*/ 299048 h 485479"/>
              <a:gd name="connsiteX13" fmla="*/ 1988598 w 3817398"/>
              <a:gd name="connsiteY13" fmla="*/ 139250 h 485479"/>
              <a:gd name="connsiteX14" fmla="*/ 2139518 w 3817398"/>
              <a:gd name="connsiteY14" fmla="*/ 299048 h 485479"/>
              <a:gd name="connsiteX15" fmla="*/ 2290439 w 3817398"/>
              <a:gd name="connsiteY15" fmla="*/ 467723 h 485479"/>
              <a:gd name="connsiteX16" fmla="*/ 2441359 w 3817398"/>
              <a:gd name="connsiteY16" fmla="*/ 299048 h 485479"/>
              <a:gd name="connsiteX17" fmla="*/ 2601157 w 3817398"/>
              <a:gd name="connsiteY17" fmla="*/ 130372 h 485479"/>
              <a:gd name="connsiteX18" fmla="*/ 2760955 w 3817398"/>
              <a:gd name="connsiteY18" fmla="*/ 307925 h 485479"/>
              <a:gd name="connsiteX19" fmla="*/ 2911876 w 3817398"/>
              <a:gd name="connsiteY19" fmla="*/ 485479 h 485479"/>
              <a:gd name="connsiteX20" fmla="*/ 3053918 w 3817398"/>
              <a:gd name="connsiteY20" fmla="*/ 307925 h 485479"/>
              <a:gd name="connsiteX21" fmla="*/ 3213717 w 3817398"/>
              <a:gd name="connsiteY21" fmla="*/ 130372 h 485479"/>
              <a:gd name="connsiteX22" fmla="*/ 3373515 w 3817398"/>
              <a:gd name="connsiteY22" fmla="*/ 299048 h 485479"/>
              <a:gd name="connsiteX23" fmla="*/ 3515557 w 3817398"/>
              <a:gd name="connsiteY23" fmla="*/ 467723 h 485479"/>
              <a:gd name="connsiteX24" fmla="*/ 3666478 w 3817398"/>
              <a:gd name="connsiteY24" fmla="*/ 307925 h 485479"/>
              <a:gd name="connsiteX25" fmla="*/ 3817398 w 3817398"/>
              <a:gd name="connsiteY25" fmla="*/ 148127 h 485479"/>
              <a:gd name="connsiteX0" fmla="*/ 0 w 3817398"/>
              <a:gd name="connsiteY0" fmla="*/ 508659 h 703968"/>
              <a:gd name="connsiteX1" fmla="*/ 174732 w 3817398"/>
              <a:gd name="connsiteY1" fmla="*/ 252964 h 703968"/>
              <a:gd name="connsiteX2" fmla="*/ 301193 w 3817398"/>
              <a:gd name="connsiteY2" fmla="*/ 384187 h 703968"/>
              <a:gd name="connsiteX3" fmla="*/ 443884 w 3817398"/>
              <a:gd name="connsiteY3" fmla="*/ 686212 h 703968"/>
              <a:gd name="connsiteX4" fmla="*/ 603034 w 3817398"/>
              <a:gd name="connsiteY4" fmla="*/ 231787 h 703968"/>
              <a:gd name="connsiteX5" fmla="*/ 778415 w 3817398"/>
              <a:gd name="connsiteY5" fmla="*/ 10077 h 703968"/>
              <a:gd name="connsiteX6" fmla="*/ 941033 w 3817398"/>
              <a:gd name="connsiteY6" fmla="*/ 544170 h 703968"/>
              <a:gd name="connsiteX7" fmla="*/ 1065320 w 3817398"/>
              <a:gd name="connsiteY7" fmla="*/ 686212 h 703968"/>
              <a:gd name="connsiteX8" fmla="*/ 1225118 w 3817398"/>
              <a:gd name="connsiteY8" fmla="*/ 535292 h 703968"/>
              <a:gd name="connsiteX9" fmla="*/ 1376039 w 3817398"/>
              <a:gd name="connsiteY9" fmla="*/ 357739 h 703968"/>
              <a:gd name="connsiteX10" fmla="*/ 1544715 w 3817398"/>
              <a:gd name="connsiteY10" fmla="*/ 526414 h 703968"/>
              <a:gd name="connsiteX11" fmla="*/ 1677880 w 3817398"/>
              <a:gd name="connsiteY11" fmla="*/ 695090 h 703968"/>
              <a:gd name="connsiteX12" fmla="*/ 1837678 w 3817398"/>
              <a:gd name="connsiteY12" fmla="*/ 517537 h 703968"/>
              <a:gd name="connsiteX13" fmla="*/ 1988598 w 3817398"/>
              <a:gd name="connsiteY13" fmla="*/ 357739 h 703968"/>
              <a:gd name="connsiteX14" fmla="*/ 2139518 w 3817398"/>
              <a:gd name="connsiteY14" fmla="*/ 517537 h 703968"/>
              <a:gd name="connsiteX15" fmla="*/ 2290439 w 3817398"/>
              <a:gd name="connsiteY15" fmla="*/ 686212 h 703968"/>
              <a:gd name="connsiteX16" fmla="*/ 2441359 w 3817398"/>
              <a:gd name="connsiteY16" fmla="*/ 517537 h 703968"/>
              <a:gd name="connsiteX17" fmla="*/ 2601157 w 3817398"/>
              <a:gd name="connsiteY17" fmla="*/ 348861 h 703968"/>
              <a:gd name="connsiteX18" fmla="*/ 2760955 w 3817398"/>
              <a:gd name="connsiteY18" fmla="*/ 526414 h 703968"/>
              <a:gd name="connsiteX19" fmla="*/ 2911876 w 3817398"/>
              <a:gd name="connsiteY19" fmla="*/ 703968 h 703968"/>
              <a:gd name="connsiteX20" fmla="*/ 3053918 w 3817398"/>
              <a:gd name="connsiteY20" fmla="*/ 526414 h 703968"/>
              <a:gd name="connsiteX21" fmla="*/ 3213717 w 3817398"/>
              <a:gd name="connsiteY21" fmla="*/ 348861 h 703968"/>
              <a:gd name="connsiteX22" fmla="*/ 3373515 w 3817398"/>
              <a:gd name="connsiteY22" fmla="*/ 517537 h 703968"/>
              <a:gd name="connsiteX23" fmla="*/ 3515557 w 3817398"/>
              <a:gd name="connsiteY23" fmla="*/ 686212 h 703968"/>
              <a:gd name="connsiteX24" fmla="*/ 3666478 w 3817398"/>
              <a:gd name="connsiteY24" fmla="*/ 526414 h 703968"/>
              <a:gd name="connsiteX25" fmla="*/ 3817398 w 3817398"/>
              <a:gd name="connsiteY25" fmla="*/ 366616 h 703968"/>
              <a:gd name="connsiteX0" fmla="*/ 0 w 3817398"/>
              <a:gd name="connsiteY0" fmla="*/ 498936 h 694245"/>
              <a:gd name="connsiteX1" fmla="*/ 174732 w 3817398"/>
              <a:gd name="connsiteY1" fmla="*/ 243241 h 694245"/>
              <a:gd name="connsiteX2" fmla="*/ 301193 w 3817398"/>
              <a:gd name="connsiteY2" fmla="*/ 374464 h 694245"/>
              <a:gd name="connsiteX3" fmla="*/ 443884 w 3817398"/>
              <a:gd name="connsiteY3" fmla="*/ 676489 h 694245"/>
              <a:gd name="connsiteX4" fmla="*/ 603034 w 3817398"/>
              <a:gd name="connsiteY4" fmla="*/ 222064 h 694245"/>
              <a:gd name="connsiteX5" fmla="*/ 778415 w 3817398"/>
              <a:gd name="connsiteY5" fmla="*/ 354 h 694245"/>
              <a:gd name="connsiteX6" fmla="*/ 955320 w 3817398"/>
              <a:gd name="connsiteY6" fmla="*/ 267747 h 694245"/>
              <a:gd name="connsiteX7" fmla="*/ 1065320 w 3817398"/>
              <a:gd name="connsiteY7" fmla="*/ 676489 h 694245"/>
              <a:gd name="connsiteX8" fmla="*/ 1225118 w 3817398"/>
              <a:gd name="connsiteY8" fmla="*/ 525569 h 694245"/>
              <a:gd name="connsiteX9" fmla="*/ 1376039 w 3817398"/>
              <a:gd name="connsiteY9" fmla="*/ 348016 h 694245"/>
              <a:gd name="connsiteX10" fmla="*/ 1544715 w 3817398"/>
              <a:gd name="connsiteY10" fmla="*/ 516691 h 694245"/>
              <a:gd name="connsiteX11" fmla="*/ 1677880 w 3817398"/>
              <a:gd name="connsiteY11" fmla="*/ 685367 h 694245"/>
              <a:gd name="connsiteX12" fmla="*/ 1837678 w 3817398"/>
              <a:gd name="connsiteY12" fmla="*/ 507814 h 694245"/>
              <a:gd name="connsiteX13" fmla="*/ 1988598 w 3817398"/>
              <a:gd name="connsiteY13" fmla="*/ 348016 h 694245"/>
              <a:gd name="connsiteX14" fmla="*/ 2139518 w 3817398"/>
              <a:gd name="connsiteY14" fmla="*/ 507814 h 694245"/>
              <a:gd name="connsiteX15" fmla="*/ 2290439 w 3817398"/>
              <a:gd name="connsiteY15" fmla="*/ 676489 h 694245"/>
              <a:gd name="connsiteX16" fmla="*/ 2441359 w 3817398"/>
              <a:gd name="connsiteY16" fmla="*/ 507814 h 694245"/>
              <a:gd name="connsiteX17" fmla="*/ 2601157 w 3817398"/>
              <a:gd name="connsiteY17" fmla="*/ 339138 h 694245"/>
              <a:gd name="connsiteX18" fmla="*/ 2760955 w 3817398"/>
              <a:gd name="connsiteY18" fmla="*/ 516691 h 694245"/>
              <a:gd name="connsiteX19" fmla="*/ 2911876 w 3817398"/>
              <a:gd name="connsiteY19" fmla="*/ 694245 h 694245"/>
              <a:gd name="connsiteX20" fmla="*/ 3053918 w 3817398"/>
              <a:gd name="connsiteY20" fmla="*/ 516691 h 694245"/>
              <a:gd name="connsiteX21" fmla="*/ 3213717 w 3817398"/>
              <a:gd name="connsiteY21" fmla="*/ 339138 h 694245"/>
              <a:gd name="connsiteX22" fmla="*/ 3373515 w 3817398"/>
              <a:gd name="connsiteY22" fmla="*/ 507814 h 694245"/>
              <a:gd name="connsiteX23" fmla="*/ 3515557 w 3817398"/>
              <a:gd name="connsiteY23" fmla="*/ 676489 h 694245"/>
              <a:gd name="connsiteX24" fmla="*/ 3666478 w 3817398"/>
              <a:gd name="connsiteY24" fmla="*/ 516691 h 694245"/>
              <a:gd name="connsiteX25" fmla="*/ 3817398 w 3817398"/>
              <a:gd name="connsiteY25" fmla="*/ 356893 h 694245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65320 w 3817398"/>
              <a:gd name="connsiteY7" fmla="*/ 676430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52227 w 3817398"/>
              <a:gd name="connsiteY9" fmla="*/ 224132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5836"/>
              <a:gd name="connsiteX1" fmla="*/ 174732 w 3817398"/>
              <a:gd name="connsiteY1" fmla="*/ 243182 h 695836"/>
              <a:gd name="connsiteX2" fmla="*/ 301193 w 3817398"/>
              <a:gd name="connsiteY2" fmla="*/ 374405 h 695836"/>
              <a:gd name="connsiteX3" fmla="*/ 439122 w 3817398"/>
              <a:gd name="connsiteY3" fmla="*/ 524030 h 695836"/>
              <a:gd name="connsiteX4" fmla="*/ 603034 w 3817398"/>
              <a:gd name="connsiteY4" fmla="*/ 222005 h 695836"/>
              <a:gd name="connsiteX5" fmla="*/ 778415 w 3817398"/>
              <a:gd name="connsiteY5" fmla="*/ 295 h 695836"/>
              <a:gd name="connsiteX6" fmla="*/ 955320 w 3817398"/>
              <a:gd name="connsiteY6" fmla="*/ 267688 h 695836"/>
              <a:gd name="connsiteX7" fmla="*/ 1084370 w 3817398"/>
              <a:gd name="connsiteY7" fmla="*/ 538318 h 695836"/>
              <a:gd name="connsiteX8" fmla="*/ 1215593 w 3817398"/>
              <a:gd name="connsiteY8" fmla="*/ 430260 h 695836"/>
              <a:gd name="connsiteX9" fmla="*/ 1352227 w 3817398"/>
              <a:gd name="connsiteY9" fmla="*/ 224132 h 695836"/>
              <a:gd name="connsiteX10" fmla="*/ 1511378 w 3817398"/>
              <a:gd name="connsiteY10" fmla="*/ 626169 h 695836"/>
              <a:gd name="connsiteX11" fmla="*/ 1677880 w 3817398"/>
              <a:gd name="connsiteY11" fmla="*/ 685308 h 695836"/>
              <a:gd name="connsiteX12" fmla="*/ 1837678 w 3817398"/>
              <a:gd name="connsiteY12" fmla="*/ 507755 h 695836"/>
              <a:gd name="connsiteX13" fmla="*/ 1988598 w 3817398"/>
              <a:gd name="connsiteY13" fmla="*/ 347957 h 695836"/>
              <a:gd name="connsiteX14" fmla="*/ 2139518 w 3817398"/>
              <a:gd name="connsiteY14" fmla="*/ 507755 h 695836"/>
              <a:gd name="connsiteX15" fmla="*/ 2290439 w 3817398"/>
              <a:gd name="connsiteY15" fmla="*/ 676430 h 695836"/>
              <a:gd name="connsiteX16" fmla="*/ 2441359 w 3817398"/>
              <a:gd name="connsiteY16" fmla="*/ 507755 h 695836"/>
              <a:gd name="connsiteX17" fmla="*/ 2601157 w 3817398"/>
              <a:gd name="connsiteY17" fmla="*/ 339079 h 695836"/>
              <a:gd name="connsiteX18" fmla="*/ 2760955 w 3817398"/>
              <a:gd name="connsiteY18" fmla="*/ 516632 h 695836"/>
              <a:gd name="connsiteX19" fmla="*/ 2911876 w 3817398"/>
              <a:gd name="connsiteY19" fmla="*/ 694186 h 695836"/>
              <a:gd name="connsiteX20" fmla="*/ 3053918 w 3817398"/>
              <a:gd name="connsiteY20" fmla="*/ 516632 h 695836"/>
              <a:gd name="connsiteX21" fmla="*/ 3213717 w 3817398"/>
              <a:gd name="connsiteY21" fmla="*/ 339079 h 695836"/>
              <a:gd name="connsiteX22" fmla="*/ 3373515 w 3817398"/>
              <a:gd name="connsiteY22" fmla="*/ 507755 h 695836"/>
              <a:gd name="connsiteX23" fmla="*/ 3515557 w 3817398"/>
              <a:gd name="connsiteY23" fmla="*/ 676430 h 695836"/>
              <a:gd name="connsiteX24" fmla="*/ 3666478 w 3817398"/>
              <a:gd name="connsiteY24" fmla="*/ 516632 h 695836"/>
              <a:gd name="connsiteX25" fmla="*/ 3817398 w 3817398"/>
              <a:gd name="connsiteY25" fmla="*/ 356834 h 695836"/>
              <a:gd name="connsiteX0" fmla="*/ 0 w 3817398"/>
              <a:gd name="connsiteY0" fmla="*/ 498877 h 995934"/>
              <a:gd name="connsiteX1" fmla="*/ 174732 w 3817398"/>
              <a:gd name="connsiteY1" fmla="*/ 243182 h 995934"/>
              <a:gd name="connsiteX2" fmla="*/ 301193 w 3817398"/>
              <a:gd name="connsiteY2" fmla="*/ 374405 h 995934"/>
              <a:gd name="connsiteX3" fmla="*/ 439122 w 3817398"/>
              <a:gd name="connsiteY3" fmla="*/ 524030 h 995934"/>
              <a:gd name="connsiteX4" fmla="*/ 603034 w 3817398"/>
              <a:gd name="connsiteY4" fmla="*/ 222005 h 995934"/>
              <a:gd name="connsiteX5" fmla="*/ 778415 w 3817398"/>
              <a:gd name="connsiteY5" fmla="*/ 295 h 995934"/>
              <a:gd name="connsiteX6" fmla="*/ 955320 w 3817398"/>
              <a:gd name="connsiteY6" fmla="*/ 267688 h 995934"/>
              <a:gd name="connsiteX7" fmla="*/ 1084370 w 3817398"/>
              <a:gd name="connsiteY7" fmla="*/ 538318 h 995934"/>
              <a:gd name="connsiteX8" fmla="*/ 1215593 w 3817398"/>
              <a:gd name="connsiteY8" fmla="*/ 430260 h 995934"/>
              <a:gd name="connsiteX9" fmla="*/ 1352227 w 3817398"/>
              <a:gd name="connsiteY9" fmla="*/ 224132 h 995934"/>
              <a:gd name="connsiteX10" fmla="*/ 1511378 w 3817398"/>
              <a:gd name="connsiteY10" fmla="*/ 626169 h 995934"/>
              <a:gd name="connsiteX11" fmla="*/ 1701693 w 3817398"/>
              <a:gd name="connsiteY11" fmla="*/ 994871 h 995934"/>
              <a:gd name="connsiteX12" fmla="*/ 1837678 w 3817398"/>
              <a:gd name="connsiteY12" fmla="*/ 507755 h 995934"/>
              <a:gd name="connsiteX13" fmla="*/ 1988598 w 3817398"/>
              <a:gd name="connsiteY13" fmla="*/ 347957 h 995934"/>
              <a:gd name="connsiteX14" fmla="*/ 2139518 w 3817398"/>
              <a:gd name="connsiteY14" fmla="*/ 507755 h 995934"/>
              <a:gd name="connsiteX15" fmla="*/ 2290439 w 3817398"/>
              <a:gd name="connsiteY15" fmla="*/ 676430 h 995934"/>
              <a:gd name="connsiteX16" fmla="*/ 2441359 w 3817398"/>
              <a:gd name="connsiteY16" fmla="*/ 507755 h 995934"/>
              <a:gd name="connsiteX17" fmla="*/ 2601157 w 3817398"/>
              <a:gd name="connsiteY17" fmla="*/ 339079 h 995934"/>
              <a:gd name="connsiteX18" fmla="*/ 2760955 w 3817398"/>
              <a:gd name="connsiteY18" fmla="*/ 516632 h 995934"/>
              <a:gd name="connsiteX19" fmla="*/ 2911876 w 3817398"/>
              <a:gd name="connsiteY19" fmla="*/ 694186 h 995934"/>
              <a:gd name="connsiteX20" fmla="*/ 3053918 w 3817398"/>
              <a:gd name="connsiteY20" fmla="*/ 516632 h 995934"/>
              <a:gd name="connsiteX21" fmla="*/ 3213717 w 3817398"/>
              <a:gd name="connsiteY21" fmla="*/ 339079 h 995934"/>
              <a:gd name="connsiteX22" fmla="*/ 3373515 w 3817398"/>
              <a:gd name="connsiteY22" fmla="*/ 507755 h 995934"/>
              <a:gd name="connsiteX23" fmla="*/ 3515557 w 3817398"/>
              <a:gd name="connsiteY23" fmla="*/ 676430 h 995934"/>
              <a:gd name="connsiteX24" fmla="*/ 3666478 w 3817398"/>
              <a:gd name="connsiteY24" fmla="*/ 516632 h 995934"/>
              <a:gd name="connsiteX25" fmla="*/ 3817398 w 3817398"/>
              <a:gd name="connsiteY25" fmla="*/ 356834 h 995934"/>
              <a:gd name="connsiteX0" fmla="*/ 0 w 3817398"/>
              <a:gd name="connsiteY0" fmla="*/ 498877 h 1018711"/>
              <a:gd name="connsiteX1" fmla="*/ 174732 w 3817398"/>
              <a:gd name="connsiteY1" fmla="*/ 243182 h 1018711"/>
              <a:gd name="connsiteX2" fmla="*/ 301193 w 3817398"/>
              <a:gd name="connsiteY2" fmla="*/ 374405 h 1018711"/>
              <a:gd name="connsiteX3" fmla="*/ 439122 w 3817398"/>
              <a:gd name="connsiteY3" fmla="*/ 524030 h 1018711"/>
              <a:gd name="connsiteX4" fmla="*/ 603034 w 3817398"/>
              <a:gd name="connsiteY4" fmla="*/ 222005 h 1018711"/>
              <a:gd name="connsiteX5" fmla="*/ 778415 w 3817398"/>
              <a:gd name="connsiteY5" fmla="*/ 295 h 1018711"/>
              <a:gd name="connsiteX6" fmla="*/ 955320 w 3817398"/>
              <a:gd name="connsiteY6" fmla="*/ 267688 h 1018711"/>
              <a:gd name="connsiteX7" fmla="*/ 1084370 w 3817398"/>
              <a:gd name="connsiteY7" fmla="*/ 538318 h 1018711"/>
              <a:gd name="connsiteX8" fmla="*/ 1215593 w 3817398"/>
              <a:gd name="connsiteY8" fmla="*/ 430260 h 1018711"/>
              <a:gd name="connsiteX9" fmla="*/ 1352227 w 3817398"/>
              <a:gd name="connsiteY9" fmla="*/ 224132 h 1018711"/>
              <a:gd name="connsiteX10" fmla="*/ 1511378 w 3817398"/>
              <a:gd name="connsiteY10" fmla="*/ 626169 h 1018711"/>
              <a:gd name="connsiteX11" fmla="*/ 1701693 w 3817398"/>
              <a:gd name="connsiteY11" fmla="*/ 994871 h 1018711"/>
              <a:gd name="connsiteX12" fmla="*/ 1785290 w 3817398"/>
              <a:gd name="connsiteY12" fmla="*/ 912567 h 1018711"/>
              <a:gd name="connsiteX13" fmla="*/ 1988598 w 3817398"/>
              <a:gd name="connsiteY13" fmla="*/ 347957 h 1018711"/>
              <a:gd name="connsiteX14" fmla="*/ 2139518 w 3817398"/>
              <a:gd name="connsiteY14" fmla="*/ 507755 h 1018711"/>
              <a:gd name="connsiteX15" fmla="*/ 2290439 w 3817398"/>
              <a:gd name="connsiteY15" fmla="*/ 676430 h 1018711"/>
              <a:gd name="connsiteX16" fmla="*/ 2441359 w 3817398"/>
              <a:gd name="connsiteY16" fmla="*/ 507755 h 1018711"/>
              <a:gd name="connsiteX17" fmla="*/ 2601157 w 3817398"/>
              <a:gd name="connsiteY17" fmla="*/ 339079 h 1018711"/>
              <a:gd name="connsiteX18" fmla="*/ 2760955 w 3817398"/>
              <a:gd name="connsiteY18" fmla="*/ 516632 h 1018711"/>
              <a:gd name="connsiteX19" fmla="*/ 2911876 w 3817398"/>
              <a:gd name="connsiteY19" fmla="*/ 694186 h 1018711"/>
              <a:gd name="connsiteX20" fmla="*/ 3053918 w 3817398"/>
              <a:gd name="connsiteY20" fmla="*/ 516632 h 1018711"/>
              <a:gd name="connsiteX21" fmla="*/ 3213717 w 3817398"/>
              <a:gd name="connsiteY21" fmla="*/ 339079 h 1018711"/>
              <a:gd name="connsiteX22" fmla="*/ 3373515 w 3817398"/>
              <a:gd name="connsiteY22" fmla="*/ 507755 h 1018711"/>
              <a:gd name="connsiteX23" fmla="*/ 3515557 w 3817398"/>
              <a:gd name="connsiteY23" fmla="*/ 676430 h 1018711"/>
              <a:gd name="connsiteX24" fmla="*/ 3666478 w 3817398"/>
              <a:gd name="connsiteY24" fmla="*/ 516632 h 1018711"/>
              <a:gd name="connsiteX25" fmla="*/ 3817398 w 3817398"/>
              <a:gd name="connsiteY25" fmla="*/ 356834 h 1018711"/>
              <a:gd name="connsiteX0" fmla="*/ 0 w 3817398"/>
              <a:gd name="connsiteY0" fmla="*/ 498877 h 1010895"/>
              <a:gd name="connsiteX1" fmla="*/ 174732 w 3817398"/>
              <a:gd name="connsiteY1" fmla="*/ 243182 h 1010895"/>
              <a:gd name="connsiteX2" fmla="*/ 301193 w 3817398"/>
              <a:gd name="connsiteY2" fmla="*/ 374405 h 1010895"/>
              <a:gd name="connsiteX3" fmla="*/ 439122 w 3817398"/>
              <a:gd name="connsiteY3" fmla="*/ 524030 h 1010895"/>
              <a:gd name="connsiteX4" fmla="*/ 603034 w 3817398"/>
              <a:gd name="connsiteY4" fmla="*/ 222005 h 1010895"/>
              <a:gd name="connsiteX5" fmla="*/ 778415 w 3817398"/>
              <a:gd name="connsiteY5" fmla="*/ 295 h 1010895"/>
              <a:gd name="connsiteX6" fmla="*/ 955320 w 3817398"/>
              <a:gd name="connsiteY6" fmla="*/ 267688 h 1010895"/>
              <a:gd name="connsiteX7" fmla="*/ 1084370 w 3817398"/>
              <a:gd name="connsiteY7" fmla="*/ 538318 h 1010895"/>
              <a:gd name="connsiteX8" fmla="*/ 1215593 w 3817398"/>
              <a:gd name="connsiteY8" fmla="*/ 430260 h 1010895"/>
              <a:gd name="connsiteX9" fmla="*/ 1352227 w 3817398"/>
              <a:gd name="connsiteY9" fmla="*/ 224132 h 1010895"/>
              <a:gd name="connsiteX10" fmla="*/ 1511378 w 3817398"/>
              <a:gd name="connsiteY10" fmla="*/ 626169 h 1010895"/>
              <a:gd name="connsiteX11" fmla="*/ 1701693 w 3817398"/>
              <a:gd name="connsiteY11" fmla="*/ 994871 h 1010895"/>
              <a:gd name="connsiteX12" fmla="*/ 1785290 w 3817398"/>
              <a:gd name="connsiteY12" fmla="*/ 912567 h 1010895"/>
              <a:gd name="connsiteX13" fmla="*/ 1940973 w 3817398"/>
              <a:gd name="connsiteY13" fmla="*/ 624182 h 1010895"/>
              <a:gd name="connsiteX14" fmla="*/ 2139518 w 3817398"/>
              <a:gd name="connsiteY14" fmla="*/ 507755 h 1010895"/>
              <a:gd name="connsiteX15" fmla="*/ 2290439 w 3817398"/>
              <a:gd name="connsiteY15" fmla="*/ 676430 h 1010895"/>
              <a:gd name="connsiteX16" fmla="*/ 2441359 w 3817398"/>
              <a:gd name="connsiteY16" fmla="*/ 507755 h 1010895"/>
              <a:gd name="connsiteX17" fmla="*/ 2601157 w 3817398"/>
              <a:gd name="connsiteY17" fmla="*/ 339079 h 1010895"/>
              <a:gd name="connsiteX18" fmla="*/ 2760955 w 3817398"/>
              <a:gd name="connsiteY18" fmla="*/ 516632 h 1010895"/>
              <a:gd name="connsiteX19" fmla="*/ 2911876 w 3817398"/>
              <a:gd name="connsiteY19" fmla="*/ 694186 h 1010895"/>
              <a:gd name="connsiteX20" fmla="*/ 3053918 w 3817398"/>
              <a:gd name="connsiteY20" fmla="*/ 516632 h 1010895"/>
              <a:gd name="connsiteX21" fmla="*/ 3213717 w 3817398"/>
              <a:gd name="connsiteY21" fmla="*/ 339079 h 1010895"/>
              <a:gd name="connsiteX22" fmla="*/ 3373515 w 3817398"/>
              <a:gd name="connsiteY22" fmla="*/ 507755 h 1010895"/>
              <a:gd name="connsiteX23" fmla="*/ 3515557 w 3817398"/>
              <a:gd name="connsiteY23" fmla="*/ 676430 h 1010895"/>
              <a:gd name="connsiteX24" fmla="*/ 3666478 w 3817398"/>
              <a:gd name="connsiteY24" fmla="*/ 516632 h 1010895"/>
              <a:gd name="connsiteX25" fmla="*/ 3817398 w 3817398"/>
              <a:gd name="connsiteY25" fmla="*/ 356834 h 1010895"/>
              <a:gd name="connsiteX0" fmla="*/ 0 w 3817398"/>
              <a:gd name="connsiteY0" fmla="*/ 498877 h 1093712"/>
              <a:gd name="connsiteX1" fmla="*/ 174732 w 3817398"/>
              <a:gd name="connsiteY1" fmla="*/ 243182 h 1093712"/>
              <a:gd name="connsiteX2" fmla="*/ 301193 w 3817398"/>
              <a:gd name="connsiteY2" fmla="*/ 374405 h 1093712"/>
              <a:gd name="connsiteX3" fmla="*/ 439122 w 3817398"/>
              <a:gd name="connsiteY3" fmla="*/ 524030 h 1093712"/>
              <a:gd name="connsiteX4" fmla="*/ 603034 w 3817398"/>
              <a:gd name="connsiteY4" fmla="*/ 222005 h 1093712"/>
              <a:gd name="connsiteX5" fmla="*/ 778415 w 3817398"/>
              <a:gd name="connsiteY5" fmla="*/ 295 h 1093712"/>
              <a:gd name="connsiteX6" fmla="*/ 955320 w 3817398"/>
              <a:gd name="connsiteY6" fmla="*/ 267688 h 1093712"/>
              <a:gd name="connsiteX7" fmla="*/ 1084370 w 3817398"/>
              <a:gd name="connsiteY7" fmla="*/ 538318 h 1093712"/>
              <a:gd name="connsiteX8" fmla="*/ 1215593 w 3817398"/>
              <a:gd name="connsiteY8" fmla="*/ 430260 h 1093712"/>
              <a:gd name="connsiteX9" fmla="*/ 1352227 w 3817398"/>
              <a:gd name="connsiteY9" fmla="*/ 224132 h 1093712"/>
              <a:gd name="connsiteX10" fmla="*/ 1511378 w 3817398"/>
              <a:gd name="connsiteY10" fmla="*/ 626169 h 1093712"/>
              <a:gd name="connsiteX11" fmla="*/ 1701693 w 3817398"/>
              <a:gd name="connsiteY11" fmla="*/ 994871 h 1093712"/>
              <a:gd name="connsiteX12" fmla="*/ 1785290 w 3817398"/>
              <a:gd name="connsiteY12" fmla="*/ 912567 h 1093712"/>
              <a:gd name="connsiteX13" fmla="*/ 1940973 w 3817398"/>
              <a:gd name="connsiteY13" fmla="*/ 624182 h 1093712"/>
              <a:gd name="connsiteX14" fmla="*/ 2082368 w 3817398"/>
              <a:gd name="connsiteY14" fmla="*/ 1093542 h 1093712"/>
              <a:gd name="connsiteX15" fmla="*/ 2290439 w 3817398"/>
              <a:gd name="connsiteY15" fmla="*/ 676430 h 1093712"/>
              <a:gd name="connsiteX16" fmla="*/ 2441359 w 3817398"/>
              <a:gd name="connsiteY16" fmla="*/ 507755 h 1093712"/>
              <a:gd name="connsiteX17" fmla="*/ 2601157 w 3817398"/>
              <a:gd name="connsiteY17" fmla="*/ 339079 h 1093712"/>
              <a:gd name="connsiteX18" fmla="*/ 2760955 w 3817398"/>
              <a:gd name="connsiteY18" fmla="*/ 516632 h 1093712"/>
              <a:gd name="connsiteX19" fmla="*/ 2911876 w 3817398"/>
              <a:gd name="connsiteY19" fmla="*/ 694186 h 1093712"/>
              <a:gd name="connsiteX20" fmla="*/ 3053918 w 3817398"/>
              <a:gd name="connsiteY20" fmla="*/ 516632 h 1093712"/>
              <a:gd name="connsiteX21" fmla="*/ 3213717 w 3817398"/>
              <a:gd name="connsiteY21" fmla="*/ 339079 h 1093712"/>
              <a:gd name="connsiteX22" fmla="*/ 3373515 w 3817398"/>
              <a:gd name="connsiteY22" fmla="*/ 507755 h 1093712"/>
              <a:gd name="connsiteX23" fmla="*/ 3515557 w 3817398"/>
              <a:gd name="connsiteY23" fmla="*/ 676430 h 1093712"/>
              <a:gd name="connsiteX24" fmla="*/ 3666478 w 3817398"/>
              <a:gd name="connsiteY24" fmla="*/ 516632 h 1093712"/>
              <a:gd name="connsiteX25" fmla="*/ 3817398 w 3817398"/>
              <a:gd name="connsiteY25" fmla="*/ 356834 h 1093712"/>
              <a:gd name="connsiteX0" fmla="*/ 0 w 3817398"/>
              <a:gd name="connsiteY0" fmla="*/ 498877 h 1292566"/>
              <a:gd name="connsiteX1" fmla="*/ 174732 w 3817398"/>
              <a:gd name="connsiteY1" fmla="*/ 243182 h 1292566"/>
              <a:gd name="connsiteX2" fmla="*/ 301193 w 3817398"/>
              <a:gd name="connsiteY2" fmla="*/ 374405 h 1292566"/>
              <a:gd name="connsiteX3" fmla="*/ 439122 w 3817398"/>
              <a:gd name="connsiteY3" fmla="*/ 524030 h 1292566"/>
              <a:gd name="connsiteX4" fmla="*/ 603034 w 3817398"/>
              <a:gd name="connsiteY4" fmla="*/ 222005 h 1292566"/>
              <a:gd name="connsiteX5" fmla="*/ 778415 w 3817398"/>
              <a:gd name="connsiteY5" fmla="*/ 295 h 1292566"/>
              <a:gd name="connsiteX6" fmla="*/ 955320 w 3817398"/>
              <a:gd name="connsiteY6" fmla="*/ 267688 h 1292566"/>
              <a:gd name="connsiteX7" fmla="*/ 1084370 w 3817398"/>
              <a:gd name="connsiteY7" fmla="*/ 538318 h 1292566"/>
              <a:gd name="connsiteX8" fmla="*/ 1215593 w 3817398"/>
              <a:gd name="connsiteY8" fmla="*/ 430260 h 1292566"/>
              <a:gd name="connsiteX9" fmla="*/ 1352227 w 3817398"/>
              <a:gd name="connsiteY9" fmla="*/ 224132 h 1292566"/>
              <a:gd name="connsiteX10" fmla="*/ 1511378 w 3817398"/>
              <a:gd name="connsiteY10" fmla="*/ 626169 h 1292566"/>
              <a:gd name="connsiteX11" fmla="*/ 1701693 w 3817398"/>
              <a:gd name="connsiteY11" fmla="*/ 994871 h 1292566"/>
              <a:gd name="connsiteX12" fmla="*/ 1785290 w 3817398"/>
              <a:gd name="connsiteY12" fmla="*/ 912567 h 1292566"/>
              <a:gd name="connsiteX13" fmla="*/ 1940973 w 3817398"/>
              <a:gd name="connsiteY13" fmla="*/ 624182 h 1292566"/>
              <a:gd name="connsiteX14" fmla="*/ 2082368 w 3817398"/>
              <a:gd name="connsiteY14" fmla="*/ 1093542 h 1292566"/>
              <a:gd name="connsiteX15" fmla="*/ 2247576 w 3817398"/>
              <a:gd name="connsiteY15" fmla="*/ 1262218 h 1292566"/>
              <a:gd name="connsiteX16" fmla="*/ 2441359 w 3817398"/>
              <a:gd name="connsiteY16" fmla="*/ 507755 h 1292566"/>
              <a:gd name="connsiteX17" fmla="*/ 2601157 w 3817398"/>
              <a:gd name="connsiteY17" fmla="*/ 339079 h 1292566"/>
              <a:gd name="connsiteX18" fmla="*/ 2760955 w 3817398"/>
              <a:gd name="connsiteY18" fmla="*/ 516632 h 1292566"/>
              <a:gd name="connsiteX19" fmla="*/ 2911876 w 3817398"/>
              <a:gd name="connsiteY19" fmla="*/ 694186 h 1292566"/>
              <a:gd name="connsiteX20" fmla="*/ 3053918 w 3817398"/>
              <a:gd name="connsiteY20" fmla="*/ 516632 h 1292566"/>
              <a:gd name="connsiteX21" fmla="*/ 3213717 w 3817398"/>
              <a:gd name="connsiteY21" fmla="*/ 339079 h 1292566"/>
              <a:gd name="connsiteX22" fmla="*/ 3373515 w 3817398"/>
              <a:gd name="connsiteY22" fmla="*/ 507755 h 1292566"/>
              <a:gd name="connsiteX23" fmla="*/ 3515557 w 3817398"/>
              <a:gd name="connsiteY23" fmla="*/ 676430 h 1292566"/>
              <a:gd name="connsiteX24" fmla="*/ 3666478 w 3817398"/>
              <a:gd name="connsiteY24" fmla="*/ 516632 h 1292566"/>
              <a:gd name="connsiteX25" fmla="*/ 3817398 w 3817398"/>
              <a:gd name="connsiteY25" fmla="*/ 356834 h 1292566"/>
              <a:gd name="connsiteX0" fmla="*/ 0 w 3817398"/>
              <a:gd name="connsiteY0" fmla="*/ 498877 h 1267316"/>
              <a:gd name="connsiteX1" fmla="*/ 174732 w 3817398"/>
              <a:gd name="connsiteY1" fmla="*/ 243182 h 1267316"/>
              <a:gd name="connsiteX2" fmla="*/ 301193 w 3817398"/>
              <a:gd name="connsiteY2" fmla="*/ 374405 h 1267316"/>
              <a:gd name="connsiteX3" fmla="*/ 439122 w 3817398"/>
              <a:gd name="connsiteY3" fmla="*/ 524030 h 1267316"/>
              <a:gd name="connsiteX4" fmla="*/ 603034 w 3817398"/>
              <a:gd name="connsiteY4" fmla="*/ 222005 h 1267316"/>
              <a:gd name="connsiteX5" fmla="*/ 778415 w 3817398"/>
              <a:gd name="connsiteY5" fmla="*/ 295 h 1267316"/>
              <a:gd name="connsiteX6" fmla="*/ 955320 w 3817398"/>
              <a:gd name="connsiteY6" fmla="*/ 267688 h 1267316"/>
              <a:gd name="connsiteX7" fmla="*/ 1084370 w 3817398"/>
              <a:gd name="connsiteY7" fmla="*/ 538318 h 1267316"/>
              <a:gd name="connsiteX8" fmla="*/ 1215593 w 3817398"/>
              <a:gd name="connsiteY8" fmla="*/ 430260 h 1267316"/>
              <a:gd name="connsiteX9" fmla="*/ 1352227 w 3817398"/>
              <a:gd name="connsiteY9" fmla="*/ 224132 h 1267316"/>
              <a:gd name="connsiteX10" fmla="*/ 1511378 w 3817398"/>
              <a:gd name="connsiteY10" fmla="*/ 626169 h 1267316"/>
              <a:gd name="connsiteX11" fmla="*/ 1701693 w 3817398"/>
              <a:gd name="connsiteY11" fmla="*/ 994871 h 1267316"/>
              <a:gd name="connsiteX12" fmla="*/ 1785290 w 3817398"/>
              <a:gd name="connsiteY12" fmla="*/ 912567 h 1267316"/>
              <a:gd name="connsiteX13" fmla="*/ 1940973 w 3817398"/>
              <a:gd name="connsiteY13" fmla="*/ 624182 h 1267316"/>
              <a:gd name="connsiteX14" fmla="*/ 2082368 w 3817398"/>
              <a:gd name="connsiteY14" fmla="*/ 1093542 h 1267316"/>
              <a:gd name="connsiteX15" fmla="*/ 2247576 w 3817398"/>
              <a:gd name="connsiteY15" fmla="*/ 1262218 h 1267316"/>
              <a:gd name="connsiteX16" fmla="*/ 2360397 w 3817398"/>
              <a:gd name="connsiteY16" fmla="*/ 1136405 h 1267316"/>
              <a:gd name="connsiteX17" fmla="*/ 2601157 w 3817398"/>
              <a:gd name="connsiteY17" fmla="*/ 339079 h 1267316"/>
              <a:gd name="connsiteX18" fmla="*/ 2760955 w 3817398"/>
              <a:gd name="connsiteY18" fmla="*/ 516632 h 1267316"/>
              <a:gd name="connsiteX19" fmla="*/ 2911876 w 3817398"/>
              <a:gd name="connsiteY19" fmla="*/ 694186 h 1267316"/>
              <a:gd name="connsiteX20" fmla="*/ 3053918 w 3817398"/>
              <a:gd name="connsiteY20" fmla="*/ 516632 h 1267316"/>
              <a:gd name="connsiteX21" fmla="*/ 3213717 w 3817398"/>
              <a:gd name="connsiteY21" fmla="*/ 339079 h 1267316"/>
              <a:gd name="connsiteX22" fmla="*/ 3373515 w 3817398"/>
              <a:gd name="connsiteY22" fmla="*/ 507755 h 1267316"/>
              <a:gd name="connsiteX23" fmla="*/ 3515557 w 3817398"/>
              <a:gd name="connsiteY23" fmla="*/ 676430 h 1267316"/>
              <a:gd name="connsiteX24" fmla="*/ 3666478 w 3817398"/>
              <a:gd name="connsiteY24" fmla="*/ 516632 h 1267316"/>
              <a:gd name="connsiteX25" fmla="*/ 3817398 w 3817398"/>
              <a:gd name="connsiteY25" fmla="*/ 356834 h 1267316"/>
              <a:gd name="connsiteX0" fmla="*/ 0 w 3817398"/>
              <a:gd name="connsiteY0" fmla="*/ 498877 h 1315741"/>
              <a:gd name="connsiteX1" fmla="*/ 174732 w 3817398"/>
              <a:gd name="connsiteY1" fmla="*/ 243182 h 1315741"/>
              <a:gd name="connsiteX2" fmla="*/ 301193 w 3817398"/>
              <a:gd name="connsiteY2" fmla="*/ 374405 h 1315741"/>
              <a:gd name="connsiteX3" fmla="*/ 439122 w 3817398"/>
              <a:gd name="connsiteY3" fmla="*/ 524030 h 1315741"/>
              <a:gd name="connsiteX4" fmla="*/ 603034 w 3817398"/>
              <a:gd name="connsiteY4" fmla="*/ 222005 h 1315741"/>
              <a:gd name="connsiteX5" fmla="*/ 778415 w 3817398"/>
              <a:gd name="connsiteY5" fmla="*/ 295 h 1315741"/>
              <a:gd name="connsiteX6" fmla="*/ 955320 w 3817398"/>
              <a:gd name="connsiteY6" fmla="*/ 267688 h 1315741"/>
              <a:gd name="connsiteX7" fmla="*/ 1084370 w 3817398"/>
              <a:gd name="connsiteY7" fmla="*/ 538318 h 1315741"/>
              <a:gd name="connsiteX8" fmla="*/ 1215593 w 3817398"/>
              <a:gd name="connsiteY8" fmla="*/ 430260 h 1315741"/>
              <a:gd name="connsiteX9" fmla="*/ 1352227 w 3817398"/>
              <a:gd name="connsiteY9" fmla="*/ 224132 h 1315741"/>
              <a:gd name="connsiteX10" fmla="*/ 1511378 w 3817398"/>
              <a:gd name="connsiteY10" fmla="*/ 626169 h 1315741"/>
              <a:gd name="connsiteX11" fmla="*/ 1701693 w 3817398"/>
              <a:gd name="connsiteY11" fmla="*/ 994871 h 1315741"/>
              <a:gd name="connsiteX12" fmla="*/ 1785290 w 3817398"/>
              <a:gd name="connsiteY12" fmla="*/ 912567 h 1315741"/>
              <a:gd name="connsiteX13" fmla="*/ 1940973 w 3817398"/>
              <a:gd name="connsiteY13" fmla="*/ 624182 h 1315741"/>
              <a:gd name="connsiteX14" fmla="*/ 2082368 w 3817398"/>
              <a:gd name="connsiteY14" fmla="*/ 1093542 h 1315741"/>
              <a:gd name="connsiteX15" fmla="*/ 2233288 w 3817398"/>
              <a:gd name="connsiteY15" fmla="*/ 1314605 h 1315741"/>
              <a:gd name="connsiteX16" fmla="*/ 2360397 w 3817398"/>
              <a:gd name="connsiteY16" fmla="*/ 1136405 h 1315741"/>
              <a:gd name="connsiteX17" fmla="*/ 2601157 w 3817398"/>
              <a:gd name="connsiteY17" fmla="*/ 339079 h 1315741"/>
              <a:gd name="connsiteX18" fmla="*/ 2760955 w 3817398"/>
              <a:gd name="connsiteY18" fmla="*/ 516632 h 1315741"/>
              <a:gd name="connsiteX19" fmla="*/ 2911876 w 3817398"/>
              <a:gd name="connsiteY19" fmla="*/ 694186 h 1315741"/>
              <a:gd name="connsiteX20" fmla="*/ 3053918 w 3817398"/>
              <a:gd name="connsiteY20" fmla="*/ 516632 h 1315741"/>
              <a:gd name="connsiteX21" fmla="*/ 3213717 w 3817398"/>
              <a:gd name="connsiteY21" fmla="*/ 339079 h 1315741"/>
              <a:gd name="connsiteX22" fmla="*/ 3373515 w 3817398"/>
              <a:gd name="connsiteY22" fmla="*/ 507755 h 1315741"/>
              <a:gd name="connsiteX23" fmla="*/ 3515557 w 3817398"/>
              <a:gd name="connsiteY23" fmla="*/ 676430 h 1315741"/>
              <a:gd name="connsiteX24" fmla="*/ 3666478 w 3817398"/>
              <a:gd name="connsiteY24" fmla="*/ 516632 h 1315741"/>
              <a:gd name="connsiteX25" fmla="*/ 3817398 w 3817398"/>
              <a:gd name="connsiteY25" fmla="*/ 356834 h 1315741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60955 w 3817398"/>
              <a:gd name="connsiteY18" fmla="*/ 51663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37903 w 3817398"/>
              <a:gd name="connsiteY24" fmla="*/ 216595 h 1315117"/>
              <a:gd name="connsiteX25" fmla="*/ 3817398 w 3817398"/>
              <a:gd name="connsiteY25" fmla="*/ 356834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68753 w 3793586"/>
              <a:gd name="connsiteY22" fmla="*/ 37440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04566 w 3793586"/>
              <a:gd name="connsiteY24" fmla="*/ 235645 h 1315117"/>
              <a:gd name="connsiteX25" fmla="*/ 3793586 w 3793586"/>
              <a:gd name="connsiteY25" fmla="*/ 61559 h 1315117"/>
              <a:gd name="connsiteX0" fmla="*/ 0 w 3793586"/>
              <a:gd name="connsiteY0" fmla="*/ 498877 h 1315102"/>
              <a:gd name="connsiteX1" fmla="*/ 174732 w 3793586"/>
              <a:gd name="connsiteY1" fmla="*/ 243182 h 1315102"/>
              <a:gd name="connsiteX2" fmla="*/ 301193 w 3793586"/>
              <a:gd name="connsiteY2" fmla="*/ 374405 h 1315102"/>
              <a:gd name="connsiteX3" fmla="*/ 439122 w 3793586"/>
              <a:gd name="connsiteY3" fmla="*/ 524030 h 1315102"/>
              <a:gd name="connsiteX4" fmla="*/ 603034 w 3793586"/>
              <a:gd name="connsiteY4" fmla="*/ 222005 h 1315102"/>
              <a:gd name="connsiteX5" fmla="*/ 778415 w 3793586"/>
              <a:gd name="connsiteY5" fmla="*/ 295 h 1315102"/>
              <a:gd name="connsiteX6" fmla="*/ 955320 w 3793586"/>
              <a:gd name="connsiteY6" fmla="*/ 267688 h 1315102"/>
              <a:gd name="connsiteX7" fmla="*/ 1084370 w 3793586"/>
              <a:gd name="connsiteY7" fmla="*/ 538318 h 1315102"/>
              <a:gd name="connsiteX8" fmla="*/ 1215593 w 3793586"/>
              <a:gd name="connsiteY8" fmla="*/ 430260 h 1315102"/>
              <a:gd name="connsiteX9" fmla="*/ 1352227 w 3793586"/>
              <a:gd name="connsiteY9" fmla="*/ 224132 h 1315102"/>
              <a:gd name="connsiteX10" fmla="*/ 1511378 w 3793586"/>
              <a:gd name="connsiteY10" fmla="*/ 626169 h 1315102"/>
              <a:gd name="connsiteX11" fmla="*/ 1701693 w 3793586"/>
              <a:gd name="connsiteY11" fmla="*/ 994871 h 1315102"/>
              <a:gd name="connsiteX12" fmla="*/ 1785290 w 3793586"/>
              <a:gd name="connsiteY12" fmla="*/ 912567 h 1315102"/>
              <a:gd name="connsiteX13" fmla="*/ 1940973 w 3793586"/>
              <a:gd name="connsiteY13" fmla="*/ 624182 h 1315102"/>
              <a:gd name="connsiteX14" fmla="*/ 2082368 w 3793586"/>
              <a:gd name="connsiteY14" fmla="*/ 1093542 h 1315102"/>
              <a:gd name="connsiteX15" fmla="*/ 2233288 w 3793586"/>
              <a:gd name="connsiteY15" fmla="*/ 1314605 h 1315102"/>
              <a:gd name="connsiteX16" fmla="*/ 2360397 w 3793586"/>
              <a:gd name="connsiteY16" fmla="*/ 1136405 h 1315102"/>
              <a:gd name="connsiteX17" fmla="*/ 2629731 w 3793586"/>
              <a:gd name="connsiteY17" fmla="*/ 624828 h 1315102"/>
              <a:gd name="connsiteX18" fmla="*/ 2732380 w 3793586"/>
              <a:gd name="connsiteY18" fmla="*/ 916682 h 1315102"/>
              <a:gd name="connsiteX19" fmla="*/ 2883300 w 3793586"/>
              <a:gd name="connsiteY19" fmla="*/ 1018036 h 1315102"/>
              <a:gd name="connsiteX20" fmla="*/ 3068205 w 3793586"/>
              <a:gd name="connsiteY20" fmla="*/ 649982 h 1315102"/>
              <a:gd name="connsiteX21" fmla="*/ 3189905 w 3793586"/>
              <a:gd name="connsiteY21" fmla="*/ 300979 h 1315102"/>
              <a:gd name="connsiteX22" fmla="*/ 3349702 w 3793586"/>
              <a:gd name="connsiteY22" fmla="*/ 417267 h 1315102"/>
              <a:gd name="connsiteX23" fmla="*/ 3486982 w 3793586"/>
              <a:gd name="connsiteY23" fmla="*/ 576417 h 1315102"/>
              <a:gd name="connsiteX24" fmla="*/ 3604566 w 3793586"/>
              <a:gd name="connsiteY24" fmla="*/ 235645 h 1315102"/>
              <a:gd name="connsiteX25" fmla="*/ 3793586 w 3793586"/>
              <a:gd name="connsiteY25" fmla="*/ 61559 h 1315102"/>
              <a:gd name="connsiteX0" fmla="*/ 0 w 3793586"/>
              <a:gd name="connsiteY0" fmla="*/ 498877 h 1315244"/>
              <a:gd name="connsiteX1" fmla="*/ 174732 w 3793586"/>
              <a:gd name="connsiteY1" fmla="*/ 243182 h 1315244"/>
              <a:gd name="connsiteX2" fmla="*/ 301193 w 3793586"/>
              <a:gd name="connsiteY2" fmla="*/ 374405 h 1315244"/>
              <a:gd name="connsiteX3" fmla="*/ 439122 w 3793586"/>
              <a:gd name="connsiteY3" fmla="*/ 524030 h 1315244"/>
              <a:gd name="connsiteX4" fmla="*/ 603034 w 3793586"/>
              <a:gd name="connsiteY4" fmla="*/ 222005 h 1315244"/>
              <a:gd name="connsiteX5" fmla="*/ 778415 w 3793586"/>
              <a:gd name="connsiteY5" fmla="*/ 295 h 1315244"/>
              <a:gd name="connsiteX6" fmla="*/ 955320 w 3793586"/>
              <a:gd name="connsiteY6" fmla="*/ 267688 h 1315244"/>
              <a:gd name="connsiteX7" fmla="*/ 1084370 w 3793586"/>
              <a:gd name="connsiteY7" fmla="*/ 538318 h 1315244"/>
              <a:gd name="connsiteX8" fmla="*/ 1215593 w 3793586"/>
              <a:gd name="connsiteY8" fmla="*/ 430260 h 1315244"/>
              <a:gd name="connsiteX9" fmla="*/ 1352227 w 3793586"/>
              <a:gd name="connsiteY9" fmla="*/ 224132 h 1315244"/>
              <a:gd name="connsiteX10" fmla="*/ 1511378 w 3793586"/>
              <a:gd name="connsiteY10" fmla="*/ 626169 h 1315244"/>
              <a:gd name="connsiteX11" fmla="*/ 1701693 w 3793586"/>
              <a:gd name="connsiteY11" fmla="*/ 994871 h 1315244"/>
              <a:gd name="connsiteX12" fmla="*/ 1785290 w 3793586"/>
              <a:gd name="connsiteY12" fmla="*/ 912567 h 1315244"/>
              <a:gd name="connsiteX13" fmla="*/ 1940973 w 3793586"/>
              <a:gd name="connsiteY13" fmla="*/ 624182 h 1315244"/>
              <a:gd name="connsiteX14" fmla="*/ 2082368 w 3793586"/>
              <a:gd name="connsiteY14" fmla="*/ 1093542 h 1315244"/>
              <a:gd name="connsiteX15" fmla="*/ 2233288 w 3793586"/>
              <a:gd name="connsiteY15" fmla="*/ 1314605 h 1315244"/>
              <a:gd name="connsiteX16" fmla="*/ 2450885 w 3793586"/>
              <a:gd name="connsiteY16" fmla="*/ 1031630 h 1315244"/>
              <a:gd name="connsiteX17" fmla="*/ 2629731 w 3793586"/>
              <a:gd name="connsiteY17" fmla="*/ 624828 h 1315244"/>
              <a:gd name="connsiteX18" fmla="*/ 2732380 w 3793586"/>
              <a:gd name="connsiteY18" fmla="*/ 916682 h 1315244"/>
              <a:gd name="connsiteX19" fmla="*/ 2883300 w 3793586"/>
              <a:gd name="connsiteY19" fmla="*/ 1018036 h 1315244"/>
              <a:gd name="connsiteX20" fmla="*/ 3068205 w 3793586"/>
              <a:gd name="connsiteY20" fmla="*/ 649982 h 1315244"/>
              <a:gd name="connsiteX21" fmla="*/ 3189905 w 3793586"/>
              <a:gd name="connsiteY21" fmla="*/ 300979 h 1315244"/>
              <a:gd name="connsiteX22" fmla="*/ 3349702 w 3793586"/>
              <a:gd name="connsiteY22" fmla="*/ 417267 h 1315244"/>
              <a:gd name="connsiteX23" fmla="*/ 3486982 w 3793586"/>
              <a:gd name="connsiteY23" fmla="*/ 576417 h 1315244"/>
              <a:gd name="connsiteX24" fmla="*/ 3604566 w 3793586"/>
              <a:gd name="connsiteY24" fmla="*/ 235645 h 1315244"/>
              <a:gd name="connsiteX25" fmla="*/ 3793586 w 3793586"/>
              <a:gd name="connsiteY25" fmla="*/ 61559 h 1315244"/>
              <a:gd name="connsiteX0" fmla="*/ 0 w 3793586"/>
              <a:gd name="connsiteY0" fmla="*/ 498877 h 1258477"/>
              <a:gd name="connsiteX1" fmla="*/ 174732 w 3793586"/>
              <a:gd name="connsiteY1" fmla="*/ 243182 h 1258477"/>
              <a:gd name="connsiteX2" fmla="*/ 301193 w 3793586"/>
              <a:gd name="connsiteY2" fmla="*/ 374405 h 1258477"/>
              <a:gd name="connsiteX3" fmla="*/ 439122 w 3793586"/>
              <a:gd name="connsiteY3" fmla="*/ 524030 h 1258477"/>
              <a:gd name="connsiteX4" fmla="*/ 603034 w 3793586"/>
              <a:gd name="connsiteY4" fmla="*/ 222005 h 1258477"/>
              <a:gd name="connsiteX5" fmla="*/ 778415 w 3793586"/>
              <a:gd name="connsiteY5" fmla="*/ 295 h 1258477"/>
              <a:gd name="connsiteX6" fmla="*/ 955320 w 3793586"/>
              <a:gd name="connsiteY6" fmla="*/ 267688 h 1258477"/>
              <a:gd name="connsiteX7" fmla="*/ 1084370 w 3793586"/>
              <a:gd name="connsiteY7" fmla="*/ 538318 h 1258477"/>
              <a:gd name="connsiteX8" fmla="*/ 1215593 w 3793586"/>
              <a:gd name="connsiteY8" fmla="*/ 430260 h 1258477"/>
              <a:gd name="connsiteX9" fmla="*/ 1352227 w 3793586"/>
              <a:gd name="connsiteY9" fmla="*/ 224132 h 1258477"/>
              <a:gd name="connsiteX10" fmla="*/ 1511378 w 3793586"/>
              <a:gd name="connsiteY10" fmla="*/ 626169 h 1258477"/>
              <a:gd name="connsiteX11" fmla="*/ 1701693 w 3793586"/>
              <a:gd name="connsiteY11" fmla="*/ 994871 h 1258477"/>
              <a:gd name="connsiteX12" fmla="*/ 1785290 w 3793586"/>
              <a:gd name="connsiteY12" fmla="*/ 912567 h 1258477"/>
              <a:gd name="connsiteX13" fmla="*/ 1940973 w 3793586"/>
              <a:gd name="connsiteY13" fmla="*/ 624182 h 1258477"/>
              <a:gd name="connsiteX14" fmla="*/ 2082368 w 3793586"/>
              <a:gd name="connsiteY14" fmla="*/ 1093542 h 1258477"/>
              <a:gd name="connsiteX15" fmla="*/ 2295201 w 3793586"/>
              <a:gd name="connsiteY15" fmla="*/ 1257455 h 1258477"/>
              <a:gd name="connsiteX16" fmla="*/ 2450885 w 3793586"/>
              <a:gd name="connsiteY16" fmla="*/ 1031630 h 1258477"/>
              <a:gd name="connsiteX17" fmla="*/ 2629731 w 3793586"/>
              <a:gd name="connsiteY17" fmla="*/ 624828 h 1258477"/>
              <a:gd name="connsiteX18" fmla="*/ 2732380 w 3793586"/>
              <a:gd name="connsiteY18" fmla="*/ 916682 h 1258477"/>
              <a:gd name="connsiteX19" fmla="*/ 2883300 w 3793586"/>
              <a:gd name="connsiteY19" fmla="*/ 1018036 h 1258477"/>
              <a:gd name="connsiteX20" fmla="*/ 3068205 w 3793586"/>
              <a:gd name="connsiteY20" fmla="*/ 649982 h 1258477"/>
              <a:gd name="connsiteX21" fmla="*/ 3189905 w 3793586"/>
              <a:gd name="connsiteY21" fmla="*/ 300979 h 1258477"/>
              <a:gd name="connsiteX22" fmla="*/ 3349702 w 3793586"/>
              <a:gd name="connsiteY22" fmla="*/ 417267 h 1258477"/>
              <a:gd name="connsiteX23" fmla="*/ 3486982 w 3793586"/>
              <a:gd name="connsiteY23" fmla="*/ 576417 h 1258477"/>
              <a:gd name="connsiteX24" fmla="*/ 3604566 w 3793586"/>
              <a:gd name="connsiteY24" fmla="*/ 235645 h 1258477"/>
              <a:gd name="connsiteX25" fmla="*/ 3793586 w 3793586"/>
              <a:gd name="connsiteY25" fmla="*/ 61559 h 1258477"/>
              <a:gd name="connsiteX0" fmla="*/ 0 w 3793586"/>
              <a:gd name="connsiteY0" fmla="*/ 498877 h 1257568"/>
              <a:gd name="connsiteX1" fmla="*/ 174732 w 3793586"/>
              <a:gd name="connsiteY1" fmla="*/ 243182 h 1257568"/>
              <a:gd name="connsiteX2" fmla="*/ 301193 w 3793586"/>
              <a:gd name="connsiteY2" fmla="*/ 374405 h 1257568"/>
              <a:gd name="connsiteX3" fmla="*/ 439122 w 3793586"/>
              <a:gd name="connsiteY3" fmla="*/ 524030 h 1257568"/>
              <a:gd name="connsiteX4" fmla="*/ 603034 w 3793586"/>
              <a:gd name="connsiteY4" fmla="*/ 222005 h 1257568"/>
              <a:gd name="connsiteX5" fmla="*/ 778415 w 3793586"/>
              <a:gd name="connsiteY5" fmla="*/ 295 h 1257568"/>
              <a:gd name="connsiteX6" fmla="*/ 955320 w 3793586"/>
              <a:gd name="connsiteY6" fmla="*/ 267688 h 1257568"/>
              <a:gd name="connsiteX7" fmla="*/ 1084370 w 3793586"/>
              <a:gd name="connsiteY7" fmla="*/ 538318 h 1257568"/>
              <a:gd name="connsiteX8" fmla="*/ 1215593 w 3793586"/>
              <a:gd name="connsiteY8" fmla="*/ 430260 h 1257568"/>
              <a:gd name="connsiteX9" fmla="*/ 1352227 w 3793586"/>
              <a:gd name="connsiteY9" fmla="*/ 224132 h 1257568"/>
              <a:gd name="connsiteX10" fmla="*/ 1511378 w 3793586"/>
              <a:gd name="connsiteY10" fmla="*/ 626169 h 1257568"/>
              <a:gd name="connsiteX11" fmla="*/ 1701693 w 3793586"/>
              <a:gd name="connsiteY11" fmla="*/ 994871 h 1257568"/>
              <a:gd name="connsiteX12" fmla="*/ 1785290 w 3793586"/>
              <a:gd name="connsiteY12" fmla="*/ 912567 h 1257568"/>
              <a:gd name="connsiteX13" fmla="*/ 1940973 w 3793586"/>
              <a:gd name="connsiteY13" fmla="*/ 624182 h 1257568"/>
              <a:gd name="connsiteX14" fmla="*/ 2120468 w 3793586"/>
              <a:gd name="connsiteY14" fmla="*/ 1055442 h 1257568"/>
              <a:gd name="connsiteX15" fmla="*/ 2295201 w 3793586"/>
              <a:gd name="connsiteY15" fmla="*/ 1257455 h 1257568"/>
              <a:gd name="connsiteX16" fmla="*/ 2450885 w 3793586"/>
              <a:gd name="connsiteY16" fmla="*/ 1031630 h 1257568"/>
              <a:gd name="connsiteX17" fmla="*/ 2629731 w 3793586"/>
              <a:gd name="connsiteY17" fmla="*/ 624828 h 1257568"/>
              <a:gd name="connsiteX18" fmla="*/ 2732380 w 3793586"/>
              <a:gd name="connsiteY18" fmla="*/ 916682 h 1257568"/>
              <a:gd name="connsiteX19" fmla="*/ 2883300 w 3793586"/>
              <a:gd name="connsiteY19" fmla="*/ 1018036 h 1257568"/>
              <a:gd name="connsiteX20" fmla="*/ 3068205 w 3793586"/>
              <a:gd name="connsiteY20" fmla="*/ 649982 h 1257568"/>
              <a:gd name="connsiteX21" fmla="*/ 3189905 w 3793586"/>
              <a:gd name="connsiteY21" fmla="*/ 300979 h 1257568"/>
              <a:gd name="connsiteX22" fmla="*/ 3349702 w 3793586"/>
              <a:gd name="connsiteY22" fmla="*/ 417267 h 1257568"/>
              <a:gd name="connsiteX23" fmla="*/ 3486982 w 3793586"/>
              <a:gd name="connsiteY23" fmla="*/ 576417 h 1257568"/>
              <a:gd name="connsiteX24" fmla="*/ 3604566 w 3793586"/>
              <a:gd name="connsiteY24" fmla="*/ 235645 h 1257568"/>
              <a:gd name="connsiteX25" fmla="*/ 3793586 w 3793586"/>
              <a:gd name="connsiteY25" fmla="*/ 61559 h 1257568"/>
              <a:gd name="connsiteX0" fmla="*/ 0 w 3793586"/>
              <a:gd name="connsiteY0" fmla="*/ 498877 h 1257557"/>
              <a:gd name="connsiteX1" fmla="*/ 174732 w 3793586"/>
              <a:gd name="connsiteY1" fmla="*/ 243182 h 1257557"/>
              <a:gd name="connsiteX2" fmla="*/ 301193 w 3793586"/>
              <a:gd name="connsiteY2" fmla="*/ 374405 h 1257557"/>
              <a:gd name="connsiteX3" fmla="*/ 439122 w 3793586"/>
              <a:gd name="connsiteY3" fmla="*/ 524030 h 1257557"/>
              <a:gd name="connsiteX4" fmla="*/ 603034 w 3793586"/>
              <a:gd name="connsiteY4" fmla="*/ 222005 h 1257557"/>
              <a:gd name="connsiteX5" fmla="*/ 778415 w 3793586"/>
              <a:gd name="connsiteY5" fmla="*/ 295 h 1257557"/>
              <a:gd name="connsiteX6" fmla="*/ 955320 w 3793586"/>
              <a:gd name="connsiteY6" fmla="*/ 267688 h 1257557"/>
              <a:gd name="connsiteX7" fmla="*/ 1084370 w 3793586"/>
              <a:gd name="connsiteY7" fmla="*/ 538318 h 1257557"/>
              <a:gd name="connsiteX8" fmla="*/ 1215593 w 3793586"/>
              <a:gd name="connsiteY8" fmla="*/ 430260 h 1257557"/>
              <a:gd name="connsiteX9" fmla="*/ 1352227 w 3793586"/>
              <a:gd name="connsiteY9" fmla="*/ 224132 h 1257557"/>
              <a:gd name="connsiteX10" fmla="*/ 1511378 w 3793586"/>
              <a:gd name="connsiteY10" fmla="*/ 626169 h 1257557"/>
              <a:gd name="connsiteX11" fmla="*/ 1701693 w 3793586"/>
              <a:gd name="connsiteY11" fmla="*/ 994871 h 1257557"/>
              <a:gd name="connsiteX12" fmla="*/ 1785290 w 3793586"/>
              <a:gd name="connsiteY12" fmla="*/ 912567 h 1257557"/>
              <a:gd name="connsiteX13" fmla="*/ 1907636 w 3793586"/>
              <a:gd name="connsiteY13" fmla="*/ 690857 h 1257557"/>
              <a:gd name="connsiteX14" fmla="*/ 2120468 w 3793586"/>
              <a:gd name="connsiteY14" fmla="*/ 1055442 h 1257557"/>
              <a:gd name="connsiteX15" fmla="*/ 2295201 w 3793586"/>
              <a:gd name="connsiteY15" fmla="*/ 1257455 h 1257557"/>
              <a:gd name="connsiteX16" fmla="*/ 2450885 w 3793586"/>
              <a:gd name="connsiteY16" fmla="*/ 1031630 h 1257557"/>
              <a:gd name="connsiteX17" fmla="*/ 2629731 w 3793586"/>
              <a:gd name="connsiteY17" fmla="*/ 624828 h 1257557"/>
              <a:gd name="connsiteX18" fmla="*/ 2732380 w 3793586"/>
              <a:gd name="connsiteY18" fmla="*/ 916682 h 1257557"/>
              <a:gd name="connsiteX19" fmla="*/ 2883300 w 3793586"/>
              <a:gd name="connsiteY19" fmla="*/ 1018036 h 1257557"/>
              <a:gd name="connsiteX20" fmla="*/ 3068205 w 3793586"/>
              <a:gd name="connsiteY20" fmla="*/ 649982 h 1257557"/>
              <a:gd name="connsiteX21" fmla="*/ 3189905 w 3793586"/>
              <a:gd name="connsiteY21" fmla="*/ 300979 h 1257557"/>
              <a:gd name="connsiteX22" fmla="*/ 3349702 w 3793586"/>
              <a:gd name="connsiteY22" fmla="*/ 417267 h 1257557"/>
              <a:gd name="connsiteX23" fmla="*/ 3486982 w 3793586"/>
              <a:gd name="connsiteY23" fmla="*/ 576417 h 1257557"/>
              <a:gd name="connsiteX24" fmla="*/ 3604566 w 3793586"/>
              <a:gd name="connsiteY24" fmla="*/ 235645 h 1257557"/>
              <a:gd name="connsiteX25" fmla="*/ 3793586 w 3793586"/>
              <a:gd name="connsiteY25" fmla="*/ 61559 h 1257557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785290 w 3793586"/>
              <a:gd name="connsiteY12" fmla="*/ 9125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70082 w 3793586"/>
              <a:gd name="connsiteY7" fmla="*/ 547843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9317 h 1257992"/>
              <a:gd name="connsiteX1" fmla="*/ 174732 w 3793586"/>
              <a:gd name="connsiteY1" fmla="*/ 243622 h 1257992"/>
              <a:gd name="connsiteX2" fmla="*/ 301193 w 3793586"/>
              <a:gd name="connsiteY2" fmla="*/ 374845 h 1257992"/>
              <a:gd name="connsiteX3" fmla="*/ 439122 w 3793586"/>
              <a:gd name="connsiteY3" fmla="*/ 524470 h 1257992"/>
              <a:gd name="connsiteX4" fmla="*/ 603034 w 3793586"/>
              <a:gd name="connsiteY4" fmla="*/ 222445 h 1257992"/>
              <a:gd name="connsiteX5" fmla="*/ 778415 w 3793586"/>
              <a:gd name="connsiteY5" fmla="*/ 735 h 1257992"/>
              <a:gd name="connsiteX6" fmla="*/ 955320 w 3793586"/>
              <a:gd name="connsiteY6" fmla="*/ 296703 h 1257992"/>
              <a:gd name="connsiteX7" fmla="*/ 1070082 w 3793586"/>
              <a:gd name="connsiteY7" fmla="*/ 548283 h 1257992"/>
              <a:gd name="connsiteX8" fmla="*/ 1215593 w 3793586"/>
              <a:gd name="connsiteY8" fmla="*/ 430700 h 1257992"/>
              <a:gd name="connsiteX9" fmla="*/ 1328415 w 3793586"/>
              <a:gd name="connsiteY9" fmla="*/ 257910 h 1257992"/>
              <a:gd name="connsiteX10" fmla="*/ 1511378 w 3793586"/>
              <a:gd name="connsiteY10" fmla="*/ 626609 h 1257992"/>
              <a:gd name="connsiteX11" fmla="*/ 1701693 w 3793586"/>
              <a:gd name="connsiteY11" fmla="*/ 995311 h 1257992"/>
              <a:gd name="connsiteX12" fmla="*/ 1813865 w 3793586"/>
              <a:gd name="connsiteY12" fmla="*/ 874907 h 1257992"/>
              <a:gd name="connsiteX13" fmla="*/ 1907636 w 3793586"/>
              <a:gd name="connsiteY13" fmla="*/ 691297 h 1257992"/>
              <a:gd name="connsiteX14" fmla="*/ 1944827 w 3793586"/>
              <a:gd name="connsiteY14" fmla="*/ 733725 h 1257992"/>
              <a:gd name="connsiteX15" fmla="*/ 2120468 w 3793586"/>
              <a:gd name="connsiteY15" fmla="*/ 1055882 h 1257992"/>
              <a:gd name="connsiteX16" fmla="*/ 2295201 w 3793586"/>
              <a:gd name="connsiteY16" fmla="*/ 1257895 h 1257992"/>
              <a:gd name="connsiteX17" fmla="*/ 2450885 w 3793586"/>
              <a:gd name="connsiteY17" fmla="*/ 1032070 h 1257992"/>
              <a:gd name="connsiteX18" fmla="*/ 2629731 w 3793586"/>
              <a:gd name="connsiteY18" fmla="*/ 625268 h 1257992"/>
              <a:gd name="connsiteX19" fmla="*/ 2732380 w 3793586"/>
              <a:gd name="connsiteY19" fmla="*/ 917122 h 1257992"/>
              <a:gd name="connsiteX20" fmla="*/ 2883300 w 3793586"/>
              <a:gd name="connsiteY20" fmla="*/ 1018476 h 1257992"/>
              <a:gd name="connsiteX21" fmla="*/ 3068205 w 3793586"/>
              <a:gd name="connsiteY21" fmla="*/ 650422 h 1257992"/>
              <a:gd name="connsiteX22" fmla="*/ 3189905 w 3793586"/>
              <a:gd name="connsiteY22" fmla="*/ 301419 h 1257992"/>
              <a:gd name="connsiteX23" fmla="*/ 3349702 w 3793586"/>
              <a:gd name="connsiteY23" fmla="*/ 417707 h 1257992"/>
              <a:gd name="connsiteX24" fmla="*/ 3486982 w 3793586"/>
              <a:gd name="connsiteY24" fmla="*/ 576857 h 1257992"/>
              <a:gd name="connsiteX25" fmla="*/ 3604566 w 3793586"/>
              <a:gd name="connsiteY25" fmla="*/ 236085 h 1257992"/>
              <a:gd name="connsiteX26" fmla="*/ 3793586 w 3793586"/>
              <a:gd name="connsiteY26" fmla="*/ 61999 h 1257992"/>
              <a:gd name="connsiteX0" fmla="*/ 0 w 3793586"/>
              <a:gd name="connsiteY0" fmla="*/ 447213 h 1205888"/>
              <a:gd name="connsiteX1" fmla="*/ 174732 w 3793586"/>
              <a:gd name="connsiteY1" fmla="*/ 191518 h 1205888"/>
              <a:gd name="connsiteX2" fmla="*/ 301193 w 3793586"/>
              <a:gd name="connsiteY2" fmla="*/ 322741 h 1205888"/>
              <a:gd name="connsiteX3" fmla="*/ 439122 w 3793586"/>
              <a:gd name="connsiteY3" fmla="*/ 472366 h 1205888"/>
              <a:gd name="connsiteX4" fmla="*/ 603034 w 3793586"/>
              <a:gd name="connsiteY4" fmla="*/ 170341 h 1205888"/>
              <a:gd name="connsiteX5" fmla="*/ 773653 w 3793586"/>
              <a:gd name="connsiteY5" fmla="*/ 1018 h 1205888"/>
              <a:gd name="connsiteX6" fmla="*/ 955320 w 3793586"/>
              <a:gd name="connsiteY6" fmla="*/ 244599 h 1205888"/>
              <a:gd name="connsiteX7" fmla="*/ 1070082 w 3793586"/>
              <a:gd name="connsiteY7" fmla="*/ 496179 h 1205888"/>
              <a:gd name="connsiteX8" fmla="*/ 1215593 w 3793586"/>
              <a:gd name="connsiteY8" fmla="*/ 378596 h 1205888"/>
              <a:gd name="connsiteX9" fmla="*/ 1328415 w 3793586"/>
              <a:gd name="connsiteY9" fmla="*/ 205806 h 1205888"/>
              <a:gd name="connsiteX10" fmla="*/ 1511378 w 3793586"/>
              <a:gd name="connsiteY10" fmla="*/ 574505 h 1205888"/>
              <a:gd name="connsiteX11" fmla="*/ 1701693 w 3793586"/>
              <a:gd name="connsiteY11" fmla="*/ 943207 h 1205888"/>
              <a:gd name="connsiteX12" fmla="*/ 1813865 w 3793586"/>
              <a:gd name="connsiteY12" fmla="*/ 822803 h 1205888"/>
              <a:gd name="connsiteX13" fmla="*/ 1907636 w 3793586"/>
              <a:gd name="connsiteY13" fmla="*/ 639193 h 1205888"/>
              <a:gd name="connsiteX14" fmla="*/ 1944827 w 3793586"/>
              <a:gd name="connsiteY14" fmla="*/ 681621 h 1205888"/>
              <a:gd name="connsiteX15" fmla="*/ 2120468 w 3793586"/>
              <a:gd name="connsiteY15" fmla="*/ 1003778 h 1205888"/>
              <a:gd name="connsiteX16" fmla="*/ 2295201 w 3793586"/>
              <a:gd name="connsiteY16" fmla="*/ 1205791 h 1205888"/>
              <a:gd name="connsiteX17" fmla="*/ 2450885 w 3793586"/>
              <a:gd name="connsiteY17" fmla="*/ 979966 h 1205888"/>
              <a:gd name="connsiteX18" fmla="*/ 2629731 w 3793586"/>
              <a:gd name="connsiteY18" fmla="*/ 573164 h 1205888"/>
              <a:gd name="connsiteX19" fmla="*/ 2732380 w 3793586"/>
              <a:gd name="connsiteY19" fmla="*/ 865018 h 1205888"/>
              <a:gd name="connsiteX20" fmla="*/ 2883300 w 3793586"/>
              <a:gd name="connsiteY20" fmla="*/ 966372 h 1205888"/>
              <a:gd name="connsiteX21" fmla="*/ 3068205 w 3793586"/>
              <a:gd name="connsiteY21" fmla="*/ 598318 h 1205888"/>
              <a:gd name="connsiteX22" fmla="*/ 3189905 w 3793586"/>
              <a:gd name="connsiteY22" fmla="*/ 249315 h 1205888"/>
              <a:gd name="connsiteX23" fmla="*/ 3349702 w 3793586"/>
              <a:gd name="connsiteY23" fmla="*/ 365603 h 1205888"/>
              <a:gd name="connsiteX24" fmla="*/ 3486982 w 3793586"/>
              <a:gd name="connsiteY24" fmla="*/ 524753 h 1205888"/>
              <a:gd name="connsiteX25" fmla="*/ 3604566 w 3793586"/>
              <a:gd name="connsiteY25" fmla="*/ 183981 h 1205888"/>
              <a:gd name="connsiteX26" fmla="*/ 3793586 w 3793586"/>
              <a:gd name="connsiteY26" fmla="*/ 9895 h 1205888"/>
              <a:gd name="connsiteX0" fmla="*/ 0 w 3793586"/>
              <a:gd name="connsiteY0" fmla="*/ 446805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10718 w 3793586"/>
              <a:gd name="connsiteY2" fmla="*/ 355671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70 h 1205508"/>
              <a:gd name="connsiteX1" fmla="*/ 198544 w 3793586"/>
              <a:gd name="connsiteY1" fmla="*/ 195901 h 1205508"/>
              <a:gd name="connsiteX2" fmla="*/ 310718 w 3793586"/>
              <a:gd name="connsiteY2" fmla="*/ 355699 h 1205508"/>
              <a:gd name="connsiteX3" fmla="*/ 448647 w 3793586"/>
              <a:gd name="connsiteY3" fmla="*/ 505324 h 1205508"/>
              <a:gd name="connsiteX4" fmla="*/ 603034 w 3793586"/>
              <a:gd name="connsiteY4" fmla="*/ 184248 h 1205508"/>
              <a:gd name="connsiteX5" fmla="*/ 773653 w 3793586"/>
              <a:gd name="connsiteY5" fmla="*/ 638 h 1205508"/>
              <a:gd name="connsiteX6" fmla="*/ 955320 w 3793586"/>
              <a:gd name="connsiteY6" fmla="*/ 244219 h 1205508"/>
              <a:gd name="connsiteX7" fmla="*/ 1070082 w 3793586"/>
              <a:gd name="connsiteY7" fmla="*/ 495799 h 1205508"/>
              <a:gd name="connsiteX8" fmla="*/ 1215593 w 3793586"/>
              <a:gd name="connsiteY8" fmla="*/ 378216 h 1205508"/>
              <a:gd name="connsiteX9" fmla="*/ 1328415 w 3793586"/>
              <a:gd name="connsiteY9" fmla="*/ 205426 h 1205508"/>
              <a:gd name="connsiteX10" fmla="*/ 1511378 w 3793586"/>
              <a:gd name="connsiteY10" fmla="*/ 574125 h 1205508"/>
              <a:gd name="connsiteX11" fmla="*/ 1701693 w 3793586"/>
              <a:gd name="connsiteY11" fmla="*/ 942827 h 1205508"/>
              <a:gd name="connsiteX12" fmla="*/ 1813865 w 3793586"/>
              <a:gd name="connsiteY12" fmla="*/ 822423 h 1205508"/>
              <a:gd name="connsiteX13" fmla="*/ 1907636 w 3793586"/>
              <a:gd name="connsiteY13" fmla="*/ 638813 h 1205508"/>
              <a:gd name="connsiteX14" fmla="*/ 1944827 w 3793586"/>
              <a:gd name="connsiteY14" fmla="*/ 681241 h 1205508"/>
              <a:gd name="connsiteX15" fmla="*/ 2120468 w 3793586"/>
              <a:gd name="connsiteY15" fmla="*/ 1003398 h 1205508"/>
              <a:gd name="connsiteX16" fmla="*/ 2295201 w 3793586"/>
              <a:gd name="connsiteY16" fmla="*/ 1205411 h 1205508"/>
              <a:gd name="connsiteX17" fmla="*/ 2450885 w 3793586"/>
              <a:gd name="connsiteY17" fmla="*/ 979586 h 1205508"/>
              <a:gd name="connsiteX18" fmla="*/ 2629731 w 3793586"/>
              <a:gd name="connsiteY18" fmla="*/ 572784 h 1205508"/>
              <a:gd name="connsiteX19" fmla="*/ 2732380 w 3793586"/>
              <a:gd name="connsiteY19" fmla="*/ 864638 h 1205508"/>
              <a:gd name="connsiteX20" fmla="*/ 2883300 w 3793586"/>
              <a:gd name="connsiteY20" fmla="*/ 965992 h 1205508"/>
              <a:gd name="connsiteX21" fmla="*/ 3068205 w 3793586"/>
              <a:gd name="connsiteY21" fmla="*/ 597938 h 1205508"/>
              <a:gd name="connsiteX22" fmla="*/ 3189905 w 3793586"/>
              <a:gd name="connsiteY22" fmla="*/ 248935 h 1205508"/>
              <a:gd name="connsiteX23" fmla="*/ 3349702 w 3793586"/>
              <a:gd name="connsiteY23" fmla="*/ 365223 h 1205508"/>
              <a:gd name="connsiteX24" fmla="*/ 3486982 w 3793586"/>
              <a:gd name="connsiteY24" fmla="*/ 524373 h 1205508"/>
              <a:gd name="connsiteX25" fmla="*/ 3604566 w 3793586"/>
              <a:gd name="connsiteY25" fmla="*/ 183601 h 1205508"/>
              <a:gd name="connsiteX26" fmla="*/ 3793586 w 3793586"/>
              <a:gd name="connsiteY26" fmla="*/ 9515 h 1205508"/>
              <a:gd name="connsiteX0" fmla="*/ 0 w 3793586"/>
              <a:gd name="connsiteY0" fmla="*/ 480139 h 1205477"/>
              <a:gd name="connsiteX1" fmla="*/ 198544 w 3793586"/>
              <a:gd name="connsiteY1" fmla="*/ 195870 h 1205477"/>
              <a:gd name="connsiteX2" fmla="*/ 310718 w 3793586"/>
              <a:gd name="connsiteY2" fmla="*/ 355668 h 1205477"/>
              <a:gd name="connsiteX3" fmla="*/ 439122 w 3793586"/>
              <a:gd name="connsiteY3" fmla="*/ 467193 h 1205477"/>
              <a:gd name="connsiteX4" fmla="*/ 603034 w 3793586"/>
              <a:gd name="connsiteY4" fmla="*/ 184217 h 1205477"/>
              <a:gd name="connsiteX5" fmla="*/ 773653 w 3793586"/>
              <a:gd name="connsiteY5" fmla="*/ 607 h 1205477"/>
              <a:gd name="connsiteX6" fmla="*/ 955320 w 3793586"/>
              <a:gd name="connsiteY6" fmla="*/ 244188 h 1205477"/>
              <a:gd name="connsiteX7" fmla="*/ 1070082 w 3793586"/>
              <a:gd name="connsiteY7" fmla="*/ 495768 h 1205477"/>
              <a:gd name="connsiteX8" fmla="*/ 1215593 w 3793586"/>
              <a:gd name="connsiteY8" fmla="*/ 378185 h 1205477"/>
              <a:gd name="connsiteX9" fmla="*/ 1328415 w 3793586"/>
              <a:gd name="connsiteY9" fmla="*/ 205395 h 1205477"/>
              <a:gd name="connsiteX10" fmla="*/ 1511378 w 3793586"/>
              <a:gd name="connsiteY10" fmla="*/ 574094 h 1205477"/>
              <a:gd name="connsiteX11" fmla="*/ 1701693 w 3793586"/>
              <a:gd name="connsiteY11" fmla="*/ 942796 h 1205477"/>
              <a:gd name="connsiteX12" fmla="*/ 1813865 w 3793586"/>
              <a:gd name="connsiteY12" fmla="*/ 822392 h 1205477"/>
              <a:gd name="connsiteX13" fmla="*/ 1907636 w 3793586"/>
              <a:gd name="connsiteY13" fmla="*/ 638782 h 1205477"/>
              <a:gd name="connsiteX14" fmla="*/ 1944827 w 3793586"/>
              <a:gd name="connsiteY14" fmla="*/ 681210 h 1205477"/>
              <a:gd name="connsiteX15" fmla="*/ 2120468 w 3793586"/>
              <a:gd name="connsiteY15" fmla="*/ 1003367 h 1205477"/>
              <a:gd name="connsiteX16" fmla="*/ 2295201 w 3793586"/>
              <a:gd name="connsiteY16" fmla="*/ 1205380 h 1205477"/>
              <a:gd name="connsiteX17" fmla="*/ 2450885 w 3793586"/>
              <a:gd name="connsiteY17" fmla="*/ 979555 h 1205477"/>
              <a:gd name="connsiteX18" fmla="*/ 2629731 w 3793586"/>
              <a:gd name="connsiteY18" fmla="*/ 572753 h 1205477"/>
              <a:gd name="connsiteX19" fmla="*/ 2732380 w 3793586"/>
              <a:gd name="connsiteY19" fmla="*/ 864607 h 1205477"/>
              <a:gd name="connsiteX20" fmla="*/ 2883300 w 3793586"/>
              <a:gd name="connsiteY20" fmla="*/ 965961 h 1205477"/>
              <a:gd name="connsiteX21" fmla="*/ 3068205 w 3793586"/>
              <a:gd name="connsiteY21" fmla="*/ 597907 h 1205477"/>
              <a:gd name="connsiteX22" fmla="*/ 3189905 w 3793586"/>
              <a:gd name="connsiteY22" fmla="*/ 248904 h 1205477"/>
              <a:gd name="connsiteX23" fmla="*/ 3349702 w 3793586"/>
              <a:gd name="connsiteY23" fmla="*/ 365192 h 1205477"/>
              <a:gd name="connsiteX24" fmla="*/ 3486982 w 3793586"/>
              <a:gd name="connsiteY24" fmla="*/ 524342 h 1205477"/>
              <a:gd name="connsiteX25" fmla="*/ 3604566 w 3793586"/>
              <a:gd name="connsiteY25" fmla="*/ 183570 h 1205477"/>
              <a:gd name="connsiteX26" fmla="*/ 3793586 w 3793586"/>
              <a:gd name="connsiteY26" fmla="*/ 9484 h 1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586" h="1205477">
                <a:moveTo>
                  <a:pt x="0" y="480139"/>
                </a:moveTo>
                <a:cubicBezTo>
                  <a:pt x="49567" y="403939"/>
                  <a:pt x="146758" y="216615"/>
                  <a:pt x="198544" y="195870"/>
                </a:cubicBezTo>
                <a:cubicBezTo>
                  <a:pt x="250330" y="175125"/>
                  <a:pt x="270622" y="310447"/>
                  <a:pt x="310718" y="355668"/>
                </a:cubicBezTo>
                <a:cubicBezTo>
                  <a:pt x="350814" y="400889"/>
                  <a:pt x="390403" y="495768"/>
                  <a:pt x="439122" y="467193"/>
                </a:cubicBezTo>
                <a:cubicBezTo>
                  <a:pt x="487841" y="438618"/>
                  <a:pt x="547279" y="261981"/>
                  <a:pt x="603034" y="184217"/>
                </a:cubicBezTo>
                <a:cubicBezTo>
                  <a:pt x="658789" y="106453"/>
                  <a:pt x="714939" y="-9388"/>
                  <a:pt x="773653" y="607"/>
                </a:cubicBezTo>
                <a:cubicBezTo>
                  <a:pt x="832367" y="10602"/>
                  <a:pt x="905915" y="161661"/>
                  <a:pt x="955320" y="244188"/>
                </a:cubicBezTo>
                <a:cubicBezTo>
                  <a:pt x="1004725" y="326715"/>
                  <a:pt x="1026703" y="473435"/>
                  <a:pt x="1070082" y="495768"/>
                </a:cubicBezTo>
                <a:cubicBezTo>
                  <a:pt x="1113461" y="518101"/>
                  <a:pt x="1172537" y="426581"/>
                  <a:pt x="1215593" y="378185"/>
                </a:cubicBezTo>
                <a:cubicBezTo>
                  <a:pt x="1258649" y="329789"/>
                  <a:pt x="1279118" y="172744"/>
                  <a:pt x="1328415" y="205395"/>
                </a:cubicBezTo>
                <a:cubicBezTo>
                  <a:pt x="1377713" y="238047"/>
                  <a:pt x="1449165" y="451194"/>
                  <a:pt x="1511378" y="574094"/>
                </a:cubicBezTo>
                <a:cubicBezTo>
                  <a:pt x="1573591" y="696994"/>
                  <a:pt x="1651279" y="901413"/>
                  <a:pt x="1701693" y="942796"/>
                </a:cubicBezTo>
                <a:cubicBezTo>
                  <a:pt x="1752107" y="984179"/>
                  <a:pt x="1779541" y="873061"/>
                  <a:pt x="1813865" y="822392"/>
                </a:cubicBezTo>
                <a:cubicBezTo>
                  <a:pt x="1848189" y="771723"/>
                  <a:pt x="1885809" y="662312"/>
                  <a:pt x="1907636" y="638782"/>
                </a:cubicBezTo>
                <a:cubicBezTo>
                  <a:pt x="1929463" y="615252"/>
                  <a:pt x="1909355" y="620446"/>
                  <a:pt x="1944827" y="681210"/>
                </a:cubicBezTo>
                <a:cubicBezTo>
                  <a:pt x="1980299" y="741974"/>
                  <a:pt x="2062072" y="916005"/>
                  <a:pt x="2120468" y="1003367"/>
                </a:cubicBezTo>
                <a:cubicBezTo>
                  <a:pt x="2178864" y="1090729"/>
                  <a:pt x="2240131" y="1209349"/>
                  <a:pt x="2295201" y="1205380"/>
                </a:cubicBezTo>
                <a:cubicBezTo>
                  <a:pt x="2350271" y="1201411"/>
                  <a:pt x="2395130" y="1084993"/>
                  <a:pt x="2450885" y="979555"/>
                </a:cubicBezTo>
                <a:cubicBezTo>
                  <a:pt x="2506640" y="874117"/>
                  <a:pt x="2582815" y="591911"/>
                  <a:pt x="2629731" y="572753"/>
                </a:cubicBezTo>
                <a:cubicBezTo>
                  <a:pt x="2676647" y="553595"/>
                  <a:pt x="2690118" y="799072"/>
                  <a:pt x="2732380" y="864607"/>
                </a:cubicBezTo>
                <a:cubicBezTo>
                  <a:pt x="2774642" y="930142"/>
                  <a:pt x="2827329" y="1010411"/>
                  <a:pt x="2883300" y="965961"/>
                </a:cubicBezTo>
                <a:cubicBezTo>
                  <a:pt x="2939271" y="921511"/>
                  <a:pt x="3017104" y="717417"/>
                  <a:pt x="3068205" y="597907"/>
                </a:cubicBezTo>
                <a:cubicBezTo>
                  <a:pt x="3119306" y="478398"/>
                  <a:pt x="3142989" y="287690"/>
                  <a:pt x="3189905" y="248904"/>
                </a:cubicBezTo>
                <a:cubicBezTo>
                  <a:pt x="3236821" y="210118"/>
                  <a:pt x="3300189" y="319286"/>
                  <a:pt x="3349702" y="365192"/>
                </a:cubicBezTo>
                <a:cubicBezTo>
                  <a:pt x="3399215" y="411098"/>
                  <a:pt x="3444505" y="554612"/>
                  <a:pt x="3486982" y="524342"/>
                </a:cubicBezTo>
                <a:cubicBezTo>
                  <a:pt x="3529459" y="494072"/>
                  <a:pt x="3553465" y="269380"/>
                  <a:pt x="3604566" y="183570"/>
                </a:cubicBezTo>
                <a:cubicBezTo>
                  <a:pt x="3655667" y="97760"/>
                  <a:pt x="3717941" y="5369"/>
                  <a:pt x="3793586" y="94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C000"/>
              </a:solidFill>
            </a:endParaRPr>
          </a:p>
        </p:txBody>
      </p:sp>
      <p:sp>
        <p:nvSpPr>
          <p:cNvPr id="51" name="Volný tvar 7">
            <a:extLst>
              <a:ext uri="{FF2B5EF4-FFF2-40B4-BE49-F238E27FC236}">
                <a16:creationId xmlns:a16="http://schemas.microsoft.com/office/drawing/2014/main" id="{41BEB6F4-9141-4401-91C8-13D09DB163A9}"/>
              </a:ext>
            </a:extLst>
          </p:cNvPr>
          <p:cNvSpPr/>
          <p:nvPr/>
        </p:nvSpPr>
        <p:spPr>
          <a:xfrm>
            <a:off x="2157547" y="4580962"/>
            <a:ext cx="3814265" cy="1406342"/>
          </a:xfrm>
          <a:custGeom>
            <a:avLst/>
            <a:gdLst>
              <a:gd name="connsiteX0" fmla="*/ 0 w 3814762"/>
              <a:gd name="connsiteY0" fmla="*/ 571928 h 1406762"/>
              <a:gd name="connsiteX1" fmla="*/ 42862 w 3814762"/>
              <a:gd name="connsiteY1" fmla="*/ 390953 h 1406762"/>
              <a:gd name="connsiteX2" fmla="*/ 90487 w 3814762"/>
              <a:gd name="connsiteY2" fmla="*/ 538591 h 1406762"/>
              <a:gd name="connsiteX3" fmla="*/ 128587 w 3814762"/>
              <a:gd name="connsiteY3" fmla="*/ 700516 h 1406762"/>
              <a:gd name="connsiteX4" fmla="*/ 171450 w 3814762"/>
              <a:gd name="connsiteY4" fmla="*/ 476678 h 1406762"/>
              <a:gd name="connsiteX5" fmla="*/ 223837 w 3814762"/>
              <a:gd name="connsiteY5" fmla="*/ 233791 h 1406762"/>
              <a:gd name="connsiteX6" fmla="*/ 266700 w 3814762"/>
              <a:gd name="connsiteY6" fmla="*/ 481441 h 1406762"/>
              <a:gd name="connsiteX7" fmla="*/ 323850 w 3814762"/>
              <a:gd name="connsiteY7" fmla="*/ 733853 h 1406762"/>
              <a:gd name="connsiteX8" fmla="*/ 361950 w 3814762"/>
              <a:gd name="connsiteY8" fmla="*/ 543353 h 1406762"/>
              <a:gd name="connsiteX9" fmla="*/ 409575 w 3814762"/>
              <a:gd name="connsiteY9" fmla="*/ 362378 h 1406762"/>
              <a:gd name="connsiteX10" fmla="*/ 452437 w 3814762"/>
              <a:gd name="connsiteY10" fmla="*/ 548116 h 1406762"/>
              <a:gd name="connsiteX11" fmla="*/ 504825 w 3814762"/>
              <a:gd name="connsiteY11" fmla="*/ 752903 h 1406762"/>
              <a:gd name="connsiteX12" fmla="*/ 542925 w 3814762"/>
              <a:gd name="connsiteY12" fmla="*/ 462391 h 1406762"/>
              <a:gd name="connsiteX13" fmla="*/ 604837 w 3814762"/>
              <a:gd name="connsiteY13" fmla="*/ 167116 h 1406762"/>
              <a:gd name="connsiteX14" fmla="*/ 652462 w 3814762"/>
              <a:gd name="connsiteY14" fmla="*/ 333803 h 1406762"/>
              <a:gd name="connsiteX15" fmla="*/ 681037 w 3814762"/>
              <a:gd name="connsiteY15" fmla="*/ 462391 h 1406762"/>
              <a:gd name="connsiteX16" fmla="*/ 738187 w 3814762"/>
              <a:gd name="connsiteY16" fmla="*/ 219503 h 1406762"/>
              <a:gd name="connsiteX17" fmla="*/ 781050 w 3814762"/>
              <a:gd name="connsiteY17" fmla="*/ 428 h 1406762"/>
              <a:gd name="connsiteX18" fmla="*/ 833437 w 3814762"/>
              <a:gd name="connsiteY18" fmla="*/ 276653 h 1406762"/>
              <a:gd name="connsiteX19" fmla="*/ 885825 w 3814762"/>
              <a:gd name="connsiteY19" fmla="*/ 533828 h 1406762"/>
              <a:gd name="connsiteX20" fmla="*/ 919162 w 3814762"/>
              <a:gd name="connsiteY20" fmla="*/ 371903 h 1406762"/>
              <a:gd name="connsiteX21" fmla="*/ 957262 w 3814762"/>
              <a:gd name="connsiteY21" fmla="*/ 248078 h 1406762"/>
              <a:gd name="connsiteX22" fmla="*/ 1014412 w 3814762"/>
              <a:gd name="connsiteY22" fmla="*/ 505253 h 1406762"/>
              <a:gd name="connsiteX23" fmla="*/ 1057275 w 3814762"/>
              <a:gd name="connsiteY23" fmla="*/ 781478 h 1406762"/>
              <a:gd name="connsiteX24" fmla="*/ 1104900 w 3814762"/>
              <a:gd name="connsiteY24" fmla="*/ 562403 h 1406762"/>
              <a:gd name="connsiteX25" fmla="*/ 1162050 w 3814762"/>
              <a:gd name="connsiteY25" fmla="*/ 338566 h 1406762"/>
              <a:gd name="connsiteX26" fmla="*/ 1200150 w 3814762"/>
              <a:gd name="connsiteY26" fmla="*/ 524303 h 1406762"/>
              <a:gd name="connsiteX27" fmla="*/ 1238250 w 3814762"/>
              <a:gd name="connsiteY27" fmla="*/ 690991 h 1406762"/>
              <a:gd name="connsiteX28" fmla="*/ 1290637 w 3814762"/>
              <a:gd name="connsiteY28" fmla="*/ 448103 h 1406762"/>
              <a:gd name="connsiteX29" fmla="*/ 1338262 w 3814762"/>
              <a:gd name="connsiteY29" fmla="*/ 229028 h 1406762"/>
              <a:gd name="connsiteX30" fmla="*/ 1390650 w 3814762"/>
              <a:gd name="connsiteY30" fmla="*/ 514778 h 1406762"/>
              <a:gd name="connsiteX31" fmla="*/ 1433512 w 3814762"/>
              <a:gd name="connsiteY31" fmla="*/ 757666 h 1406762"/>
              <a:gd name="connsiteX32" fmla="*/ 1481137 w 3814762"/>
              <a:gd name="connsiteY32" fmla="*/ 605266 h 1406762"/>
              <a:gd name="connsiteX33" fmla="*/ 1514475 w 3814762"/>
              <a:gd name="connsiteY33" fmla="*/ 486203 h 1406762"/>
              <a:gd name="connsiteX34" fmla="*/ 1571625 w 3814762"/>
              <a:gd name="connsiteY34" fmla="*/ 819578 h 1406762"/>
              <a:gd name="connsiteX35" fmla="*/ 1628775 w 3814762"/>
              <a:gd name="connsiteY35" fmla="*/ 1124378 h 1406762"/>
              <a:gd name="connsiteX36" fmla="*/ 1671637 w 3814762"/>
              <a:gd name="connsiteY36" fmla="*/ 924353 h 1406762"/>
              <a:gd name="connsiteX37" fmla="*/ 1704975 w 3814762"/>
              <a:gd name="connsiteY37" fmla="*/ 771953 h 1406762"/>
              <a:gd name="connsiteX38" fmla="*/ 1757362 w 3814762"/>
              <a:gd name="connsiteY38" fmla="*/ 976741 h 1406762"/>
              <a:gd name="connsiteX39" fmla="*/ 1804987 w 3814762"/>
              <a:gd name="connsiteY39" fmla="*/ 1176766 h 1406762"/>
              <a:gd name="connsiteX40" fmla="*/ 1852612 w 3814762"/>
              <a:gd name="connsiteY40" fmla="*/ 905303 h 1406762"/>
              <a:gd name="connsiteX41" fmla="*/ 1895475 w 3814762"/>
              <a:gd name="connsiteY41" fmla="*/ 662416 h 1406762"/>
              <a:gd name="connsiteX42" fmla="*/ 1952625 w 3814762"/>
              <a:gd name="connsiteY42" fmla="*/ 891016 h 1406762"/>
              <a:gd name="connsiteX43" fmla="*/ 1981200 w 3814762"/>
              <a:gd name="connsiteY43" fmla="*/ 1071991 h 1406762"/>
              <a:gd name="connsiteX44" fmla="*/ 2033587 w 3814762"/>
              <a:gd name="connsiteY44" fmla="*/ 900541 h 1406762"/>
              <a:gd name="connsiteX45" fmla="*/ 2071687 w 3814762"/>
              <a:gd name="connsiteY45" fmla="*/ 757666 h 1406762"/>
              <a:gd name="connsiteX46" fmla="*/ 2128837 w 3814762"/>
              <a:gd name="connsiteY46" fmla="*/ 1052941 h 1406762"/>
              <a:gd name="connsiteX47" fmla="*/ 2176462 w 3814762"/>
              <a:gd name="connsiteY47" fmla="*/ 1348216 h 1406762"/>
              <a:gd name="connsiteX48" fmla="*/ 2228850 w 3814762"/>
              <a:gd name="connsiteY48" fmla="*/ 1152953 h 1406762"/>
              <a:gd name="connsiteX49" fmla="*/ 2262187 w 3814762"/>
              <a:gd name="connsiteY49" fmla="*/ 1005316 h 1406762"/>
              <a:gd name="connsiteX50" fmla="*/ 2319337 w 3814762"/>
              <a:gd name="connsiteY50" fmla="*/ 1205341 h 1406762"/>
              <a:gd name="connsiteX51" fmla="*/ 2357437 w 3814762"/>
              <a:gd name="connsiteY51" fmla="*/ 1405366 h 1406762"/>
              <a:gd name="connsiteX52" fmla="*/ 2409825 w 3814762"/>
              <a:gd name="connsiteY52" fmla="*/ 1100566 h 1406762"/>
              <a:gd name="connsiteX53" fmla="*/ 2457450 w 3814762"/>
              <a:gd name="connsiteY53" fmla="*/ 829103 h 1406762"/>
              <a:gd name="connsiteX54" fmla="*/ 2495550 w 3814762"/>
              <a:gd name="connsiteY54" fmla="*/ 995791 h 1406762"/>
              <a:gd name="connsiteX55" fmla="*/ 2538412 w 3814762"/>
              <a:gd name="connsiteY55" fmla="*/ 1119616 h 1406762"/>
              <a:gd name="connsiteX56" fmla="*/ 2590800 w 3814762"/>
              <a:gd name="connsiteY56" fmla="*/ 886253 h 1406762"/>
              <a:gd name="connsiteX57" fmla="*/ 2643187 w 3814762"/>
              <a:gd name="connsiteY57" fmla="*/ 652891 h 1406762"/>
              <a:gd name="connsiteX58" fmla="*/ 2690812 w 3814762"/>
              <a:gd name="connsiteY58" fmla="*/ 900541 h 1406762"/>
              <a:gd name="connsiteX59" fmla="*/ 2733675 w 3814762"/>
              <a:gd name="connsiteY59" fmla="*/ 1143428 h 1406762"/>
              <a:gd name="connsiteX60" fmla="*/ 2776537 w 3814762"/>
              <a:gd name="connsiteY60" fmla="*/ 943403 h 1406762"/>
              <a:gd name="connsiteX61" fmla="*/ 2819400 w 3814762"/>
              <a:gd name="connsiteY61" fmla="*/ 771953 h 1406762"/>
              <a:gd name="connsiteX62" fmla="*/ 2871787 w 3814762"/>
              <a:gd name="connsiteY62" fmla="*/ 981503 h 1406762"/>
              <a:gd name="connsiteX63" fmla="*/ 2914650 w 3814762"/>
              <a:gd name="connsiteY63" fmla="*/ 1172003 h 1406762"/>
              <a:gd name="connsiteX64" fmla="*/ 2962275 w 3814762"/>
              <a:gd name="connsiteY64" fmla="*/ 891016 h 1406762"/>
              <a:gd name="connsiteX65" fmla="*/ 3014662 w 3814762"/>
              <a:gd name="connsiteY65" fmla="*/ 590978 h 1406762"/>
              <a:gd name="connsiteX66" fmla="*/ 3057525 w 3814762"/>
              <a:gd name="connsiteY66" fmla="*/ 738616 h 1406762"/>
              <a:gd name="connsiteX67" fmla="*/ 3100387 w 3814762"/>
              <a:gd name="connsiteY67" fmla="*/ 848153 h 1406762"/>
              <a:gd name="connsiteX68" fmla="*/ 3152775 w 3814762"/>
              <a:gd name="connsiteY68" fmla="*/ 533828 h 1406762"/>
              <a:gd name="connsiteX69" fmla="*/ 3195637 w 3814762"/>
              <a:gd name="connsiteY69" fmla="*/ 262366 h 1406762"/>
              <a:gd name="connsiteX70" fmla="*/ 3238500 w 3814762"/>
              <a:gd name="connsiteY70" fmla="*/ 467153 h 1406762"/>
              <a:gd name="connsiteX71" fmla="*/ 3286125 w 3814762"/>
              <a:gd name="connsiteY71" fmla="*/ 662416 h 1406762"/>
              <a:gd name="connsiteX72" fmla="*/ 3333750 w 3814762"/>
              <a:gd name="connsiteY72" fmla="*/ 476678 h 1406762"/>
              <a:gd name="connsiteX73" fmla="*/ 3371850 w 3814762"/>
              <a:gd name="connsiteY73" fmla="*/ 300466 h 1406762"/>
              <a:gd name="connsiteX74" fmla="*/ 3424237 w 3814762"/>
              <a:gd name="connsiteY74" fmla="*/ 514778 h 1406762"/>
              <a:gd name="connsiteX75" fmla="*/ 3467100 w 3814762"/>
              <a:gd name="connsiteY75" fmla="*/ 800528 h 1406762"/>
              <a:gd name="connsiteX76" fmla="*/ 3519487 w 3814762"/>
              <a:gd name="connsiteY76" fmla="*/ 529066 h 1406762"/>
              <a:gd name="connsiteX77" fmla="*/ 3571875 w 3814762"/>
              <a:gd name="connsiteY77" fmla="*/ 314753 h 1406762"/>
              <a:gd name="connsiteX78" fmla="*/ 3614737 w 3814762"/>
              <a:gd name="connsiteY78" fmla="*/ 476678 h 1406762"/>
              <a:gd name="connsiteX79" fmla="*/ 3652837 w 3814762"/>
              <a:gd name="connsiteY79" fmla="*/ 610028 h 1406762"/>
              <a:gd name="connsiteX80" fmla="*/ 3700462 w 3814762"/>
              <a:gd name="connsiteY80" fmla="*/ 324278 h 1406762"/>
              <a:gd name="connsiteX81" fmla="*/ 3752850 w 3814762"/>
              <a:gd name="connsiteY81" fmla="*/ 43291 h 1406762"/>
              <a:gd name="connsiteX82" fmla="*/ 3795712 w 3814762"/>
              <a:gd name="connsiteY82" fmla="*/ 219503 h 1406762"/>
              <a:gd name="connsiteX83" fmla="*/ 3814762 w 3814762"/>
              <a:gd name="connsiteY83" fmla="*/ 367141 h 14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814762" h="1406762">
                <a:moveTo>
                  <a:pt x="0" y="571928"/>
                </a:moveTo>
                <a:cubicBezTo>
                  <a:pt x="13890" y="484218"/>
                  <a:pt x="27781" y="396509"/>
                  <a:pt x="42862" y="390953"/>
                </a:cubicBezTo>
                <a:cubicBezTo>
                  <a:pt x="57943" y="385397"/>
                  <a:pt x="76200" y="486997"/>
                  <a:pt x="90487" y="538591"/>
                </a:cubicBezTo>
                <a:cubicBezTo>
                  <a:pt x="104774" y="590185"/>
                  <a:pt x="115093" y="710835"/>
                  <a:pt x="128587" y="700516"/>
                </a:cubicBezTo>
                <a:cubicBezTo>
                  <a:pt x="142081" y="690197"/>
                  <a:pt x="155575" y="554465"/>
                  <a:pt x="171450" y="476678"/>
                </a:cubicBezTo>
                <a:cubicBezTo>
                  <a:pt x="187325" y="398891"/>
                  <a:pt x="207962" y="232997"/>
                  <a:pt x="223837" y="233791"/>
                </a:cubicBezTo>
                <a:cubicBezTo>
                  <a:pt x="239712" y="234585"/>
                  <a:pt x="250031" y="398097"/>
                  <a:pt x="266700" y="481441"/>
                </a:cubicBezTo>
                <a:cubicBezTo>
                  <a:pt x="283369" y="564785"/>
                  <a:pt x="307975" y="723534"/>
                  <a:pt x="323850" y="733853"/>
                </a:cubicBezTo>
                <a:cubicBezTo>
                  <a:pt x="339725" y="744172"/>
                  <a:pt x="347663" y="605265"/>
                  <a:pt x="361950" y="543353"/>
                </a:cubicBezTo>
                <a:cubicBezTo>
                  <a:pt x="376237" y="481441"/>
                  <a:pt x="394494" y="361584"/>
                  <a:pt x="409575" y="362378"/>
                </a:cubicBezTo>
                <a:cubicBezTo>
                  <a:pt x="424656" y="363172"/>
                  <a:pt x="436562" y="483029"/>
                  <a:pt x="452437" y="548116"/>
                </a:cubicBezTo>
                <a:cubicBezTo>
                  <a:pt x="468312" y="613203"/>
                  <a:pt x="489744" y="767191"/>
                  <a:pt x="504825" y="752903"/>
                </a:cubicBezTo>
                <a:cubicBezTo>
                  <a:pt x="519906" y="738616"/>
                  <a:pt x="526256" y="560022"/>
                  <a:pt x="542925" y="462391"/>
                </a:cubicBezTo>
                <a:cubicBezTo>
                  <a:pt x="559594" y="364760"/>
                  <a:pt x="586581" y="188547"/>
                  <a:pt x="604837" y="167116"/>
                </a:cubicBezTo>
                <a:cubicBezTo>
                  <a:pt x="623093" y="145685"/>
                  <a:pt x="639762" y="284591"/>
                  <a:pt x="652462" y="333803"/>
                </a:cubicBezTo>
                <a:cubicBezTo>
                  <a:pt x="665162" y="383015"/>
                  <a:pt x="666750" y="481441"/>
                  <a:pt x="681037" y="462391"/>
                </a:cubicBezTo>
                <a:cubicBezTo>
                  <a:pt x="695325" y="443341"/>
                  <a:pt x="721518" y="296497"/>
                  <a:pt x="738187" y="219503"/>
                </a:cubicBezTo>
                <a:cubicBezTo>
                  <a:pt x="754856" y="142509"/>
                  <a:pt x="765175" y="-9097"/>
                  <a:pt x="781050" y="428"/>
                </a:cubicBezTo>
                <a:cubicBezTo>
                  <a:pt x="796925" y="9953"/>
                  <a:pt x="815975" y="187753"/>
                  <a:pt x="833437" y="276653"/>
                </a:cubicBezTo>
                <a:cubicBezTo>
                  <a:pt x="850899" y="365553"/>
                  <a:pt x="871538" y="517953"/>
                  <a:pt x="885825" y="533828"/>
                </a:cubicBezTo>
                <a:cubicBezTo>
                  <a:pt x="900113" y="549703"/>
                  <a:pt x="907256" y="419528"/>
                  <a:pt x="919162" y="371903"/>
                </a:cubicBezTo>
                <a:cubicBezTo>
                  <a:pt x="931068" y="324278"/>
                  <a:pt x="941387" y="225853"/>
                  <a:pt x="957262" y="248078"/>
                </a:cubicBezTo>
                <a:cubicBezTo>
                  <a:pt x="973137" y="270303"/>
                  <a:pt x="997743" y="416353"/>
                  <a:pt x="1014412" y="505253"/>
                </a:cubicBezTo>
                <a:cubicBezTo>
                  <a:pt x="1031081" y="594153"/>
                  <a:pt x="1042194" y="771953"/>
                  <a:pt x="1057275" y="781478"/>
                </a:cubicBezTo>
                <a:cubicBezTo>
                  <a:pt x="1072356" y="791003"/>
                  <a:pt x="1087438" y="636222"/>
                  <a:pt x="1104900" y="562403"/>
                </a:cubicBezTo>
                <a:cubicBezTo>
                  <a:pt x="1122362" y="488584"/>
                  <a:pt x="1146175" y="344916"/>
                  <a:pt x="1162050" y="338566"/>
                </a:cubicBezTo>
                <a:cubicBezTo>
                  <a:pt x="1177925" y="332216"/>
                  <a:pt x="1187450" y="465565"/>
                  <a:pt x="1200150" y="524303"/>
                </a:cubicBezTo>
                <a:cubicBezTo>
                  <a:pt x="1212850" y="583041"/>
                  <a:pt x="1223169" y="703691"/>
                  <a:pt x="1238250" y="690991"/>
                </a:cubicBezTo>
                <a:cubicBezTo>
                  <a:pt x="1253331" y="678291"/>
                  <a:pt x="1273968" y="525097"/>
                  <a:pt x="1290637" y="448103"/>
                </a:cubicBezTo>
                <a:cubicBezTo>
                  <a:pt x="1307306" y="371109"/>
                  <a:pt x="1321593" y="217916"/>
                  <a:pt x="1338262" y="229028"/>
                </a:cubicBezTo>
                <a:cubicBezTo>
                  <a:pt x="1354931" y="240140"/>
                  <a:pt x="1374775" y="426672"/>
                  <a:pt x="1390650" y="514778"/>
                </a:cubicBezTo>
                <a:cubicBezTo>
                  <a:pt x="1406525" y="602884"/>
                  <a:pt x="1418431" y="742585"/>
                  <a:pt x="1433512" y="757666"/>
                </a:cubicBezTo>
                <a:cubicBezTo>
                  <a:pt x="1448593" y="772747"/>
                  <a:pt x="1467643" y="650510"/>
                  <a:pt x="1481137" y="605266"/>
                </a:cubicBezTo>
                <a:cubicBezTo>
                  <a:pt x="1494631" y="560022"/>
                  <a:pt x="1499394" y="450484"/>
                  <a:pt x="1514475" y="486203"/>
                </a:cubicBezTo>
                <a:cubicBezTo>
                  <a:pt x="1529556" y="521922"/>
                  <a:pt x="1552575" y="713215"/>
                  <a:pt x="1571625" y="819578"/>
                </a:cubicBezTo>
                <a:cubicBezTo>
                  <a:pt x="1590675" y="925941"/>
                  <a:pt x="1612106" y="1106916"/>
                  <a:pt x="1628775" y="1124378"/>
                </a:cubicBezTo>
                <a:cubicBezTo>
                  <a:pt x="1645444" y="1141840"/>
                  <a:pt x="1658937" y="983091"/>
                  <a:pt x="1671637" y="924353"/>
                </a:cubicBezTo>
                <a:cubicBezTo>
                  <a:pt x="1684337" y="865616"/>
                  <a:pt x="1690688" y="763222"/>
                  <a:pt x="1704975" y="771953"/>
                </a:cubicBezTo>
                <a:cubicBezTo>
                  <a:pt x="1719262" y="780684"/>
                  <a:pt x="1740693" y="909272"/>
                  <a:pt x="1757362" y="976741"/>
                </a:cubicBezTo>
                <a:cubicBezTo>
                  <a:pt x="1774031" y="1044210"/>
                  <a:pt x="1789112" y="1188672"/>
                  <a:pt x="1804987" y="1176766"/>
                </a:cubicBezTo>
                <a:cubicBezTo>
                  <a:pt x="1820862" y="1164860"/>
                  <a:pt x="1837531" y="991028"/>
                  <a:pt x="1852612" y="905303"/>
                </a:cubicBezTo>
                <a:cubicBezTo>
                  <a:pt x="1867693" y="819578"/>
                  <a:pt x="1878806" y="664797"/>
                  <a:pt x="1895475" y="662416"/>
                </a:cubicBezTo>
                <a:cubicBezTo>
                  <a:pt x="1912144" y="660035"/>
                  <a:pt x="1938338" y="822754"/>
                  <a:pt x="1952625" y="891016"/>
                </a:cubicBezTo>
                <a:cubicBezTo>
                  <a:pt x="1966912" y="959278"/>
                  <a:pt x="1967706" y="1070404"/>
                  <a:pt x="1981200" y="1071991"/>
                </a:cubicBezTo>
                <a:cubicBezTo>
                  <a:pt x="1994694" y="1073578"/>
                  <a:pt x="2018506" y="952929"/>
                  <a:pt x="2033587" y="900541"/>
                </a:cubicBezTo>
                <a:cubicBezTo>
                  <a:pt x="2048668" y="848153"/>
                  <a:pt x="2055812" y="732266"/>
                  <a:pt x="2071687" y="757666"/>
                </a:cubicBezTo>
                <a:cubicBezTo>
                  <a:pt x="2087562" y="783066"/>
                  <a:pt x="2111375" y="954516"/>
                  <a:pt x="2128837" y="1052941"/>
                </a:cubicBezTo>
                <a:cubicBezTo>
                  <a:pt x="2146300" y="1151366"/>
                  <a:pt x="2159793" y="1331547"/>
                  <a:pt x="2176462" y="1348216"/>
                </a:cubicBezTo>
                <a:cubicBezTo>
                  <a:pt x="2193131" y="1364885"/>
                  <a:pt x="2214563" y="1210103"/>
                  <a:pt x="2228850" y="1152953"/>
                </a:cubicBezTo>
                <a:cubicBezTo>
                  <a:pt x="2243138" y="1095803"/>
                  <a:pt x="2247106" y="996585"/>
                  <a:pt x="2262187" y="1005316"/>
                </a:cubicBezTo>
                <a:cubicBezTo>
                  <a:pt x="2277268" y="1014047"/>
                  <a:pt x="2303462" y="1138666"/>
                  <a:pt x="2319337" y="1205341"/>
                </a:cubicBezTo>
                <a:cubicBezTo>
                  <a:pt x="2335212" y="1272016"/>
                  <a:pt x="2342356" y="1422829"/>
                  <a:pt x="2357437" y="1405366"/>
                </a:cubicBezTo>
                <a:cubicBezTo>
                  <a:pt x="2372518" y="1387904"/>
                  <a:pt x="2393156" y="1196610"/>
                  <a:pt x="2409825" y="1100566"/>
                </a:cubicBezTo>
                <a:cubicBezTo>
                  <a:pt x="2426494" y="1004522"/>
                  <a:pt x="2443163" y="846565"/>
                  <a:pt x="2457450" y="829103"/>
                </a:cubicBezTo>
                <a:cubicBezTo>
                  <a:pt x="2471737" y="811641"/>
                  <a:pt x="2482056" y="947372"/>
                  <a:pt x="2495550" y="995791"/>
                </a:cubicBezTo>
                <a:cubicBezTo>
                  <a:pt x="2509044" y="1044210"/>
                  <a:pt x="2522537" y="1137872"/>
                  <a:pt x="2538412" y="1119616"/>
                </a:cubicBezTo>
                <a:cubicBezTo>
                  <a:pt x="2554287" y="1101360"/>
                  <a:pt x="2590800" y="886253"/>
                  <a:pt x="2590800" y="886253"/>
                </a:cubicBezTo>
                <a:cubicBezTo>
                  <a:pt x="2608262" y="808466"/>
                  <a:pt x="2626518" y="650510"/>
                  <a:pt x="2643187" y="652891"/>
                </a:cubicBezTo>
                <a:cubicBezTo>
                  <a:pt x="2659856" y="655272"/>
                  <a:pt x="2675731" y="818785"/>
                  <a:pt x="2690812" y="900541"/>
                </a:cubicBezTo>
                <a:cubicBezTo>
                  <a:pt x="2705893" y="982297"/>
                  <a:pt x="2719388" y="1136284"/>
                  <a:pt x="2733675" y="1143428"/>
                </a:cubicBezTo>
                <a:cubicBezTo>
                  <a:pt x="2747962" y="1150572"/>
                  <a:pt x="2762250" y="1005315"/>
                  <a:pt x="2776537" y="943403"/>
                </a:cubicBezTo>
                <a:cubicBezTo>
                  <a:pt x="2790824" y="881491"/>
                  <a:pt x="2803525" y="765603"/>
                  <a:pt x="2819400" y="771953"/>
                </a:cubicBezTo>
                <a:cubicBezTo>
                  <a:pt x="2835275" y="778303"/>
                  <a:pt x="2855912" y="914828"/>
                  <a:pt x="2871787" y="981503"/>
                </a:cubicBezTo>
                <a:cubicBezTo>
                  <a:pt x="2887662" y="1048178"/>
                  <a:pt x="2899569" y="1187084"/>
                  <a:pt x="2914650" y="1172003"/>
                </a:cubicBezTo>
                <a:cubicBezTo>
                  <a:pt x="2929731" y="1156922"/>
                  <a:pt x="2945606" y="987853"/>
                  <a:pt x="2962275" y="891016"/>
                </a:cubicBezTo>
                <a:cubicBezTo>
                  <a:pt x="2978944" y="794179"/>
                  <a:pt x="2998787" y="616378"/>
                  <a:pt x="3014662" y="590978"/>
                </a:cubicBezTo>
                <a:cubicBezTo>
                  <a:pt x="3030537" y="565578"/>
                  <a:pt x="3043238" y="695754"/>
                  <a:pt x="3057525" y="738616"/>
                </a:cubicBezTo>
                <a:cubicBezTo>
                  <a:pt x="3071812" y="781478"/>
                  <a:pt x="3084512" y="882284"/>
                  <a:pt x="3100387" y="848153"/>
                </a:cubicBezTo>
                <a:cubicBezTo>
                  <a:pt x="3116262" y="814022"/>
                  <a:pt x="3136900" y="631459"/>
                  <a:pt x="3152775" y="533828"/>
                </a:cubicBezTo>
                <a:cubicBezTo>
                  <a:pt x="3168650" y="436197"/>
                  <a:pt x="3181350" y="273478"/>
                  <a:pt x="3195637" y="262366"/>
                </a:cubicBezTo>
                <a:cubicBezTo>
                  <a:pt x="3209925" y="251253"/>
                  <a:pt x="3223419" y="400478"/>
                  <a:pt x="3238500" y="467153"/>
                </a:cubicBezTo>
                <a:cubicBezTo>
                  <a:pt x="3253581" y="533828"/>
                  <a:pt x="3270250" y="660829"/>
                  <a:pt x="3286125" y="662416"/>
                </a:cubicBezTo>
                <a:cubicBezTo>
                  <a:pt x="3302000" y="664004"/>
                  <a:pt x="3319463" y="537003"/>
                  <a:pt x="3333750" y="476678"/>
                </a:cubicBezTo>
                <a:cubicBezTo>
                  <a:pt x="3348037" y="416353"/>
                  <a:pt x="3356769" y="294116"/>
                  <a:pt x="3371850" y="300466"/>
                </a:cubicBezTo>
                <a:cubicBezTo>
                  <a:pt x="3386931" y="306816"/>
                  <a:pt x="3408362" y="431434"/>
                  <a:pt x="3424237" y="514778"/>
                </a:cubicBezTo>
                <a:cubicBezTo>
                  <a:pt x="3440112" y="598122"/>
                  <a:pt x="3451225" y="798147"/>
                  <a:pt x="3467100" y="800528"/>
                </a:cubicBezTo>
                <a:cubicBezTo>
                  <a:pt x="3482975" y="802909"/>
                  <a:pt x="3502025" y="610028"/>
                  <a:pt x="3519487" y="529066"/>
                </a:cubicBezTo>
                <a:cubicBezTo>
                  <a:pt x="3536949" y="448104"/>
                  <a:pt x="3556000" y="323484"/>
                  <a:pt x="3571875" y="314753"/>
                </a:cubicBezTo>
                <a:cubicBezTo>
                  <a:pt x="3587750" y="306022"/>
                  <a:pt x="3601243" y="427466"/>
                  <a:pt x="3614737" y="476678"/>
                </a:cubicBezTo>
                <a:cubicBezTo>
                  <a:pt x="3628231" y="525890"/>
                  <a:pt x="3638550" y="635428"/>
                  <a:pt x="3652837" y="610028"/>
                </a:cubicBezTo>
                <a:cubicBezTo>
                  <a:pt x="3667124" y="584628"/>
                  <a:pt x="3683793" y="418734"/>
                  <a:pt x="3700462" y="324278"/>
                </a:cubicBezTo>
                <a:cubicBezTo>
                  <a:pt x="3717131" y="229822"/>
                  <a:pt x="3736975" y="60753"/>
                  <a:pt x="3752850" y="43291"/>
                </a:cubicBezTo>
                <a:cubicBezTo>
                  <a:pt x="3768725" y="25829"/>
                  <a:pt x="3785393" y="165528"/>
                  <a:pt x="3795712" y="219503"/>
                </a:cubicBezTo>
                <a:cubicBezTo>
                  <a:pt x="3806031" y="273478"/>
                  <a:pt x="3814762" y="367141"/>
                  <a:pt x="3814762" y="3671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4774033-C51B-4B49-BECA-3C279A232CF0}"/>
              </a:ext>
            </a:extLst>
          </p:cNvPr>
          <p:cNvSpPr txBox="1"/>
          <p:nvPr/>
        </p:nvSpPr>
        <p:spPr>
          <a:xfrm>
            <a:off x="2314689" y="5526989"/>
            <a:ext cx="1179977" cy="3692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0,02 Hz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7EBFB8AE-7FF8-45C4-A4AE-43B612575F70}"/>
              </a:ext>
            </a:extLst>
          </p:cNvPr>
          <p:cNvSpPr txBox="1"/>
          <p:nvPr/>
        </p:nvSpPr>
        <p:spPr>
          <a:xfrm>
            <a:off x="2309927" y="5525402"/>
            <a:ext cx="1062974" cy="3692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0,1 Hz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AA7349F-7DAA-44E6-BD64-54F7D726BD92}"/>
              </a:ext>
            </a:extLst>
          </p:cNvPr>
          <p:cNvSpPr txBox="1"/>
          <p:nvPr/>
        </p:nvSpPr>
        <p:spPr>
          <a:xfrm>
            <a:off x="2309928" y="5534900"/>
            <a:ext cx="1179977" cy="3692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0,33 Hz</a:t>
            </a:r>
          </a:p>
        </p:txBody>
      </p:sp>
      <p:sp>
        <p:nvSpPr>
          <p:cNvPr id="55" name="TextovéPole 25">
            <a:extLst>
              <a:ext uri="{FF2B5EF4-FFF2-40B4-BE49-F238E27FC236}">
                <a16:creationId xmlns:a16="http://schemas.microsoft.com/office/drawing/2014/main" id="{9856B2C3-0AA3-4B7F-B4A6-461C1097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330" y="1142910"/>
            <a:ext cx="3205818" cy="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err="1"/>
              <a:t>Spectrum</a:t>
            </a:r>
            <a:endParaRPr lang="cs-CZ" altLang="cs-CZ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err="1"/>
              <a:t>Frequency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domain</a:t>
            </a:r>
            <a:endParaRPr lang="cs-CZ" altLang="cs-CZ" sz="1600" b="1" dirty="0"/>
          </a:p>
        </p:txBody>
      </p:sp>
      <p:sp>
        <p:nvSpPr>
          <p:cNvPr id="56" name="TextovéPole 25">
            <a:extLst>
              <a:ext uri="{FF2B5EF4-FFF2-40B4-BE49-F238E27FC236}">
                <a16:creationId xmlns:a16="http://schemas.microsoft.com/office/drawing/2014/main" id="{936D9D9E-64C8-4A00-A232-F6E0C970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781" y="1400760"/>
            <a:ext cx="2029421" cy="3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err="1"/>
              <a:t>Time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domain</a:t>
            </a: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2826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6FFCB-A26C-4554-AA77-48236D43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Baroreflex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A2AFFB-7230-440E-B125-99A551C9B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15" y="1311145"/>
            <a:ext cx="4571881" cy="376423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B2476A1-33E2-4BEE-A1BD-FEE31EC2ECED}"/>
              </a:ext>
            </a:extLst>
          </p:cNvPr>
          <p:cNvGrpSpPr/>
          <p:nvPr/>
        </p:nvGrpSpPr>
        <p:grpSpPr>
          <a:xfrm>
            <a:off x="4379072" y="5102927"/>
            <a:ext cx="2832835" cy="1402597"/>
            <a:chOff x="-373184" y="5015570"/>
            <a:chExt cx="2833204" cy="140278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255474A-2A9F-4A80-A30D-FA070334D591}"/>
                </a:ext>
              </a:extLst>
            </p:cNvPr>
            <p:cNvSpPr/>
            <p:nvPr/>
          </p:nvSpPr>
          <p:spPr>
            <a:xfrm>
              <a:off x="-373184" y="501557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21" indent="-285721">
                <a:buFont typeface="Arial" panose="020B0604020202020204" pitchFamily="34" charset="0"/>
                <a:buChar char="•"/>
              </a:pPr>
              <a:r>
                <a:rPr lang="cs-CZ" dirty="0" err="1">
                  <a:cs typeface="Times New Roman" panose="02020603050405020304" pitchFamily="18" charset="0"/>
                </a:rPr>
                <a:t>Inotropic</a:t>
              </a:r>
              <a:endParaRPr lang="cs-CZ" dirty="0">
                <a:cs typeface="Times New Roman" panose="02020603050405020304" pitchFamily="18" charset="0"/>
              </a:endParaRPr>
            </a:p>
            <a:p>
              <a:pPr marL="285721" indent="-285721">
                <a:buFont typeface="Arial" panose="020B0604020202020204" pitchFamily="34" charset="0"/>
                <a:buChar char="•"/>
              </a:pPr>
              <a:r>
                <a:rPr lang="cs-CZ" dirty="0" err="1">
                  <a:cs typeface="Times New Roman" panose="02020603050405020304" pitchFamily="18" charset="0"/>
                </a:rPr>
                <a:t>Chronotropic</a:t>
              </a:r>
              <a:endParaRPr lang="cs-CZ" dirty="0">
                <a:cs typeface="Times New Roman" panose="02020603050405020304" pitchFamily="18" charset="0"/>
              </a:endParaRPr>
            </a:p>
            <a:p>
              <a:pPr marL="285721" indent="-285721">
                <a:buFont typeface="Arial" panose="020B0604020202020204" pitchFamily="34" charset="0"/>
                <a:buChar char="•"/>
              </a:pPr>
              <a:r>
                <a:rPr lang="cs-CZ" dirty="0" err="1">
                  <a:cs typeface="Times New Roman" panose="02020603050405020304" pitchFamily="18" charset="0"/>
                </a:rPr>
                <a:t>Dromotropic</a:t>
              </a:r>
              <a:endParaRPr lang="cs-CZ" dirty="0">
                <a:cs typeface="Times New Roman" panose="02020603050405020304" pitchFamily="18" charset="0"/>
              </a:endParaRPr>
            </a:p>
            <a:p>
              <a:pPr marL="285721" indent="-285721">
                <a:buFont typeface="Arial" panose="020B0604020202020204" pitchFamily="34" charset="0"/>
                <a:buChar char="•"/>
              </a:pPr>
              <a:r>
                <a:rPr lang="cs-CZ" dirty="0" err="1">
                  <a:cs typeface="Times New Roman" panose="02020603050405020304" pitchFamily="18" charset="0"/>
                </a:rPr>
                <a:t>Batmotropic</a:t>
              </a:r>
              <a:endParaRPr lang="cs-CZ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Pravá složená závorka 6">
              <a:extLst>
                <a:ext uri="{FF2B5EF4-FFF2-40B4-BE49-F238E27FC236}">
                  <a16:creationId xmlns:a16="http://schemas.microsoft.com/office/drawing/2014/main" id="{5CA97948-D271-4875-81B9-40DA7B4BFA87}"/>
                </a:ext>
              </a:extLst>
            </p:cNvPr>
            <p:cNvSpPr/>
            <p:nvPr/>
          </p:nvSpPr>
          <p:spPr>
            <a:xfrm>
              <a:off x="1931071" y="5127311"/>
              <a:ext cx="157573" cy="12910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4A551A7-4619-4067-A5ED-7679C20714B3}"/>
                </a:ext>
              </a:extLst>
            </p:cNvPr>
            <p:cNvSpPr txBox="1"/>
            <p:nvPr/>
          </p:nvSpPr>
          <p:spPr>
            <a:xfrm rot="16200000">
              <a:off x="1711919" y="5478527"/>
              <a:ext cx="1126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cs typeface="Times New Roman" panose="02020603050405020304" pitchFamily="18" charset="0"/>
                </a:rPr>
                <a:t>effect</a:t>
              </a:r>
              <a:endParaRPr lang="cs-CZ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A3BC09-B453-457F-B797-02123E93E605}"/>
              </a:ext>
            </a:extLst>
          </p:cNvPr>
          <p:cNvGrpSpPr/>
          <p:nvPr/>
        </p:nvGrpSpPr>
        <p:grpSpPr>
          <a:xfrm>
            <a:off x="372435" y="2991791"/>
            <a:ext cx="3366268" cy="719491"/>
            <a:chOff x="6228184" y="5373711"/>
            <a:chExt cx="3031895" cy="719585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FC88660-C473-41EF-BD34-EAA847514988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40CF68E-F077-407C-AEF3-327AA439DE7B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5CB8D29-3661-46F7-958E-8FA0AF93A226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E4EA9F4-6C43-42AF-9DF5-DCF8BE2025DC}"/>
                </a:ext>
              </a:extLst>
            </p:cNvPr>
            <p:cNvSpPr txBox="1"/>
            <p:nvPr/>
          </p:nvSpPr>
          <p:spPr>
            <a:xfrm>
              <a:off x="6687076" y="5373711"/>
              <a:ext cx="198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cs typeface="Times New Roman" panose="02020603050405020304" pitchFamily="18" charset="0"/>
                </a:rPr>
                <a:t>Aferent</a:t>
              </a:r>
              <a:r>
                <a:rPr lang="cs-CZ" sz="1400" dirty="0"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cs typeface="Times New Roman" panose="02020603050405020304" pitchFamily="18" charset="0"/>
                </a:rPr>
                <a:t>pathway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226BD0A-F45B-4F7E-8EB8-464B6DA86883}"/>
                </a:ext>
              </a:extLst>
            </p:cNvPr>
            <p:cNvSpPr txBox="1"/>
            <p:nvPr/>
          </p:nvSpPr>
          <p:spPr>
            <a:xfrm>
              <a:off x="6679688" y="5574751"/>
              <a:ext cx="25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cs typeface="Times New Roman" panose="02020603050405020304" pitchFamily="18" charset="0"/>
                </a:rPr>
                <a:t>Parasympathetic</a:t>
              </a:r>
              <a:r>
                <a:rPr lang="cs-CZ" sz="1400" dirty="0"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cs typeface="Times New Roman" panose="02020603050405020304" pitchFamily="18" charset="0"/>
                </a:rPr>
                <a:t>pathway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05AE34E-1257-4F07-A7C5-853DE1CED77C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cs typeface="Times New Roman" panose="02020603050405020304" pitchFamily="18" charset="0"/>
                </a:rPr>
                <a:t>Sympathetic</a:t>
              </a:r>
              <a:r>
                <a:rPr lang="cs-CZ" sz="1400" dirty="0"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cs typeface="Times New Roman" panose="02020603050405020304" pitchFamily="18" charset="0"/>
                </a:rPr>
                <a:t>pathway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7C47F0-87B3-4D52-9FFF-FD88B2AC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02" y="2284227"/>
            <a:ext cx="2881402" cy="3061263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76DCF2A4-C883-4CF5-B72A-8068257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180" y="5426050"/>
            <a:ext cx="2879350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9FEB0F-5627-4F33-A2A8-D209A0AC60D1}"/>
              </a:ext>
            </a:extLst>
          </p:cNvPr>
          <p:cNvSpPr/>
          <p:nvPr/>
        </p:nvSpPr>
        <p:spPr>
          <a:xfrm>
            <a:off x="6421633" y="4409508"/>
            <a:ext cx="309660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6EFE152-C1E4-4C49-B5B3-BC0CAF18AC6D}"/>
              </a:ext>
            </a:extLst>
          </p:cNvPr>
          <p:cNvSpPr/>
          <p:nvPr/>
        </p:nvSpPr>
        <p:spPr>
          <a:xfrm>
            <a:off x="7670595" y="2291962"/>
            <a:ext cx="453911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0CB99798-6355-40D2-BB01-EE00C2E2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65" y="4409508"/>
            <a:ext cx="2879350" cy="4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B2F42-7B23-4EA7-925F-B22D1440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Valsalva</a:t>
            </a:r>
            <a:r>
              <a:rPr lang="cs-CZ" dirty="0"/>
              <a:t> </a:t>
            </a:r>
            <a:r>
              <a:rPr lang="cs-CZ" dirty="0" err="1"/>
              <a:t>maneuver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5ED94C-360F-485E-B627-FC9164EC0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86" y="1620831"/>
            <a:ext cx="8051783" cy="44129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CECEBF-FF2B-4B1B-BEEC-730B64CF0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12201" b="11623"/>
          <a:stretch/>
        </p:blipFill>
        <p:spPr>
          <a:xfrm>
            <a:off x="204544" y="1706750"/>
            <a:ext cx="3769410" cy="38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156" y="340619"/>
            <a:ext cx="11478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Arterial blood pressure curve</a:t>
            </a:r>
          </a:p>
        </p:txBody>
      </p:sp>
      <p:sp>
        <p:nvSpPr>
          <p:cNvPr id="3" name="Volný tvar 2"/>
          <p:cNvSpPr/>
          <p:nvPr/>
        </p:nvSpPr>
        <p:spPr>
          <a:xfrm>
            <a:off x="8747628" y="3559372"/>
            <a:ext cx="3080476" cy="2017188"/>
          </a:xfrm>
          <a:custGeom>
            <a:avLst/>
            <a:gdLst>
              <a:gd name="connsiteX0" fmla="*/ 0 w 4633538"/>
              <a:gd name="connsiteY0" fmla="*/ 3662913 h 3678313"/>
              <a:gd name="connsiteX1" fmla="*/ 570016 w 4633538"/>
              <a:gd name="connsiteY1" fmla="*/ 361573 h 3678313"/>
              <a:gd name="connsiteX2" fmla="*/ 973777 w 4633538"/>
              <a:gd name="connsiteY2" fmla="*/ 314072 h 3678313"/>
              <a:gd name="connsiteX3" fmla="*/ 1591294 w 4633538"/>
              <a:gd name="connsiteY3" fmla="*/ 2392254 h 3678313"/>
              <a:gd name="connsiteX4" fmla="*/ 1662546 w 4633538"/>
              <a:gd name="connsiteY4" fmla="*/ 2677261 h 3678313"/>
              <a:gd name="connsiteX5" fmla="*/ 1852551 w 4633538"/>
              <a:gd name="connsiteY5" fmla="*/ 2202248 h 3678313"/>
              <a:gd name="connsiteX6" fmla="*/ 2078182 w 4633538"/>
              <a:gd name="connsiteY6" fmla="*/ 2499132 h 3678313"/>
              <a:gd name="connsiteX7" fmla="*/ 2327564 w 4633538"/>
              <a:gd name="connsiteY7" fmla="*/ 2784139 h 3678313"/>
              <a:gd name="connsiteX8" fmla="*/ 2885704 w 4633538"/>
              <a:gd name="connsiteY8" fmla="*/ 3140399 h 3678313"/>
              <a:gd name="connsiteX9" fmla="*/ 4476998 w 4633538"/>
              <a:gd name="connsiteY9" fmla="*/ 3591661 h 3678313"/>
              <a:gd name="connsiteX10" fmla="*/ 4583875 w 4633538"/>
              <a:gd name="connsiteY10" fmla="*/ 3674789 h 3678313"/>
              <a:gd name="connsiteX11" fmla="*/ 4560125 w 4633538"/>
              <a:gd name="connsiteY11" fmla="*/ 3662913 h 3678313"/>
              <a:gd name="connsiteX12" fmla="*/ 4631377 w 4633538"/>
              <a:gd name="connsiteY12" fmla="*/ 3662913 h 3678313"/>
              <a:gd name="connsiteX0" fmla="*/ 0 w 4664107"/>
              <a:gd name="connsiteY0" fmla="*/ 3662913 h 3677662"/>
              <a:gd name="connsiteX1" fmla="*/ 570016 w 4664107"/>
              <a:gd name="connsiteY1" fmla="*/ 361573 h 3677662"/>
              <a:gd name="connsiteX2" fmla="*/ 973777 w 4664107"/>
              <a:gd name="connsiteY2" fmla="*/ 314072 h 3677662"/>
              <a:gd name="connsiteX3" fmla="*/ 1591294 w 4664107"/>
              <a:gd name="connsiteY3" fmla="*/ 2392254 h 3677662"/>
              <a:gd name="connsiteX4" fmla="*/ 1662546 w 4664107"/>
              <a:gd name="connsiteY4" fmla="*/ 2677261 h 3677662"/>
              <a:gd name="connsiteX5" fmla="*/ 1852551 w 4664107"/>
              <a:gd name="connsiteY5" fmla="*/ 2202248 h 3677662"/>
              <a:gd name="connsiteX6" fmla="*/ 2078182 w 4664107"/>
              <a:gd name="connsiteY6" fmla="*/ 2499132 h 3677662"/>
              <a:gd name="connsiteX7" fmla="*/ 2327564 w 4664107"/>
              <a:gd name="connsiteY7" fmla="*/ 2784139 h 3677662"/>
              <a:gd name="connsiteX8" fmla="*/ 2885704 w 4664107"/>
              <a:gd name="connsiteY8" fmla="*/ 3140399 h 3677662"/>
              <a:gd name="connsiteX9" fmla="*/ 4476998 w 4664107"/>
              <a:gd name="connsiteY9" fmla="*/ 3591661 h 3677662"/>
              <a:gd name="connsiteX10" fmla="*/ 4583875 w 4664107"/>
              <a:gd name="connsiteY10" fmla="*/ 3674789 h 3677662"/>
              <a:gd name="connsiteX11" fmla="*/ 4663492 w 4664107"/>
              <a:gd name="connsiteY11" fmla="*/ 3658937 h 3677662"/>
              <a:gd name="connsiteX12" fmla="*/ 4631377 w 4664107"/>
              <a:gd name="connsiteY12" fmla="*/ 3662913 h 3677662"/>
              <a:gd name="connsiteX0" fmla="*/ 0 w 4665618"/>
              <a:gd name="connsiteY0" fmla="*/ 3662913 h 3677831"/>
              <a:gd name="connsiteX1" fmla="*/ 570016 w 4665618"/>
              <a:gd name="connsiteY1" fmla="*/ 361573 h 3677831"/>
              <a:gd name="connsiteX2" fmla="*/ 973777 w 4665618"/>
              <a:gd name="connsiteY2" fmla="*/ 314072 h 3677831"/>
              <a:gd name="connsiteX3" fmla="*/ 1591294 w 4665618"/>
              <a:gd name="connsiteY3" fmla="*/ 2392254 h 3677831"/>
              <a:gd name="connsiteX4" fmla="*/ 1662546 w 4665618"/>
              <a:gd name="connsiteY4" fmla="*/ 2677261 h 3677831"/>
              <a:gd name="connsiteX5" fmla="*/ 1852551 w 4665618"/>
              <a:gd name="connsiteY5" fmla="*/ 2202248 h 3677831"/>
              <a:gd name="connsiteX6" fmla="*/ 2078182 w 4665618"/>
              <a:gd name="connsiteY6" fmla="*/ 2499132 h 3677831"/>
              <a:gd name="connsiteX7" fmla="*/ 2327564 w 4665618"/>
              <a:gd name="connsiteY7" fmla="*/ 2784139 h 3677831"/>
              <a:gd name="connsiteX8" fmla="*/ 2885704 w 4665618"/>
              <a:gd name="connsiteY8" fmla="*/ 3140399 h 3677831"/>
              <a:gd name="connsiteX9" fmla="*/ 4476998 w 4665618"/>
              <a:gd name="connsiteY9" fmla="*/ 3591661 h 3677831"/>
              <a:gd name="connsiteX10" fmla="*/ 4583875 w 4665618"/>
              <a:gd name="connsiteY10" fmla="*/ 3674789 h 3677831"/>
              <a:gd name="connsiteX11" fmla="*/ 4663492 w 4665618"/>
              <a:gd name="connsiteY11" fmla="*/ 3658937 h 3677831"/>
              <a:gd name="connsiteX12" fmla="*/ 4659207 w 4665618"/>
              <a:gd name="connsiteY12" fmla="*/ 3650986 h 3677831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91294 w 4666415"/>
              <a:gd name="connsiteY3" fmla="*/ 2392254 h 3664189"/>
              <a:gd name="connsiteX4" fmla="*/ 1662546 w 4666415"/>
              <a:gd name="connsiteY4" fmla="*/ 2677261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91294 w 4666415"/>
              <a:gd name="connsiteY3" fmla="*/ 2392254 h 3664189"/>
              <a:gd name="connsiteX4" fmla="*/ 1676968 w 4666415"/>
              <a:gd name="connsiteY4" fmla="*/ 2680146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91294 w 4666415"/>
              <a:gd name="connsiteY3" fmla="*/ 2392254 h 3664189"/>
              <a:gd name="connsiteX4" fmla="*/ 1676968 w 4666415"/>
              <a:gd name="connsiteY4" fmla="*/ 2680146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91294 w 4666415"/>
              <a:gd name="connsiteY3" fmla="*/ 2392254 h 3664189"/>
              <a:gd name="connsiteX4" fmla="*/ 1676968 w 4666415"/>
              <a:gd name="connsiteY4" fmla="*/ 2680146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91294 w 4666415"/>
              <a:gd name="connsiteY3" fmla="*/ 2392254 h 3664189"/>
              <a:gd name="connsiteX4" fmla="*/ 1676968 w 4666415"/>
              <a:gd name="connsiteY4" fmla="*/ 2680146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76968 w 4666415"/>
              <a:gd name="connsiteY4" fmla="*/ 2680146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76968 w 4666415"/>
              <a:gd name="connsiteY4" fmla="*/ 2680146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76968 w 4666415"/>
              <a:gd name="connsiteY4" fmla="*/ 2680146 h 3664189"/>
              <a:gd name="connsiteX5" fmla="*/ 1852551 w 4666415"/>
              <a:gd name="connsiteY5" fmla="*/ 2202248 h 3664189"/>
              <a:gd name="connsiteX6" fmla="*/ 2078182 w 4666415"/>
              <a:gd name="connsiteY6" fmla="*/ 2499132 h 3664189"/>
              <a:gd name="connsiteX7" fmla="*/ 2327564 w 4666415"/>
              <a:gd name="connsiteY7" fmla="*/ 2784139 h 3664189"/>
              <a:gd name="connsiteX8" fmla="*/ 2885704 w 4666415"/>
              <a:gd name="connsiteY8" fmla="*/ 3140399 h 3664189"/>
              <a:gd name="connsiteX9" fmla="*/ 4476998 w 4666415"/>
              <a:gd name="connsiteY9" fmla="*/ 3591661 h 3664189"/>
              <a:gd name="connsiteX10" fmla="*/ 4647486 w 4666415"/>
              <a:gd name="connsiteY10" fmla="*/ 3658886 h 3664189"/>
              <a:gd name="connsiteX11" fmla="*/ 4663492 w 4666415"/>
              <a:gd name="connsiteY11" fmla="*/ 3658937 h 3664189"/>
              <a:gd name="connsiteX12" fmla="*/ 4659207 w 4666415"/>
              <a:gd name="connsiteY12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76968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76968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76968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71199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2551 w 4666415"/>
              <a:gd name="connsiteY6" fmla="*/ 2202248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8688 w 4666415"/>
              <a:gd name="connsiteY6" fmla="*/ 2196111 h 3664189"/>
              <a:gd name="connsiteX7" fmla="*/ 2078182 w 4666415"/>
              <a:gd name="connsiteY7" fmla="*/ 2499132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8688 w 4666415"/>
              <a:gd name="connsiteY6" fmla="*/ 2196111 h 3664189"/>
              <a:gd name="connsiteX7" fmla="*/ 2111935 w 4666415"/>
              <a:gd name="connsiteY7" fmla="*/ 2468448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8688 w 4666415"/>
              <a:gd name="connsiteY6" fmla="*/ 2196111 h 3664189"/>
              <a:gd name="connsiteX7" fmla="*/ 2111935 w 4666415"/>
              <a:gd name="connsiteY7" fmla="*/ 2468448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8688 w 4666415"/>
              <a:gd name="connsiteY6" fmla="*/ 2196111 h 3664189"/>
              <a:gd name="connsiteX7" fmla="*/ 2111935 w 4666415"/>
              <a:gd name="connsiteY7" fmla="*/ 2468448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8688 w 4666415"/>
              <a:gd name="connsiteY6" fmla="*/ 2196111 h 3664189"/>
              <a:gd name="connsiteX7" fmla="*/ 2111935 w 4666415"/>
              <a:gd name="connsiteY7" fmla="*/ 2468448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57001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8688 w 4666415"/>
              <a:gd name="connsiteY6" fmla="*/ 2196111 h 3664189"/>
              <a:gd name="connsiteX7" fmla="*/ 2111935 w 4666415"/>
              <a:gd name="connsiteY7" fmla="*/ 2468448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62913 h 3664189"/>
              <a:gd name="connsiteX1" fmla="*/ 395326 w 4666415"/>
              <a:gd name="connsiteY1" fmla="*/ 361573 h 3664189"/>
              <a:gd name="connsiteX2" fmla="*/ 973777 w 4666415"/>
              <a:gd name="connsiteY2" fmla="*/ 314072 h 3664189"/>
              <a:gd name="connsiteX3" fmla="*/ 1576872 w 4666415"/>
              <a:gd name="connsiteY3" fmla="*/ 2392254 h 3664189"/>
              <a:gd name="connsiteX4" fmla="*/ 1653892 w 4666415"/>
              <a:gd name="connsiteY4" fmla="*/ 2680146 h 3664189"/>
              <a:gd name="connsiteX5" fmla="*/ 1727203 w 4666415"/>
              <a:gd name="connsiteY5" fmla="*/ 2620320 h 3664189"/>
              <a:gd name="connsiteX6" fmla="*/ 1858688 w 4666415"/>
              <a:gd name="connsiteY6" fmla="*/ 2196111 h 3664189"/>
              <a:gd name="connsiteX7" fmla="*/ 2111935 w 4666415"/>
              <a:gd name="connsiteY7" fmla="*/ 2468448 h 3664189"/>
              <a:gd name="connsiteX8" fmla="*/ 2327564 w 4666415"/>
              <a:gd name="connsiteY8" fmla="*/ 2784139 h 3664189"/>
              <a:gd name="connsiteX9" fmla="*/ 2885704 w 4666415"/>
              <a:gd name="connsiteY9" fmla="*/ 3140399 h 3664189"/>
              <a:gd name="connsiteX10" fmla="*/ 4476998 w 4666415"/>
              <a:gd name="connsiteY10" fmla="*/ 3591661 h 3664189"/>
              <a:gd name="connsiteX11" fmla="*/ 4647486 w 4666415"/>
              <a:gd name="connsiteY11" fmla="*/ 3658886 h 3664189"/>
              <a:gd name="connsiteX12" fmla="*/ 4663492 w 4666415"/>
              <a:gd name="connsiteY12" fmla="*/ 3658937 h 3664189"/>
              <a:gd name="connsiteX13" fmla="*/ 4659207 w 4666415"/>
              <a:gd name="connsiteY13" fmla="*/ 3650986 h 3664189"/>
              <a:gd name="connsiteX0" fmla="*/ 0 w 4666415"/>
              <a:gd name="connsiteY0" fmla="*/ 3649478 h 3650754"/>
              <a:gd name="connsiteX1" fmla="*/ 395326 w 4666415"/>
              <a:gd name="connsiteY1" fmla="*/ 348138 h 3650754"/>
              <a:gd name="connsiteX2" fmla="*/ 899871 w 4666415"/>
              <a:gd name="connsiteY2" fmla="*/ 327168 h 3650754"/>
              <a:gd name="connsiteX3" fmla="*/ 1576872 w 4666415"/>
              <a:gd name="connsiteY3" fmla="*/ 2378819 h 3650754"/>
              <a:gd name="connsiteX4" fmla="*/ 1653892 w 4666415"/>
              <a:gd name="connsiteY4" fmla="*/ 2666711 h 3650754"/>
              <a:gd name="connsiteX5" fmla="*/ 1727203 w 4666415"/>
              <a:gd name="connsiteY5" fmla="*/ 2606885 h 3650754"/>
              <a:gd name="connsiteX6" fmla="*/ 1858688 w 4666415"/>
              <a:gd name="connsiteY6" fmla="*/ 2182676 h 3650754"/>
              <a:gd name="connsiteX7" fmla="*/ 2111935 w 4666415"/>
              <a:gd name="connsiteY7" fmla="*/ 2455013 h 3650754"/>
              <a:gd name="connsiteX8" fmla="*/ 2327564 w 4666415"/>
              <a:gd name="connsiteY8" fmla="*/ 2770704 h 3650754"/>
              <a:gd name="connsiteX9" fmla="*/ 2885704 w 4666415"/>
              <a:gd name="connsiteY9" fmla="*/ 3126964 h 3650754"/>
              <a:gd name="connsiteX10" fmla="*/ 4476998 w 4666415"/>
              <a:gd name="connsiteY10" fmla="*/ 3578226 h 3650754"/>
              <a:gd name="connsiteX11" fmla="*/ 4647486 w 4666415"/>
              <a:gd name="connsiteY11" fmla="*/ 3645451 h 3650754"/>
              <a:gd name="connsiteX12" fmla="*/ 4663492 w 4666415"/>
              <a:gd name="connsiteY12" fmla="*/ 3645502 h 3650754"/>
              <a:gd name="connsiteX13" fmla="*/ 4659207 w 4666415"/>
              <a:gd name="connsiteY13" fmla="*/ 3637551 h 3650754"/>
              <a:gd name="connsiteX0" fmla="*/ 0 w 4666415"/>
              <a:gd name="connsiteY0" fmla="*/ 3642940 h 3644216"/>
              <a:gd name="connsiteX1" fmla="*/ 395326 w 4666415"/>
              <a:gd name="connsiteY1" fmla="*/ 341600 h 3644216"/>
              <a:gd name="connsiteX2" fmla="*/ 839400 w 4666415"/>
              <a:gd name="connsiteY2" fmla="*/ 333895 h 3644216"/>
              <a:gd name="connsiteX3" fmla="*/ 1576872 w 4666415"/>
              <a:gd name="connsiteY3" fmla="*/ 2372281 h 3644216"/>
              <a:gd name="connsiteX4" fmla="*/ 1653892 w 4666415"/>
              <a:gd name="connsiteY4" fmla="*/ 2660173 h 3644216"/>
              <a:gd name="connsiteX5" fmla="*/ 1727203 w 4666415"/>
              <a:gd name="connsiteY5" fmla="*/ 2600347 h 3644216"/>
              <a:gd name="connsiteX6" fmla="*/ 1858688 w 4666415"/>
              <a:gd name="connsiteY6" fmla="*/ 2176138 h 3644216"/>
              <a:gd name="connsiteX7" fmla="*/ 2111935 w 4666415"/>
              <a:gd name="connsiteY7" fmla="*/ 2448475 h 3644216"/>
              <a:gd name="connsiteX8" fmla="*/ 2327564 w 4666415"/>
              <a:gd name="connsiteY8" fmla="*/ 2764166 h 3644216"/>
              <a:gd name="connsiteX9" fmla="*/ 2885704 w 4666415"/>
              <a:gd name="connsiteY9" fmla="*/ 3120426 h 3644216"/>
              <a:gd name="connsiteX10" fmla="*/ 4476998 w 4666415"/>
              <a:gd name="connsiteY10" fmla="*/ 3571688 h 3644216"/>
              <a:gd name="connsiteX11" fmla="*/ 4647486 w 4666415"/>
              <a:gd name="connsiteY11" fmla="*/ 3638913 h 3644216"/>
              <a:gd name="connsiteX12" fmla="*/ 4663492 w 4666415"/>
              <a:gd name="connsiteY12" fmla="*/ 3638964 h 3644216"/>
              <a:gd name="connsiteX13" fmla="*/ 4659207 w 4666415"/>
              <a:gd name="connsiteY13" fmla="*/ 3631013 h 3644216"/>
              <a:gd name="connsiteX0" fmla="*/ 0 w 4666415"/>
              <a:gd name="connsiteY0" fmla="*/ 3642940 h 3644216"/>
              <a:gd name="connsiteX1" fmla="*/ 395326 w 4666415"/>
              <a:gd name="connsiteY1" fmla="*/ 341600 h 3644216"/>
              <a:gd name="connsiteX2" fmla="*/ 839400 w 4666415"/>
              <a:gd name="connsiteY2" fmla="*/ 333895 h 3644216"/>
              <a:gd name="connsiteX3" fmla="*/ 1576872 w 4666415"/>
              <a:gd name="connsiteY3" fmla="*/ 2372281 h 3644216"/>
              <a:gd name="connsiteX4" fmla="*/ 1653892 w 4666415"/>
              <a:gd name="connsiteY4" fmla="*/ 2660173 h 3644216"/>
              <a:gd name="connsiteX5" fmla="*/ 1727203 w 4666415"/>
              <a:gd name="connsiteY5" fmla="*/ 2600347 h 3644216"/>
              <a:gd name="connsiteX6" fmla="*/ 1858688 w 4666415"/>
              <a:gd name="connsiteY6" fmla="*/ 2176138 h 3644216"/>
              <a:gd name="connsiteX7" fmla="*/ 2111935 w 4666415"/>
              <a:gd name="connsiteY7" fmla="*/ 2448475 h 3644216"/>
              <a:gd name="connsiteX8" fmla="*/ 2327564 w 4666415"/>
              <a:gd name="connsiteY8" fmla="*/ 2764166 h 3644216"/>
              <a:gd name="connsiteX9" fmla="*/ 2885704 w 4666415"/>
              <a:gd name="connsiteY9" fmla="*/ 3120426 h 3644216"/>
              <a:gd name="connsiteX10" fmla="*/ 4476998 w 4666415"/>
              <a:gd name="connsiteY10" fmla="*/ 3571688 h 3644216"/>
              <a:gd name="connsiteX11" fmla="*/ 4647486 w 4666415"/>
              <a:gd name="connsiteY11" fmla="*/ 3638913 h 3644216"/>
              <a:gd name="connsiteX12" fmla="*/ 4663492 w 4666415"/>
              <a:gd name="connsiteY12" fmla="*/ 3638964 h 3644216"/>
              <a:gd name="connsiteX13" fmla="*/ 4659207 w 4666415"/>
              <a:gd name="connsiteY13" fmla="*/ 3631013 h 3644216"/>
              <a:gd name="connsiteX0" fmla="*/ 0 w 4666415"/>
              <a:gd name="connsiteY0" fmla="*/ 3677491 h 3678767"/>
              <a:gd name="connsiteX1" fmla="*/ 260951 w 4666415"/>
              <a:gd name="connsiteY1" fmla="*/ 323088 h 3678767"/>
              <a:gd name="connsiteX2" fmla="*/ 839400 w 4666415"/>
              <a:gd name="connsiteY2" fmla="*/ 368446 h 3678767"/>
              <a:gd name="connsiteX3" fmla="*/ 1576872 w 4666415"/>
              <a:gd name="connsiteY3" fmla="*/ 2406832 h 3678767"/>
              <a:gd name="connsiteX4" fmla="*/ 1653892 w 4666415"/>
              <a:gd name="connsiteY4" fmla="*/ 2694724 h 3678767"/>
              <a:gd name="connsiteX5" fmla="*/ 1727203 w 4666415"/>
              <a:gd name="connsiteY5" fmla="*/ 2634898 h 3678767"/>
              <a:gd name="connsiteX6" fmla="*/ 1858688 w 4666415"/>
              <a:gd name="connsiteY6" fmla="*/ 2210689 h 3678767"/>
              <a:gd name="connsiteX7" fmla="*/ 2111935 w 4666415"/>
              <a:gd name="connsiteY7" fmla="*/ 2483026 h 3678767"/>
              <a:gd name="connsiteX8" fmla="*/ 2327564 w 4666415"/>
              <a:gd name="connsiteY8" fmla="*/ 2798717 h 3678767"/>
              <a:gd name="connsiteX9" fmla="*/ 2885704 w 4666415"/>
              <a:gd name="connsiteY9" fmla="*/ 3154977 h 3678767"/>
              <a:gd name="connsiteX10" fmla="*/ 4476998 w 4666415"/>
              <a:gd name="connsiteY10" fmla="*/ 3606239 h 3678767"/>
              <a:gd name="connsiteX11" fmla="*/ 4647486 w 4666415"/>
              <a:gd name="connsiteY11" fmla="*/ 3673464 h 3678767"/>
              <a:gd name="connsiteX12" fmla="*/ 4663492 w 4666415"/>
              <a:gd name="connsiteY12" fmla="*/ 3673515 h 3678767"/>
              <a:gd name="connsiteX13" fmla="*/ 4659207 w 4666415"/>
              <a:gd name="connsiteY13" fmla="*/ 3665564 h 3678767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76872 w 4666415"/>
              <a:gd name="connsiteY3" fmla="*/ 2397897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76872 w 4666415"/>
              <a:gd name="connsiteY3" fmla="*/ 2397897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76872 w 4666415"/>
              <a:gd name="connsiteY3" fmla="*/ 2397897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76872 w 4666415"/>
              <a:gd name="connsiteY3" fmla="*/ 2397897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76872 w 4666415"/>
              <a:gd name="connsiteY3" fmla="*/ 2397897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76872 w 4666415"/>
              <a:gd name="connsiteY3" fmla="*/ 2397897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76872 w 4666415"/>
              <a:gd name="connsiteY3" fmla="*/ 2397897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  <a:gd name="connsiteX0" fmla="*/ 0 w 4666415"/>
              <a:gd name="connsiteY0" fmla="*/ 3668889 h 3670165"/>
              <a:gd name="connsiteX1" fmla="*/ 260951 w 4666415"/>
              <a:gd name="connsiteY1" fmla="*/ 314486 h 3670165"/>
              <a:gd name="connsiteX2" fmla="*/ 731898 w 4666415"/>
              <a:gd name="connsiteY2" fmla="*/ 379743 h 3670165"/>
              <a:gd name="connsiteX3" fmla="*/ 1549997 w 4666415"/>
              <a:gd name="connsiteY3" fmla="*/ 2404862 h 3670165"/>
              <a:gd name="connsiteX4" fmla="*/ 1653892 w 4666415"/>
              <a:gd name="connsiteY4" fmla="*/ 2686122 h 3670165"/>
              <a:gd name="connsiteX5" fmla="*/ 1727203 w 4666415"/>
              <a:gd name="connsiteY5" fmla="*/ 2626296 h 3670165"/>
              <a:gd name="connsiteX6" fmla="*/ 1858688 w 4666415"/>
              <a:gd name="connsiteY6" fmla="*/ 2202087 h 3670165"/>
              <a:gd name="connsiteX7" fmla="*/ 2111935 w 4666415"/>
              <a:gd name="connsiteY7" fmla="*/ 2474424 h 3670165"/>
              <a:gd name="connsiteX8" fmla="*/ 2327564 w 4666415"/>
              <a:gd name="connsiteY8" fmla="*/ 2790115 h 3670165"/>
              <a:gd name="connsiteX9" fmla="*/ 2885704 w 4666415"/>
              <a:gd name="connsiteY9" fmla="*/ 3146375 h 3670165"/>
              <a:gd name="connsiteX10" fmla="*/ 4476998 w 4666415"/>
              <a:gd name="connsiteY10" fmla="*/ 3597637 h 3670165"/>
              <a:gd name="connsiteX11" fmla="*/ 4647486 w 4666415"/>
              <a:gd name="connsiteY11" fmla="*/ 3664862 h 3670165"/>
              <a:gd name="connsiteX12" fmla="*/ 4663492 w 4666415"/>
              <a:gd name="connsiteY12" fmla="*/ 3664913 h 3670165"/>
              <a:gd name="connsiteX13" fmla="*/ 4659207 w 4666415"/>
              <a:gd name="connsiteY13" fmla="*/ 3656962 h 3670165"/>
              <a:gd name="connsiteX0" fmla="*/ 0 w 4666415"/>
              <a:gd name="connsiteY0" fmla="*/ 3668556 h 3669832"/>
              <a:gd name="connsiteX1" fmla="*/ 260951 w 4666415"/>
              <a:gd name="connsiteY1" fmla="*/ 314153 h 3669832"/>
              <a:gd name="connsiteX2" fmla="*/ 731898 w 4666415"/>
              <a:gd name="connsiteY2" fmla="*/ 379410 h 3669832"/>
              <a:gd name="connsiteX3" fmla="*/ 1516402 w 4666415"/>
              <a:gd name="connsiteY3" fmla="*/ 2397896 h 3669832"/>
              <a:gd name="connsiteX4" fmla="*/ 1653892 w 4666415"/>
              <a:gd name="connsiteY4" fmla="*/ 2685789 h 3669832"/>
              <a:gd name="connsiteX5" fmla="*/ 1727203 w 4666415"/>
              <a:gd name="connsiteY5" fmla="*/ 2625963 h 3669832"/>
              <a:gd name="connsiteX6" fmla="*/ 1858688 w 4666415"/>
              <a:gd name="connsiteY6" fmla="*/ 2201754 h 3669832"/>
              <a:gd name="connsiteX7" fmla="*/ 2111935 w 4666415"/>
              <a:gd name="connsiteY7" fmla="*/ 2474091 h 3669832"/>
              <a:gd name="connsiteX8" fmla="*/ 2327564 w 4666415"/>
              <a:gd name="connsiteY8" fmla="*/ 2789782 h 3669832"/>
              <a:gd name="connsiteX9" fmla="*/ 2885704 w 4666415"/>
              <a:gd name="connsiteY9" fmla="*/ 3146042 h 3669832"/>
              <a:gd name="connsiteX10" fmla="*/ 4476998 w 4666415"/>
              <a:gd name="connsiteY10" fmla="*/ 3597304 h 3669832"/>
              <a:gd name="connsiteX11" fmla="*/ 4647486 w 4666415"/>
              <a:gd name="connsiteY11" fmla="*/ 3664529 h 3669832"/>
              <a:gd name="connsiteX12" fmla="*/ 4663492 w 4666415"/>
              <a:gd name="connsiteY12" fmla="*/ 3664580 h 3669832"/>
              <a:gd name="connsiteX13" fmla="*/ 4659207 w 4666415"/>
              <a:gd name="connsiteY13" fmla="*/ 3656629 h 36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66415" h="3669832">
                <a:moveTo>
                  <a:pt x="0" y="3668556"/>
                </a:moveTo>
                <a:cubicBezTo>
                  <a:pt x="129953" y="2296955"/>
                  <a:pt x="125530" y="862344"/>
                  <a:pt x="260951" y="314153"/>
                </a:cubicBezTo>
                <a:cubicBezTo>
                  <a:pt x="396372" y="-234038"/>
                  <a:pt x="522656" y="32120"/>
                  <a:pt x="731898" y="379410"/>
                </a:cubicBezTo>
                <a:cubicBezTo>
                  <a:pt x="941140" y="726700"/>
                  <a:pt x="1443363" y="2219118"/>
                  <a:pt x="1516402" y="2397896"/>
                </a:cubicBezTo>
                <a:cubicBezTo>
                  <a:pt x="1589441" y="2576674"/>
                  <a:pt x="1618759" y="2647778"/>
                  <a:pt x="1653892" y="2685789"/>
                </a:cubicBezTo>
                <a:cubicBezTo>
                  <a:pt x="1689025" y="2723800"/>
                  <a:pt x="1715246" y="2656575"/>
                  <a:pt x="1727203" y="2625963"/>
                </a:cubicBezTo>
                <a:cubicBezTo>
                  <a:pt x="1756467" y="2546313"/>
                  <a:pt x="1794566" y="2227066"/>
                  <a:pt x="1858688" y="2201754"/>
                </a:cubicBezTo>
                <a:cubicBezTo>
                  <a:pt x="1922810" y="2176442"/>
                  <a:pt x="2042995" y="2351539"/>
                  <a:pt x="2111935" y="2474091"/>
                </a:cubicBezTo>
                <a:cubicBezTo>
                  <a:pt x="2180875" y="2596643"/>
                  <a:pt x="2247698" y="2711543"/>
                  <a:pt x="2327564" y="2789782"/>
                </a:cubicBezTo>
                <a:cubicBezTo>
                  <a:pt x="2407430" y="2868021"/>
                  <a:pt x="2527465" y="3011455"/>
                  <a:pt x="2885704" y="3146042"/>
                </a:cubicBezTo>
                <a:cubicBezTo>
                  <a:pt x="3243943" y="3280629"/>
                  <a:pt x="4183368" y="3510889"/>
                  <a:pt x="4476998" y="3597304"/>
                </a:cubicBezTo>
                <a:cubicBezTo>
                  <a:pt x="4770628" y="3683719"/>
                  <a:pt x="4616404" y="3653316"/>
                  <a:pt x="4647486" y="3664529"/>
                </a:cubicBezTo>
                <a:cubicBezTo>
                  <a:pt x="4678568" y="3675742"/>
                  <a:pt x="4661539" y="3665897"/>
                  <a:pt x="4663492" y="3664580"/>
                </a:cubicBezTo>
                <a:cubicBezTo>
                  <a:pt x="4665445" y="3663263"/>
                  <a:pt x="4627539" y="3655639"/>
                  <a:pt x="4659207" y="3656629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57193" y="3264468"/>
            <a:ext cx="2416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SBP</a:t>
            </a:r>
          </a:p>
          <a:p>
            <a:r>
              <a:rPr lang="en-GB" sz="2000"/>
              <a:t>Systolic blood pressure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650934" y="3566377"/>
            <a:ext cx="3103352" cy="2134340"/>
            <a:chOff x="2051720" y="3068960"/>
            <a:chExt cx="3312369" cy="3020481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2076137" y="5923650"/>
              <a:ext cx="327600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V="1">
              <a:off x="2195736" y="3429821"/>
              <a:ext cx="432000" cy="50400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2195736" y="3593289"/>
              <a:ext cx="468052" cy="54006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V="1">
              <a:off x="2195736" y="3773309"/>
              <a:ext cx="524124" cy="576064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V="1">
              <a:off x="2123728" y="4061341"/>
              <a:ext cx="720080" cy="79208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2123728" y="4205357"/>
              <a:ext cx="758132" cy="86409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V="1">
              <a:off x="2195736" y="3917325"/>
              <a:ext cx="577956" cy="64807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2339752" y="4349373"/>
              <a:ext cx="648072" cy="73356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V="1">
              <a:off x="2555776" y="4518080"/>
              <a:ext cx="435833" cy="564861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 flipV="1">
              <a:off x="2719860" y="4696999"/>
              <a:ext cx="324000" cy="39600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V="1">
              <a:off x="2879728" y="4824169"/>
              <a:ext cx="223762" cy="25877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V="1">
              <a:off x="3059832" y="4997445"/>
              <a:ext cx="87317" cy="8549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flipV="1">
              <a:off x="2267744" y="3125237"/>
              <a:ext cx="235050" cy="28803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2195736" y="3275053"/>
              <a:ext cx="360000" cy="43200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flipV="1">
              <a:off x="3351583" y="4846815"/>
              <a:ext cx="87317" cy="8549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V="1">
              <a:off x="3372273" y="4937851"/>
              <a:ext cx="144000" cy="14401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2385269" y="5092999"/>
              <a:ext cx="741545" cy="81678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663788" y="5092999"/>
              <a:ext cx="736656" cy="81678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2924257" y="5092999"/>
              <a:ext cx="756000" cy="81678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3241468" y="5158182"/>
              <a:ext cx="706236" cy="75160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3420532" y="5092999"/>
              <a:ext cx="792000" cy="8280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2147554" y="5092999"/>
              <a:ext cx="705630" cy="81678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2130526" y="5399990"/>
              <a:ext cx="432000" cy="5040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2076136" y="5666783"/>
              <a:ext cx="252000" cy="2430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4109402" y="5516204"/>
              <a:ext cx="385562" cy="39357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499992" y="5645517"/>
              <a:ext cx="268602" cy="26426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4932040" y="5789533"/>
              <a:ext cx="110188" cy="12025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Volný tvar 32"/>
            <p:cNvSpPr/>
            <p:nvPr/>
          </p:nvSpPr>
          <p:spPr>
            <a:xfrm>
              <a:off x="2076137" y="3068960"/>
              <a:ext cx="3287952" cy="2854690"/>
            </a:xfrm>
            <a:custGeom>
              <a:avLst/>
              <a:gdLst>
                <a:gd name="connsiteX0" fmla="*/ 0 w 4633538"/>
                <a:gd name="connsiteY0" fmla="*/ 3662913 h 3678313"/>
                <a:gd name="connsiteX1" fmla="*/ 570016 w 4633538"/>
                <a:gd name="connsiteY1" fmla="*/ 361573 h 3678313"/>
                <a:gd name="connsiteX2" fmla="*/ 973777 w 4633538"/>
                <a:gd name="connsiteY2" fmla="*/ 314072 h 3678313"/>
                <a:gd name="connsiteX3" fmla="*/ 1591294 w 4633538"/>
                <a:gd name="connsiteY3" fmla="*/ 2392254 h 3678313"/>
                <a:gd name="connsiteX4" fmla="*/ 1662546 w 4633538"/>
                <a:gd name="connsiteY4" fmla="*/ 2677261 h 3678313"/>
                <a:gd name="connsiteX5" fmla="*/ 1852551 w 4633538"/>
                <a:gd name="connsiteY5" fmla="*/ 2202248 h 3678313"/>
                <a:gd name="connsiteX6" fmla="*/ 2078182 w 4633538"/>
                <a:gd name="connsiteY6" fmla="*/ 2499132 h 3678313"/>
                <a:gd name="connsiteX7" fmla="*/ 2327564 w 4633538"/>
                <a:gd name="connsiteY7" fmla="*/ 2784139 h 3678313"/>
                <a:gd name="connsiteX8" fmla="*/ 2885704 w 4633538"/>
                <a:gd name="connsiteY8" fmla="*/ 3140399 h 3678313"/>
                <a:gd name="connsiteX9" fmla="*/ 4476998 w 4633538"/>
                <a:gd name="connsiteY9" fmla="*/ 3591661 h 3678313"/>
                <a:gd name="connsiteX10" fmla="*/ 4583875 w 4633538"/>
                <a:gd name="connsiteY10" fmla="*/ 3674789 h 3678313"/>
                <a:gd name="connsiteX11" fmla="*/ 4560125 w 4633538"/>
                <a:gd name="connsiteY11" fmla="*/ 3662913 h 3678313"/>
                <a:gd name="connsiteX12" fmla="*/ 4631377 w 4633538"/>
                <a:gd name="connsiteY12" fmla="*/ 3662913 h 3678313"/>
                <a:gd name="connsiteX0" fmla="*/ 0 w 4664107"/>
                <a:gd name="connsiteY0" fmla="*/ 3662913 h 3677662"/>
                <a:gd name="connsiteX1" fmla="*/ 570016 w 4664107"/>
                <a:gd name="connsiteY1" fmla="*/ 361573 h 3677662"/>
                <a:gd name="connsiteX2" fmla="*/ 973777 w 4664107"/>
                <a:gd name="connsiteY2" fmla="*/ 314072 h 3677662"/>
                <a:gd name="connsiteX3" fmla="*/ 1591294 w 4664107"/>
                <a:gd name="connsiteY3" fmla="*/ 2392254 h 3677662"/>
                <a:gd name="connsiteX4" fmla="*/ 1662546 w 4664107"/>
                <a:gd name="connsiteY4" fmla="*/ 2677261 h 3677662"/>
                <a:gd name="connsiteX5" fmla="*/ 1852551 w 4664107"/>
                <a:gd name="connsiteY5" fmla="*/ 2202248 h 3677662"/>
                <a:gd name="connsiteX6" fmla="*/ 2078182 w 4664107"/>
                <a:gd name="connsiteY6" fmla="*/ 2499132 h 3677662"/>
                <a:gd name="connsiteX7" fmla="*/ 2327564 w 4664107"/>
                <a:gd name="connsiteY7" fmla="*/ 2784139 h 3677662"/>
                <a:gd name="connsiteX8" fmla="*/ 2885704 w 4664107"/>
                <a:gd name="connsiteY8" fmla="*/ 3140399 h 3677662"/>
                <a:gd name="connsiteX9" fmla="*/ 4476998 w 4664107"/>
                <a:gd name="connsiteY9" fmla="*/ 3591661 h 3677662"/>
                <a:gd name="connsiteX10" fmla="*/ 4583875 w 4664107"/>
                <a:gd name="connsiteY10" fmla="*/ 3674789 h 3677662"/>
                <a:gd name="connsiteX11" fmla="*/ 4663492 w 4664107"/>
                <a:gd name="connsiteY11" fmla="*/ 3658937 h 3677662"/>
                <a:gd name="connsiteX12" fmla="*/ 4631377 w 4664107"/>
                <a:gd name="connsiteY12" fmla="*/ 3662913 h 3677662"/>
                <a:gd name="connsiteX0" fmla="*/ 0 w 4665618"/>
                <a:gd name="connsiteY0" fmla="*/ 3662913 h 3677831"/>
                <a:gd name="connsiteX1" fmla="*/ 570016 w 4665618"/>
                <a:gd name="connsiteY1" fmla="*/ 361573 h 3677831"/>
                <a:gd name="connsiteX2" fmla="*/ 973777 w 4665618"/>
                <a:gd name="connsiteY2" fmla="*/ 314072 h 3677831"/>
                <a:gd name="connsiteX3" fmla="*/ 1591294 w 4665618"/>
                <a:gd name="connsiteY3" fmla="*/ 2392254 h 3677831"/>
                <a:gd name="connsiteX4" fmla="*/ 1662546 w 4665618"/>
                <a:gd name="connsiteY4" fmla="*/ 2677261 h 3677831"/>
                <a:gd name="connsiteX5" fmla="*/ 1852551 w 4665618"/>
                <a:gd name="connsiteY5" fmla="*/ 2202248 h 3677831"/>
                <a:gd name="connsiteX6" fmla="*/ 2078182 w 4665618"/>
                <a:gd name="connsiteY6" fmla="*/ 2499132 h 3677831"/>
                <a:gd name="connsiteX7" fmla="*/ 2327564 w 4665618"/>
                <a:gd name="connsiteY7" fmla="*/ 2784139 h 3677831"/>
                <a:gd name="connsiteX8" fmla="*/ 2885704 w 4665618"/>
                <a:gd name="connsiteY8" fmla="*/ 3140399 h 3677831"/>
                <a:gd name="connsiteX9" fmla="*/ 4476998 w 4665618"/>
                <a:gd name="connsiteY9" fmla="*/ 3591661 h 3677831"/>
                <a:gd name="connsiteX10" fmla="*/ 4583875 w 4665618"/>
                <a:gd name="connsiteY10" fmla="*/ 3674789 h 3677831"/>
                <a:gd name="connsiteX11" fmla="*/ 4663492 w 4665618"/>
                <a:gd name="connsiteY11" fmla="*/ 3658937 h 3677831"/>
                <a:gd name="connsiteX12" fmla="*/ 4659207 w 4665618"/>
                <a:gd name="connsiteY12" fmla="*/ 3650986 h 3677831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62546 w 4666415"/>
                <a:gd name="connsiteY4" fmla="*/ 2677261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1199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39532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49478 h 3650754"/>
                <a:gd name="connsiteX1" fmla="*/ 395326 w 4666415"/>
                <a:gd name="connsiteY1" fmla="*/ 348138 h 3650754"/>
                <a:gd name="connsiteX2" fmla="*/ 899871 w 4666415"/>
                <a:gd name="connsiteY2" fmla="*/ 327168 h 3650754"/>
                <a:gd name="connsiteX3" fmla="*/ 1576872 w 4666415"/>
                <a:gd name="connsiteY3" fmla="*/ 2378819 h 3650754"/>
                <a:gd name="connsiteX4" fmla="*/ 1653892 w 4666415"/>
                <a:gd name="connsiteY4" fmla="*/ 2666711 h 3650754"/>
                <a:gd name="connsiteX5" fmla="*/ 1727203 w 4666415"/>
                <a:gd name="connsiteY5" fmla="*/ 2606885 h 3650754"/>
                <a:gd name="connsiteX6" fmla="*/ 1858688 w 4666415"/>
                <a:gd name="connsiteY6" fmla="*/ 2182676 h 3650754"/>
                <a:gd name="connsiteX7" fmla="*/ 2111935 w 4666415"/>
                <a:gd name="connsiteY7" fmla="*/ 2455013 h 3650754"/>
                <a:gd name="connsiteX8" fmla="*/ 2327564 w 4666415"/>
                <a:gd name="connsiteY8" fmla="*/ 2770704 h 3650754"/>
                <a:gd name="connsiteX9" fmla="*/ 2885704 w 4666415"/>
                <a:gd name="connsiteY9" fmla="*/ 3126964 h 3650754"/>
                <a:gd name="connsiteX10" fmla="*/ 4476998 w 4666415"/>
                <a:gd name="connsiteY10" fmla="*/ 3578226 h 3650754"/>
                <a:gd name="connsiteX11" fmla="*/ 4647486 w 4666415"/>
                <a:gd name="connsiteY11" fmla="*/ 3645451 h 3650754"/>
                <a:gd name="connsiteX12" fmla="*/ 4663492 w 4666415"/>
                <a:gd name="connsiteY12" fmla="*/ 3645502 h 3650754"/>
                <a:gd name="connsiteX13" fmla="*/ 4659207 w 4666415"/>
                <a:gd name="connsiteY13" fmla="*/ 3637551 h 3650754"/>
                <a:gd name="connsiteX0" fmla="*/ 0 w 4666415"/>
                <a:gd name="connsiteY0" fmla="*/ 3642940 h 3644216"/>
                <a:gd name="connsiteX1" fmla="*/ 395326 w 4666415"/>
                <a:gd name="connsiteY1" fmla="*/ 341600 h 3644216"/>
                <a:gd name="connsiteX2" fmla="*/ 839400 w 4666415"/>
                <a:gd name="connsiteY2" fmla="*/ 333895 h 3644216"/>
                <a:gd name="connsiteX3" fmla="*/ 1576872 w 4666415"/>
                <a:gd name="connsiteY3" fmla="*/ 2372281 h 3644216"/>
                <a:gd name="connsiteX4" fmla="*/ 1653892 w 4666415"/>
                <a:gd name="connsiteY4" fmla="*/ 2660173 h 3644216"/>
                <a:gd name="connsiteX5" fmla="*/ 1727203 w 4666415"/>
                <a:gd name="connsiteY5" fmla="*/ 2600347 h 3644216"/>
                <a:gd name="connsiteX6" fmla="*/ 1858688 w 4666415"/>
                <a:gd name="connsiteY6" fmla="*/ 2176138 h 3644216"/>
                <a:gd name="connsiteX7" fmla="*/ 2111935 w 4666415"/>
                <a:gd name="connsiteY7" fmla="*/ 2448475 h 3644216"/>
                <a:gd name="connsiteX8" fmla="*/ 2327564 w 4666415"/>
                <a:gd name="connsiteY8" fmla="*/ 2764166 h 3644216"/>
                <a:gd name="connsiteX9" fmla="*/ 2885704 w 4666415"/>
                <a:gd name="connsiteY9" fmla="*/ 3120426 h 3644216"/>
                <a:gd name="connsiteX10" fmla="*/ 4476998 w 4666415"/>
                <a:gd name="connsiteY10" fmla="*/ 3571688 h 3644216"/>
                <a:gd name="connsiteX11" fmla="*/ 4647486 w 4666415"/>
                <a:gd name="connsiteY11" fmla="*/ 3638913 h 3644216"/>
                <a:gd name="connsiteX12" fmla="*/ 4663492 w 4666415"/>
                <a:gd name="connsiteY12" fmla="*/ 3638964 h 3644216"/>
                <a:gd name="connsiteX13" fmla="*/ 4659207 w 4666415"/>
                <a:gd name="connsiteY13" fmla="*/ 3631013 h 3644216"/>
                <a:gd name="connsiteX0" fmla="*/ 0 w 4666415"/>
                <a:gd name="connsiteY0" fmla="*/ 3642940 h 3644216"/>
                <a:gd name="connsiteX1" fmla="*/ 395326 w 4666415"/>
                <a:gd name="connsiteY1" fmla="*/ 341600 h 3644216"/>
                <a:gd name="connsiteX2" fmla="*/ 839400 w 4666415"/>
                <a:gd name="connsiteY2" fmla="*/ 333895 h 3644216"/>
                <a:gd name="connsiteX3" fmla="*/ 1576872 w 4666415"/>
                <a:gd name="connsiteY3" fmla="*/ 2372281 h 3644216"/>
                <a:gd name="connsiteX4" fmla="*/ 1653892 w 4666415"/>
                <a:gd name="connsiteY4" fmla="*/ 2660173 h 3644216"/>
                <a:gd name="connsiteX5" fmla="*/ 1727203 w 4666415"/>
                <a:gd name="connsiteY5" fmla="*/ 2600347 h 3644216"/>
                <a:gd name="connsiteX6" fmla="*/ 1858688 w 4666415"/>
                <a:gd name="connsiteY6" fmla="*/ 2176138 h 3644216"/>
                <a:gd name="connsiteX7" fmla="*/ 2111935 w 4666415"/>
                <a:gd name="connsiteY7" fmla="*/ 2448475 h 3644216"/>
                <a:gd name="connsiteX8" fmla="*/ 2327564 w 4666415"/>
                <a:gd name="connsiteY8" fmla="*/ 2764166 h 3644216"/>
                <a:gd name="connsiteX9" fmla="*/ 2885704 w 4666415"/>
                <a:gd name="connsiteY9" fmla="*/ 3120426 h 3644216"/>
                <a:gd name="connsiteX10" fmla="*/ 4476998 w 4666415"/>
                <a:gd name="connsiteY10" fmla="*/ 3571688 h 3644216"/>
                <a:gd name="connsiteX11" fmla="*/ 4647486 w 4666415"/>
                <a:gd name="connsiteY11" fmla="*/ 3638913 h 3644216"/>
                <a:gd name="connsiteX12" fmla="*/ 4663492 w 4666415"/>
                <a:gd name="connsiteY12" fmla="*/ 3638964 h 3644216"/>
                <a:gd name="connsiteX13" fmla="*/ 4659207 w 4666415"/>
                <a:gd name="connsiteY13" fmla="*/ 3631013 h 3644216"/>
                <a:gd name="connsiteX0" fmla="*/ 0 w 4666415"/>
                <a:gd name="connsiteY0" fmla="*/ 3677491 h 3678767"/>
                <a:gd name="connsiteX1" fmla="*/ 260951 w 4666415"/>
                <a:gd name="connsiteY1" fmla="*/ 323088 h 3678767"/>
                <a:gd name="connsiteX2" fmla="*/ 839400 w 4666415"/>
                <a:gd name="connsiteY2" fmla="*/ 368446 h 3678767"/>
                <a:gd name="connsiteX3" fmla="*/ 1576872 w 4666415"/>
                <a:gd name="connsiteY3" fmla="*/ 2406832 h 3678767"/>
                <a:gd name="connsiteX4" fmla="*/ 1653892 w 4666415"/>
                <a:gd name="connsiteY4" fmla="*/ 2694724 h 3678767"/>
                <a:gd name="connsiteX5" fmla="*/ 1727203 w 4666415"/>
                <a:gd name="connsiteY5" fmla="*/ 2634898 h 3678767"/>
                <a:gd name="connsiteX6" fmla="*/ 1858688 w 4666415"/>
                <a:gd name="connsiteY6" fmla="*/ 2210689 h 3678767"/>
                <a:gd name="connsiteX7" fmla="*/ 2111935 w 4666415"/>
                <a:gd name="connsiteY7" fmla="*/ 2483026 h 3678767"/>
                <a:gd name="connsiteX8" fmla="*/ 2327564 w 4666415"/>
                <a:gd name="connsiteY8" fmla="*/ 2798717 h 3678767"/>
                <a:gd name="connsiteX9" fmla="*/ 2885704 w 4666415"/>
                <a:gd name="connsiteY9" fmla="*/ 3154977 h 3678767"/>
                <a:gd name="connsiteX10" fmla="*/ 4476998 w 4666415"/>
                <a:gd name="connsiteY10" fmla="*/ 3606239 h 3678767"/>
                <a:gd name="connsiteX11" fmla="*/ 4647486 w 4666415"/>
                <a:gd name="connsiteY11" fmla="*/ 3673464 h 3678767"/>
                <a:gd name="connsiteX12" fmla="*/ 4663492 w 4666415"/>
                <a:gd name="connsiteY12" fmla="*/ 3673515 h 3678767"/>
                <a:gd name="connsiteX13" fmla="*/ 4659207 w 4666415"/>
                <a:gd name="connsiteY13" fmla="*/ 3665564 h 3678767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889 h 3670165"/>
                <a:gd name="connsiteX1" fmla="*/ 260951 w 4666415"/>
                <a:gd name="connsiteY1" fmla="*/ 314486 h 3670165"/>
                <a:gd name="connsiteX2" fmla="*/ 731898 w 4666415"/>
                <a:gd name="connsiteY2" fmla="*/ 379743 h 3670165"/>
                <a:gd name="connsiteX3" fmla="*/ 1549997 w 4666415"/>
                <a:gd name="connsiteY3" fmla="*/ 2404862 h 3670165"/>
                <a:gd name="connsiteX4" fmla="*/ 1653892 w 4666415"/>
                <a:gd name="connsiteY4" fmla="*/ 2686122 h 3670165"/>
                <a:gd name="connsiteX5" fmla="*/ 1727203 w 4666415"/>
                <a:gd name="connsiteY5" fmla="*/ 2626296 h 3670165"/>
                <a:gd name="connsiteX6" fmla="*/ 1858688 w 4666415"/>
                <a:gd name="connsiteY6" fmla="*/ 2202087 h 3670165"/>
                <a:gd name="connsiteX7" fmla="*/ 2111935 w 4666415"/>
                <a:gd name="connsiteY7" fmla="*/ 2474424 h 3670165"/>
                <a:gd name="connsiteX8" fmla="*/ 2327564 w 4666415"/>
                <a:gd name="connsiteY8" fmla="*/ 2790115 h 3670165"/>
                <a:gd name="connsiteX9" fmla="*/ 2885704 w 4666415"/>
                <a:gd name="connsiteY9" fmla="*/ 3146375 h 3670165"/>
                <a:gd name="connsiteX10" fmla="*/ 4476998 w 4666415"/>
                <a:gd name="connsiteY10" fmla="*/ 3597637 h 3670165"/>
                <a:gd name="connsiteX11" fmla="*/ 4647486 w 4666415"/>
                <a:gd name="connsiteY11" fmla="*/ 3664862 h 3670165"/>
                <a:gd name="connsiteX12" fmla="*/ 4663492 w 4666415"/>
                <a:gd name="connsiteY12" fmla="*/ 3664913 h 3670165"/>
                <a:gd name="connsiteX13" fmla="*/ 4659207 w 4666415"/>
                <a:gd name="connsiteY13" fmla="*/ 3656962 h 3670165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16402 w 4666415"/>
                <a:gd name="connsiteY3" fmla="*/ 2397896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6415" h="3669832">
                  <a:moveTo>
                    <a:pt x="0" y="3668556"/>
                  </a:moveTo>
                  <a:cubicBezTo>
                    <a:pt x="129953" y="2296955"/>
                    <a:pt x="125530" y="862344"/>
                    <a:pt x="260951" y="314153"/>
                  </a:cubicBezTo>
                  <a:cubicBezTo>
                    <a:pt x="396372" y="-234038"/>
                    <a:pt x="522656" y="32120"/>
                    <a:pt x="731898" y="379410"/>
                  </a:cubicBezTo>
                  <a:cubicBezTo>
                    <a:pt x="941140" y="726700"/>
                    <a:pt x="1443363" y="2219118"/>
                    <a:pt x="1516402" y="2397896"/>
                  </a:cubicBezTo>
                  <a:cubicBezTo>
                    <a:pt x="1589441" y="2576674"/>
                    <a:pt x="1618759" y="2647778"/>
                    <a:pt x="1653892" y="2685789"/>
                  </a:cubicBezTo>
                  <a:cubicBezTo>
                    <a:pt x="1689025" y="2723800"/>
                    <a:pt x="1715246" y="2656575"/>
                    <a:pt x="1727203" y="2625963"/>
                  </a:cubicBezTo>
                  <a:cubicBezTo>
                    <a:pt x="1756467" y="2546313"/>
                    <a:pt x="1794566" y="2227066"/>
                    <a:pt x="1858688" y="2201754"/>
                  </a:cubicBezTo>
                  <a:cubicBezTo>
                    <a:pt x="1922810" y="2176442"/>
                    <a:pt x="2042995" y="2351539"/>
                    <a:pt x="2111935" y="2474091"/>
                  </a:cubicBezTo>
                  <a:cubicBezTo>
                    <a:pt x="2180875" y="2596643"/>
                    <a:pt x="2247698" y="2711543"/>
                    <a:pt x="2327564" y="2789782"/>
                  </a:cubicBezTo>
                  <a:cubicBezTo>
                    <a:pt x="2407430" y="2868021"/>
                    <a:pt x="2527465" y="3011455"/>
                    <a:pt x="2885704" y="3146042"/>
                  </a:cubicBezTo>
                  <a:cubicBezTo>
                    <a:pt x="3243943" y="3280629"/>
                    <a:pt x="4183368" y="3510889"/>
                    <a:pt x="4476998" y="3597304"/>
                  </a:cubicBezTo>
                  <a:cubicBezTo>
                    <a:pt x="4770628" y="3683719"/>
                    <a:pt x="4616404" y="3653316"/>
                    <a:pt x="4647486" y="3664529"/>
                  </a:cubicBezTo>
                  <a:cubicBezTo>
                    <a:pt x="4678568" y="3675742"/>
                    <a:pt x="4661539" y="3665897"/>
                    <a:pt x="4663492" y="3664580"/>
                  </a:cubicBezTo>
                  <a:cubicBezTo>
                    <a:pt x="4665445" y="3663263"/>
                    <a:pt x="4627539" y="3655639"/>
                    <a:pt x="4659207" y="36566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4" name="Přímá spojnice 33"/>
            <p:cNvCxnSpPr/>
            <p:nvPr/>
          </p:nvCxnSpPr>
          <p:spPr>
            <a:xfrm>
              <a:off x="2123728" y="5082941"/>
              <a:ext cx="151200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2130156" y="3718301"/>
              <a:ext cx="1164337" cy="1306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area above MAP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142501" y="5358911"/>
              <a:ext cx="2357490" cy="522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area under MAP</a:t>
              </a:r>
            </a:p>
          </p:txBody>
        </p:sp>
        <p:cxnSp>
          <p:nvCxnSpPr>
            <p:cNvPr id="37" name="Přímá spojnice 36"/>
            <p:cNvCxnSpPr/>
            <p:nvPr/>
          </p:nvCxnSpPr>
          <p:spPr>
            <a:xfrm>
              <a:off x="2051720" y="6089441"/>
              <a:ext cx="3276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ovéPole 37"/>
          <p:cNvSpPr txBox="1"/>
          <p:nvPr/>
        </p:nvSpPr>
        <p:spPr>
          <a:xfrm>
            <a:off x="3357192" y="5304110"/>
            <a:ext cx="249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DBP</a:t>
            </a:r>
          </a:p>
          <a:p>
            <a:r>
              <a:rPr lang="en-GB" sz="2000" dirty="0"/>
              <a:t>Diastolic blood pressure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357194" y="4627933"/>
            <a:ext cx="2556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MAP</a:t>
            </a:r>
          </a:p>
          <a:p>
            <a:r>
              <a:rPr lang="en-GB" sz="2000" dirty="0"/>
              <a:t>Mean arterial pressure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781740" y="5759251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inter-beat interval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20922" y="1484784"/>
            <a:ext cx="11678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Mean arterial pressure (MAP) :</a:t>
            </a:r>
            <a:r>
              <a:rPr lang="en-GB" sz="2400" dirty="0"/>
              <a:t> mean value of blood pressure </a:t>
            </a:r>
            <a:r>
              <a:rPr lang="cs-CZ" sz="2400" dirty="0"/>
              <a:t>in </a:t>
            </a:r>
            <a:r>
              <a:rPr lang="cs-CZ" sz="2400" dirty="0" err="1"/>
              <a:t>the</a:t>
            </a:r>
            <a:r>
              <a:rPr lang="en-GB" sz="2400" dirty="0"/>
              <a:t> </a:t>
            </a:r>
            <a:r>
              <a:rPr lang="cs-CZ" sz="2400" dirty="0"/>
              <a:t>inter-beat interval (IBI)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b="1" dirty="0"/>
              <a:t>area </a:t>
            </a:r>
            <a:r>
              <a:rPr lang="cs-CZ" sz="2400" b="1" dirty="0" err="1"/>
              <a:t>under</a:t>
            </a:r>
            <a:r>
              <a:rPr lang="cs-CZ" sz="2400" b="1" dirty="0"/>
              <a:t> MAP</a:t>
            </a:r>
            <a:r>
              <a:rPr lang="en-GB" sz="2400" b="1" dirty="0"/>
              <a:t> = </a:t>
            </a:r>
            <a:r>
              <a:rPr lang="cs-CZ" sz="2400" b="1" dirty="0"/>
              <a:t>area</a:t>
            </a:r>
            <a:r>
              <a:rPr lang="en-GB" sz="2400" b="1" dirty="0"/>
              <a:t> </a:t>
            </a:r>
            <a:r>
              <a:rPr lang="cs-CZ" sz="2400" b="1" dirty="0" err="1"/>
              <a:t>above</a:t>
            </a:r>
            <a:r>
              <a:rPr lang="cs-CZ" sz="2400" b="1" dirty="0"/>
              <a:t> MAP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b="1" dirty="0" err="1"/>
              <a:t>approximation</a:t>
            </a:r>
            <a:r>
              <a:rPr lang="cs-CZ" sz="2400" b="1" dirty="0"/>
              <a:t>: MAP </a:t>
            </a:r>
            <a:r>
              <a:rPr lang="en-GB" sz="2400" b="1" dirty="0">
                <a:sym typeface="Symbol"/>
              </a:rPr>
              <a:t> </a:t>
            </a:r>
            <a:r>
              <a:rPr lang="en-GB" sz="2400" b="1" dirty="0"/>
              <a:t>D</a:t>
            </a:r>
            <a:r>
              <a:rPr lang="cs-CZ" sz="2400" b="1" dirty="0"/>
              <a:t>BP</a:t>
            </a:r>
            <a:r>
              <a:rPr lang="en-GB" sz="2400" b="1" dirty="0"/>
              <a:t> + 1/3 P</a:t>
            </a:r>
            <a:r>
              <a:rPr lang="cs-CZ" sz="2400" b="1" dirty="0"/>
              <a:t>P (PP = SBP – DBP)</a:t>
            </a:r>
            <a:endParaRPr lang="en-GB" sz="2400" b="1" dirty="0"/>
          </a:p>
          <a:p>
            <a:pPr marL="800100" lvl="1" indent="-342900">
              <a:buFont typeface="Arial" pitchFamily="34" charset="0"/>
              <a:buChar char="•"/>
            </a:pPr>
            <a:endParaRPr lang="cs-CZ" sz="2400" b="1" dirty="0"/>
          </a:p>
          <a:p>
            <a:endParaRPr lang="en-GB" sz="2400" dirty="0"/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4005265" y="3569937"/>
            <a:ext cx="19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4077273" y="4961134"/>
            <a:ext cx="2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4005265" y="5581722"/>
            <a:ext cx="20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9067857" y="3579635"/>
            <a:ext cx="0" cy="2036127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9133407" y="4751522"/>
            <a:ext cx="1268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PP</a:t>
            </a:r>
          </a:p>
          <a:p>
            <a:r>
              <a:rPr lang="en-GB"/>
              <a:t>pulse pressure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20922" y="1032726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Blood pressure (BP):  pressure on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en-GB" sz="2400" b="1" dirty="0"/>
              <a:t>vascular </a:t>
            </a:r>
            <a:r>
              <a:rPr lang="cs-CZ" sz="2400" b="1" dirty="0"/>
              <a:t>w</a:t>
            </a:r>
            <a:r>
              <a:rPr lang="en-GB" sz="2400" b="1" dirty="0"/>
              <a:t>all (</a:t>
            </a:r>
            <a:r>
              <a:rPr lang="cs-CZ" sz="2400" b="1" dirty="0"/>
              <a:t>a </a:t>
            </a:r>
            <a:r>
              <a:rPr lang="en-GB" sz="2400" b="1" dirty="0"/>
              <a:t>continual variable)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365428" y="3283237"/>
            <a:ext cx="29507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Definition</a:t>
            </a:r>
            <a:r>
              <a:rPr lang="cs-CZ" sz="2000" b="1" dirty="0"/>
              <a:t>:</a:t>
            </a:r>
            <a:endParaRPr lang="en-GB" sz="2000" b="1" dirty="0"/>
          </a:p>
          <a:p>
            <a:r>
              <a:rPr lang="en-GB" sz="2000" b="1" dirty="0"/>
              <a:t>SBP</a:t>
            </a:r>
            <a:r>
              <a:rPr lang="en-GB" sz="2000" dirty="0">
                <a:solidFill>
                  <a:schemeClr val="tx1"/>
                </a:solidFill>
              </a:rPr>
              <a:t>  - maximum of BP in the inter-beat interval </a:t>
            </a:r>
          </a:p>
          <a:p>
            <a:r>
              <a:rPr lang="en-GB" sz="2000" b="1" dirty="0"/>
              <a:t>DBP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– </a:t>
            </a:r>
            <a:r>
              <a:rPr lang="en-GB" sz="2000" dirty="0"/>
              <a:t>minimum of BP in the inter-beat interval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/>
              <a:t>Attention: V</a:t>
            </a:r>
            <a:r>
              <a:rPr lang="en-GB" sz="2000" dirty="0">
                <a:solidFill>
                  <a:schemeClr val="tx1"/>
                </a:solidFill>
              </a:rPr>
              <a:t>alues of SBP and DBP varies in different part</a:t>
            </a: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en-GB" sz="2000" dirty="0">
                <a:solidFill>
                  <a:schemeClr val="tx1"/>
                </a:solidFill>
              </a:rPr>
              <a:t> of cardiovascular </a:t>
            </a:r>
            <a:r>
              <a:rPr lang="en-GB" sz="2000" dirty="0" err="1">
                <a:solidFill>
                  <a:schemeClr val="tx1"/>
                </a:solidFill>
              </a:rPr>
              <a:t>syst</a:t>
            </a:r>
            <a:r>
              <a:rPr lang="cs-CZ" sz="2000" dirty="0">
                <a:solidFill>
                  <a:schemeClr val="tx1"/>
                </a:solidFill>
              </a:rPr>
              <a:t>e</a:t>
            </a:r>
            <a:r>
              <a:rPr lang="en-GB" sz="2000" dirty="0">
                <a:solidFill>
                  <a:schemeClr val="tx1"/>
                </a:solidFill>
              </a:rPr>
              <a:t>m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6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558" y="699276"/>
            <a:ext cx="11593288" cy="74836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3200"/>
              <a:t>MAP is a function of cardiac output and total peripheral resistance</a:t>
            </a:r>
            <a:br>
              <a:rPr lang="en-GB"/>
            </a:br>
            <a:endParaRPr lang="en-GB" sz="2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6574" y="4170442"/>
            <a:ext cx="10124206" cy="163103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SBP is given mainly by CO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DBP is given mainly by TPR</a:t>
            </a:r>
          </a:p>
        </p:txBody>
      </p:sp>
      <p:sp>
        <p:nvSpPr>
          <p:cNvPr id="4" name="Obdélník 3"/>
          <p:cNvSpPr/>
          <p:nvPr/>
        </p:nvSpPr>
        <p:spPr>
          <a:xfrm>
            <a:off x="509518" y="1485843"/>
            <a:ext cx="10554240" cy="2456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ovéPole 4"/>
          <p:cNvSpPr txBox="1"/>
          <p:nvPr/>
        </p:nvSpPr>
        <p:spPr>
          <a:xfrm>
            <a:off x="653532" y="1553003"/>
            <a:ext cx="241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Mean arterial pressure (MAP)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183438" y="155300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Total peripheral resistance</a:t>
            </a:r>
            <a:br>
              <a:rPr lang="en-GB" sz="2400"/>
            </a:br>
            <a:r>
              <a:rPr lang="en-GB" sz="2400" b="1"/>
              <a:t>(TPR)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48602" y="2930798"/>
            <a:ext cx="262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Heart rate</a:t>
            </a:r>
          </a:p>
          <a:p>
            <a:r>
              <a:rPr lang="en-GB" sz="2400" b="1"/>
              <a:t>(HR)</a:t>
            </a:r>
            <a:r>
              <a:rPr lang="en-GB" sz="2400" b="1">
                <a:sym typeface="Symbol"/>
              </a:rPr>
              <a:t> </a:t>
            </a:r>
            <a:endParaRPr lang="en-GB" sz="2400" b="1"/>
          </a:p>
        </p:txBody>
      </p:sp>
      <p:sp>
        <p:nvSpPr>
          <p:cNvPr id="8" name="TextovéPole 7"/>
          <p:cNvSpPr txBox="1"/>
          <p:nvPr/>
        </p:nvSpPr>
        <p:spPr>
          <a:xfrm>
            <a:off x="5732266" y="2954253"/>
            <a:ext cx="3099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Stroke volume</a:t>
            </a:r>
          </a:p>
          <a:p>
            <a:r>
              <a:rPr lang="en-GB" sz="2400" b="1"/>
              <a:t>(SV)</a:t>
            </a:r>
            <a:r>
              <a:rPr lang="en-GB" sz="2400" b="1">
                <a:sym typeface="Symbol"/>
              </a:rPr>
              <a:t> </a:t>
            </a:r>
            <a:endParaRPr lang="en-GB" sz="2400" b="1"/>
          </a:p>
        </p:txBody>
      </p:sp>
      <p:sp>
        <p:nvSpPr>
          <p:cNvPr id="9" name="Obdélník 8"/>
          <p:cNvSpPr/>
          <p:nvPr/>
        </p:nvSpPr>
        <p:spPr>
          <a:xfrm>
            <a:off x="3144949" y="1713190"/>
            <a:ext cx="575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/>
              <a:t> =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95119" y="31449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/>
              <a:t>*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041679" y="17289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/>
              <a:t>*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89971" y="1608218"/>
            <a:ext cx="205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Cardiac output</a:t>
            </a:r>
          </a:p>
          <a:p>
            <a:r>
              <a:rPr lang="en-GB" sz="2400" b="1"/>
              <a:t>(CO)</a:t>
            </a:r>
            <a:r>
              <a:rPr lang="en-GB" sz="2400" b="1">
                <a:sym typeface="Symbol"/>
              </a:rPr>
              <a:t> </a:t>
            </a:r>
            <a:endParaRPr lang="en-GB" sz="2400" b="1"/>
          </a:p>
        </p:txBody>
      </p:sp>
      <p:cxnSp>
        <p:nvCxnSpPr>
          <p:cNvPr id="14" name="Přímá spojnice 13"/>
          <p:cNvCxnSpPr/>
          <p:nvPr/>
        </p:nvCxnSpPr>
        <p:spPr>
          <a:xfrm flipH="1">
            <a:off x="4150990" y="2439215"/>
            <a:ext cx="1021268" cy="491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 flipV="1">
            <a:off x="5504225" y="2460083"/>
            <a:ext cx="1139401" cy="470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6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B3507-611E-40B3-8301-6EAE33E5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of the arterial blood pressure measurement</a:t>
            </a:r>
            <a:br>
              <a:rPr lang="en-US" dirty="0"/>
            </a:br>
            <a:endParaRPr lang="cs-CZ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C8136801-83C5-4271-99EE-9F424802AACB}"/>
              </a:ext>
            </a:extLst>
          </p:cNvPr>
          <p:cNvGrpSpPr/>
          <p:nvPr/>
        </p:nvGrpSpPr>
        <p:grpSpPr>
          <a:xfrm>
            <a:off x="264183" y="5009819"/>
            <a:ext cx="5521772" cy="1267590"/>
            <a:chOff x="264217" y="5010024"/>
            <a:chExt cx="5522491" cy="1267755"/>
          </a:xfrm>
        </p:grpSpPr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D729BCD5-A54F-445F-B3AF-6CAAE7C17A0C}"/>
                </a:ext>
              </a:extLst>
            </p:cNvPr>
            <p:cNvSpPr txBox="1"/>
            <p:nvPr/>
          </p:nvSpPr>
          <p:spPr>
            <a:xfrm>
              <a:off x="264217" y="5183893"/>
              <a:ext cx="4205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24-hour blood pressure monitoring</a:t>
              </a: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74C6A59-4C38-4A21-9AEE-34D1EB6FF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423" y="5010024"/>
              <a:ext cx="1534285" cy="1267755"/>
            </a:xfrm>
            <a:prstGeom prst="rect">
              <a:avLst/>
            </a:prstGeom>
          </p:spPr>
        </p:pic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7BDFF2C-6CDA-4B10-BA9B-F18C36A4DF9C}"/>
              </a:ext>
            </a:extLst>
          </p:cNvPr>
          <p:cNvGrpSpPr/>
          <p:nvPr/>
        </p:nvGrpSpPr>
        <p:grpSpPr>
          <a:xfrm>
            <a:off x="264182" y="1692626"/>
            <a:ext cx="4294956" cy="1660056"/>
            <a:chOff x="264216" y="1692400"/>
            <a:chExt cx="4295515" cy="166027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ABEC04E7-480B-4A0E-8BB5-8D6CFA4AC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4"/>
            <a:stretch/>
          </p:blipFill>
          <p:spPr>
            <a:xfrm>
              <a:off x="2585600" y="1692400"/>
              <a:ext cx="1974131" cy="1660272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ADB79DF4-8F28-448E-98E1-351C1169673C}"/>
                </a:ext>
              </a:extLst>
            </p:cNvPr>
            <p:cNvSpPr txBox="1"/>
            <p:nvPr/>
          </p:nvSpPr>
          <p:spPr>
            <a:xfrm>
              <a:off x="264216" y="2138803"/>
              <a:ext cx="3433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/>
                <a:t>Palpatory</a:t>
              </a:r>
              <a:endParaRPr lang="en-GB" sz="2800" dirty="0"/>
            </a:p>
            <a:p>
              <a:r>
                <a:rPr lang="en-GB" sz="2000" dirty="0"/>
                <a:t>(</a:t>
              </a:r>
              <a:r>
                <a:rPr lang="cs-CZ" sz="2000" dirty="0" err="1"/>
                <a:t>sphygmomanometer</a:t>
              </a:r>
              <a:r>
                <a:rPr lang="en-GB" sz="2000" dirty="0"/>
                <a:t>)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8A542BD-F4AE-4491-AF5E-D1DE57FC52BC}"/>
              </a:ext>
            </a:extLst>
          </p:cNvPr>
          <p:cNvGrpSpPr/>
          <p:nvPr/>
        </p:nvGrpSpPr>
        <p:grpSpPr>
          <a:xfrm>
            <a:off x="6934192" y="1259099"/>
            <a:ext cx="5001788" cy="3066294"/>
            <a:chOff x="6935095" y="1258816"/>
            <a:chExt cx="5002439" cy="306669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0CA48AC-681D-4899-A8C3-9DF99676A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9" b="4925"/>
            <a:stretch/>
          </p:blipFill>
          <p:spPr>
            <a:xfrm>
              <a:off x="9606400" y="1258816"/>
              <a:ext cx="2331134" cy="3066693"/>
            </a:xfrm>
            <a:prstGeom prst="rect">
              <a:avLst/>
            </a:prstGeom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5C5F8F4-271C-45B8-B56B-B5C7ADF245D2}"/>
                </a:ext>
              </a:extLst>
            </p:cNvPr>
            <p:cNvSpPr/>
            <p:nvPr/>
          </p:nvSpPr>
          <p:spPr>
            <a:xfrm>
              <a:off x="6935095" y="1598536"/>
              <a:ext cx="335638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err="1"/>
                <a:t>Auscultatory</a:t>
              </a:r>
              <a:endParaRPr lang="en-GB" sz="2800" dirty="0"/>
            </a:p>
            <a:p>
              <a:r>
                <a:rPr lang="en-GB" sz="2400" dirty="0"/>
                <a:t>(</a:t>
              </a:r>
              <a:r>
                <a:rPr lang="cs-CZ" sz="2400" dirty="0" err="1"/>
                <a:t>sphygmomanometer</a:t>
              </a:r>
              <a:r>
                <a:rPr lang="cs-CZ" sz="2400" dirty="0"/>
                <a:t>,</a:t>
              </a:r>
              <a:r>
                <a:rPr lang="en-GB" sz="2400" dirty="0"/>
                <a:t> </a:t>
              </a:r>
            </a:p>
            <a:p>
              <a:r>
                <a:rPr lang="cs-CZ" sz="2400" dirty="0" err="1"/>
                <a:t>stethoscope</a:t>
              </a:r>
              <a:r>
                <a:rPr lang="en-GB" sz="2400" dirty="0"/>
                <a:t>)</a:t>
              </a:r>
              <a:endParaRPr lang="en-GB" sz="2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DB30CE24-36F1-45E2-A28F-C8FC9ED3DF6B}"/>
              </a:ext>
            </a:extLst>
          </p:cNvPr>
          <p:cNvGrpSpPr/>
          <p:nvPr/>
        </p:nvGrpSpPr>
        <p:grpSpPr>
          <a:xfrm>
            <a:off x="2712326" y="2519491"/>
            <a:ext cx="4221866" cy="2035269"/>
            <a:chOff x="2712679" y="2519373"/>
            <a:chExt cx="4222416" cy="2035534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47B9B4-C23D-4288-912F-AC08EE2F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9" t="25954" r="23142" b="18992"/>
            <a:stretch/>
          </p:blipFill>
          <p:spPr>
            <a:xfrm>
              <a:off x="5049468" y="2519373"/>
              <a:ext cx="1885627" cy="2035534"/>
            </a:xfrm>
            <a:prstGeom prst="rect">
              <a:avLst/>
            </a:prstGeom>
          </p:spPr>
        </p:pic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6F9062D-C4A6-492A-A47A-8CAD84E5ED43}"/>
                </a:ext>
              </a:extLst>
            </p:cNvPr>
            <p:cNvSpPr/>
            <p:nvPr/>
          </p:nvSpPr>
          <p:spPr>
            <a:xfrm>
              <a:off x="2712679" y="3626591"/>
              <a:ext cx="23173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err="1"/>
                <a:t>Oscillometric</a:t>
              </a:r>
              <a:endParaRPr lang="en-GB" sz="2800" dirty="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6393EC-F8D5-4E07-A01B-6A18D4B2EA5D}"/>
              </a:ext>
            </a:extLst>
          </p:cNvPr>
          <p:cNvGrpSpPr/>
          <p:nvPr/>
        </p:nvGrpSpPr>
        <p:grpSpPr>
          <a:xfrm>
            <a:off x="5674289" y="4554760"/>
            <a:ext cx="6385055" cy="2072938"/>
            <a:chOff x="5675028" y="4554907"/>
            <a:chExt cx="6385886" cy="2073208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A01E8F39-99BC-4D0B-A7CB-67EB087E5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4914" y="4554907"/>
              <a:ext cx="2286000" cy="1933575"/>
            </a:xfrm>
            <a:prstGeom prst="rect">
              <a:avLst/>
            </a:prstGeom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1DA92F9C-E6AB-4761-BAAA-8F7B9A81B926}"/>
                </a:ext>
              </a:extLst>
            </p:cNvPr>
            <p:cNvSpPr txBox="1"/>
            <p:nvPr/>
          </p:nvSpPr>
          <p:spPr>
            <a:xfrm>
              <a:off x="5675028" y="5674008"/>
              <a:ext cx="52659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/>
                <a:t>Photoplethysmogra</a:t>
              </a:r>
              <a:r>
                <a:rPr lang="cs-CZ" sz="2800" dirty="0" err="1"/>
                <a:t>ph</a:t>
              </a:r>
              <a:r>
                <a:rPr lang="en-GB" sz="2800" dirty="0" err="1"/>
                <a:t>ic</a:t>
              </a:r>
              <a:r>
                <a:rPr lang="en-GB" sz="2800" dirty="0"/>
                <a:t> </a:t>
              </a:r>
              <a:endParaRPr lang="cs-CZ" sz="2800" dirty="0"/>
            </a:p>
            <a:p>
              <a:r>
                <a:rPr lang="en-GB" sz="2800" dirty="0"/>
                <a:t>(volume-clamp method, </a:t>
              </a:r>
              <a:r>
                <a:rPr lang="en-GB" sz="2800" dirty="0" err="1"/>
                <a:t>Peňáz</a:t>
              </a:r>
              <a:r>
                <a:rPr lang="en-GB" sz="28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8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8945" y="267472"/>
            <a:ext cx="1165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Laminar / turbulent flow, </a:t>
            </a:r>
            <a:r>
              <a:rPr lang="en-GB" sz="3600" b="1" dirty="0" err="1"/>
              <a:t>Korotkoff</a:t>
            </a:r>
            <a:r>
              <a:rPr lang="en-GB" sz="3600" b="1" dirty="0"/>
              <a:t> sounds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853797" y="991795"/>
                <a:ext cx="2774761" cy="97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𝑅𝑒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GB" sz="320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7" y="991795"/>
                <a:ext cx="2774761" cy="9746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531203" y="1871556"/>
            <a:ext cx="10820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Reynolds number Re</a:t>
            </a:r>
            <a:r>
              <a:rPr lang="en-GB" sz="2400" dirty="0"/>
              <a:t>: predicts the transition from laminar to turbulent </a:t>
            </a:r>
            <a:r>
              <a:rPr lang="cs-CZ" sz="2400" dirty="0" err="1"/>
              <a:t>flow</a:t>
            </a:r>
            <a:br>
              <a:rPr lang="en-GB" sz="2400" dirty="0"/>
            </a:br>
            <a:r>
              <a:rPr lang="en-GB" sz="2400" b="1" dirty="0"/>
              <a:t>v</a:t>
            </a:r>
            <a:r>
              <a:rPr lang="en-GB" sz="2400" dirty="0"/>
              <a:t>: velocity of blood flow</a:t>
            </a:r>
          </a:p>
          <a:p>
            <a:r>
              <a:rPr lang="en-GB" sz="2400" b="1" dirty="0"/>
              <a:t>S</a:t>
            </a:r>
            <a:r>
              <a:rPr lang="en-GB" sz="2400" dirty="0"/>
              <a:t>: area of vascular lumen (</a:t>
            </a:r>
            <a:r>
              <a:rPr lang="en-GB" sz="2400" b="1" dirty="0">
                <a:sym typeface="Symbol"/>
              </a:rPr>
              <a:t>.r</a:t>
            </a:r>
            <a:r>
              <a:rPr lang="en-GB" sz="2400" b="1" baseline="30000" dirty="0">
                <a:sym typeface="Symbol"/>
              </a:rPr>
              <a:t>2</a:t>
            </a:r>
            <a:r>
              <a:rPr lang="en-GB" sz="2400" dirty="0"/>
              <a:t>)</a:t>
            </a:r>
          </a:p>
          <a:p>
            <a:r>
              <a:rPr lang="en-GB" sz="2400" b="1" dirty="0">
                <a:sym typeface="Symbol"/>
              </a:rPr>
              <a:t></a:t>
            </a:r>
            <a:r>
              <a:rPr lang="en-GB" sz="2400" dirty="0">
                <a:sym typeface="Symbol"/>
              </a:rPr>
              <a:t>: density of bl</a:t>
            </a:r>
            <a:r>
              <a:rPr lang="cs-CZ" sz="2400" dirty="0">
                <a:sym typeface="Symbol"/>
              </a:rPr>
              <a:t>o</a:t>
            </a:r>
            <a:r>
              <a:rPr lang="en-GB" sz="2400" dirty="0">
                <a:sym typeface="Symbol"/>
              </a:rPr>
              <a:t>od</a:t>
            </a:r>
          </a:p>
          <a:p>
            <a:r>
              <a:rPr lang="en-GB" sz="2400" b="1" dirty="0">
                <a:sym typeface="Symbol"/>
              </a:rPr>
              <a:t></a:t>
            </a:r>
            <a:r>
              <a:rPr lang="en-GB" sz="2400" dirty="0">
                <a:sym typeface="Symbol"/>
              </a:rPr>
              <a:t>: vis</a:t>
            </a:r>
            <a:r>
              <a:rPr lang="cs-CZ" sz="2400" dirty="0">
                <a:sym typeface="Symbol"/>
              </a:rPr>
              <a:t>c</a:t>
            </a:r>
            <a:r>
              <a:rPr lang="en-GB" sz="2400" dirty="0" err="1">
                <a:sym typeface="Symbol"/>
              </a:rPr>
              <a:t>osit</a:t>
            </a:r>
            <a:r>
              <a:rPr lang="cs-CZ" sz="2400" dirty="0">
                <a:sym typeface="Symbol"/>
              </a:rPr>
              <a:t>y</a:t>
            </a:r>
            <a:r>
              <a:rPr lang="en-GB" sz="2400" dirty="0">
                <a:sym typeface="Symbol"/>
              </a:rPr>
              <a:t> of blood</a:t>
            </a:r>
          </a:p>
          <a:p>
            <a:r>
              <a:rPr lang="en-GB" sz="2400" dirty="0">
                <a:sym typeface="Symbol"/>
              </a:rPr>
              <a:t>     (</a:t>
            </a:r>
            <a:r>
              <a:rPr lang="cs-CZ" sz="2400" dirty="0" err="1">
                <a:sym typeface="Symbol"/>
              </a:rPr>
              <a:t>lower</a:t>
            </a:r>
            <a:r>
              <a:rPr lang="en-GB" sz="2400" dirty="0">
                <a:sym typeface="Symbol"/>
              </a:rPr>
              <a:t> in </a:t>
            </a:r>
            <a:r>
              <a:rPr lang="en-GB" sz="2400" dirty="0" err="1">
                <a:sym typeface="Symbol"/>
              </a:rPr>
              <a:t>anem</a:t>
            </a:r>
            <a:r>
              <a:rPr lang="cs-CZ" sz="2400" dirty="0" err="1">
                <a:sym typeface="Symbol"/>
              </a:rPr>
              <a:t>ias</a:t>
            </a:r>
            <a:r>
              <a:rPr lang="en-GB" sz="2400" dirty="0">
                <a:sym typeface="Symbol"/>
              </a:rPr>
              <a:t>)</a:t>
            </a:r>
            <a:endParaRPr lang="en-GB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43684" y="6032057"/>
            <a:ext cx="6558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</a:rPr>
              <a:t>S</a:t>
            </a:r>
            <a:r>
              <a:rPr lang="en-GB" sz="2800" b="1" baseline="-25000" dirty="0">
                <a:solidFill>
                  <a:srgbClr val="0033CC"/>
                </a:solidFill>
              </a:rPr>
              <a:t>1</a:t>
            </a:r>
            <a:r>
              <a:rPr lang="en-GB" sz="2800" dirty="0">
                <a:sym typeface="Symbol"/>
              </a:rPr>
              <a:t> &lt;</a:t>
            </a:r>
            <a:r>
              <a:rPr lang="en-GB" sz="2800" b="1" dirty="0">
                <a:solidFill>
                  <a:srgbClr val="0033CC"/>
                </a:solidFill>
              </a:rPr>
              <a:t> S</a:t>
            </a:r>
            <a:r>
              <a:rPr lang="en-GB" sz="2800" b="1" baseline="-25000" dirty="0">
                <a:solidFill>
                  <a:srgbClr val="0033CC"/>
                </a:solidFill>
              </a:rPr>
              <a:t>2</a:t>
            </a:r>
            <a:r>
              <a:rPr lang="en-GB" sz="2800" b="1" dirty="0">
                <a:solidFill>
                  <a:srgbClr val="0033CC"/>
                </a:solidFill>
              </a:rPr>
              <a:t> </a:t>
            </a:r>
            <a:r>
              <a:rPr lang="cs-CZ" sz="2800" b="1" dirty="0">
                <a:solidFill>
                  <a:srgbClr val="0033CC"/>
                </a:solidFill>
              </a:rPr>
              <a:t>,</a:t>
            </a:r>
            <a:r>
              <a:rPr lang="en-GB" sz="2800" b="1" dirty="0">
                <a:solidFill>
                  <a:srgbClr val="0033CC"/>
                </a:solidFill>
              </a:rPr>
              <a:t> </a:t>
            </a:r>
            <a:r>
              <a:rPr lang="en-GB" sz="2800" b="1" dirty="0">
                <a:solidFill>
                  <a:srgbClr val="003300"/>
                </a:solidFill>
              </a:rPr>
              <a:t>v</a:t>
            </a:r>
            <a:r>
              <a:rPr lang="en-GB" sz="2800" b="1" baseline="-25000" dirty="0">
                <a:solidFill>
                  <a:srgbClr val="003300"/>
                </a:solidFill>
              </a:rPr>
              <a:t>1</a:t>
            </a:r>
            <a:r>
              <a:rPr lang="en-GB" sz="2800" b="1" dirty="0">
                <a:solidFill>
                  <a:srgbClr val="003300"/>
                </a:solidFill>
              </a:rPr>
              <a:t>≈ v</a:t>
            </a:r>
            <a:r>
              <a:rPr lang="en-GB" sz="2800" b="1" baseline="-25000" dirty="0">
                <a:solidFill>
                  <a:srgbClr val="003300"/>
                </a:solidFill>
              </a:rPr>
              <a:t>2  </a:t>
            </a:r>
            <a:r>
              <a:rPr lang="en-GB" sz="2800" b="1" dirty="0"/>
              <a:t>→ Re</a:t>
            </a:r>
            <a:r>
              <a:rPr lang="en-GB" sz="2800" b="1" baseline="-25000" dirty="0"/>
              <a:t>1</a:t>
            </a:r>
            <a:r>
              <a:rPr lang="en-GB" sz="2800" dirty="0">
                <a:sym typeface="Symbol"/>
              </a:rPr>
              <a:t> &lt;</a:t>
            </a:r>
            <a:r>
              <a:rPr lang="en-GB" sz="2800" b="1" dirty="0"/>
              <a:t> Re</a:t>
            </a:r>
            <a:r>
              <a:rPr lang="en-GB" sz="2800" b="1" baseline="-25000" dirty="0"/>
              <a:t>2</a:t>
            </a:r>
            <a:r>
              <a:rPr lang="en-GB" sz="2800" b="1" dirty="0"/>
              <a:t> → </a:t>
            </a:r>
            <a:r>
              <a:rPr lang="en-GB" sz="2400" dirty="0"/>
              <a:t>turbulent flow</a:t>
            </a:r>
            <a:endParaRPr lang="en-GB" sz="2400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41124" y="991795"/>
            <a:ext cx="472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l</a:t>
            </a:r>
            <a:r>
              <a:rPr lang="en-GB" sz="2400" dirty="0" err="1"/>
              <a:t>amin</a:t>
            </a:r>
            <a:r>
              <a:rPr lang="cs-CZ" sz="2400" dirty="0"/>
              <a:t>ar </a:t>
            </a:r>
            <a:r>
              <a:rPr lang="cs-CZ" sz="2400" dirty="0" err="1"/>
              <a:t>flow</a:t>
            </a:r>
            <a:r>
              <a:rPr lang="en-GB" sz="2400" dirty="0"/>
              <a:t> Re </a:t>
            </a:r>
            <a:r>
              <a:rPr lang="en-GB" sz="2400" dirty="0">
                <a:sym typeface="Symbol"/>
              </a:rPr>
              <a:t>&lt; 2000</a:t>
            </a:r>
          </a:p>
          <a:p>
            <a:r>
              <a:rPr lang="cs-CZ" sz="2400" dirty="0"/>
              <a:t>t</a:t>
            </a:r>
            <a:r>
              <a:rPr lang="en-GB" sz="2400" dirty="0" err="1"/>
              <a:t>urbulent</a:t>
            </a:r>
            <a:r>
              <a:rPr lang="cs-CZ" sz="2400" dirty="0"/>
              <a:t> </a:t>
            </a:r>
            <a:r>
              <a:rPr lang="cs-CZ" sz="2400" dirty="0" err="1"/>
              <a:t>flow</a:t>
            </a:r>
            <a:r>
              <a:rPr lang="en-GB" sz="2400" dirty="0"/>
              <a:t> Re </a:t>
            </a:r>
            <a:r>
              <a:rPr lang="en-GB" sz="2400" dirty="0">
                <a:sym typeface="Symbol"/>
              </a:rPr>
              <a:t>&gt; 3000</a:t>
            </a:r>
            <a:endParaRPr lang="en-GB" sz="2400" baseline="-25000" dirty="0"/>
          </a:p>
        </p:txBody>
      </p:sp>
      <p:grpSp>
        <p:nvGrpSpPr>
          <p:cNvPr id="62" name="Skupina 61"/>
          <p:cNvGrpSpPr/>
          <p:nvPr/>
        </p:nvGrpSpPr>
        <p:grpSpPr>
          <a:xfrm>
            <a:off x="3317552" y="2490588"/>
            <a:ext cx="8034238" cy="3386684"/>
            <a:chOff x="3461568" y="2955481"/>
            <a:chExt cx="8034238" cy="3386684"/>
          </a:xfrm>
        </p:grpSpPr>
        <p:grpSp>
          <p:nvGrpSpPr>
            <p:cNvPr id="11" name="Skupina 10"/>
            <p:cNvGrpSpPr/>
            <p:nvPr/>
          </p:nvGrpSpPr>
          <p:grpSpPr>
            <a:xfrm>
              <a:off x="3461568" y="2955481"/>
              <a:ext cx="8034238" cy="3386684"/>
              <a:chOff x="570209" y="3270801"/>
              <a:chExt cx="8034238" cy="3386684"/>
            </a:xfrm>
          </p:grpSpPr>
          <p:sp>
            <p:nvSpPr>
              <p:cNvPr id="12" name="Ovál 11"/>
              <p:cNvSpPr>
                <a:spLocks noChangeAspect="1"/>
              </p:cNvSpPr>
              <p:nvPr/>
            </p:nvSpPr>
            <p:spPr>
              <a:xfrm>
                <a:off x="3261560" y="3736993"/>
                <a:ext cx="2719523" cy="8337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ál 12"/>
              <p:cNvSpPr>
                <a:spLocks noChangeAspect="1"/>
              </p:cNvSpPr>
              <p:nvPr/>
            </p:nvSpPr>
            <p:spPr>
              <a:xfrm>
                <a:off x="3258974" y="5839373"/>
                <a:ext cx="2722109" cy="8181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Přímá spojnice 13"/>
              <p:cNvCxnSpPr>
                <a:cxnSpLocks noChangeAspect="1"/>
              </p:cNvCxnSpPr>
              <p:nvPr/>
            </p:nvCxnSpPr>
            <p:spPr>
              <a:xfrm>
                <a:off x="718148" y="4139947"/>
                <a:ext cx="2543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>
                <a:cxnSpLocks noChangeAspect="1"/>
              </p:cNvCxnSpPr>
              <p:nvPr/>
            </p:nvCxnSpPr>
            <p:spPr>
              <a:xfrm>
                <a:off x="5981083" y="4187587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>
                <a:cxnSpLocks noChangeAspect="1"/>
              </p:cNvCxnSpPr>
              <p:nvPr/>
            </p:nvCxnSpPr>
            <p:spPr>
              <a:xfrm>
                <a:off x="701641" y="6180526"/>
                <a:ext cx="26247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>
                <a:cxnSpLocks noChangeAspect="1"/>
              </p:cNvCxnSpPr>
              <p:nvPr/>
            </p:nvCxnSpPr>
            <p:spPr>
              <a:xfrm>
                <a:off x="5973969" y="6229632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Volný tvar 17"/>
              <p:cNvSpPr>
                <a:spLocks noChangeAspect="1"/>
              </p:cNvSpPr>
              <p:nvPr/>
            </p:nvSpPr>
            <p:spPr>
              <a:xfrm>
                <a:off x="701641" y="4754469"/>
                <a:ext cx="7172999" cy="323619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73889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443"/>
                  <a:gd name="connsiteX1" fmla="*/ 329610 w 1488558"/>
                  <a:gd name="connsiteY1" fmla="*/ 4829 h 58443"/>
                  <a:gd name="connsiteX2" fmla="*/ 659219 w 1488558"/>
                  <a:gd name="connsiteY2" fmla="*/ 57704 h 58443"/>
                  <a:gd name="connsiteX3" fmla="*/ 1073889 w 1488558"/>
                  <a:gd name="connsiteY3" fmla="*/ 35576 h 58443"/>
                  <a:gd name="connsiteX4" fmla="*/ 1339701 w 1488558"/>
                  <a:gd name="connsiteY4" fmla="*/ 32420 h 58443"/>
                  <a:gd name="connsiteX5" fmla="*/ 1488558 w 1488558"/>
                  <a:gd name="connsiteY5" fmla="*/ 4829 h 58443"/>
                  <a:gd name="connsiteX0" fmla="*/ 0 w 1488558"/>
                  <a:gd name="connsiteY0" fmla="*/ 4829 h 60521"/>
                  <a:gd name="connsiteX1" fmla="*/ 329610 w 1488558"/>
                  <a:gd name="connsiteY1" fmla="*/ 4829 h 60521"/>
                  <a:gd name="connsiteX2" fmla="*/ 659219 w 1488558"/>
                  <a:gd name="connsiteY2" fmla="*/ 57704 h 60521"/>
                  <a:gd name="connsiteX3" fmla="*/ 1095154 w 1488558"/>
                  <a:gd name="connsiteY3" fmla="*/ 51093 h 60521"/>
                  <a:gd name="connsiteX4" fmla="*/ 1339701 w 1488558"/>
                  <a:gd name="connsiteY4" fmla="*/ 32420 h 60521"/>
                  <a:gd name="connsiteX5" fmla="*/ 1488558 w 1488558"/>
                  <a:gd name="connsiteY5" fmla="*/ 4829 h 60521"/>
                  <a:gd name="connsiteX0" fmla="*/ 0 w 1497400"/>
                  <a:gd name="connsiteY0" fmla="*/ 1364 h 67378"/>
                  <a:gd name="connsiteX1" fmla="*/ 338452 w 1497400"/>
                  <a:gd name="connsiteY1" fmla="*/ 11686 h 67378"/>
                  <a:gd name="connsiteX2" fmla="*/ 668061 w 1497400"/>
                  <a:gd name="connsiteY2" fmla="*/ 64561 h 67378"/>
                  <a:gd name="connsiteX3" fmla="*/ 1103996 w 1497400"/>
                  <a:gd name="connsiteY3" fmla="*/ 57950 h 67378"/>
                  <a:gd name="connsiteX4" fmla="*/ 1348543 w 1497400"/>
                  <a:gd name="connsiteY4" fmla="*/ 39277 h 67378"/>
                  <a:gd name="connsiteX5" fmla="*/ 1497400 w 1497400"/>
                  <a:gd name="connsiteY5" fmla="*/ 11686 h 67378"/>
                  <a:gd name="connsiteX0" fmla="*/ 0 w 1497400"/>
                  <a:gd name="connsiteY0" fmla="*/ 2445 h 68767"/>
                  <a:gd name="connsiteX1" fmla="*/ 379123 w 1497400"/>
                  <a:gd name="connsiteY1" fmla="*/ 8466 h 68767"/>
                  <a:gd name="connsiteX2" fmla="*/ 668061 w 1497400"/>
                  <a:gd name="connsiteY2" fmla="*/ 65642 h 68767"/>
                  <a:gd name="connsiteX3" fmla="*/ 1103996 w 1497400"/>
                  <a:gd name="connsiteY3" fmla="*/ 59031 h 68767"/>
                  <a:gd name="connsiteX4" fmla="*/ 1348543 w 1497400"/>
                  <a:gd name="connsiteY4" fmla="*/ 40358 h 68767"/>
                  <a:gd name="connsiteX5" fmla="*/ 1497400 w 1497400"/>
                  <a:gd name="connsiteY5" fmla="*/ 12767 h 68767"/>
                  <a:gd name="connsiteX0" fmla="*/ 0 w 1497400"/>
                  <a:gd name="connsiteY0" fmla="*/ 1523 h 58119"/>
                  <a:gd name="connsiteX1" fmla="*/ 379123 w 1497400"/>
                  <a:gd name="connsiteY1" fmla="*/ 7544 h 58119"/>
                  <a:gd name="connsiteX2" fmla="*/ 701659 w 1497400"/>
                  <a:gd name="connsiteY2" fmla="*/ 41494 h 58119"/>
                  <a:gd name="connsiteX3" fmla="*/ 1103996 w 1497400"/>
                  <a:gd name="connsiteY3" fmla="*/ 58109 h 58119"/>
                  <a:gd name="connsiteX4" fmla="*/ 1348543 w 1497400"/>
                  <a:gd name="connsiteY4" fmla="*/ 39436 h 58119"/>
                  <a:gd name="connsiteX5" fmla="*/ 1497400 w 1497400"/>
                  <a:gd name="connsiteY5" fmla="*/ 11845 h 58119"/>
                  <a:gd name="connsiteX0" fmla="*/ 0 w 1497400"/>
                  <a:gd name="connsiteY0" fmla="*/ 1523 h 45348"/>
                  <a:gd name="connsiteX1" fmla="*/ 379123 w 1497400"/>
                  <a:gd name="connsiteY1" fmla="*/ 7544 h 45348"/>
                  <a:gd name="connsiteX2" fmla="*/ 701659 w 1497400"/>
                  <a:gd name="connsiteY2" fmla="*/ 41494 h 45348"/>
                  <a:gd name="connsiteX3" fmla="*/ 1109301 w 1497400"/>
                  <a:gd name="connsiteY3" fmla="*/ 44346 h 45348"/>
                  <a:gd name="connsiteX4" fmla="*/ 1348543 w 1497400"/>
                  <a:gd name="connsiteY4" fmla="*/ 39436 h 45348"/>
                  <a:gd name="connsiteX5" fmla="*/ 1497400 w 1497400"/>
                  <a:gd name="connsiteY5" fmla="*/ 11845 h 45348"/>
                  <a:gd name="connsiteX0" fmla="*/ 0 w 1497400"/>
                  <a:gd name="connsiteY0" fmla="*/ 1523 h 46382"/>
                  <a:gd name="connsiteX1" fmla="*/ 379123 w 1497400"/>
                  <a:gd name="connsiteY1" fmla="*/ 7544 h 46382"/>
                  <a:gd name="connsiteX2" fmla="*/ 701659 w 1497400"/>
                  <a:gd name="connsiteY2" fmla="*/ 41494 h 46382"/>
                  <a:gd name="connsiteX3" fmla="*/ 1109301 w 1497400"/>
                  <a:gd name="connsiteY3" fmla="*/ 44346 h 46382"/>
                  <a:gd name="connsiteX4" fmla="*/ 1346775 w 1497400"/>
                  <a:gd name="connsiteY4" fmla="*/ 23952 h 46382"/>
                  <a:gd name="connsiteX5" fmla="*/ 1497400 w 1497400"/>
                  <a:gd name="connsiteY5" fmla="*/ 11845 h 46382"/>
                  <a:gd name="connsiteX0" fmla="*/ 0 w 1858135"/>
                  <a:gd name="connsiteY0" fmla="*/ 1721 h 46580"/>
                  <a:gd name="connsiteX1" fmla="*/ 379123 w 1858135"/>
                  <a:gd name="connsiteY1" fmla="*/ 7742 h 46580"/>
                  <a:gd name="connsiteX2" fmla="*/ 701659 w 1858135"/>
                  <a:gd name="connsiteY2" fmla="*/ 41692 h 46580"/>
                  <a:gd name="connsiteX3" fmla="*/ 1109301 w 1858135"/>
                  <a:gd name="connsiteY3" fmla="*/ 44544 h 46580"/>
                  <a:gd name="connsiteX4" fmla="*/ 1346775 w 1858135"/>
                  <a:gd name="connsiteY4" fmla="*/ 24150 h 46580"/>
                  <a:gd name="connsiteX5" fmla="*/ 1858135 w 1858135"/>
                  <a:gd name="connsiteY5" fmla="*/ 0 h 46580"/>
                  <a:gd name="connsiteX0" fmla="*/ 0 w 1858135"/>
                  <a:gd name="connsiteY0" fmla="*/ 1721 h 47498"/>
                  <a:gd name="connsiteX1" fmla="*/ 379123 w 1858135"/>
                  <a:gd name="connsiteY1" fmla="*/ 7742 h 47498"/>
                  <a:gd name="connsiteX2" fmla="*/ 701659 w 1858135"/>
                  <a:gd name="connsiteY2" fmla="*/ 41692 h 47498"/>
                  <a:gd name="connsiteX3" fmla="*/ 1109301 w 1858135"/>
                  <a:gd name="connsiteY3" fmla="*/ 44544 h 47498"/>
                  <a:gd name="connsiteX4" fmla="*/ 1419276 w 1858135"/>
                  <a:gd name="connsiteY4" fmla="*/ 11247 h 47498"/>
                  <a:gd name="connsiteX5" fmla="*/ 1858135 w 1858135"/>
                  <a:gd name="connsiteY5" fmla="*/ 0 h 47498"/>
                  <a:gd name="connsiteX0" fmla="*/ 0 w 1858135"/>
                  <a:gd name="connsiteY0" fmla="*/ 3599 h 49376"/>
                  <a:gd name="connsiteX1" fmla="*/ 175288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1858135"/>
                  <a:gd name="connsiteY0" fmla="*/ 1721 h 47498"/>
                  <a:gd name="connsiteX1" fmla="*/ 177290 w 1858135"/>
                  <a:gd name="connsiteY1" fmla="*/ 2177 h 47498"/>
                  <a:gd name="connsiteX2" fmla="*/ 379123 w 1858135"/>
                  <a:gd name="connsiteY2" fmla="*/ 7742 h 47498"/>
                  <a:gd name="connsiteX3" fmla="*/ 701659 w 1858135"/>
                  <a:gd name="connsiteY3" fmla="*/ 41692 h 47498"/>
                  <a:gd name="connsiteX4" fmla="*/ 1109301 w 1858135"/>
                  <a:gd name="connsiteY4" fmla="*/ 44544 h 47498"/>
                  <a:gd name="connsiteX5" fmla="*/ 1419276 w 1858135"/>
                  <a:gd name="connsiteY5" fmla="*/ 11247 h 47498"/>
                  <a:gd name="connsiteX6" fmla="*/ 1858135 w 1858135"/>
                  <a:gd name="connsiteY6" fmla="*/ 0 h 47498"/>
                  <a:gd name="connsiteX0" fmla="*/ 0 w 1858135"/>
                  <a:gd name="connsiteY0" fmla="*/ 3599 h 49376"/>
                  <a:gd name="connsiteX1" fmla="*/ 169283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2208420"/>
                  <a:gd name="connsiteY0" fmla="*/ 926 h 49624"/>
                  <a:gd name="connsiteX1" fmla="*/ 519568 w 2208420"/>
                  <a:gd name="connsiteY1" fmla="*/ 408 h 49624"/>
                  <a:gd name="connsiteX2" fmla="*/ 729408 w 2208420"/>
                  <a:gd name="connsiteY2" fmla="*/ 9868 h 49624"/>
                  <a:gd name="connsiteX3" fmla="*/ 1051944 w 2208420"/>
                  <a:gd name="connsiteY3" fmla="*/ 43818 h 49624"/>
                  <a:gd name="connsiteX4" fmla="*/ 1459586 w 2208420"/>
                  <a:gd name="connsiteY4" fmla="*/ 46670 h 49624"/>
                  <a:gd name="connsiteX5" fmla="*/ 1769561 w 2208420"/>
                  <a:gd name="connsiteY5" fmla="*/ 13373 h 49624"/>
                  <a:gd name="connsiteX6" fmla="*/ 2208420 w 2208420"/>
                  <a:gd name="connsiteY6" fmla="*/ 2126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2261054 w 2261054"/>
                  <a:gd name="connsiteY6" fmla="*/ 4565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1986345 w 2261054"/>
                  <a:gd name="connsiteY6" fmla="*/ 1069 h 49624"/>
                  <a:gd name="connsiteX7" fmla="*/ 2261054 w 2261054"/>
                  <a:gd name="connsiteY7" fmla="*/ 4565 h 4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054" h="49624">
                    <a:moveTo>
                      <a:pt x="0" y="926"/>
                    </a:moveTo>
                    <a:cubicBezTo>
                      <a:pt x="28881" y="515"/>
                      <a:pt x="456381" y="-596"/>
                      <a:pt x="519568" y="408"/>
                    </a:cubicBezTo>
                    <a:cubicBezTo>
                      <a:pt x="582755" y="1412"/>
                      <a:pt x="640679" y="2633"/>
                      <a:pt x="729408" y="9868"/>
                    </a:cubicBezTo>
                    <a:cubicBezTo>
                      <a:pt x="818137" y="17103"/>
                      <a:pt x="930248" y="37684"/>
                      <a:pt x="1051944" y="43818"/>
                    </a:cubicBezTo>
                    <a:cubicBezTo>
                      <a:pt x="1173640" y="49952"/>
                      <a:pt x="1339983" y="51744"/>
                      <a:pt x="1459586" y="46670"/>
                    </a:cubicBezTo>
                    <a:cubicBezTo>
                      <a:pt x="1579189" y="41596"/>
                      <a:pt x="1680932" y="19957"/>
                      <a:pt x="1769561" y="13373"/>
                    </a:cubicBezTo>
                    <a:cubicBezTo>
                      <a:pt x="1858190" y="6789"/>
                      <a:pt x="1904430" y="2537"/>
                      <a:pt x="1986345" y="1069"/>
                    </a:cubicBezTo>
                    <a:lnTo>
                      <a:pt x="2261054" y="4565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Volný tvar 18"/>
              <p:cNvSpPr>
                <a:spLocks noChangeAspect="1"/>
              </p:cNvSpPr>
              <p:nvPr/>
            </p:nvSpPr>
            <p:spPr>
              <a:xfrm>
                <a:off x="670713" y="5310893"/>
                <a:ext cx="7184454" cy="365676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0693 h 72881"/>
                  <a:gd name="connsiteX1" fmla="*/ 329610 w 1488558"/>
                  <a:gd name="connsiteY1" fmla="*/ 40693 h 72881"/>
                  <a:gd name="connsiteX2" fmla="*/ 680484 w 1488558"/>
                  <a:gd name="connsiteY2" fmla="*/ 466 h 72881"/>
                  <a:gd name="connsiteX3" fmla="*/ 1052624 w 1488558"/>
                  <a:gd name="connsiteY3" fmla="*/ 71440 h 72881"/>
                  <a:gd name="connsiteX4" fmla="*/ 1307804 w 1488558"/>
                  <a:gd name="connsiteY4" fmla="*/ 47594 h 72881"/>
                  <a:gd name="connsiteX5" fmla="*/ 1488558 w 1488558"/>
                  <a:gd name="connsiteY5" fmla="*/ 40693 h 72881"/>
                  <a:gd name="connsiteX0" fmla="*/ 0 w 1488558"/>
                  <a:gd name="connsiteY0" fmla="*/ 40402 h 72590"/>
                  <a:gd name="connsiteX1" fmla="*/ 340242 w 1488558"/>
                  <a:gd name="connsiteY1" fmla="*/ 50747 h 72590"/>
                  <a:gd name="connsiteX2" fmla="*/ 680484 w 1488558"/>
                  <a:gd name="connsiteY2" fmla="*/ 175 h 72590"/>
                  <a:gd name="connsiteX3" fmla="*/ 1052624 w 1488558"/>
                  <a:gd name="connsiteY3" fmla="*/ 71149 h 72590"/>
                  <a:gd name="connsiteX4" fmla="*/ 1307804 w 1488558"/>
                  <a:gd name="connsiteY4" fmla="*/ 47303 h 72590"/>
                  <a:gd name="connsiteX5" fmla="*/ 1488558 w 1488558"/>
                  <a:gd name="connsiteY5" fmla="*/ 40402 h 72590"/>
                  <a:gd name="connsiteX0" fmla="*/ 0 w 1467293"/>
                  <a:gd name="connsiteY0" fmla="*/ 61104 h 72602"/>
                  <a:gd name="connsiteX1" fmla="*/ 318977 w 1467293"/>
                  <a:gd name="connsiteY1" fmla="*/ 50759 h 72602"/>
                  <a:gd name="connsiteX2" fmla="*/ 659219 w 1467293"/>
                  <a:gd name="connsiteY2" fmla="*/ 187 h 72602"/>
                  <a:gd name="connsiteX3" fmla="*/ 1031359 w 1467293"/>
                  <a:gd name="connsiteY3" fmla="*/ 71161 h 72602"/>
                  <a:gd name="connsiteX4" fmla="*/ 1286539 w 1467293"/>
                  <a:gd name="connsiteY4" fmla="*/ 47315 h 72602"/>
                  <a:gd name="connsiteX5" fmla="*/ 1467293 w 1467293"/>
                  <a:gd name="connsiteY5" fmla="*/ 40414 h 72602"/>
                  <a:gd name="connsiteX0" fmla="*/ 0 w 1467293"/>
                  <a:gd name="connsiteY0" fmla="*/ 63571 h 63571"/>
                  <a:gd name="connsiteX1" fmla="*/ 318977 w 1467293"/>
                  <a:gd name="connsiteY1" fmla="*/ 53226 h 63571"/>
                  <a:gd name="connsiteX2" fmla="*/ 659219 w 1467293"/>
                  <a:gd name="connsiteY2" fmla="*/ 2654 h 63571"/>
                  <a:gd name="connsiteX3" fmla="*/ 1041992 w 1467293"/>
                  <a:gd name="connsiteY3" fmla="*/ 11561 h 63571"/>
                  <a:gd name="connsiteX4" fmla="*/ 1286539 w 1467293"/>
                  <a:gd name="connsiteY4" fmla="*/ 49782 h 63571"/>
                  <a:gd name="connsiteX5" fmla="*/ 1467293 w 1467293"/>
                  <a:gd name="connsiteY5" fmla="*/ 42881 h 63571"/>
                  <a:gd name="connsiteX0" fmla="*/ 0 w 1467293"/>
                  <a:gd name="connsiteY0" fmla="*/ 63005 h 63005"/>
                  <a:gd name="connsiteX1" fmla="*/ 318977 w 1467293"/>
                  <a:gd name="connsiteY1" fmla="*/ 52660 h 63005"/>
                  <a:gd name="connsiteX2" fmla="*/ 659219 w 1467293"/>
                  <a:gd name="connsiteY2" fmla="*/ 2088 h 63005"/>
                  <a:gd name="connsiteX3" fmla="*/ 1041992 w 1467293"/>
                  <a:gd name="connsiteY3" fmla="*/ 10995 h 63005"/>
                  <a:gd name="connsiteX4" fmla="*/ 1275906 w 1467293"/>
                  <a:gd name="connsiteY4" fmla="*/ 23354 h 63005"/>
                  <a:gd name="connsiteX5" fmla="*/ 1467293 w 1467293"/>
                  <a:gd name="connsiteY5" fmla="*/ 42315 h 63005"/>
                  <a:gd name="connsiteX0" fmla="*/ 0 w 1488512"/>
                  <a:gd name="connsiteY0" fmla="*/ 63005 h 63005"/>
                  <a:gd name="connsiteX1" fmla="*/ 340196 w 1488512"/>
                  <a:gd name="connsiteY1" fmla="*/ 52660 h 63005"/>
                  <a:gd name="connsiteX2" fmla="*/ 680438 w 1488512"/>
                  <a:gd name="connsiteY2" fmla="*/ 2088 h 63005"/>
                  <a:gd name="connsiteX3" fmla="*/ 1063211 w 1488512"/>
                  <a:gd name="connsiteY3" fmla="*/ 10995 h 63005"/>
                  <a:gd name="connsiteX4" fmla="*/ 1297125 w 1488512"/>
                  <a:gd name="connsiteY4" fmla="*/ 23354 h 63005"/>
                  <a:gd name="connsiteX5" fmla="*/ 1488512 w 1488512"/>
                  <a:gd name="connsiteY5" fmla="*/ 42315 h 63005"/>
                  <a:gd name="connsiteX0" fmla="*/ 0 w 1488512"/>
                  <a:gd name="connsiteY0" fmla="*/ 63291 h 63291"/>
                  <a:gd name="connsiteX1" fmla="*/ 354342 w 1488512"/>
                  <a:gd name="connsiteY1" fmla="*/ 57247 h 63291"/>
                  <a:gd name="connsiteX2" fmla="*/ 680438 w 1488512"/>
                  <a:gd name="connsiteY2" fmla="*/ 2374 h 63291"/>
                  <a:gd name="connsiteX3" fmla="*/ 1063211 w 1488512"/>
                  <a:gd name="connsiteY3" fmla="*/ 11281 h 63291"/>
                  <a:gd name="connsiteX4" fmla="*/ 1297125 w 1488512"/>
                  <a:gd name="connsiteY4" fmla="*/ 23640 h 63291"/>
                  <a:gd name="connsiteX5" fmla="*/ 1488512 w 1488512"/>
                  <a:gd name="connsiteY5" fmla="*/ 42601 h 63291"/>
                  <a:gd name="connsiteX0" fmla="*/ 0 w 1488512"/>
                  <a:gd name="connsiteY0" fmla="*/ 56143 h 56143"/>
                  <a:gd name="connsiteX1" fmla="*/ 354342 w 1488512"/>
                  <a:gd name="connsiteY1" fmla="*/ 50099 h 56143"/>
                  <a:gd name="connsiteX2" fmla="*/ 696353 w 1488512"/>
                  <a:gd name="connsiteY2" fmla="*/ 3828 h 56143"/>
                  <a:gd name="connsiteX3" fmla="*/ 1063211 w 1488512"/>
                  <a:gd name="connsiteY3" fmla="*/ 4133 h 56143"/>
                  <a:gd name="connsiteX4" fmla="*/ 1297125 w 1488512"/>
                  <a:gd name="connsiteY4" fmla="*/ 16492 h 56143"/>
                  <a:gd name="connsiteX5" fmla="*/ 1488512 w 1488512"/>
                  <a:gd name="connsiteY5" fmla="*/ 35453 h 56143"/>
                  <a:gd name="connsiteX0" fmla="*/ 0 w 1488512"/>
                  <a:gd name="connsiteY0" fmla="*/ 53440 h 53440"/>
                  <a:gd name="connsiteX1" fmla="*/ 354342 w 1488512"/>
                  <a:gd name="connsiteY1" fmla="*/ 47396 h 53440"/>
                  <a:gd name="connsiteX2" fmla="*/ 712268 w 1488512"/>
                  <a:gd name="connsiteY2" fmla="*/ 5426 h 53440"/>
                  <a:gd name="connsiteX3" fmla="*/ 1063211 w 1488512"/>
                  <a:gd name="connsiteY3" fmla="*/ 1430 h 53440"/>
                  <a:gd name="connsiteX4" fmla="*/ 1297125 w 1488512"/>
                  <a:gd name="connsiteY4" fmla="*/ 13789 h 53440"/>
                  <a:gd name="connsiteX5" fmla="*/ 1488512 w 1488512"/>
                  <a:gd name="connsiteY5" fmla="*/ 32750 h 53440"/>
                  <a:gd name="connsiteX0" fmla="*/ 0 w 1835101"/>
                  <a:gd name="connsiteY0" fmla="*/ 53440 h 63718"/>
                  <a:gd name="connsiteX1" fmla="*/ 354342 w 1835101"/>
                  <a:gd name="connsiteY1" fmla="*/ 47396 h 63718"/>
                  <a:gd name="connsiteX2" fmla="*/ 712268 w 1835101"/>
                  <a:gd name="connsiteY2" fmla="*/ 5426 h 63718"/>
                  <a:gd name="connsiteX3" fmla="*/ 1063211 w 1835101"/>
                  <a:gd name="connsiteY3" fmla="*/ 1430 h 63718"/>
                  <a:gd name="connsiteX4" fmla="*/ 1297125 w 1835101"/>
                  <a:gd name="connsiteY4" fmla="*/ 13789 h 63718"/>
                  <a:gd name="connsiteX5" fmla="*/ 1835101 w 1835101"/>
                  <a:gd name="connsiteY5" fmla="*/ 63718 h 63718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835101 w 1835101"/>
                  <a:gd name="connsiteY5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31220 w 1835101"/>
                  <a:gd name="connsiteY5" fmla="*/ 47493 h 65863"/>
                  <a:gd name="connsiteX6" fmla="*/ 1835101 w 1835101"/>
                  <a:gd name="connsiteY6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43598 w 1835101"/>
                  <a:gd name="connsiteY5" fmla="*/ 57816 h 65863"/>
                  <a:gd name="connsiteX6" fmla="*/ 1835101 w 1835101"/>
                  <a:gd name="connsiteY6" fmla="*/ 65863 h 65863"/>
                  <a:gd name="connsiteX0" fmla="*/ 0 w 1835101"/>
                  <a:gd name="connsiteY0" fmla="*/ 55148 h 65426"/>
                  <a:gd name="connsiteX1" fmla="*/ 354342 w 1835101"/>
                  <a:gd name="connsiteY1" fmla="*/ 49104 h 65426"/>
                  <a:gd name="connsiteX2" fmla="*/ 712268 w 1835101"/>
                  <a:gd name="connsiteY2" fmla="*/ 7134 h 65426"/>
                  <a:gd name="connsiteX3" fmla="*/ 1063211 w 1835101"/>
                  <a:gd name="connsiteY3" fmla="*/ 3138 h 65426"/>
                  <a:gd name="connsiteX4" fmla="*/ 1403223 w 1835101"/>
                  <a:gd name="connsiteY4" fmla="*/ 39583 h 65426"/>
                  <a:gd name="connsiteX5" fmla="*/ 1643598 w 1835101"/>
                  <a:gd name="connsiteY5" fmla="*/ 57379 h 65426"/>
                  <a:gd name="connsiteX6" fmla="*/ 1835101 w 1835101"/>
                  <a:gd name="connsiteY6" fmla="*/ 65426 h 65426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643598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148 h 62112"/>
                  <a:gd name="connsiteX1" fmla="*/ 354342 w 1851016"/>
                  <a:gd name="connsiteY1" fmla="*/ 49104 h 62112"/>
                  <a:gd name="connsiteX2" fmla="*/ 712268 w 1851016"/>
                  <a:gd name="connsiteY2" fmla="*/ 7134 h 62112"/>
                  <a:gd name="connsiteX3" fmla="*/ 1063211 w 1851016"/>
                  <a:gd name="connsiteY3" fmla="*/ 3138 h 62112"/>
                  <a:gd name="connsiteX4" fmla="*/ 1403223 w 1851016"/>
                  <a:gd name="connsiteY4" fmla="*/ 39583 h 62112"/>
                  <a:gd name="connsiteX5" fmla="*/ 1641830 w 1851016"/>
                  <a:gd name="connsiteY5" fmla="*/ 60820 h 62112"/>
                  <a:gd name="connsiteX6" fmla="*/ 1851016 w 1851016"/>
                  <a:gd name="connsiteY6" fmla="*/ 61985 h 62112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565793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49248"/>
                  <a:gd name="connsiteY0" fmla="*/ 55334 h 58857"/>
                  <a:gd name="connsiteX1" fmla="*/ 354342 w 1849248"/>
                  <a:gd name="connsiteY1" fmla="*/ 49290 h 58857"/>
                  <a:gd name="connsiteX2" fmla="*/ 712268 w 1849248"/>
                  <a:gd name="connsiteY2" fmla="*/ 7320 h 58857"/>
                  <a:gd name="connsiteX3" fmla="*/ 1063211 w 1849248"/>
                  <a:gd name="connsiteY3" fmla="*/ 3324 h 58857"/>
                  <a:gd name="connsiteX4" fmla="*/ 1394382 w 1849248"/>
                  <a:gd name="connsiteY4" fmla="*/ 42350 h 58857"/>
                  <a:gd name="connsiteX5" fmla="*/ 1565793 w 1849248"/>
                  <a:gd name="connsiteY5" fmla="*/ 57565 h 58857"/>
                  <a:gd name="connsiteX6" fmla="*/ 1849248 w 1849248"/>
                  <a:gd name="connsiteY6" fmla="*/ 58730 h 58857"/>
                  <a:gd name="connsiteX0" fmla="*/ 0 w 1849248"/>
                  <a:gd name="connsiteY0" fmla="*/ 55334 h 58730"/>
                  <a:gd name="connsiteX1" fmla="*/ 354342 w 1849248"/>
                  <a:gd name="connsiteY1" fmla="*/ 49290 h 58730"/>
                  <a:gd name="connsiteX2" fmla="*/ 712268 w 1849248"/>
                  <a:gd name="connsiteY2" fmla="*/ 7320 h 58730"/>
                  <a:gd name="connsiteX3" fmla="*/ 1063211 w 1849248"/>
                  <a:gd name="connsiteY3" fmla="*/ 3324 h 58730"/>
                  <a:gd name="connsiteX4" fmla="*/ 1394382 w 1849248"/>
                  <a:gd name="connsiteY4" fmla="*/ 42350 h 58730"/>
                  <a:gd name="connsiteX5" fmla="*/ 1569330 w 1849248"/>
                  <a:gd name="connsiteY5" fmla="*/ 53264 h 58730"/>
                  <a:gd name="connsiteX6" fmla="*/ 1849248 w 1849248"/>
                  <a:gd name="connsiteY6" fmla="*/ 58730 h 58730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69330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148 h 55148"/>
                  <a:gd name="connsiteX1" fmla="*/ 354342 w 1849248"/>
                  <a:gd name="connsiteY1" fmla="*/ 49104 h 55148"/>
                  <a:gd name="connsiteX2" fmla="*/ 712268 w 1849248"/>
                  <a:gd name="connsiteY2" fmla="*/ 7134 h 55148"/>
                  <a:gd name="connsiteX3" fmla="*/ 1063211 w 1849248"/>
                  <a:gd name="connsiteY3" fmla="*/ 3138 h 55148"/>
                  <a:gd name="connsiteX4" fmla="*/ 1362552 w 1849248"/>
                  <a:gd name="connsiteY4" fmla="*/ 39583 h 55148"/>
                  <a:gd name="connsiteX5" fmla="*/ 1576403 w 1849248"/>
                  <a:gd name="connsiteY5" fmla="*/ 53078 h 55148"/>
                  <a:gd name="connsiteX6" fmla="*/ 1849248 w 1849248"/>
                  <a:gd name="connsiteY6" fmla="*/ 55103 h 55148"/>
                  <a:gd name="connsiteX0" fmla="*/ 0 w 1849248"/>
                  <a:gd name="connsiteY0" fmla="*/ 54899 h 54899"/>
                  <a:gd name="connsiteX1" fmla="*/ 354342 w 1849248"/>
                  <a:gd name="connsiteY1" fmla="*/ 48855 h 54899"/>
                  <a:gd name="connsiteX2" fmla="*/ 712268 w 1849248"/>
                  <a:gd name="connsiteY2" fmla="*/ 6885 h 54899"/>
                  <a:gd name="connsiteX3" fmla="*/ 1063211 w 1849248"/>
                  <a:gd name="connsiteY3" fmla="*/ 2889 h 54899"/>
                  <a:gd name="connsiteX4" fmla="*/ 1362552 w 1849248"/>
                  <a:gd name="connsiteY4" fmla="*/ 35893 h 54899"/>
                  <a:gd name="connsiteX5" fmla="*/ 1576403 w 1849248"/>
                  <a:gd name="connsiteY5" fmla="*/ 52829 h 54899"/>
                  <a:gd name="connsiteX6" fmla="*/ 1849248 w 1849248"/>
                  <a:gd name="connsiteY6" fmla="*/ 54854 h 54899"/>
                  <a:gd name="connsiteX0" fmla="*/ 0 w 1849248"/>
                  <a:gd name="connsiteY0" fmla="*/ 54899 h 54899"/>
                  <a:gd name="connsiteX1" fmla="*/ 185036 w 1849248"/>
                  <a:gd name="connsiteY1" fmla="*/ 53353 h 54899"/>
                  <a:gd name="connsiteX2" fmla="*/ 354342 w 1849248"/>
                  <a:gd name="connsiteY2" fmla="*/ 48855 h 54899"/>
                  <a:gd name="connsiteX3" fmla="*/ 712268 w 1849248"/>
                  <a:gd name="connsiteY3" fmla="*/ 6885 h 54899"/>
                  <a:gd name="connsiteX4" fmla="*/ 1063211 w 1849248"/>
                  <a:gd name="connsiteY4" fmla="*/ 2889 h 54899"/>
                  <a:gd name="connsiteX5" fmla="*/ 1362552 w 1849248"/>
                  <a:gd name="connsiteY5" fmla="*/ 35893 h 54899"/>
                  <a:gd name="connsiteX6" fmla="*/ 1576403 w 1849248"/>
                  <a:gd name="connsiteY6" fmla="*/ 52829 h 54899"/>
                  <a:gd name="connsiteX7" fmla="*/ 1849248 w 1849248"/>
                  <a:gd name="connsiteY7" fmla="*/ 54854 h 54899"/>
                  <a:gd name="connsiteX0" fmla="*/ 0 w 2219550"/>
                  <a:gd name="connsiteY0" fmla="*/ 52952 h 54854"/>
                  <a:gd name="connsiteX1" fmla="*/ 555338 w 2219550"/>
                  <a:gd name="connsiteY1" fmla="*/ 53353 h 54854"/>
                  <a:gd name="connsiteX2" fmla="*/ 724644 w 2219550"/>
                  <a:gd name="connsiteY2" fmla="*/ 48855 h 54854"/>
                  <a:gd name="connsiteX3" fmla="*/ 1082570 w 2219550"/>
                  <a:gd name="connsiteY3" fmla="*/ 6885 h 54854"/>
                  <a:gd name="connsiteX4" fmla="*/ 1433513 w 2219550"/>
                  <a:gd name="connsiteY4" fmla="*/ 2889 h 54854"/>
                  <a:gd name="connsiteX5" fmla="*/ 1732854 w 2219550"/>
                  <a:gd name="connsiteY5" fmla="*/ 35893 h 54854"/>
                  <a:gd name="connsiteX6" fmla="*/ 1946705 w 2219550"/>
                  <a:gd name="connsiteY6" fmla="*/ 52829 h 54854"/>
                  <a:gd name="connsiteX7" fmla="*/ 2219550 w 2219550"/>
                  <a:gd name="connsiteY7" fmla="*/ 54854 h 54854"/>
                  <a:gd name="connsiteX0" fmla="*/ 0 w 2264665"/>
                  <a:gd name="connsiteY0" fmla="*/ 52952 h 56073"/>
                  <a:gd name="connsiteX1" fmla="*/ 555338 w 2264665"/>
                  <a:gd name="connsiteY1" fmla="*/ 53353 h 56073"/>
                  <a:gd name="connsiteX2" fmla="*/ 724644 w 2264665"/>
                  <a:gd name="connsiteY2" fmla="*/ 48855 h 56073"/>
                  <a:gd name="connsiteX3" fmla="*/ 1082570 w 2264665"/>
                  <a:gd name="connsiteY3" fmla="*/ 6885 h 56073"/>
                  <a:gd name="connsiteX4" fmla="*/ 1433513 w 2264665"/>
                  <a:gd name="connsiteY4" fmla="*/ 2889 h 56073"/>
                  <a:gd name="connsiteX5" fmla="*/ 1732854 w 2264665"/>
                  <a:gd name="connsiteY5" fmla="*/ 35893 h 56073"/>
                  <a:gd name="connsiteX6" fmla="*/ 1946705 w 2264665"/>
                  <a:gd name="connsiteY6" fmla="*/ 52829 h 56073"/>
                  <a:gd name="connsiteX7" fmla="*/ 2264665 w 2264665"/>
                  <a:gd name="connsiteY7" fmla="*/ 56073 h 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4665" h="56073">
                    <a:moveTo>
                      <a:pt x="0" y="52952"/>
                    </a:moveTo>
                    <a:lnTo>
                      <a:pt x="555338" y="53353"/>
                    </a:lnTo>
                    <a:cubicBezTo>
                      <a:pt x="614395" y="52346"/>
                      <a:pt x="636772" y="56600"/>
                      <a:pt x="724644" y="48855"/>
                    </a:cubicBezTo>
                    <a:cubicBezTo>
                      <a:pt x="812516" y="41110"/>
                      <a:pt x="964425" y="14546"/>
                      <a:pt x="1082570" y="6885"/>
                    </a:cubicBezTo>
                    <a:cubicBezTo>
                      <a:pt x="1200715" y="-776"/>
                      <a:pt x="1325132" y="-1946"/>
                      <a:pt x="1433513" y="2889"/>
                    </a:cubicBezTo>
                    <a:cubicBezTo>
                      <a:pt x="1541894" y="7724"/>
                      <a:pt x="1637891" y="27713"/>
                      <a:pt x="1732854" y="35893"/>
                    </a:cubicBezTo>
                    <a:cubicBezTo>
                      <a:pt x="1786455" y="44406"/>
                      <a:pt x="1889568" y="50338"/>
                      <a:pt x="1946705" y="52829"/>
                    </a:cubicBezTo>
                    <a:cubicBezTo>
                      <a:pt x="2003949" y="56133"/>
                      <a:pt x="2230980" y="53872"/>
                      <a:pt x="2264665" y="56073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Přímá spojnice se šipkou 19"/>
              <p:cNvCxnSpPr/>
              <p:nvPr/>
            </p:nvCxnSpPr>
            <p:spPr>
              <a:xfrm>
                <a:off x="1754465" y="5207308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/>
              <p:nvPr/>
            </p:nvCxnSpPr>
            <p:spPr>
              <a:xfrm>
                <a:off x="7042001" y="5227279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V="1">
                <a:off x="4403583" y="5191287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Skupina 22"/>
              <p:cNvGrpSpPr/>
              <p:nvPr/>
            </p:nvGrpSpPr>
            <p:grpSpPr>
              <a:xfrm>
                <a:off x="5708689" y="4880362"/>
                <a:ext cx="1238245" cy="686702"/>
                <a:chOff x="6171985" y="3514131"/>
                <a:chExt cx="1511217" cy="686702"/>
              </a:xfrm>
            </p:grpSpPr>
            <p:sp>
              <p:nvSpPr>
                <p:cNvPr id="53" name="Volný tvar 52"/>
                <p:cNvSpPr/>
                <p:nvPr/>
              </p:nvSpPr>
              <p:spPr>
                <a:xfrm>
                  <a:off x="6435652" y="351413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Volný tvar 53"/>
                <p:cNvSpPr/>
                <p:nvPr/>
              </p:nvSpPr>
              <p:spPr>
                <a:xfrm rot="163748" flipV="1">
                  <a:off x="6171985" y="3962671"/>
                  <a:ext cx="639688" cy="121921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Volný tvar 54"/>
                <p:cNvSpPr/>
                <p:nvPr/>
              </p:nvSpPr>
              <p:spPr>
                <a:xfrm rot="21306556">
                  <a:off x="6172346" y="3603845"/>
                  <a:ext cx="673777" cy="155390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Volný tvar 55"/>
                <p:cNvSpPr/>
                <p:nvPr/>
              </p:nvSpPr>
              <p:spPr>
                <a:xfrm rot="21291781">
                  <a:off x="6759056" y="3581435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 flipV="1">
                  <a:off x="6431660" y="390454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 rot="230004" flipV="1">
                  <a:off x="6747098" y="3914311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718147" y="4867239"/>
                <a:ext cx="798440" cy="692522"/>
                <a:chOff x="1181273" y="3501008"/>
                <a:chExt cx="612000" cy="692522"/>
              </a:xfrm>
            </p:grpSpPr>
            <p:cxnSp>
              <p:nvCxnSpPr>
                <p:cNvPr id="46" name="Přímá spojnice se šipkou 45"/>
                <p:cNvCxnSpPr/>
                <p:nvPr/>
              </p:nvCxnSpPr>
              <p:spPr>
                <a:xfrm flipV="1">
                  <a:off x="1181274" y="3718814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nice se šipkou 46"/>
                <p:cNvCxnSpPr/>
                <p:nvPr/>
              </p:nvCxnSpPr>
              <p:spPr>
                <a:xfrm flipV="1">
                  <a:off x="1181274" y="3962688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Přímá spojnice se šipkou 47"/>
                <p:cNvCxnSpPr/>
                <p:nvPr/>
              </p:nvCxnSpPr>
              <p:spPr>
                <a:xfrm flipV="1">
                  <a:off x="1181274" y="4084625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1181274" y="3609911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se šipkou 49"/>
                <p:cNvCxnSpPr/>
                <p:nvPr/>
              </p:nvCxnSpPr>
              <p:spPr>
                <a:xfrm flipV="1">
                  <a:off x="1181274" y="3501008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se šipkou 50"/>
                <p:cNvCxnSpPr/>
                <p:nvPr/>
              </p:nvCxnSpPr>
              <p:spPr>
                <a:xfrm flipV="1">
                  <a:off x="1181274" y="4193530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se šipkou 51"/>
                <p:cNvCxnSpPr/>
                <p:nvPr/>
              </p:nvCxnSpPr>
              <p:spPr>
                <a:xfrm flipV="1">
                  <a:off x="1181273" y="3840751"/>
                  <a:ext cx="612000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ovéPole 26"/>
              <p:cNvSpPr txBox="1"/>
              <p:nvPr/>
            </p:nvSpPr>
            <p:spPr>
              <a:xfrm>
                <a:off x="4369293" y="454695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>
                    <a:solidFill>
                      <a:srgbClr val="0033CC"/>
                    </a:solidFill>
                  </a:rPr>
                  <a:t>r</a:t>
                </a:r>
                <a:r>
                  <a:rPr lang="en-GB" sz="2800" b="1" baseline="-25000">
                    <a:solidFill>
                      <a:srgbClr val="0033CC"/>
                    </a:solidFill>
                  </a:rPr>
                  <a:t>1</a:t>
                </a: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7884367" y="4512488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>
                    <a:solidFill>
                      <a:srgbClr val="0033CC"/>
                    </a:solidFill>
                  </a:rPr>
                  <a:t>r</a:t>
                </a:r>
                <a:r>
                  <a:rPr lang="en-GB" sz="2800" b="1" baseline="-25000">
                    <a:solidFill>
                      <a:srgbClr val="0033CC"/>
                    </a:solidFill>
                  </a:rPr>
                  <a:t>2</a:t>
                </a:r>
              </a:p>
            </p:txBody>
          </p:sp>
          <p:cxnSp>
            <p:nvCxnSpPr>
              <p:cNvPr id="29" name="Přímá spojnice 28"/>
              <p:cNvCxnSpPr/>
              <p:nvPr/>
            </p:nvCxnSpPr>
            <p:spPr>
              <a:xfrm>
                <a:off x="4612931" y="5011287"/>
                <a:ext cx="0" cy="360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>
                <a:off x="7877593" y="4758874"/>
                <a:ext cx="0" cy="972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3945780" y="3939892"/>
                <a:ext cx="136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>
                    <a:solidFill>
                      <a:schemeClr val="bg1"/>
                    </a:solidFill>
                  </a:rPr>
                  <a:t>cuff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43434" y="4348012"/>
                <a:ext cx="1446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>
                    <a:solidFill>
                      <a:srgbClr val="FF0000"/>
                    </a:solidFill>
                  </a:rPr>
                  <a:t>a. brachialis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570209" y="5723964"/>
                <a:ext cx="24631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/>
                  <a:t>laminar flow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5961667" y="5795972"/>
                <a:ext cx="26427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/>
                  <a:t>turbulent flow</a:t>
                </a:r>
              </a:p>
            </p:txBody>
          </p:sp>
          <p:grpSp>
            <p:nvGrpSpPr>
              <p:cNvPr id="35" name="Skupina 34"/>
              <p:cNvGrpSpPr/>
              <p:nvPr/>
            </p:nvGrpSpPr>
            <p:grpSpPr>
              <a:xfrm>
                <a:off x="6084170" y="3270801"/>
                <a:ext cx="2520277" cy="1107406"/>
                <a:chOff x="6084170" y="3236941"/>
                <a:chExt cx="2906234" cy="1141266"/>
              </a:xfrm>
            </p:grpSpPr>
            <p:grpSp>
              <p:nvGrpSpPr>
                <p:cNvPr id="38" name="Skupina 37"/>
                <p:cNvGrpSpPr>
                  <a:grpSpLocks noChangeAspect="1"/>
                </p:cNvGrpSpPr>
                <p:nvPr/>
              </p:nvGrpSpPr>
              <p:grpSpPr>
                <a:xfrm>
                  <a:off x="6084170" y="3236941"/>
                  <a:ext cx="2906234" cy="1141266"/>
                  <a:chOff x="6612690" y="-46093"/>
                  <a:chExt cx="3926687" cy="1541994"/>
                </a:xfrm>
              </p:grpSpPr>
              <p:sp>
                <p:nvSpPr>
                  <p:cNvPr id="40" name="Ovál 39"/>
                  <p:cNvSpPr/>
                  <p:nvPr/>
                </p:nvSpPr>
                <p:spPr>
                  <a:xfrm>
                    <a:off x="6612690" y="1146978"/>
                    <a:ext cx="1728234" cy="34892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Plechovka 40"/>
                  <p:cNvSpPr/>
                  <p:nvPr/>
                </p:nvSpPr>
                <p:spPr>
                  <a:xfrm>
                    <a:off x="7231732" y="1052735"/>
                    <a:ext cx="521636" cy="268703"/>
                  </a:xfrm>
                  <a:prstGeom prst="can">
                    <a:avLst>
                      <a:gd name="adj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Volný tvar 41"/>
                  <p:cNvSpPr/>
                  <p:nvPr/>
                </p:nvSpPr>
                <p:spPr>
                  <a:xfrm>
                    <a:off x="7759316" y="-46093"/>
                    <a:ext cx="2759815" cy="1194020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121755 w 2759816"/>
                      <a:gd name="connsiteY3" fmla="*/ 792906 h 1194018"/>
                      <a:gd name="connsiteX4" fmla="*/ 2759816 w 2759816"/>
                      <a:gd name="connsiteY4" fmla="*/ 0 h 119401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618149 w 2759816"/>
                      <a:gd name="connsiteY3" fmla="*/ 498746 h 1194018"/>
                      <a:gd name="connsiteX4" fmla="*/ 2759816 w 2759816"/>
                      <a:gd name="connsiteY4" fmla="*/ 0 h 1194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9816" h="1194018">
                        <a:moveTo>
                          <a:pt x="0" y="1194018"/>
                        </a:moveTo>
                        <a:cubicBezTo>
                          <a:pt x="122090" y="1181271"/>
                          <a:pt x="244181" y="1168524"/>
                          <a:pt x="373919" y="1139630"/>
                        </a:cubicBezTo>
                        <a:cubicBezTo>
                          <a:pt x="503657" y="1110736"/>
                          <a:pt x="571058" y="1127470"/>
                          <a:pt x="778430" y="1020656"/>
                        </a:cubicBezTo>
                        <a:cubicBezTo>
                          <a:pt x="985802" y="913842"/>
                          <a:pt x="1287918" y="668855"/>
                          <a:pt x="1618149" y="498746"/>
                        </a:cubicBezTo>
                        <a:cubicBezTo>
                          <a:pt x="1948380" y="328637"/>
                          <a:pt x="2760099" y="6515"/>
                          <a:pt x="2759816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Volný tvar 42"/>
                  <p:cNvSpPr/>
                  <p:nvPr/>
                </p:nvSpPr>
                <p:spPr>
                  <a:xfrm>
                    <a:off x="7764288" y="82521"/>
                    <a:ext cx="2775089" cy="1164604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1223435"/>
                      <a:gd name="connsiteY0" fmla="*/ 462298 h 462298"/>
                      <a:gd name="connsiteX1" fmla="*/ 407578 w 1223435"/>
                      <a:gd name="connsiteY1" fmla="*/ 407910 h 462298"/>
                      <a:gd name="connsiteX2" fmla="*/ 812089 w 1223435"/>
                      <a:gd name="connsiteY2" fmla="*/ 288936 h 462298"/>
                      <a:gd name="connsiteX3" fmla="*/ 1155414 w 1223435"/>
                      <a:gd name="connsiteY3" fmla="*/ 61186 h 462298"/>
                      <a:gd name="connsiteX4" fmla="*/ 1223399 w 1223435"/>
                      <a:gd name="connsiteY4" fmla="*/ 0 h 462298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155414 w 2775090"/>
                      <a:gd name="connsiteY3" fmla="*/ 763491 h 1164603"/>
                      <a:gd name="connsiteX4" fmla="*/ 2775090 w 2775090"/>
                      <a:gd name="connsiteY4" fmla="*/ 0 h 1164603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743732 w 2775090"/>
                      <a:gd name="connsiteY3" fmla="*/ 417854 h 1164603"/>
                      <a:gd name="connsiteX4" fmla="*/ 2775090 w 2775090"/>
                      <a:gd name="connsiteY4" fmla="*/ 0 h 1164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5090" h="1164603">
                        <a:moveTo>
                          <a:pt x="0" y="1164603"/>
                        </a:moveTo>
                        <a:cubicBezTo>
                          <a:pt x="122090" y="1151856"/>
                          <a:pt x="272230" y="1139109"/>
                          <a:pt x="407578" y="1110215"/>
                        </a:cubicBezTo>
                        <a:cubicBezTo>
                          <a:pt x="542926" y="1081321"/>
                          <a:pt x="589397" y="1106635"/>
                          <a:pt x="812089" y="991241"/>
                        </a:cubicBezTo>
                        <a:cubicBezTo>
                          <a:pt x="1034781" y="875848"/>
                          <a:pt x="1416565" y="583061"/>
                          <a:pt x="1743732" y="417854"/>
                        </a:cubicBezTo>
                        <a:cubicBezTo>
                          <a:pt x="2070899" y="252647"/>
                          <a:pt x="2775373" y="6515"/>
                          <a:pt x="277509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Volný tvar 43"/>
                  <p:cNvSpPr/>
                  <p:nvPr/>
                </p:nvSpPr>
                <p:spPr>
                  <a:xfrm>
                    <a:off x="7775620" y="714879"/>
                    <a:ext cx="1276021" cy="462299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9776" h="462298">
                        <a:moveTo>
                          <a:pt x="0" y="462298"/>
                        </a:moveTo>
                        <a:cubicBezTo>
                          <a:pt x="122090" y="449551"/>
                          <a:pt x="244181" y="436804"/>
                          <a:pt x="373919" y="407910"/>
                        </a:cubicBezTo>
                        <a:cubicBezTo>
                          <a:pt x="503657" y="379016"/>
                          <a:pt x="653791" y="346723"/>
                          <a:pt x="778430" y="288936"/>
                        </a:cubicBezTo>
                        <a:cubicBezTo>
                          <a:pt x="903069" y="231149"/>
                          <a:pt x="1053203" y="109342"/>
                          <a:pt x="1121755" y="61186"/>
                        </a:cubicBezTo>
                        <a:cubicBezTo>
                          <a:pt x="1190307" y="13030"/>
                          <a:pt x="1190023" y="6515"/>
                          <a:pt x="118974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7786205" y="32914"/>
                    <a:ext cx="2730398" cy="1179313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121755 w 2730399"/>
                      <a:gd name="connsiteY3" fmla="*/ 778199 h 1179311"/>
                      <a:gd name="connsiteX4" fmla="*/ 2730399 w 2730399"/>
                      <a:gd name="connsiteY4" fmla="*/ 0 h 1179311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695366 w 2730399"/>
                      <a:gd name="connsiteY3" fmla="*/ 439917 h 1179311"/>
                      <a:gd name="connsiteX4" fmla="*/ 2730399 w 2730399"/>
                      <a:gd name="connsiteY4" fmla="*/ 0 h 117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399" h="1179311">
                        <a:moveTo>
                          <a:pt x="0" y="1179311"/>
                        </a:moveTo>
                        <a:cubicBezTo>
                          <a:pt x="122090" y="1166564"/>
                          <a:pt x="244181" y="1153817"/>
                          <a:pt x="373919" y="1124923"/>
                        </a:cubicBezTo>
                        <a:cubicBezTo>
                          <a:pt x="503657" y="1096029"/>
                          <a:pt x="558189" y="1120117"/>
                          <a:pt x="778430" y="1005949"/>
                        </a:cubicBezTo>
                        <a:cubicBezTo>
                          <a:pt x="998671" y="891781"/>
                          <a:pt x="1370038" y="607575"/>
                          <a:pt x="1695366" y="439917"/>
                        </a:cubicBezTo>
                        <a:cubicBezTo>
                          <a:pt x="2020694" y="272259"/>
                          <a:pt x="2730682" y="6515"/>
                          <a:pt x="2730399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9" name="Volný tvar 38"/>
                <p:cNvSpPr/>
                <p:nvPr/>
              </p:nvSpPr>
              <p:spPr>
                <a:xfrm>
                  <a:off x="6952444" y="3270801"/>
                  <a:ext cx="2020832" cy="872837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121755 w 2730399"/>
                    <a:gd name="connsiteY3" fmla="*/ 778199 h 1179311"/>
                    <a:gd name="connsiteX4" fmla="*/ 2730399 w 2730399"/>
                    <a:gd name="connsiteY4" fmla="*/ 0 h 1179311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695366 w 2730399"/>
                    <a:gd name="connsiteY3" fmla="*/ 439917 h 1179311"/>
                    <a:gd name="connsiteX4" fmla="*/ 2730399 w 2730399"/>
                    <a:gd name="connsiteY4" fmla="*/ 0 h 117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399" h="1179311">
                      <a:moveTo>
                        <a:pt x="0" y="1179311"/>
                      </a:moveTo>
                      <a:cubicBezTo>
                        <a:pt x="122090" y="1166564"/>
                        <a:pt x="244181" y="1153817"/>
                        <a:pt x="373919" y="1124923"/>
                      </a:cubicBezTo>
                      <a:cubicBezTo>
                        <a:pt x="503657" y="1096029"/>
                        <a:pt x="558189" y="1120117"/>
                        <a:pt x="778430" y="1005949"/>
                      </a:cubicBezTo>
                      <a:cubicBezTo>
                        <a:pt x="998671" y="891781"/>
                        <a:pt x="1370038" y="607575"/>
                        <a:pt x="1695366" y="439917"/>
                      </a:cubicBezTo>
                      <a:cubicBezTo>
                        <a:pt x="2020694" y="272259"/>
                        <a:pt x="2730682" y="6515"/>
                        <a:pt x="2730399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6" name="Obdélník 35"/>
              <p:cNvSpPr/>
              <p:nvPr/>
            </p:nvSpPr>
            <p:spPr>
              <a:xfrm>
                <a:off x="4698343" y="5337388"/>
                <a:ext cx="761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b="1"/>
                  <a:t>Re</a:t>
                </a:r>
                <a:r>
                  <a:rPr lang="en-GB" sz="2800" b="1" baseline="-25000"/>
                  <a:t>1</a:t>
                </a:r>
                <a:endParaRPr lang="en-GB" sz="2800"/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7092426" y="4275189"/>
                <a:ext cx="6843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/>
                  <a:t>Re</a:t>
                </a:r>
                <a:r>
                  <a:rPr lang="en-GB" sz="2800" b="1" baseline="-25000"/>
                  <a:t>2</a:t>
                </a:r>
                <a:endParaRPr lang="en-GB" sz="2800"/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6887294" y="4398994"/>
              <a:ext cx="2330067" cy="705354"/>
              <a:chOff x="6887294" y="4398994"/>
              <a:chExt cx="2330067" cy="705354"/>
            </a:xfrm>
          </p:grpSpPr>
          <p:sp>
            <p:nvSpPr>
              <p:cNvPr id="59" name="TextovéPole 58"/>
              <p:cNvSpPr txBox="1"/>
              <p:nvPr/>
            </p:nvSpPr>
            <p:spPr>
              <a:xfrm>
                <a:off x="6887294" y="4581128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>
                    <a:solidFill>
                      <a:srgbClr val="003300"/>
                    </a:solidFill>
                  </a:rPr>
                  <a:t>v</a:t>
                </a:r>
                <a:r>
                  <a:rPr lang="en-GB" sz="2800" b="1" baseline="-25000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8655156" y="439899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>
                    <a:solidFill>
                      <a:srgbClr val="003300"/>
                    </a:solidFill>
                  </a:rPr>
                  <a:t>v</a:t>
                </a:r>
                <a:r>
                  <a:rPr lang="en-GB" sz="2800" b="1" baseline="-25000">
                    <a:solidFill>
                      <a:srgbClr val="003300"/>
                    </a:solidFill>
                  </a:rPr>
                  <a:t>2</a:t>
                </a:r>
              </a:p>
            </p:txBody>
          </p:sp>
          <p:cxnSp>
            <p:nvCxnSpPr>
              <p:cNvPr id="61" name="Přímá spojnice se šipkou 60"/>
              <p:cNvCxnSpPr/>
              <p:nvPr/>
            </p:nvCxnSpPr>
            <p:spPr>
              <a:xfrm flipV="1">
                <a:off x="8353361" y="4892020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Obdélník 62"/>
          <p:cNvSpPr/>
          <p:nvPr/>
        </p:nvSpPr>
        <p:spPr>
          <a:xfrm>
            <a:off x="360598" y="6054327"/>
            <a:ext cx="538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>
                <a:sym typeface="Symbol"/>
              </a:rPr>
              <a:t>right</a:t>
            </a:r>
            <a:r>
              <a:rPr lang="en-GB" sz="2400" b="1" dirty="0">
                <a:sym typeface="Symbol"/>
              </a:rPr>
              <a:t> behind </a:t>
            </a:r>
            <a:r>
              <a:rPr lang="cs-CZ" sz="2400" b="1" dirty="0" err="1">
                <a:sym typeface="Symbol"/>
              </a:rPr>
              <a:t>the</a:t>
            </a:r>
            <a:r>
              <a:rPr lang="cs-CZ" sz="2400" b="1" dirty="0">
                <a:sym typeface="Symbol"/>
              </a:rPr>
              <a:t> </a:t>
            </a:r>
            <a:r>
              <a:rPr lang="en-GB" sz="2400" b="1" dirty="0">
                <a:sym typeface="Symbol"/>
              </a:rPr>
              <a:t>narrowing of the artery: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8056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86694" y="984721"/>
            <a:ext cx="4301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Korotkoff sound</a:t>
            </a:r>
            <a:r>
              <a:rPr lang="cs-CZ" sz="2400" dirty="0"/>
              <a:t>s</a:t>
            </a:r>
            <a:endParaRPr lang="en-GB" sz="2400" dirty="0"/>
          </a:p>
          <a:p>
            <a:r>
              <a:rPr lang="en-GB" sz="2400" dirty="0"/>
              <a:t>(</a:t>
            </a:r>
            <a:r>
              <a:rPr lang="en-GB" sz="2400" dirty="0" err="1"/>
              <a:t>auscultatory</a:t>
            </a:r>
            <a:r>
              <a:rPr lang="en-GB" sz="2400" dirty="0"/>
              <a:t> method)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86694" y="4988367"/>
            <a:ext cx="366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Continually measured BP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86694" y="1956599"/>
            <a:ext cx="31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Pressure in the cuff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86694" y="3700125"/>
            <a:ext cx="4064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Pressure oscillations in the cuff</a:t>
            </a:r>
          </a:p>
          <a:p>
            <a:r>
              <a:rPr lang="en-GB" sz="2400" dirty="0"/>
              <a:t>(</a:t>
            </a:r>
            <a:r>
              <a:rPr lang="en-GB" sz="2400" dirty="0" err="1"/>
              <a:t>Oscillometric</a:t>
            </a:r>
            <a:r>
              <a:rPr lang="en-GB" sz="2400" dirty="0"/>
              <a:t> method)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75587" y="2411445"/>
            <a:ext cx="144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SBP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75588" y="2976876"/>
            <a:ext cx="139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DBP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11082" y="2686816"/>
            <a:ext cx="2388820" cy="5267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0" name="Pravoúhlý trojúhelník 9"/>
          <p:cNvSpPr/>
          <p:nvPr/>
        </p:nvSpPr>
        <p:spPr>
          <a:xfrm>
            <a:off x="7376240" y="2662263"/>
            <a:ext cx="2482610" cy="549079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11" name="Přímá spojnice 10"/>
          <p:cNvCxnSpPr/>
          <p:nvPr/>
        </p:nvCxnSpPr>
        <p:spPr>
          <a:xfrm>
            <a:off x="4999207" y="1428998"/>
            <a:ext cx="6712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5004802" y="2077070"/>
            <a:ext cx="0" cy="136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827666" y="2221086"/>
            <a:ext cx="7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608807" y="2221086"/>
            <a:ext cx="6103023" cy="14614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999207" y="4127975"/>
            <a:ext cx="6712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366715" y="1351479"/>
            <a:ext cx="0" cy="14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999207" y="2664857"/>
            <a:ext cx="2329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4999207" y="3227170"/>
            <a:ext cx="47699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6526898" y="2591872"/>
            <a:ext cx="1005678" cy="662473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91251 w 2414084"/>
              <a:gd name="connsiteY5" fmla="*/ 82061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77787 w 2414084"/>
              <a:gd name="connsiteY5" fmla="*/ 42792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51 h 662473"/>
              <a:gd name="connsiteX1" fmla="*/ 65128 w 2414084"/>
              <a:gd name="connsiteY1" fmla="*/ 46943 h 662473"/>
              <a:gd name="connsiteX2" fmla="*/ 475436 w 2414084"/>
              <a:gd name="connsiteY2" fmla="*/ 621374 h 662473"/>
              <a:gd name="connsiteX3" fmla="*/ 592666 w 2414084"/>
              <a:gd name="connsiteY3" fmla="*/ 70389 h 662473"/>
              <a:gd name="connsiteX4" fmla="*/ 932636 w 2414084"/>
              <a:gd name="connsiteY4" fmla="*/ 644820 h 662473"/>
              <a:gd name="connsiteX5" fmla="*/ 977787 w 2414084"/>
              <a:gd name="connsiteY5" fmla="*/ 42843 h 662473"/>
              <a:gd name="connsiteX6" fmla="*/ 1403303 w 2414084"/>
              <a:gd name="connsiteY6" fmla="*/ 660643 h 662473"/>
              <a:gd name="connsiteX7" fmla="*/ 1436727 w 2414084"/>
              <a:gd name="connsiteY7" fmla="*/ 51 h 662473"/>
              <a:gd name="connsiteX8" fmla="*/ 1847036 w 2414084"/>
              <a:gd name="connsiteY8" fmla="*/ 621374 h 662473"/>
              <a:gd name="connsiteX9" fmla="*/ 1940820 w 2414084"/>
              <a:gd name="connsiteY9" fmla="*/ 70389 h 662473"/>
              <a:gd name="connsiteX10" fmla="*/ 2351128 w 2414084"/>
              <a:gd name="connsiteY10" fmla="*/ 656543 h 662473"/>
              <a:gd name="connsiteX11" fmla="*/ 2409743 w 2414084"/>
              <a:gd name="connsiteY11" fmla="*/ 375189 h 662473"/>
              <a:gd name="connsiteX12" fmla="*/ 2409743 w 2414084"/>
              <a:gd name="connsiteY12" fmla="*/ 410358 h 662473"/>
              <a:gd name="connsiteX13" fmla="*/ 2409743 w 2414084"/>
              <a:gd name="connsiteY13" fmla="*/ 422081 h 662473"/>
              <a:gd name="connsiteX14" fmla="*/ 2409743 w 2414084"/>
              <a:gd name="connsiteY14" fmla="*/ 386912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4084" h="662473">
                <a:moveTo>
                  <a:pt x="6512" y="609651"/>
                </a:moveTo>
                <a:cubicBezTo>
                  <a:pt x="-3257" y="327320"/>
                  <a:pt x="-13026" y="44989"/>
                  <a:pt x="65128" y="46943"/>
                </a:cubicBezTo>
                <a:cubicBezTo>
                  <a:pt x="143282" y="48897"/>
                  <a:pt x="387513" y="617466"/>
                  <a:pt x="475436" y="621374"/>
                </a:cubicBezTo>
                <a:cubicBezTo>
                  <a:pt x="563359" y="625282"/>
                  <a:pt x="516466" y="66481"/>
                  <a:pt x="592666" y="70389"/>
                </a:cubicBezTo>
                <a:cubicBezTo>
                  <a:pt x="668866" y="74297"/>
                  <a:pt x="868449" y="649411"/>
                  <a:pt x="932636" y="644820"/>
                </a:cubicBezTo>
                <a:cubicBezTo>
                  <a:pt x="996823" y="640229"/>
                  <a:pt x="899343" y="40206"/>
                  <a:pt x="977787" y="42843"/>
                </a:cubicBezTo>
                <a:cubicBezTo>
                  <a:pt x="1056231" y="45480"/>
                  <a:pt x="1326813" y="667775"/>
                  <a:pt x="1403303" y="660643"/>
                </a:cubicBezTo>
                <a:cubicBezTo>
                  <a:pt x="1479793" y="653511"/>
                  <a:pt x="1362771" y="6596"/>
                  <a:pt x="1436727" y="51"/>
                </a:cubicBezTo>
                <a:cubicBezTo>
                  <a:pt x="1510683" y="-6494"/>
                  <a:pt x="1763021" y="609651"/>
                  <a:pt x="1847036" y="621374"/>
                </a:cubicBezTo>
                <a:cubicBezTo>
                  <a:pt x="1931051" y="633097"/>
                  <a:pt x="1856805" y="64527"/>
                  <a:pt x="1940820" y="70389"/>
                </a:cubicBezTo>
                <a:cubicBezTo>
                  <a:pt x="2024835" y="76251"/>
                  <a:pt x="2272974" y="605743"/>
                  <a:pt x="2351128" y="656543"/>
                </a:cubicBezTo>
                <a:cubicBezTo>
                  <a:pt x="2429282" y="707343"/>
                  <a:pt x="2399974" y="416220"/>
                  <a:pt x="2409743" y="375189"/>
                </a:cubicBezTo>
                <a:cubicBezTo>
                  <a:pt x="2419512" y="334158"/>
                  <a:pt x="2409743" y="410358"/>
                  <a:pt x="2409743" y="410358"/>
                </a:cubicBezTo>
                <a:lnTo>
                  <a:pt x="2409743" y="422081"/>
                </a:lnTo>
                <a:lnTo>
                  <a:pt x="2409743" y="38691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0" name="Volný tvar 19"/>
          <p:cNvSpPr/>
          <p:nvPr/>
        </p:nvSpPr>
        <p:spPr>
          <a:xfrm>
            <a:off x="7529817" y="2609415"/>
            <a:ext cx="1015064" cy="656656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3885 w 2411457"/>
              <a:gd name="connsiteY0" fmla="*/ 550985 h 603807"/>
              <a:gd name="connsiteX1" fmla="*/ 75829 w 2411457"/>
              <a:gd name="connsiteY1" fmla="*/ 10717 h 603807"/>
              <a:gd name="connsiteX2" fmla="*/ 472809 w 2411457"/>
              <a:gd name="connsiteY2" fmla="*/ 562708 h 603807"/>
              <a:gd name="connsiteX3" fmla="*/ 590039 w 2411457"/>
              <a:gd name="connsiteY3" fmla="*/ 11723 h 603807"/>
              <a:gd name="connsiteX4" fmla="*/ 930009 w 2411457"/>
              <a:gd name="connsiteY4" fmla="*/ 586154 h 603807"/>
              <a:gd name="connsiteX5" fmla="*/ 988624 w 2411457"/>
              <a:gd name="connsiteY5" fmla="*/ 23446 h 603807"/>
              <a:gd name="connsiteX6" fmla="*/ 1387209 w 2411457"/>
              <a:gd name="connsiteY6" fmla="*/ 562708 h 603807"/>
              <a:gd name="connsiteX7" fmla="*/ 1434101 w 2411457"/>
              <a:gd name="connsiteY7" fmla="*/ 0 h 603807"/>
              <a:gd name="connsiteX8" fmla="*/ 1844409 w 2411457"/>
              <a:gd name="connsiteY8" fmla="*/ 562708 h 603807"/>
              <a:gd name="connsiteX9" fmla="*/ 1938193 w 2411457"/>
              <a:gd name="connsiteY9" fmla="*/ 11723 h 603807"/>
              <a:gd name="connsiteX10" fmla="*/ 2348501 w 2411457"/>
              <a:gd name="connsiteY10" fmla="*/ 597877 h 603807"/>
              <a:gd name="connsiteX11" fmla="*/ 2407116 w 2411457"/>
              <a:gd name="connsiteY11" fmla="*/ 316523 h 603807"/>
              <a:gd name="connsiteX12" fmla="*/ 2407116 w 2411457"/>
              <a:gd name="connsiteY12" fmla="*/ 351692 h 603807"/>
              <a:gd name="connsiteX13" fmla="*/ 2407116 w 2411457"/>
              <a:gd name="connsiteY13" fmla="*/ 363415 h 603807"/>
              <a:gd name="connsiteX14" fmla="*/ 2407116 w 2411457"/>
              <a:gd name="connsiteY14" fmla="*/ 328246 h 603807"/>
              <a:gd name="connsiteX0" fmla="*/ 3885 w 2411457"/>
              <a:gd name="connsiteY0" fmla="*/ 550985 h 603807"/>
              <a:gd name="connsiteX1" fmla="*/ 75829 w 2411457"/>
              <a:gd name="connsiteY1" fmla="*/ 10717 h 603807"/>
              <a:gd name="connsiteX2" fmla="*/ 472809 w 2411457"/>
              <a:gd name="connsiteY2" fmla="*/ 562708 h 603807"/>
              <a:gd name="connsiteX3" fmla="*/ 590038 w 2411457"/>
              <a:gd name="connsiteY3" fmla="*/ 45382 h 603807"/>
              <a:gd name="connsiteX4" fmla="*/ 930009 w 2411457"/>
              <a:gd name="connsiteY4" fmla="*/ 586154 h 603807"/>
              <a:gd name="connsiteX5" fmla="*/ 988624 w 2411457"/>
              <a:gd name="connsiteY5" fmla="*/ 23446 h 603807"/>
              <a:gd name="connsiteX6" fmla="*/ 1387209 w 2411457"/>
              <a:gd name="connsiteY6" fmla="*/ 562708 h 603807"/>
              <a:gd name="connsiteX7" fmla="*/ 1434101 w 2411457"/>
              <a:gd name="connsiteY7" fmla="*/ 0 h 603807"/>
              <a:gd name="connsiteX8" fmla="*/ 1844409 w 2411457"/>
              <a:gd name="connsiteY8" fmla="*/ 562708 h 603807"/>
              <a:gd name="connsiteX9" fmla="*/ 1938193 w 2411457"/>
              <a:gd name="connsiteY9" fmla="*/ 11723 h 603807"/>
              <a:gd name="connsiteX10" fmla="*/ 2348501 w 2411457"/>
              <a:gd name="connsiteY10" fmla="*/ 597877 h 603807"/>
              <a:gd name="connsiteX11" fmla="*/ 2407116 w 2411457"/>
              <a:gd name="connsiteY11" fmla="*/ 316523 h 603807"/>
              <a:gd name="connsiteX12" fmla="*/ 2407116 w 2411457"/>
              <a:gd name="connsiteY12" fmla="*/ 351692 h 603807"/>
              <a:gd name="connsiteX13" fmla="*/ 2407116 w 2411457"/>
              <a:gd name="connsiteY13" fmla="*/ 363415 h 603807"/>
              <a:gd name="connsiteX14" fmla="*/ 2407116 w 2411457"/>
              <a:gd name="connsiteY14" fmla="*/ 328246 h 60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457" h="603807">
                <a:moveTo>
                  <a:pt x="3885" y="550985"/>
                </a:moveTo>
                <a:cubicBezTo>
                  <a:pt x="-5884" y="268654"/>
                  <a:pt x="-2325" y="8763"/>
                  <a:pt x="75829" y="10717"/>
                </a:cubicBezTo>
                <a:cubicBezTo>
                  <a:pt x="153983" y="12671"/>
                  <a:pt x="387107" y="556930"/>
                  <a:pt x="472809" y="562708"/>
                </a:cubicBezTo>
                <a:cubicBezTo>
                  <a:pt x="558511" y="568486"/>
                  <a:pt x="513838" y="41474"/>
                  <a:pt x="590038" y="45382"/>
                </a:cubicBezTo>
                <a:cubicBezTo>
                  <a:pt x="666238" y="49290"/>
                  <a:pt x="863578" y="589810"/>
                  <a:pt x="930009" y="586154"/>
                </a:cubicBezTo>
                <a:cubicBezTo>
                  <a:pt x="996440" y="582498"/>
                  <a:pt x="912424" y="27354"/>
                  <a:pt x="988624" y="23446"/>
                </a:cubicBezTo>
                <a:cubicBezTo>
                  <a:pt x="1064824" y="19538"/>
                  <a:pt x="1312963" y="566616"/>
                  <a:pt x="1387209" y="562708"/>
                </a:cubicBezTo>
                <a:cubicBezTo>
                  <a:pt x="1461455" y="558800"/>
                  <a:pt x="1357901" y="0"/>
                  <a:pt x="1434101" y="0"/>
                </a:cubicBezTo>
                <a:cubicBezTo>
                  <a:pt x="1510301" y="0"/>
                  <a:pt x="1760394" y="560754"/>
                  <a:pt x="1844409" y="562708"/>
                </a:cubicBezTo>
                <a:cubicBezTo>
                  <a:pt x="1928424" y="564662"/>
                  <a:pt x="1854178" y="5861"/>
                  <a:pt x="1938193" y="11723"/>
                </a:cubicBezTo>
                <a:cubicBezTo>
                  <a:pt x="2022208" y="17585"/>
                  <a:pt x="2270347" y="547077"/>
                  <a:pt x="2348501" y="597877"/>
                </a:cubicBezTo>
                <a:cubicBezTo>
                  <a:pt x="2426655" y="648677"/>
                  <a:pt x="2397347" y="357554"/>
                  <a:pt x="2407116" y="316523"/>
                </a:cubicBezTo>
                <a:cubicBezTo>
                  <a:pt x="2416885" y="275492"/>
                  <a:pt x="2407116" y="351692"/>
                  <a:pt x="2407116" y="351692"/>
                </a:cubicBezTo>
                <a:lnTo>
                  <a:pt x="2407116" y="363415"/>
                </a:lnTo>
                <a:lnTo>
                  <a:pt x="2407116" y="32824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1" name="Volný tvar 20"/>
          <p:cNvSpPr/>
          <p:nvPr/>
        </p:nvSpPr>
        <p:spPr>
          <a:xfrm>
            <a:off x="8548510" y="2609414"/>
            <a:ext cx="1016170" cy="656043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01011 h 656043"/>
              <a:gd name="connsiteX1" fmla="*/ 65128 w 2414084"/>
              <a:gd name="connsiteY1" fmla="*/ 38303 h 656043"/>
              <a:gd name="connsiteX2" fmla="*/ 475436 w 2414084"/>
              <a:gd name="connsiteY2" fmla="*/ 612734 h 656043"/>
              <a:gd name="connsiteX3" fmla="*/ 592666 w 2414084"/>
              <a:gd name="connsiteY3" fmla="*/ 61749 h 656043"/>
              <a:gd name="connsiteX4" fmla="*/ 932636 w 2414084"/>
              <a:gd name="connsiteY4" fmla="*/ 636180 h 656043"/>
              <a:gd name="connsiteX5" fmla="*/ 991251 w 2414084"/>
              <a:gd name="connsiteY5" fmla="*/ 73472 h 656043"/>
              <a:gd name="connsiteX6" fmla="*/ 1389836 w 2414084"/>
              <a:gd name="connsiteY6" fmla="*/ 612734 h 656043"/>
              <a:gd name="connsiteX7" fmla="*/ 1436728 w 2414084"/>
              <a:gd name="connsiteY7" fmla="*/ 50026 h 656043"/>
              <a:gd name="connsiteX8" fmla="*/ 1847036 w 2414084"/>
              <a:gd name="connsiteY8" fmla="*/ 612734 h 656043"/>
              <a:gd name="connsiteX9" fmla="*/ 1940820 w 2414084"/>
              <a:gd name="connsiteY9" fmla="*/ 41 h 656043"/>
              <a:gd name="connsiteX10" fmla="*/ 2351128 w 2414084"/>
              <a:gd name="connsiteY10" fmla="*/ 647903 h 656043"/>
              <a:gd name="connsiteX11" fmla="*/ 2409743 w 2414084"/>
              <a:gd name="connsiteY11" fmla="*/ 366549 h 656043"/>
              <a:gd name="connsiteX12" fmla="*/ 2409743 w 2414084"/>
              <a:gd name="connsiteY12" fmla="*/ 401718 h 656043"/>
              <a:gd name="connsiteX13" fmla="*/ 2409743 w 2414084"/>
              <a:gd name="connsiteY13" fmla="*/ 413441 h 656043"/>
              <a:gd name="connsiteX14" fmla="*/ 2409743 w 2414084"/>
              <a:gd name="connsiteY14" fmla="*/ 378272 h 65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4084" h="656043">
                <a:moveTo>
                  <a:pt x="6512" y="601011"/>
                </a:moveTo>
                <a:cubicBezTo>
                  <a:pt x="-3257" y="318680"/>
                  <a:pt x="-13026" y="36349"/>
                  <a:pt x="65128" y="38303"/>
                </a:cubicBezTo>
                <a:cubicBezTo>
                  <a:pt x="143282" y="40257"/>
                  <a:pt x="387513" y="608826"/>
                  <a:pt x="475436" y="612734"/>
                </a:cubicBezTo>
                <a:cubicBezTo>
                  <a:pt x="563359" y="616642"/>
                  <a:pt x="516466" y="57841"/>
                  <a:pt x="592666" y="61749"/>
                </a:cubicBezTo>
                <a:cubicBezTo>
                  <a:pt x="668866" y="65657"/>
                  <a:pt x="866205" y="634226"/>
                  <a:pt x="932636" y="636180"/>
                </a:cubicBezTo>
                <a:cubicBezTo>
                  <a:pt x="999067" y="638134"/>
                  <a:pt x="915051" y="77380"/>
                  <a:pt x="991251" y="73472"/>
                </a:cubicBezTo>
                <a:cubicBezTo>
                  <a:pt x="1067451" y="69564"/>
                  <a:pt x="1315590" y="616642"/>
                  <a:pt x="1389836" y="612734"/>
                </a:cubicBezTo>
                <a:cubicBezTo>
                  <a:pt x="1464082" y="608826"/>
                  <a:pt x="1360528" y="50026"/>
                  <a:pt x="1436728" y="50026"/>
                </a:cubicBezTo>
                <a:cubicBezTo>
                  <a:pt x="1512928" y="50026"/>
                  <a:pt x="1763021" y="621065"/>
                  <a:pt x="1847036" y="612734"/>
                </a:cubicBezTo>
                <a:cubicBezTo>
                  <a:pt x="1931051" y="604403"/>
                  <a:pt x="1856805" y="-5821"/>
                  <a:pt x="1940820" y="41"/>
                </a:cubicBezTo>
                <a:cubicBezTo>
                  <a:pt x="2024835" y="5903"/>
                  <a:pt x="2272974" y="586818"/>
                  <a:pt x="2351128" y="647903"/>
                </a:cubicBezTo>
                <a:cubicBezTo>
                  <a:pt x="2429282" y="708988"/>
                  <a:pt x="2399974" y="407580"/>
                  <a:pt x="2409743" y="366549"/>
                </a:cubicBezTo>
                <a:cubicBezTo>
                  <a:pt x="2419512" y="325518"/>
                  <a:pt x="2409743" y="401718"/>
                  <a:pt x="2409743" y="401718"/>
                </a:cubicBezTo>
                <a:lnTo>
                  <a:pt x="2409743" y="413441"/>
                </a:lnTo>
                <a:lnTo>
                  <a:pt x="2409743" y="37827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2" name="Volný tvar 21"/>
          <p:cNvSpPr/>
          <p:nvPr/>
        </p:nvSpPr>
        <p:spPr>
          <a:xfrm>
            <a:off x="9570048" y="2576598"/>
            <a:ext cx="1016875" cy="625128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1 w 2414084"/>
              <a:gd name="connsiteY5" fmla="*/ 85666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887379 w 2414084"/>
              <a:gd name="connsiteY4" fmla="*/ 6102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5759"/>
              <a:gd name="connsiteY0" fmla="*/ 613205 h 625128"/>
              <a:gd name="connsiteX1" fmla="*/ 65129 w 2415759"/>
              <a:gd name="connsiteY1" fmla="*/ 8 h 625128"/>
              <a:gd name="connsiteX2" fmla="*/ 475436 w 2415759"/>
              <a:gd name="connsiteY2" fmla="*/ 624928 h 625128"/>
              <a:gd name="connsiteX3" fmla="*/ 592666 w 2415759"/>
              <a:gd name="connsiteY3" fmla="*/ 73943 h 625128"/>
              <a:gd name="connsiteX4" fmla="*/ 887379 w 2415759"/>
              <a:gd name="connsiteY4" fmla="*/ 610274 h 625128"/>
              <a:gd name="connsiteX5" fmla="*/ 991250 w 2415759"/>
              <a:gd name="connsiteY5" fmla="*/ 119325 h 625128"/>
              <a:gd name="connsiteX6" fmla="*/ 1389836 w 2415759"/>
              <a:gd name="connsiteY6" fmla="*/ 624928 h 625128"/>
              <a:gd name="connsiteX7" fmla="*/ 1450056 w 2415759"/>
              <a:gd name="connsiteY7" fmla="*/ 79050 h 625128"/>
              <a:gd name="connsiteX8" fmla="*/ 1847036 w 2415759"/>
              <a:gd name="connsiteY8" fmla="*/ 624928 h 625128"/>
              <a:gd name="connsiteX9" fmla="*/ 1940820 w 2415759"/>
              <a:gd name="connsiteY9" fmla="*/ 73943 h 625128"/>
              <a:gd name="connsiteX10" fmla="*/ 2328501 w 2415759"/>
              <a:gd name="connsiteY10" fmla="*/ 612472 h 625128"/>
              <a:gd name="connsiteX11" fmla="*/ 2409743 w 2415759"/>
              <a:gd name="connsiteY11" fmla="*/ 378743 h 625128"/>
              <a:gd name="connsiteX12" fmla="*/ 2409743 w 2415759"/>
              <a:gd name="connsiteY12" fmla="*/ 413912 h 625128"/>
              <a:gd name="connsiteX13" fmla="*/ 2409743 w 2415759"/>
              <a:gd name="connsiteY13" fmla="*/ 425635 h 625128"/>
              <a:gd name="connsiteX14" fmla="*/ 2409743 w 2415759"/>
              <a:gd name="connsiteY14" fmla="*/ 390466 h 6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759" h="625128">
                <a:moveTo>
                  <a:pt x="6512" y="613205"/>
                </a:moveTo>
                <a:cubicBezTo>
                  <a:pt x="-3257" y="330874"/>
                  <a:pt x="-13025" y="-1946"/>
                  <a:pt x="65129" y="8"/>
                </a:cubicBezTo>
                <a:cubicBezTo>
                  <a:pt x="143283" y="1962"/>
                  <a:pt x="387513" y="612606"/>
                  <a:pt x="475436" y="624928"/>
                </a:cubicBezTo>
                <a:cubicBezTo>
                  <a:pt x="563359" y="637250"/>
                  <a:pt x="524009" y="76385"/>
                  <a:pt x="592666" y="73943"/>
                </a:cubicBezTo>
                <a:cubicBezTo>
                  <a:pt x="661323" y="71501"/>
                  <a:pt x="820948" y="602710"/>
                  <a:pt x="887379" y="610274"/>
                </a:cubicBezTo>
                <a:cubicBezTo>
                  <a:pt x="953810" y="617838"/>
                  <a:pt x="907507" y="116883"/>
                  <a:pt x="991250" y="119325"/>
                </a:cubicBezTo>
                <a:cubicBezTo>
                  <a:pt x="1074993" y="121767"/>
                  <a:pt x="1313368" y="631641"/>
                  <a:pt x="1389836" y="624928"/>
                </a:cubicBezTo>
                <a:cubicBezTo>
                  <a:pt x="1466304" y="618216"/>
                  <a:pt x="1373856" y="79050"/>
                  <a:pt x="1450056" y="79050"/>
                </a:cubicBezTo>
                <a:cubicBezTo>
                  <a:pt x="1526256" y="79050"/>
                  <a:pt x="1765242" y="625779"/>
                  <a:pt x="1847036" y="624928"/>
                </a:cubicBezTo>
                <a:cubicBezTo>
                  <a:pt x="1928830" y="624077"/>
                  <a:pt x="1860576" y="76019"/>
                  <a:pt x="1940820" y="73943"/>
                </a:cubicBezTo>
                <a:cubicBezTo>
                  <a:pt x="2021064" y="71867"/>
                  <a:pt x="2250347" y="561672"/>
                  <a:pt x="2328501" y="612472"/>
                </a:cubicBezTo>
                <a:cubicBezTo>
                  <a:pt x="2406655" y="663272"/>
                  <a:pt x="2396203" y="411836"/>
                  <a:pt x="2409743" y="378743"/>
                </a:cubicBezTo>
                <a:cubicBezTo>
                  <a:pt x="2423283" y="345650"/>
                  <a:pt x="2409743" y="413912"/>
                  <a:pt x="2409743" y="413912"/>
                </a:cubicBezTo>
                <a:lnTo>
                  <a:pt x="2409743" y="425635"/>
                </a:lnTo>
                <a:lnTo>
                  <a:pt x="2409743" y="3904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23" name="Přímá spojnice 22"/>
          <p:cNvCxnSpPr/>
          <p:nvPr/>
        </p:nvCxnSpPr>
        <p:spPr>
          <a:xfrm>
            <a:off x="7974752" y="1171479"/>
            <a:ext cx="0" cy="50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7597572" y="1261479"/>
            <a:ext cx="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7808635" y="1207479"/>
            <a:ext cx="0" cy="43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8159547" y="1135479"/>
            <a:ext cx="0" cy="57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8378622" y="1117479"/>
            <a:ext cx="0" cy="6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8597697" y="1117479"/>
            <a:ext cx="0" cy="6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8807247" y="1117479"/>
            <a:ext cx="0" cy="6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8988222" y="1189479"/>
            <a:ext cx="0" cy="54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175671" y="1261479"/>
            <a:ext cx="0" cy="43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9387503" y="1333479"/>
            <a:ext cx="0" cy="25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9613052" y="1369479"/>
            <a:ext cx="0" cy="1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7376240" y="3988899"/>
            <a:ext cx="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7984277" y="3855021"/>
            <a:ext cx="0" cy="6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7596464" y="3981021"/>
            <a:ext cx="0" cy="39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818160" y="3891021"/>
            <a:ext cx="0" cy="54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169072" y="3819021"/>
            <a:ext cx="0" cy="68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8388147" y="3660287"/>
            <a:ext cx="0" cy="93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8607222" y="3642287"/>
            <a:ext cx="0" cy="97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8816772" y="3489223"/>
            <a:ext cx="0" cy="12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8997747" y="3569237"/>
            <a:ext cx="0" cy="108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9185196" y="3592562"/>
            <a:ext cx="0" cy="90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9397028" y="3682562"/>
            <a:ext cx="0" cy="72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9622577" y="3773612"/>
            <a:ext cx="0" cy="57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6422252" y="4060899"/>
            <a:ext cx="0" cy="14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10054625" y="3901712"/>
            <a:ext cx="0" cy="39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6784202" y="4042899"/>
            <a:ext cx="0" cy="18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6601292" y="4060899"/>
            <a:ext cx="0" cy="14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10270649" y="3950087"/>
            <a:ext cx="0" cy="35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6208485" y="4078899"/>
            <a:ext cx="0" cy="1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5735166" y="4096899"/>
            <a:ext cx="0" cy="7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6953717" y="4024899"/>
            <a:ext cx="0" cy="21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5917536" y="4096899"/>
            <a:ext cx="0" cy="7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6054730" y="4063133"/>
            <a:ext cx="0" cy="1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10449714" y="3984287"/>
            <a:ext cx="0" cy="2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7153742" y="4006899"/>
            <a:ext cx="0" cy="21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Volný tvar 57"/>
          <p:cNvSpPr/>
          <p:nvPr/>
        </p:nvSpPr>
        <p:spPr>
          <a:xfrm>
            <a:off x="5522313" y="2620447"/>
            <a:ext cx="1005678" cy="662473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91251 w 2414084"/>
              <a:gd name="connsiteY5" fmla="*/ 82061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77787 w 2414084"/>
              <a:gd name="connsiteY5" fmla="*/ 42792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51 h 662473"/>
              <a:gd name="connsiteX1" fmla="*/ 65128 w 2414084"/>
              <a:gd name="connsiteY1" fmla="*/ 46943 h 662473"/>
              <a:gd name="connsiteX2" fmla="*/ 475436 w 2414084"/>
              <a:gd name="connsiteY2" fmla="*/ 621374 h 662473"/>
              <a:gd name="connsiteX3" fmla="*/ 592666 w 2414084"/>
              <a:gd name="connsiteY3" fmla="*/ 70389 h 662473"/>
              <a:gd name="connsiteX4" fmla="*/ 932636 w 2414084"/>
              <a:gd name="connsiteY4" fmla="*/ 644820 h 662473"/>
              <a:gd name="connsiteX5" fmla="*/ 977787 w 2414084"/>
              <a:gd name="connsiteY5" fmla="*/ 42843 h 662473"/>
              <a:gd name="connsiteX6" fmla="*/ 1403303 w 2414084"/>
              <a:gd name="connsiteY6" fmla="*/ 660643 h 662473"/>
              <a:gd name="connsiteX7" fmla="*/ 1436727 w 2414084"/>
              <a:gd name="connsiteY7" fmla="*/ 51 h 662473"/>
              <a:gd name="connsiteX8" fmla="*/ 1847036 w 2414084"/>
              <a:gd name="connsiteY8" fmla="*/ 621374 h 662473"/>
              <a:gd name="connsiteX9" fmla="*/ 1940820 w 2414084"/>
              <a:gd name="connsiteY9" fmla="*/ 70389 h 662473"/>
              <a:gd name="connsiteX10" fmla="*/ 2351128 w 2414084"/>
              <a:gd name="connsiteY10" fmla="*/ 656543 h 662473"/>
              <a:gd name="connsiteX11" fmla="*/ 2409743 w 2414084"/>
              <a:gd name="connsiteY11" fmla="*/ 375189 h 662473"/>
              <a:gd name="connsiteX12" fmla="*/ 2409743 w 2414084"/>
              <a:gd name="connsiteY12" fmla="*/ 410358 h 662473"/>
              <a:gd name="connsiteX13" fmla="*/ 2409743 w 2414084"/>
              <a:gd name="connsiteY13" fmla="*/ 422081 h 662473"/>
              <a:gd name="connsiteX14" fmla="*/ 2409743 w 2414084"/>
              <a:gd name="connsiteY14" fmla="*/ 386912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4084" h="662473">
                <a:moveTo>
                  <a:pt x="6512" y="609651"/>
                </a:moveTo>
                <a:cubicBezTo>
                  <a:pt x="-3257" y="327320"/>
                  <a:pt x="-13026" y="44989"/>
                  <a:pt x="65128" y="46943"/>
                </a:cubicBezTo>
                <a:cubicBezTo>
                  <a:pt x="143282" y="48897"/>
                  <a:pt x="387513" y="617466"/>
                  <a:pt x="475436" y="621374"/>
                </a:cubicBezTo>
                <a:cubicBezTo>
                  <a:pt x="563359" y="625282"/>
                  <a:pt x="516466" y="66481"/>
                  <a:pt x="592666" y="70389"/>
                </a:cubicBezTo>
                <a:cubicBezTo>
                  <a:pt x="668866" y="74297"/>
                  <a:pt x="868449" y="649411"/>
                  <a:pt x="932636" y="644820"/>
                </a:cubicBezTo>
                <a:cubicBezTo>
                  <a:pt x="996823" y="640229"/>
                  <a:pt x="899343" y="40206"/>
                  <a:pt x="977787" y="42843"/>
                </a:cubicBezTo>
                <a:cubicBezTo>
                  <a:pt x="1056231" y="45480"/>
                  <a:pt x="1326813" y="667775"/>
                  <a:pt x="1403303" y="660643"/>
                </a:cubicBezTo>
                <a:cubicBezTo>
                  <a:pt x="1479793" y="653511"/>
                  <a:pt x="1362771" y="6596"/>
                  <a:pt x="1436727" y="51"/>
                </a:cubicBezTo>
                <a:cubicBezTo>
                  <a:pt x="1510683" y="-6494"/>
                  <a:pt x="1763021" y="609651"/>
                  <a:pt x="1847036" y="621374"/>
                </a:cubicBezTo>
                <a:cubicBezTo>
                  <a:pt x="1931051" y="633097"/>
                  <a:pt x="1856805" y="64527"/>
                  <a:pt x="1940820" y="70389"/>
                </a:cubicBezTo>
                <a:cubicBezTo>
                  <a:pt x="2024835" y="76251"/>
                  <a:pt x="2272974" y="605743"/>
                  <a:pt x="2351128" y="656543"/>
                </a:cubicBezTo>
                <a:cubicBezTo>
                  <a:pt x="2429282" y="707343"/>
                  <a:pt x="2399974" y="416220"/>
                  <a:pt x="2409743" y="375189"/>
                </a:cubicBezTo>
                <a:cubicBezTo>
                  <a:pt x="2419512" y="334158"/>
                  <a:pt x="2409743" y="410358"/>
                  <a:pt x="2409743" y="410358"/>
                </a:cubicBezTo>
                <a:lnTo>
                  <a:pt x="2409743" y="422081"/>
                </a:lnTo>
                <a:lnTo>
                  <a:pt x="2409743" y="38691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59" name="Přímá spojnice 58"/>
          <p:cNvCxnSpPr/>
          <p:nvPr/>
        </p:nvCxnSpPr>
        <p:spPr>
          <a:xfrm>
            <a:off x="9857651" y="3846662"/>
            <a:ext cx="0" cy="46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10649739" y="4003337"/>
            <a:ext cx="0" cy="25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10868814" y="4021337"/>
            <a:ext cx="0" cy="21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1040264" y="4039337"/>
            <a:ext cx="0" cy="18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Volný tvar 62"/>
          <p:cNvSpPr/>
          <p:nvPr/>
        </p:nvSpPr>
        <p:spPr>
          <a:xfrm>
            <a:off x="10589223" y="2586123"/>
            <a:ext cx="1016875" cy="625128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1 w 2414084"/>
              <a:gd name="connsiteY5" fmla="*/ 85666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887379 w 2414084"/>
              <a:gd name="connsiteY4" fmla="*/ 6102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5759"/>
              <a:gd name="connsiteY0" fmla="*/ 613205 h 625128"/>
              <a:gd name="connsiteX1" fmla="*/ 65129 w 2415759"/>
              <a:gd name="connsiteY1" fmla="*/ 8 h 625128"/>
              <a:gd name="connsiteX2" fmla="*/ 475436 w 2415759"/>
              <a:gd name="connsiteY2" fmla="*/ 624928 h 625128"/>
              <a:gd name="connsiteX3" fmla="*/ 592666 w 2415759"/>
              <a:gd name="connsiteY3" fmla="*/ 73943 h 625128"/>
              <a:gd name="connsiteX4" fmla="*/ 887379 w 2415759"/>
              <a:gd name="connsiteY4" fmla="*/ 610274 h 625128"/>
              <a:gd name="connsiteX5" fmla="*/ 991250 w 2415759"/>
              <a:gd name="connsiteY5" fmla="*/ 119325 h 625128"/>
              <a:gd name="connsiteX6" fmla="*/ 1389836 w 2415759"/>
              <a:gd name="connsiteY6" fmla="*/ 624928 h 625128"/>
              <a:gd name="connsiteX7" fmla="*/ 1450056 w 2415759"/>
              <a:gd name="connsiteY7" fmla="*/ 79050 h 625128"/>
              <a:gd name="connsiteX8" fmla="*/ 1847036 w 2415759"/>
              <a:gd name="connsiteY8" fmla="*/ 624928 h 625128"/>
              <a:gd name="connsiteX9" fmla="*/ 1940820 w 2415759"/>
              <a:gd name="connsiteY9" fmla="*/ 73943 h 625128"/>
              <a:gd name="connsiteX10" fmla="*/ 2328501 w 2415759"/>
              <a:gd name="connsiteY10" fmla="*/ 612472 h 625128"/>
              <a:gd name="connsiteX11" fmla="*/ 2409743 w 2415759"/>
              <a:gd name="connsiteY11" fmla="*/ 378743 h 625128"/>
              <a:gd name="connsiteX12" fmla="*/ 2409743 w 2415759"/>
              <a:gd name="connsiteY12" fmla="*/ 413912 h 625128"/>
              <a:gd name="connsiteX13" fmla="*/ 2409743 w 2415759"/>
              <a:gd name="connsiteY13" fmla="*/ 425635 h 625128"/>
              <a:gd name="connsiteX14" fmla="*/ 2409743 w 2415759"/>
              <a:gd name="connsiteY14" fmla="*/ 390466 h 6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759" h="625128">
                <a:moveTo>
                  <a:pt x="6512" y="613205"/>
                </a:moveTo>
                <a:cubicBezTo>
                  <a:pt x="-3257" y="330874"/>
                  <a:pt x="-13025" y="-1946"/>
                  <a:pt x="65129" y="8"/>
                </a:cubicBezTo>
                <a:cubicBezTo>
                  <a:pt x="143283" y="1962"/>
                  <a:pt x="387513" y="612606"/>
                  <a:pt x="475436" y="624928"/>
                </a:cubicBezTo>
                <a:cubicBezTo>
                  <a:pt x="563359" y="637250"/>
                  <a:pt x="524009" y="76385"/>
                  <a:pt x="592666" y="73943"/>
                </a:cubicBezTo>
                <a:cubicBezTo>
                  <a:pt x="661323" y="71501"/>
                  <a:pt x="820948" y="602710"/>
                  <a:pt x="887379" y="610274"/>
                </a:cubicBezTo>
                <a:cubicBezTo>
                  <a:pt x="953810" y="617838"/>
                  <a:pt x="907507" y="116883"/>
                  <a:pt x="991250" y="119325"/>
                </a:cubicBezTo>
                <a:cubicBezTo>
                  <a:pt x="1074993" y="121767"/>
                  <a:pt x="1313368" y="631641"/>
                  <a:pt x="1389836" y="624928"/>
                </a:cubicBezTo>
                <a:cubicBezTo>
                  <a:pt x="1466304" y="618216"/>
                  <a:pt x="1373856" y="79050"/>
                  <a:pt x="1450056" y="79050"/>
                </a:cubicBezTo>
                <a:cubicBezTo>
                  <a:pt x="1526256" y="79050"/>
                  <a:pt x="1765242" y="625779"/>
                  <a:pt x="1847036" y="624928"/>
                </a:cubicBezTo>
                <a:cubicBezTo>
                  <a:pt x="1928830" y="624077"/>
                  <a:pt x="1860576" y="76019"/>
                  <a:pt x="1940820" y="73943"/>
                </a:cubicBezTo>
                <a:cubicBezTo>
                  <a:pt x="2021064" y="71867"/>
                  <a:pt x="2250347" y="561672"/>
                  <a:pt x="2328501" y="612472"/>
                </a:cubicBezTo>
                <a:cubicBezTo>
                  <a:pt x="2406655" y="663272"/>
                  <a:pt x="2396203" y="411836"/>
                  <a:pt x="2409743" y="378743"/>
                </a:cubicBezTo>
                <a:cubicBezTo>
                  <a:pt x="2423283" y="345650"/>
                  <a:pt x="2409743" y="413912"/>
                  <a:pt x="2409743" y="413912"/>
                </a:cubicBezTo>
                <a:lnTo>
                  <a:pt x="2409743" y="425635"/>
                </a:lnTo>
                <a:lnTo>
                  <a:pt x="2409743" y="3904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64" name="Přímá spojnice 63"/>
          <p:cNvCxnSpPr/>
          <p:nvPr/>
        </p:nvCxnSpPr>
        <p:spPr>
          <a:xfrm>
            <a:off x="11259339" y="4057337"/>
            <a:ext cx="0" cy="14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11440314" y="4075337"/>
            <a:ext cx="0" cy="1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Volný tvar 65"/>
          <p:cNvSpPr/>
          <p:nvPr/>
        </p:nvSpPr>
        <p:spPr>
          <a:xfrm>
            <a:off x="6555473" y="4791970"/>
            <a:ext cx="1005678" cy="662473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91251 w 2414084"/>
              <a:gd name="connsiteY5" fmla="*/ 82061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77787 w 2414084"/>
              <a:gd name="connsiteY5" fmla="*/ 42792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51 h 662473"/>
              <a:gd name="connsiteX1" fmla="*/ 65128 w 2414084"/>
              <a:gd name="connsiteY1" fmla="*/ 46943 h 662473"/>
              <a:gd name="connsiteX2" fmla="*/ 475436 w 2414084"/>
              <a:gd name="connsiteY2" fmla="*/ 621374 h 662473"/>
              <a:gd name="connsiteX3" fmla="*/ 592666 w 2414084"/>
              <a:gd name="connsiteY3" fmla="*/ 70389 h 662473"/>
              <a:gd name="connsiteX4" fmla="*/ 932636 w 2414084"/>
              <a:gd name="connsiteY4" fmla="*/ 644820 h 662473"/>
              <a:gd name="connsiteX5" fmla="*/ 977787 w 2414084"/>
              <a:gd name="connsiteY5" fmla="*/ 42843 h 662473"/>
              <a:gd name="connsiteX6" fmla="*/ 1403303 w 2414084"/>
              <a:gd name="connsiteY6" fmla="*/ 660643 h 662473"/>
              <a:gd name="connsiteX7" fmla="*/ 1436727 w 2414084"/>
              <a:gd name="connsiteY7" fmla="*/ 51 h 662473"/>
              <a:gd name="connsiteX8" fmla="*/ 1847036 w 2414084"/>
              <a:gd name="connsiteY8" fmla="*/ 621374 h 662473"/>
              <a:gd name="connsiteX9" fmla="*/ 1940820 w 2414084"/>
              <a:gd name="connsiteY9" fmla="*/ 70389 h 662473"/>
              <a:gd name="connsiteX10" fmla="*/ 2351128 w 2414084"/>
              <a:gd name="connsiteY10" fmla="*/ 656543 h 662473"/>
              <a:gd name="connsiteX11" fmla="*/ 2409743 w 2414084"/>
              <a:gd name="connsiteY11" fmla="*/ 375189 h 662473"/>
              <a:gd name="connsiteX12" fmla="*/ 2409743 w 2414084"/>
              <a:gd name="connsiteY12" fmla="*/ 410358 h 662473"/>
              <a:gd name="connsiteX13" fmla="*/ 2409743 w 2414084"/>
              <a:gd name="connsiteY13" fmla="*/ 422081 h 662473"/>
              <a:gd name="connsiteX14" fmla="*/ 2409743 w 2414084"/>
              <a:gd name="connsiteY14" fmla="*/ 386912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4084" h="662473">
                <a:moveTo>
                  <a:pt x="6512" y="609651"/>
                </a:moveTo>
                <a:cubicBezTo>
                  <a:pt x="-3257" y="327320"/>
                  <a:pt x="-13026" y="44989"/>
                  <a:pt x="65128" y="46943"/>
                </a:cubicBezTo>
                <a:cubicBezTo>
                  <a:pt x="143282" y="48897"/>
                  <a:pt x="387513" y="617466"/>
                  <a:pt x="475436" y="621374"/>
                </a:cubicBezTo>
                <a:cubicBezTo>
                  <a:pt x="563359" y="625282"/>
                  <a:pt x="516466" y="66481"/>
                  <a:pt x="592666" y="70389"/>
                </a:cubicBezTo>
                <a:cubicBezTo>
                  <a:pt x="668866" y="74297"/>
                  <a:pt x="868449" y="649411"/>
                  <a:pt x="932636" y="644820"/>
                </a:cubicBezTo>
                <a:cubicBezTo>
                  <a:pt x="996823" y="640229"/>
                  <a:pt x="899343" y="40206"/>
                  <a:pt x="977787" y="42843"/>
                </a:cubicBezTo>
                <a:cubicBezTo>
                  <a:pt x="1056231" y="45480"/>
                  <a:pt x="1326813" y="667775"/>
                  <a:pt x="1403303" y="660643"/>
                </a:cubicBezTo>
                <a:cubicBezTo>
                  <a:pt x="1479793" y="653511"/>
                  <a:pt x="1362771" y="6596"/>
                  <a:pt x="1436727" y="51"/>
                </a:cubicBezTo>
                <a:cubicBezTo>
                  <a:pt x="1510683" y="-6494"/>
                  <a:pt x="1763021" y="609651"/>
                  <a:pt x="1847036" y="621374"/>
                </a:cubicBezTo>
                <a:cubicBezTo>
                  <a:pt x="1931051" y="633097"/>
                  <a:pt x="1856805" y="64527"/>
                  <a:pt x="1940820" y="70389"/>
                </a:cubicBezTo>
                <a:cubicBezTo>
                  <a:pt x="2024835" y="76251"/>
                  <a:pt x="2272974" y="605743"/>
                  <a:pt x="2351128" y="656543"/>
                </a:cubicBezTo>
                <a:cubicBezTo>
                  <a:pt x="2429282" y="707343"/>
                  <a:pt x="2399974" y="416220"/>
                  <a:pt x="2409743" y="375189"/>
                </a:cubicBezTo>
                <a:cubicBezTo>
                  <a:pt x="2419512" y="334158"/>
                  <a:pt x="2409743" y="410358"/>
                  <a:pt x="2409743" y="410358"/>
                </a:cubicBezTo>
                <a:lnTo>
                  <a:pt x="2409743" y="422081"/>
                </a:lnTo>
                <a:lnTo>
                  <a:pt x="2409743" y="38691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7" name="Volný tvar 66"/>
          <p:cNvSpPr/>
          <p:nvPr/>
        </p:nvSpPr>
        <p:spPr>
          <a:xfrm>
            <a:off x="7558392" y="4862361"/>
            <a:ext cx="1015064" cy="603807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3885 w 2411457"/>
              <a:gd name="connsiteY0" fmla="*/ 550985 h 603807"/>
              <a:gd name="connsiteX1" fmla="*/ 75829 w 2411457"/>
              <a:gd name="connsiteY1" fmla="*/ 10717 h 603807"/>
              <a:gd name="connsiteX2" fmla="*/ 472809 w 2411457"/>
              <a:gd name="connsiteY2" fmla="*/ 562708 h 603807"/>
              <a:gd name="connsiteX3" fmla="*/ 590039 w 2411457"/>
              <a:gd name="connsiteY3" fmla="*/ 11723 h 603807"/>
              <a:gd name="connsiteX4" fmla="*/ 930009 w 2411457"/>
              <a:gd name="connsiteY4" fmla="*/ 586154 h 603807"/>
              <a:gd name="connsiteX5" fmla="*/ 988624 w 2411457"/>
              <a:gd name="connsiteY5" fmla="*/ 23446 h 603807"/>
              <a:gd name="connsiteX6" fmla="*/ 1387209 w 2411457"/>
              <a:gd name="connsiteY6" fmla="*/ 562708 h 603807"/>
              <a:gd name="connsiteX7" fmla="*/ 1434101 w 2411457"/>
              <a:gd name="connsiteY7" fmla="*/ 0 h 603807"/>
              <a:gd name="connsiteX8" fmla="*/ 1844409 w 2411457"/>
              <a:gd name="connsiteY8" fmla="*/ 562708 h 603807"/>
              <a:gd name="connsiteX9" fmla="*/ 1938193 w 2411457"/>
              <a:gd name="connsiteY9" fmla="*/ 11723 h 603807"/>
              <a:gd name="connsiteX10" fmla="*/ 2348501 w 2411457"/>
              <a:gd name="connsiteY10" fmla="*/ 597877 h 603807"/>
              <a:gd name="connsiteX11" fmla="*/ 2407116 w 2411457"/>
              <a:gd name="connsiteY11" fmla="*/ 316523 h 603807"/>
              <a:gd name="connsiteX12" fmla="*/ 2407116 w 2411457"/>
              <a:gd name="connsiteY12" fmla="*/ 351692 h 603807"/>
              <a:gd name="connsiteX13" fmla="*/ 2407116 w 2411457"/>
              <a:gd name="connsiteY13" fmla="*/ 363415 h 603807"/>
              <a:gd name="connsiteX14" fmla="*/ 2407116 w 2411457"/>
              <a:gd name="connsiteY14" fmla="*/ 328246 h 603807"/>
              <a:gd name="connsiteX0" fmla="*/ 3885 w 2411457"/>
              <a:gd name="connsiteY0" fmla="*/ 550985 h 603807"/>
              <a:gd name="connsiteX1" fmla="*/ 75829 w 2411457"/>
              <a:gd name="connsiteY1" fmla="*/ 10717 h 603807"/>
              <a:gd name="connsiteX2" fmla="*/ 472809 w 2411457"/>
              <a:gd name="connsiteY2" fmla="*/ 562708 h 603807"/>
              <a:gd name="connsiteX3" fmla="*/ 590038 w 2411457"/>
              <a:gd name="connsiteY3" fmla="*/ 45382 h 603807"/>
              <a:gd name="connsiteX4" fmla="*/ 930009 w 2411457"/>
              <a:gd name="connsiteY4" fmla="*/ 586154 h 603807"/>
              <a:gd name="connsiteX5" fmla="*/ 988624 w 2411457"/>
              <a:gd name="connsiteY5" fmla="*/ 23446 h 603807"/>
              <a:gd name="connsiteX6" fmla="*/ 1387209 w 2411457"/>
              <a:gd name="connsiteY6" fmla="*/ 562708 h 603807"/>
              <a:gd name="connsiteX7" fmla="*/ 1434101 w 2411457"/>
              <a:gd name="connsiteY7" fmla="*/ 0 h 603807"/>
              <a:gd name="connsiteX8" fmla="*/ 1844409 w 2411457"/>
              <a:gd name="connsiteY8" fmla="*/ 562708 h 603807"/>
              <a:gd name="connsiteX9" fmla="*/ 1938193 w 2411457"/>
              <a:gd name="connsiteY9" fmla="*/ 11723 h 603807"/>
              <a:gd name="connsiteX10" fmla="*/ 2348501 w 2411457"/>
              <a:gd name="connsiteY10" fmla="*/ 597877 h 603807"/>
              <a:gd name="connsiteX11" fmla="*/ 2407116 w 2411457"/>
              <a:gd name="connsiteY11" fmla="*/ 316523 h 603807"/>
              <a:gd name="connsiteX12" fmla="*/ 2407116 w 2411457"/>
              <a:gd name="connsiteY12" fmla="*/ 351692 h 603807"/>
              <a:gd name="connsiteX13" fmla="*/ 2407116 w 2411457"/>
              <a:gd name="connsiteY13" fmla="*/ 363415 h 603807"/>
              <a:gd name="connsiteX14" fmla="*/ 2407116 w 2411457"/>
              <a:gd name="connsiteY14" fmla="*/ 328246 h 60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457" h="603807">
                <a:moveTo>
                  <a:pt x="3885" y="550985"/>
                </a:moveTo>
                <a:cubicBezTo>
                  <a:pt x="-5884" y="268654"/>
                  <a:pt x="-2325" y="8763"/>
                  <a:pt x="75829" y="10717"/>
                </a:cubicBezTo>
                <a:cubicBezTo>
                  <a:pt x="153983" y="12671"/>
                  <a:pt x="387107" y="556930"/>
                  <a:pt x="472809" y="562708"/>
                </a:cubicBezTo>
                <a:cubicBezTo>
                  <a:pt x="558511" y="568486"/>
                  <a:pt x="513838" y="41474"/>
                  <a:pt x="590038" y="45382"/>
                </a:cubicBezTo>
                <a:cubicBezTo>
                  <a:pt x="666238" y="49290"/>
                  <a:pt x="863578" y="589810"/>
                  <a:pt x="930009" y="586154"/>
                </a:cubicBezTo>
                <a:cubicBezTo>
                  <a:pt x="996440" y="582498"/>
                  <a:pt x="912424" y="27354"/>
                  <a:pt x="988624" y="23446"/>
                </a:cubicBezTo>
                <a:cubicBezTo>
                  <a:pt x="1064824" y="19538"/>
                  <a:pt x="1312963" y="566616"/>
                  <a:pt x="1387209" y="562708"/>
                </a:cubicBezTo>
                <a:cubicBezTo>
                  <a:pt x="1461455" y="558800"/>
                  <a:pt x="1357901" y="0"/>
                  <a:pt x="1434101" y="0"/>
                </a:cubicBezTo>
                <a:cubicBezTo>
                  <a:pt x="1510301" y="0"/>
                  <a:pt x="1760394" y="560754"/>
                  <a:pt x="1844409" y="562708"/>
                </a:cubicBezTo>
                <a:cubicBezTo>
                  <a:pt x="1928424" y="564662"/>
                  <a:pt x="1854178" y="5861"/>
                  <a:pt x="1938193" y="11723"/>
                </a:cubicBezTo>
                <a:cubicBezTo>
                  <a:pt x="2022208" y="17585"/>
                  <a:pt x="2270347" y="547077"/>
                  <a:pt x="2348501" y="597877"/>
                </a:cubicBezTo>
                <a:cubicBezTo>
                  <a:pt x="2426655" y="648677"/>
                  <a:pt x="2397347" y="357554"/>
                  <a:pt x="2407116" y="316523"/>
                </a:cubicBezTo>
                <a:cubicBezTo>
                  <a:pt x="2416885" y="275492"/>
                  <a:pt x="2407116" y="351692"/>
                  <a:pt x="2407116" y="351692"/>
                </a:cubicBezTo>
                <a:lnTo>
                  <a:pt x="2407116" y="363415"/>
                </a:lnTo>
                <a:lnTo>
                  <a:pt x="2407116" y="32824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8" name="Volný tvar 67"/>
          <p:cNvSpPr/>
          <p:nvPr/>
        </p:nvSpPr>
        <p:spPr>
          <a:xfrm>
            <a:off x="8567560" y="4809512"/>
            <a:ext cx="1016170" cy="656043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01011 h 656043"/>
              <a:gd name="connsiteX1" fmla="*/ 65128 w 2414084"/>
              <a:gd name="connsiteY1" fmla="*/ 38303 h 656043"/>
              <a:gd name="connsiteX2" fmla="*/ 475436 w 2414084"/>
              <a:gd name="connsiteY2" fmla="*/ 612734 h 656043"/>
              <a:gd name="connsiteX3" fmla="*/ 592666 w 2414084"/>
              <a:gd name="connsiteY3" fmla="*/ 61749 h 656043"/>
              <a:gd name="connsiteX4" fmla="*/ 932636 w 2414084"/>
              <a:gd name="connsiteY4" fmla="*/ 636180 h 656043"/>
              <a:gd name="connsiteX5" fmla="*/ 991251 w 2414084"/>
              <a:gd name="connsiteY5" fmla="*/ 73472 h 656043"/>
              <a:gd name="connsiteX6" fmla="*/ 1389836 w 2414084"/>
              <a:gd name="connsiteY6" fmla="*/ 612734 h 656043"/>
              <a:gd name="connsiteX7" fmla="*/ 1436728 w 2414084"/>
              <a:gd name="connsiteY7" fmla="*/ 50026 h 656043"/>
              <a:gd name="connsiteX8" fmla="*/ 1847036 w 2414084"/>
              <a:gd name="connsiteY8" fmla="*/ 612734 h 656043"/>
              <a:gd name="connsiteX9" fmla="*/ 1940820 w 2414084"/>
              <a:gd name="connsiteY9" fmla="*/ 41 h 656043"/>
              <a:gd name="connsiteX10" fmla="*/ 2351128 w 2414084"/>
              <a:gd name="connsiteY10" fmla="*/ 647903 h 656043"/>
              <a:gd name="connsiteX11" fmla="*/ 2409743 w 2414084"/>
              <a:gd name="connsiteY11" fmla="*/ 366549 h 656043"/>
              <a:gd name="connsiteX12" fmla="*/ 2409743 w 2414084"/>
              <a:gd name="connsiteY12" fmla="*/ 401718 h 656043"/>
              <a:gd name="connsiteX13" fmla="*/ 2409743 w 2414084"/>
              <a:gd name="connsiteY13" fmla="*/ 413441 h 656043"/>
              <a:gd name="connsiteX14" fmla="*/ 2409743 w 2414084"/>
              <a:gd name="connsiteY14" fmla="*/ 378272 h 65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4084" h="656043">
                <a:moveTo>
                  <a:pt x="6512" y="601011"/>
                </a:moveTo>
                <a:cubicBezTo>
                  <a:pt x="-3257" y="318680"/>
                  <a:pt x="-13026" y="36349"/>
                  <a:pt x="65128" y="38303"/>
                </a:cubicBezTo>
                <a:cubicBezTo>
                  <a:pt x="143282" y="40257"/>
                  <a:pt x="387513" y="608826"/>
                  <a:pt x="475436" y="612734"/>
                </a:cubicBezTo>
                <a:cubicBezTo>
                  <a:pt x="563359" y="616642"/>
                  <a:pt x="516466" y="57841"/>
                  <a:pt x="592666" y="61749"/>
                </a:cubicBezTo>
                <a:cubicBezTo>
                  <a:pt x="668866" y="65657"/>
                  <a:pt x="866205" y="634226"/>
                  <a:pt x="932636" y="636180"/>
                </a:cubicBezTo>
                <a:cubicBezTo>
                  <a:pt x="999067" y="638134"/>
                  <a:pt x="915051" y="77380"/>
                  <a:pt x="991251" y="73472"/>
                </a:cubicBezTo>
                <a:cubicBezTo>
                  <a:pt x="1067451" y="69564"/>
                  <a:pt x="1315590" y="616642"/>
                  <a:pt x="1389836" y="612734"/>
                </a:cubicBezTo>
                <a:cubicBezTo>
                  <a:pt x="1464082" y="608826"/>
                  <a:pt x="1360528" y="50026"/>
                  <a:pt x="1436728" y="50026"/>
                </a:cubicBezTo>
                <a:cubicBezTo>
                  <a:pt x="1512928" y="50026"/>
                  <a:pt x="1763021" y="621065"/>
                  <a:pt x="1847036" y="612734"/>
                </a:cubicBezTo>
                <a:cubicBezTo>
                  <a:pt x="1931051" y="604403"/>
                  <a:pt x="1856805" y="-5821"/>
                  <a:pt x="1940820" y="41"/>
                </a:cubicBezTo>
                <a:cubicBezTo>
                  <a:pt x="2024835" y="5903"/>
                  <a:pt x="2272974" y="586818"/>
                  <a:pt x="2351128" y="647903"/>
                </a:cubicBezTo>
                <a:cubicBezTo>
                  <a:pt x="2429282" y="708988"/>
                  <a:pt x="2399974" y="407580"/>
                  <a:pt x="2409743" y="366549"/>
                </a:cubicBezTo>
                <a:cubicBezTo>
                  <a:pt x="2419512" y="325518"/>
                  <a:pt x="2409743" y="401718"/>
                  <a:pt x="2409743" y="401718"/>
                </a:cubicBezTo>
                <a:lnTo>
                  <a:pt x="2409743" y="413441"/>
                </a:lnTo>
                <a:lnTo>
                  <a:pt x="2409743" y="3782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9" name="Volný tvar 68"/>
          <p:cNvSpPr/>
          <p:nvPr/>
        </p:nvSpPr>
        <p:spPr>
          <a:xfrm>
            <a:off x="9579573" y="4776696"/>
            <a:ext cx="1016875" cy="625128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1 w 2414084"/>
              <a:gd name="connsiteY5" fmla="*/ 85666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887379 w 2414084"/>
              <a:gd name="connsiteY4" fmla="*/ 6102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5759"/>
              <a:gd name="connsiteY0" fmla="*/ 613205 h 625128"/>
              <a:gd name="connsiteX1" fmla="*/ 65129 w 2415759"/>
              <a:gd name="connsiteY1" fmla="*/ 8 h 625128"/>
              <a:gd name="connsiteX2" fmla="*/ 475436 w 2415759"/>
              <a:gd name="connsiteY2" fmla="*/ 624928 h 625128"/>
              <a:gd name="connsiteX3" fmla="*/ 592666 w 2415759"/>
              <a:gd name="connsiteY3" fmla="*/ 73943 h 625128"/>
              <a:gd name="connsiteX4" fmla="*/ 887379 w 2415759"/>
              <a:gd name="connsiteY4" fmla="*/ 610274 h 625128"/>
              <a:gd name="connsiteX5" fmla="*/ 991250 w 2415759"/>
              <a:gd name="connsiteY5" fmla="*/ 119325 h 625128"/>
              <a:gd name="connsiteX6" fmla="*/ 1389836 w 2415759"/>
              <a:gd name="connsiteY6" fmla="*/ 624928 h 625128"/>
              <a:gd name="connsiteX7" fmla="*/ 1450056 w 2415759"/>
              <a:gd name="connsiteY7" fmla="*/ 79050 h 625128"/>
              <a:gd name="connsiteX8" fmla="*/ 1847036 w 2415759"/>
              <a:gd name="connsiteY8" fmla="*/ 624928 h 625128"/>
              <a:gd name="connsiteX9" fmla="*/ 1940820 w 2415759"/>
              <a:gd name="connsiteY9" fmla="*/ 73943 h 625128"/>
              <a:gd name="connsiteX10" fmla="*/ 2328501 w 2415759"/>
              <a:gd name="connsiteY10" fmla="*/ 612472 h 625128"/>
              <a:gd name="connsiteX11" fmla="*/ 2409743 w 2415759"/>
              <a:gd name="connsiteY11" fmla="*/ 378743 h 625128"/>
              <a:gd name="connsiteX12" fmla="*/ 2409743 w 2415759"/>
              <a:gd name="connsiteY12" fmla="*/ 413912 h 625128"/>
              <a:gd name="connsiteX13" fmla="*/ 2409743 w 2415759"/>
              <a:gd name="connsiteY13" fmla="*/ 425635 h 625128"/>
              <a:gd name="connsiteX14" fmla="*/ 2409743 w 2415759"/>
              <a:gd name="connsiteY14" fmla="*/ 390466 h 6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759" h="625128">
                <a:moveTo>
                  <a:pt x="6512" y="613205"/>
                </a:moveTo>
                <a:cubicBezTo>
                  <a:pt x="-3257" y="330874"/>
                  <a:pt x="-13025" y="-1946"/>
                  <a:pt x="65129" y="8"/>
                </a:cubicBezTo>
                <a:cubicBezTo>
                  <a:pt x="143283" y="1962"/>
                  <a:pt x="387513" y="612606"/>
                  <a:pt x="475436" y="624928"/>
                </a:cubicBezTo>
                <a:cubicBezTo>
                  <a:pt x="563359" y="637250"/>
                  <a:pt x="524009" y="76385"/>
                  <a:pt x="592666" y="73943"/>
                </a:cubicBezTo>
                <a:cubicBezTo>
                  <a:pt x="661323" y="71501"/>
                  <a:pt x="820948" y="602710"/>
                  <a:pt x="887379" y="610274"/>
                </a:cubicBezTo>
                <a:cubicBezTo>
                  <a:pt x="953810" y="617838"/>
                  <a:pt x="907507" y="116883"/>
                  <a:pt x="991250" y="119325"/>
                </a:cubicBezTo>
                <a:cubicBezTo>
                  <a:pt x="1074993" y="121767"/>
                  <a:pt x="1313368" y="631641"/>
                  <a:pt x="1389836" y="624928"/>
                </a:cubicBezTo>
                <a:cubicBezTo>
                  <a:pt x="1466304" y="618216"/>
                  <a:pt x="1373856" y="79050"/>
                  <a:pt x="1450056" y="79050"/>
                </a:cubicBezTo>
                <a:cubicBezTo>
                  <a:pt x="1526256" y="79050"/>
                  <a:pt x="1765242" y="625779"/>
                  <a:pt x="1847036" y="624928"/>
                </a:cubicBezTo>
                <a:cubicBezTo>
                  <a:pt x="1928830" y="624077"/>
                  <a:pt x="1860576" y="76019"/>
                  <a:pt x="1940820" y="73943"/>
                </a:cubicBezTo>
                <a:cubicBezTo>
                  <a:pt x="2021064" y="71867"/>
                  <a:pt x="2250347" y="561672"/>
                  <a:pt x="2328501" y="612472"/>
                </a:cubicBezTo>
                <a:cubicBezTo>
                  <a:pt x="2406655" y="663272"/>
                  <a:pt x="2396203" y="411836"/>
                  <a:pt x="2409743" y="378743"/>
                </a:cubicBezTo>
                <a:cubicBezTo>
                  <a:pt x="2423283" y="345650"/>
                  <a:pt x="2409743" y="413912"/>
                  <a:pt x="2409743" y="413912"/>
                </a:cubicBezTo>
                <a:lnTo>
                  <a:pt x="2409743" y="425635"/>
                </a:lnTo>
                <a:lnTo>
                  <a:pt x="2409743" y="39046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70" name="Volný tvar 69"/>
          <p:cNvSpPr/>
          <p:nvPr/>
        </p:nvSpPr>
        <p:spPr>
          <a:xfrm>
            <a:off x="5550888" y="4820545"/>
            <a:ext cx="1005678" cy="662473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91251 w 2414084"/>
              <a:gd name="connsiteY5" fmla="*/ 82061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00 h 662422"/>
              <a:gd name="connsiteX1" fmla="*/ 65128 w 2414084"/>
              <a:gd name="connsiteY1" fmla="*/ 46892 h 662422"/>
              <a:gd name="connsiteX2" fmla="*/ 475436 w 2414084"/>
              <a:gd name="connsiteY2" fmla="*/ 621323 h 662422"/>
              <a:gd name="connsiteX3" fmla="*/ 592666 w 2414084"/>
              <a:gd name="connsiteY3" fmla="*/ 70338 h 662422"/>
              <a:gd name="connsiteX4" fmla="*/ 932636 w 2414084"/>
              <a:gd name="connsiteY4" fmla="*/ 644769 h 662422"/>
              <a:gd name="connsiteX5" fmla="*/ 977787 w 2414084"/>
              <a:gd name="connsiteY5" fmla="*/ 42792 h 662422"/>
              <a:gd name="connsiteX6" fmla="*/ 1389836 w 2414084"/>
              <a:gd name="connsiteY6" fmla="*/ 621323 h 662422"/>
              <a:gd name="connsiteX7" fmla="*/ 1436727 w 2414084"/>
              <a:gd name="connsiteY7" fmla="*/ 0 h 662422"/>
              <a:gd name="connsiteX8" fmla="*/ 1847036 w 2414084"/>
              <a:gd name="connsiteY8" fmla="*/ 621323 h 662422"/>
              <a:gd name="connsiteX9" fmla="*/ 1940820 w 2414084"/>
              <a:gd name="connsiteY9" fmla="*/ 70338 h 662422"/>
              <a:gd name="connsiteX10" fmla="*/ 2351128 w 2414084"/>
              <a:gd name="connsiteY10" fmla="*/ 656492 h 662422"/>
              <a:gd name="connsiteX11" fmla="*/ 2409743 w 2414084"/>
              <a:gd name="connsiteY11" fmla="*/ 375138 h 662422"/>
              <a:gd name="connsiteX12" fmla="*/ 2409743 w 2414084"/>
              <a:gd name="connsiteY12" fmla="*/ 410307 h 662422"/>
              <a:gd name="connsiteX13" fmla="*/ 2409743 w 2414084"/>
              <a:gd name="connsiteY13" fmla="*/ 422030 h 662422"/>
              <a:gd name="connsiteX14" fmla="*/ 2409743 w 2414084"/>
              <a:gd name="connsiteY14" fmla="*/ 386861 h 662422"/>
              <a:gd name="connsiteX0" fmla="*/ 6512 w 2414084"/>
              <a:gd name="connsiteY0" fmla="*/ 609651 h 662473"/>
              <a:gd name="connsiteX1" fmla="*/ 65128 w 2414084"/>
              <a:gd name="connsiteY1" fmla="*/ 46943 h 662473"/>
              <a:gd name="connsiteX2" fmla="*/ 475436 w 2414084"/>
              <a:gd name="connsiteY2" fmla="*/ 621374 h 662473"/>
              <a:gd name="connsiteX3" fmla="*/ 592666 w 2414084"/>
              <a:gd name="connsiteY3" fmla="*/ 70389 h 662473"/>
              <a:gd name="connsiteX4" fmla="*/ 932636 w 2414084"/>
              <a:gd name="connsiteY4" fmla="*/ 644820 h 662473"/>
              <a:gd name="connsiteX5" fmla="*/ 977787 w 2414084"/>
              <a:gd name="connsiteY5" fmla="*/ 42843 h 662473"/>
              <a:gd name="connsiteX6" fmla="*/ 1403303 w 2414084"/>
              <a:gd name="connsiteY6" fmla="*/ 660643 h 662473"/>
              <a:gd name="connsiteX7" fmla="*/ 1436727 w 2414084"/>
              <a:gd name="connsiteY7" fmla="*/ 51 h 662473"/>
              <a:gd name="connsiteX8" fmla="*/ 1847036 w 2414084"/>
              <a:gd name="connsiteY8" fmla="*/ 621374 h 662473"/>
              <a:gd name="connsiteX9" fmla="*/ 1940820 w 2414084"/>
              <a:gd name="connsiteY9" fmla="*/ 70389 h 662473"/>
              <a:gd name="connsiteX10" fmla="*/ 2351128 w 2414084"/>
              <a:gd name="connsiteY10" fmla="*/ 656543 h 662473"/>
              <a:gd name="connsiteX11" fmla="*/ 2409743 w 2414084"/>
              <a:gd name="connsiteY11" fmla="*/ 375189 h 662473"/>
              <a:gd name="connsiteX12" fmla="*/ 2409743 w 2414084"/>
              <a:gd name="connsiteY12" fmla="*/ 410358 h 662473"/>
              <a:gd name="connsiteX13" fmla="*/ 2409743 w 2414084"/>
              <a:gd name="connsiteY13" fmla="*/ 422081 h 662473"/>
              <a:gd name="connsiteX14" fmla="*/ 2409743 w 2414084"/>
              <a:gd name="connsiteY14" fmla="*/ 386912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4084" h="662473">
                <a:moveTo>
                  <a:pt x="6512" y="609651"/>
                </a:moveTo>
                <a:cubicBezTo>
                  <a:pt x="-3257" y="327320"/>
                  <a:pt x="-13026" y="44989"/>
                  <a:pt x="65128" y="46943"/>
                </a:cubicBezTo>
                <a:cubicBezTo>
                  <a:pt x="143282" y="48897"/>
                  <a:pt x="387513" y="617466"/>
                  <a:pt x="475436" y="621374"/>
                </a:cubicBezTo>
                <a:cubicBezTo>
                  <a:pt x="563359" y="625282"/>
                  <a:pt x="516466" y="66481"/>
                  <a:pt x="592666" y="70389"/>
                </a:cubicBezTo>
                <a:cubicBezTo>
                  <a:pt x="668866" y="74297"/>
                  <a:pt x="868449" y="649411"/>
                  <a:pt x="932636" y="644820"/>
                </a:cubicBezTo>
                <a:cubicBezTo>
                  <a:pt x="996823" y="640229"/>
                  <a:pt x="899343" y="40206"/>
                  <a:pt x="977787" y="42843"/>
                </a:cubicBezTo>
                <a:cubicBezTo>
                  <a:pt x="1056231" y="45480"/>
                  <a:pt x="1326813" y="667775"/>
                  <a:pt x="1403303" y="660643"/>
                </a:cubicBezTo>
                <a:cubicBezTo>
                  <a:pt x="1479793" y="653511"/>
                  <a:pt x="1362771" y="6596"/>
                  <a:pt x="1436727" y="51"/>
                </a:cubicBezTo>
                <a:cubicBezTo>
                  <a:pt x="1510683" y="-6494"/>
                  <a:pt x="1763021" y="609651"/>
                  <a:pt x="1847036" y="621374"/>
                </a:cubicBezTo>
                <a:cubicBezTo>
                  <a:pt x="1931051" y="633097"/>
                  <a:pt x="1856805" y="64527"/>
                  <a:pt x="1940820" y="70389"/>
                </a:cubicBezTo>
                <a:cubicBezTo>
                  <a:pt x="2024835" y="76251"/>
                  <a:pt x="2272974" y="605743"/>
                  <a:pt x="2351128" y="656543"/>
                </a:cubicBezTo>
                <a:cubicBezTo>
                  <a:pt x="2429282" y="707343"/>
                  <a:pt x="2399974" y="416220"/>
                  <a:pt x="2409743" y="375189"/>
                </a:cubicBezTo>
                <a:cubicBezTo>
                  <a:pt x="2419512" y="334158"/>
                  <a:pt x="2409743" y="410358"/>
                  <a:pt x="2409743" y="410358"/>
                </a:cubicBezTo>
                <a:lnTo>
                  <a:pt x="2409743" y="422081"/>
                </a:lnTo>
                <a:lnTo>
                  <a:pt x="2409743" y="38691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71" name="Volný tvar 70"/>
          <p:cNvSpPr/>
          <p:nvPr/>
        </p:nvSpPr>
        <p:spPr>
          <a:xfrm>
            <a:off x="10598748" y="4786221"/>
            <a:ext cx="1016875" cy="625128"/>
          </a:xfrm>
          <a:custGeom>
            <a:avLst/>
            <a:gdLst>
              <a:gd name="connsiteX0" fmla="*/ 6512 w 2414084"/>
              <a:gd name="connsiteY0" fmla="*/ 562718 h 615540"/>
              <a:gd name="connsiteX1" fmla="*/ 65128 w 2414084"/>
              <a:gd name="connsiteY1" fmla="*/ 10 h 615540"/>
              <a:gd name="connsiteX2" fmla="*/ 475436 w 2414084"/>
              <a:gd name="connsiteY2" fmla="*/ 574441 h 615540"/>
              <a:gd name="connsiteX3" fmla="*/ 592666 w 2414084"/>
              <a:gd name="connsiteY3" fmla="*/ 23456 h 615540"/>
              <a:gd name="connsiteX4" fmla="*/ 932636 w 2414084"/>
              <a:gd name="connsiteY4" fmla="*/ 597887 h 615540"/>
              <a:gd name="connsiteX5" fmla="*/ 991251 w 2414084"/>
              <a:gd name="connsiteY5" fmla="*/ 35179 h 615540"/>
              <a:gd name="connsiteX6" fmla="*/ 1389836 w 2414084"/>
              <a:gd name="connsiteY6" fmla="*/ 574441 h 615540"/>
              <a:gd name="connsiteX7" fmla="*/ 1436728 w 2414084"/>
              <a:gd name="connsiteY7" fmla="*/ 11733 h 615540"/>
              <a:gd name="connsiteX8" fmla="*/ 1847036 w 2414084"/>
              <a:gd name="connsiteY8" fmla="*/ 574441 h 615540"/>
              <a:gd name="connsiteX9" fmla="*/ 1940820 w 2414084"/>
              <a:gd name="connsiteY9" fmla="*/ 23456 h 615540"/>
              <a:gd name="connsiteX10" fmla="*/ 2351128 w 2414084"/>
              <a:gd name="connsiteY10" fmla="*/ 609610 h 615540"/>
              <a:gd name="connsiteX11" fmla="*/ 2409743 w 2414084"/>
              <a:gd name="connsiteY11" fmla="*/ 328256 h 615540"/>
              <a:gd name="connsiteX12" fmla="*/ 2409743 w 2414084"/>
              <a:gd name="connsiteY12" fmla="*/ 363425 h 615540"/>
              <a:gd name="connsiteX13" fmla="*/ 2409743 w 2414084"/>
              <a:gd name="connsiteY13" fmla="*/ 375148 h 615540"/>
              <a:gd name="connsiteX14" fmla="*/ 2409743 w 2414084"/>
              <a:gd name="connsiteY14" fmla="*/ 339979 h 615540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1 w 2414084"/>
              <a:gd name="connsiteY5" fmla="*/ 85666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36728 w 2414084"/>
              <a:gd name="connsiteY7" fmla="*/ 6222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932636 w 2414084"/>
              <a:gd name="connsiteY4" fmla="*/ 6483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4084"/>
              <a:gd name="connsiteY0" fmla="*/ 613205 h 666027"/>
              <a:gd name="connsiteX1" fmla="*/ 65129 w 2414084"/>
              <a:gd name="connsiteY1" fmla="*/ 8 h 666027"/>
              <a:gd name="connsiteX2" fmla="*/ 475436 w 2414084"/>
              <a:gd name="connsiteY2" fmla="*/ 624928 h 666027"/>
              <a:gd name="connsiteX3" fmla="*/ 592666 w 2414084"/>
              <a:gd name="connsiteY3" fmla="*/ 73943 h 666027"/>
              <a:gd name="connsiteX4" fmla="*/ 887379 w 2414084"/>
              <a:gd name="connsiteY4" fmla="*/ 610274 h 666027"/>
              <a:gd name="connsiteX5" fmla="*/ 991250 w 2414084"/>
              <a:gd name="connsiteY5" fmla="*/ 119325 h 666027"/>
              <a:gd name="connsiteX6" fmla="*/ 1389836 w 2414084"/>
              <a:gd name="connsiteY6" fmla="*/ 624928 h 666027"/>
              <a:gd name="connsiteX7" fmla="*/ 1450056 w 2414084"/>
              <a:gd name="connsiteY7" fmla="*/ 79050 h 666027"/>
              <a:gd name="connsiteX8" fmla="*/ 1847036 w 2414084"/>
              <a:gd name="connsiteY8" fmla="*/ 624928 h 666027"/>
              <a:gd name="connsiteX9" fmla="*/ 1940820 w 2414084"/>
              <a:gd name="connsiteY9" fmla="*/ 73943 h 666027"/>
              <a:gd name="connsiteX10" fmla="*/ 2351128 w 2414084"/>
              <a:gd name="connsiteY10" fmla="*/ 660097 h 666027"/>
              <a:gd name="connsiteX11" fmla="*/ 2409743 w 2414084"/>
              <a:gd name="connsiteY11" fmla="*/ 378743 h 666027"/>
              <a:gd name="connsiteX12" fmla="*/ 2409743 w 2414084"/>
              <a:gd name="connsiteY12" fmla="*/ 413912 h 666027"/>
              <a:gd name="connsiteX13" fmla="*/ 2409743 w 2414084"/>
              <a:gd name="connsiteY13" fmla="*/ 425635 h 666027"/>
              <a:gd name="connsiteX14" fmla="*/ 2409743 w 2414084"/>
              <a:gd name="connsiteY14" fmla="*/ 390466 h 666027"/>
              <a:gd name="connsiteX0" fmla="*/ 6512 w 2415759"/>
              <a:gd name="connsiteY0" fmla="*/ 613205 h 625128"/>
              <a:gd name="connsiteX1" fmla="*/ 65129 w 2415759"/>
              <a:gd name="connsiteY1" fmla="*/ 8 h 625128"/>
              <a:gd name="connsiteX2" fmla="*/ 475436 w 2415759"/>
              <a:gd name="connsiteY2" fmla="*/ 624928 h 625128"/>
              <a:gd name="connsiteX3" fmla="*/ 592666 w 2415759"/>
              <a:gd name="connsiteY3" fmla="*/ 73943 h 625128"/>
              <a:gd name="connsiteX4" fmla="*/ 887379 w 2415759"/>
              <a:gd name="connsiteY4" fmla="*/ 610274 h 625128"/>
              <a:gd name="connsiteX5" fmla="*/ 991250 w 2415759"/>
              <a:gd name="connsiteY5" fmla="*/ 119325 h 625128"/>
              <a:gd name="connsiteX6" fmla="*/ 1389836 w 2415759"/>
              <a:gd name="connsiteY6" fmla="*/ 624928 h 625128"/>
              <a:gd name="connsiteX7" fmla="*/ 1450056 w 2415759"/>
              <a:gd name="connsiteY7" fmla="*/ 79050 h 625128"/>
              <a:gd name="connsiteX8" fmla="*/ 1847036 w 2415759"/>
              <a:gd name="connsiteY8" fmla="*/ 624928 h 625128"/>
              <a:gd name="connsiteX9" fmla="*/ 1940820 w 2415759"/>
              <a:gd name="connsiteY9" fmla="*/ 73943 h 625128"/>
              <a:gd name="connsiteX10" fmla="*/ 2328501 w 2415759"/>
              <a:gd name="connsiteY10" fmla="*/ 612472 h 625128"/>
              <a:gd name="connsiteX11" fmla="*/ 2409743 w 2415759"/>
              <a:gd name="connsiteY11" fmla="*/ 378743 h 625128"/>
              <a:gd name="connsiteX12" fmla="*/ 2409743 w 2415759"/>
              <a:gd name="connsiteY12" fmla="*/ 413912 h 625128"/>
              <a:gd name="connsiteX13" fmla="*/ 2409743 w 2415759"/>
              <a:gd name="connsiteY13" fmla="*/ 425635 h 625128"/>
              <a:gd name="connsiteX14" fmla="*/ 2409743 w 2415759"/>
              <a:gd name="connsiteY14" fmla="*/ 390466 h 6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759" h="625128">
                <a:moveTo>
                  <a:pt x="6512" y="613205"/>
                </a:moveTo>
                <a:cubicBezTo>
                  <a:pt x="-3257" y="330874"/>
                  <a:pt x="-13025" y="-1946"/>
                  <a:pt x="65129" y="8"/>
                </a:cubicBezTo>
                <a:cubicBezTo>
                  <a:pt x="143283" y="1962"/>
                  <a:pt x="387513" y="612606"/>
                  <a:pt x="475436" y="624928"/>
                </a:cubicBezTo>
                <a:cubicBezTo>
                  <a:pt x="563359" y="637250"/>
                  <a:pt x="524009" y="76385"/>
                  <a:pt x="592666" y="73943"/>
                </a:cubicBezTo>
                <a:cubicBezTo>
                  <a:pt x="661323" y="71501"/>
                  <a:pt x="820948" y="602710"/>
                  <a:pt x="887379" y="610274"/>
                </a:cubicBezTo>
                <a:cubicBezTo>
                  <a:pt x="953810" y="617838"/>
                  <a:pt x="907507" y="116883"/>
                  <a:pt x="991250" y="119325"/>
                </a:cubicBezTo>
                <a:cubicBezTo>
                  <a:pt x="1074993" y="121767"/>
                  <a:pt x="1313368" y="631641"/>
                  <a:pt x="1389836" y="624928"/>
                </a:cubicBezTo>
                <a:cubicBezTo>
                  <a:pt x="1466304" y="618216"/>
                  <a:pt x="1373856" y="79050"/>
                  <a:pt x="1450056" y="79050"/>
                </a:cubicBezTo>
                <a:cubicBezTo>
                  <a:pt x="1526256" y="79050"/>
                  <a:pt x="1765242" y="625779"/>
                  <a:pt x="1847036" y="624928"/>
                </a:cubicBezTo>
                <a:cubicBezTo>
                  <a:pt x="1928830" y="624077"/>
                  <a:pt x="1860576" y="76019"/>
                  <a:pt x="1940820" y="73943"/>
                </a:cubicBezTo>
                <a:cubicBezTo>
                  <a:pt x="2021064" y="71867"/>
                  <a:pt x="2250347" y="561672"/>
                  <a:pt x="2328501" y="612472"/>
                </a:cubicBezTo>
                <a:cubicBezTo>
                  <a:pt x="2406655" y="663272"/>
                  <a:pt x="2396203" y="411836"/>
                  <a:pt x="2409743" y="378743"/>
                </a:cubicBezTo>
                <a:cubicBezTo>
                  <a:pt x="2423283" y="345650"/>
                  <a:pt x="2409743" y="413912"/>
                  <a:pt x="2409743" y="413912"/>
                </a:cubicBezTo>
                <a:lnTo>
                  <a:pt x="2409743" y="425635"/>
                </a:lnTo>
                <a:lnTo>
                  <a:pt x="2409743" y="39046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72" name="Přímá spojnice 71"/>
          <p:cNvCxnSpPr/>
          <p:nvPr/>
        </p:nvCxnSpPr>
        <p:spPr>
          <a:xfrm>
            <a:off x="7328615" y="1068106"/>
            <a:ext cx="0" cy="464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9751735" y="1039745"/>
            <a:ext cx="0" cy="468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8815631" y="1026984"/>
            <a:ext cx="0" cy="47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7003568" y="564902"/>
            <a:ext cx="99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SBP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8433073" y="556692"/>
            <a:ext cx="118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MAP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9405922" y="538964"/>
            <a:ext cx="128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DBP</a:t>
            </a:r>
          </a:p>
        </p:txBody>
      </p:sp>
      <p:sp>
        <p:nvSpPr>
          <p:cNvPr id="78" name="Ovál 77"/>
          <p:cNvSpPr/>
          <p:nvPr/>
        </p:nvSpPr>
        <p:spPr>
          <a:xfrm>
            <a:off x="6208485" y="5553236"/>
            <a:ext cx="575717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79" name="Ovál 78"/>
          <p:cNvSpPr/>
          <p:nvPr/>
        </p:nvSpPr>
        <p:spPr>
          <a:xfrm>
            <a:off x="6207670" y="6237312"/>
            <a:ext cx="575717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80" name="Přímá spojnice 79"/>
          <p:cNvCxnSpPr/>
          <p:nvPr/>
        </p:nvCxnSpPr>
        <p:spPr>
          <a:xfrm>
            <a:off x="9987757" y="6012347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>
            <a:off x="9997294" y="6183458"/>
            <a:ext cx="151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>
            <a:off x="5729581" y="5743889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>
            <a:off x="6790285" y="5758906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5750032" y="6387115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6772557" y="6402594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Volný tvar 85"/>
          <p:cNvSpPr/>
          <p:nvPr/>
        </p:nvSpPr>
        <p:spPr>
          <a:xfrm>
            <a:off x="5760681" y="5960540"/>
            <a:ext cx="1488558" cy="124411"/>
          </a:xfrm>
          <a:custGeom>
            <a:avLst/>
            <a:gdLst>
              <a:gd name="connsiteX0" fmla="*/ 0 w 1488558"/>
              <a:gd name="connsiteY0" fmla="*/ 10796 h 74627"/>
              <a:gd name="connsiteX1" fmla="*/ 329610 w 1488558"/>
              <a:gd name="connsiteY1" fmla="*/ 10796 h 74627"/>
              <a:gd name="connsiteX2" fmla="*/ 680484 w 1488558"/>
              <a:gd name="connsiteY2" fmla="*/ 53327 h 74627"/>
              <a:gd name="connsiteX3" fmla="*/ 978196 w 1488558"/>
              <a:gd name="connsiteY3" fmla="*/ 164 h 74627"/>
              <a:gd name="connsiteX4" fmla="*/ 1297172 w 1488558"/>
              <a:gd name="connsiteY4" fmla="*/ 74592 h 74627"/>
              <a:gd name="connsiteX5" fmla="*/ 1488558 w 1488558"/>
              <a:gd name="connsiteY5" fmla="*/ 10796 h 74627"/>
              <a:gd name="connsiteX0" fmla="*/ 0 w 1488558"/>
              <a:gd name="connsiteY0" fmla="*/ 10671 h 74502"/>
              <a:gd name="connsiteX1" fmla="*/ 329610 w 1488558"/>
              <a:gd name="connsiteY1" fmla="*/ 10671 h 74502"/>
              <a:gd name="connsiteX2" fmla="*/ 659219 w 1488558"/>
              <a:gd name="connsiteY2" fmla="*/ 63546 h 74502"/>
              <a:gd name="connsiteX3" fmla="*/ 978196 w 1488558"/>
              <a:gd name="connsiteY3" fmla="*/ 39 h 74502"/>
              <a:gd name="connsiteX4" fmla="*/ 1297172 w 1488558"/>
              <a:gd name="connsiteY4" fmla="*/ 74467 h 74502"/>
              <a:gd name="connsiteX5" fmla="*/ 1488558 w 1488558"/>
              <a:gd name="connsiteY5" fmla="*/ 10671 h 74502"/>
              <a:gd name="connsiteX0" fmla="*/ 0 w 1488558"/>
              <a:gd name="connsiteY0" fmla="*/ 10677 h 74508"/>
              <a:gd name="connsiteX1" fmla="*/ 329610 w 1488558"/>
              <a:gd name="connsiteY1" fmla="*/ 10677 h 74508"/>
              <a:gd name="connsiteX2" fmla="*/ 659219 w 1488558"/>
              <a:gd name="connsiteY2" fmla="*/ 63552 h 74508"/>
              <a:gd name="connsiteX3" fmla="*/ 978196 w 1488558"/>
              <a:gd name="connsiteY3" fmla="*/ 45 h 74508"/>
              <a:gd name="connsiteX4" fmla="*/ 1297172 w 1488558"/>
              <a:gd name="connsiteY4" fmla="*/ 74473 h 74508"/>
              <a:gd name="connsiteX5" fmla="*/ 1488558 w 1488558"/>
              <a:gd name="connsiteY5" fmla="*/ 10677 h 74508"/>
              <a:gd name="connsiteX0" fmla="*/ 0 w 1488558"/>
              <a:gd name="connsiteY0" fmla="*/ 10662 h 74493"/>
              <a:gd name="connsiteX1" fmla="*/ 329610 w 1488558"/>
              <a:gd name="connsiteY1" fmla="*/ 10662 h 74493"/>
              <a:gd name="connsiteX2" fmla="*/ 659219 w 1488558"/>
              <a:gd name="connsiteY2" fmla="*/ 63537 h 74493"/>
              <a:gd name="connsiteX3" fmla="*/ 978196 w 1488558"/>
              <a:gd name="connsiteY3" fmla="*/ 30 h 74493"/>
              <a:gd name="connsiteX4" fmla="*/ 1297172 w 1488558"/>
              <a:gd name="connsiteY4" fmla="*/ 74458 h 74493"/>
              <a:gd name="connsiteX5" fmla="*/ 1488558 w 1488558"/>
              <a:gd name="connsiteY5" fmla="*/ 10662 h 74493"/>
              <a:gd name="connsiteX0" fmla="*/ 0 w 1488558"/>
              <a:gd name="connsiteY0" fmla="*/ 10670 h 74501"/>
              <a:gd name="connsiteX1" fmla="*/ 329610 w 1488558"/>
              <a:gd name="connsiteY1" fmla="*/ 10670 h 74501"/>
              <a:gd name="connsiteX2" fmla="*/ 659219 w 1488558"/>
              <a:gd name="connsiteY2" fmla="*/ 63545 h 74501"/>
              <a:gd name="connsiteX3" fmla="*/ 978196 w 1488558"/>
              <a:gd name="connsiteY3" fmla="*/ 38 h 74501"/>
              <a:gd name="connsiteX4" fmla="*/ 1297172 w 1488558"/>
              <a:gd name="connsiteY4" fmla="*/ 74466 h 74501"/>
              <a:gd name="connsiteX5" fmla="*/ 1488558 w 1488558"/>
              <a:gd name="connsiteY5" fmla="*/ 10670 h 74501"/>
              <a:gd name="connsiteX0" fmla="*/ 0 w 1488558"/>
              <a:gd name="connsiteY0" fmla="*/ 4829 h 69119"/>
              <a:gd name="connsiteX1" fmla="*/ 329610 w 1488558"/>
              <a:gd name="connsiteY1" fmla="*/ 4829 h 69119"/>
              <a:gd name="connsiteX2" fmla="*/ 659219 w 1488558"/>
              <a:gd name="connsiteY2" fmla="*/ 57704 h 69119"/>
              <a:gd name="connsiteX3" fmla="*/ 1052624 w 1488558"/>
              <a:gd name="connsiteY3" fmla="*/ 35576 h 69119"/>
              <a:gd name="connsiteX4" fmla="*/ 1297172 w 1488558"/>
              <a:gd name="connsiteY4" fmla="*/ 68625 h 69119"/>
              <a:gd name="connsiteX5" fmla="*/ 1488558 w 1488558"/>
              <a:gd name="connsiteY5" fmla="*/ 4829 h 69119"/>
              <a:gd name="connsiteX0" fmla="*/ 0 w 1488558"/>
              <a:gd name="connsiteY0" fmla="*/ 4829 h 58547"/>
              <a:gd name="connsiteX1" fmla="*/ 329610 w 1488558"/>
              <a:gd name="connsiteY1" fmla="*/ 4829 h 58547"/>
              <a:gd name="connsiteX2" fmla="*/ 659219 w 1488558"/>
              <a:gd name="connsiteY2" fmla="*/ 57704 h 58547"/>
              <a:gd name="connsiteX3" fmla="*/ 1052624 w 1488558"/>
              <a:gd name="connsiteY3" fmla="*/ 35576 h 58547"/>
              <a:gd name="connsiteX4" fmla="*/ 1307804 w 1488558"/>
              <a:gd name="connsiteY4" fmla="*/ 11730 h 58547"/>
              <a:gd name="connsiteX5" fmla="*/ 1488558 w 1488558"/>
              <a:gd name="connsiteY5" fmla="*/ 4829 h 58547"/>
              <a:gd name="connsiteX0" fmla="*/ 0 w 1488558"/>
              <a:gd name="connsiteY0" fmla="*/ 4829 h 58547"/>
              <a:gd name="connsiteX1" fmla="*/ 329610 w 1488558"/>
              <a:gd name="connsiteY1" fmla="*/ 4829 h 58547"/>
              <a:gd name="connsiteX2" fmla="*/ 659219 w 1488558"/>
              <a:gd name="connsiteY2" fmla="*/ 57704 h 58547"/>
              <a:gd name="connsiteX3" fmla="*/ 1073889 w 1488558"/>
              <a:gd name="connsiteY3" fmla="*/ 35576 h 58547"/>
              <a:gd name="connsiteX4" fmla="*/ 1307804 w 1488558"/>
              <a:gd name="connsiteY4" fmla="*/ 11730 h 58547"/>
              <a:gd name="connsiteX5" fmla="*/ 1488558 w 1488558"/>
              <a:gd name="connsiteY5" fmla="*/ 4829 h 58547"/>
              <a:gd name="connsiteX0" fmla="*/ 0 w 1488558"/>
              <a:gd name="connsiteY0" fmla="*/ 4829 h 58443"/>
              <a:gd name="connsiteX1" fmla="*/ 329610 w 1488558"/>
              <a:gd name="connsiteY1" fmla="*/ 4829 h 58443"/>
              <a:gd name="connsiteX2" fmla="*/ 659219 w 1488558"/>
              <a:gd name="connsiteY2" fmla="*/ 57704 h 58443"/>
              <a:gd name="connsiteX3" fmla="*/ 1073889 w 1488558"/>
              <a:gd name="connsiteY3" fmla="*/ 35576 h 58443"/>
              <a:gd name="connsiteX4" fmla="*/ 1339701 w 1488558"/>
              <a:gd name="connsiteY4" fmla="*/ 32420 h 58443"/>
              <a:gd name="connsiteX5" fmla="*/ 1488558 w 1488558"/>
              <a:gd name="connsiteY5" fmla="*/ 4829 h 58443"/>
              <a:gd name="connsiteX0" fmla="*/ 0 w 1488558"/>
              <a:gd name="connsiteY0" fmla="*/ 4829 h 60521"/>
              <a:gd name="connsiteX1" fmla="*/ 329610 w 1488558"/>
              <a:gd name="connsiteY1" fmla="*/ 4829 h 60521"/>
              <a:gd name="connsiteX2" fmla="*/ 659219 w 1488558"/>
              <a:gd name="connsiteY2" fmla="*/ 57704 h 60521"/>
              <a:gd name="connsiteX3" fmla="*/ 1095154 w 1488558"/>
              <a:gd name="connsiteY3" fmla="*/ 51093 h 60521"/>
              <a:gd name="connsiteX4" fmla="*/ 1339701 w 1488558"/>
              <a:gd name="connsiteY4" fmla="*/ 32420 h 60521"/>
              <a:gd name="connsiteX5" fmla="*/ 1488558 w 1488558"/>
              <a:gd name="connsiteY5" fmla="*/ 4829 h 6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558" h="60521">
                <a:moveTo>
                  <a:pt x="0" y="4829"/>
                </a:moveTo>
                <a:cubicBezTo>
                  <a:pt x="108098" y="1285"/>
                  <a:pt x="219740" y="-3983"/>
                  <a:pt x="329610" y="4829"/>
                </a:cubicBezTo>
                <a:cubicBezTo>
                  <a:pt x="439480" y="13641"/>
                  <a:pt x="531628" y="49993"/>
                  <a:pt x="659219" y="57704"/>
                </a:cubicBezTo>
                <a:cubicBezTo>
                  <a:pt x="786810" y="65415"/>
                  <a:pt x="981741" y="55307"/>
                  <a:pt x="1095154" y="51093"/>
                </a:cubicBezTo>
                <a:cubicBezTo>
                  <a:pt x="1208567" y="46879"/>
                  <a:pt x="1274134" y="40131"/>
                  <a:pt x="1339701" y="32420"/>
                </a:cubicBezTo>
                <a:cubicBezTo>
                  <a:pt x="1405268" y="24709"/>
                  <a:pt x="1488558" y="4829"/>
                  <a:pt x="1488558" y="48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87" name="Volný tvar 86"/>
          <p:cNvSpPr/>
          <p:nvPr/>
        </p:nvSpPr>
        <p:spPr>
          <a:xfrm>
            <a:off x="5785484" y="6077612"/>
            <a:ext cx="1467293" cy="129517"/>
          </a:xfrm>
          <a:custGeom>
            <a:avLst/>
            <a:gdLst>
              <a:gd name="connsiteX0" fmla="*/ 0 w 1488558"/>
              <a:gd name="connsiteY0" fmla="*/ 10796 h 74627"/>
              <a:gd name="connsiteX1" fmla="*/ 329610 w 1488558"/>
              <a:gd name="connsiteY1" fmla="*/ 10796 h 74627"/>
              <a:gd name="connsiteX2" fmla="*/ 680484 w 1488558"/>
              <a:gd name="connsiteY2" fmla="*/ 53327 h 74627"/>
              <a:gd name="connsiteX3" fmla="*/ 978196 w 1488558"/>
              <a:gd name="connsiteY3" fmla="*/ 164 h 74627"/>
              <a:gd name="connsiteX4" fmla="*/ 1297172 w 1488558"/>
              <a:gd name="connsiteY4" fmla="*/ 74592 h 74627"/>
              <a:gd name="connsiteX5" fmla="*/ 1488558 w 1488558"/>
              <a:gd name="connsiteY5" fmla="*/ 10796 h 74627"/>
              <a:gd name="connsiteX0" fmla="*/ 0 w 1488558"/>
              <a:gd name="connsiteY0" fmla="*/ 10671 h 74502"/>
              <a:gd name="connsiteX1" fmla="*/ 329610 w 1488558"/>
              <a:gd name="connsiteY1" fmla="*/ 10671 h 74502"/>
              <a:gd name="connsiteX2" fmla="*/ 659219 w 1488558"/>
              <a:gd name="connsiteY2" fmla="*/ 63546 h 74502"/>
              <a:gd name="connsiteX3" fmla="*/ 978196 w 1488558"/>
              <a:gd name="connsiteY3" fmla="*/ 39 h 74502"/>
              <a:gd name="connsiteX4" fmla="*/ 1297172 w 1488558"/>
              <a:gd name="connsiteY4" fmla="*/ 74467 h 74502"/>
              <a:gd name="connsiteX5" fmla="*/ 1488558 w 1488558"/>
              <a:gd name="connsiteY5" fmla="*/ 10671 h 74502"/>
              <a:gd name="connsiteX0" fmla="*/ 0 w 1488558"/>
              <a:gd name="connsiteY0" fmla="*/ 10677 h 74508"/>
              <a:gd name="connsiteX1" fmla="*/ 329610 w 1488558"/>
              <a:gd name="connsiteY1" fmla="*/ 10677 h 74508"/>
              <a:gd name="connsiteX2" fmla="*/ 659219 w 1488558"/>
              <a:gd name="connsiteY2" fmla="*/ 63552 h 74508"/>
              <a:gd name="connsiteX3" fmla="*/ 978196 w 1488558"/>
              <a:gd name="connsiteY3" fmla="*/ 45 h 74508"/>
              <a:gd name="connsiteX4" fmla="*/ 1297172 w 1488558"/>
              <a:gd name="connsiteY4" fmla="*/ 74473 h 74508"/>
              <a:gd name="connsiteX5" fmla="*/ 1488558 w 1488558"/>
              <a:gd name="connsiteY5" fmla="*/ 10677 h 74508"/>
              <a:gd name="connsiteX0" fmla="*/ 0 w 1488558"/>
              <a:gd name="connsiteY0" fmla="*/ 10662 h 74493"/>
              <a:gd name="connsiteX1" fmla="*/ 329610 w 1488558"/>
              <a:gd name="connsiteY1" fmla="*/ 10662 h 74493"/>
              <a:gd name="connsiteX2" fmla="*/ 659219 w 1488558"/>
              <a:gd name="connsiteY2" fmla="*/ 63537 h 74493"/>
              <a:gd name="connsiteX3" fmla="*/ 978196 w 1488558"/>
              <a:gd name="connsiteY3" fmla="*/ 30 h 74493"/>
              <a:gd name="connsiteX4" fmla="*/ 1297172 w 1488558"/>
              <a:gd name="connsiteY4" fmla="*/ 74458 h 74493"/>
              <a:gd name="connsiteX5" fmla="*/ 1488558 w 1488558"/>
              <a:gd name="connsiteY5" fmla="*/ 10662 h 74493"/>
              <a:gd name="connsiteX0" fmla="*/ 0 w 1488558"/>
              <a:gd name="connsiteY0" fmla="*/ 10670 h 74501"/>
              <a:gd name="connsiteX1" fmla="*/ 329610 w 1488558"/>
              <a:gd name="connsiteY1" fmla="*/ 10670 h 74501"/>
              <a:gd name="connsiteX2" fmla="*/ 659219 w 1488558"/>
              <a:gd name="connsiteY2" fmla="*/ 63545 h 74501"/>
              <a:gd name="connsiteX3" fmla="*/ 978196 w 1488558"/>
              <a:gd name="connsiteY3" fmla="*/ 38 h 74501"/>
              <a:gd name="connsiteX4" fmla="*/ 1297172 w 1488558"/>
              <a:gd name="connsiteY4" fmla="*/ 74466 h 74501"/>
              <a:gd name="connsiteX5" fmla="*/ 1488558 w 1488558"/>
              <a:gd name="connsiteY5" fmla="*/ 10670 h 74501"/>
              <a:gd name="connsiteX0" fmla="*/ 0 w 1488558"/>
              <a:gd name="connsiteY0" fmla="*/ 4829 h 69119"/>
              <a:gd name="connsiteX1" fmla="*/ 329610 w 1488558"/>
              <a:gd name="connsiteY1" fmla="*/ 4829 h 69119"/>
              <a:gd name="connsiteX2" fmla="*/ 659219 w 1488558"/>
              <a:gd name="connsiteY2" fmla="*/ 57704 h 69119"/>
              <a:gd name="connsiteX3" fmla="*/ 1052624 w 1488558"/>
              <a:gd name="connsiteY3" fmla="*/ 35576 h 69119"/>
              <a:gd name="connsiteX4" fmla="*/ 1297172 w 1488558"/>
              <a:gd name="connsiteY4" fmla="*/ 68625 h 69119"/>
              <a:gd name="connsiteX5" fmla="*/ 1488558 w 1488558"/>
              <a:gd name="connsiteY5" fmla="*/ 4829 h 69119"/>
              <a:gd name="connsiteX0" fmla="*/ 0 w 1488558"/>
              <a:gd name="connsiteY0" fmla="*/ 4829 h 58547"/>
              <a:gd name="connsiteX1" fmla="*/ 329610 w 1488558"/>
              <a:gd name="connsiteY1" fmla="*/ 4829 h 58547"/>
              <a:gd name="connsiteX2" fmla="*/ 659219 w 1488558"/>
              <a:gd name="connsiteY2" fmla="*/ 57704 h 58547"/>
              <a:gd name="connsiteX3" fmla="*/ 1052624 w 1488558"/>
              <a:gd name="connsiteY3" fmla="*/ 35576 h 58547"/>
              <a:gd name="connsiteX4" fmla="*/ 1307804 w 1488558"/>
              <a:gd name="connsiteY4" fmla="*/ 11730 h 58547"/>
              <a:gd name="connsiteX5" fmla="*/ 1488558 w 1488558"/>
              <a:gd name="connsiteY5" fmla="*/ 4829 h 58547"/>
              <a:gd name="connsiteX0" fmla="*/ 0 w 1488558"/>
              <a:gd name="connsiteY0" fmla="*/ 40693 h 72881"/>
              <a:gd name="connsiteX1" fmla="*/ 329610 w 1488558"/>
              <a:gd name="connsiteY1" fmla="*/ 40693 h 72881"/>
              <a:gd name="connsiteX2" fmla="*/ 680484 w 1488558"/>
              <a:gd name="connsiteY2" fmla="*/ 466 h 72881"/>
              <a:gd name="connsiteX3" fmla="*/ 1052624 w 1488558"/>
              <a:gd name="connsiteY3" fmla="*/ 71440 h 72881"/>
              <a:gd name="connsiteX4" fmla="*/ 1307804 w 1488558"/>
              <a:gd name="connsiteY4" fmla="*/ 47594 h 72881"/>
              <a:gd name="connsiteX5" fmla="*/ 1488558 w 1488558"/>
              <a:gd name="connsiteY5" fmla="*/ 40693 h 72881"/>
              <a:gd name="connsiteX0" fmla="*/ 0 w 1488558"/>
              <a:gd name="connsiteY0" fmla="*/ 40402 h 72590"/>
              <a:gd name="connsiteX1" fmla="*/ 340242 w 1488558"/>
              <a:gd name="connsiteY1" fmla="*/ 50747 h 72590"/>
              <a:gd name="connsiteX2" fmla="*/ 680484 w 1488558"/>
              <a:gd name="connsiteY2" fmla="*/ 175 h 72590"/>
              <a:gd name="connsiteX3" fmla="*/ 1052624 w 1488558"/>
              <a:gd name="connsiteY3" fmla="*/ 71149 h 72590"/>
              <a:gd name="connsiteX4" fmla="*/ 1307804 w 1488558"/>
              <a:gd name="connsiteY4" fmla="*/ 47303 h 72590"/>
              <a:gd name="connsiteX5" fmla="*/ 1488558 w 1488558"/>
              <a:gd name="connsiteY5" fmla="*/ 40402 h 72590"/>
              <a:gd name="connsiteX0" fmla="*/ 0 w 1467293"/>
              <a:gd name="connsiteY0" fmla="*/ 61104 h 72602"/>
              <a:gd name="connsiteX1" fmla="*/ 318977 w 1467293"/>
              <a:gd name="connsiteY1" fmla="*/ 50759 h 72602"/>
              <a:gd name="connsiteX2" fmla="*/ 659219 w 1467293"/>
              <a:gd name="connsiteY2" fmla="*/ 187 h 72602"/>
              <a:gd name="connsiteX3" fmla="*/ 1031359 w 1467293"/>
              <a:gd name="connsiteY3" fmla="*/ 71161 h 72602"/>
              <a:gd name="connsiteX4" fmla="*/ 1286539 w 1467293"/>
              <a:gd name="connsiteY4" fmla="*/ 47315 h 72602"/>
              <a:gd name="connsiteX5" fmla="*/ 1467293 w 1467293"/>
              <a:gd name="connsiteY5" fmla="*/ 40414 h 72602"/>
              <a:gd name="connsiteX0" fmla="*/ 0 w 1467293"/>
              <a:gd name="connsiteY0" fmla="*/ 63571 h 63571"/>
              <a:gd name="connsiteX1" fmla="*/ 318977 w 1467293"/>
              <a:gd name="connsiteY1" fmla="*/ 53226 h 63571"/>
              <a:gd name="connsiteX2" fmla="*/ 659219 w 1467293"/>
              <a:gd name="connsiteY2" fmla="*/ 2654 h 63571"/>
              <a:gd name="connsiteX3" fmla="*/ 1041992 w 1467293"/>
              <a:gd name="connsiteY3" fmla="*/ 11561 h 63571"/>
              <a:gd name="connsiteX4" fmla="*/ 1286539 w 1467293"/>
              <a:gd name="connsiteY4" fmla="*/ 49782 h 63571"/>
              <a:gd name="connsiteX5" fmla="*/ 1467293 w 1467293"/>
              <a:gd name="connsiteY5" fmla="*/ 42881 h 63571"/>
              <a:gd name="connsiteX0" fmla="*/ 0 w 1467293"/>
              <a:gd name="connsiteY0" fmla="*/ 63005 h 63005"/>
              <a:gd name="connsiteX1" fmla="*/ 318977 w 1467293"/>
              <a:gd name="connsiteY1" fmla="*/ 52660 h 63005"/>
              <a:gd name="connsiteX2" fmla="*/ 659219 w 1467293"/>
              <a:gd name="connsiteY2" fmla="*/ 2088 h 63005"/>
              <a:gd name="connsiteX3" fmla="*/ 1041992 w 1467293"/>
              <a:gd name="connsiteY3" fmla="*/ 10995 h 63005"/>
              <a:gd name="connsiteX4" fmla="*/ 1275906 w 1467293"/>
              <a:gd name="connsiteY4" fmla="*/ 23354 h 63005"/>
              <a:gd name="connsiteX5" fmla="*/ 1467293 w 1467293"/>
              <a:gd name="connsiteY5" fmla="*/ 42315 h 6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293" h="63005">
                <a:moveTo>
                  <a:pt x="0" y="63005"/>
                </a:moveTo>
                <a:cubicBezTo>
                  <a:pt x="108098" y="59461"/>
                  <a:pt x="209107" y="62813"/>
                  <a:pt x="318977" y="52660"/>
                </a:cubicBezTo>
                <a:cubicBezTo>
                  <a:pt x="428847" y="42507"/>
                  <a:pt x="538717" y="9032"/>
                  <a:pt x="659219" y="2088"/>
                </a:cubicBezTo>
                <a:cubicBezTo>
                  <a:pt x="779722" y="-4856"/>
                  <a:pt x="939211" y="7451"/>
                  <a:pt x="1041992" y="10995"/>
                </a:cubicBezTo>
                <a:cubicBezTo>
                  <a:pt x="1144773" y="14539"/>
                  <a:pt x="1205023" y="18134"/>
                  <a:pt x="1275906" y="23354"/>
                </a:cubicBezTo>
                <a:cubicBezTo>
                  <a:pt x="1346789" y="28574"/>
                  <a:pt x="1467293" y="42315"/>
                  <a:pt x="1467293" y="4231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88" name="Ovál 87"/>
          <p:cNvSpPr/>
          <p:nvPr/>
        </p:nvSpPr>
        <p:spPr>
          <a:xfrm>
            <a:off x="8260332" y="5611680"/>
            <a:ext cx="575717" cy="2269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89" name="Ovál 88"/>
          <p:cNvSpPr/>
          <p:nvPr/>
        </p:nvSpPr>
        <p:spPr>
          <a:xfrm>
            <a:off x="8250268" y="6343409"/>
            <a:ext cx="575717" cy="224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90" name="Přímá spojnice 89"/>
          <p:cNvCxnSpPr/>
          <p:nvPr/>
        </p:nvCxnSpPr>
        <p:spPr>
          <a:xfrm>
            <a:off x="7797671" y="5758060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>
            <a:off x="8805210" y="5773077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7818122" y="6401286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8798115" y="6416765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Volný tvar 93"/>
          <p:cNvSpPr/>
          <p:nvPr/>
        </p:nvSpPr>
        <p:spPr>
          <a:xfrm>
            <a:off x="7808613" y="5957174"/>
            <a:ext cx="1488558" cy="102888"/>
          </a:xfrm>
          <a:custGeom>
            <a:avLst/>
            <a:gdLst>
              <a:gd name="connsiteX0" fmla="*/ 0 w 1488558"/>
              <a:gd name="connsiteY0" fmla="*/ 10796 h 74627"/>
              <a:gd name="connsiteX1" fmla="*/ 329610 w 1488558"/>
              <a:gd name="connsiteY1" fmla="*/ 10796 h 74627"/>
              <a:gd name="connsiteX2" fmla="*/ 680484 w 1488558"/>
              <a:gd name="connsiteY2" fmla="*/ 53327 h 74627"/>
              <a:gd name="connsiteX3" fmla="*/ 978196 w 1488558"/>
              <a:gd name="connsiteY3" fmla="*/ 164 h 74627"/>
              <a:gd name="connsiteX4" fmla="*/ 1297172 w 1488558"/>
              <a:gd name="connsiteY4" fmla="*/ 74592 h 74627"/>
              <a:gd name="connsiteX5" fmla="*/ 1488558 w 1488558"/>
              <a:gd name="connsiteY5" fmla="*/ 10796 h 74627"/>
              <a:gd name="connsiteX0" fmla="*/ 0 w 1488558"/>
              <a:gd name="connsiteY0" fmla="*/ 10671 h 74502"/>
              <a:gd name="connsiteX1" fmla="*/ 329610 w 1488558"/>
              <a:gd name="connsiteY1" fmla="*/ 10671 h 74502"/>
              <a:gd name="connsiteX2" fmla="*/ 659219 w 1488558"/>
              <a:gd name="connsiteY2" fmla="*/ 63546 h 74502"/>
              <a:gd name="connsiteX3" fmla="*/ 978196 w 1488558"/>
              <a:gd name="connsiteY3" fmla="*/ 39 h 74502"/>
              <a:gd name="connsiteX4" fmla="*/ 1297172 w 1488558"/>
              <a:gd name="connsiteY4" fmla="*/ 74467 h 74502"/>
              <a:gd name="connsiteX5" fmla="*/ 1488558 w 1488558"/>
              <a:gd name="connsiteY5" fmla="*/ 10671 h 74502"/>
              <a:gd name="connsiteX0" fmla="*/ 0 w 1488558"/>
              <a:gd name="connsiteY0" fmla="*/ 10677 h 74508"/>
              <a:gd name="connsiteX1" fmla="*/ 329610 w 1488558"/>
              <a:gd name="connsiteY1" fmla="*/ 10677 h 74508"/>
              <a:gd name="connsiteX2" fmla="*/ 659219 w 1488558"/>
              <a:gd name="connsiteY2" fmla="*/ 63552 h 74508"/>
              <a:gd name="connsiteX3" fmla="*/ 978196 w 1488558"/>
              <a:gd name="connsiteY3" fmla="*/ 45 h 74508"/>
              <a:gd name="connsiteX4" fmla="*/ 1297172 w 1488558"/>
              <a:gd name="connsiteY4" fmla="*/ 74473 h 74508"/>
              <a:gd name="connsiteX5" fmla="*/ 1488558 w 1488558"/>
              <a:gd name="connsiteY5" fmla="*/ 10677 h 74508"/>
              <a:gd name="connsiteX0" fmla="*/ 0 w 1488558"/>
              <a:gd name="connsiteY0" fmla="*/ 10662 h 74493"/>
              <a:gd name="connsiteX1" fmla="*/ 329610 w 1488558"/>
              <a:gd name="connsiteY1" fmla="*/ 10662 h 74493"/>
              <a:gd name="connsiteX2" fmla="*/ 659219 w 1488558"/>
              <a:gd name="connsiteY2" fmla="*/ 63537 h 74493"/>
              <a:gd name="connsiteX3" fmla="*/ 978196 w 1488558"/>
              <a:gd name="connsiteY3" fmla="*/ 30 h 74493"/>
              <a:gd name="connsiteX4" fmla="*/ 1297172 w 1488558"/>
              <a:gd name="connsiteY4" fmla="*/ 74458 h 74493"/>
              <a:gd name="connsiteX5" fmla="*/ 1488558 w 1488558"/>
              <a:gd name="connsiteY5" fmla="*/ 10662 h 74493"/>
              <a:gd name="connsiteX0" fmla="*/ 0 w 1488558"/>
              <a:gd name="connsiteY0" fmla="*/ 10670 h 74501"/>
              <a:gd name="connsiteX1" fmla="*/ 329610 w 1488558"/>
              <a:gd name="connsiteY1" fmla="*/ 10670 h 74501"/>
              <a:gd name="connsiteX2" fmla="*/ 659219 w 1488558"/>
              <a:gd name="connsiteY2" fmla="*/ 63545 h 74501"/>
              <a:gd name="connsiteX3" fmla="*/ 978196 w 1488558"/>
              <a:gd name="connsiteY3" fmla="*/ 38 h 74501"/>
              <a:gd name="connsiteX4" fmla="*/ 1297172 w 1488558"/>
              <a:gd name="connsiteY4" fmla="*/ 74466 h 74501"/>
              <a:gd name="connsiteX5" fmla="*/ 1488558 w 1488558"/>
              <a:gd name="connsiteY5" fmla="*/ 10670 h 74501"/>
              <a:gd name="connsiteX0" fmla="*/ 0 w 1488558"/>
              <a:gd name="connsiteY0" fmla="*/ 4829 h 69119"/>
              <a:gd name="connsiteX1" fmla="*/ 329610 w 1488558"/>
              <a:gd name="connsiteY1" fmla="*/ 4829 h 69119"/>
              <a:gd name="connsiteX2" fmla="*/ 659219 w 1488558"/>
              <a:gd name="connsiteY2" fmla="*/ 57704 h 69119"/>
              <a:gd name="connsiteX3" fmla="*/ 1052624 w 1488558"/>
              <a:gd name="connsiteY3" fmla="*/ 35576 h 69119"/>
              <a:gd name="connsiteX4" fmla="*/ 1297172 w 1488558"/>
              <a:gd name="connsiteY4" fmla="*/ 68625 h 69119"/>
              <a:gd name="connsiteX5" fmla="*/ 1488558 w 1488558"/>
              <a:gd name="connsiteY5" fmla="*/ 4829 h 69119"/>
              <a:gd name="connsiteX0" fmla="*/ 0 w 1488558"/>
              <a:gd name="connsiteY0" fmla="*/ 4829 h 58547"/>
              <a:gd name="connsiteX1" fmla="*/ 329610 w 1488558"/>
              <a:gd name="connsiteY1" fmla="*/ 4829 h 58547"/>
              <a:gd name="connsiteX2" fmla="*/ 659219 w 1488558"/>
              <a:gd name="connsiteY2" fmla="*/ 57704 h 58547"/>
              <a:gd name="connsiteX3" fmla="*/ 1052624 w 1488558"/>
              <a:gd name="connsiteY3" fmla="*/ 35576 h 58547"/>
              <a:gd name="connsiteX4" fmla="*/ 1307804 w 1488558"/>
              <a:gd name="connsiteY4" fmla="*/ 11730 h 58547"/>
              <a:gd name="connsiteX5" fmla="*/ 1488558 w 1488558"/>
              <a:gd name="connsiteY5" fmla="*/ 4829 h 58547"/>
              <a:gd name="connsiteX0" fmla="*/ 0 w 1488558"/>
              <a:gd name="connsiteY0" fmla="*/ 4829 h 58547"/>
              <a:gd name="connsiteX1" fmla="*/ 329610 w 1488558"/>
              <a:gd name="connsiteY1" fmla="*/ 4829 h 58547"/>
              <a:gd name="connsiteX2" fmla="*/ 659219 w 1488558"/>
              <a:gd name="connsiteY2" fmla="*/ 57704 h 58547"/>
              <a:gd name="connsiteX3" fmla="*/ 1073889 w 1488558"/>
              <a:gd name="connsiteY3" fmla="*/ 35576 h 58547"/>
              <a:gd name="connsiteX4" fmla="*/ 1307804 w 1488558"/>
              <a:gd name="connsiteY4" fmla="*/ 11730 h 58547"/>
              <a:gd name="connsiteX5" fmla="*/ 1488558 w 1488558"/>
              <a:gd name="connsiteY5" fmla="*/ 4829 h 58547"/>
              <a:gd name="connsiteX0" fmla="*/ 0 w 1488558"/>
              <a:gd name="connsiteY0" fmla="*/ 4829 h 58443"/>
              <a:gd name="connsiteX1" fmla="*/ 329610 w 1488558"/>
              <a:gd name="connsiteY1" fmla="*/ 4829 h 58443"/>
              <a:gd name="connsiteX2" fmla="*/ 659219 w 1488558"/>
              <a:gd name="connsiteY2" fmla="*/ 57704 h 58443"/>
              <a:gd name="connsiteX3" fmla="*/ 1073889 w 1488558"/>
              <a:gd name="connsiteY3" fmla="*/ 35576 h 58443"/>
              <a:gd name="connsiteX4" fmla="*/ 1339701 w 1488558"/>
              <a:gd name="connsiteY4" fmla="*/ 32420 h 58443"/>
              <a:gd name="connsiteX5" fmla="*/ 1488558 w 1488558"/>
              <a:gd name="connsiteY5" fmla="*/ 4829 h 58443"/>
              <a:gd name="connsiteX0" fmla="*/ 0 w 1488558"/>
              <a:gd name="connsiteY0" fmla="*/ 4829 h 60521"/>
              <a:gd name="connsiteX1" fmla="*/ 329610 w 1488558"/>
              <a:gd name="connsiteY1" fmla="*/ 4829 h 60521"/>
              <a:gd name="connsiteX2" fmla="*/ 659219 w 1488558"/>
              <a:gd name="connsiteY2" fmla="*/ 57704 h 60521"/>
              <a:gd name="connsiteX3" fmla="*/ 1095154 w 1488558"/>
              <a:gd name="connsiteY3" fmla="*/ 51093 h 60521"/>
              <a:gd name="connsiteX4" fmla="*/ 1339701 w 1488558"/>
              <a:gd name="connsiteY4" fmla="*/ 32420 h 60521"/>
              <a:gd name="connsiteX5" fmla="*/ 1488558 w 1488558"/>
              <a:gd name="connsiteY5" fmla="*/ 4829 h 60521"/>
              <a:gd name="connsiteX0" fmla="*/ 0 w 1488558"/>
              <a:gd name="connsiteY0" fmla="*/ 4093 h 52363"/>
              <a:gd name="connsiteX1" fmla="*/ 329610 w 1488558"/>
              <a:gd name="connsiteY1" fmla="*/ 4093 h 52363"/>
              <a:gd name="connsiteX2" fmla="*/ 669851 w 1488558"/>
              <a:gd name="connsiteY2" fmla="*/ 46623 h 52363"/>
              <a:gd name="connsiteX3" fmla="*/ 1095154 w 1488558"/>
              <a:gd name="connsiteY3" fmla="*/ 50357 h 52363"/>
              <a:gd name="connsiteX4" fmla="*/ 1339701 w 1488558"/>
              <a:gd name="connsiteY4" fmla="*/ 31684 h 52363"/>
              <a:gd name="connsiteX5" fmla="*/ 1488558 w 1488558"/>
              <a:gd name="connsiteY5" fmla="*/ 4093 h 52363"/>
              <a:gd name="connsiteX0" fmla="*/ 0 w 1488558"/>
              <a:gd name="connsiteY0" fmla="*/ 4093 h 50537"/>
              <a:gd name="connsiteX1" fmla="*/ 329610 w 1488558"/>
              <a:gd name="connsiteY1" fmla="*/ 4093 h 50537"/>
              <a:gd name="connsiteX2" fmla="*/ 669851 w 1488558"/>
              <a:gd name="connsiteY2" fmla="*/ 46623 h 50537"/>
              <a:gd name="connsiteX3" fmla="*/ 1095154 w 1488558"/>
              <a:gd name="connsiteY3" fmla="*/ 50357 h 50537"/>
              <a:gd name="connsiteX4" fmla="*/ 1339701 w 1488558"/>
              <a:gd name="connsiteY4" fmla="*/ 31684 h 50537"/>
              <a:gd name="connsiteX5" fmla="*/ 1488558 w 1488558"/>
              <a:gd name="connsiteY5" fmla="*/ 4093 h 50537"/>
              <a:gd name="connsiteX0" fmla="*/ 0 w 1488558"/>
              <a:gd name="connsiteY0" fmla="*/ 4093 h 50537"/>
              <a:gd name="connsiteX1" fmla="*/ 329610 w 1488558"/>
              <a:gd name="connsiteY1" fmla="*/ 4093 h 50537"/>
              <a:gd name="connsiteX2" fmla="*/ 669851 w 1488558"/>
              <a:gd name="connsiteY2" fmla="*/ 46623 h 50537"/>
              <a:gd name="connsiteX3" fmla="*/ 1095154 w 1488558"/>
              <a:gd name="connsiteY3" fmla="*/ 50357 h 50537"/>
              <a:gd name="connsiteX4" fmla="*/ 1339701 w 1488558"/>
              <a:gd name="connsiteY4" fmla="*/ 31684 h 50537"/>
              <a:gd name="connsiteX5" fmla="*/ 1488558 w 1488558"/>
              <a:gd name="connsiteY5" fmla="*/ 4093 h 50537"/>
              <a:gd name="connsiteX0" fmla="*/ 0 w 1488558"/>
              <a:gd name="connsiteY0" fmla="*/ 4093 h 53896"/>
              <a:gd name="connsiteX1" fmla="*/ 329610 w 1488558"/>
              <a:gd name="connsiteY1" fmla="*/ 4093 h 53896"/>
              <a:gd name="connsiteX2" fmla="*/ 669851 w 1488558"/>
              <a:gd name="connsiteY2" fmla="*/ 46623 h 53896"/>
              <a:gd name="connsiteX3" fmla="*/ 1095154 w 1488558"/>
              <a:gd name="connsiteY3" fmla="*/ 50357 h 53896"/>
              <a:gd name="connsiteX4" fmla="*/ 1339701 w 1488558"/>
              <a:gd name="connsiteY4" fmla="*/ 31684 h 53896"/>
              <a:gd name="connsiteX5" fmla="*/ 1488558 w 1488558"/>
              <a:gd name="connsiteY5" fmla="*/ 4093 h 53896"/>
              <a:gd name="connsiteX0" fmla="*/ 0 w 1488558"/>
              <a:gd name="connsiteY0" fmla="*/ 4093 h 50423"/>
              <a:gd name="connsiteX1" fmla="*/ 329610 w 1488558"/>
              <a:gd name="connsiteY1" fmla="*/ 4093 h 50423"/>
              <a:gd name="connsiteX2" fmla="*/ 669851 w 1488558"/>
              <a:gd name="connsiteY2" fmla="*/ 46623 h 50423"/>
              <a:gd name="connsiteX3" fmla="*/ 941171 w 1488558"/>
              <a:gd name="connsiteY3" fmla="*/ 38207 h 50423"/>
              <a:gd name="connsiteX4" fmla="*/ 1095154 w 1488558"/>
              <a:gd name="connsiteY4" fmla="*/ 50357 h 50423"/>
              <a:gd name="connsiteX5" fmla="*/ 1339701 w 1488558"/>
              <a:gd name="connsiteY5" fmla="*/ 31684 h 50423"/>
              <a:gd name="connsiteX6" fmla="*/ 1488558 w 1488558"/>
              <a:gd name="connsiteY6" fmla="*/ 4093 h 50423"/>
              <a:gd name="connsiteX0" fmla="*/ 0 w 1488558"/>
              <a:gd name="connsiteY0" fmla="*/ 4093 h 50423"/>
              <a:gd name="connsiteX1" fmla="*/ 329610 w 1488558"/>
              <a:gd name="connsiteY1" fmla="*/ 4093 h 50423"/>
              <a:gd name="connsiteX2" fmla="*/ 669851 w 1488558"/>
              <a:gd name="connsiteY2" fmla="*/ 46623 h 50423"/>
              <a:gd name="connsiteX3" fmla="*/ 941171 w 1488558"/>
              <a:gd name="connsiteY3" fmla="*/ 38207 h 50423"/>
              <a:gd name="connsiteX4" fmla="*/ 1095154 w 1488558"/>
              <a:gd name="connsiteY4" fmla="*/ 50357 h 50423"/>
              <a:gd name="connsiteX5" fmla="*/ 1339701 w 1488558"/>
              <a:gd name="connsiteY5" fmla="*/ 31684 h 50423"/>
              <a:gd name="connsiteX6" fmla="*/ 1488558 w 1488558"/>
              <a:gd name="connsiteY6" fmla="*/ 4093 h 50423"/>
              <a:gd name="connsiteX0" fmla="*/ 0 w 1488558"/>
              <a:gd name="connsiteY0" fmla="*/ 4093 h 50423"/>
              <a:gd name="connsiteX1" fmla="*/ 329610 w 1488558"/>
              <a:gd name="connsiteY1" fmla="*/ 4093 h 50423"/>
              <a:gd name="connsiteX2" fmla="*/ 669851 w 1488558"/>
              <a:gd name="connsiteY2" fmla="*/ 46623 h 50423"/>
              <a:gd name="connsiteX3" fmla="*/ 923358 w 1488558"/>
              <a:gd name="connsiteY3" fmla="*/ 38207 h 50423"/>
              <a:gd name="connsiteX4" fmla="*/ 1095154 w 1488558"/>
              <a:gd name="connsiteY4" fmla="*/ 50357 h 50423"/>
              <a:gd name="connsiteX5" fmla="*/ 1339701 w 1488558"/>
              <a:gd name="connsiteY5" fmla="*/ 31684 h 50423"/>
              <a:gd name="connsiteX6" fmla="*/ 1488558 w 1488558"/>
              <a:gd name="connsiteY6" fmla="*/ 4093 h 50423"/>
              <a:gd name="connsiteX0" fmla="*/ 0 w 1488558"/>
              <a:gd name="connsiteY0" fmla="*/ 4093 h 51680"/>
              <a:gd name="connsiteX1" fmla="*/ 329610 w 1488558"/>
              <a:gd name="connsiteY1" fmla="*/ 4093 h 51680"/>
              <a:gd name="connsiteX2" fmla="*/ 669851 w 1488558"/>
              <a:gd name="connsiteY2" fmla="*/ 46623 h 51680"/>
              <a:gd name="connsiteX3" fmla="*/ 911482 w 1488558"/>
              <a:gd name="connsiteY3" fmla="*/ 49761 h 51680"/>
              <a:gd name="connsiteX4" fmla="*/ 1095154 w 1488558"/>
              <a:gd name="connsiteY4" fmla="*/ 50357 h 51680"/>
              <a:gd name="connsiteX5" fmla="*/ 1339701 w 1488558"/>
              <a:gd name="connsiteY5" fmla="*/ 31684 h 51680"/>
              <a:gd name="connsiteX6" fmla="*/ 1488558 w 1488558"/>
              <a:gd name="connsiteY6" fmla="*/ 4093 h 51680"/>
              <a:gd name="connsiteX0" fmla="*/ 0 w 1488558"/>
              <a:gd name="connsiteY0" fmla="*/ 4093 h 50544"/>
              <a:gd name="connsiteX1" fmla="*/ 329610 w 1488558"/>
              <a:gd name="connsiteY1" fmla="*/ 4093 h 50544"/>
              <a:gd name="connsiteX2" fmla="*/ 669851 w 1488558"/>
              <a:gd name="connsiteY2" fmla="*/ 46623 h 50544"/>
              <a:gd name="connsiteX3" fmla="*/ 911482 w 1488558"/>
              <a:gd name="connsiteY3" fmla="*/ 49761 h 50544"/>
              <a:gd name="connsiteX4" fmla="*/ 1095154 w 1488558"/>
              <a:gd name="connsiteY4" fmla="*/ 50357 h 50544"/>
              <a:gd name="connsiteX5" fmla="*/ 1339701 w 1488558"/>
              <a:gd name="connsiteY5" fmla="*/ 31684 h 50544"/>
              <a:gd name="connsiteX6" fmla="*/ 1488558 w 1488558"/>
              <a:gd name="connsiteY6" fmla="*/ 4093 h 50544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78281 w 1488558"/>
              <a:gd name="connsiteY4" fmla="*/ 15696 h 49761"/>
              <a:gd name="connsiteX5" fmla="*/ 1339701 w 1488558"/>
              <a:gd name="connsiteY5" fmla="*/ 31684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78281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7400 h 53068"/>
              <a:gd name="connsiteX1" fmla="*/ 329610 w 1488558"/>
              <a:gd name="connsiteY1" fmla="*/ 7400 h 53068"/>
              <a:gd name="connsiteX2" fmla="*/ 669851 w 1488558"/>
              <a:gd name="connsiteY2" fmla="*/ 49930 h 53068"/>
              <a:gd name="connsiteX3" fmla="*/ 911482 w 1488558"/>
              <a:gd name="connsiteY3" fmla="*/ 53068 h 53068"/>
              <a:gd name="connsiteX4" fmla="*/ 1178281 w 1488558"/>
              <a:gd name="connsiteY4" fmla="*/ 19003 h 53068"/>
              <a:gd name="connsiteX5" fmla="*/ 1351577 w 1488558"/>
              <a:gd name="connsiteY5" fmla="*/ 8995 h 53068"/>
              <a:gd name="connsiteX6" fmla="*/ 1488558 w 1488558"/>
              <a:gd name="connsiteY6" fmla="*/ 7400 h 53068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288593 w 1488558"/>
              <a:gd name="connsiteY5" fmla="*/ 15167 h 49761"/>
              <a:gd name="connsiteX6" fmla="*/ 1351577 w 1488558"/>
              <a:gd name="connsiteY6" fmla="*/ 5688 h 49761"/>
              <a:gd name="connsiteX7" fmla="*/ 1488558 w 1488558"/>
              <a:gd name="connsiteY7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03223 w 1488558"/>
              <a:gd name="connsiteY5" fmla="*/ 29401 h 49761"/>
              <a:gd name="connsiteX6" fmla="*/ 1351577 w 1488558"/>
              <a:gd name="connsiteY6" fmla="*/ 5688 h 49761"/>
              <a:gd name="connsiteX7" fmla="*/ 1488558 w 1488558"/>
              <a:gd name="connsiteY7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03223 w 1488558"/>
              <a:gd name="connsiteY5" fmla="*/ 29401 h 49761"/>
              <a:gd name="connsiteX6" fmla="*/ 1410099 w 1488558"/>
              <a:gd name="connsiteY6" fmla="*/ 5688 h 49761"/>
              <a:gd name="connsiteX7" fmla="*/ 1488558 w 1488558"/>
              <a:gd name="connsiteY7" fmla="*/ 4093 h 4976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136717 w 1488558"/>
              <a:gd name="connsiteY5" fmla="*/ 15696 h 50051"/>
              <a:gd name="connsiteX6" fmla="*/ 1303223 w 1488558"/>
              <a:gd name="connsiteY6" fmla="*/ 29401 h 50051"/>
              <a:gd name="connsiteX7" fmla="*/ 1410099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74804 w 1488558"/>
              <a:gd name="connsiteY5" fmla="*/ 15696 h 50051"/>
              <a:gd name="connsiteX6" fmla="*/ 1303223 w 1488558"/>
              <a:gd name="connsiteY6" fmla="*/ 29401 h 50051"/>
              <a:gd name="connsiteX7" fmla="*/ 1410099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74804 w 1488558"/>
              <a:gd name="connsiteY5" fmla="*/ 15696 h 50051"/>
              <a:gd name="connsiteX6" fmla="*/ 1188923 w 1488558"/>
              <a:gd name="connsiteY6" fmla="*/ 36352 h 50051"/>
              <a:gd name="connsiteX7" fmla="*/ 1410099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74804 w 1488558"/>
              <a:gd name="connsiteY5" fmla="*/ 15696 h 50051"/>
              <a:gd name="connsiteX6" fmla="*/ 1188923 w 1488558"/>
              <a:gd name="connsiteY6" fmla="*/ 36352 h 50051"/>
              <a:gd name="connsiteX7" fmla="*/ 1343424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46229 w 1488558"/>
              <a:gd name="connsiteY5" fmla="*/ 15696 h 50051"/>
              <a:gd name="connsiteX6" fmla="*/ 1188923 w 1488558"/>
              <a:gd name="connsiteY6" fmla="*/ 36352 h 50051"/>
              <a:gd name="connsiteX7" fmla="*/ 1343424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46229 w 1488558"/>
              <a:gd name="connsiteY5" fmla="*/ 15696 h 50051"/>
              <a:gd name="connsiteX6" fmla="*/ 1188923 w 1488558"/>
              <a:gd name="connsiteY6" fmla="*/ 36352 h 50051"/>
              <a:gd name="connsiteX7" fmla="*/ 1343424 w 1488558"/>
              <a:gd name="connsiteY7" fmla="*/ 5688 h 50051"/>
              <a:gd name="connsiteX8" fmla="*/ 1488558 w 1488558"/>
              <a:gd name="connsiteY8" fmla="*/ 4093 h 5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8558" h="50051">
                <a:moveTo>
                  <a:pt x="0" y="4093"/>
                </a:moveTo>
                <a:cubicBezTo>
                  <a:pt x="108098" y="549"/>
                  <a:pt x="217968" y="-2995"/>
                  <a:pt x="329610" y="4093"/>
                </a:cubicBezTo>
                <a:cubicBezTo>
                  <a:pt x="441252" y="11181"/>
                  <a:pt x="589766" y="43479"/>
                  <a:pt x="669851" y="46623"/>
                </a:cubicBezTo>
                <a:cubicBezTo>
                  <a:pt x="749936" y="49767"/>
                  <a:pt x="769851" y="22437"/>
                  <a:pt x="810123" y="22960"/>
                </a:cubicBezTo>
                <a:cubicBezTo>
                  <a:pt x="850395" y="23483"/>
                  <a:pt x="854668" y="53289"/>
                  <a:pt x="911482" y="49761"/>
                </a:cubicBezTo>
                <a:cubicBezTo>
                  <a:pt x="992818" y="44095"/>
                  <a:pt x="999989" y="17931"/>
                  <a:pt x="1046229" y="15696"/>
                </a:cubicBezTo>
                <a:cubicBezTo>
                  <a:pt x="1092469" y="13461"/>
                  <a:pt x="1154131" y="36528"/>
                  <a:pt x="1188923" y="36352"/>
                </a:cubicBezTo>
                <a:cubicBezTo>
                  <a:pt x="1209918" y="33192"/>
                  <a:pt x="1312535" y="9906"/>
                  <a:pt x="1343424" y="5688"/>
                </a:cubicBezTo>
                <a:cubicBezTo>
                  <a:pt x="1374313" y="1470"/>
                  <a:pt x="1488558" y="4093"/>
                  <a:pt x="1488558" y="409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95" name="Ovál 94"/>
          <p:cNvSpPr/>
          <p:nvPr/>
        </p:nvSpPr>
        <p:spPr>
          <a:xfrm>
            <a:off x="10435102" y="5654508"/>
            <a:ext cx="575717" cy="144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96" name="Ovál 95"/>
          <p:cNvSpPr/>
          <p:nvPr/>
        </p:nvSpPr>
        <p:spPr>
          <a:xfrm>
            <a:off x="10434287" y="6397104"/>
            <a:ext cx="575717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97" name="Přímá spojnice 96"/>
          <p:cNvCxnSpPr/>
          <p:nvPr/>
        </p:nvCxnSpPr>
        <p:spPr>
          <a:xfrm>
            <a:off x="9956198" y="5779326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>
            <a:off x="10434287" y="5779326"/>
            <a:ext cx="10615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9976649" y="6422552"/>
            <a:ext cx="4789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>
            <a:off x="10434287" y="6424539"/>
            <a:ext cx="10437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Volný tvar 100"/>
          <p:cNvSpPr/>
          <p:nvPr/>
        </p:nvSpPr>
        <p:spPr>
          <a:xfrm flipV="1">
            <a:off x="7808597" y="6085759"/>
            <a:ext cx="1488558" cy="102888"/>
          </a:xfrm>
          <a:custGeom>
            <a:avLst/>
            <a:gdLst>
              <a:gd name="connsiteX0" fmla="*/ 0 w 1488558"/>
              <a:gd name="connsiteY0" fmla="*/ 10796 h 74627"/>
              <a:gd name="connsiteX1" fmla="*/ 329610 w 1488558"/>
              <a:gd name="connsiteY1" fmla="*/ 10796 h 74627"/>
              <a:gd name="connsiteX2" fmla="*/ 680484 w 1488558"/>
              <a:gd name="connsiteY2" fmla="*/ 53327 h 74627"/>
              <a:gd name="connsiteX3" fmla="*/ 978196 w 1488558"/>
              <a:gd name="connsiteY3" fmla="*/ 164 h 74627"/>
              <a:gd name="connsiteX4" fmla="*/ 1297172 w 1488558"/>
              <a:gd name="connsiteY4" fmla="*/ 74592 h 74627"/>
              <a:gd name="connsiteX5" fmla="*/ 1488558 w 1488558"/>
              <a:gd name="connsiteY5" fmla="*/ 10796 h 74627"/>
              <a:gd name="connsiteX0" fmla="*/ 0 w 1488558"/>
              <a:gd name="connsiteY0" fmla="*/ 10671 h 74502"/>
              <a:gd name="connsiteX1" fmla="*/ 329610 w 1488558"/>
              <a:gd name="connsiteY1" fmla="*/ 10671 h 74502"/>
              <a:gd name="connsiteX2" fmla="*/ 659219 w 1488558"/>
              <a:gd name="connsiteY2" fmla="*/ 63546 h 74502"/>
              <a:gd name="connsiteX3" fmla="*/ 978196 w 1488558"/>
              <a:gd name="connsiteY3" fmla="*/ 39 h 74502"/>
              <a:gd name="connsiteX4" fmla="*/ 1297172 w 1488558"/>
              <a:gd name="connsiteY4" fmla="*/ 74467 h 74502"/>
              <a:gd name="connsiteX5" fmla="*/ 1488558 w 1488558"/>
              <a:gd name="connsiteY5" fmla="*/ 10671 h 74502"/>
              <a:gd name="connsiteX0" fmla="*/ 0 w 1488558"/>
              <a:gd name="connsiteY0" fmla="*/ 10677 h 74508"/>
              <a:gd name="connsiteX1" fmla="*/ 329610 w 1488558"/>
              <a:gd name="connsiteY1" fmla="*/ 10677 h 74508"/>
              <a:gd name="connsiteX2" fmla="*/ 659219 w 1488558"/>
              <a:gd name="connsiteY2" fmla="*/ 63552 h 74508"/>
              <a:gd name="connsiteX3" fmla="*/ 978196 w 1488558"/>
              <a:gd name="connsiteY3" fmla="*/ 45 h 74508"/>
              <a:gd name="connsiteX4" fmla="*/ 1297172 w 1488558"/>
              <a:gd name="connsiteY4" fmla="*/ 74473 h 74508"/>
              <a:gd name="connsiteX5" fmla="*/ 1488558 w 1488558"/>
              <a:gd name="connsiteY5" fmla="*/ 10677 h 74508"/>
              <a:gd name="connsiteX0" fmla="*/ 0 w 1488558"/>
              <a:gd name="connsiteY0" fmla="*/ 10662 h 74493"/>
              <a:gd name="connsiteX1" fmla="*/ 329610 w 1488558"/>
              <a:gd name="connsiteY1" fmla="*/ 10662 h 74493"/>
              <a:gd name="connsiteX2" fmla="*/ 659219 w 1488558"/>
              <a:gd name="connsiteY2" fmla="*/ 63537 h 74493"/>
              <a:gd name="connsiteX3" fmla="*/ 978196 w 1488558"/>
              <a:gd name="connsiteY3" fmla="*/ 30 h 74493"/>
              <a:gd name="connsiteX4" fmla="*/ 1297172 w 1488558"/>
              <a:gd name="connsiteY4" fmla="*/ 74458 h 74493"/>
              <a:gd name="connsiteX5" fmla="*/ 1488558 w 1488558"/>
              <a:gd name="connsiteY5" fmla="*/ 10662 h 74493"/>
              <a:gd name="connsiteX0" fmla="*/ 0 w 1488558"/>
              <a:gd name="connsiteY0" fmla="*/ 10670 h 74501"/>
              <a:gd name="connsiteX1" fmla="*/ 329610 w 1488558"/>
              <a:gd name="connsiteY1" fmla="*/ 10670 h 74501"/>
              <a:gd name="connsiteX2" fmla="*/ 659219 w 1488558"/>
              <a:gd name="connsiteY2" fmla="*/ 63545 h 74501"/>
              <a:gd name="connsiteX3" fmla="*/ 978196 w 1488558"/>
              <a:gd name="connsiteY3" fmla="*/ 38 h 74501"/>
              <a:gd name="connsiteX4" fmla="*/ 1297172 w 1488558"/>
              <a:gd name="connsiteY4" fmla="*/ 74466 h 74501"/>
              <a:gd name="connsiteX5" fmla="*/ 1488558 w 1488558"/>
              <a:gd name="connsiteY5" fmla="*/ 10670 h 74501"/>
              <a:gd name="connsiteX0" fmla="*/ 0 w 1488558"/>
              <a:gd name="connsiteY0" fmla="*/ 4829 h 69119"/>
              <a:gd name="connsiteX1" fmla="*/ 329610 w 1488558"/>
              <a:gd name="connsiteY1" fmla="*/ 4829 h 69119"/>
              <a:gd name="connsiteX2" fmla="*/ 659219 w 1488558"/>
              <a:gd name="connsiteY2" fmla="*/ 57704 h 69119"/>
              <a:gd name="connsiteX3" fmla="*/ 1052624 w 1488558"/>
              <a:gd name="connsiteY3" fmla="*/ 35576 h 69119"/>
              <a:gd name="connsiteX4" fmla="*/ 1297172 w 1488558"/>
              <a:gd name="connsiteY4" fmla="*/ 68625 h 69119"/>
              <a:gd name="connsiteX5" fmla="*/ 1488558 w 1488558"/>
              <a:gd name="connsiteY5" fmla="*/ 4829 h 69119"/>
              <a:gd name="connsiteX0" fmla="*/ 0 w 1488558"/>
              <a:gd name="connsiteY0" fmla="*/ 4829 h 58547"/>
              <a:gd name="connsiteX1" fmla="*/ 329610 w 1488558"/>
              <a:gd name="connsiteY1" fmla="*/ 4829 h 58547"/>
              <a:gd name="connsiteX2" fmla="*/ 659219 w 1488558"/>
              <a:gd name="connsiteY2" fmla="*/ 57704 h 58547"/>
              <a:gd name="connsiteX3" fmla="*/ 1052624 w 1488558"/>
              <a:gd name="connsiteY3" fmla="*/ 35576 h 58547"/>
              <a:gd name="connsiteX4" fmla="*/ 1307804 w 1488558"/>
              <a:gd name="connsiteY4" fmla="*/ 11730 h 58547"/>
              <a:gd name="connsiteX5" fmla="*/ 1488558 w 1488558"/>
              <a:gd name="connsiteY5" fmla="*/ 4829 h 58547"/>
              <a:gd name="connsiteX0" fmla="*/ 0 w 1488558"/>
              <a:gd name="connsiteY0" fmla="*/ 4829 h 58547"/>
              <a:gd name="connsiteX1" fmla="*/ 329610 w 1488558"/>
              <a:gd name="connsiteY1" fmla="*/ 4829 h 58547"/>
              <a:gd name="connsiteX2" fmla="*/ 659219 w 1488558"/>
              <a:gd name="connsiteY2" fmla="*/ 57704 h 58547"/>
              <a:gd name="connsiteX3" fmla="*/ 1073889 w 1488558"/>
              <a:gd name="connsiteY3" fmla="*/ 35576 h 58547"/>
              <a:gd name="connsiteX4" fmla="*/ 1307804 w 1488558"/>
              <a:gd name="connsiteY4" fmla="*/ 11730 h 58547"/>
              <a:gd name="connsiteX5" fmla="*/ 1488558 w 1488558"/>
              <a:gd name="connsiteY5" fmla="*/ 4829 h 58547"/>
              <a:gd name="connsiteX0" fmla="*/ 0 w 1488558"/>
              <a:gd name="connsiteY0" fmla="*/ 4829 h 58443"/>
              <a:gd name="connsiteX1" fmla="*/ 329610 w 1488558"/>
              <a:gd name="connsiteY1" fmla="*/ 4829 h 58443"/>
              <a:gd name="connsiteX2" fmla="*/ 659219 w 1488558"/>
              <a:gd name="connsiteY2" fmla="*/ 57704 h 58443"/>
              <a:gd name="connsiteX3" fmla="*/ 1073889 w 1488558"/>
              <a:gd name="connsiteY3" fmla="*/ 35576 h 58443"/>
              <a:gd name="connsiteX4" fmla="*/ 1339701 w 1488558"/>
              <a:gd name="connsiteY4" fmla="*/ 32420 h 58443"/>
              <a:gd name="connsiteX5" fmla="*/ 1488558 w 1488558"/>
              <a:gd name="connsiteY5" fmla="*/ 4829 h 58443"/>
              <a:gd name="connsiteX0" fmla="*/ 0 w 1488558"/>
              <a:gd name="connsiteY0" fmla="*/ 4829 h 60521"/>
              <a:gd name="connsiteX1" fmla="*/ 329610 w 1488558"/>
              <a:gd name="connsiteY1" fmla="*/ 4829 h 60521"/>
              <a:gd name="connsiteX2" fmla="*/ 659219 w 1488558"/>
              <a:gd name="connsiteY2" fmla="*/ 57704 h 60521"/>
              <a:gd name="connsiteX3" fmla="*/ 1095154 w 1488558"/>
              <a:gd name="connsiteY3" fmla="*/ 51093 h 60521"/>
              <a:gd name="connsiteX4" fmla="*/ 1339701 w 1488558"/>
              <a:gd name="connsiteY4" fmla="*/ 32420 h 60521"/>
              <a:gd name="connsiteX5" fmla="*/ 1488558 w 1488558"/>
              <a:gd name="connsiteY5" fmla="*/ 4829 h 60521"/>
              <a:gd name="connsiteX0" fmla="*/ 0 w 1488558"/>
              <a:gd name="connsiteY0" fmla="*/ 4093 h 52363"/>
              <a:gd name="connsiteX1" fmla="*/ 329610 w 1488558"/>
              <a:gd name="connsiteY1" fmla="*/ 4093 h 52363"/>
              <a:gd name="connsiteX2" fmla="*/ 669851 w 1488558"/>
              <a:gd name="connsiteY2" fmla="*/ 46623 h 52363"/>
              <a:gd name="connsiteX3" fmla="*/ 1095154 w 1488558"/>
              <a:gd name="connsiteY3" fmla="*/ 50357 h 52363"/>
              <a:gd name="connsiteX4" fmla="*/ 1339701 w 1488558"/>
              <a:gd name="connsiteY4" fmla="*/ 31684 h 52363"/>
              <a:gd name="connsiteX5" fmla="*/ 1488558 w 1488558"/>
              <a:gd name="connsiteY5" fmla="*/ 4093 h 52363"/>
              <a:gd name="connsiteX0" fmla="*/ 0 w 1488558"/>
              <a:gd name="connsiteY0" fmla="*/ 4093 h 50537"/>
              <a:gd name="connsiteX1" fmla="*/ 329610 w 1488558"/>
              <a:gd name="connsiteY1" fmla="*/ 4093 h 50537"/>
              <a:gd name="connsiteX2" fmla="*/ 669851 w 1488558"/>
              <a:gd name="connsiteY2" fmla="*/ 46623 h 50537"/>
              <a:gd name="connsiteX3" fmla="*/ 1095154 w 1488558"/>
              <a:gd name="connsiteY3" fmla="*/ 50357 h 50537"/>
              <a:gd name="connsiteX4" fmla="*/ 1339701 w 1488558"/>
              <a:gd name="connsiteY4" fmla="*/ 31684 h 50537"/>
              <a:gd name="connsiteX5" fmla="*/ 1488558 w 1488558"/>
              <a:gd name="connsiteY5" fmla="*/ 4093 h 50537"/>
              <a:gd name="connsiteX0" fmla="*/ 0 w 1488558"/>
              <a:gd name="connsiteY0" fmla="*/ 4093 h 50537"/>
              <a:gd name="connsiteX1" fmla="*/ 329610 w 1488558"/>
              <a:gd name="connsiteY1" fmla="*/ 4093 h 50537"/>
              <a:gd name="connsiteX2" fmla="*/ 669851 w 1488558"/>
              <a:gd name="connsiteY2" fmla="*/ 46623 h 50537"/>
              <a:gd name="connsiteX3" fmla="*/ 1095154 w 1488558"/>
              <a:gd name="connsiteY3" fmla="*/ 50357 h 50537"/>
              <a:gd name="connsiteX4" fmla="*/ 1339701 w 1488558"/>
              <a:gd name="connsiteY4" fmla="*/ 31684 h 50537"/>
              <a:gd name="connsiteX5" fmla="*/ 1488558 w 1488558"/>
              <a:gd name="connsiteY5" fmla="*/ 4093 h 50537"/>
              <a:gd name="connsiteX0" fmla="*/ 0 w 1488558"/>
              <a:gd name="connsiteY0" fmla="*/ 4093 h 53896"/>
              <a:gd name="connsiteX1" fmla="*/ 329610 w 1488558"/>
              <a:gd name="connsiteY1" fmla="*/ 4093 h 53896"/>
              <a:gd name="connsiteX2" fmla="*/ 669851 w 1488558"/>
              <a:gd name="connsiteY2" fmla="*/ 46623 h 53896"/>
              <a:gd name="connsiteX3" fmla="*/ 1095154 w 1488558"/>
              <a:gd name="connsiteY3" fmla="*/ 50357 h 53896"/>
              <a:gd name="connsiteX4" fmla="*/ 1339701 w 1488558"/>
              <a:gd name="connsiteY4" fmla="*/ 31684 h 53896"/>
              <a:gd name="connsiteX5" fmla="*/ 1488558 w 1488558"/>
              <a:gd name="connsiteY5" fmla="*/ 4093 h 53896"/>
              <a:gd name="connsiteX0" fmla="*/ 0 w 1488558"/>
              <a:gd name="connsiteY0" fmla="*/ 4093 h 50423"/>
              <a:gd name="connsiteX1" fmla="*/ 329610 w 1488558"/>
              <a:gd name="connsiteY1" fmla="*/ 4093 h 50423"/>
              <a:gd name="connsiteX2" fmla="*/ 669851 w 1488558"/>
              <a:gd name="connsiteY2" fmla="*/ 46623 h 50423"/>
              <a:gd name="connsiteX3" fmla="*/ 941171 w 1488558"/>
              <a:gd name="connsiteY3" fmla="*/ 38207 h 50423"/>
              <a:gd name="connsiteX4" fmla="*/ 1095154 w 1488558"/>
              <a:gd name="connsiteY4" fmla="*/ 50357 h 50423"/>
              <a:gd name="connsiteX5" fmla="*/ 1339701 w 1488558"/>
              <a:gd name="connsiteY5" fmla="*/ 31684 h 50423"/>
              <a:gd name="connsiteX6" fmla="*/ 1488558 w 1488558"/>
              <a:gd name="connsiteY6" fmla="*/ 4093 h 50423"/>
              <a:gd name="connsiteX0" fmla="*/ 0 w 1488558"/>
              <a:gd name="connsiteY0" fmla="*/ 4093 h 50423"/>
              <a:gd name="connsiteX1" fmla="*/ 329610 w 1488558"/>
              <a:gd name="connsiteY1" fmla="*/ 4093 h 50423"/>
              <a:gd name="connsiteX2" fmla="*/ 669851 w 1488558"/>
              <a:gd name="connsiteY2" fmla="*/ 46623 h 50423"/>
              <a:gd name="connsiteX3" fmla="*/ 941171 w 1488558"/>
              <a:gd name="connsiteY3" fmla="*/ 38207 h 50423"/>
              <a:gd name="connsiteX4" fmla="*/ 1095154 w 1488558"/>
              <a:gd name="connsiteY4" fmla="*/ 50357 h 50423"/>
              <a:gd name="connsiteX5" fmla="*/ 1339701 w 1488558"/>
              <a:gd name="connsiteY5" fmla="*/ 31684 h 50423"/>
              <a:gd name="connsiteX6" fmla="*/ 1488558 w 1488558"/>
              <a:gd name="connsiteY6" fmla="*/ 4093 h 50423"/>
              <a:gd name="connsiteX0" fmla="*/ 0 w 1488558"/>
              <a:gd name="connsiteY0" fmla="*/ 4093 h 50423"/>
              <a:gd name="connsiteX1" fmla="*/ 329610 w 1488558"/>
              <a:gd name="connsiteY1" fmla="*/ 4093 h 50423"/>
              <a:gd name="connsiteX2" fmla="*/ 669851 w 1488558"/>
              <a:gd name="connsiteY2" fmla="*/ 46623 h 50423"/>
              <a:gd name="connsiteX3" fmla="*/ 923358 w 1488558"/>
              <a:gd name="connsiteY3" fmla="*/ 38207 h 50423"/>
              <a:gd name="connsiteX4" fmla="*/ 1095154 w 1488558"/>
              <a:gd name="connsiteY4" fmla="*/ 50357 h 50423"/>
              <a:gd name="connsiteX5" fmla="*/ 1339701 w 1488558"/>
              <a:gd name="connsiteY5" fmla="*/ 31684 h 50423"/>
              <a:gd name="connsiteX6" fmla="*/ 1488558 w 1488558"/>
              <a:gd name="connsiteY6" fmla="*/ 4093 h 50423"/>
              <a:gd name="connsiteX0" fmla="*/ 0 w 1488558"/>
              <a:gd name="connsiteY0" fmla="*/ 4093 h 51680"/>
              <a:gd name="connsiteX1" fmla="*/ 329610 w 1488558"/>
              <a:gd name="connsiteY1" fmla="*/ 4093 h 51680"/>
              <a:gd name="connsiteX2" fmla="*/ 669851 w 1488558"/>
              <a:gd name="connsiteY2" fmla="*/ 46623 h 51680"/>
              <a:gd name="connsiteX3" fmla="*/ 911482 w 1488558"/>
              <a:gd name="connsiteY3" fmla="*/ 49761 h 51680"/>
              <a:gd name="connsiteX4" fmla="*/ 1095154 w 1488558"/>
              <a:gd name="connsiteY4" fmla="*/ 50357 h 51680"/>
              <a:gd name="connsiteX5" fmla="*/ 1339701 w 1488558"/>
              <a:gd name="connsiteY5" fmla="*/ 31684 h 51680"/>
              <a:gd name="connsiteX6" fmla="*/ 1488558 w 1488558"/>
              <a:gd name="connsiteY6" fmla="*/ 4093 h 51680"/>
              <a:gd name="connsiteX0" fmla="*/ 0 w 1488558"/>
              <a:gd name="connsiteY0" fmla="*/ 4093 h 50544"/>
              <a:gd name="connsiteX1" fmla="*/ 329610 w 1488558"/>
              <a:gd name="connsiteY1" fmla="*/ 4093 h 50544"/>
              <a:gd name="connsiteX2" fmla="*/ 669851 w 1488558"/>
              <a:gd name="connsiteY2" fmla="*/ 46623 h 50544"/>
              <a:gd name="connsiteX3" fmla="*/ 911482 w 1488558"/>
              <a:gd name="connsiteY3" fmla="*/ 49761 h 50544"/>
              <a:gd name="connsiteX4" fmla="*/ 1095154 w 1488558"/>
              <a:gd name="connsiteY4" fmla="*/ 50357 h 50544"/>
              <a:gd name="connsiteX5" fmla="*/ 1339701 w 1488558"/>
              <a:gd name="connsiteY5" fmla="*/ 31684 h 50544"/>
              <a:gd name="connsiteX6" fmla="*/ 1488558 w 1488558"/>
              <a:gd name="connsiteY6" fmla="*/ 4093 h 50544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78281 w 1488558"/>
              <a:gd name="connsiteY4" fmla="*/ 15696 h 49761"/>
              <a:gd name="connsiteX5" fmla="*/ 1339701 w 1488558"/>
              <a:gd name="connsiteY5" fmla="*/ 31684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78281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7400 h 53068"/>
              <a:gd name="connsiteX1" fmla="*/ 329610 w 1488558"/>
              <a:gd name="connsiteY1" fmla="*/ 7400 h 53068"/>
              <a:gd name="connsiteX2" fmla="*/ 669851 w 1488558"/>
              <a:gd name="connsiteY2" fmla="*/ 49930 h 53068"/>
              <a:gd name="connsiteX3" fmla="*/ 911482 w 1488558"/>
              <a:gd name="connsiteY3" fmla="*/ 53068 h 53068"/>
              <a:gd name="connsiteX4" fmla="*/ 1178281 w 1488558"/>
              <a:gd name="connsiteY4" fmla="*/ 19003 h 53068"/>
              <a:gd name="connsiteX5" fmla="*/ 1351577 w 1488558"/>
              <a:gd name="connsiteY5" fmla="*/ 8995 h 53068"/>
              <a:gd name="connsiteX6" fmla="*/ 1488558 w 1488558"/>
              <a:gd name="connsiteY6" fmla="*/ 7400 h 53068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51577 w 1488558"/>
              <a:gd name="connsiteY5" fmla="*/ 5688 h 49761"/>
              <a:gd name="connsiteX6" fmla="*/ 1488558 w 1488558"/>
              <a:gd name="connsiteY6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288593 w 1488558"/>
              <a:gd name="connsiteY5" fmla="*/ 15167 h 49761"/>
              <a:gd name="connsiteX6" fmla="*/ 1351577 w 1488558"/>
              <a:gd name="connsiteY6" fmla="*/ 5688 h 49761"/>
              <a:gd name="connsiteX7" fmla="*/ 1488558 w 1488558"/>
              <a:gd name="connsiteY7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03223 w 1488558"/>
              <a:gd name="connsiteY5" fmla="*/ 29401 h 49761"/>
              <a:gd name="connsiteX6" fmla="*/ 1351577 w 1488558"/>
              <a:gd name="connsiteY6" fmla="*/ 5688 h 49761"/>
              <a:gd name="connsiteX7" fmla="*/ 1488558 w 1488558"/>
              <a:gd name="connsiteY7" fmla="*/ 4093 h 49761"/>
              <a:gd name="connsiteX0" fmla="*/ 0 w 1488558"/>
              <a:gd name="connsiteY0" fmla="*/ 4093 h 49761"/>
              <a:gd name="connsiteX1" fmla="*/ 329610 w 1488558"/>
              <a:gd name="connsiteY1" fmla="*/ 4093 h 49761"/>
              <a:gd name="connsiteX2" fmla="*/ 669851 w 1488558"/>
              <a:gd name="connsiteY2" fmla="*/ 46623 h 49761"/>
              <a:gd name="connsiteX3" fmla="*/ 911482 w 1488558"/>
              <a:gd name="connsiteY3" fmla="*/ 49761 h 49761"/>
              <a:gd name="connsiteX4" fmla="*/ 1136717 w 1488558"/>
              <a:gd name="connsiteY4" fmla="*/ 15696 h 49761"/>
              <a:gd name="connsiteX5" fmla="*/ 1303223 w 1488558"/>
              <a:gd name="connsiteY5" fmla="*/ 29401 h 49761"/>
              <a:gd name="connsiteX6" fmla="*/ 1410099 w 1488558"/>
              <a:gd name="connsiteY6" fmla="*/ 5688 h 49761"/>
              <a:gd name="connsiteX7" fmla="*/ 1488558 w 1488558"/>
              <a:gd name="connsiteY7" fmla="*/ 4093 h 4976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136717 w 1488558"/>
              <a:gd name="connsiteY5" fmla="*/ 15696 h 50051"/>
              <a:gd name="connsiteX6" fmla="*/ 1303223 w 1488558"/>
              <a:gd name="connsiteY6" fmla="*/ 29401 h 50051"/>
              <a:gd name="connsiteX7" fmla="*/ 1410099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74804 w 1488558"/>
              <a:gd name="connsiteY5" fmla="*/ 15696 h 50051"/>
              <a:gd name="connsiteX6" fmla="*/ 1303223 w 1488558"/>
              <a:gd name="connsiteY6" fmla="*/ 29401 h 50051"/>
              <a:gd name="connsiteX7" fmla="*/ 1410099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74804 w 1488558"/>
              <a:gd name="connsiteY5" fmla="*/ 15696 h 50051"/>
              <a:gd name="connsiteX6" fmla="*/ 1188923 w 1488558"/>
              <a:gd name="connsiteY6" fmla="*/ 36352 h 50051"/>
              <a:gd name="connsiteX7" fmla="*/ 1410099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74804 w 1488558"/>
              <a:gd name="connsiteY5" fmla="*/ 15696 h 50051"/>
              <a:gd name="connsiteX6" fmla="*/ 1188923 w 1488558"/>
              <a:gd name="connsiteY6" fmla="*/ 36352 h 50051"/>
              <a:gd name="connsiteX7" fmla="*/ 1343424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46229 w 1488558"/>
              <a:gd name="connsiteY5" fmla="*/ 15696 h 50051"/>
              <a:gd name="connsiteX6" fmla="*/ 1188923 w 1488558"/>
              <a:gd name="connsiteY6" fmla="*/ 36352 h 50051"/>
              <a:gd name="connsiteX7" fmla="*/ 1343424 w 1488558"/>
              <a:gd name="connsiteY7" fmla="*/ 5688 h 50051"/>
              <a:gd name="connsiteX8" fmla="*/ 1488558 w 1488558"/>
              <a:gd name="connsiteY8" fmla="*/ 4093 h 50051"/>
              <a:gd name="connsiteX0" fmla="*/ 0 w 1488558"/>
              <a:gd name="connsiteY0" fmla="*/ 4093 h 50051"/>
              <a:gd name="connsiteX1" fmla="*/ 329610 w 1488558"/>
              <a:gd name="connsiteY1" fmla="*/ 4093 h 50051"/>
              <a:gd name="connsiteX2" fmla="*/ 669851 w 1488558"/>
              <a:gd name="connsiteY2" fmla="*/ 46623 h 50051"/>
              <a:gd name="connsiteX3" fmla="*/ 810123 w 1488558"/>
              <a:gd name="connsiteY3" fmla="*/ 22960 h 50051"/>
              <a:gd name="connsiteX4" fmla="*/ 911482 w 1488558"/>
              <a:gd name="connsiteY4" fmla="*/ 49761 h 50051"/>
              <a:gd name="connsiteX5" fmla="*/ 1046229 w 1488558"/>
              <a:gd name="connsiteY5" fmla="*/ 15696 h 50051"/>
              <a:gd name="connsiteX6" fmla="*/ 1188923 w 1488558"/>
              <a:gd name="connsiteY6" fmla="*/ 36352 h 50051"/>
              <a:gd name="connsiteX7" fmla="*/ 1343424 w 1488558"/>
              <a:gd name="connsiteY7" fmla="*/ 5688 h 50051"/>
              <a:gd name="connsiteX8" fmla="*/ 1488558 w 1488558"/>
              <a:gd name="connsiteY8" fmla="*/ 4093 h 5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8558" h="50051">
                <a:moveTo>
                  <a:pt x="0" y="4093"/>
                </a:moveTo>
                <a:cubicBezTo>
                  <a:pt x="108098" y="549"/>
                  <a:pt x="217968" y="-2995"/>
                  <a:pt x="329610" y="4093"/>
                </a:cubicBezTo>
                <a:cubicBezTo>
                  <a:pt x="441252" y="11181"/>
                  <a:pt x="589766" y="43479"/>
                  <a:pt x="669851" y="46623"/>
                </a:cubicBezTo>
                <a:cubicBezTo>
                  <a:pt x="749936" y="49767"/>
                  <a:pt x="769851" y="22437"/>
                  <a:pt x="810123" y="22960"/>
                </a:cubicBezTo>
                <a:cubicBezTo>
                  <a:pt x="850395" y="23483"/>
                  <a:pt x="854668" y="53289"/>
                  <a:pt x="911482" y="49761"/>
                </a:cubicBezTo>
                <a:cubicBezTo>
                  <a:pt x="992818" y="44095"/>
                  <a:pt x="999989" y="17931"/>
                  <a:pt x="1046229" y="15696"/>
                </a:cubicBezTo>
                <a:cubicBezTo>
                  <a:pt x="1092469" y="13461"/>
                  <a:pt x="1154131" y="36528"/>
                  <a:pt x="1188923" y="36352"/>
                </a:cubicBezTo>
                <a:cubicBezTo>
                  <a:pt x="1209918" y="33192"/>
                  <a:pt x="1312535" y="9906"/>
                  <a:pt x="1343424" y="5688"/>
                </a:cubicBezTo>
                <a:cubicBezTo>
                  <a:pt x="1374313" y="1470"/>
                  <a:pt x="1488558" y="4093"/>
                  <a:pt x="1488558" y="409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102" name="Přímá spojnice se šipkou 101"/>
          <p:cNvCxnSpPr/>
          <p:nvPr/>
        </p:nvCxnSpPr>
        <p:spPr>
          <a:xfrm>
            <a:off x="5785484" y="6084951"/>
            <a:ext cx="477690" cy="8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>
            <a:off x="7863660" y="6093296"/>
            <a:ext cx="39178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/>
          <p:cNvCxnSpPr/>
          <p:nvPr/>
        </p:nvCxnSpPr>
        <p:spPr>
          <a:xfrm>
            <a:off x="10023142" y="6105171"/>
            <a:ext cx="39178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ál 104"/>
          <p:cNvSpPr/>
          <p:nvPr/>
        </p:nvSpPr>
        <p:spPr>
          <a:xfrm>
            <a:off x="7238615" y="257226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06" name="Ovál 105"/>
          <p:cNvSpPr/>
          <p:nvPr/>
        </p:nvSpPr>
        <p:spPr>
          <a:xfrm>
            <a:off x="9677651" y="3123601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07" name="Ovál 106"/>
          <p:cNvSpPr/>
          <p:nvPr/>
        </p:nvSpPr>
        <p:spPr>
          <a:xfrm>
            <a:off x="8715210" y="2889162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14" name="TextovéPole 113"/>
          <p:cNvSpPr txBox="1"/>
          <p:nvPr/>
        </p:nvSpPr>
        <p:spPr>
          <a:xfrm>
            <a:off x="1486694" y="5871171"/>
            <a:ext cx="290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Blood flow in the artery</a:t>
            </a:r>
          </a:p>
        </p:txBody>
      </p:sp>
      <p:sp>
        <p:nvSpPr>
          <p:cNvPr id="117" name="TextovéPole 116"/>
          <p:cNvSpPr txBox="1"/>
          <p:nvPr/>
        </p:nvSpPr>
        <p:spPr>
          <a:xfrm>
            <a:off x="282111" y="44624"/>
            <a:ext cx="825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Principles of blood pressure measurement</a:t>
            </a:r>
          </a:p>
        </p:txBody>
      </p:sp>
    </p:spTree>
    <p:extLst>
      <p:ext uri="{BB962C8B-B14F-4D97-AF65-F5344CB8AC3E}">
        <p14:creationId xmlns:p14="http://schemas.microsoft.com/office/powerpoint/2010/main" val="248056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1978" y="957077"/>
            <a:ext cx="1124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 is sitting</a:t>
            </a:r>
            <a:r>
              <a:rPr lang="cs-CZ" sz="2400" dirty="0"/>
              <a:t> and </a:t>
            </a:r>
            <a:r>
              <a:rPr lang="cs-CZ" sz="2400" dirty="0" err="1"/>
              <a:t>resting</a:t>
            </a:r>
            <a:r>
              <a:rPr lang="en-US" sz="2400" dirty="0"/>
              <a:t> for a few minutes before the measurement.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validated </a:t>
            </a:r>
            <a:r>
              <a:rPr lang="cs-CZ" sz="2400" dirty="0" err="1"/>
              <a:t>measuring</a:t>
            </a:r>
            <a:r>
              <a:rPr lang="cs-CZ" sz="2400" dirty="0"/>
              <a:t> </a:t>
            </a:r>
            <a:r>
              <a:rPr lang="cs-CZ" sz="2400" dirty="0" err="1"/>
              <a:t>equipment</a:t>
            </a:r>
            <a:r>
              <a:rPr lang="en-US" sz="2400" dirty="0"/>
              <a:t> must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en-US" sz="2400" dirty="0"/>
              <a:t>t least two measurements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to </a:t>
            </a:r>
            <a:r>
              <a:rPr lang="cs-CZ" sz="2400" dirty="0" err="1"/>
              <a:t>be</a:t>
            </a:r>
            <a:r>
              <a:rPr lang="cs-CZ" sz="2400" dirty="0"/>
              <a:t> performer,</a:t>
            </a:r>
            <a:r>
              <a:rPr lang="en-US" sz="2400" dirty="0"/>
              <a:t> in the course of 1–2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cuff of standard size (12–13 cm width and 35 cm length); smaller and bigger cuffs must </a:t>
            </a:r>
            <a:r>
              <a:rPr lang="cs-CZ" sz="2400" dirty="0" err="1"/>
              <a:t>however</a:t>
            </a:r>
            <a:r>
              <a:rPr lang="cs-CZ" sz="2400" dirty="0"/>
              <a:t> </a:t>
            </a:r>
            <a:r>
              <a:rPr lang="en-US" sz="2400" dirty="0"/>
              <a:t>be available</a:t>
            </a:r>
            <a:r>
              <a:rPr lang="cs-CZ" sz="2400" dirty="0"/>
              <a:t> </a:t>
            </a:r>
            <a:r>
              <a:rPr lang="en-US" sz="2400" dirty="0"/>
              <a:t>for patients with smaller or bigger </a:t>
            </a:r>
            <a:r>
              <a:rPr lang="cs-CZ" sz="2400" dirty="0" err="1"/>
              <a:t>arms</a:t>
            </a:r>
            <a:r>
              <a:rPr lang="en-US" sz="2400" dirty="0"/>
              <a:t>,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Cuff must always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en-US" sz="2400" dirty="0"/>
              <a:t>at the level of heart of examined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Pressure in the cuff must be decreased slowly: 2mmHg/s.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1978" y="265925"/>
            <a:ext cx="1154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During </a:t>
            </a:r>
            <a:r>
              <a:rPr lang="cs-CZ" sz="3600" b="1" dirty="0"/>
              <a:t>BP </a:t>
            </a:r>
            <a:r>
              <a:rPr lang="en-US" sz="3600" b="1" dirty="0"/>
              <a:t>measurement</a:t>
            </a:r>
            <a:r>
              <a:rPr lang="cs-CZ" sz="3600" b="1" dirty="0"/>
              <a:t>,</a:t>
            </a:r>
            <a:r>
              <a:rPr lang="en-US" sz="3600" b="1" dirty="0"/>
              <a:t> following rules must be observed</a:t>
            </a:r>
            <a:r>
              <a:rPr lang="cs-CZ" sz="36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8056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09054B6-83D7-4B54-BBE3-1B0FBE53432C}"/>
              </a:ext>
            </a:extLst>
          </p:cNvPr>
          <p:cNvSpPr txBox="1"/>
          <p:nvPr/>
        </p:nvSpPr>
        <p:spPr>
          <a:xfrm>
            <a:off x="313090" y="280253"/>
            <a:ext cx="960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24-hour blood pressure monitoring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DC1738-1E02-44FB-A258-07DF8038D838}"/>
              </a:ext>
            </a:extLst>
          </p:cNvPr>
          <p:cNvSpPr txBox="1"/>
          <p:nvPr/>
        </p:nvSpPr>
        <p:spPr>
          <a:xfrm>
            <a:off x="499987" y="1124744"/>
            <a:ext cx="1020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BP decrease during night: 10 - 15% 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FA87F20-A118-431C-819B-1BCA10FC75D7}"/>
              </a:ext>
            </a:extLst>
          </p:cNvPr>
          <p:cNvGrpSpPr/>
          <p:nvPr/>
        </p:nvGrpSpPr>
        <p:grpSpPr>
          <a:xfrm>
            <a:off x="840949" y="1700808"/>
            <a:ext cx="10438833" cy="4987136"/>
            <a:chOff x="265413" y="1700808"/>
            <a:chExt cx="10438833" cy="4987136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B7EB609-96B7-4E5A-8935-A247A6CB00E4}"/>
                </a:ext>
              </a:extLst>
            </p:cNvPr>
            <p:cNvSpPr txBox="1"/>
            <p:nvPr/>
          </p:nvSpPr>
          <p:spPr>
            <a:xfrm>
              <a:off x="786265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8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DFECCD21-213D-48F1-8408-9F0617B34306}"/>
                </a:ext>
              </a:extLst>
            </p:cNvPr>
            <p:cNvSpPr txBox="1"/>
            <p:nvPr/>
          </p:nvSpPr>
          <p:spPr>
            <a:xfrm>
              <a:off x="1164871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9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E5C58D5A-E2D3-41AF-B546-DA307DA3E359}"/>
                </a:ext>
              </a:extLst>
            </p:cNvPr>
            <p:cNvSpPr txBox="1"/>
            <p:nvPr/>
          </p:nvSpPr>
          <p:spPr>
            <a:xfrm>
              <a:off x="1910545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11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C3FB88B-9A0F-466E-8935-F72D3734B124}"/>
                </a:ext>
              </a:extLst>
            </p:cNvPr>
            <p:cNvSpPr txBox="1"/>
            <p:nvPr/>
          </p:nvSpPr>
          <p:spPr>
            <a:xfrm>
              <a:off x="1532548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10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D8D6ED2-9E62-45FD-82E5-25C3C7D5C8E8}"/>
                </a:ext>
              </a:extLst>
            </p:cNvPr>
            <p:cNvSpPr txBox="1"/>
            <p:nvPr/>
          </p:nvSpPr>
          <p:spPr>
            <a:xfrm>
              <a:off x="2274764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12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2260403-CB14-412B-A0A4-4532F54573B7}"/>
                </a:ext>
              </a:extLst>
            </p:cNvPr>
            <p:cNvSpPr txBox="1"/>
            <p:nvPr/>
          </p:nvSpPr>
          <p:spPr>
            <a:xfrm>
              <a:off x="2653914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13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013F48A-A12B-435D-A935-632BE9CD128B}"/>
                </a:ext>
              </a:extLst>
            </p:cNvPr>
            <p:cNvSpPr txBox="1"/>
            <p:nvPr/>
          </p:nvSpPr>
          <p:spPr>
            <a:xfrm>
              <a:off x="3032520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14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42B98E33-9F9A-4060-887E-341BA3FCE14B}"/>
                </a:ext>
              </a:extLst>
            </p:cNvPr>
            <p:cNvSpPr txBox="1"/>
            <p:nvPr/>
          </p:nvSpPr>
          <p:spPr>
            <a:xfrm>
              <a:off x="3778194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16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D7098B7-C475-4519-8C12-AD88A0254A39}"/>
                </a:ext>
              </a:extLst>
            </p:cNvPr>
            <p:cNvSpPr txBox="1"/>
            <p:nvPr/>
          </p:nvSpPr>
          <p:spPr>
            <a:xfrm>
              <a:off x="3400197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15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B4666B0E-A6E1-4663-87FD-93BD12ECC1D5}"/>
                </a:ext>
              </a:extLst>
            </p:cNvPr>
            <p:cNvSpPr txBox="1"/>
            <p:nvPr/>
          </p:nvSpPr>
          <p:spPr>
            <a:xfrm>
              <a:off x="4142413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17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1F743FE1-E5EB-4DDB-A463-87DE2E58F99A}"/>
                </a:ext>
              </a:extLst>
            </p:cNvPr>
            <p:cNvSpPr txBox="1"/>
            <p:nvPr/>
          </p:nvSpPr>
          <p:spPr>
            <a:xfrm>
              <a:off x="4523573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18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F46309A-A192-41E3-B312-0B88CD07A663}"/>
                </a:ext>
              </a:extLst>
            </p:cNvPr>
            <p:cNvSpPr txBox="1"/>
            <p:nvPr/>
          </p:nvSpPr>
          <p:spPr>
            <a:xfrm>
              <a:off x="4902180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19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72BC1025-5AB6-4E38-AB92-B663F9CC8443}"/>
                </a:ext>
              </a:extLst>
            </p:cNvPr>
            <p:cNvSpPr txBox="1"/>
            <p:nvPr/>
          </p:nvSpPr>
          <p:spPr>
            <a:xfrm>
              <a:off x="5659251" y="5858945"/>
              <a:ext cx="473874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626E0F0F-BB20-4302-9C54-A6AD70C5D66F}"/>
                </a:ext>
              </a:extLst>
            </p:cNvPr>
            <p:cNvSpPr txBox="1"/>
            <p:nvPr/>
          </p:nvSpPr>
          <p:spPr>
            <a:xfrm>
              <a:off x="5269856" y="5837143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20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9CA6A37D-845F-4AE4-84DF-14C9E8C207CB}"/>
                </a:ext>
              </a:extLst>
            </p:cNvPr>
            <p:cNvSpPr txBox="1"/>
            <p:nvPr/>
          </p:nvSpPr>
          <p:spPr>
            <a:xfrm>
              <a:off x="6012072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D0E1D716-2834-4880-868F-DA07AF62E7BD}"/>
                </a:ext>
              </a:extLst>
            </p:cNvPr>
            <p:cNvSpPr txBox="1"/>
            <p:nvPr/>
          </p:nvSpPr>
          <p:spPr>
            <a:xfrm>
              <a:off x="6381209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FAA6FC5C-52FE-45F9-8B7F-4CD22BC10842}"/>
                </a:ext>
              </a:extLst>
            </p:cNvPr>
            <p:cNvSpPr txBox="1"/>
            <p:nvPr/>
          </p:nvSpPr>
          <p:spPr>
            <a:xfrm>
              <a:off x="6759815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B453AA7B-B210-4F16-BEAA-6D5A96883477}"/>
                </a:ext>
              </a:extLst>
            </p:cNvPr>
            <p:cNvSpPr txBox="1"/>
            <p:nvPr/>
          </p:nvSpPr>
          <p:spPr>
            <a:xfrm>
              <a:off x="7505489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7F24B42-0539-4DC9-9D47-0867BD1CA714}"/>
                </a:ext>
              </a:extLst>
            </p:cNvPr>
            <p:cNvSpPr txBox="1"/>
            <p:nvPr/>
          </p:nvSpPr>
          <p:spPr>
            <a:xfrm>
              <a:off x="7127491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5CD7472B-E9CC-4220-B989-637CF1989927}"/>
                </a:ext>
              </a:extLst>
            </p:cNvPr>
            <p:cNvSpPr txBox="1"/>
            <p:nvPr/>
          </p:nvSpPr>
          <p:spPr>
            <a:xfrm>
              <a:off x="7869708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83885856-821B-461E-8D46-E40E4FE3609E}"/>
                </a:ext>
              </a:extLst>
            </p:cNvPr>
            <p:cNvSpPr txBox="1"/>
            <p:nvPr/>
          </p:nvSpPr>
          <p:spPr>
            <a:xfrm>
              <a:off x="8230841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B71EB0E1-B6CD-426D-AEB9-3B0A106DC6B0}"/>
                </a:ext>
              </a:extLst>
            </p:cNvPr>
            <p:cNvSpPr txBox="1"/>
            <p:nvPr/>
          </p:nvSpPr>
          <p:spPr>
            <a:xfrm>
              <a:off x="8609447" y="5858945"/>
              <a:ext cx="50550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97747280-387C-451F-901E-7F903B65DFD0}"/>
                </a:ext>
              </a:extLst>
            </p:cNvPr>
            <p:cNvSpPr txBox="1"/>
            <p:nvPr/>
          </p:nvSpPr>
          <p:spPr>
            <a:xfrm>
              <a:off x="9355121" y="5852908"/>
              <a:ext cx="50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7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99CCFAD-4CC4-4D5D-A654-3AB2AEBC5647}"/>
                </a:ext>
              </a:extLst>
            </p:cNvPr>
            <p:cNvSpPr txBox="1"/>
            <p:nvPr/>
          </p:nvSpPr>
          <p:spPr>
            <a:xfrm>
              <a:off x="9011318" y="5858945"/>
              <a:ext cx="43079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4739A2FF-A472-4381-B509-5A5AFC439D00}"/>
                </a:ext>
              </a:extLst>
            </p:cNvPr>
            <p:cNvSpPr txBox="1"/>
            <p:nvPr/>
          </p:nvSpPr>
          <p:spPr>
            <a:xfrm>
              <a:off x="9918725" y="4399982"/>
              <a:ext cx="6415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100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69ABA012-FEC7-4E9D-83A1-B29EEA754847}"/>
                </a:ext>
              </a:extLst>
            </p:cNvPr>
            <p:cNvSpPr txBox="1"/>
            <p:nvPr/>
          </p:nvSpPr>
          <p:spPr>
            <a:xfrm>
              <a:off x="348119" y="2890594"/>
              <a:ext cx="608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120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C2B665EE-42E9-4C43-ACE0-0D0F627C4E28}"/>
                </a:ext>
              </a:extLst>
            </p:cNvPr>
            <p:cNvSpPr txBox="1"/>
            <p:nvPr/>
          </p:nvSpPr>
          <p:spPr>
            <a:xfrm>
              <a:off x="348119" y="2521646"/>
              <a:ext cx="608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140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4D39A81C-AA32-4312-891C-1E454FF1022C}"/>
                </a:ext>
              </a:extLst>
            </p:cNvPr>
            <p:cNvSpPr txBox="1"/>
            <p:nvPr/>
          </p:nvSpPr>
          <p:spPr>
            <a:xfrm>
              <a:off x="348119" y="3259541"/>
              <a:ext cx="608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100</a:t>
              </a: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899BA8FE-C0EE-4827-9EDD-9C48D54D3CAA}"/>
                </a:ext>
              </a:extLst>
            </p:cNvPr>
            <p:cNvSpPr txBox="1"/>
            <p:nvPr/>
          </p:nvSpPr>
          <p:spPr>
            <a:xfrm>
              <a:off x="348119" y="3628488"/>
              <a:ext cx="608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80</a:t>
              </a:r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8664AFBE-097F-4395-B58E-2C97655F4997}"/>
                </a:ext>
              </a:extLst>
            </p:cNvPr>
            <p:cNvSpPr txBox="1"/>
            <p:nvPr/>
          </p:nvSpPr>
          <p:spPr>
            <a:xfrm>
              <a:off x="9918725" y="3950133"/>
              <a:ext cx="6415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120</a:t>
              </a: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661C5F3D-B9B7-4DCE-BE64-F24292847A29}"/>
                </a:ext>
              </a:extLst>
            </p:cNvPr>
            <p:cNvSpPr txBox="1"/>
            <p:nvPr/>
          </p:nvSpPr>
          <p:spPr>
            <a:xfrm>
              <a:off x="9918725" y="4849832"/>
              <a:ext cx="6415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80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BDE0D7D2-5FE6-4DB1-A5E2-8F076B8123CE}"/>
                </a:ext>
              </a:extLst>
            </p:cNvPr>
            <p:cNvSpPr txBox="1"/>
            <p:nvPr/>
          </p:nvSpPr>
          <p:spPr>
            <a:xfrm>
              <a:off x="348119" y="3997435"/>
              <a:ext cx="608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60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BDE849C0-7EB9-4D85-841C-BD57B1E022BE}"/>
                </a:ext>
              </a:extLst>
            </p:cNvPr>
            <p:cNvSpPr txBox="1"/>
            <p:nvPr/>
          </p:nvSpPr>
          <p:spPr>
            <a:xfrm>
              <a:off x="9918725" y="5299681"/>
              <a:ext cx="6415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60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9789C3D4-BDE1-46E0-A613-D5AF556E5FE3}"/>
                </a:ext>
              </a:extLst>
            </p:cNvPr>
            <p:cNvSpPr txBox="1"/>
            <p:nvPr/>
          </p:nvSpPr>
          <p:spPr>
            <a:xfrm>
              <a:off x="9355121" y="2075657"/>
              <a:ext cx="11320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[bpm]</a:t>
              </a: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68CB116E-4A14-49B1-81A8-8BFC64679810}"/>
                </a:ext>
              </a:extLst>
            </p:cNvPr>
            <p:cNvSpPr txBox="1"/>
            <p:nvPr/>
          </p:nvSpPr>
          <p:spPr>
            <a:xfrm>
              <a:off x="334566" y="1700808"/>
              <a:ext cx="1227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[mmHg]</a:t>
              </a:r>
            </a:p>
          </p:txBody>
        </p: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2736F2B4-CB74-41F9-BB6A-C3E5C4DA12D6}"/>
                </a:ext>
              </a:extLst>
            </p:cNvPr>
            <p:cNvGrpSpPr/>
            <p:nvPr/>
          </p:nvGrpSpPr>
          <p:grpSpPr>
            <a:xfrm>
              <a:off x="1020312" y="2463042"/>
              <a:ext cx="8937992" cy="3436796"/>
              <a:chOff x="1020312" y="2463042"/>
              <a:chExt cx="8937992" cy="3436796"/>
            </a:xfrm>
          </p:grpSpPr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A7A5CFC1-DE6D-4020-B6FF-21CD7701CABE}"/>
                  </a:ext>
                </a:extLst>
              </p:cNvPr>
              <p:cNvCxnSpPr/>
              <p:nvPr/>
            </p:nvCxnSpPr>
            <p:spPr>
              <a:xfrm flipH="1">
                <a:off x="1060337" y="3279444"/>
                <a:ext cx="129253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E7A666E1-C662-4159-A44E-CE9B1A345C11}"/>
                  </a:ext>
                </a:extLst>
              </p:cNvPr>
              <p:cNvCxnSpPr/>
              <p:nvPr/>
            </p:nvCxnSpPr>
            <p:spPr>
              <a:xfrm flipH="1">
                <a:off x="1212195" y="3165918"/>
                <a:ext cx="235487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1FD13787-93E8-41CA-910A-4854DE2A7454}"/>
                  </a:ext>
                </a:extLst>
              </p:cNvPr>
              <p:cNvCxnSpPr/>
              <p:nvPr/>
            </p:nvCxnSpPr>
            <p:spPr>
              <a:xfrm flipH="1">
                <a:off x="1447682" y="3079749"/>
                <a:ext cx="129253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5A8AF048-09FE-4F1A-89DB-081F0C702C20}"/>
                  </a:ext>
                </a:extLst>
              </p:cNvPr>
              <p:cNvCxnSpPr/>
              <p:nvPr/>
            </p:nvCxnSpPr>
            <p:spPr>
              <a:xfrm flipH="1" flipV="1">
                <a:off x="1578931" y="3079067"/>
                <a:ext cx="218391" cy="301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>
                <a:extLst>
                  <a:ext uri="{FF2B5EF4-FFF2-40B4-BE49-F238E27FC236}">
                    <a16:creationId xmlns:a16="http://schemas.microsoft.com/office/drawing/2014/main" id="{55BC3D94-C7E7-43CB-9F7F-2882DC711E36}"/>
                  </a:ext>
                </a:extLst>
              </p:cNvPr>
              <p:cNvCxnSpPr/>
              <p:nvPr/>
            </p:nvCxnSpPr>
            <p:spPr>
              <a:xfrm flipH="1">
                <a:off x="1797322" y="3252086"/>
                <a:ext cx="197469" cy="1289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>
                <a:extLst>
                  <a:ext uri="{FF2B5EF4-FFF2-40B4-BE49-F238E27FC236}">
                    <a16:creationId xmlns:a16="http://schemas.microsoft.com/office/drawing/2014/main" id="{0BAE2CFD-4BA2-4848-AD19-1C9F70C7DC3B}"/>
                  </a:ext>
                </a:extLst>
              </p:cNvPr>
              <p:cNvCxnSpPr/>
              <p:nvPr/>
            </p:nvCxnSpPr>
            <p:spPr>
              <a:xfrm flipH="1">
                <a:off x="1994792" y="3079749"/>
                <a:ext cx="182370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2664CE46-0A8B-402B-BC71-D0B0BCAE7DF8}"/>
                  </a:ext>
                </a:extLst>
              </p:cNvPr>
              <p:cNvCxnSpPr/>
              <p:nvPr/>
            </p:nvCxnSpPr>
            <p:spPr>
              <a:xfrm flipH="1" flipV="1">
                <a:off x="2177161" y="3079749"/>
                <a:ext cx="182370" cy="1502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58A40C67-3290-4756-BDB3-765680748966}"/>
                  </a:ext>
                </a:extLst>
              </p:cNvPr>
              <p:cNvCxnSpPr/>
              <p:nvPr/>
            </p:nvCxnSpPr>
            <p:spPr>
              <a:xfrm flipH="1">
                <a:off x="2348363" y="3068722"/>
                <a:ext cx="19944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0365922C-D007-4429-8BC6-BECCC272B0D4}"/>
                  </a:ext>
                </a:extLst>
              </p:cNvPr>
              <p:cNvCxnSpPr/>
              <p:nvPr/>
            </p:nvCxnSpPr>
            <p:spPr>
              <a:xfrm flipH="1">
                <a:off x="2547808" y="2821243"/>
                <a:ext cx="172337" cy="2474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046EC3E6-3EA5-42AC-B4BD-0BDC9B198F2C}"/>
                  </a:ext>
                </a:extLst>
              </p:cNvPr>
              <p:cNvCxnSpPr/>
              <p:nvPr/>
            </p:nvCxnSpPr>
            <p:spPr>
              <a:xfrm flipH="1">
                <a:off x="2726267" y="2648905"/>
                <a:ext cx="16621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>
                <a:extLst>
                  <a:ext uri="{FF2B5EF4-FFF2-40B4-BE49-F238E27FC236}">
                    <a16:creationId xmlns:a16="http://schemas.microsoft.com/office/drawing/2014/main" id="{82E94212-559C-49AD-BAA6-AE3CB04D5EB7}"/>
                  </a:ext>
                </a:extLst>
              </p:cNvPr>
              <p:cNvCxnSpPr/>
              <p:nvPr/>
            </p:nvCxnSpPr>
            <p:spPr>
              <a:xfrm flipH="1" flipV="1">
                <a:off x="2909810" y="2643205"/>
                <a:ext cx="172318" cy="430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>
                <a:extLst>
                  <a:ext uri="{FF2B5EF4-FFF2-40B4-BE49-F238E27FC236}">
                    <a16:creationId xmlns:a16="http://schemas.microsoft.com/office/drawing/2014/main" id="{66A7EFB3-3053-4334-B04C-F6B6C668B60F}"/>
                  </a:ext>
                </a:extLst>
              </p:cNvPr>
              <p:cNvCxnSpPr/>
              <p:nvPr/>
            </p:nvCxnSpPr>
            <p:spPr>
              <a:xfrm flipH="1" flipV="1">
                <a:off x="3091007" y="2693240"/>
                <a:ext cx="232318" cy="25174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1E98E6DF-B91C-4A9E-92CA-33C25E9CDC03}"/>
                  </a:ext>
                </a:extLst>
              </p:cNvPr>
              <p:cNvCxnSpPr/>
              <p:nvPr/>
            </p:nvCxnSpPr>
            <p:spPr>
              <a:xfrm flipH="1">
                <a:off x="3296175" y="2551338"/>
                <a:ext cx="199487" cy="3945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>
                <a:extLst>
                  <a:ext uri="{FF2B5EF4-FFF2-40B4-BE49-F238E27FC236}">
                    <a16:creationId xmlns:a16="http://schemas.microsoft.com/office/drawing/2014/main" id="{385641EC-E41F-4D0C-8284-404D60E456DB}"/>
                  </a:ext>
                </a:extLst>
              </p:cNvPr>
              <p:cNvCxnSpPr/>
              <p:nvPr/>
            </p:nvCxnSpPr>
            <p:spPr>
              <a:xfrm flipH="1">
                <a:off x="3492359" y="2522840"/>
                <a:ext cx="175640" cy="28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65">
                <a:extLst>
                  <a:ext uri="{FF2B5EF4-FFF2-40B4-BE49-F238E27FC236}">
                    <a16:creationId xmlns:a16="http://schemas.microsoft.com/office/drawing/2014/main" id="{4521C50D-414A-47FB-9A3B-0B4207669985}"/>
                  </a:ext>
                </a:extLst>
              </p:cNvPr>
              <p:cNvCxnSpPr/>
              <p:nvPr/>
            </p:nvCxnSpPr>
            <p:spPr>
              <a:xfrm flipH="1" flipV="1">
                <a:off x="3667999" y="2522840"/>
                <a:ext cx="172337" cy="918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66">
                <a:extLst>
                  <a:ext uri="{FF2B5EF4-FFF2-40B4-BE49-F238E27FC236}">
                    <a16:creationId xmlns:a16="http://schemas.microsoft.com/office/drawing/2014/main" id="{B56F44D6-1B79-4BA8-9506-44429DAC3F2A}"/>
                  </a:ext>
                </a:extLst>
              </p:cNvPr>
              <p:cNvCxnSpPr/>
              <p:nvPr/>
            </p:nvCxnSpPr>
            <p:spPr>
              <a:xfrm>
                <a:off x="3840336" y="2596244"/>
                <a:ext cx="172337" cy="5586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7A81D165-32B6-4050-9001-CD5BEE7EBA55}"/>
                  </a:ext>
                </a:extLst>
              </p:cNvPr>
              <p:cNvCxnSpPr/>
              <p:nvPr/>
            </p:nvCxnSpPr>
            <p:spPr>
              <a:xfrm flipH="1" flipV="1">
                <a:off x="4015070" y="3165236"/>
                <a:ext cx="169940" cy="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52C63F25-6E07-4F83-953A-2A09AC6B8D51}"/>
                  </a:ext>
                </a:extLst>
              </p:cNvPr>
              <p:cNvCxnSpPr/>
              <p:nvPr/>
            </p:nvCxnSpPr>
            <p:spPr>
              <a:xfrm flipH="1" flipV="1">
                <a:off x="4185455" y="3176173"/>
                <a:ext cx="258060" cy="248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A5D91D66-8C0E-48CE-BE1B-8F1E3BC4818D}"/>
                  </a:ext>
                </a:extLst>
              </p:cNvPr>
              <p:cNvCxnSpPr/>
              <p:nvPr/>
            </p:nvCxnSpPr>
            <p:spPr>
              <a:xfrm flipH="1" flipV="1">
                <a:off x="4443516" y="3424423"/>
                <a:ext cx="12923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nice 70">
                <a:extLst>
                  <a:ext uri="{FF2B5EF4-FFF2-40B4-BE49-F238E27FC236}">
                    <a16:creationId xmlns:a16="http://schemas.microsoft.com/office/drawing/2014/main" id="{66C4AE00-2F4C-40D5-A8AE-E21CCE82BD3F}"/>
                  </a:ext>
                </a:extLst>
              </p:cNvPr>
              <p:cNvCxnSpPr/>
              <p:nvPr/>
            </p:nvCxnSpPr>
            <p:spPr>
              <a:xfrm flipH="1">
                <a:off x="4580864" y="3252086"/>
                <a:ext cx="207326" cy="3015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Přímá spojnice 71">
                <a:extLst>
                  <a:ext uri="{FF2B5EF4-FFF2-40B4-BE49-F238E27FC236}">
                    <a16:creationId xmlns:a16="http://schemas.microsoft.com/office/drawing/2014/main" id="{C9E35FFC-B010-46D6-B71F-9A1F45EF1B9E}"/>
                  </a:ext>
                </a:extLst>
              </p:cNvPr>
              <p:cNvCxnSpPr/>
              <p:nvPr/>
            </p:nvCxnSpPr>
            <p:spPr>
              <a:xfrm flipH="1">
                <a:off x="4788190" y="2993580"/>
                <a:ext cx="172337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>
                <a:extLst>
                  <a:ext uri="{FF2B5EF4-FFF2-40B4-BE49-F238E27FC236}">
                    <a16:creationId xmlns:a16="http://schemas.microsoft.com/office/drawing/2014/main" id="{E35329D4-020A-417B-9F07-9EFA1EE46368}"/>
                  </a:ext>
                </a:extLst>
              </p:cNvPr>
              <p:cNvCxnSpPr/>
              <p:nvPr/>
            </p:nvCxnSpPr>
            <p:spPr>
              <a:xfrm flipH="1" flipV="1">
                <a:off x="4960527" y="2993580"/>
                <a:ext cx="192403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>
                <a:extLst>
                  <a:ext uri="{FF2B5EF4-FFF2-40B4-BE49-F238E27FC236}">
                    <a16:creationId xmlns:a16="http://schemas.microsoft.com/office/drawing/2014/main" id="{2EEE6B8E-90FA-4363-AC9A-24D8BBE66682}"/>
                  </a:ext>
                </a:extLst>
              </p:cNvPr>
              <p:cNvCxnSpPr/>
              <p:nvPr/>
            </p:nvCxnSpPr>
            <p:spPr>
              <a:xfrm flipH="1" flipV="1">
                <a:off x="5145865" y="3289870"/>
                <a:ext cx="189435" cy="483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>
                <a:extLst>
                  <a:ext uri="{FF2B5EF4-FFF2-40B4-BE49-F238E27FC236}">
                    <a16:creationId xmlns:a16="http://schemas.microsoft.com/office/drawing/2014/main" id="{545D9883-10EE-486C-B4E5-B520C566985C}"/>
                  </a:ext>
                </a:extLst>
              </p:cNvPr>
              <p:cNvCxnSpPr/>
              <p:nvPr/>
            </p:nvCxnSpPr>
            <p:spPr>
              <a:xfrm flipH="1" flipV="1">
                <a:off x="5335300" y="3351057"/>
                <a:ext cx="17231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římá spojnice 75">
                <a:extLst>
                  <a:ext uri="{FF2B5EF4-FFF2-40B4-BE49-F238E27FC236}">
                    <a16:creationId xmlns:a16="http://schemas.microsoft.com/office/drawing/2014/main" id="{449A135F-4288-4187-8E56-214E5B83056A}"/>
                  </a:ext>
                </a:extLst>
              </p:cNvPr>
              <p:cNvCxnSpPr/>
              <p:nvPr/>
            </p:nvCxnSpPr>
            <p:spPr>
              <a:xfrm flipH="1">
                <a:off x="5517669" y="3342167"/>
                <a:ext cx="182370" cy="141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Přímá spojnice 76">
                <a:extLst>
                  <a:ext uri="{FF2B5EF4-FFF2-40B4-BE49-F238E27FC236}">
                    <a16:creationId xmlns:a16="http://schemas.microsoft.com/office/drawing/2014/main" id="{31D142C9-4F0F-42CC-88C8-835A2B03E96A}"/>
                  </a:ext>
                </a:extLst>
              </p:cNvPr>
              <p:cNvCxnSpPr/>
              <p:nvPr/>
            </p:nvCxnSpPr>
            <p:spPr>
              <a:xfrm flipH="1" flipV="1">
                <a:off x="5700039" y="3350696"/>
                <a:ext cx="172337" cy="2029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>
                <a:extLst>
                  <a:ext uri="{FF2B5EF4-FFF2-40B4-BE49-F238E27FC236}">
                    <a16:creationId xmlns:a16="http://schemas.microsoft.com/office/drawing/2014/main" id="{658BB200-EDFE-40F7-B7C1-023A617B0422}"/>
                  </a:ext>
                </a:extLst>
              </p:cNvPr>
              <p:cNvCxnSpPr/>
              <p:nvPr/>
            </p:nvCxnSpPr>
            <p:spPr>
              <a:xfrm flipH="1">
                <a:off x="5882409" y="3510592"/>
                <a:ext cx="182370" cy="430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>
                <a:extLst>
                  <a:ext uri="{FF2B5EF4-FFF2-40B4-BE49-F238E27FC236}">
                    <a16:creationId xmlns:a16="http://schemas.microsoft.com/office/drawing/2014/main" id="{448634FD-45BF-4D7A-9DD8-6FEAB4DB95F6}"/>
                  </a:ext>
                </a:extLst>
              </p:cNvPr>
              <p:cNvCxnSpPr/>
              <p:nvPr/>
            </p:nvCxnSpPr>
            <p:spPr>
              <a:xfrm flipH="1" flipV="1">
                <a:off x="6074812" y="3483862"/>
                <a:ext cx="172337" cy="28523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>
                <a:extLst>
                  <a:ext uri="{FF2B5EF4-FFF2-40B4-BE49-F238E27FC236}">
                    <a16:creationId xmlns:a16="http://schemas.microsoft.com/office/drawing/2014/main" id="{E1970C01-CA8C-40BC-BF2B-813D5CBC4948}"/>
                  </a:ext>
                </a:extLst>
              </p:cNvPr>
              <p:cNvCxnSpPr/>
              <p:nvPr/>
            </p:nvCxnSpPr>
            <p:spPr>
              <a:xfrm flipH="1">
                <a:off x="6257181" y="3510592"/>
                <a:ext cx="172337" cy="2275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>
                <a:extLst>
                  <a:ext uri="{FF2B5EF4-FFF2-40B4-BE49-F238E27FC236}">
                    <a16:creationId xmlns:a16="http://schemas.microsoft.com/office/drawing/2014/main" id="{2F8A5814-3F9C-4EB3-BED1-2FA4019A6AE3}"/>
                  </a:ext>
                </a:extLst>
              </p:cNvPr>
              <p:cNvCxnSpPr/>
              <p:nvPr/>
            </p:nvCxnSpPr>
            <p:spPr>
              <a:xfrm flipH="1">
                <a:off x="6439551" y="3380998"/>
                <a:ext cx="244347" cy="1295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>
                <a:extLst>
                  <a:ext uri="{FF2B5EF4-FFF2-40B4-BE49-F238E27FC236}">
                    <a16:creationId xmlns:a16="http://schemas.microsoft.com/office/drawing/2014/main" id="{28033712-5450-4506-9378-7B6887E9D3ED}"/>
                  </a:ext>
                </a:extLst>
              </p:cNvPr>
              <p:cNvCxnSpPr/>
              <p:nvPr/>
            </p:nvCxnSpPr>
            <p:spPr>
              <a:xfrm flipH="1" flipV="1">
                <a:off x="6649700" y="3362457"/>
                <a:ext cx="172337" cy="492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82">
                <a:extLst>
                  <a:ext uri="{FF2B5EF4-FFF2-40B4-BE49-F238E27FC236}">
                    <a16:creationId xmlns:a16="http://schemas.microsoft.com/office/drawing/2014/main" id="{C5905204-D72A-4272-ACE8-9893821644F8}"/>
                  </a:ext>
                </a:extLst>
              </p:cNvPr>
              <p:cNvCxnSpPr/>
              <p:nvPr/>
            </p:nvCxnSpPr>
            <p:spPr>
              <a:xfrm flipH="1">
                <a:off x="6818145" y="3727197"/>
                <a:ext cx="172337" cy="83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83">
                <a:extLst>
                  <a:ext uri="{FF2B5EF4-FFF2-40B4-BE49-F238E27FC236}">
                    <a16:creationId xmlns:a16="http://schemas.microsoft.com/office/drawing/2014/main" id="{5E18CA80-6C9F-4770-B60E-F9813EE8AC1D}"/>
                  </a:ext>
                </a:extLst>
              </p:cNvPr>
              <p:cNvCxnSpPr/>
              <p:nvPr/>
            </p:nvCxnSpPr>
            <p:spPr>
              <a:xfrm flipH="1" flipV="1">
                <a:off x="7014440" y="3727197"/>
                <a:ext cx="182370" cy="1280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84">
                <a:extLst>
                  <a:ext uri="{FF2B5EF4-FFF2-40B4-BE49-F238E27FC236}">
                    <a16:creationId xmlns:a16="http://schemas.microsoft.com/office/drawing/2014/main" id="{E54E79F9-552D-4725-893D-F5F7D4577C07}"/>
                  </a:ext>
                </a:extLst>
              </p:cNvPr>
              <p:cNvCxnSpPr/>
              <p:nvPr/>
            </p:nvCxnSpPr>
            <p:spPr>
              <a:xfrm flipH="1" flipV="1">
                <a:off x="7196810" y="3855266"/>
                <a:ext cx="18237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85">
                <a:extLst>
                  <a:ext uri="{FF2B5EF4-FFF2-40B4-BE49-F238E27FC236}">
                    <a16:creationId xmlns:a16="http://schemas.microsoft.com/office/drawing/2014/main" id="{278F0DD1-DBE3-4FD1-9E71-FEBAFA2AAA62}"/>
                  </a:ext>
                </a:extLst>
              </p:cNvPr>
              <p:cNvCxnSpPr/>
              <p:nvPr/>
            </p:nvCxnSpPr>
            <p:spPr>
              <a:xfrm flipH="1">
                <a:off x="7379180" y="3768797"/>
                <a:ext cx="182370" cy="767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86">
                <a:extLst>
                  <a:ext uri="{FF2B5EF4-FFF2-40B4-BE49-F238E27FC236}">
                    <a16:creationId xmlns:a16="http://schemas.microsoft.com/office/drawing/2014/main" id="{751350C3-D781-414C-B022-AFCB255DD8EA}"/>
                  </a:ext>
                </a:extLst>
              </p:cNvPr>
              <p:cNvCxnSpPr/>
              <p:nvPr/>
            </p:nvCxnSpPr>
            <p:spPr>
              <a:xfrm flipH="1" flipV="1">
                <a:off x="7571582" y="3780557"/>
                <a:ext cx="172337" cy="10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0DA00F35-3AC5-4C61-BCA1-D0D2921ACB42}"/>
                  </a:ext>
                </a:extLst>
              </p:cNvPr>
              <p:cNvCxnSpPr/>
              <p:nvPr/>
            </p:nvCxnSpPr>
            <p:spPr>
              <a:xfrm flipH="1">
                <a:off x="7743919" y="3682929"/>
                <a:ext cx="232507" cy="976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>
                <a:extLst>
                  <a:ext uri="{FF2B5EF4-FFF2-40B4-BE49-F238E27FC236}">
                    <a16:creationId xmlns:a16="http://schemas.microsoft.com/office/drawing/2014/main" id="{5BD87ED1-2881-4846-9AAA-2CD4EA2596AE}"/>
                  </a:ext>
                </a:extLst>
              </p:cNvPr>
              <p:cNvCxnSpPr/>
              <p:nvPr/>
            </p:nvCxnSpPr>
            <p:spPr>
              <a:xfrm flipH="1">
                <a:off x="7944497" y="3682929"/>
                <a:ext cx="1641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>
                <a:extLst>
                  <a:ext uri="{FF2B5EF4-FFF2-40B4-BE49-F238E27FC236}">
                    <a16:creationId xmlns:a16="http://schemas.microsoft.com/office/drawing/2014/main" id="{8A056C3D-4C0E-48F1-AE76-292066D21EB7}"/>
                  </a:ext>
                </a:extLst>
              </p:cNvPr>
              <p:cNvCxnSpPr/>
              <p:nvPr/>
            </p:nvCxnSpPr>
            <p:spPr>
              <a:xfrm flipH="1" flipV="1">
                <a:off x="8108659" y="3706490"/>
                <a:ext cx="232507" cy="13904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6A50242C-D452-4C26-AE91-8E84DC04B922}"/>
                  </a:ext>
                </a:extLst>
              </p:cNvPr>
              <p:cNvCxnSpPr/>
              <p:nvPr/>
            </p:nvCxnSpPr>
            <p:spPr>
              <a:xfrm flipH="1">
                <a:off x="8330878" y="3553676"/>
                <a:ext cx="162559" cy="2733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B0917F59-EF2F-4C20-9505-EA0039CF33C0}"/>
                  </a:ext>
                </a:extLst>
              </p:cNvPr>
              <p:cNvCxnSpPr/>
              <p:nvPr/>
            </p:nvCxnSpPr>
            <p:spPr>
              <a:xfrm flipH="1" flipV="1">
                <a:off x="8489334" y="3549813"/>
                <a:ext cx="166434" cy="177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>
                <a:extLst>
                  <a:ext uri="{FF2B5EF4-FFF2-40B4-BE49-F238E27FC236}">
                    <a16:creationId xmlns:a16="http://schemas.microsoft.com/office/drawing/2014/main" id="{02EFC5AF-9FDA-4802-ABBD-F51116ABB665}"/>
                  </a:ext>
                </a:extLst>
              </p:cNvPr>
              <p:cNvCxnSpPr/>
              <p:nvPr/>
            </p:nvCxnSpPr>
            <p:spPr>
              <a:xfrm flipH="1">
                <a:off x="8677403" y="3483862"/>
                <a:ext cx="232507" cy="230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93">
                <a:extLst>
                  <a:ext uri="{FF2B5EF4-FFF2-40B4-BE49-F238E27FC236}">
                    <a16:creationId xmlns:a16="http://schemas.microsoft.com/office/drawing/2014/main" id="{E635379E-DA15-4FB2-A689-32189A8595C1}"/>
                  </a:ext>
                </a:extLst>
              </p:cNvPr>
              <p:cNvCxnSpPr/>
              <p:nvPr/>
            </p:nvCxnSpPr>
            <p:spPr>
              <a:xfrm flipH="1">
                <a:off x="8895034" y="3414982"/>
                <a:ext cx="201583" cy="91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>
                <a:extLst>
                  <a:ext uri="{FF2B5EF4-FFF2-40B4-BE49-F238E27FC236}">
                    <a16:creationId xmlns:a16="http://schemas.microsoft.com/office/drawing/2014/main" id="{6F74B424-07C0-4B7A-A43F-3281126E848C}"/>
                  </a:ext>
                </a:extLst>
              </p:cNvPr>
              <p:cNvCxnSpPr/>
              <p:nvPr/>
            </p:nvCxnSpPr>
            <p:spPr>
              <a:xfrm flipH="1" flipV="1">
                <a:off x="9058191" y="3431866"/>
                <a:ext cx="201583" cy="121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95">
                <a:extLst>
                  <a:ext uri="{FF2B5EF4-FFF2-40B4-BE49-F238E27FC236}">
                    <a16:creationId xmlns:a16="http://schemas.microsoft.com/office/drawing/2014/main" id="{FAD5696D-EF02-4B18-87EB-D8FCBF872324}"/>
                  </a:ext>
                </a:extLst>
              </p:cNvPr>
              <p:cNvCxnSpPr/>
              <p:nvPr/>
            </p:nvCxnSpPr>
            <p:spPr>
              <a:xfrm flipH="1">
                <a:off x="9259774" y="3154890"/>
                <a:ext cx="182370" cy="3933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96">
                <a:extLst>
                  <a:ext uri="{FF2B5EF4-FFF2-40B4-BE49-F238E27FC236}">
                    <a16:creationId xmlns:a16="http://schemas.microsoft.com/office/drawing/2014/main" id="{560C7145-6665-47E3-AD89-1A75FB608D11}"/>
                  </a:ext>
                </a:extLst>
              </p:cNvPr>
              <p:cNvCxnSpPr/>
              <p:nvPr/>
            </p:nvCxnSpPr>
            <p:spPr>
              <a:xfrm flipH="1" flipV="1">
                <a:off x="9422930" y="3181024"/>
                <a:ext cx="201583" cy="279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97">
                <a:extLst>
                  <a:ext uri="{FF2B5EF4-FFF2-40B4-BE49-F238E27FC236}">
                    <a16:creationId xmlns:a16="http://schemas.microsoft.com/office/drawing/2014/main" id="{0B7B928A-76EA-4E63-B641-B226DEE596B9}"/>
                  </a:ext>
                </a:extLst>
              </p:cNvPr>
              <p:cNvCxnSpPr/>
              <p:nvPr/>
            </p:nvCxnSpPr>
            <p:spPr>
              <a:xfrm flipH="1">
                <a:off x="9604369" y="3176173"/>
                <a:ext cx="201583" cy="2724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>
                <a:extLst>
                  <a:ext uri="{FF2B5EF4-FFF2-40B4-BE49-F238E27FC236}">
                    <a16:creationId xmlns:a16="http://schemas.microsoft.com/office/drawing/2014/main" id="{F90D1FF5-B810-4A1B-975C-5186510745E9}"/>
                  </a:ext>
                </a:extLst>
              </p:cNvPr>
              <p:cNvCxnSpPr/>
              <p:nvPr/>
            </p:nvCxnSpPr>
            <p:spPr>
              <a:xfrm flipH="1" flipV="1">
                <a:off x="1025326" y="4038135"/>
                <a:ext cx="191883" cy="164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>
                <a:extLst>
                  <a:ext uri="{FF2B5EF4-FFF2-40B4-BE49-F238E27FC236}">
                    <a16:creationId xmlns:a16="http://schemas.microsoft.com/office/drawing/2014/main" id="{B7C698F4-35B5-43C6-ACFC-BD6BF634F4E2}"/>
                  </a:ext>
                </a:extLst>
              </p:cNvPr>
              <p:cNvCxnSpPr/>
              <p:nvPr/>
            </p:nvCxnSpPr>
            <p:spPr>
              <a:xfrm flipH="1">
                <a:off x="1231289" y="3785894"/>
                <a:ext cx="216393" cy="392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nice 100">
                <a:extLst>
                  <a:ext uri="{FF2B5EF4-FFF2-40B4-BE49-F238E27FC236}">
                    <a16:creationId xmlns:a16="http://schemas.microsoft.com/office/drawing/2014/main" id="{12BB38C3-0933-483E-9FF0-64AD560C8B88}"/>
                  </a:ext>
                </a:extLst>
              </p:cNvPr>
              <p:cNvCxnSpPr/>
              <p:nvPr/>
            </p:nvCxnSpPr>
            <p:spPr>
              <a:xfrm flipH="1">
                <a:off x="1447682" y="3682929"/>
                <a:ext cx="152272" cy="100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>
                <a:extLst>
                  <a:ext uri="{FF2B5EF4-FFF2-40B4-BE49-F238E27FC236}">
                    <a16:creationId xmlns:a16="http://schemas.microsoft.com/office/drawing/2014/main" id="{2DD1BFE9-2B36-4623-9A26-204EC44FAAEB}"/>
                  </a:ext>
                </a:extLst>
              </p:cNvPr>
              <p:cNvCxnSpPr/>
              <p:nvPr/>
            </p:nvCxnSpPr>
            <p:spPr>
              <a:xfrm flipH="1" flipV="1">
                <a:off x="1599954" y="3704471"/>
                <a:ext cx="197369" cy="15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Přímá spojnice 102">
                <a:extLst>
                  <a:ext uri="{FF2B5EF4-FFF2-40B4-BE49-F238E27FC236}">
                    <a16:creationId xmlns:a16="http://schemas.microsoft.com/office/drawing/2014/main" id="{1CD48395-1B9F-42F7-9DB8-4F8A5B5C5234}"/>
                  </a:ext>
                </a:extLst>
              </p:cNvPr>
              <p:cNvCxnSpPr/>
              <p:nvPr/>
            </p:nvCxnSpPr>
            <p:spPr>
              <a:xfrm flipH="1">
                <a:off x="1778204" y="3682929"/>
                <a:ext cx="216588" cy="221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>
                <a:extLst>
                  <a:ext uri="{FF2B5EF4-FFF2-40B4-BE49-F238E27FC236}">
                    <a16:creationId xmlns:a16="http://schemas.microsoft.com/office/drawing/2014/main" id="{CA1D95CD-98DD-4E53-99F0-7311C602B335}"/>
                  </a:ext>
                </a:extLst>
              </p:cNvPr>
              <p:cNvCxnSpPr/>
              <p:nvPr/>
            </p:nvCxnSpPr>
            <p:spPr>
              <a:xfrm flipH="1">
                <a:off x="1994792" y="3492771"/>
                <a:ext cx="182370" cy="18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Přímá spojnice 104">
                <a:extLst>
                  <a:ext uri="{FF2B5EF4-FFF2-40B4-BE49-F238E27FC236}">
                    <a16:creationId xmlns:a16="http://schemas.microsoft.com/office/drawing/2014/main" id="{0E4F61DC-E64F-474E-9FAE-DD45F90BB7F9}"/>
                  </a:ext>
                </a:extLst>
              </p:cNvPr>
              <p:cNvCxnSpPr/>
              <p:nvPr/>
            </p:nvCxnSpPr>
            <p:spPr>
              <a:xfrm flipH="1" flipV="1">
                <a:off x="2177161" y="3492771"/>
                <a:ext cx="171201" cy="91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>
                <a:extLst>
                  <a:ext uri="{FF2B5EF4-FFF2-40B4-BE49-F238E27FC236}">
                    <a16:creationId xmlns:a16="http://schemas.microsoft.com/office/drawing/2014/main" id="{434514CD-EBFB-45BF-836A-0A6667FC11C0}"/>
                  </a:ext>
                </a:extLst>
              </p:cNvPr>
              <p:cNvCxnSpPr/>
              <p:nvPr/>
            </p:nvCxnSpPr>
            <p:spPr>
              <a:xfrm flipH="1" flipV="1">
                <a:off x="2349313" y="357134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>
                <a:extLst>
                  <a:ext uri="{FF2B5EF4-FFF2-40B4-BE49-F238E27FC236}">
                    <a16:creationId xmlns:a16="http://schemas.microsoft.com/office/drawing/2014/main" id="{80B8D883-129C-4722-A225-81B00A22C917}"/>
                  </a:ext>
                </a:extLst>
              </p:cNvPr>
              <p:cNvCxnSpPr/>
              <p:nvPr/>
            </p:nvCxnSpPr>
            <p:spPr>
              <a:xfrm flipH="1">
                <a:off x="2547809" y="3380998"/>
                <a:ext cx="178458" cy="264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B98D3C4A-2311-413E-B95E-F7A7B753FC70}"/>
                  </a:ext>
                </a:extLst>
              </p:cNvPr>
              <p:cNvCxnSpPr/>
              <p:nvPr/>
            </p:nvCxnSpPr>
            <p:spPr>
              <a:xfrm flipH="1">
                <a:off x="2714054" y="3300298"/>
                <a:ext cx="198494" cy="102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6A2FCFD4-8110-4DCF-8971-F515387E1812}"/>
                  </a:ext>
                </a:extLst>
              </p:cNvPr>
              <p:cNvCxnSpPr/>
              <p:nvPr/>
            </p:nvCxnSpPr>
            <p:spPr>
              <a:xfrm flipH="1" flipV="1">
                <a:off x="2909810" y="327109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>
                <a:extLst>
                  <a:ext uri="{FF2B5EF4-FFF2-40B4-BE49-F238E27FC236}">
                    <a16:creationId xmlns:a16="http://schemas.microsoft.com/office/drawing/2014/main" id="{97EC44FA-89BC-4252-B1E7-15064662CFE0}"/>
                  </a:ext>
                </a:extLst>
              </p:cNvPr>
              <p:cNvCxnSpPr/>
              <p:nvPr/>
            </p:nvCxnSpPr>
            <p:spPr>
              <a:xfrm flipH="1" flipV="1">
                <a:off x="3107919" y="3320878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>
                <a:extLst>
                  <a:ext uri="{FF2B5EF4-FFF2-40B4-BE49-F238E27FC236}">
                    <a16:creationId xmlns:a16="http://schemas.microsoft.com/office/drawing/2014/main" id="{0ECEFDB9-C4B3-4733-8735-825523B2AD5D}"/>
                  </a:ext>
                </a:extLst>
              </p:cNvPr>
              <p:cNvCxnSpPr/>
              <p:nvPr/>
            </p:nvCxnSpPr>
            <p:spPr>
              <a:xfrm flipH="1">
                <a:off x="3290290" y="3370665"/>
                <a:ext cx="182369" cy="1610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>
                <a:extLst>
                  <a:ext uri="{FF2B5EF4-FFF2-40B4-BE49-F238E27FC236}">
                    <a16:creationId xmlns:a16="http://schemas.microsoft.com/office/drawing/2014/main" id="{174A995C-3F10-495A-9934-30A967BE27F5}"/>
                  </a:ext>
                </a:extLst>
              </p:cNvPr>
              <p:cNvCxnSpPr/>
              <p:nvPr/>
            </p:nvCxnSpPr>
            <p:spPr>
              <a:xfrm flipH="1" flipV="1">
                <a:off x="3466772" y="3357285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Přímá spojnice 112">
                <a:extLst>
                  <a:ext uri="{FF2B5EF4-FFF2-40B4-BE49-F238E27FC236}">
                    <a16:creationId xmlns:a16="http://schemas.microsoft.com/office/drawing/2014/main" id="{2BD84EBF-0449-4F4B-B1AE-ABF9039743DF}"/>
                  </a:ext>
                </a:extLst>
              </p:cNvPr>
              <p:cNvCxnSpPr/>
              <p:nvPr/>
            </p:nvCxnSpPr>
            <p:spPr>
              <a:xfrm flipH="1">
                <a:off x="3655030" y="3271095"/>
                <a:ext cx="188255" cy="277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>
                <a:extLst>
                  <a:ext uri="{FF2B5EF4-FFF2-40B4-BE49-F238E27FC236}">
                    <a16:creationId xmlns:a16="http://schemas.microsoft.com/office/drawing/2014/main" id="{EDDD2AC5-5A40-46A8-9E11-EACDD2EDC10D}"/>
                  </a:ext>
                </a:extLst>
              </p:cNvPr>
              <p:cNvCxnSpPr/>
              <p:nvPr/>
            </p:nvCxnSpPr>
            <p:spPr>
              <a:xfrm flipH="1" flipV="1">
                <a:off x="3856849" y="3267311"/>
                <a:ext cx="188255" cy="409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Přímá spojnice 114">
                <a:extLst>
                  <a:ext uri="{FF2B5EF4-FFF2-40B4-BE49-F238E27FC236}">
                    <a16:creationId xmlns:a16="http://schemas.microsoft.com/office/drawing/2014/main" id="{A9A02848-ED27-4E52-97E1-AA17F365AF45}"/>
                  </a:ext>
                </a:extLst>
              </p:cNvPr>
              <p:cNvCxnSpPr/>
              <p:nvPr/>
            </p:nvCxnSpPr>
            <p:spPr>
              <a:xfrm flipH="1">
                <a:off x="4022610" y="3645303"/>
                <a:ext cx="188255" cy="17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115">
                <a:extLst>
                  <a:ext uri="{FF2B5EF4-FFF2-40B4-BE49-F238E27FC236}">
                    <a16:creationId xmlns:a16="http://schemas.microsoft.com/office/drawing/2014/main" id="{1A6D991D-85AE-4FD4-942C-1E11D00C70C1}"/>
                  </a:ext>
                </a:extLst>
              </p:cNvPr>
              <p:cNvCxnSpPr/>
              <p:nvPr/>
            </p:nvCxnSpPr>
            <p:spPr>
              <a:xfrm flipH="1" flipV="1">
                <a:off x="4220358" y="3662324"/>
                <a:ext cx="188255" cy="183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Přímá spojnice 116">
                <a:extLst>
                  <a:ext uri="{FF2B5EF4-FFF2-40B4-BE49-F238E27FC236}">
                    <a16:creationId xmlns:a16="http://schemas.microsoft.com/office/drawing/2014/main" id="{34BA405C-2065-427C-A6D4-0AF7DACFAD27}"/>
                  </a:ext>
                </a:extLst>
              </p:cNvPr>
              <p:cNvCxnSpPr/>
              <p:nvPr/>
            </p:nvCxnSpPr>
            <p:spPr>
              <a:xfrm flipH="1" flipV="1">
                <a:off x="4392609" y="3827451"/>
                <a:ext cx="188255" cy="17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Přímá spojnice 117">
                <a:extLst>
                  <a:ext uri="{FF2B5EF4-FFF2-40B4-BE49-F238E27FC236}">
                    <a16:creationId xmlns:a16="http://schemas.microsoft.com/office/drawing/2014/main" id="{BC5FFA08-6993-4C35-AE99-CB8538CB1138}"/>
                  </a:ext>
                </a:extLst>
              </p:cNvPr>
              <p:cNvCxnSpPr/>
              <p:nvPr/>
            </p:nvCxnSpPr>
            <p:spPr>
              <a:xfrm flipH="1">
                <a:off x="4574979" y="3776011"/>
                <a:ext cx="213211" cy="228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nice 118">
                <a:extLst>
                  <a:ext uri="{FF2B5EF4-FFF2-40B4-BE49-F238E27FC236}">
                    <a16:creationId xmlns:a16="http://schemas.microsoft.com/office/drawing/2014/main" id="{2769AC27-3008-487A-AD03-A5115FFABAA3}"/>
                  </a:ext>
                </a:extLst>
              </p:cNvPr>
              <p:cNvCxnSpPr/>
              <p:nvPr/>
            </p:nvCxnSpPr>
            <p:spPr>
              <a:xfrm flipH="1">
                <a:off x="4788190" y="3492771"/>
                <a:ext cx="172337" cy="301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nice 119">
                <a:extLst>
                  <a:ext uri="{FF2B5EF4-FFF2-40B4-BE49-F238E27FC236}">
                    <a16:creationId xmlns:a16="http://schemas.microsoft.com/office/drawing/2014/main" id="{7937352B-AC6D-4327-9E87-BE52FC2197D8}"/>
                  </a:ext>
                </a:extLst>
              </p:cNvPr>
              <p:cNvCxnSpPr/>
              <p:nvPr/>
            </p:nvCxnSpPr>
            <p:spPr>
              <a:xfrm flipH="1" flipV="1">
                <a:off x="4964675" y="3490374"/>
                <a:ext cx="181190" cy="29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nice 120">
                <a:extLst>
                  <a:ext uri="{FF2B5EF4-FFF2-40B4-BE49-F238E27FC236}">
                    <a16:creationId xmlns:a16="http://schemas.microsoft.com/office/drawing/2014/main" id="{0E7982F9-746E-48DA-9D7E-39C441A90234}"/>
                  </a:ext>
                </a:extLst>
              </p:cNvPr>
              <p:cNvCxnSpPr/>
              <p:nvPr/>
            </p:nvCxnSpPr>
            <p:spPr>
              <a:xfrm flipH="1" flipV="1">
                <a:off x="5145865" y="3769293"/>
                <a:ext cx="188255" cy="212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Přímá spojnice 121">
                <a:extLst>
                  <a:ext uri="{FF2B5EF4-FFF2-40B4-BE49-F238E27FC236}">
                    <a16:creationId xmlns:a16="http://schemas.microsoft.com/office/drawing/2014/main" id="{8360CBAB-CEAF-45CF-96BD-8952337A91C1}"/>
                  </a:ext>
                </a:extLst>
              </p:cNvPr>
              <p:cNvCxnSpPr/>
              <p:nvPr/>
            </p:nvCxnSpPr>
            <p:spPr>
              <a:xfrm flipH="1" flipV="1">
                <a:off x="5334120" y="3969514"/>
                <a:ext cx="188255" cy="298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>
                <a:extLst>
                  <a:ext uri="{FF2B5EF4-FFF2-40B4-BE49-F238E27FC236}">
                    <a16:creationId xmlns:a16="http://schemas.microsoft.com/office/drawing/2014/main" id="{FC329E28-8586-4691-96DA-6A994BC7BDEE}"/>
                  </a:ext>
                </a:extLst>
              </p:cNvPr>
              <p:cNvCxnSpPr/>
              <p:nvPr/>
            </p:nvCxnSpPr>
            <p:spPr>
              <a:xfrm flipH="1" flipV="1">
                <a:off x="5522375" y="3984458"/>
                <a:ext cx="188255" cy="97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>
                <a:extLst>
                  <a:ext uri="{FF2B5EF4-FFF2-40B4-BE49-F238E27FC236}">
                    <a16:creationId xmlns:a16="http://schemas.microsoft.com/office/drawing/2014/main" id="{96F16A4E-CC64-49A6-8543-E9197EE59913}"/>
                  </a:ext>
                </a:extLst>
              </p:cNvPr>
              <p:cNvCxnSpPr/>
              <p:nvPr/>
            </p:nvCxnSpPr>
            <p:spPr>
              <a:xfrm flipH="1">
                <a:off x="5700039" y="3982028"/>
                <a:ext cx="188255" cy="819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Přímá spojnice 124">
                <a:extLst>
                  <a:ext uri="{FF2B5EF4-FFF2-40B4-BE49-F238E27FC236}">
                    <a16:creationId xmlns:a16="http://schemas.microsoft.com/office/drawing/2014/main" id="{93BBB7B1-6E72-4439-AFA2-5D337428BCEF}"/>
                  </a:ext>
                </a:extLst>
              </p:cNvPr>
              <p:cNvCxnSpPr/>
              <p:nvPr/>
            </p:nvCxnSpPr>
            <p:spPr>
              <a:xfrm flipH="1" flipV="1">
                <a:off x="5889214" y="3986772"/>
                <a:ext cx="188255" cy="9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Přímá spojnice 125">
                <a:extLst>
                  <a:ext uri="{FF2B5EF4-FFF2-40B4-BE49-F238E27FC236}">
                    <a16:creationId xmlns:a16="http://schemas.microsoft.com/office/drawing/2014/main" id="{D5D9E8B4-5D7C-41F6-ABC7-5589B1CECC4B}"/>
                  </a:ext>
                </a:extLst>
              </p:cNvPr>
              <p:cNvCxnSpPr/>
              <p:nvPr/>
            </p:nvCxnSpPr>
            <p:spPr>
              <a:xfrm flipH="1">
                <a:off x="6077469" y="4033062"/>
                <a:ext cx="188255" cy="38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Přímá spojnice 126">
                <a:extLst>
                  <a:ext uri="{FF2B5EF4-FFF2-40B4-BE49-F238E27FC236}">
                    <a16:creationId xmlns:a16="http://schemas.microsoft.com/office/drawing/2014/main" id="{C1DEAB45-F469-491C-BBBD-BB3545DA62B3}"/>
                  </a:ext>
                </a:extLst>
              </p:cNvPr>
              <p:cNvCxnSpPr/>
              <p:nvPr/>
            </p:nvCxnSpPr>
            <p:spPr>
              <a:xfrm flipH="1" flipV="1">
                <a:off x="6268407" y="40381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Přímá spojnice 127">
                <a:extLst>
                  <a:ext uri="{FF2B5EF4-FFF2-40B4-BE49-F238E27FC236}">
                    <a16:creationId xmlns:a16="http://schemas.microsoft.com/office/drawing/2014/main" id="{523F4DDF-39FB-4E78-88AD-EC49112AFCD3}"/>
                  </a:ext>
                </a:extLst>
              </p:cNvPr>
              <p:cNvCxnSpPr/>
              <p:nvPr/>
            </p:nvCxnSpPr>
            <p:spPr>
              <a:xfrm flipH="1">
                <a:off x="6450777" y="4167425"/>
                <a:ext cx="19892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Přímá spojnice 128">
                <a:extLst>
                  <a:ext uri="{FF2B5EF4-FFF2-40B4-BE49-F238E27FC236}">
                    <a16:creationId xmlns:a16="http://schemas.microsoft.com/office/drawing/2014/main" id="{A5F85D53-041F-4AD5-B089-028FF94B0FDA}"/>
                  </a:ext>
                </a:extLst>
              </p:cNvPr>
              <p:cNvCxnSpPr/>
              <p:nvPr/>
            </p:nvCxnSpPr>
            <p:spPr>
              <a:xfrm flipH="1" flipV="1">
                <a:off x="6657723" y="41639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nice 129">
                <a:extLst>
                  <a:ext uri="{FF2B5EF4-FFF2-40B4-BE49-F238E27FC236}">
                    <a16:creationId xmlns:a16="http://schemas.microsoft.com/office/drawing/2014/main" id="{0F2F4C40-3F73-4D5E-B233-8B25AE1DA61B}"/>
                  </a:ext>
                </a:extLst>
              </p:cNvPr>
              <p:cNvCxnSpPr/>
              <p:nvPr/>
            </p:nvCxnSpPr>
            <p:spPr>
              <a:xfrm flipH="1">
                <a:off x="6845978" y="4289736"/>
                <a:ext cx="16846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Přímá spojnice 130">
                <a:extLst>
                  <a:ext uri="{FF2B5EF4-FFF2-40B4-BE49-F238E27FC236}">
                    <a16:creationId xmlns:a16="http://schemas.microsoft.com/office/drawing/2014/main" id="{1D548481-3C2E-4ABA-9CC8-8672F78CD88E}"/>
                  </a:ext>
                </a:extLst>
              </p:cNvPr>
              <p:cNvCxnSpPr/>
              <p:nvPr/>
            </p:nvCxnSpPr>
            <p:spPr>
              <a:xfrm flipH="1" flipV="1">
                <a:off x="7014440" y="4289737"/>
                <a:ext cx="182370" cy="6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nice 131">
                <a:extLst>
                  <a:ext uri="{FF2B5EF4-FFF2-40B4-BE49-F238E27FC236}">
                    <a16:creationId xmlns:a16="http://schemas.microsoft.com/office/drawing/2014/main" id="{25ADEBF2-FBD1-445F-BEF9-31CB5C5DB923}"/>
                  </a:ext>
                </a:extLst>
              </p:cNvPr>
              <p:cNvCxnSpPr/>
              <p:nvPr/>
            </p:nvCxnSpPr>
            <p:spPr>
              <a:xfrm flipH="1" flipV="1">
                <a:off x="7196810" y="4352637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Přímá spojnice 132">
                <a:extLst>
                  <a:ext uri="{FF2B5EF4-FFF2-40B4-BE49-F238E27FC236}">
                    <a16:creationId xmlns:a16="http://schemas.microsoft.com/office/drawing/2014/main" id="{4DB218B1-DDEB-4F07-BD87-C5810EBA852A}"/>
                  </a:ext>
                </a:extLst>
              </p:cNvPr>
              <p:cNvCxnSpPr/>
              <p:nvPr/>
            </p:nvCxnSpPr>
            <p:spPr>
              <a:xfrm flipH="1">
                <a:off x="7383327" y="4352637"/>
                <a:ext cx="188255" cy="114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Přímá spojnice 133">
                <a:extLst>
                  <a:ext uri="{FF2B5EF4-FFF2-40B4-BE49-F238E27FC236}">
                    <a16:creationId xmlns:a16="http://schemas.microsoft.com/office/drawing/2014/main" id="{5737EB07-11E1-4066-BCE3-249152EB0B73}"/>
                  </a:ext>
                </a:extLst>
              </p:cNvPr>
              <p:cNvCxnSpPr/>
              <p:nvPr/>
            </p:nvCxnSpPr>
            <p:spPr>
              <a:xfrm flipH="1" flipV="1">
                <a:off x="7580428" y="4363202"/>
                <a:ext cx="188255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římá spojnice 134">
                <a:extLst>
                  <a:ext uri="{FF2B5EF4-FFF2-40B4-BE49-F238E27FC236}">
                    <a16:creationId xmlns:a16="http://schemas.microsoft.com/office/drawing/2014/main" id="{433AF5A4-4973-4CFC-BF3F-9A02D74C0DFA}"/>
                  </a:ext>
                </a:extLst>
              </p:cNvPr>
              <p:cNvCxnSpPr/>
              <p:nvPr/>
            </p:nvCxnSpPr>
            <p:spPr>
              <a:xfrm flipH="1">
                <a:off x="7756242" y="4363202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Přímá spojnice 135">
                <a:extLst>
                  <a:ext uri="{FF2B5EF4-FFF2-40B4-BE49-F238E27FC236}">
                    <a16:creationId xmlns:a16="http://schemas.microsoft.com/office/drawing/2014/main" id="{50345B1B-F9BB-429D-8B51-A2D5A39D6115}"/>
                  </a:ext>
                </a:extLst>
              </p:cNvPr>
              <p:cNvCxnSpPr/>
              <p:nvPr/>
            </p:nvCxnSpPr>
            <p:spPr>
              <a:xfrm flipH="1">
                <a:off x="7957013" y="4352637"/>
                <a:ext cx="188255" cy="105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Přímá spojnice 136">
                <a:extLst>
                  <a:ext uri="{FF2B5EF4-FFF2-40B4-BE49-F238E27FC236}">
                    <a16:creationId xmlns:a16="http://schemas.microsoft.com/office/drawing/2014/main" id="{2D4FBC47-0299-4E4D-B808-AF5E9762043D}"/>
                  </a:ext>
                </a:extLst>
              </p:cNvPr>
              <p:cNvCxnSpPr/>
              <p:nvPr/>
            </p:nvCxnSpPr>
            <p:spPr>
              <a:xfrm flipH="1">
                <a:off x="8142623" y="4178161"/>
                <a:ext cx="188255" cy="163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nice 137">
                <a:extLst>
                  <a:ext uri="{FF2B5EF4-FFF2-40B4-BE49-F238E27FC236}">
                    <a16:creationId xmlns:a16="http://schemas.microsoft.com/office/drawing/2014/main" id="{8AE1498D-F0F4-494E-BA91-158D0DB2B476}"/>
                  </a:ext>
                </a:extLst>
              </p:cNvPr>
              <p:cNvCxnSpPr/>
              <p:nvPr/>
            </p:nvCxnSpPr>
            <p:spPr>
              <a:xfrm flipH="1">
                <a:off x="8318030" y="4163935"/>
                <a:ext cx="188255" cy="18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nice 138">
                <a:extLst>
                  <a:ext uri="{FF2B5EF4-FFF2-40B4-BE49-F238E27FC236}">
                    <a16:creationId xmlns:a16="http://schemas.microsoft.com/office/drawing/2014/main" id="{4F9E7230-9729-4FB6-865C-B0A4F76679D0}"/>
                  </a:ext>
                </a:extLst>
              </p:cNvPr>
              <p:cNvCxnSpPr/>
              <p:nvPr/>
            </p:nvCxnSpPr>
            <p:spPr>
              <a:xfrm flipH="1">
                <a:off x="8506285" y="4043416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Přímá spojnice 139">
                <a:extLst>
                  <a:ext uri="{FF2B5EF4-FFF2-40B4-BE49-F238E27FC236}">
                    <a16:creationId xmlns:a16="http://schemas.microsoft.com/office/drawing/2014/main" id="{C1D6E1FE-9D96-4726-B837-F9D2467B9081}"/>
                  </a:ext>
                </a:extLst>
              </p:cNvPr>
              <p:cNvCxnSpPr/>
              <p:nvPr/>
            </p:nvCxnSpPr>
            <p:spPr>
              <a:xfrm flipH="1">
                <a:off x="8682770" y="4033062"/>
                <a:ext cx="212265" cy="28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nice 140">
                <a:extLst>
                  <a:ext uri="{FF2B5EF4-FFF2-40B4-BE49-F238E27FC236}">
                    <a16:creationId xmlns:a16="http://schemas.microsoft.com/office/drawing/2014/main" id="{1C9A81B1-2085-4F5A-A6DD-DC69673DF46E}"/>
                  </a:ext>
                </a:extLst>
              </p:cNvPr>
              <p:cNvCxnSpPr/>
              <p:nvPr/>
            </p:nvCxnSpPr>
            <p:spPr>
              <a:xfrm flipH="1">
                <a:off x="8888218" y="4033062"/>
                <a:ext cx="169973" cy="6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nice 141">
                <a:extLst>
                  <a:ext uri="{FF2B5EF4-FFF2-40B4-BE49-F238E27FC236}">
                    <a16:creationId xmlns:a16="http://schemas.microsoft.com/office/drawing/2014/main" id="{49152680-3B80-416F-A65D-CFD04B902691}"/>
                  </a:ext>
                </a:extLst>
              </p:cNvPr>
              <p:cNvCxnSpPr/>
              <p:nvPr/>
            </p:nvCxnSpPr>
            <p:spPr>
              <a:xfrm flipH="1">
                <a:off x="9236424" y="3769293"/>
                <a:ext cx="205720" cy="44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Přímá spojnice 142">
                <a:extLst>
                  <a:ext uri="{FF2B5EF4-FFF2-40B4-BE49-F238E27FC236}">
                    <a16:creationId xmlns:a16="http://schemas.microsoft.com/office/drawing/2014/main" id="{6F469BDF-4FD8-4F69-BB5C-EBBA9BDD4F17}"/>
                  </a:ext>
                </a:extLst>
              </p:cNvPr>
              <p:cNvCxnSpPr/>
              <p:nvPr/>
            </p:nvCxnSpPr>
            <p:spPr>
              <a:xfrm flipH="1" flipV="1">
                <a:off x="9065424" y="4029568"/>
                <a:ext cx="194350" cy="1972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Přímá spojnice 143">
                <a:extLst>
                  <a:ext uri="{FF2B5EF4-FFF2-40B4-BE49-F238E27FC236}">
                    <a16:creationId xmlns:a16="http://schemas.microsoft.com/office/drawing/2014/main" id="{51A683AE-6817-4127-AB84-EDBF59ED55CA}"/>
                  </a:ext>
                </a:extLst>
              </p:cNvPr>
              <p:cNvCxnSpPr/>
              <p:nvPr/>
            </p:nvCxnSpPr>
            <p:spPr>
              <a:xfrm flipH="1" flipV="1">
                <a:off x="9442145" y="3767854"/>
                <a:ext cx="182369" cy="59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Přímá spojnice 144">
                <a:extLst>
                  <a:ext uri="{FF2B5EF4-FFF2-40B4-BE49-F238E27FC236}">
                    <a16:creationId xmlns:a16="http://schemas.microsoft.com/office/drawing/2014/main" id="{770714CE-869D-49DA-98F2-70122CC8D179}"/>
                  </a:ext>
                </a:extLst>
              </p:cNvPr>
              <p:cNvCxnSpPr/>
              <p:nvPr/>
            </p:nvCxnSpPr>
            <p:spPr>
              <a:xfrm flipH="1">
                <a:off x="9604370" y="3731743"/>
                <a:ext cx="205719" cy="11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Přímá spojnice 145">
                <a:extLst>
                  <a:ext uri="{FF2B5EF4-FFF2-40B4-BE49-F238E27FC236}">
                    <a16:creationId xmlns:a16="http://schemas.microsoft.com/office/drawing/2014/main" id="{8E75D95D-08DD-4D5D-B488-742F236E7796}"/>
                  </a:ext>
                </a:extLst>
              </p:cNvPr>
              <p:cNvCxnSpPr/>
              <p:nvPr/>
            </p:nvCxnSpPr>
            <p:spPr>
              <a:xfrm flipH="1">
                <a:off x="1037732" y="4975457"/>
                <a:ext cx="174464" cy="1723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Přímá spojnice 146">
                <a:extLst>
                  <a:ext uri="{FF2B5EF4-FFF2-40B4-BE49-F238E27FC236}">
                    <a16:creationId xmlns:a16="http://schemas.microsoft.com/office/drawing/2014/main" id="{EA4BC621-5C48-446D-BA4E-26B2AD914040}"/>
                  </a:ext>
                </a:extLst>
              </p:cNvPr>
              <p:cNvCxnSpPr/>
              <p:nvPr/>
            </p:nvCxnSpPr>
            <p:spPr>
              <a:xfrm flipH="1" flipV="1">
                <a:off x="1212196" y="4940963"/>
                <a:ext cx="235486" cy="2930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Přímá spojnice 147">
                <a:extLst>
                  <a:ext uri="{FF2B5EF4-FFF2-40B4-BE49-F238E27FC236}">
                    <a16:creationId xmlns:a16="http://schemas.microsoft.com/office/drawing/2014/main" id="{5C2140B7-FADF-471C-AA27-1B32DC75489F}"/>
                  </a:ext>
                </a:extLst>
              </p:cNvPr>
              <p:cNvCxnSpPr/>
              <p:nvPr/>
            </p:nvCxnSpPr>
            <p:spPr>
              <a:xfrm flipH="1">
                <a:off x="1410379" y="4803120"/>
                <a:ext cx="189575" cy="4308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Přímá spojnice 148">
                <a:extLst>
                  <a:ext uri="{FF2B5EF4-FFF2-40B4-BE49-F238E27FC236}">
                    <a16:creationId xmlns:a16="http://schemas.microsoft.com/office/drawing/2014/main" id="{2A9AAAB1-1516-4980-AEF9-AC1C4842CB30}"/>
                  </a:ext>
                </a:extLst>
              </p:cNvPr>
              <p:cNvCxnSpPr/>
              <p:nvPr/>
            </p:nvCxnSpPr>
            <p:spPr>
              <a:xfrm flipH="1">
                <a:off x="1550396" y="4803120"/>
                <a:ext cx="246927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Přímá spojnice 149">
                <a:extLst>
                  <a:ext uri="{FF2B5EF4-FFF2-40B4-BE49-F238E27FC236}">
                    <a16:creationId xmlns:a16="http://schemas.microsoft.com/office/drawing/2014/main" id="{2BD37516-6008-4821-8FF8-78CC3186A66C}"/>
                  </a:ext>
                </a:extLst>
              </p:cNvPr>
              <p:cNvCxnSpPr/>
              <p:nvPr/>
            </p:nvCxnSpPr>
            <p:spPr>
              <a:xfrm flipH="1" flipV="1">
                <a:off x="1808826" y="4803120"/>
                <a:ext cx="174462" cy="2843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Přímá spojnice 150">
                <a:extLst>
                  <a:ext uri="{FF2B5EF4-FFF2-40B4-BE49-F238E27FC236}">
                    <a16:creationId xmlns:a16="http://schemas.microsoft.com/office/drawing/2014/main" id="{7EEE0B3F-8D90-4705-A841-B41325EBC8B8}"/>
                  </a:ext>
                </a:extLst>
              </p:cNvPr>
              <p:cNvCxnSpPr/>
              <p:nvPr/>
            </p:nvCxnSpPr>
            <p:spPr>
              <a:xfrm flipH="1">
                <a:off x="1951174" y="4716952"/>
                <a:ext cx="225988" cy="34467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Přímá spojnice 151">
                <a:extLst>
                  <a:ext uri="{FF2B5EF4-FFF2-40B4-BE49-F238E27FC236}">
                    <a16:creationId xmlns:a16="http://schemas.microsoft.com/office/drawing/2014/main" id="{EBD0E710-F36A-40A9-9F49-EE0D5BA13208}"/>
                  </a:ext>
                </a:extLst>
              </p:cNvPr>
              <p:cNvCxnSpPr/>
              <p:nvPr/>
            </p:nvCxnSpPr>
            <p:spPr>
              <a:xfrm flipH="1">
                <a:off x="2177161" y="4716952"/>
                <a:ext cx="182370" cy="282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Přímá spojnice 152">
                <a:extLst>
                  <a:ext uri="{FF2B5EF4-FFF2-40B4-BE49-F238E27FC236}">
                    <a16:creationId xmlns:a16="http://schemas.microsoft.com/office/drawing/2014/main" id="{BA76AE25-9304-46B2-BA40-7D64027BDA80}"/>
                  </a:ext>
                </a:extLst>
              </p:cNvPr>
              <p:cNvCxnSpPr/>
              <p:nvPr/>
            </p:nvCxnSpPr>
            <p:spPr>
              <a:xfrm flipH="1">
                <a:off x="2335091" y="4478438"/>
                <a:ext cx="212717" cy="23851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153">
                <a:extLst>
                  <a:ext uri="{FF2B5EF4-FFF2-40B4-BE49-F238E27FC236}">
                    <a16:creationId xmlns:a16="http://schemas.microsoft.com/office/drawing/2014/main" id="{2F6A4D41-8BDB-47BE-A9E2-D4F32B99877E}"/>
                  </a:ext>
                </a:extLst>
              </p:cNvPr>
              <p:cNvCxnSpPr/>
              <p:nvPr/>
            </p:nvCxnSpPr>
            <p:spPr>
              <a:xfrm flipH="1" flipV="1">
                <a:off x="2547808" y="4522836"/>
                <a:ext cx="178459" cy="7485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Přímá spojnice 154">
                <a:extLst>
                  <a:ext uri="{FF2B5EF4-FFF2-40B4-BE49-F238E27FC236}">
                    <a16:creationId xmlns:a16="http://schemas.microsoft.com/office/drawing/2014/main" id="{6708FC90-1691-487B-BD3F-D58DF308D9EF}"/>
                  </a:ext>
                </a:extLst>
              </p:cNvPr>
              <p:cNvCxnSpPr/>
              <p:nvPr/>
            </p:nvCxnSpPr>
            <p:spPr>
              <a:xfrm flipH="1">
                <a:off x="2721894" y="4522836"/>
                <a:ext cx="190653" cy="3743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Přímá spojnice 155">
                <a:extLst>
                  <a:ext uri="{FF2B5EF4-FFF2-40B4-BE49-F238E27FC236}">
                    <a16:creationId xmlns:a16="http://schemas.microsoft.com/office/drawing/2014/main" id="{0EE3AC5A-22BA-4441-8474-55195865D8A7}"/>
                  </a:ext>
                </a:extLst>
              </p:cNvPr>
              <p:cNvCxnSpPr/>
              <p:nvPr/>
            </p:nvCxnSpPr>
            <p:spPr>
              <a:xfrm flipH="1" flipV="1">
                <a:off x="2912547" y="4504121"/>
                <a:ext cx="152272" cy="935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Přímá spojnice 156">
                <a:extLst>
                  <a:ext uri="{FF2B5EF4-FFF2-40B4-BE49-F238E27FC236}">
                    <a16:creationId xmlns:a16="http://schemas.microsoft.com/office/drawing/2014/main" id="{412E6A9F-8AA9-49FF-86EA-64C9C1060A8A}"/>
                  </a:ext>
                </a:extLst>
              </p:cNvPr>
              <p:cNvCxnSpPr/>
              <p:nvPr/>
            </p:nvCxnSpPr>
            <p:spPr>
              <a:xfrm flipH="1">
                <a:off x="3091007" y="4321186"/>
                <a:ext cx="205168" cy="32090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Přímá spojnice 157">
                <a:extLst>
                  <a:ext uri="{FF2B5EF4-FFF2-40B4-BE49-F238E27FC236}">
                    <a16:creationId xmlns:a16="http://schemas.microsoft.com/office/drawing/2014/main" id="{90ACEAF5-5450-4BC1-94C8-CF6BACA62982}"/>
                  </a:ext>
                </a:extLst>
              </p:cNvPr>
              <p:cNvCxnSpPr/>
              <p:nvPr/>
            </p:nvCxnSpPr>
            <p:spPr>
              <a:xfrm flipH="1">
                <a:off x="3294199" y="4260116"/>
                <a:ext cx="172573" cy="6845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Přímá spojnice 158">
                <a:extLst>
                  <a:ext uri="{FF2B5EF4-FFF2-40B4-BE49-F238E27FC236}">
                    <a16:creationId xmlns:a16="http://schemas.microsoft.com/office/drawing/2014/main" id="{46B81C94-D024-49AA-B264-DDDBB4AC3CF7}"/>
                  </a:ext>
                </a:extLst>
              </p:cNvPr>
              <p:cNvCxnSpPr/>
              <p:nvPr/>
            </p:nvCxnSpPr>
            <p:spPr>
              <a:xfrm flipH="1" flipV="1">
                <a:off x="3416837" y="4249106"/>
                <a:ext cx="238191" cy="11409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Přímá spojnice 159">
                <a:extLst>
                  <a:ext uri="{FF2B5EF4-FFF2-40B4-BE49-F238E27FC236}">
                    <a16:creationId xmlns:a16="http://schemas.microsoft.com/office/drawing/2014/main" id="{0DF5895A-18F3-4BB2-AD9F-135FF80FA353}"/>
                  </a:ext>
                </a:extLst>
              </p:cNvPr>
              <p:cNvCxnSpPr/>
              <p:nvPr/>
            </p:nvCxnSpPr>
            <p:spPr>
              <a:xfrm flipH="1">
                <a:off x="3655030" y="4216270"/>
                <a:ext cx="172572" cy="13590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Přímá spojnice 160">
                <a:extLst>
                  <a:ext uri="{FF2B5EF4-FFF2-40B4-BE49-F238E27FC236}">
                    <a16:creationId xmlns:a16="http://schemas.microsoft.com/office/drawing/2014/main" id="{29C599CA-6391-4EF5-B78A-EFB062BCA31B}"/>
                  </a:ext>
                </a:extLst>
              </p:cNvPr>
              <p:cNvCxnSpPr/>
              <p:nvPr/>
            </p:nvCxnSpPr>
            <p:spPr>
              <a:xfrm flipH="1" flipV="1">
                <a:off x="3839868" y="4189760"/>
                <a:ext cx="172572" cy="13272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Přímá spojnice 161">
                <a:extLst>
                  <a:ext uri="{FF2B5EF4-FFF2-40B4-BE49-F238E27FC236}">
                    <a16:creationId xmlns:a16="http://schemas.microsoft.com/office/drawing/2014/main" id="{6CE9F92C-AE57-49E7-9605-142852D6ED4D}"/>
                  </a:ext>
                </a:extLst>
              </p:cNvPr>
              <p:cNvCxnSpPr/>
              <p:nvPr/>
            </p:nvCxnSpPr>
            <p:spPr>
              <a:xfrm flipH="1" flipV="1">
                <a:off x="4055640" y="4312977"/>
                <a:ext cx="150408" cy="2098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Přímá spojnice 162">
                <a:extLst>
                  <a:ext uri="{FF2B5EF4-FFF2-40B4-BE49-F238E27FC236}">
                    <a16:creationId xmlns:a16="http://schemas.microsoft.com/office/drawing/2014/main" id="{05A8D196-8129-4779-B189-32945CE69824}"/>
                  </a:ext>
                </a:extLst>
              </p:cNvPr>
              <p:cNvCxnSpPr/>
              <p:nvPr/>
            </p:nvCxnSpPr>
            <p:spPr>
              <a:xfrm flipH="1">
                <a:off x="4200077" y="4216270"/>
                <a:ext cx="208536" cy="31645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Přímá spojnice 163">
                <a:extLst>
                  <a:ext uri="{FF2B5EF4-FFF2-40B4-BE49-F238E27FC236}">
                    <a16:creationId xmlns:a16="http://schemas.microsoft.com/office/drawing/2014/main" id="{0D938219-8B30-4B08-8DB0-3235DBB75343}"/>
                  </a:ext>
                </a:extLst>
              </p:cNvPr>
              <p:cNvCxnSpPr/>
              <p:nvPr/>
            </p:nvCxnSpPr>
            <p:spPr>
              <a:xfrm flipH="1" flipV="1">
                <a:off x="4387800" y="4239637"/>
                <a:ext cx="193064" cy="24200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Přímá spojnice 164">
                <a:extLst>
                  <a:ext uri="{FF2B5EF4-FFF2-40B4-BE49-F238E27FC236}">
                    <a16:creationId xmlns:a16="http://schemas.microsoft.com/office/drawing/2014/main" id="{87EEB5FA-0AB6-4170-ABD1-69F9A13B623B}"/>
                  </a:ext>
                </a:extLst>
              </p:cNvPr>
              <p:cNvCxnSpPr/>
              <p:nvPr/>
            </p:nvCxnSpPr>
            <p:spPr>
              <a:xfrm flipH="1" flipV="1">
                <a:off x="4605362" y="4486363"/>
                <a:ext cx="172572" cy="3167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Přímá spojnice 165">
                <a:extLst>
                  <a:ext uri="{FF2B5EF4-FFF2-40B4-BE49-F238E27FC236}">
                    <a16:creationId xmlns:a16="http://schemas.microsoft.com/office/drawing/2014/main" id="{76ECF159-D40F-45C2-B3A5-D4010C042735}"/>
                  </a:ext>
                </a:extLst>
              </p:cNvPr>
              <p:cNvCxnSpPr/>
              <p:nvPr/>
            </p:nvCxnSpPr>
            <p:spPr>
              <a:xfrm flipH="1">
                <a:off x="4797530" y="4550908"/>
                <a:ext cx="167145" cy="2661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Přímá spojnice 166">
                <a:extLst>
                  <a:ext uri="{FF2B5EF4-FFF2-40B4-BE49-F238E27FC236}">
                    <a16:creationId xmlns:a16="http://schemas.microsoft.com/office/drawing/2014/main" id="{769DF97A-80DB-42F5-92EC-8732BFF90F42}"/>
                  </a:ext>
                </a:extLst>
              </p:cNvPr>
              <p:cNvCxnSpPr/>
              <p:nvPr/>
            </p:nvCxnSpPr>
            <p:spPr>
              <a:xfrm flipH="1" flipV="1">
                <a:off x="4960527" y="4548852"/>
                <a:ext cx="172572" cy="1963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>
                <a:extLst>
                  <a:ext uri="{FF2B5EF4-FFF2-40B4-BE49-F238E27FC236}">
                    <a16:creationId xmlns:a16="http://schemas.microsoft.com/office/drawing/2014/main" id="{AF94CD2E-24BD-4D1A-8A08-D473EEE49C5A}"/>
                  </a:ext>
                </a:extLst>
              </p:cNvPr>
              <p:cNvCxnSpPr/>
              <p:nvPr/>
            </p:nvCxnSpPr>
            <p:spPr>
              <a:xfrm flipH="1" flipV="1">
                <a:off x="5133099" y="4738307"/>
                <a:ext cx="201021" cy="15098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Přímá spojnice 168">
                <a:extLst>
                  <a:ext uri="{FF2B5EF4-FFF2-40B4-BE49-F238E27FC236}">
                    <a16:creationId xmlns:a16="http://schemas.microsoft.com/office/drawing/2014/main" id="{BD5E2BB5-BABA-44FE-8449-FD25AC6AE329}"/>
                  </a:ext>
                </a:extLst>
              </p:cNvPr>
              <p:cNvCxnSpPr/>
              <p:nvPr/>
            </p:nvCxnSpPr>
            <p:spPr>
              <a:xfrm flipH="1" flipV="1">
                <a:off x="5341961" y="4860163"/>
                <a:ext cx="172572" cy="11529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>
                <a:extLst>
                  <a:ext uri="{FF2B5EF4-FFF2-40B4-BE49-F238E27FC236}">
                    <a16:creationId xmlns:a16="http://schemas.microsoft.com/office/drawing/2014/main" id="{3CF744AE-298D-4532-B1BE-8060C2992832}"/>
                  </a:ext>
                </a:extLst>
              </p:cNvPr>
              <p:cNvCxnSpPr/>
              <p:nvPr/>
            </p:nvCxnSpPr>
            <p:spPr>
              <a:xfrm flipH="1" flipV="1">
                <a:off x="5517211" y="4945292"/>
                <a:ext cx="172572" cy="37483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Přímá spojnice 170">
                <a:extLst>
                  <a:ext uri="{FF2B5EF4-FFF2-40B4-BE49-F238E27FC236}">
                    <a16:creationId xmlns:a16="http://schemas.microsoft.com/office/drawing/2014/main" id="{9FC6501C-9AB3-437F-8476-73929FC6BF73}"/>
                  </a:ext>
                </a:extLst>
              </p:cNvPr>
              <p:cNvCxnSpPr/>
              <p:nvPr/>
            </p:nvCxnSpPr>
            <p:spPr>
              <a:xfrm flipH="1" flipV="1">
                <a:off x="5676123" y="5321799"/>
                <a:ext cx="205828" cy="3529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Přímá spojnice 171">
                <a:extLst>
                  <a:ext uri="{FF2B5EF4-FFF2-40B4-BE49-F238E27FC236}">
                    <a16:creationId xmlns:a16="http://schemas.microsoft.com/office/drawing/2014/main" id="{F617B69B-8120-460E-9381-3D35E8A8FA50}"/>
                  </a:ext>
                </a:extLst>
              </p:cNvPr>
              <p:cNvCxnSpPr/>
              <p:nvPr/>
            </p:nvCxnSpPr>
            <p:spPr>
              <a:xfrm flipV="1">
                <a:off x="5889214" y="5310032"/>
                <a:ext cx="188255" cy="36474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Přímá spojnice 172">
                <a:extLst>
                  <a:ext uri="{FF2B5EF4-FFF2-40B4-BE49-F238E27FC236}">
                    <a16:creationId xmlns:a16="http://schemas.microsoft.com/office/drawing/2014/main" id="{CC522CDE-C9A2-40BB-AD0A-031509999703}"/>
                  </a:ext>
                </a:extLst>
              </p:cNvPr>
              <p:cNvCxnSpPr/>
              <p:nvPr/>
            </p:nvCxnSpPr>
            <p:spPr>
              <a:xfrm flipH="1">
                <a:off x="6060629" y="5233963"/>
                <a:ext cx="186062" cy="6596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Přímá spojnice 173">
                <a:extLst>
                  <a:ext uri="{FF2B5EF4-FFF2-40B4-BE49-F238E27FC236}">
                    <a16:creationId xmlns:a16="http://schemas.microsoft.com/office/drawing/2014/main" id="{458F7E2D-38CB-4F88-92EB-7510C50EEFB7}"/>
                  </a:ext>
                </a:extLst>
              </p:cNvPr>
              <p:cNvCxnSpPr/>
              <p:nvPr/>
            </p:nvCxnSpPr>
            <p:spPr>
              <a:xfrm flipH="1" flipV="1">
                <a:off x="6246690" y="5234236"/>
                <a:ext cx="182370" cy="26404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Přímá spojnice 174">
                <a:extLst>
                  <a:ext uri="{FF2B5EF4-FFF2-40B4-BE49-F238E27FC236}">
                    <a16:creationId xmlns:a16="http://schemas.microsoft.com/office/drawing/2014/main" id="{D6C64BFB-ACC2-4092-8E1E-098D12DA26F9}"/>
                  </a:ext>
                </a:extLst>
              </p:cNvPr>
              <p:cNvCxnSpPr/>
              <p:nvPr/>
            </p:nvCxnSpPr>
            <p:spPr>
              <a:xfrm flipH="1">
                <a:off x="6420894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Přímá spojnice 175">
                <a:extLst>
                  <a:ext uri="{FF2B5EF4-FFF2-40B4-BE49-F238E27FC236}">
                    <a16:creationId xmlns:a16="http://schemas.microsoft.com/office/drawing/2014/main" id="{FD9BE263-A04B-4E92-BD65-268B853E4C6A}"/>
                  </a:ext>
                </a:extLst>
              </p:cNvPr>
              <p:cNvCxnSpPr/>
              <p:nvPr/>
            </p:nvCxnSpPr>
            <p:spPr>
              <a:xfrm flipH="1">
                <a:off x="6621465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Přímá spojnice 176">
                <a:extLst>
                  <a:ext uri="{FF2B5EF4-FFF2-40B4-BE49-F238E27FC236}">
                    <a16:creationId xmlns:a16="http://schemas.microsoft.com/office/drawing/2014/main" id="{9FAEFE29-6F13-455F-A549-A6F3F34351E7}"/>
                  </a:ext>
                </a:extLst>
              </p:cNvPr>
              <p:cNvCxnSpPr/>
              <p:nvPr/>
            </p:nvCxnSpPr>
            <p:spPr>
              <a:xfrm flipH="1">
                <a:off x="6800040" y="5445477"/>
                <a:ext cx="228805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Přímá spojnice 177">
                <a:extLst>
                  <a:ext uri="{FF2B5EF4-FFF2-40B4-BE49-F238E27FC236}">
                    <a16:creationId xmlns:a16="http://schemas.microsoft.com/office/drawing/2014/main" id="{B71ABB4C-E34C-45D8-8E11-5AB695EA3FC8}"/>
                  </a:ext>
                </a:extLst>
              </p:cNvPr>
              <p:cNvCxnSpPr/>
              <p:nvPr/>
            </p:nvCxnSpPr>
            <p:spPr>
              <a:xfrm flipH="1" flipV="1">
                <a:off x="7004022" y="5450914"/>
                <a:ext cx="192788" cy="1277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Přímá spojnice 178">
                <a:extLst>
                  <a:ext uri="{FF2B5EF4-FFF2-40B4-BE49-F238E27FC236}">
                    <a16:creationId xmlns:a16="http://schemas.microsoft.com/office/drawing/2014/main" id="{4616948E-05B7-46D5-9E46-DAF8DB4AC990}"/>
                  </a:ext>
                </a:extLst>
              </p:cNvPr>
              <p:cNvCxnSpPr/>
              <p:nvPr/>
            </p:nvCxnSpPr>
            <p:spPr>
              <a:xfrm flipH="1">
                <a:off x="7196811" y="5578637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Přímá spojnice 179">
                <a:extLst>
                  <a:ext uri="{FF2B5EF4-FFF2-40B4-BE49-F238E27FC236}">
                    <a16:creationId xmlns:a16="http://schemas.microsoft.com/office/drawing/2014/main" id="{478D61E5-B30B-40D6-9D4D-7DD661B068A8}"/>
                  </a:ext>
                </a:extLst>
              </p:cNvPr>
              <p:cNvCxnSpPr/>
              <p:nvPr/>
            </p:nvCxnSpPr>
            <p:spPr>
              <a:xfrm flipH="1" flipV="1">
                <a:off x="7379182" y="5578637"/>
                <a:ext cx="182367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Přímá spojnice 180">
                <a:extLst>
                  <a:ext uri="{FF2B5EF4-FFF2-40B4-BE49-F238E27FC236}">
                    <a16:creationId xmlns:a16="http://schemas.microsoft.com/office/drawing/2014/main" id="{B821C2C4-DF43-4A90-B461-6C00C23065FF}"/>
                  </a:ext>
                </a:extLst>
              </p:cNvPr>
              <p:cNvCxnSpPr/>
              <p:nvPr/>
            </p:nvCxnSpPr>
            <p:spPr>
              <a:xfrm flipH="1">
                <a:off x="7561551" y="5750974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Přímá spojnice 181">
                <a:extLst>
                  <a:ext uri="{FF2B5EF4-FFF2-40B4-BE49-F238E27FC236}">
                    <a16:creationId xmlns:a16="http://schemas.microsoft.com/office/drawing/2014/main" id="{EA5D91DF-C658-4746-976E-B43ABC074609}"/>
                  </a:ext>
                </a:extLst>
              </p:cNvPr>
              <p:cNvCxnSpPr/>
              <p:nvPr/>
            </p:nvCxnSpPr>
            <p:spPr>
              <a:xfrm flipH="1">
                <a:off x="7756244" y="5737165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Přímá spojnice 182">
                <a:extLst>
                  <a:ext uri="{FF2B5EF4-FFF2-40B4-BE49-F238E27FC236}">
                    <a16:creationId xmlns:a16="http://schemas.microsoft.com/office/drawing/2014/main" id="{C4BF104A-A549-49F6-B704-AB9A45B3659F}"/>
                  </a:ext>
                </a:extLst>
              </p:cNvPr>
              <p:cNvCxnSpPr/>
              <p:nvPr/>
            </p:nvCxnSpPr>
            <p:spPr>
              <a:xfrm flipH="1">
                <a:off x="7976428" y="5578637"/>
                <a:ext cx="166196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Přímá spojnice 183">
                <a:extLst>
                  <a:ext uri="{FF2B5EF4-FFF2-40B4-BE49-F238E27FC236}">
                    <a16:creationId xmlns:a16="http://schemas.microsoft.com/office/drawing/2014/main" id="{11A91868-55C5-4D71-8638-62C4F53E6358}"/>
                  </a:ext>
                </a:extLst>
              </p:cNvPr>
              <p:cNvCxnSpPr/>
              <p:nvPr/>
            </p:nvCxnSpPr>
            <p:spPr>
              <a:xfrm flipH="1" flipV="1">
                <a:off x="8135114" y="5584453"/>
                <a:ext cx="166196" cy="8035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Přímá spojnice 184">
                <a:extLst>
                  <a:ext uri="{FF2B5EF4-FFF2-40B4-BE49-F238E27FC236}">
                    <a16:creationId xmlns:a16="http://schemas.microsoft.com/office/drawing/2014/main" id="{DFE8CE64-A1EF-4D26-8200-B72504ABD3CF}"/>
                  </a:ext>
                </a:extLst>
              </p:cNvPr>
              <p:cNvCxnSpPr/>
              <p:nvPr/>
            </p:nvCxnSpPr>
            <p:spPr>
              <a:xfrm flipH="1">
                <a:off x="8301310" y="5310032"/>
                <a:ext cx="204975" cy="3442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Přímá spojnice 185">
                <a:extLst>
                  <a:ext uri="{FF2B5EF4-FFF2-40B4-BE49-F238E27FC236}">
                    <a16:creationId xmlns:a16="http://schemas.microsoft.com/office/drawing/2014/main" id="{DE646D7D-7E76-40EC-AD07-6DD3489BA047}"/>
                  </a:ext>
                </a:extLst>
              </p:cNvPr>
              <p:cNvCxnSpPr/>
              <p:nvPr/>
            </p:nvCxnSpPr>
            <p:spPr>
              <a:xfrm flipH="1">
                <a:off x="8491511" y="5266948"/>
                <a:ext cx="203029" cy="7461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Přímá spojnice 186">
                <a:extLst>
                  <a:ext uri="{FF2B5EF4-FFF2-40B4-BE49-F238E27FC236}">
                    <a16:creationId xmlns:a16="http://schemas.microsoft.com/office/drawing/2014/main" id="{846F054C-DF7F-45A6-8385-1D0ACE19D3FD}"/>
                  </a:ext>
                </a:extLst>
              </p:cNvPr>
              <p:cNvCxnSpPr/>
              <p:nvPr/>
            </p:nvCxnSpPr>
            <p:spPr>
              <a:xfrm flipH="1" flipV="1">
                <a:off x="8705907" y="5299932"/>
                <a:ext cx="182311" cy="3543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Přímá spojnice 187">
                <a:extLst>
                  <a:ext uri="{FF2B5EF4-FFF2-40B4-BE49-F238E27FC236}">
                    <a16:creationId xmlns:a16="http://schemas.microsoft.com/office/drawing/2014/main" id="{717D4015-0ACB-41F9-8791-CF981CA7030D}"/>
                  </a:ext>
                </a:extLst>
              </p:cNvPr>
              <p:cNvCxnSpPr/>
              <p:nvPr/>
            </p:nvCxnSpPr>
            <p:spPr>
              <a:xfrm flipH="1">
                <a:off x="8871049" y="5321799"/>
                <a:ext cx="187142" cy="3034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Přímá spojnice 188">
                <a:extLst>
                  <a:ext uri="{FF2B5EF4-FFF2-40B4-BE49-F238E27FC236}">
                    <a16:creationId xmlns:a16="http://schemas.microsoft.com/office/drawing/2014/main" id="{2209413B-3350-4B9C-AB28-7DD4B693D437}"/>
                  </a:ext>
                </a:extLst>
              </p:cNvPr>
              <p:cNvCxnSpPr/>
              <p:nvPr/>
            </p:nvCxnSpPr>
            <p:spPr>
              <a:xfrm flipH="1" flipV="1">
                <a:off x="9070648" y="5279522"/>
                <a:ext cx="165776" cy="867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Přímá spojnice 189">
                <a:extLst>
                  <a:ext uri="{FF2B5EF4-FFF2-40B4-BE49-F238E27FC236}">
                    <a16:creationId xmlns:a16="http://schemas.microsoft.com/office/drawing/2014/main" id="{F597D25C-140C-4F99-9417-3CFB5A02BBBC}"/>
                  </a:ext>
                </a:extLst>
              </p:cNvPr>
              <p:cNvCxnSpPr/>
              <p:nvPr/>
            </p:nvCxnSpPr>
            <p:spPr>
              <a:xfrm flipH="1">
                <a:off x="9248128" y="4975457"/>
                <a:ext cx="182310" cy="38976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Přímá spojnice 190">
                <a:extLst>
                  <a:ext uri="{FF2B5EF4-FFF2-40B4-BE49-F238E27FC236}">
                    <a16:creationId xmlns:a16="http://schemas.microsoft.com/office/drawing/2014/main" id="{0BADA289-1789-4D8E-84F7-C0E76A254F6B}"/>
                  </a:ext>
                </a:extLst>
              </p:cNvPr>
              <p:cNvCxnSpPr/>
              <p:nvPr/>
            </p:nvCxnSpPr>
            <p:spPr>
              <a:xfrm flipH="1" flipV="1">
                <a:off x="9422060" y="4999282"/>
                <a:ext cx="190807" cy="2101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Přímá spojnice 191">
                <a:extLst>
                  <a:ext uri="{FF2B5EF4-FFF2-40B4-BE49-F238E27FC236}">
                    <a16:creationId xmlns:a16="http://schemas.microsoft.com/office/drawing/2014/main" id="{17C05F74-56ED-4C24-843B-ED122E62F696}"/>
                  </a:ext>
                </a:extLst>
              </p:cNvPr>
              <p:cNvCxnSpPr/>
              <p:nvPr/>
            </p:nvCxnSpPr>
            <p:spPr>
              <a:xfrm flipH="1" flipV="1">
                <a:off x="9638469" y="5192888"/>
                <a:ext cx="182310" cy="7406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Přímá spojnice 192">
                <a:extLst>
                  <a:ext uri="{FF2B5EF4-FFF2-40B4-BE49-F238E27FC236}">
                    <a16:creationId xmlns:a16="http://schemas.microsoft.com/office/drawing/2014/main" id="{C35EB219-09AF-4613-8309-84CEF6832E13}"/>
                  </a:ext>
                </a:extLst>
              </p:cNvPr>
              <p:cNvCxnSpPr/>
              <p:nvPr/>
            </p:nvCxnSpPr>
            <p:spPr>
              <a:xfrm flipH="1">
                <a:off x="1027128" y="5876783"/>
                <a:ext cx="891745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Přímá spojnice 193">
                <a:extLst>
                  <a:ext uri="{FF2B5EF4-FFF2-40B4-BE49-F238E27FC236}">
                    <a16:creationId xmlns:a16="http://schemas.microsoft.com/office/drawing/2014/main" id="{88CB82C9-F49D-4E6A-B461-ABA76B9DE4D9}"/>
                  </a:ext>
                </a:extLst>
              </p:cNvPr>
              <p:cNvCxnSpPr/>
              <p:nvPr/>
            </p:nvCxnSpPr>
            <p:spPr>
              <a:xfrm>
                <a:off x="1020312" y="2463042"/>
                <a:ext cx="0" cy="3403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Přímá spojnice 194">
                <a:extLst>
                  <a:ext uri="{FF2B5EF4-FFF2-40B4-BE49-F238E27FC236}">
                    <a16:creationId xmlns:a16="http://schemas.microsoft.com/office/drawing/2014/main" id="{EF5C3A84-F45F-4399-A837-9E6758EC0971}"/>
                  </a:ext>
                </a:extLst>
              </p:cNvPr>
              <p:cNvCxnSpPr/>
              <p:nvPr/>
            </p:nvCxnSpPr>
            <p:spPr>
              <a:xfrm flipH="1" flipV="1">
                <a:off x="9958302" y="2496558"/>
                <a:ext cx="2" cy="340328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Přímá spojnice 195">
                <a:extLst>
                  <a:ext uri="{FF2B5EF4-FFF2-40B4-BE49-F238E27FC236}">
                    <a16:creationId xmlns:a16="http://schemas.microsoft.com/office/drawing/2014/main" id="{EB67CF05-40FE-4A00-8517-BA46E519C5BA}"/>
                  </a:ext>
                </a:extLst>
              </p:cNvPr>
              <p:cNvCxnSpPr/>
              <p:nvPr/>
            </p:nvCxnSpPr>
            <p:spPr>
              <a:xfrm flipH="1">
                <a:off x="9604431" y="4999282"/>
                <a:ext cx="256190" cy="1823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Ovál 196">
                <a:extLst>
                  <a:ext uri="{FF2B5EF4-FFF2-40B4-BE49-F238E27FC236}">
                    <a16:creationId xmlns:a16="http://schemas.microsoft.com/office/drawing/2014/main" id="{E2E0201C-E801-40F4-BE61-8D7287B28A15}"/>
                  </a:ext>
                </a:extLst>
              </p:cNvPr>
              <p:cNvSpPr/>
              <p:nvPr/>
            </p:nvSpPr>
            <p:spPr>
              <a:xfrm>
                <a:off x="1164871" y="323446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ál 197">
                <a:extLst>
                  <a:ext uri="{FF2B5EF4-FFF2-40B4-BE49-F238E27FC236}">
                    <a16:creationId xmlns:a16="http://schemas.microsoft.com/office/drawing/2014/main" id="{7146B160-FDE3-4660-A2B5-894D77D19BF4}"/>
                  </a:ext>
                </a:extLst>
              </p:cNvPr>
              <p:cNvSpPr/>
              <p:nvPr/>
            </p:nvSpPr>
            <p:spPr>
              <a:xfrm>
                <a:off x="1388021" y="312487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ál 198">
                <a:extLst>
                  <a:ext uri="{FF2B5EF4-FFF2-40B4-BE49-F238E27FC236}">
                    <a16:creationId xmlns:a16="http://schemas.microsoft.com/office/drawing/2014/main" id="{27149D70-5617-4144-9CC1-C365C54A3BBA}"/>
                  </a:ext>
                </a:extLst>
              </p:cNvPr>
              <p:cNvSpPr/>
              <p:nvPr/>
            </p:nvSpPr>
            <p:spPr>
              <a:xfrm>
                <a:off x="1554021" y="30359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ál 199">
                <a:extLst>
                  <a:ext uri="{FF2B5EF4-FFF2-40B4-BE49-F238E27FC236}">
                    <a16:creationId xmlns:a16="http://schemas.microsoft.com/office/drawing/2014/main" id="{AE5AFF52-E45F-4C2E-A206-EE9A218AC6CA}"/>
                  </a:ext>
                </a:extLst>
              </p:cNvPr>
              <p:cNvSpPr/>
              <p:nvPr/>
            </p:nvSpPr>
            <p:spPr>
              <a:xfrm>
                <a:off x="1929739" y="322312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Ovál 200">
                <a:extLst>
                  <a:ext uri="{FF2B5EF4-FFF2-40B4-BE49-F238E27FC236}">
                    <a16:creationId xmlns:a16="http://schemas.microsoft.com/office/drawing/2014/main" id="{1E224FB8-8C2E-40B3-817F-9F6006E366C6}"/>
                  </a:ext>
                </a:extLst>
              </p:cNvPr>
              <p:cNvSpPr/>
              <p:nvPr/>
            </p:nvSpPr>
            <p:spPr>
              <a:xfrm>
                <a:off x="1750220" y="330334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ál 201">
                <a:extLst>
                  <a:ext uri="{FF2B5EF4-FFF2-40B4-BE49-F238E27FC236}">
                    <a16:creationId xmlns:a16="http://schemas.microsoft.com/office/drawing/2014/main" id="{82DF3152-2700-4CA5-9C72-E3280F0F989F}"/>
                  </a:ext>
                </a:extLst>
              </p:cNvPr>
              <p:cNvSpPr/>
              <p:nvPr/>
            </p:nvSpPr>
            <p:spPr>
              <a:xfrm>
                <a:off x="2118640" y="306232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ál 202">
                <a:extLst>
                  <a:ext uri="{FF2B5EF4-FFF2-40B4-BE49-F238E27FC236}">
                    <a16:creationId xmlns:a16="http://schemas.microsoft.com/office/drawing/2014/main" id="{C2EDBA33-D12C-4231-B056-FBD91B19A5B0}"/>
                  </a:ext>
                </a:extLst>
              </p:cNvPr>
              <p:cNvSpPr/>
              <p:nvPr/>
            </p:nvSpPr>
            <p:spPr>
              <a:xfrm>
                <a:off x="2313599" y="316387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ál 203">
                <a:extLst>
                  <a:ext uri="{FF2B5EF4-FFF2-40B4-BE49-F238E27FC236}">
                    <a16:creationId xmlns:a16="http://schemas.microsoft.com/office/drawing/2014/main" id="{4D5AA73D-FAF9-467D-9D18-7305FEB05814}"/>
                  </a:ext>
                </a:extLst>
              </p:cNvPr>
              <p:cNvSpPr/>
              <p:nvPr/>
            </p:nvSpPr>
            <p:spPr>
              <a:xfrm>
                <a:off x="3045074" y="266178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ál 204">
                <a:extLst>
                  <a:ext uri="{FF2B5EF4-FFF2-40B4-BE49-F238E27FC236}">
                    <a16:creationId xmlns:a16="http://schemas.microsoft.com/office/drawing/2014/main" id="{D77FEE16-F110-4A3F-9DB1-9AF0248E96D8}"/>
                  </a:ext>
                </a:extLst>
              </p:cNvPr>
              <p:cNvSpPr/>
              <p:nvPr/>
            </p:nvSpPr>
            <p:spPr>
              <a:xfrm>
                <a:off x="2857668" y="2616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ál 205">
                <a:extLst>
                  <a:ext uri="{FF2B5EF4-FFF2-40B4-BE49-F238E27FC236}">
                    <a16:creationId xmlns:a16="http://schemas.microsoft.com/office/drawing/2014/main" id="{3C8A9721-0816-4D24-8F11-F215CBD8668F}"/>
                  </a:ext>
                </a:extLst>
              </p:cNvPr>
              <p:cNvSpPr/>
              <p:nvPr/>
            </p:nvSpPr>
            <p:spPr>
              <a:xfrm>
                <a:off x="2672169" y="276749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Ovál 206">
                <a:extLst>
                  <a:ext uri="{FF2B5EF4-FFF2-40B4-BE49-F238E27FC236}">
                    <a16:creationId xmlns:a16="http://schemas.microsoft.com/office/drawing/2014/main" id="{817D97AB-869D-4D88-8F61-2D3EA9FBB6C2}"/>
                  </a:ext>
                </a:extLst>
              </p:cNvPr>
              <p:cNvSpPr/>
              <p:nvPr/>
            </p:nvSpPr>
            <p:spPr>
              <a:xfrm>
                <a:off x="2481581" y="30357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ál 207">
                <a:extLst>
                  <a:ext uri="{FF2B5EF4-FFF2-40B4-BE49-F238E27FC236}">
                    <a16:creationId xmlns:a16="http://schemas.microsoft.com/office/drawing/2014/main" id="{1461E25B-117C-482A-B85D-89D1AAAA05AF}"/>
                  </a:ext>
                </a:extLst>
              </p:cNvPr>
              <p:cNvSpPr/>
              <p:nvPr/>
            </p:nvSpPr>
            <p:spPr>
              <a:xfrm>
                <a:off x="3227444" y="28604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Ovál 208">
                <a:extLst>
                  <a:ext uri="{FF2B5EF4-FFF2-40B4-BE49-F238E27FC236}">
                    <a16:creationId xmlns:a16="http://schemas.microsoft.com/office/drawing/2014/main" id="{7A2953F6-FC3D-4A0E-8A14-0C26ABEEF14E}"/>
                  </a:ext>
                </a:extLst>
              </p:cNvPr>
              <p:cNvSpPr/>
              <p:nvPr/>
            </p:nvSpPr>
            <p:spPr>
              <a:xfrm>
                <a:off x="3425247" y="253967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ál 209">
                <a:extLst>
                  <a:ext uri="{FF2B5EF4-FFF2-40B4-BE49-F238E27FC236}">
                    <a16:creationId xmlns:a16="http://schemas.microsoft.com/office/drawing/2014/main" id="{55961DB6-38FD-43C3-ABDB-0DA587D6467D}"/>
                  </a:ext>
                </a:extLst>
              </p:cNvPr>
              <p:cNvSpPr/>
              <p:nvPr/>
            </p:nvSpPr>
            <p:spPr>
              <a:xfrm>
                <a:off x="3605735" y="24811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Ovál 210">
                <a:extLst>
                  <a:ext uri="{FF2B5EF4-FFF2-40B4-BE49-F238E27FC236}">
                    <a16:creationId xmlns:a16="http://schemas.microsoft.com/office/drawing/2014/main" id="{C0D83CE2-4914-4632-BA9D-4D83054333F1}"/>
                  </a:ext>
                </a:extLst>
              </p:cNvPr>
              <p:cNvSpPr/>
              <p:nvPr/>
            </p:nvSpPr>
            <p:spPr>
              <a:xfrm>
                <a:off x="3785770" y="2578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ál 211">
                <a:extLst>
                  <a:ext uri="{FF2B5EF4-FFF2-40B4-BE49-F238E27FC236}">
                    <a16:creationId xmlns:a16="http://schemas.microsoft.com/office/drawing/2014/main" id="{FD82CC89-BB77-4E46-AE74-1DBCE6537730}"/>
                  </a:ext>
                </a:extLst>
              </p:cNvPr>
              <p:cNvSpPr/>
              <p:nvPr/>
            </p:nvSpPr>
            <p:spPr>
              <a:xfrm>
                <a:off x="3976845" y="312233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ál 212">
                <a:extLst>
                  <a:ext uri="{FF2B5EF4-FFF2-40B4-BE49-F238E27FC236}">
                    <a16:creationId xmlns:a16="http://schemas.microsoft.com/office/drawing/2014/main" id="{AF6101FA-6D41-4F89-AB9D-496EAEC205B6}"/>
                  </a:ext>
                </a:extLst>
              </p:cNvPr>
              <p:cNvSpPr/>
              <p:nvPr/>
            </p:nvSpPr>
            <p:spPr>
              <a:xfrm>
                <a:off x="4141926" y="31471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ál 213">
                <a:extLst>
                  <a:ext uri="{FF2B5EF4-FFF2-40B4-BE49-F238E27FC236}">
                    <a16:creationId xmlns:a16="http://schemas.microsoft.com/office/drawing/2014/main" id="{2F66BBF0-1657-40DD-B147-9303D8F1D253}"/>
                  </a:ext>
                </a:extLst>
              </p:cNvPr>
              <p:cNvSpPr/>
              <p:nvPr/>
            </p:nvSpPr>
            <p:spPr>
              <a:xfrm>
                <a:off x="4354515" y="334862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ál 214">
                <a:extLst>
                  <a:ext uri="{FF2B5EF4-FFF2-40B4-BE49-F238E27FC236}">
                    <a16:creationId xmlns:a16="http://schemas.microsoft.com/office/drawing/2014/main" id="{671F8CA0-E366-4D7D-9CC4-A49BEDED8475}"/>
                  </a:ext>
                </a:extLst>
              </p:cNvPr>
              <p:cNvSpPr/>
              <p:nvPr/>
            </p:nvSpPr>
            <p:spPr>
              <a:xfrm>
                <a:off x="4532633" y="345727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ál 215">
                <a:extLst>
                  <a:ext uri="{FF2B5EF4-FFF2-40B4-BE49-F238E27FC236}">
                    <a16:creationId xmlns:a16="http://schemas.microsoft.com/office/drawing/2014/main" id="{2F3F6117-9A7F-4B31-98AB-8968F33D26DA}"/>
                  </a:ext>
                </a:extLst>
              </p:cNvPr>
              <p:cNvSpPr/>
              <p:nvPr/>
            </p:nvSpPr>
            <p:spPr>
              <a:xfrm>
                <a:off x="4723835" y="321724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ál 216">
                <a:extLst>
                  <a:ext uri="{FF2B5EF4-FFF2-40B4-BE49-F238E27FC236}">
                    <a16:creationId xmlns:a16="http://schemas.microsoft.com/office/drawing/2014/main" id="{6A853E54-42A7-4398-9734-5F774D126A82}"/>
                  </a:ext>
                </a:extLst>
              </p:cNvPr>
              <p:cNvSpPr/>
              <p:nvPr/>
            </p:nvSpPr>
            <p:spPr>
              <a:xfrm>
                <a:off x="4902180" y="293462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ál 217">
                <a:extLst>
                  <a:ext uri="{FF2B5EF4-FFF2-40B4-BE49-F238E27FC236}">
                    <a16:creationId xmlns:a16="http://schemas.microsoft.com/office/drawing/2014/main" id="{C4593AE5-DCD1-4382-865D-E7B82FB05B63}"/>
                  </a:ext>
                </a:extLst>
              </p:cNvPr>
              <p:cNvSpPr/>
              <p:nvPr/>
            </p:nvSpPr>
            <p:spPr>
              <a:xfrm>
                <a:off x="5094902" y="323842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ál 218">
                <a:extLst>
                  <a:ext uri="{FF2B5EF4-FFF2-40B4-BE49-F238E27FC236}">
                    <a16:creationId xmlns:a16="http://schemas.microsoft.com/office/drawing/2014/main" id="{D066976F-CD80-4AFE-A11F-04A0E120E8A4}"/>
                  </a:ext>
                </a:extLst>
              </p:cNvPr>
              <p:cNvSpPr/>
              <p:nvPr/>
            </p:nvSpPr>
            <p:spPr>
              <a:xfrm>
                <a:off x="5273246" y="33053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ál 219">
                <a:extLst>
                  <a:ext uri="{FF2B5EF4-FFF2-40B4-BE49-F238E27FC236}">
                    <a16:creationId xmlns:a16="http://schemas.microsoft.com/office/drawing/2014/main" id="{9BE5D1F9-75FC-460F-BDA2-9E922DED9D63}"/>
                  </a:ext>
                </a:extLst>
              </p:cNvPr>
              <p:cNvSpPr/>
              <p:nvPr/>
            </p:nvSpPr>
            <p:spPr>
              <a:xfrm>
                <a:off x="5453519" y="34066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ál 220">
                <a:extLst>
                  <a:ext uri="{FF2B5EF4-FFF2-40B4-BE49-F238E27FC236}">
                    <a16:creationId xmlns:a16="http://schemas.microsoft.com/office/drawing/2014/main" id="{854C0E8A-63CB-497C-84E7-1C1A9CD14865}"/>
                  </a:ext>
                </a:extLst>
              </p:cNvPr>
              <p:cNvSpPr/>
              <p:nvPr/>
            </p:nvSpPr>
            <p:spPr>
              <a:xfrm>
                <a:off x="5639881" y="329540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ál 221">
                <a:extLst>
                  <a:ext uri="{FF2B5EF4-FFF2-40B4-BE49-F238E27FC236}">
                    <a16:creationId xmlns:a16="http://schemas.microsoft.com/office/drawing/2014/main" id="{48B88355-9FF8-43B0-B51F-F18492EEBEF3}"/>
                  </a:ext>
                </a:extLst>
              </p:cNvPr>
              <p:cNvSpPr/>
              <p:nvPr/>
            </p:nvSpPr>
            <p:spPr>
              <a:xfrm>
                <a:off x="5814533" y="35028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Ovál 222">
                <a:extLst>
                  <a:ext uri="{FF2B5EF4-FFF2-40B4-BE49-F238E27FC236}">
                    <a16:creationId xmlns:a16="http://schemas.microsoft.com/office/drawing/2014/main" id="{2E57E014-9B8F-43C4-AC03-120070B7030F}"/>
                  </a:ext>
                </a:extLst>
              </p:cNvPr>
              <p:cNvSpPr/>
              <p:nvPr/>
            </p:nvSpPr>
            <p:spPr>
              <a:xfrm>
                <a:off x="6035748" y="347192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ál 223">
                <a:extLst>
                  <a:ext uri="{FF2B5EF4-FFF2-40B4-BE49-F238E27FC236}">
                    <a16:creationId xmlns:a16="http://schemas.microsoft.com/office/drawing/2014/main" id="{DA1B2427-37CE-40ED-8A02-EA0225D8078C}"/>
                  </a:ext>
                </a:extLst>
              </p:cNvPr>
              <p:cNvSpPr/>
              <p:nvPr/>
            </p:nvSpPr>
            <p:spPr>
              <a:xfrm>
                <a:off x="6193050" y="367969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ál 224">
                <a:extLst>
                  <a:ext uri="{FF2B5EF4-FFF2-40B4-BE49-F238E27FC236}">
                    <a16:creationId xmlns:a16="http://schemas.microsoft.com/office/drawing/2014/main" id="{359718A7-976D-4A9D-A91B-156C383AB35A}"/>
                  </a:ext>
                </a:extLst>
              </p:cNvPr>
              <p:cNvSpPr/>
              <p:nvPr/>
            </p:nvSpPr>
            <p:spPr>
              <a:xfrm>
                <a:off x="6370701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ál 225">
                <a:extLst>
                  <a:ext uri="{FF2B5EF4-FFF2-40B4-BE49-F238E27FC236}">
                    <a16:creationId xmlns:a16="http://schemas.microsoft.com/office/drawing/2014/main" id="{139F3378-32BE-4602-97A1-2FA99AC10F0E}"/>
                  </a:ext>
                </a:extLst>
              </p:cNvPr>
              <p:cNvSpPr/>
              <p:nvPr/>
            </p:nvSpPr>
            <p:spPr>
              <a:xfrm>
                <a:off x="6593128" y="33660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ál 226">
                <a:extLst>
                  <a:ext uri="{FF2B5EF4-FFF2-40B4-BE49-F238E27FC236}">
                    <a16:creationId xmlns:a16="http://schemas.microsoft.com/office/drawing/2014/main" id="{F828DBF2-411C-42B6-9658-5CC1A10F5F6B}"/>
                  </a:ext>
                </a:extLst>
              </p:cNvPr>
              <p:cNvSpPr/>
              <p:nvPr/>
            </p:nvSpPr>
            <p:spPr>
              <a:xfrm>
                <a:off x="6763929" y="376013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ál 227">
                <a:extLst>
                  <a:ext uri="{FF2B5EF4-FFF2-40B4-BE49-F238E27FC236}">
                    <a16:creationId xmlns:a16="http://schemas.microsoft.com/office/drawing/2014/main" id="{217B6EBF-8F77-4BFF-9E09-5297F4902838}"/>
                  </a:ext>
                </a:extLst>
              </p:cNvPr>
              <p:cNvSpPr/>
              <p:nvPr/>
            </p:nvSpPr>
            <p:spPr>
              <a:xfrm>
                <a:off x="6942083" y="36899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Ovál 228">
                <a:extLst>
                  <a:ext uri="{FF2B5EF4-FFF2-40B4-BE49-F238E27FC236}">
                    <a16:creationId xmlns:a16="http://schemas.microsoft.com/office/drawing/2014/main" id="{392A6D75-4BAF-4A59-BAB7-8D04254E7720}"/>
                  </a:ext>
                </a:extLst>
              </p:cNvPr>
              <p:cNvSpPr/>
              <p:nvPr/>
            </p:nvSpPr>
            <p:spPr>
              <a:xfrm>
                <a:off x="7116748" y="38118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ál 229">
                <a:extLst>
                  <a:ext uri="{FF2B5EF4-FFF2-40B4-BE49-F238E27FC236}">
                    <a16:creationId xmlns:a16="http://schemas.microsoft.com/office/drawing/2014/main" id="{E2F001A4-8411-4AD8-A30F-53C9E84F41AF}"/>
                  </a:ext>
                </a:extLst>
              </p:cNvPr>
              <p:cNvSpPr/>
              <p:nvPr/>
            </p:nvSpPr>
            <p:spPr>
              <a:xfrm>
                <a:off x="7304820" y="381443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ál 230">
                <a:extLst>
                  <a:ext uri="{FF2B5EF4-FFF2-40B4-BE49-F238E27FC236}">
                    <a16:creationId xmlns:a16="http://schemas.microsoft.com/office/drawing/2014/main" id="{755B0AC2-F573-4272-B746-F0CBA0375ABA}"/>
                  </a:ext>
                </a:extLst>
              </p:cNvPr>
              <p:cNvSpPr/>
              <p:nvPr/>
            </p:nvSpPr>
            <p:spPr>
              <a:xfrm>
                <a:off x="7493787" y="373529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ál 231">
                <a:extLst>
                  <a:ext uri="{FF2B5EF4-FFF2-40B4-BE49-F238E27FC236}">
                    <a16:creationId xmlns:a16="http://schemas.microsoft.com/office/drawing/2014/main" id="{D2BD625A-5478-4FAE-9383-BC4DD47C8E91}"/>
                  </a:ext>
                </a:extLst>
              </p:cNvPr>
              <p:cNvSpPr/>
              <p:nvPr/>
            </p:nvSpPr>
            <p:spPr>
              <a:xfrm>
                <a:off x="7679311" y="37381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Ovál 232">
                <a:extLst>
                  <a:ext uri="{FF2B5EF4-FFF2-40B4-BE49-F238E27FC236}">
                    <a16:creationId xmlns:a16="http://schemas.microsoft.com/office/drawing/2014/main" id="{8F6F10A7-2090-406F-BB1C-5237DFEBF5A1}"/>
                  </a:ext>
                </a:extLst>
              </p:cNvPr>
              <p:cNvSpPr/>
              <p:nvPr/>
            </p:nvSpPr>
            <p:spPr>
              <a:xfrm>
                <a:off x="7853376" y="3643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ál 233">
                <a:extLst>
                  <a:ext uri="{FF2B5EF4-FFF2-40B4-BE49-F238E27FC236}">
                    <a16:creationId xmlns:a16="http://schemas.microsoft.com/office/drawing/2014/main" id="{2A7B3798-4FA1-4617-9314-C5D9998C8904}"/>
                  </a:ext>
                </a:extLst>
              </p:cNvPr>
              <p:cNvSpPr/>
              <p:nvPr/>
            </p:nvSpPr>
            <p:spPr>
              <a:xfrm>
                <a:off x="8042654" y="363732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ál 234">
                <a:extLst>
                  <a:ext uri="{FF2B5EF4-FFF2-40B4-BE49-F238E27FC236}">
                    <a16:creationId xmlns:a16="http://schemas.microsoft.com/office/drawing/2014/main" id="{E6FB5139-4816-4692-9CC6-E3C9B8F62DF1}"/>
                  </a:ext>
                </a:extLst>
              </p:cNvPr>
              <p:cNvSpPr/>
              <p:nvPr/>
            </p:nvSpPr>
            <p:spPr>
              <a:xfrm>
                <a:off x="8227784" y="379656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ál 235">
                <a:extLst>
                  <a:ext uri="{FF2B5EF4-FFF2-40B4-BE49-F238E27FC236}">
                    <a16:creationId xmlns:a16="http://schemas.microsoft.com/office/drawing/2014/main" id="{87CD74FA-0942-421A-83D8-92E19EBE7A33}"/>
                  </a:ext>
                </a:extLst>
              </p:cNvPr>
              <p:cNvSpPr/>
              <p:nvPr/>
            </p:nvSpPr>
            <p:spPr>
              <a:xfrm>
                <a:off x="8421326" y="351315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ál 236">
                <a:extLst>
                  <a:ext uri="{FF2B5EF4-FFF2-40B4-BE49-F238E27FC236}">
                    <a16:creationId xmlns:a16="http://schemas.microsoft.com/office/drawing/2014/main" id="{647D0924-6B6E-45A7-848A-19DA1372E394}"/>
                  </a:ext>
                </a:extLst>
              </p:cNvPr>
              <p:cNvSpPr/>
              <p:nvPr/>
            </p:nvSpPr>
            <p:spPr>
              <a:xfrm>
                <a:off x="8601281" y="365351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ál 237">
                <a:extLst>
                  <a:ext uri="{FF2B5EF4-FFF2-40B4-BE49-F238E27FC236}">
                    <a16:creationId xmlns:a16="http://schemas.microsoft.com/office/drawing/2014/main" id="{728D7EB8-703B-4E12-A17A-8ACF09C5C722}"/>
                  </a:ext>
                </a:extLst>
              </p:cNvPr>
              <p:cNvSpPr/>
              <p:nvPr/>
            </p:nvSpPr>
            <p:spPr>
              <a:xfrm>
                <a:off x="8806194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ál 238">
                <a:extLst>
                  <a:ext uri="{FF2B5EF4-FFF2-40B4-BE49-F238E27FC236}">
                    <a16:creationId xmlns:a16="http://schemas.microsoft.com/office/drawing/2014/main" id="{9BEB8CF8-C054-4E84-9673-4A4BBDB1DCD1}"/>
                  </a:ext>
                </a:extLst>
              </p:cNvPr>
              <p:cNvSpPr/>
              <p:nvPr/>
            </p:nvSpPr>
            <p:spPr>
              <a:xfrm>
                <a:off x="8981428" y="33976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ál 239">
                <a:extLst>
                  <a:ext uri="{FF2B5EF4-FFF2-40B4-BE49-F238E27FC236}">
                    <a16:creationId xmlns:a16="http://schemas.microsoft.com/office/drawing/2014/main" id="{4AB2260F-5635-43A7-A1AB-FD55FCE2E5DE}"/>
                  </a:ext>
                </a:extLst>
              </p:cNvPr>
              <p:cNvSpPr/>
              <p:nvPr/>
            </p:nvSpPr>
            <p:spPr>
              <a:xfrm>
                <a:off x="9163798" y="350648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ál 240">
                <a:extLst>
                  <a:ext uri="{FF2B5EF4-FFF2-40B4-BE49-F238E27FC236}">
                    <a16:creationId xmlns:a16="http://schemas.microsoft.com/office/drawing/2014/main" id="{07F71993-FF89-4E38-B435-8BF93DFDCE17}"/>
                  </a:ext>
                </a:extLst>
              </p:cNvPr>
              <p:cNvSpPr/>
              <p:nvPr/>
            </p:nvSpPr>
            <p:spPr>
              <a:xfrm>
                <a:off x="9550771" y="33917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ál 241">
                <a:extLst>
                  <a:ext uri="{FF2B5EF4-FFF2-40B4-BE49-F238E27FC236}">
                    <a16:creationId xmlns:a16="http://schemas.microsoft.com/office/drawing/2014/main" id="{EF16E4B8-BA01-4F07-8FDD-739E9A95C111}"/>
                  </a:ext>
                </a:extLst>
              </p:cNvPr>
              <p:cNvSpPr/>
              <p:nvPr/>
            </p:nvSpPr>
            <p:spPr>
              <a:xfrm>
                <a:off x="9370665" y="3149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ál 242">
                <a:extLst>
                  <a:ext uri="{FF2B5EF4-FFF2-40B4-BE49-F238E27FC236}">
                    <a16:creationId xmlns:a16="http://schemas.microsoft.com/office/drawing/2014/main" id="{293CD689-5C1E-44E0-96C1-0D8DCB5C7B65}"/>
                  </a:ext>
                </a:extLst>
              </p:cNvPr>
              <p:cNvSpPr/>
              <p:nvPr/>
            </p:nvSpPr>
            <p:spPr>
              <a:xfrm>
                <a:off x="9718599" y="316591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ál 243">
                <a:extLst>
                  <a:ext uri="{FF2B5EF4-FFF2-40B4-BE49-F238E27FC236}">
                    <a16:creationId xmlns:a16="http://schemas.microsoft.com/office/drawing/2014/main" id="{DD7B6FFA-6A68-41F0-A319-8210558B36DC}"/>
                  </a:ext>
                </a:extLst>
              </p:cNvPr>
              <p:cNvSpPr/>
              <p:nvPr/>
            </p:nvSpPr>
            <p:spPr>
              <a:xfrm>
                <a:off x="1170414" y="489591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ál 244">
                <a:extLst>
                  <a:ext uri="{FF2B5EF4-FFF2-40B4-BE49-F238E27FC236}">
                    <a16:creationId xmlns:a16="http://schemas.microsoft.com/office/drawing/2014/main" id="{30CED957-B7A3-4520-846D-375F0AE7D741}"/>
                  </a:ext>
                </a:extLst>
              </p:cNvPr>
              <p:cNvSpPr/>
              <p:nvPr/>
            </p:nvSpPr>
            <p:spPr>
              <a:xfrm>
                <a:off x="1393203" y="37406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ál 245">
                <a:extLst>
                  <a:ext uri="{FF2B5EF4-FFF2-40B4-BE49-F238E27FC236}">
                    <a16:creationId xmlns:a16="http://schemas.microsoft.com/office/drawing/2014/main" id="{A715D9A3-8743-42FE-9939-F44F74080A45}"/>
                  </a:ext>
                </a:extLst>
              </p:cNvPr>
              <p:cNvSpPr/>
              <p:nvPr/>
            </p:nvSpPr>
            <p:spPr>
              <a:xfrm>
                <a:off x="1553546" y="363724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Ovál 246">
                <a:extLst>
                  <a:ext uri="{FF2B5EF4-FFF2-40B4-BE49-F238E27FC236}">
                    <a16:creationId xmlns:a16="http://schemas.microsoft.com/office/drawing/2014/main" id="{EC2A4A86-BD31-45BA-BEC6-CEF42091D844}"/>
                  </a:ext>
                </a:extLst>
              </p:cNvPr>
              <p:cNvSpPr/>
              <p:nvPr/>
            </p:nvSpPr>
            <p:spPr>
              <a:xfrm>
                <a:off x="1742824" y="381889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ál 247">
                <a:extLst>
                  <a:ext uri="{FF2B5EF4-FFF2-40B4-BE49-F238E27FC236}">
                    <a16:creationId xmlns:a16="http://schemas.microsoft.com/office/drawing/2014/main" id="{24DEC062-7F04-4811-955A-708018644FC8}"/>
                  </a:ext>
                </a:extLst>
              </p:cNvPr>
              <p:cNvSpPr/>
              <p:nvPr/>
            </p:nvSpPr>
            <p:spPr>
              <a:xfrm>
                <a:off x="1921328" y="364055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ál 248">
                <a:extLst>
                  <a:ext uri="{FF2B5EF4-FFF2-40B4-BE49-F238E27FC236}">
                    <a16:creationId xmlns:a16="http://schemas.microsoft.com/office/drawing/2014/main" id="{81F0A479-C135-4F2F-BE46-53B13006809B}"/>
                  </a:ext>
                </a:extLst>
              </p:cNvPr>
              <p:cNvSpPr/>
              <p:nvPr/>
            </p:nvSpPr>
            <p:spPr>
              <a:xfrm>
                <a:off x="2661268" y="335765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ál 249">
                <a:extLst>
                  <a:ext uri="{FF2B5EF4-FFF2-40B4-BE49-F238E27FC236}">
                    <a16:creationId xmlns:a16="http://schemas.microsoft.com/office/drawing/2014/main" id="{9C6509CB-5C73-4265-9A8A-04CCC720FA9E}"/>
                  </a:ext>
                </a:extLst>
              </p:cNvPr>
              <p:cNvSpPr/>
              <p:nvPr/>
            </p:nvSpPr>
            <p:spPr>
              <a:xfrm>
                <a:off x="2857764" y="32453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ál 250">
                <a:extLst>
                  <a:ext uri="{FF2B5EF4-FFF2-40B4-BE49-F238E27FC236}">
                    <a16:creationId xmlns:a16="http://schemas.microsoft.com/office/drawing/2014/main" id="{3D65E767-38B4-49A1-A40E-C79177F136D3}"/>
                  </a:ext>
                </a:extLst>
              </p:cNvPr>
              <p:cNvSpPr/>
              <p:nvPr/>
            </p:nvSpPr>
            <p:spPr>
              <a:xfrm>
                <a:off x="2111443" y="34542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ál 251">
                <a:extLst>
                  <a:ext uri="{FF2B5EF4-FFF2-40B4-BE49-F238E27FC236}">
                    <a16:creationId xmlns:a16="http://schemas.microsoft.com/office/drawing/2014/main" id="{EF3359C2-4716-465F-8D6D-4B21887B238B}"/>
                  </a:ext>
                </a:extLst>
              </p:cNvPr>
              <p:cNvSpPr/>
              <p:nvPr/>
            </p:nvSpPr>
            <p:spPr>
              <a:xfrm>
                <a:off x="2299683" y="352245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Ovál 252">
                <a:extLst>
                  <a:ext uri="{FF2B5EF4-FFF2-40B4-BE49-F238E27FC236}">
                    <a16:creationId xmlns:a16="http://schemas.microsoft.com/office/drawing/2014/main" id="{634E8D16-8F7B-4701-AA16-862DBF2A5D16}"/>
                  </a:ext>
                </a:extLst>
              </p:cNvPr>
              <p:cNvSpPr/>
              <p:nvPr/>
            </p:nvSpPr>
            <p:spPr>
              <a:xfrm>
                <a:off x="2489762" y="35741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ál 253">
                <a:extLst>
                  <a:ext uri="{FF2B5EF4-FFF2-40B4-BE49-F238E27FC236}">
                    <a16:creationId xmlns:a16="http://schemas.microsoft.com/office/drawing/2014/main" id="{4E0CB206-191A-4D7B-8122-F7063868CDB7}"/>
                  </a:ext>
                </a:extLst>
              </p:cNvPr>
              <p:cNvSpPr/>
              <p:nvPr/>
            </p:nvSpPr>
            <p:spPr>
              <a:xfrm>
                <a:off x="3209923" y="34791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ál 254">
                <a:extLst>
                  <a:ext uri="{FF2B5EF4-FFF2-40B4-BE49-F238E27FC236}">
                    <a16:creationId xmlns:a16="http://schemas.microsoft.com/office/drawing/2014/main" id="{5CA9C4DD-11DD-4C00-8320-D490FB69D718}"/>
                  </a:ext>
                </a:extLst>
              </p:cNvPr>
              <p:cNvSpPr/>
              <p:nvPr/>
            </p:nvSpPr>
            <p:spPr>
              <a:xfrm>
                <a:off x="3034454" y="32773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ál 255">
                <a:extLst>
                  <a:ext uri="{FF2B5EF4-FFF2-40B4-BE49-F238E27FC236}">
                    <a16:creationId xmlns:a16="http://schemas.microsoft.com/office/drawing/2014/main" id="{046081C2-DC84-4F37-B58C-794522DA36B2}"/>
                  </a:ext>
                </a:extLst>
              </p:cNvPr>
              <p:cNvSpPr/>
              <p:nvPr/>
            </p:nvSpPr>
            <p:spPr>
              <a:xfrm>
                <a:off x="3413763" y="33379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ál 256">
                <a:extLst>
                  <a:ext uri="{FF2B5EF4-FFF2-40B4-BE49-F238E27FC236}">
                    <a16:creationId xmlns:a16="http://schemas.microsoft.com/office/drawing/2014/main" id="{2448B3AA-377C-4540-AF17-011965B209C4}"/>
                  </a:ext>
                </a:extLst>
              </p:cNvPr>
              <p:cNvSpPr/>
              <p:nvPr/>
            </p:nvSpPr>
            <p:spPr>
              <a:xfrm>
                <a:off x="3586683" y="3511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ál 257">
                <a:extLst>
                  <a:ext uri="{FF2B5EF4-FFF2-40B4-BE49-F238E27FC236}">
                    <a16:creationId xmlns:a16="http://schemas.microsoft.com/office/drawing/2014/main" id="{E9BEB50E-1A68-4455-BBB5-25F03D4F5964}"/>
                  </a:ext>
                </a:extLst>
              </p:cNvPr>
              <p:cNvSpPr/>
              <p:nvPr/>
            </p:nvSpPr>
            <p:spPr>
              <a:xfrm>
                <a:off x="3785644" y="32357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ál 258">
                <a:extLst>
                  <a:ext uri="{FF2B5EF4-FFF2-40B4-BE49-F238E27FC236}">
                    <a16:creationId xmlns:a16="http://schemas.microsoft.com/office/drawing/2014/main" id="{08FD6AB1-1B3D-4811-A81C-858699CFB8FA}"/>
                  </a:ext>
                </a:extLst>
              </p:cNvPr>
              <p:cNvSpPr/>
              <p:nvPr/>
            </p:nvSpPr>
            <p:spPr>
              <a:xfrm>
                <a:off x="3968679" y="35814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ál 259">
                <a:extLst>
                  <a:ext uri="{FF2B5EF4-FFF2-40B4-BE49-F238E27FC236}">
                    <a16:creationId xmlns:a16="http://schemas.microsoft.com/office/drawing/2014/main" id="{CAF9D6EF-8B44-4962-BCC2-E2A95A561DD5}"/>
                  </a:ext>
                </a:extLst>
              </p:cNvPr>
              <p:cNvSpPr/>
              <p:nvPr/>
            </p:nvSpPr>
            <p:spPr>
              <a:xfrm>
                <a:off x="4144259" y="36086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ál 260">
                <a:extLst>
                  <a:ext uri="{FF2B5EF4-FFF2-40B4-BE49-F238E27FC236}">
                    <a16:creationId xmlns:a16="http://schemas.microsoft.com/office/drawing/2014/main" id="{7CBB1525-9FD0-4EB8-AAC6-9C9E3BC8C5CF}"/>
                  </a:ext>
                </a:extLst>
              </p:cNvPr>
              <p:cNvSpPr/>
              <p:nvPr/>
            </p:nvSpPr>
            <p:spPr>
              <a:xfrm>
                <a:off x="4330220" y="3757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ál 261">
                <a:extLst>
                  <a:ext uri="{FF2B5EF4-FFF2-40B4-BE49-F238E27FC236}">
                    <a16:creationId xmlns:a16="http://schemas.microsoft.com/office/drawing/2014/main" id="{5C7003F4-5A56-498C-862A-CA7460816530}"/>
                  </a:ext>
                </a:extLst>
              </p:cNvPr>
              <p:cNvSpPr/>
              <p:nvPr/>
            </p:nvSpPr>
            <p:spPr>
              <a:xfrm>
                <a:off x="4523944" y="394069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ál 262">
                <a:extLst>
                  <a:ext uri="{FF2B5EF4-FFF2-40B4-BE49-F238E27FC236}">
                    <a16:creationId xmlns:a16="http://schemas.microsoft.com/office/drawing/2014/main" id="{378F50A3-23C7-4983-AD8F-F8BDEF52710F}"/>
                  </a:ext>
                </a:extLst>
              </p:cNvPr>
              <p:cNvSpPr/>
              <p:nvPr/>
            </p:nvSpPr>
            <p:spPr>
              <a:xfrm>
                <a:off x="4721656" y="374021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Ovál 263">
                <a:extLst>
                  <a:ext uri="{FF2B5EF4-FFF2-40B4-BE49-F238E27FC236}">
                    <a16:creationId xmlns:a16="http://schemas.microsoft.com/office/drawing/2014/main" id="{023B305A-B363-4E1D-BEE4-13198828FB24}"/>
                  </a:ext>
                </a:extLst>
              </p:cNvPr>
              <p:cNvSpPr/>
              <p:nvPr/>
            </p:nvSpPr>
            <p:spPr>
              <a:xfrm>
                <a:off x="4898263" y="347232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Ovál 264">
                <a:extLst>
                  <a:ext uri="{FF2B5EF4-FFF2-40B4-BE49-F238E27FC236}">
                    <a16:creationId xmlns:a16="http://schemas.microsoft.com/office/drawing/2014/main" id="{349F7ADE-6EB0-40A2-A877-7BE1F950FB35}"/>
                  </a:ext>
                </a:extLst>
              </p:cNvPr>
              <p:cNvSpPr/>
              <p:nvPr/>
            </p:nvSpPr>
            <p:spPr>
              <a:xfrm>
                <a:off x="5071064" y="36880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Ovál 265">
                <a:extLst>
                  <a:ext uri="{FF2B5EF4-FFF2-40B4-BE49-F238E27FC236}">
                    <a16:creationId xmlns:a16="http://schemas.microsoft.com/office/drawing/2014/main" id="{AB2DFFB5-B906-41F1-8D39-771EF72CFF8C}"/>
                  </a:ext>
                </a:extLst>
              </p:cNvPr>
              <p:cNvSpPr/>
              <p:nvPr/>
            </p:nvSpPr>
            <p:spPr>
              <a:xfrm>
                <a:off x="5251812" y="390390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Ovál 266">
                <a:extLst>
                  <a:ext uri="{FF2B5EF4-FFF2-40B4-BE49-F238E27FC236}">
                    <a16:creationId xmlns:a16="http://schemas.microsoft.com/office/drawing/2014/main" id="{7E3A103B-8A73-4C9C-A7C1-29D15C2B73C5}"/>
                  </a:ext>
                </a:extLst>
              </p:cNvPr>
              <p:cNvSpPr/>
              <p:nvPr/>
            </p:nvSpPr>
            <p:spPr>
              <a:xfrm>
                <a:off x="5444009" y="39307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Ovál 267">
                <a:extLst>
                  <a:ext uri="{FF2B5EF4-FFF2-40B4-BE49-F238E27FC236}">
                    <a16:creationId xmlns:a16="http://schemas.microsoft.com/office/drawing/2014/main" id="{9017AE69-B4C4-4A81-B866-C316B9B311BD}"/>
                  </a:ext>
                </a:extLst>
              </p:cNvPr>
              <p:cNvSpPr/>
              <p:nvPr/>
            </p:nvSpPr>
            <p:spPr>
              <a:xfrm>
                <a:off x="5643850" y="399637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Ovál 268">
                <a:extLst>
                  <a:ext uri="{FF2B5EF4-FFF2-40B4-BE49-F238E27FC236}">
                    <a16:creationId xmlns:a16="http://schemas.microsoft.com/office/drawing/2014/main" id="{BD4BED04-7EAB-4171-AFCE-249434D91BDB}"/>
                  </a:ext>
                </a:extLst>
              </p:cNvPr>
              <p:cNvSpPr/>
              <p:nvPr/>
            </p:nvSpPr>
            <p:spPr>
              <a:xfrm>
                <a:off x="5822007" y="393632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Ovál 269">
                <a:extLst>
                  <a:ext uri="{FF2B5EF4-FFF2-40B4-BE49-F238E27FC236}">
                    <a16:creationId xmlns:a16="http://schemas.microsoft.com/office/drawing/2014/main" id="{DDEF3871-8002-4577-8464-0C37F98BB00E}"/>
                  </a:ext>
                </a:extLst>
              </p:cNvPr>
              <p:cNvSpPr/>
              <p:nvPr/>
            </p:nvSpPr>
            <p:spPr>
              <a:xfrm>
                <a:off x="6003906" y="402045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Ovál 270">
                <a:extLst>
                  <a:ext uri="{FF2B5EF4-FFF2-40B4-BE49-F238E27FC236}">
                    <a16:creationId xmlns:a16="http://schemas.microsoft.com/office/drawing/2014/main" id="{1CD1431D-7EE3-40EE-B60F-BC9FCBA02009}"/>
                  </a:ext>
                </a:extLst>
              </p:cNvPr>
              <p:cNvSpPr/>
              <p:nvPr/>
            </p:nvSpPr>
            <p:spPr>
              <a:xfrm>
                <a:off x="6185838" y="398201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ál 271">
                <a:extLst>
                  <a:ext uri="{FF2B5EF4-FFF2-40B4-BE49-F238E27FC236}">
                    <a16:creationId xmlns:a16="http://schemas.microsoft.com/office/drawing/2014/main" id="{41DA2EB9-59EF-4EE1-ACCF-619A2A6EE474}"/>
                  </a:ext>
                </a:extLst>
              </p:cNvPr>
              <p:cNvSpPr/>
              <p:nvPr/>
            </p:nvSpPr>
            <p:spPr>
              <a:xfrm>
                <a:off x="6363985" y="410040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ál 272">
                <a:extLst>
                  <a:ext uri="{FF2B5EF4-FFF2-40B4-BE49-F238E27FC236}">
                    <a16:creationId xmlns:a16="http://schemas.microsoft.com/office/drawing/2014/main" id="{0A9AECE6-8298-4F9C-BDE9-B4FB3F63E24B}"/>
                  </a:ext>
                </a:extLst>
              </p:cNvPr>
              <p:cNvSpPr/>
              <p:nvPr/>
            </p:nvSpPr>
            <p:spPr>
              <a:xfrm>
                <a:off x="6562687" y="410560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ál 273">
                <a:extLst>
                  <a:ext uri="{FF2B5EF4-FFF2-40B4-BE49-F238E27FC236}">
                    <a16:creationId xmlns:a16="http://schemas.microsoft.com/office/drawing/2014/main" id="{7B385109-6B8A-4177-B5BC-D879DC8A6303}"/>
                  </a:ext>
                </a:extLst>
              </p:cNvPr>
              <p:cNvSpPr/>
              <p:nvPr/>
            </p:nvSpPr>
            <p:spPr>
              <a:xfrm>
                <a:off x="6753223" y="42244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ál 274">
                <a:extLst>
                  <a:ext uri="{FF2B5EF4-FFF2-40B4-BE49-F238E27FC236}">
                    <a16:creationId xmlns:a16="http://schemas.microsoft.com/office/drawing/2014/main" id="{6A245985-AF94-48A1-B9FB-0610B4CC4671}"/>
                  </a:ext>
                </a:extLst>
              </p:cNvPr>
              <p:cNvSpPr/>
              <p:nvPr/>
            </p:nvSpPr>
            <p:spPr>
              <a:xfrm>
                <a:off x="6936708" y="42319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Ovál 275">
                <a:extLst>
                  <a:ext uri="{FF2B5EF4-FFF2-40B4-BE49-F238E27FC236}">
                    <a16:creationId xmlns:a16="http://schemas.microsoft.com/office/drawing/2014/main" id="{9A51E85E-4E16-43E7-976F-F5B2B1A0B30C}"/>
                  </a:ext>
                </a:extLst>
              </p:cNvPr>
              <p:cNvSpPr/>
              <p:nvPr/>
            </p:nvSpPr>
            <p:spPr>
              <a:xfrm>
                <a:off x="7109045" y="428610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Ovál 276">
                <a:extLst>
                  <a:ext uri="{FF2B5EF4-FFF2-40B4-BE49-F238E27FC236}">
                    <a16:creationId xmlns:a16="http://schemas.microsoft.com/office/drawing/2014/main" id="{61F807AC-9572-4237-B293-0CDCD1E5DC97}"/>
                  </a:ext>
                </a:extLst>
              </p:cNvPr>
              <p:cNvSpPr/>
              <p:nvPr/>
            </p:nvSpPr>
            <p:spPr>
              <a:xfrm>
                <a:off x="7302223" y="4420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Ovál 277">
                <a:extLst>
                  <a:ext uri="{FF2B5EF4-FFF2-40B4-BE49-F238E27FC236}">
                    <a16:creationId xmlns:a16="http://schemas.microsoft.com/office/drawing/2014/main" id="{8E7CE44B-DE04-4BB1-A41E-D76ADC065D20}"/>
                  </a:ext>
                </a:extLst>
              </p:cNvPr>
              <p:cNvSpPr/>
              <p:nvPr/>
            </p:nvSpPr>
            <p:spPr>
              <a:xfrm>
                <a:off x="7490892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Ovál 278">
                <a:extLst>
                  <a:ext uri="{FF2B5EF4-FFF2-40B4-BE49-F238E27FC236}">
                    <a16:creationId xmlns:a16="http://schemas.microsoft.com/office/drawing/2014/main" id="{56575FE4-3DDD-4B52-915D-62A226F29B61}"/>
                  </a:ext>
                </a:extLst>
              </p:cNvPr>
              <p:cNvSpPr/>
              <p:nvPr/>
            </p:nvSpPr>
            <p:spPr>
              <a:xfrm>
                <a:off x="7681404" y="442578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Ovál 279">
                <a:extLst>
                  <a:ext uri="{FF2B5EF4-FFF2-40B4-BE49-F238E27FC236}">
                    <a16:creationId xmlns:a16="http://schemas.microsoft.com/office/drawing/2014/main" id="{58861583-F439-4ADE-97E7-D4A00A76B09E}"/>
                  </a:ext>
                </a:extLst>
              </p:cNvPr>
              <p:cNvSpPr/>
              <p:nvPr/>
            </p:nvSpPr>
            <p:spPr>
              <a:xfrm>
                <a:off x="7863774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Ovál 280">
                <a:extLst>
                  <a:ext uri="{FF2B5EF4-FFF2-40B4-BE49-F238E27FC236}">
                    <a16:creationId xmlns:a16="http://schemas.microsoft.com/office/drawing/2014/main" id="{FF3F5F39-3CCF-4748-83B3-F5E5B62E0AA7}"/>
                  </a:ext>
                </a:extLst>
              </p:cNvPr>
              <p:cNvSpPr/>
              <p:nvPr/>
            </p:nvSpPr>
            <p:spPr>
              <a:xfrm>
                <a:off x="8056899" y="429427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ál 281">
                <a:extLst>
                  <a:ext uri="{FF2B5EF4-FFF2-40B4-BE49-F238E27FC236}">
                    <a16:creationId xmlns:a16="http://schemas.microsoft.com/office/drawing/2014/main" id="{00047F08-5ACF-499F-8C26-4514E03BADB1}"/>
                  </a:ext>
                </a:extLst>
              </p:cNvPr>
              <p:cNvSpPr/>
              <p:nvPr/>
            </p:nvSpPr>
            <p:spPr>
              <a:xfrm>
                <a:off x="8258243" y="414643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ál 282">
                <a:extLst>
                  <a:ext uri="{FF2B5EF4-FFF2-40B4-BE49-F238E27FC236}">
                    <a16:creationId xmlns:a16="http://schemas.microsoft.com/office/drawing/2014/main" id="{2AC4245F-7656-4D4A-BF7E-E9F3D880E641}"/>
                  </a:ext>
                </a:extLst>
              </p:cNvPr>
              <p:cNvSpPr/>
              <p:nvPr/>
            </p:nvSpPr>
            <p:spPr>
              <a:xfrm>
                <a:off x="8394604" y="41010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ál 283">
                <a:extLst>
                  <a:ext uri="{FF2B5EF4-FFF2-40B4-BE49-F238E27FC236}">
                    <a16:creationId xmlns:a16="http://schemas.microsoft.com/office/drawing/2014/main" id="{B6F6617E-B576-46FE-9CD6-74A8382009F6}"/>
                  </a:ext>
                </a:extLst>
              </p:cNvPr>
              <p:cNvSpPr/>
              <p:nvPr/>
            </p:nvSpPr>
            <p:spPr>
              <a:xfrm>
                <a:off x="8593253" y="400310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ál 284">
                <a:extLst>
                  <a:ext uri="{FF2B5EF4-FFF2-40B4-BE49-F238E27FC236}">
                    <a16:creationId xmlns:a16="http://schemas.microsoft.com/office/drawing/2014/main" id="{1F6F8D52-87E2-4800-9EBE-6D04A9375C95}"/>
                  </a:ext>
                </a:extLst>
              </p:cNvPr>
              <p:cNvSpPr/>
              <p:nvPr/>
            </p:nvSpPr>
            <p:spPr>
              <a:xfrm>
                <a:off x="8783789" y="397409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ál 285">
                <a:extLst>
                  <a:ext uri="{FF2B5EF4-FFF2-40B4-BE49-F238E27FC236}">
                    <a16:creationId xmlns:a16="http://schemas.microsoft.com/office/drawing/2014/main" id="{8865EFA7-72FE-429A-BA8C-2F64FD8BE602}"/>
                  </a:ext>
                </a:extLst>
              </p:cNvPr>
              <p:cNvSpPr/>
              <p:nvPr/>
            </p:nvSpPr>
            <p:spPr>
              <a:xfrm>
                <a:off x="8974324" y="398677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Ovál 286">
                <a:extLst>
                  <a:ext uri="{FF2B5EF4-FFF2-40B4-BE49-F238E27FC236}">
                    <a16:creationId xmlns:a16="http://schemas.microsoft.com/office/drawing/2014/main" id="{D2DBE54C-E095-43C3-AE3F-748B2FF15336}"/>
                  </a:ext>
                </a:extLst>
              </p:cNvPr>
              <p:cNvSpPr/>
              <p:nvPr/>
            </p:nvSpPr>
            <p:spPr>
              <a:xfrm>
                <a:off x="9177090" y="415911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Ovál 287">
                <a:extLst>
                  <a:ext uri="{FF2B5EF4-FFF2-40B4-BE49-F238E27FC236}">
                    <a16:creationId xmlns:a16="http://schemas.microsoft.com/office/drawing/2014/main" id="{092E4F2A-4FB3-4583-AA19-6460E5E4AA61}"/>
                  </a:ext>
                </a:extLst>
              </p:cNvPr>
              <p:cNvSpPr/>
              <p:nvPr/>
            </p:nvSpPr>
            <p:spPr>
              <a:xfrm>
                <a:off x="9347230" y="373192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Ovál 288">
                <a:extLst>
                  <a:ext uri="{FF2B5EF4-FFF2-40B4-BE49-F238E27FC236}">
                    <a16:creationId xmlns:a16="http://schemas.microsoft.com/office/drawing/2014/main" id="{5871A0A6-CE69-49EE-A3D5-99515C698C39}"/>
                  </a:ext>
                </a:extLst>
              </p:cNvPr>
              <p:cNvSpPr/>
              <p:nvPr/>
            </p:nvSpPr>
            <p:spPr>
              <a:xfrm>
                <a:off x="9521434" y="37673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Ovál 289">
                <a:extLst>
                  <a:ext uri="{FF2B5EF4-FFF2-40B4-BE49-F238E27FC236}">
                    <a16:creationId xmlns:a16="http://schemas.microsoft.com/office/drawing/2014/main" id="{A06DCC2F-BB3C-4E77-9621-F04501709D88}"/>
                  </a:ext>
                </a:extLst>
              </p:cNvPr>
              <p:cNvSpPr/>
              <p:nvPr/>
            </p:nvSpPr>
            <p:spPr>
              <a:xfrm>
                <a:off x="9720136" y="369653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Ovál 290">
                <a:extLst>
                  <a:ext uri="{FF2B5EF4-FFF2-40B4-BE49-F238E27FC236}">
                    <a16:creationId xmlns:a16="http://schemas.microsoft.com/office/drawing/2014/main" id="{94DFB58F-B790-44B5-96B3-CCB455831926}"/>
                  </a:ext>
                </a:extLst>
              </p:cNvPr>
              <p:cNvSpPr/>
              <p:nvPr/>
            </p:nvSpPr>
            <p:spPr>
              <a:xfrm>
                <a:off x="1363523" y="515295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Ovál 291">
                <a:extLst>
                  <a:ext uri="{FF2B5EF4-FFF2-40B4-BE49-F238E27FC236}">
                    <a16:creationId xmlns:a16="http://schemas.microsoft.com/office/drawing/2014/main" id="{37080B1A-177E-4C0C-BE4A-DCA228130BCA}"/>
                  </a:ext>
                </a:extLst>
              </p:cNvPr>
              <p:cNvSpPr/>
              <p:nvPr/>
            </p:nvSpPr>
            <p:spPr>
              <a:xfrm>
                <a:off x="1535154" y="47632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Ovál 292">
                <a:extLst>
                  <a:ext uri="{FF2B5EF4-FFF2-40B4-BE49-F238E27FC236}">
                    <a16:creationId xmlns:a16="http://schemas.microsoft.com/office/drawing/2014/main" id="{7AF21BF2-5024-4A3D-ADA4-90B0167D7B60}"/>
                  </a:ext>
                </a:extLst>
              </p:cNvPr>
              <p:cNvSpPr/>
              <p:nvPr/>
            </p:nvSpPr>
            <p:spPr>
              <a:xfrm>
                <a:off x="1774314" y="475418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4" name="Ovál 293">
                <a:extLst>
                  <a:ext uri="{FF2B5EF4-FFF2-40B4-BE49-F238E27FC236}">
                    <a16:creationId xmlns:a16="http://schemas.microsoft.com/office/drawing/2014/main" id="{285E5509-12D4-4C8E-9F88-3CE479C1C84F}"/>
                  </a:ext>
                </a:extLst>
              </p:cNvPr>
              <p:cNvSpPr/>
              <p:nvPr/>
            </p:nvSpPr>
            <p:spPr>
              <a:xfrm>
                <a:off x="1899894" y="501705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Ovál 294">
                <a:extLst>
                  <a:ext uri="{FF2B5EF4-FFF2-40B4-BE49-F238E27FC236}">
                    <a16:creationId xmlns:a16="http://schemas.microsoft.com/office/drawing/2014/main" id="{DB2F2C93-A1AE-4B0F-AB73-DFED96A70203}"/>
                  </a:ext>
                </a:extLst>
              </p:cNvPr>
              <p:cNvSpPr/>
              <p:nvPr/>
            </p:nvSpPr>
            <p:spPr>
              <a:xfrm>
                <a:off x="2295215" y="467313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ál 295">
                <a:extLst>
                  <a:ext uri="{FF2B5EF4-FFF2-40B4-BE49-F238E27FC236}">
                    <a16:creationId xmlns:a16="http://schemas.microsoft.com/office/drawing/2014/main" id="{F6C62F5D-697C-4012-B8FF-AE616107C1BB}"/>
                  </a:ext>
                </a:extLst>
              </p:cNvPr>
              <p:cNvSpPr/>
              <p:nvPr/>
            </p:nvSpPr>
            <p:spPr>
              <a:xfrm>
                <a:off x="2118640" y="470242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ál 296">
                <a:extLst>
                  <a:ext uri="{FF2B5EF4-FFF2-40B4-BE49-F238E27FC236}">
                    <a16:creationId xmlns:a16="http://schemas.microsoft.com/office/drawing/2014/main" id="{5745D9C8-1779-4B7D-B558-6689D50FE47F}"/>
                  </a:ext>
                </a:extLst>
              </p:cNvPr>
              <p:cNvSpPr/>
              <p:nvPr/>
            </p:nvSpPr>
            <p:spPr>
              <a:xfrm>
                <a:off x="2479717" y="446672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ál 297">
                <a:extLst>
                  <a:ext uri="{FF2B5EF4-FFF2-40B4-BE49-F238E27FC236}">
                    <a16:creationId xmlns:a16="http://schemas.microsoft.com/office/drawing/2014/main" id="{36678A95-1F6B-480D-A5F3-2E0CB0E58518}"/>
                  </a:ext>
                </a:extLst>
              </p:cNvPr>
              <p:cNvSpPr/>
              <p:nvPr/>
            </p:nvSpPr>
            <p:spPr>
              <a:xfrm>
                <a:off x="2655064" y="454220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Ovál 298">
                <a:extLst>
                  <a:ext uri="{FF2B5EF4-FFF2-40B4-BE49-F238E27FC236}">
                    <a16:creationId xmlns:a16="http://schemas.microsoft.com/office/drawing/2014/main" id="{52E93531-F7B8-44E1-8FC6-56C4B90E4E31}"/>
                  </a:ext>
                </a:extLst>
              </p:cNvPr>
              <p:cNvSpPr/>
              <p:nvPr/>
            </p:nvSpPr>
            <p:spPr>
              <a:xfrm>
                <a:off x="4148639" y="448164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ál 299">
                <a:extLst>
                  <a:ext uri="{FF2B5EF4-FFF2-40B4-BE49-F238E27FC236}">
                    <a16:creationId xmlns:a16="http://schemas.microsoft.com/office/drawing/2014/main" id="{D9EEEF1B-3BD7-4BB5-BEC5-B1D752910073}"/>
                  </a:ext>
                </a:extLst>
              </p:cNvPr>
              <p:cNvSpPr/>
              <p:nvPr/>
            </p:nvSpPr>
            <p:spPr>
              <a:xfrm>
                <a:off x="2859128" y="447843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ál 300">
                <a:extLst>
                  <a:ext uri="{FF2B5EF4-FFF2-40B4-BE49-F238E27FC236}">
                    <a16:creationId xmlns:a16="http://schemas.microsoft.com/office/drawing/2014/main" id="{ACFFD681-C98D-4F36-B8F5-3F072865157A}"/>
                  </a:ext>
                </a:extLst>
              </p:cNvPr>
              <p:cNvSpPr/>
              <p:nvPr/>
            </p:nvSpPr>
            <p:spPr>
              <a:xfrm>
                <a:off x="3027679" y="45835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Ovál 301">
                <a:extLst>
                  <a:ext uri="{FF2B5EF4-FFF2-40B4-BE49-F238E27FC236}">
                    <a16:creationId xmlns:a16="http://schemas.microsoft.com/office/drawing/2014/main" id="{5B2108F3-2008-4390-9358-21DFFB443688}"/>
                  </a:ext>
                </a:extLst>
              </p:cNvPr>
              <p:cNvSpPr/>
              <p:nvPr/>
            </p:nvSpPr>
            <p:spPr>
              <a:xfrm>
                <a:off x="3236192" y="428267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Ovál 302">
                <a:extLst>
                  <a:ext uri="{FF2B5EF4-FFF2-40B4-BE49-F238E27FC236}">
                    <a16:creationId xmlns:a16="http://schemas.microsoft.com/office/drawing/2014/main" id="{918188A3-72E3-42B6-8A83-F224EC09FA28}"/>
                  </a:ext>
                </a:extLst>
              </p:cNvPr>
              <p:cNvSpPr/>
              <p:nvPr/>
            </p:nvSpPr>
            <p:spPr>
              <a:xfrm>
                <a:off x="3394228" y="421878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Ovál 303">
                <a:extLst>
                  <a:ext uri="{FF2B5EF4-FFF2-40B4-BE49-F238E27FC236}">
                    <a16:creationId xmlns:a16="http://schemas.microsoft.com/office/drawing/2014/main" id="{B660BBB1-15AF-49C1-A44A-E9DBD1991B15}"/>
                  </a:ext>
                </a:extLst>
              </p:cNvPr>
              <p:cNvSpPr/>
              <p:nvPr/>
            </p:nvSpPr>
            <p:spPr>
              <a:xfrm>
                <a:off x="3587792" y="429427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Ovál 304">
                <a:extLst>
                  <a:ext uri="{FF2B5EF4-FFF2-40B4-BE49-F238E27FC236}">
                    <a16:creationId xmlns:a16="http://schemas.microsoft.com/office/drawing/2014/main" id="{C85FE6DD-341D-4BE3-A180-86753F550F23}"/>
                  </a:ext>
                </a:extLst>
              </p:cNvPr>
              <p:cNvSpPr/>
              <p:nvPr/>
            </p:nvSpPr>
            <p:spPr>
              <a:xfrm>
                <a:off x="3782723" y="415425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Ovál 305">
                <a:extLst>
                  <a:ext uri="{FF2B5EF4-FFF2-40B4-BE49-F238E27FC236}">
                    <a16:creationId xmlns:a16="http://schemas.microsoft.com/office/drawing/2014/main" id="{CC15A9C8-7101-4785-BE06-E09832FFA6E7}"/>
                  </a:ext>
                </a:extLst>
              </p:cNvPr>
              <p:cNvSpPr/>
              <p:nvPr/>
            </p:nvSpPr>
            <p:spPr>
              <a:xfrm>
                <a:off x="3987048" y="428117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Ovál 306">
                <a:extLst>
                  <a:ext uri="{FF2B5EF4-FFF2-40B4-BE49-F238E27FC236}">
                    <a16:creationId xmlns:a16="http://schemas.microsoft.com/office/drawing/2014/main" id="{50A12373-075F-4DCE-AF12-50CCD9C9D713}"/>
                  </a:ext>
                </a:extLst>
              </p:cNvPr>
              <p:cNvSpPr/>
              <p:nvPr/>
            </p:nvSpPr>
            <p:spPr>
              <a:xfrm>
                <a:off x="1158098" y="4131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Ovál 307">
                <a:extLst>
                  <a:ext uri="{FF2B5EF4-FFF2-40B4-BE49-F238E27FC236}">
                    <a16:creationId xmlns:a16="http://schemas.microsoft.com/office/drawing/2014/main" id="{95D2E4E9-C319-4443-9854-9C51C79BE5AC}"/>
                  </a:ext>
                </a:extLst>
              </p:cNvPr>
              <p:cNvSpPr/>
              <p:nvPr/>
            </p:nvSpPr>
            <p:spPr>
              <a:xfrm>
                <a:off x="4349028" y="419427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Ovál 308">
                <a:extLst>
                  <a:ext uri="{FF2B5EF4-FFF2-40B4-BE49-F238E27FC236}">
                    <a16:creationId xmlns:a16="http://schemas.microsoft.com/office/drawing/2014/main" id="{E85187FE-7FFE-459C-93FE-4FFCAF0BF8A8}"/>
                  </a:ext>
                </a:extLst>
              </p:cNvPr>
              <p:cNvSpPr/>
              <p:nvPr/>
            </p:nvSpPr>
            <p:spPr>
              <a:xfrm>
                <a:off x="4540232" y="44503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Ovál 309">
                <a:extLst>
                  <a:ext uri="{FF2B5EF4-FFF2-40B4-BE49-F238E27FC236}">
                    <a16:creationId xmlns:a16="http://schemas.microsoft.com/office/drawing/2014/main" id="{4B2AFBC8-8D65-4B95-BD17-445BF0A144C5}"/>
                  </a:ext>
                </a:extLst>
              </p:cNvPr>
              <p:cNvSpPr/>
              <p:nvPr/>
            </p:nvSpPr>
            <p:spPr>
              <a:xfrm>
                <a:off x="4742741" y="478036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Ovál 310">
                <a:extLst>
                  <a:ext uri="{FF2B5EF4-FFF2-40B4-BE49-F238E27FC236}">
                    <a16:creationId xmlns:a16="http://schemas.microsoft.com/office/drawing/2014/main" id="{85BFBEB1-531E-49F3-927F-C563340F3CBC}"/>
                  </a:ext>
                </a:extLst>
              </p:cNvPr>
              <p:cNvSpPr/>
              <p:nvPr/>
            </p:nvSpPr>
            <p:spPr>
              <a:xfrm>
                <a:off x="4911685" y="449062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Ovál 311">
                <a:extLst>
                  <a:ext uri="{FF2B5EF4-FFF2-40B4-BE49-F238E27FC236}">
                    <a16:creationId xmlns:a16="http://schemas.microsoft.com/office/drawing/2014/main" id="{9D5A8A4D-8BA3-400C-8FD9-F67D987561B9}"/>
                  </a:ext>
                </a:extLst>
              </p:cNvPr>
              <p:cNvSpPr/>
              <p:nvPr/>
            </p:nvSpPr>
            <p:spPr>
              <a:xfrm>
                <a:off x="5080628" y="470352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Ovál 312">
                <a:extLst>
                  <a:ext uri="{FF2B5EF4-FFF2-40B4-BE49-F238E27FC236}">
                    <a16:creationId xmlns:a16="http://schemas.microsoft.com/office/drawing/2014/main" id="{122EA7A4-7491-4FA6-ABAA-AE7D7F040990}"/>
                  </a:ext>
                </a:extLst>
              </p:cNvPr>
              <p:cNvSpPr/>
              <p:nvPr/>
            </p:nvSpPr>
            <p:spPr>
              <a:xfrm>
                <a:off x="5269711" y="480983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Ovál 313">
                <a:extLst>
                  <a:ext uri="{FF2B5EF4-FFF2-40B4-BE49-F238E27FC236}">
                    <a16:creationId xmlns:a16="http://schemas.microsoft.com/office/drawing/2014/main" id="{37D789CB-36C5-4E4F-BF37-F2D5B9399BF1}"/>
                  </a:ext>
                </a:extLst>
              </p:cNvPr>
              <p:cNvSpPr/>
              <p:nvPr/>
            </p:nvSpPr>
            <p:spPr>
              <a:xfrm>
                <a:off x="5465507" y="49183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ál 314">
                <a:extLst>
                  <a:ext uri="{FF2B5EF4-FFF2-40B4-BE49-F238E27FC236}">
                    <a16:creationId xmlns:a16="http://schemas.microsoft.com/office/drawing/2014/main" id="{FAF96CF7-8308-4379-92B2-D1058CE8125B}"/>
                  </a:ext>
                </a:extLst>
              </p:cNvPr>
              <p:cNvSpPr/>
              <p:nvPr/>
            </p:nvSpPr>
            <p:spPr>
              <a:xfrm>
                <a:off x="5627738" y="526184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ál 315">
                <a:extLst>
                  <a:ext uri="{FF2B5EF4-FFF2-40B4-BE49-F238E27FC236}">
                    <a16:creationId xmlns:a16="http://schemas.microsoft.com/office/drawing/2014/main" id="{B68101F1-1727-4014-8C14-B6C8EB32C486}"/>
                  </a:ext>
                </a:extLst>
              </p:cNvPr>
              <p:cNvSpPr/>
              <p:nvPr/>
            </p:nvSpPr>
            <p:spPr>
              <a:xfrm>
                <a:off x="5830247" y="561642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ál 316">
                <a:extLst>
                  <a:ext uri="{FF2B5EF4-FFF2-40B4-BE49-F238E27FC236}">
                    <a16:creationId xmlns:a16="http://schemas.microsoft.com/office/drawing/2014/main" id="{F4B643E9-E5DD-42B5-B85E-0232783AFDD1}"/>
                  </a:ext>
                </a:extLst>
              </p:cNvPr>
              <p:cNvSpPr/>
              <p:nvPr/>
            </p:nvSpPr>
            <p:spPr>
              <a:xfrm>
                <a:off x="6026043" y="524067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ál 317">
                <a:extLst>
                  <a:ext uri="{FF2B5EF4-FFF2-40B4-BE49-F238E27FC236}">
                    <a16:creationId xmlns:a16="http://schemas.microsoft.com/office/drawing/2014/main" id="{F0EDCD59-B478-4914-9A4C-0C989D06B2B3}"/>
                  </a:ext>
                </a:extLst>
              </p:cNvPr>
              <p:cNvSpPr/>
              <p:nvPr/>
            </p:nvSpPr>
            <p:spPr>
              <a:xfrm>
                <a:off x="6188273" y="51947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Ovál 318">
                <a:extLst>
                  <a:ext uri="{FF2B5EF4-FFF2-40B4-BE49-F238E27FC236}">
                    <a16:creationId xmlns:a16="http://schemas.microsoft.com/office/drawing/2014/main" id="{D30C7F14-2CCE-41D6-AF34-12437F52174B}"/>
                  </a:ext>
                </a:extLst>
              </p:cNvPr>
              <p:cNvSpPr/>
              <p:nvPr/>
            </p:nvSpPr>
            <p:spPr>
              <a:xfrm>
                <a:off x="6370643" y="54040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Ovál 319">
                <a:extLst>
                  <a:ext uri="{FF2B5EF4-FFF2-40B4-BE49-F238E27FC236}">
                    <a16:creationId xmlns:a16="http://schemas.microsoft.com/office/drawing/2014/main" id="{304A7BF3-61DD-4F36-AE29-1788796B1177}"/>
                  </a:ext>
                </a:extLst>
              </p:cNvPr>
              <p:cNvSpPr/>
              <p:nvPr/>
            </p:nvSpPr>
            <p:spPr>
              <a:xfrm>
                <a:off x="6707847" y="540560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Ovál 320">
                <a:extLst>
                  <a:ext uri="{FF2B5EF4-FFF2-40B4-BE49-F238E27FC236}">
                    <a16:creationId xmlns:a16="http://schemas.microsoft.com/office/drawing/2014/main" id="{73F6002B-BD16-4A0A-BBDC-85544344E3F9}"/>
                  </a:ext>
                </a:extLst>
              </p:cNvPr>
              <p:cNvSpPr/>
              <p:nvPr/>
            </p:nvSpPr>
            <p:spPr>
              <a:xfrm>
                <a:off x="6960342" y="540060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Ovál 321">
                <a:extLst>
                  <a:ext uri="{FF2B5EF4-FFF2-40B4-BE49-F238E27FC236}">
                    <a16:creationId xmlns:a16="http://schemas.microsoft.com/office/drawing/2014/main" id="{47887E2F-A543-4BD8-9592-C0AC294C0652}"/>
                  </a:ext>
                </a:extLst>
              </p:cNvPr>
              <p:cNvSpPr/>
              <p:nvPr/>
            </p:nvSpPr>
            <p:spPr>
              <a:xfrm>
                <a:off x="7140794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Ovál 322">
                <a:extLst>
                  <a:ext uri="{FF2B5EF4-FFF2-40B4-BE49-F238E27FC236}">
                    <a16:creationId xmlns:a16="http://schemas.microsoft.com/office/drawing/2014/main" id="{DCEB8389-84D3-45E8-8510-5D3A677F3844}"/>
                  </a:ext>
                </a:extLst>
              </p:cNvPr>
              <p:cNvSpPr/>
              <p:nvPr/>
            </p:nvSpPr>
            <p:spPr>
              <a:xfrm>
                <a:off x="7305351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Ovál 323">
                <a:extLst>
                  <a:ext uri="{FF2B5EF4-FFF2-40B4-BE49-F238E27FC236}">
                    <a16:creationId xmlns:a16="http://schemas.microsoft.com/office/drawing/2014/main" id="{F18D2A37-B8A5-4DA3-85E8-83969371AFEB}"/>
                  </a:ext>
                </a:extLst>
              </p:cNvPr>
              <p:cNvSpPr/>
              <p:nvPr/>
            </p:nvSpPr>
            <p:spPr>
              <a:xfrm>
                <a:off x="7517484" y="570481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Ovál 324">
                <a:extLst>
                  <a:ext uri="{FF2B5EF4-FFF2-40B4-BE49-F238E27FC236}">
                    <a16:creationId xmlns:a16="http://schemas.microsoft.com/office/drawing/2014/main" id="{036B1416-AC76-4975-A9FD-003971A50C53}"/>
                  </a:ext>
                </a:extLst>
              </p:cNvPr>
              <p:cNvSpPr/>
              <p:nvPr/>
            </p:nvSpPr>
            <p:spPr>
              <a:xfrm>
                <a:off x="7699854" y="569688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Ovál 325">
                <a:extLst>
                  <a:ext uri="{FF2B5EF4-FFF2-40B4-BE49-F238E27FC236}">
                    <a16:creationId xmlns:a16="http://schemas.microsoft.com/office/drawing/2014/main" id="{A6E0E92D-1C9C-441F-9C88-818ADC2C901F}"/>
                  </a:ext>
                </a:extLst>
              </p:cNvPr>
              <p:cNvSpPr/>
              <p:nvPr/>
            </p:nvSpPr>
            <p:spPr>
              <a:xfrm>
                <a:off x="7922329" y="57001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Ovál 326">
                <a:extLst>
                  <a:ext uri="{FF2B5EF4-FFF2-40B4-BE49-F238E27FC236}">
                    <a16:creationId xmlns:a16="http://schemas.microsoft.com/office/drawing/2014/main" id="{3F311D55-DE74-47CF-8131-37F847E59DF2}"/>
                  </a:ext>
                </a:extLst>
              </p:cNvPr>
              <p:cNvSpPr/>
              <p:nvPr/>
            </p:nvSpPr>
            <p:spPr>
              <a:xfrm>
                <a:off x="8081016" y="55429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Ovál 327">
                <a:extLst>
                  <a:ext uri="{FF2B5EF4-FFF2-40B4-BE49-F238E27FC236}">
                    <a16:creationId xmlns:a16="http://schemas.microsoft.com/office/drawing/2014/main" id="{4091FC95-6407-42DA-AF82-D5034FAEE775}"/>
                  </a:ext>
                </a:extLst>
              </p:cNvPr>
              <p:cNvSpPr/>
              <p:nvPr/>
            </p:nvSpPr>
            <p:spPr>
              <a:xfrm>
                <a:off x="8237567" y="56087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Ovál 328">
                <a:extLst>
                  <a:ext uri="{FF2B5EF4-FFF2-40B4-BE49-F238E27FC236}">
                    <a16:creationId xmlns:a16="http://schemas.microsoft.com/office/drawing/2014/main" id="{E9A39EF0-F13C-499C-9B10-AC8B4673D79D}"/>
                  </a:ext>
                </a:extLst>
              </p:cNvPr>
              <p:cNvSpPr/>
              <p:nvPr/>
            </p:nvSpPr>
            <p:spPr>
              <a:xfrm>
                <a:off x="8429333" y="529452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Ovál 329">
                <a:extLst>
                  <a:ext uri="{FF2B5EF4-FFF2-40B4-BE49-F238E27FC236}">
                    <a16:creationId xmlns:a16="http://schemas.microsoft.com/office/drawing/2014/main" id="{42DBB15E-2F7A-40D2-846B-6A4C2DD609D2}"/>
                  </a:ext>
                </a:extLst>
              </p:cNvPr>
              <p:cNvSpPr/>
              <p:nvPr/>
            </p:nvSpPr>
            <p:spPr>
              <a:xfrm>
                <a:off x="8618416" y="52281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Ovál 330">
                <a:extLst>
                  <a:ext uri="{FF2B5EF4-FFF2-40B4-BE49-F238E27FC236}">
                    <a16:creationId xmlns:a16="http://schemas.microsoft.com/office/drawing/2014/main" id="{36A32A73-02B3-4271-82B7-2434CA1F922B}"/>
                  </a:ext>
                </a:extLst>
              </p:cNvPr>
              <p:cNvSpPr/>
              <p:nvPr/>
            </p:nvSpPr>
            <p:spPr>
              <a:xfrm>
                <a:off x="8816950" y="556707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Ovál 331">
                <a:extLst>
                  <a:ext uri="{FF2B5EF4-FFF2-40B4-BE49-F238E27FC236}">
                    <a16:creationId xmlns:a16="http://schemas.microsoft.com/office/drawing/2014/main" id="{2FE2B63F-5F26-4F10-9406-9380583B622D}"/>
                  </a:ext>
                </a:extLst>
              </p:cNvPr>
              <p:cNvSpPr/>
              <p:nvPr/>
            </p:nvSpPr>
            <p:spPr>
              <a:xfrm>
                <a:off x="9021710" y="524510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Ovál 332">
                <a:extLst>
                  <a:ext uri="{FF2B5EF4-FFF2-40B4-BE49-F238E27FC236}">
                    <a16:creationId xmlns:a16="http://schemas.microsoft.com/office/drawing/2014/main" id="{DBA46D15-BE23-42B9-AB6F-F8F2D1CA0E40}"/>
                  </a:ext>
                </a:extLst>
              </p:cNvPr>
              <p:cNvSpPr/>
              <p:nvPr/>
            </p:nvSpPr>
            <p:spPr>
              <a:xfrm>
                <a:off x="9194030" y="53076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ál 333">
                <a:extLst>
                  <a:ext uri="{FF2B5EF4-FFF2-40B4-BE49-F238E27FC236}">
                    <a16:creationId xmlns:a16="http://schemas.microsoft.com/office/drawing/2014/main" id="{D4F5B5C1-75DB-481B-AD41-5F3C0E208C4C}"/>
                  </a:ext>
                </a:extLst>
              </p:cNvPr>
              <p:cNvSpPr/>
              <p:nvPr/>
            </p:nvSpPr>
            <p:spPr>
              <a:xfrm>
                <a:off x="9379676" y="496064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ál 334">
                <a:extLst>
                  <a:ext uri="{FF2B5EF4-FFF2-40B4-BE49-F238E27FC236}">
                    <a16:creationId xmlns:a16="http://schemas.microsoft.com/office/drawing/2014/main" id="{43D244B4-2451-40FC-8532-0E9018BE2FED}"/>
                  </a:ext>
                </a:extLst>
              </p:cNvPr>
              <p:cNvSpPr/>
              <p:nvPr/>
            </p:nvSpPr>
            <p:spPr>
              <a:xfrm>
                <a:off x="9558770" y="51421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ál 335">
                <a:extLst>
                  <a:ext uri="{FF2B5EF4-FFF2-40B4-BE49-F238E27FC236}">
                    <a16:creationId xmlns:a16="http://schemas.microsoft.com/office/drawing/2014/main" id="{622F510C-CC3C-43A4-A8A4-C28B48BA314E}"/>
                  </a:ext>
                </a:extLst>
              </p:cNvPr>
              <p:cNvSpPr/>
              <p:nvPr/>
            </p:nvSpPr>
            <p:spPr>
              <a:xfrm>
                <a:off x="9787799" y="497086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38846886-A3BD-4794-9C1E-F1B02B686509}"/>
                </a:ext>
              </a:extLst>
            </p:cNvPr>
            <p:cNvSpPr/>
            <p:nvPr/>
          </p:nvSpPr>
          <p:spPr>
            <a:xfrm>
              <a:off x="7109045" y="2333350"/>
              <a:ext cx="108197" cy="107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D25BA5E6-8538-4AE2-9254-B298BB06C57B}"/>
                </a:ext>
              </a:extLst>
            </p:cNvPr>
            <p:cNvSpPr/>
            <p:nvPr/>
          </p:nvSpPr>
          <p:spPr>
            <a:xfrm>
              <a:off x="7109045" y="2597537"/>
              <a:ext cx="108197" cy="107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84F07D02-5362-4AEB-8376-381A3C3C9346}"/>
                </a:ext>
              </a:extLst>
            </p:cNvPr>
            <p:cNvSpPr/>
            <p:nvPr/>
          </p:nvSpPr>
          <p:spPr>
            <a:xfrm>
              <a:off x="7109045" y="2861725"/>
              <a:ext cx="108197" cy="107699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CF2A0F89-2FBA-4375-B7A8-5C76B46746EC}"/>
                </a:ext>
              </a:extLst>
            </p:cNvPr>
            <p:cNvSpPr txBox="1"/>
            <p:nvPr/>
          </p:nvSpPr>
          <p:spPr>
            <a:xfrm>
              <a:off x="7244703" y="2139233"/>
              <a:ext cx="22431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/>
                <a:t>SBP</a:t>
              </a:r>
            </a:p>
            <a:p>
              <a:r>
                <a:rPr lang="en-GB" sz="2000" b="1"/>
                <a:t>DBP</a:t>
              </a:r>
            </a:p>
            <a:p>
              <a:r>
                <a:rPr lang="en-GB" sz="2000" b="1"/>
                <a:t>Heart rate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6DD6213A-D45B-4DA0-B91E-9CD63AAA18FE}"/>
                </a:ext>
              </a:extLst>
            </p:cNvPr>
            <p:cNvSpPr/>
            <p:nvPr/>
          </p:nvSpPr>
          <p:spPr>
            <a:xfrm>
              <a:off x="2557985" y="6178981"/>
              <a:ext cx="1064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waking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03E7BF1E-7699-47E4-A3C5-C8F0454BC94C}"/>
                </a:ext>
              </a:extLst>
            </p:cNvPr>
            <p:cNvSpPr/>
            <p:nvPr/>
          </p:nvSpPr>
          <p:spPr>
            <a:xfrm>
              <a:off x="6988700" y="6226279"/>
              <a:ext cx="12218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sleeping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645704CC-4207-4576-BFB3-2F3364F21F8E}"/>
                </a:ext>
              </a:extLst>
            </p:cNvPr>
            <p:cNvSpPr txBox="1"/>
            <p:nvPr/>
          </p:nvSpPr>
          <p:spPr>
            <a:xfrm>
              <a:off x="265413" y="2060848"/>
              <a:ext cx="2176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Blood pressure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6F427BCB-F2D2-4398-B754-E463CF551880}"/>
                </a:ext>
              </a:extLst>
            </p:cNvPr>
            <p:cNvSpPr txBox="1"/>
            <p:nvPr/>
          </p:nvSpPr>
          <p:spPr>
            <a:xfrm>
              <a:off x="7503834" y="1817953"/>
              <a:ext cx="2820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Heart rate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DE88DD98-12D2-4C12-9CB2-E315D9469E1C}"/>
                </a:ext>
              </a:extLst>
            </p:cNvPr>
            <p:cNvSpPr txBox="1"/>
            <p:nvPr/>
          </p:nvSpPr>
          <p:spPr>
            <a:xfrm>
              <a:off x="9728245" y="5852562"/>
              <a:ext cx="976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hours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72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27D83-BD6A-404F-9338-F1056868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Photoplethysmography</a:t>
            </a:r>
            <a:br>
              <a:rPr lang="cs-CZ" dirty="0"/>
            </a:br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E6269F-BDA8-43D8-89E1-A6B9F78AA3D4}"/>
              </a:ext>
            </a:extLst>
          </p:cNvPr>
          <p:cNvCxnSpPr/>
          <p:nvPr/>
        </p:nvCxnSpPr>
        <p:spPr>
          <a:xfrm flipV="1">
            <a:off x="4864530" y="3269480"/>
            <a:ext cx="3067370" cy="39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656B31E-7BF9-40F1-BA95-CC91FA10DF6A}"/>
              </a:ext>
            </a:extLst>
          </p:cNvPr>
          <p:cNvGrpSpPr>
            <a:grpSpLocks noChangeAspect="1"/>
          </p:cNvGrpSpPr>
          <p:nvPr/>
        </p:nvGrpSpPr>
        <p:grpSpPr>
          <a:xfrm>
            <a:off x="4857056" y="2280495"/>
            <a:ext cx="4054847" cy="1299051"/>
            <a:chOff x="3215886" y="1409700"/>
            <a:chExt cx="3156314" cy="1011188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568EE4F-D42D-4CE2-9598-7259011E7DA9}"/>
                </a:ext>
              </a:extLst>
            </p:cNvPr>
            <p:cNvCxnSpPr/>
            <p:nvPr/>
          </p:nvCxnSpPr>
          <p:spPr>
            <a:xfrm>
              <a:off x="3215886" y="1409700"/>
              <a:ext cx="3119938" cy="3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6328596F-5B3E-4B04-A37C-791F1D9452DF}"/>
                </a:ext>
              </a:extLst>
            </p:cNvPr>
            <p:cNvCxnSpPr/>
            <p:nvPr/>
          </p:nvCxnSpPr>
          <p:spPr>
            <a:xfrm>
              <a:off x="3242276" y="2419350"/>
              <a:ext cx="3129924" cy="15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45C01B8-A2C6-4082-A4EE-9083352B24CE}"/>
              </a:ext>
            </a:extLst>
          </p:cNvPr>
          <p:cNvCxnSpPr/>
          <p:nvPr/>
        </p:nvCxnSpPr>
        <p:spPr>
          <a:xfrm>
            <a:off x="4838007" y="2715563"/>
            <a:ext cx="30864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86D04ED-A7FC-41D4-BCE1-A133992FA1AF}"/>
              </a:ext>
            </a:extLst>
          </p:cNvPr>
          <p:cNvCxnSpPr/>
          <p:nvPr/>
        </p:nvCxnSpPr>
        <p:spPr>
          <a:xfrm flipV="1">
            <a:off x="4857055" y="2752516"/>
            <a:ext cx="3067370" cy="39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louk 9">
            <a:extLst>
              <a:ext uri="{FF2B5EF4-FFF2-40B4-BE49-F238E27FC236}">
                <a16:creationId xmlns:a16="http://schemas.microsoft.com/office/drawing/2014/main" id="{8AE99088-3559-4F57-820C-DAC8354DB324}"/>
              </a:ext>
            </a:extLst>
          </p:cNvPr>
          <p:cNvSpPr/>
          <p:nvPr/>
        </p:nvSpPr>
        <p:spPr>
          <a:xfrm rot="16200000">
            <a:off x="4479949" y="2456140"/>
            <a:ext cx="287994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louk 10">
            <a:extLst>
              <a:ext uri="{FF2B5EF4-FFF2-40B4-BE49-F238E27FC236}">
                <a16:creationId xmlns:a16="http://schemas.microsoft.com/office/drawing/2014/main" id="{FDFD720A-33EB-425C-8DDA-5FB80C128FEC}"/>
              </a:ext>
            </a:extLst>
          </p:cNvPr>
          <p:cNvSpPr/>
          <p:nvPr/>
        </p:nvSpPr>
        <p:spPr>
          <a:xfrm rot="16200000">
            <a:off x="4920323" y="2464522"/>
            <a:ext cx="287994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DA0574DC-AD39-4255-B253-5650190C18CA}"/>
              </a:ext>
            </a:extLst>
          </p:cNvPr>
          <p:cNvSpPr/>
          <p:nvPr/>
        </p:nvSpPr>
        <p:spPr>
          <a:xfrm rot="5400000" flipV="1">
            <a:off x="4488677" y="2715563"/>
            <a:ext cx="287994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B7BA7A34-8B5C-452B-B792-3DE3ECC9FC38}"/>
              </a:ext>
            </a:extLst>
          </p:cNvPr>
          <p:cNvSpPr/>
          <p:nvPr/>
        </p:nvSpPr>
        <p:spPr>
          <a:xfrm rot="5400000" flipV="1">
            <a:off x="4920670" y="2715563"/>
            <a:ext cx="287994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louk 13">
            <a:extLst>
              <a:ext uri="{FF2B5EF4-FFF2-40B4-BE49-F238E27FC236}">
                <a16:creationId xmlns:a16="http://schemas.microsoft.com/office/drawing/2014/main" id="{22CFA5C7-5958-4FC7-A1C1-D572866A044E}"/>
              </a:ext>
            </a:extLst>
          </p:cNvPr>
          <p:cNvSpPr/>
          <p:nvPr/>
        </p:nvSpPr>
        <p:spPr>
          <a:xfrm rot="16200000">
            <a:off x="5376086" y="2467758"/>
            <a:ext cx="80383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louk 14">
            <a:extLst>
              <a:ext uri="{FF2B5EF4-FFF2-40B4-BE49-F238E27FC236}">
                <a16:creationId xmlns:a16="http://schemas.microsoft.com/office/drawing/2014/main" id="{B690D8F0-7CD2-47F0-A7DB-61C0BDF97BFE}"/>
              </a:ext>
            </a:extLst>
          </p:cNvPr>
          <p:cNvSpPr/>
          <p:nvPr/>
        </p:nvSpPr>
        <p:spPr>
          <a:xfrm rot="16200000">
            <a:off x="5808078" y="2467758"/>
            <a:ext cx="80383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louk 15">
            <a:extLst>
              <a:ext uri="{FF2B5EF4-FFF2-40B4-BE49-F238E27FC236}">
                <a16:creationId xmlns:a16="http://schemas.microsoft.com/office/drawing/2014/main" id="{2B3FFC56-63FE-4D78-BC5C-9752022AFAAB}"/>
              </a:ext>
            </a:extLst>
          </p:cNvPr>
          <p:cNvSpPr/>
          <p:nvPr/>
        </p:nvSpPr>
        <p:spPr>
          <a:xfrm rot="16200000">
            <a:off x="6240069" y="2467758"/>
            <a:ext cx="80383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9E8E87EC-C331-41A8-97A3-3DDE8A072F37}"/>
              </a:ext>
            </a:extLst>
          </p:cNvPr>
          <p:cNvSpPr/>
          <p:nvPr/>
        </p:nvSpPr>
        <p:spPr>
          <a:xfrm rot="5400000" flipV="1">
            <a:off x="5378182" y="2745278"/>
            <a:ext cx="76192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louk 17">
            <a:extLst>
              <a:ext uri="{FF2B5EF4-FFF2-40B4-BE49-F238E27FC236}">
                <a16:creationId xmlns:a16="http://schemas.microsoft.com/office/drawing/2014/main" id="{3DE77621-2C06-4868-85D0-1E2C5F55FDEE}"/>
              </a:ext>
            </a:extLst>
          </p:cNvPr>
          <p:cNvSpPr/>
          <p:nvPr/>
        </p:nvSpPr>
        <p:spPr>
          <a:xfrm rot="5400000" flipV="1">
            <a:off x="5810173" y="2753661"/>
            <a:ext cx="76192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louk 18">
            <a:extLst>
              <a:ext uri="{FF2B5EF4-FFF2-40B4-BE49-F238E27FC236}">
                <a16:creationId xmlns:a16="http://schemas.microsoft.com/office/drawing/2014/main" id="{633A4229-54AF-48F8-BD49-48B8F6D733BE}"/>
              </a:ext>
            </a:extLst>
          </p:cNvPr>
          <p:cNvSpPr/>
          <p:nvPr/>
        </p:nvSpPr>
        <p:spPr>
          <a:xfrm rot="5400000" flipV="1">
            <a:off x="6242165" y="2753660"/>
            <a:ext cx="76191" cy="287994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FA85E08F-F62D-46A8-991E-09DDEC4B8E9F}"/>
              </a:ext>
            </a:extLst>
          </p:cNvPr>
          <p:cNvSpPr/>
          <p:nvPr/>
        </p:nvSpPr>
        <p:spPr>
          <a:xfrm>
            <a:off x="5044479" y="1851579"/>
            <a:ext cx="1521494" cy="4289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ětiva 20">
            <a:extLst>
              <a:ext uri="{FF2B5EF4-FFF2-40B4-BE49-F238E27FC236}">
                <a16:creationId xmlns:a16="http://schemas.microsoft.com/office/drawing/2014/main" id="{2F9D5C9F-C9BC-428A-AEF2-EB8369FC62B1}"/>
              </a:ext>
            </a:extLst>
          </p:cNvPr>
          <p:cNvSpPr/>
          <p:nvPr/>
        </p:nvSpPr>
        <p:spPr>
          <a:xfrm rot="16200000">
            <a:off x="5633988" y="1933129"/>
            <a:ext cx="323958" cy="395948"/>
          </a:xfrm>
          <a:prstGeom prst="chord">
            <a:avLst>
              <a:gd name="adj1" fmla="val 5483690"/>
              <a:gd name="adj2" fmla="val 16200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B34FE18C-91E6-4B9C-8AAD-A44B3C701982}"/>
              </a:ext>
            </a:extLst>
          </p:cNvPr>
          <p:cNvSpPr/>
          <p:nvPr/>
        </p:nvSpPr>
        <p:spPr>
          <a:xfrm>
            <a:off x="5063791" y="3608143"/>
            <a:ext cx="1521494" cy="4289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ětiva 22">
            <a:extLst>
              <a:ext uri="{FF2B5EF4-FFF2-40B4-BE49-F238E27FC236}">
                <a16:creationId xmlns:a16="http://schemas.microsoft.com/office/drawing/2014/main" id="{31D56EC1-25C7-461F-85C5-DA7D187ABA87}"/>
              </a:ext>
            </a:extLst>
          </p:cNvPr>
          <p:cNvSpPr/>
          <p:nvPr/>
        </p:nvSpPr>
        <p:spPr>
          <a:xfrm rot="5400000">
            <a:off x="5653300" y="3569072"/>
            <a:ext cx="323958" cy="395948"/>
          </a:xfrm>
          <a:prstGeom prst="chord">
            <a:avLst>
              <a:gd name="adj1" fmla="val 5483690"/>
              <a:gd name="adj2" fmla="val 1620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louk 23">
            <a:extLst>
              <a:ext uri="{FF2B5EF4-FFF2-40B4-BE49-F238E27FC236}">
                <a16:creationId xmlns:a16="http://schemas.microsoft.com/office/drawing/2014/main" id="{A5DA3FBA-FBAD-4CDE-84B9-F06EDE21A41B}"/>
              </a:ext>
            </a:extLst>
          </p:cNvPr>
          <p:cNvSpPr/>
          <p:nvPr/>
        </p:nvSpPr>
        <p:spPr>
          <a:xfrm>
            <a:off x="7924424" y="2290020"/>
            <a:ext cx="1871964" cy="1284195"/>
          </a:xfrm>
          <a:prstGeom prst="arc">
            <a:avLst>
              <a:gd name="adj1" fmla="val 16200000"/>
              <a:gd name="adj2" fmla="val 548638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louk 24">
            <a:extLst>
              <a:ext uri="{FF2B5EF4-FFF2-40B4-BE49-F238E27FC236}">
                <a16:creationId xmlns:a16="http://schemas.microsoft.com/office/drawing/2014/main" id="{B6E2226C-F147-4E7E-BEC2-7294EE573018}"/>
              </a:ext>
            </a:extLst>
          </p:cNvPr>
          <p:cNvSpPr/>
          <p:nvPr/>
        </p:nvSpPr>
        <p:spPr>
          <a:xfrm flipH="1">
            <a:off x="8375463" y="2408675"/>
            <a:ext cx="1871964" cy="1059246"/>
          </a:xfrm>
          <a:prstGeom prst="arc">
            <a:avLst>
              <a:gd name="adj1" fmla="val 16200000"/>
              <a:gd name="adj2" fmla="val 548638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49B1B49-56BA-4577-9405-7769B1586CD2}"/>
              </a:ext>
            </a:extLst>
          </p:cNvPr>
          <p:cNvGrpSpPr/>
          <p:nvPr/>
        </p:nvGrpSpPr>
        <p:grpSpPr>
          <a:xfrm>
            <a:off x="5298570" y="2202049"/>
            <a:ext cx="991332" cy="1417874"/>
            <a:chOff x="5383196" y="2914278"/>
            <a:chExt cx="991461" cy="1418059"/>
          </a:xfrm>
        </p:grpSpPr>
        <p:sp>
          <p:nvSpPr>
            <p:cNvPr id="27" name="Oblouk 26">
              <a:extLst>
                <a:ext uri="{FF2B5EF4-FFF2-40B4-BE49-F238E27FC236}">
                  <a16:creationId xmlns:a16="http://schemas.microsoft.com/office/drawing/2014/main" id="{B9232C37-8FE4-4FB2-B1E8-21539F249884}"/>
                </a:ext>
              </a:extLst>
            </p:cNvPr>
            <p:cNvSpPr/>
            <p:nvPr/>
          </p:nvSpPr>
          <p:spPr>
            <a:xfrm>
              <a:off x="5510561" y="3027065"/>
              <a:ext cx="864096" cy="1194023"/>
            </a:xfrm>
            <a:prstGeom prst="arc">
              <a:avLst>
                <a:gd name="adj1" fmla="val 16948730"/>
                <a:gd name="adj2" fmla="val 444017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blouk 27">
              <a:extLst>
                <a:ext uri="{FF2B5EF4-FFF2-40B4-BE49-F238E27FC236}">
                  <a16:creationId xmlns:a16="http://schemas.microsoft.com/office/drawing/2014/main" id="{D0EAB90E-13E4-4159-BF9D-2FB5B8A64A56}"/>
                </a:ext>
              </a:extLst>
            </p:cNvPr>
            <p:cNvSpPr/>
            <p:nvPr/>
          </p:nvSpPr>
          <p:spPr>
            <a:xfrm>
              <a:off x="5510561" y="3030860"/>
              <a:ext cx="680096" cy="1190228"/>
            </a:xfrm>
            <a:prstGeom prst="arc">
              <a:avLst>
                <a:gd name="adj1" fmla="val 17102918"/>
                <a:gd name="adj2" fmla="val 443229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blouk 28">
              <a:extLst>
                <a:ext uri="{FF2B5EF4-FFF2-40B4-BE49-F238E27FC236}">
                  <a16:creationId xmlns:a16="http://schemas.microsoft.com/office/drawing/2014/main" id="{EEC439B8-8267-4BF6-B17E-8A1D84C742EF}"/>
                </a:ext>
              </a:extLst>
            </p:cNvPr>
            <p:cNvSpPr/>
            <p:nvPr/>
          </p:nvSpPr>
          <p:spPr>
            <a:xfrm>
              <a:off x="5383196" y="2914278"/>
              <a:ext cx="648071" cy="1418059"/>
            </a:xfrm>
            <a:prstGeom prst="arc">
              <a:avLst>
                <a:gd name="adj1" fmla="val 17594654"/>
                <a:gd name="adj2" fmla="val 390628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C9DA4E23-D2C3-47AB-9D82-092C0BD88B5F}"/>
              </a:ext>
            </a:extLst>
          </p:cNvPr>
          <p:cNvGrpSpPr/>
          <p:nvPr/>
        </p:nvGrpSpPr>
        <p:grpSpPr>
          <a:xfrm flipH="1">
            <a:off x="5351463" y="2214699"/>
            <a:ext cx="991332" cy="1417874"/>
            <a:chOff x="5383196" y="2914278"/>
            <a:chExt cx="991461" cy="1418059"/>
          </a:xfrm>
        </p:grpSpPr>
        <p:sp>
          <p:nvSpPr>
            <p:cNvPr id="31" name="Oblouk 30">
              <a:extLst>
                <a:ext uri="{FF2B5EF4-FFF2-40B4-BE49-F238E27FC236}">
                  <a16:creationId xmlns:a16="http://schemas.microsoft.com/office/drawing/2014/main" id="{8216F651-259C-401A-A4DF-FC2061B89660}"/>
                </a:ext>
              </a:extLst>
            </p:cNvPr>
            <p:cNvSpPr/>
            <p:nvPr/>
          </p:nvSpPr>
          <p:spPr>
            <a:xfrm>
              <a:off x="5510561" y="3027065"/>
              <a:ext cx="864096" cy="1194023"/>
            </a:xfrm>
            <a:prstGeom prst="arc">
              <a:avLst>
                <a:gd name="adj1" fmla="val 16948730"/>
                <a:gd name="adj2" fmla="val 444017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blouk 31">
              <a:extLst>
                <a:ext uri="{FF2B5EF4-FFF2-40B4-BE49-F238E27FC236}">
                  <a16:creationId xmlns:a16="http://schemas.microsoft.com/office/drawing/2014/main" id="{AF23A9A7-BA2E-4899-9483-5A5412F65806}"/>
                </a:ext>
              </a:extLst>
            </p:cNvPr>
            <p:cNvSpPr/>
            <p:nvPr/>
          </p:nvSpPr>
          <p:spPr>
            <a:xfrm>
              <a:off x="5510561" y="3030860"/>
              <a:ext cx="680096" cy="1190228"/>
            </a:xfrm>
            <a:prstGeom prst="arc">
              <a:avLst>
                <a:gd name="adj1" fmla="val 17102918"/>
                <a:gd name="adj2" fmla="val 443229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blouk 32">
              <a:extLst>
                <a:ext uri="{FF2B5EF4-FFF2-40B4-BE49-F238E27FC236}">
                  <a16:creationId xmlns:a16="http://schemas.microsoft.com/office/drawing/2014/main" id="{0C1B4AB4-543A-4A77-8383-FDBFD843144A}"/>
                </a:ext>
              </a:extLst>
            </p:cNvPr>
            <p:cNvSpPr/>
            <p:nvPr/>
          </p:nvSpPr>
          <p:spPr>
            <a:xfrm>
              <a:off x="5383196" y="2914278"/>
              <a:ext cx="648071" cy="1418059"/>
            </a:xfrm>
            <a:prstGeom prst="arc">
              <a:avLst>
                <a:gd name="adj1" fmla="val 17594654"/>
                <a:gd name="adj2" fmla="val 390628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Obdélník 33">
            <a:extLst>
              <a:ext uri="{FF2B5EF4-FFF2-40B4-BE49-F238E27FC236}">
                <a16:creationId xmlns:a16="http://schemas.microsoft.com/office/drawing/2014/main" id="{93799E7E-5B70-4D01-B35E-6B9569DF8481}"/>
              </a:ext>
            </a:extLst>
          </p:cNvPr>
          <p:cNvSpPr/>
          <p:nvPr/>
        </p:nvSpPr>
        <p:spPr>
          <a:xfrm>
            <a:off x="6774728" y="1293497"/>
            <a:ext cx="2879946" cy="719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AB9C02C2-50EE-4FB5-90F0-6A0B5E0FFBD8}"/>
              </a:ext>
            </a:extLst>
          </p:cNvPr>
          <p:cNvCxnSpPr/>
          <p:nvPr/>
        </p:nvCxnSpPr>
        <p:spPr>
          <a:xfrm>
            <a:off x="6105926" y="1535014"/>
            <a:ext cx="0" cy="359993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3EC9DD5C-7619-4983-885D-63816A0015D1}"/>
              </a:ext>
            </a:extLst>
          </p:cNvPr>
          <p:cNvCxnSpPr/>
          <p:nvPr/>
        </p:nvCxnSpPr>
        <p:spPr>
          <a:xfrm flipH="1">
            <a:off x="6276817" y="1715011"/>
            <a:ext cx="1337" cy="19143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84C05EE4-88B9-457E-94EE-2AA54F87EB2F}"/>
              </a:ext>
            </a:extLst>
          </p:cNvPr>
          <p:cNvCxnSpPr/>
          <p:nvPr/>
        </p:nvCxnSpPr>
        <p:spPr>
          <a:xfrm>
            <a:off x="6105639" y="1535014"/>
            <a:ext cx="683911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9914E9-8B31-4641-972B-F7E399ABE63A}"/>
              </a:ext>
            </a:extLst>
          </p:cNvPr>
          <p:cNvCxnSpPr/>
          <p:nvPr/>
        </p:nvCxnSpPr>
        <p:spPr>
          <a:xfrm>
            <a:off x="6270736" y="1736922"/>
            <a:ext cx="503934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7331F7A1-54DF-4AAA-B8C9-0D0C795F15BD}"/>
              </a:ext>
            </a:extLst>
          </p:cNvPr>
          <p:cNvCxnSpPr/>
          <p:nvPr/>
        </p:nvCxnSpPr>
        <p:spPr>
          <a:xfrm>
            <a:off x="6158304" y="1561511"/>
            <a:ext cx="0" cy="359993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3855151-F68C-462D-8F22-AFCE1DC104FB}"/>
              </a:ext>
            </a:extLst>
          </p:cNvPr>
          <p:cNvCxnSpPr/>
          <p:nvPr/>
        </p:nvCxnSpPr>
        <p:spPr>
          <a:xfrm>
            <a:off x="6224970" y="1561511"/>
            <a:ext cx="0" cy="359993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0EE3FB7C-F22D-4ABA-8E81-BF31F3953038}"/>
              </a:ext>
            </a:extLst>
          </p:cNvPr>
          <p:cNvCxnSpPr/>
          <p:nvPr/>
        </p:nvCxnSpPr>
        <p:spPr>
          <a:xfrm>
            <a:off x="6263065" y="1596348"/>
            <a:ext cx="540234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4A0C955B-2EC4-4CE9-B92D-D3471BB32ADB}"/>
              </a:ext>
            </a:extLst>
          </p:cNvPr>
          <p:cNvCxnSpPr/>
          <p:nvPr/>
        </p:nvCxnSpPr>
        <p:spPr>
          <a:xfrm>
            <a:off x="6263065" y="1672538"/>
            <a:ext cx="63836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FC90D494-BEAB-4605-9B32-47200903B6A6}"/>
              </a:ext>
            </a:extLst>
          </p:cNvPr>
          <p:cNvCxnSpPr/>
          <p:nvPr/>
        </p:nvCxnSpPr>
        <p:spPr>
          <a:xfrm>
            <a:off x="6253541" y="1691585"/>
            <a:ext cx="63836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délník 43">
            <a:extLst>
              <a:ext uri="{FF2B5EF4-FFF2-40B4-BE49-F238E27FC236}">
                <a16:creationId xmlns:a16="http://schemas.microsoft.com/office/drawing/2014/main" id="{E6B1909E-0FB5-47A4-A183-E7646B4A0EFF}"/>
              </a:ext>
            </a:extLst>
          </p:cNvPr>
          <p:cNvSpPr/>
          <p:nvPr/>
        </p:nvSpPr>
        <p:spPr bwMode="auto">
          <a:xfrm>
            <a:off x="6785903" y="3775047"/>
            <a:ext cx="2357812" cy="742529"/>
          </a:xfrm>
          <a:prstGeom prst="rect">
            <a:avLst/>
          </a:prstGeom>
          <a:noFill/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ahoma" pitchFamily="34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9A85A40-5DAC-4CA4-94D1-F82525042330}"/>
              </a:ext>
            </a:extLst>
          </p:cNvPr>
          <p:cNvSpPr/>
          <p:nvPr/>
        </p:nvSpPr>
        <p:spPr bwMode="auto">
          <a:xfrm>
            <a:off x="9766374" y="3356929"/>
            <a:ext cx="1065165" cy="572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ahoma" pitchFamily="34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1158D48D-717F-412F-A5DA-A27A9E52FF66}"/>
              </a:ext>
            </a:extLst>
          </p:cNvPr>
          <p:cNvCxnSpPr/>
          <p:nvPr/>
        </p:nvCxnSpPr>
        <p:spPr bwMode="auto">
          <a:xfrm>
            <a:off x="5878442" y="4289988"/>
            <a:ext cx="8873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A1E8EF33-8BDB-4783-B5AC-97ADCA281388}"/>
              </a:ext>
            </a:extLst>
          </p:cNvPr>
          <p:cNvCxnSpPr/>
          <p:nvPr/>
        </p:nvCxnSpPr>
        <p:spPr bwMode="auto">
          <a:xfrm>
            <a:off x="9154824" y="4195000"/>
            <a:ext cx="8873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7A667703-EC5B-4E1A-9898-222C25ADDC9B}"/>
              </a:ext>
            </a:extLst>
          </p:cNvPr>
          <p:cNvCxnSpPr>
            <a:stCxn id="23" idx="2"/>
          </p:cNvCxnSpPr>
          <p:nvPr/>
        </p:nvCxnSpPr>
        <p:spPr bwMode="auto">
          <a:xfrm>
            <a:off x="5815324" y="3764636"/>
            <a:ext cx="45517" cy="5253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5D534864-54B8-40BD-BB46-055630B42D64}"/>
              </a:ext>
            </a:extLst>
          </p:cNvPr>
          <p:cNvCxnSpPr/>
          <p:nvPr/>
        </p:nvCxnSpPr>
        <p:spPr bwMode="auto">
          <a:xfrm>
            <a:off x="10024566" y="3929025"/>
            <a:ext cx="0" cy="2529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52C09178-6D43-4096-8581-33678F3C2340}"/>
              </a:ext>
            </a:extLst>
          </p:cNvPr>
          <p:cNvCxnSpPr/>
          <p:nvPr/>
        </p:nvCxnSpPr>
        <p:spPr bwMode="auto">
          <a:xfrm flipH="1">
            <a:off x="10012693" y="1715010"/>
            <a:ext cx="7842" cy="16419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95D29CEE-FC4B-47AC-A25F-67541643C404}"/>
              </a:ext>
            </a:extLst>
          </p:cNvPr>
          <p:cNvCxnSpPr/>
          <p:nvPr/>
        </p:nvCxnSpPr>
        <p:spPr bwMode="auto">
          <a:xfrm>
            <a:off x="9654674" y="1736922"/>
            <a:ext cx="35801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1E8962C2-BBA9-4620-BD67-89781FA5F264}"/>
              </a:ext>
            </a:extLst>
          </p:cNvPr>
          <p:cNvSpPr txBox="1"/>
          <p:nvPr/>
        </p:nvSpPr>
        <p:spPr>
          <a:xfrm>
            <a:off x="9833683" y="3306840"/>
            <a:ext cx="997856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Control system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5373788-84BC-43CC-AF43-76BCD0145683}"/>
              </a:ext>
            </a:extLst>
          </p:cNvPr>
          <p:cNvSpPr txBox="1"/>
          <p:nvPr/>
        </p:nvSpPr>
        <p:spPr>
          <a:xfrm>
            <a:off x="6683041" y="3802929"/>
            <a:ext cx="2579081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Constant finger volume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58C0471-841B-405A-BA68-ABA04654E750}"/>
              </a:ext>
            </a:extLst>
          </p:cNvPr>
          <p:cNvSpPr txBox="1"/>
          <p:nvPr/>
        </p:nvSpPr>
        <p:spPr>
          <a:xfrm>
            <a:off x="6732059" y="1233340"/>
            <a:ext cx="2579081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pressure</a:t>
            </a: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244BE64C-8470-4F23-A42F-35B2E030BF40}"/>
              </a:ext>
            </a:extLst>
          </p:cNvPr>
          <p:cNvGrpSpPr/>
          <p:nvPr/>
        </p:nvGrpSpPr>
        <p:grpSpPr>
          <a:xfrm>
            <a:off x="7194727" y="1500974"/>
            <a:ext cx="2293755" cy="464106"/>
            <a:chOff x="2847448" y="4168199"/>
            <a:chExt cx="3682975" cy="1476062"/>
          </a:xfrm>
        </p:grpSpPr>
        <p:sp>
          <p:nvSpPr>
            <p:cNvPr id="56" name="Volný tvar 97">
              <a:extLst>
                <a:ext uri="{FF2B5EF4-FFF2-40B4-BE49-F238E27FC236}">
                  <a16:creationId xmlns:a16="http://schemas.microsoft.com/office/drawing/2014/main" id="{CBF7157D-0E2D-489C-9C91-490F1AF70F4A}"/>
                </a:ext>
              </a:extLst>
            </p:cNvPr>
            <p:cNvSpPr/>
            <p:nvPr/>
          </p:nvSpPr>
          <p:spPr>
            <a:xfrm>
              <a:off x="2847448" y="4200526"/>
              <a:ext cx="530173" cy="1443735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173" h="1443735">
                  <a:moveTo>
                    <a:pt x="0" y="1443735"/>
                  </a:moveTo>
                  <a:cubicBezTo>
                    <a:pt x="7942" y="1362322"/>
                    <a:pt x="7942" y="1395086"/>
                    <a:pt x="20849" y="1154820"/>
                  </a:cubicBezTo>
                  <a:cubicBezTo>
                    <a:pt x="33756" y="914554"/>
                    <a:pt x="59074" y="49795"/>
                    <a:pt x="77441" y="2139"/>
                  </a:cubicBezTo>
                  <a:cubicBezTo>
                    <a:pt x="95808" y="-45517"/>
                    <a:pt x="111694" y="717477"/>
                    <a:pt x="131054" y="868884"/>
                  </a:cubicBezTo>
                  <a:cubicBezTo>
                    <a:pt x="150414" y="1020291"/>
                    <a:pt x="197078" y="1097733"/>
                    <a:pt x="226366" y="1092272"/>
                  </a:cubicBezTo>
                  <a:cubicBezTo>
                    <a:pt x="255655" y="1086811"/>
                    <a:pt x="256151" y="855480"/>
                    <a:pt x="288914" y="848034"/>
                  </a:cubicBezTo>
                  <a:cubicBezTo>
                    <a:pt x="321677" y="840588"/>
                    <a:pt x="338060" y="1066954"/>
                    <a:pt x="375291" y="1166734"/>
                  </a:cubicBezTo>
                  <a:cubicBezTo>
                    <a:pt x="412522" y="1266514"/>
                    <a:pt x="470603" y="1364805"/>
                    <a:pt x="530173" y="1434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57" name="Volný tvar 98">
              <a:extLst>
                <a:ext uri="{FF2B5EF4-FFF2-40B4-BE49-F238E27FC236}">
                  <a16:creationId xmlns:a16="http://schemas.microsoft.com/office/drawing/2014/main" id="{44653382-B8B2-453E-B6AD-208C77850F29}"/>
                </a:ext>
              </a:extLst>
            </p:cNvPr>
            <p:cNvSpPr/>
            <p:nvPr/>
          </p:nvSpPr>
          <p:spPr>
            <a:xfrm>
              <a:off x="3370500" y="4197546"/>
              <a:ext cx="530173" cy="1443735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173" h="1443735">
                  <a:moveTo>
                    <a:pt x="0" y="1443735"/>
                  </a:moveTo>
                  <a:cubicBezTo>
                    <a:pt x="7942" y="1362322"/>
                    <a:pt x="7942" y="1395086"/>
                    <a:pt x="20849" y="1154820"/>
                  </a:cubicBezTo>
                  <a:cubicBezTo>
                    <a:pt x="33756" y="914554"/>
                    <a:pt x="59074" y="49795"/>
                    <a:pt x="77441" y="2139"/>
                  </a:cubicBezTo>
                  <a:cubicBezTo>
                    <a:pt x="95808" y="-45517"/>
                    <a:pt x="111694" y="717477"/>
                    <a:pt x="131054" y="868884"/>
                  </a:cubicBezTo>
                  <a:cubicBezTo>
                    <a:pt x="150414" y="1020291"/>
                    <a:pt x="197078" y="1097733"/>
                    <a:pt x="226366" y="1092272"/>
                  </a:cubicBezTo>
                  <a:cubicBezTo>
                    <a:pt x="255655" y="1086811"/>
                    <a:pt x="256151" y="855480"/>
                    <a:pt x="288914" y="848034"/>
                  </a:cubicBezTo>
                  <a:cubicBezTo>
                    <a:pt x="321677" y="840588"/>
                    <a:pt x="338060" y="1066954"/>
                    <a:pt x="375291" y="1166734"/>
                  </a:cubicBezTo>
                  <a:cubicBezTo>
                    <a:pt x="412522" y="1266514"/>
                    <a:pt x="470603" y="1364805"/>
                    <a:pt x="530173" y="1434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58" name="Volný tvar 99">
              <a:extLst>
                <a:ext uri="{FF2B5EF4-FFF2-40B4-BE49-F238E27FC236}">
                  <a16:creationId xmlns:a16="http://schemas.microsoft.com/office/drawing/2014/main" id="{5B13EE07-D823-4AC3-A641-726582AAB204}"/>
                </a:ext>
              </a:extLst>
            </p:cNvPr>
            <p:cNvSpPr/>
            <p:nvPr/>
          </p:nvSpPr>
          <p:spPr>
            <a:xfrm>
              <a:off x="3898374" y="4188319"/>
              <a:ext cx="530173" cy="1443735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173" h="1443735">
                  <a:moveTo>
                    <a:pt x="0" y="1443735"/>
                  </a:moveTo>
                  <a:cubicBezTo>
                    <a:pt x="7942" y="1362322"/>
                    <a:pt x="7942" y="1395086"/>
                    <a:pt x="20849" y="1154820"/>
                  </a:cubicBezTo>
                  <a:cubicBezTo>
                    <a:pt x="33756" y="914554"/>
                    <a:pt x="59074" y="49795"/>
                    <a:pt x="77441" y="2139"/>
                  </a:cubicBezTo>
                  <a:cubicBezTo>
                    <a:pt x="95808" y="-45517"/>
                    <a:pt x="111694" y="717477"/>
                    <a:pt x="131054" y="868884"/>
                  </a:cubicBezTo>
                  <a:cubicBezTo>
                    <a:pt x="150414" y="1020291"/>
                    <a:pt x="197078" y="1097733"/>
                    <a:pt x="226366" y="1092272"/>
                  </a:cubicBezTo>
                  <a:cubicBezTo>
                    <a:pt x="255655" y="1086811"/>
                    <a:pt x="256151" y="855480"/>
                    <a:pt x="288914" y="848034"/>
                  </a:cubicBezTo>
                  <a:cubicBezTo>
                    <a:pt x="321677" y="840588"/>
                    <a:pt x="338060" y="1066954"/>
                    <a:pt x="375291" y="1166734"/>
                  </a:cubicBezTo>
                  <a:cubicBezTo>
                    <a:pt x="412522" y="1266514"/>
                    <a:pt x="470603" y="1364805"/>
                    <a:pt x="530173" y="1434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59" name="Volný tvar 100">
              <a:extLst>
                <a:ext uri="{FF2B5EF4-FFF2-40B4-BE49-F238E27FC236}">
                  <a16:creationId xmlns:a16="http://schemas.microsoft.com/office/drawing/2014/main" id="{AAFFF470-A5A7-4B4C-A6A9-05E15F09C2B1}"/>
                </a:ext>
              </a:extLst>
            </p:cNvPr>
            <p:cNvSpPr/>
            <p:nvPr/>
          </p:nvSpPr>
          <p:spPr>
            <a:xfrm>
              <a:off x="4421426" y="4185339"/>
              <a:ext cx="530173" cy="1443735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173" h="1443735">
                  <a:moveTo>
                    <a:pt x="0" y="1443735"/>
                  </a:moveTo>
                  <a:cubicBezTo>
                    <a:pt x="7942" y="1362322"/>
                    <a:pt x="7942" y="1395086"/>
                    <a:pt x="20849" y="1154820"/>
                  </a:cubicBezTo>
                  <a:cubicBezTo>
                    <a:pt x="33756" y="914554"/>
                    <a:pt x="59074" y="49795"/>
                    <a:pt x="77441" y="2139"/>
                  </a:cubicBezTo>
                  <a:cubicBezTo>
                    <a:pt x="95808" y="-45517"/>
                    <a:pt x="111694" y="717477"/>
                    <a:pt x="131054" y="868884"/>
                  </a:cubicBezTo>
                  <a:cubicBezTo>
                    <a:pt x="150414" y="1020291"/>
                    <a:pt x="197078" y="1097733"/>
                    <a:pt x="226366" y="1092272"/>
                  </a:cubicBezTo>
                  <a:cubicBezTo>
                    <a:pt x="255655" y="1086811"/>
                    <a:pt x="256151" y="855480"/>
                    <a:pt x="288914" y="848034"/>
                  </a:cubicBezTo>
                  <a:cubicBezTo>
                    <a:pt x="321677" y="840588"/>
                    <a:pt x="338060" y="1066954"/>
                    <a:pt x="375291" y="1166734"/>
                  </a:cubicBezTo>
                  <a:cubicBezTo>
                    <a:pt x="412522" y="1266514"/>
                    <a:pt x="470603" y="1364805"/>
                    <a:pt x="530173" y="1434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0" name="Volný tvar 101">
              <a:extLst>
                <a:ext uri="{FF2B5EF4-FFF2-40B4-BE49-F238E27FC236}">
                  <a16:creationId xmlns:a16="http://schemas.microsoft.com/office/drawing/2014/main" id="{A117E60E-902C-4EEE-8108-0808A4AE9FF3}"/>
                </a:ext>
              </a:extLst>
            </p:cNvPr>
            <p:cNvSpPr/>
            <p:nvPr/>
          </p:nvSpPr>
          <p:spPr>
            <a:xfrm>
              <a:off x="4949324" y="4180406"/>
              <a:ext cx="530173" cy="1443735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173" h="1443735">
                  <a:moveTo>
                    <a:pt x="0" y="1443735"/>
                  </a:moveTo>
                  <a:cubicBezTo>
                    <a:pt x="7942" y="1362322"/>
                    <a:pt x="7942" y="1395086"/>
                    <a:pt x="20849" y="1154820"/>
                  </a:cubicBezTo>
                  <a:cubicBezTo>
                    <a:pt x="33756" y="914554"/>
                    <a:pt x="59074" y="49795"/>
                    <a:pt x="77441" y="2139"/>
                  </a:cubicBezTo>
                  <a:cubicBezTo>
                    <a:pt x="95808" y="-45517"/>
                    <a:pt x="111694" y="717477"/>
                    <a:pt x="131054" y="868884"/>
                  </a:cubicBezTo>
                  <a:cubicBezTo>
                    <a:pt x="150414" y="1020291"/>
                    <a:pt x="197078" y="1097733"/>
                    <a:pt x="226366" y="1092272"/>
                  </a:cubicBezTo>
                  <a:cubicBezTo>
                    <a:pt x="255655" y="1086811"/>
                    <a:pt x="256151" y="855480"/>
                    <a:pt x="288914" y="848034"/>
                  </a:cubicBezTo>
                  <a:cubicBezTo>
                    <a:pt x="321677" y="840588"/>
                    <a:pt x="338060" y="1066954"/>
                    <a:pt x="375291" y="1166734"/>
                  </a:cubicBezTo>
                  <a:cubicBezTo>
                    <a:pt x="412522" y="1266514"/>
                    <a:pt x="470603" y="1364805"/>
                    <a:pt x="530173" y="1434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1" name="Volný tvar 102">
              <a:extLst>
                <a:ext uri="{FF2B5EF4-FFF2-40B4-BE49-F238E27FC236}">
                  <a16:creationId xmlns:a16="http://schemas.microsoft.com/office/drawing/2014/main" id="{D9466438-A914-4583-8965-0B4E0C50E28B}"/>
                </a:ext>
              </a:extLst>
            </p:cNvPr>
            <p:cNvSpPr/>
            <p:nvPr/>
          </p:nvSpPr>
          <p:spPr>
            <a:xfrm>
              <a:off x="5472376" y="4177426"/>
              <a:ext cx="530173" cy="1443735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173" h="1443735">
                  <a:moveTo>
                    <a:pt x="0" y="1443735"/>
                  </a:moveTo>
                  <a:cubicBezTo>
                    <a:pt x="7942" y="1362322"/>
                    <a:pt x="7942" y="1395086"/>
                    <a:pt x="20849" y="1154820"/>
                  </a:cubicBezTo>
                  <a:cubicBezTo>
                    <a:pt x="33756" y="914554"/>
                    <a:pt x="59074" y="49795"/>
                    <a:pt x="77441" y="2139"/>
                  </a:cubicBezTo>
                  <a:cubicBezTo>
                    <a:pt x="95808" y="-45517"/>
                    <a:pt x="111694" y="717477"/>
                    <a:pt x="131054" y="868884"/>
                  </a:cubicBezTo>
                  <a:cubicBezTo>
                    <a:pt x="150414" y="1020291"/>
                    <a:pt x="197078" y="1097733"/>
                    <a:pt x="226366" y="1092272"/>
                  </a:cubicBezTo>
                  <a:cubicBezTo>
                    <a:pt x="255655" y="1086811"/>
                    <a:pt x="256151" y="855480"/>
                    <a:pt x="288914" y="848034"/>
                  </a:cubicBezTo>
                  <a:cubicBezTo>
                    <a:pt x="321677" y="840588"/>
                    <a:pt x="338060" y="1066954"/>
                    <a:pt x="375291" y="1166734"/>
                  </a:cubicBezTo>
                  <a:cubicBezTo>
                    <a:pt x="412522" y="1266514"/>
                    <a:pt x="470603" y="1364805"/>
                    <a:pt x="530173" y="1434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2" name="Volný tvar 103">
              <a:extLst>
                <a:ext uri="{FF2B5EF4-FFF2-40B4-BE49-F238E27FC236}">
                  <a16:creationId xmlns:a16="http://schemas.microsoft.com/office/drawing/2014/main" id="{1302A131-F53A-4B57-B116-C2A5B00645C2}"/>
                </a:ext>
              </a:extLst>
            </p:cNvPr>
            <p:cNvSpPr/>
            <p:nvPr/>
          </p:nvSpPr>
          <p:spPr>
            <a:xfrm>
              <a:off x="6000250" y="4168199"/>
              <a:ext cx="530173" cy="1443735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173" h="1443735">
                  <a:moveTo>
                    <a:pt x="0" y="1443735"/>
                  </a:moveTo>
                  <a:cubicBezTo>
                    <a:pt x="7942" y="1362322"/>
                    <a:pt x="7942" y="1395086"/>
                    <a:pt x="20849" y="1154820"/>
                  </a:cubicBezTo>
                  <a:cubicBezTo>
                    <a:pt x="33756" y="914554"/>
                    <a:pt x="59074" y="49795"/>
                    <a:pt x="77441" y="2139"/>
                  </a:cubicBezTo>
                  <a:cubicBezTo>
                    <a:pt x="95808" y="-45517"/>
                    <a:pt x="111694" y="717477"/>
                    <a:pt x="131054" y="868884"/>
                  </a:cubicBezTo>
                  <a:cubicBezTo>
                    <a:pt x="150414" y="1020291"/>
                    <a:pt x="197078" y="1097733"/>
                    <a:pt x="226366" y="1092272"/>
                  </a:cubicBezTo>
                  <a:cubicBezTo>
                    <a:pt x="255655" y="1086811"/>
                    <a:pt x="256151" y="855480"/>
                    <a:pt x="288914" y="848034"/>
                  </a:cubicBezTo>
                  <a:cubicBezTo>
                    <a:pt x="321677" y="840588"/>
                    <a:pt x="338060" y="1066954"/>
                    <a:pt x="375291" y="1166734"/>
                  </a:cubicBezTo>
                  <a:cubicBezTo>
                    <a:pt x="412522" y="1266514"/>
                    <a:pt x="470603" y="1364805"/>
                    <a:pt x="530173" y="1434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233996FD-A13E-472A-81B6-39D81EA2FC53}"/>
              </a:ext>
            </a:extLst>
          </p:cNvPr>
          <p:cNvGrpSpPr/>
          <p:nvPr/>
        </p:nvGrpSpPr>
        <p:grpSpPr>
          <a:xfrm>
            <a:off x="6891906" y="4199612"/>
            <a:ext cx="2102720" cy="45713"/>
            <a:chOff x="2038074" y="4898223"/>
            <a:chExt cx="3134452" cy="369977"/>
          </a:xfrm>
        </p:grpSpPr>
        <p:sp>
          <p:nvSpPr>
            <p:cNvPr id="64" name="Volný tvar 105">
              <a:extLst>
                <a:ext uri="{FF2B5EF4-FFF2-40B4-BE49-F238E27FC236}">
                  <a16:creationId xmlns:a16="http://schemas.microsoft.com/office/drawing/2014/main" id="{8142B1BC-71A5-4D28-AC8A-C5F556BFD62F}"/>
                </a:ext>
              </a:extLst>
            </p:cNvPr>
            <p:cNvSpPr/>
            <p:nvPr/>
          </p:nvSpPr>
          <p:spPr>
            <a:xfrm>
              <a:off x="2038074" y="4898223"/>
              <a:ext cx="454640" cy="317354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56529 h 1456529"/>
                <a:gd name="connsiteX1" fmla="*/ 20849 w 530173"/>
                <a:gd name="connsiteY1" fmla="*/ 1167614 h 1456529"/>
                <a:gd name="connsiteX2" fmla="*/ 77441 w 530173"/>
                <a:gd name="connsiteY2" fmla="*/ 14933 h 1456529"/>
                <a:gd name="connsiteX3" fmla="*/ 168079 w 530173"/>
                <a:gd name="connsiteY3" fmla="*/ 538219 h 1456529"/>
                <a:gd name="connsiteX4" fmla="*/ 226366 w 530173"/>
                <a:gd name="connsiteY4" fmla="*/ 1105066 h 1456529"/>
                <a:gd name="connsiteX5" fmla="*/ 288914 w 530173"/>
                <a:gd name="connsiteY5" fmla="*/ 860828 h 1456529"/>
                <a:gd name="connsiteX6" fmla="*/ 375291 w 530173"/>
                <a:gd name="connsiteY6" fmla="*/ 1179528 h 1456529"/>
                <a:gd name="connsiteX7" fmla="*/ 530173 w 530173"/>
                <a:gd name="connsiteY7" fmla="*/ 1447594 h 1456529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88914 w 530173"/>
                <a:gd name="connsiteY5" fmla="*/ 860941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464151 w 530173"/>
                <a:gd name="connsiteY6" fmla="*/ 1148419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35430 w 530173"/>
                <a:gd name="connsiteY5" fmla="*/ 784978 h 1456642"/>
                <a:gd name="connsiteX6" fmla="*/ 340749 w 530173"/>
                <a:gd name="connsiteY6" fmla="*/ 611154 h 1456642"/>
                <a:gd name="connsiteX7" fmla="*/ 464151 w 530173"/>
                <a:gd name="connsiteY7" fmla="*/ 1148419 h 1456642"/>
                <a:gd name="connsiteX8" fmla="*/ 530173 w 530173"/>
                <a:gd name="connsiteY8" fmla="*/ 1447707 h 1456642"/>
                <a:gd name="connsiteX0" fmla="*/ 0 w 530173"/>
                <a:gd name="connsiteY0" fmla="*/ 1455988 h 1455988"/>
                <a:gd name="connsiteX1" fmla="*/ 20849 w 530173"/>
                <a:gd name="connsiteY1" fmla="*/ 1167073 h 1455988"/>
                <a:gd name="connsiteX2" fmla="*/ 77441 w 530173"/>
                <a:gd name="connsiteY2" fmla="*/ 14392 h 1455988"/>
                <a:gd name="connsiteX3" fmla="*/ 168079 w 530173"/>
                <a:gd name="connsiteY3" fmla="*/ 537678 h 1455988"/>
                <a:gd name="connsiteX4" fmla="*/ 196746 w 530173"/>
                <a:gd name="connsiteY4" fmla="*/ 792290 h 1455988"/>
                <a:gd name="connsiteX5" fmla="*/ 235430 w 530173"/>
                <a:gd name="connsiteY5" fmla="*/ 784324 h 1455988"/>
                <a:gd name="connsiteX6" fmla="*/ 340749 w 530173"/>
                <a:gd name="connsiteY6" fmla="*/ 610500 h 1455988"/>
                <a:gd name="connsiteX7" fmla="*/ 464151 w 530173"/>
                <a:gd name="connsiteY7" fmla="*/ 1147765 h 1455988"/>
                <a:gd name="connsiteX8" fmla="*/ 530173 w 530173"/>
                <a:gd name="connsiteY8" fmla="*/ 1447053 h 1455988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64151 w 530173"/>
                <a:gd name="connsiteY7" fmla="*/ 1147765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35430 w 530173"/>
                <a:gd name="connsiteY5" fmla="*/ 80608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57645 w 530173"/>
                <a:gd name="connsiteY5" fmla="*/ 73583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5720 h 1560456"/>
                <a:gd name="connsiteX1" fmla="*/ 20849 w 530173"/>
                <a:gd name="connsiteY1" fmla="*/ 1186805 h 1560456"/>
                <a:gd name="connsiteX2" fmla="*/ 77441 w 530173"/>
                <a:gd name="connsiteY2" fmla="*/ 34124 h 1560456"/>
                <a:gd name="connsiteX3" fmla="*/ 179186 w 530173"/>
                <a:gd name="connsiteY3" fmla="*/ 334942 h 1560456"/>
                <a:gd name="connsiteX4" fmla="*/ 210630 w 530173"/>
                <a:gd name="connsiteY4" fmla="*/ 648096 h 1560456"/>
                <a:gd name="connsiteX5" fmla="*/ 257645 w 530173"/>
                <a:gd name="connsiteY5" fmla="*/ 733806 h 1560456"/>
                <a:gd name="connsiteX6" fmla="*/ 340749 w 530173"/>
                <a:gd name="connsiteY6" fmla="*/ 630232 h 1560456"/>
                <a:gd name="connsiteX7" fmla="*/ 425274 w 530173"/>
                <a:gd name="connsiteY7" fmla="*/ 1073822 h 1560456"/>
                <a:gd name="connsiteX8" fmla="*/ 530173 w 530173"/>
                <a:gd name="connsiteY8" fmla="*/ 1560456 h 156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173" h="1560456">
                  <a:moveTo>
                    <a:pt x="0" y="1475720"/>
                  </a:moveTo>
                  <a:cubicBezTo>
                    <a:pt x="7942" y="1394307"/>
                    <a:pt x="7942" y="1427071"/>
                    <a:pt x="20849" y="1186805"/>
                  </a:cubicBezTo>
                  <a:cubicBezTo>
                    <a:pt x="33756" y="946539"/>
                    <a:pt x="51052" y="176101"/>
                    <a:pt x="77441" y="34124"/>
                  </a:cubicBezTo>
                  <a:cubicBezTo>
                    <a:pt x="103830" y="-107853"/>
                    <a:pt x="156988" y="232613"/>
                    <a:pt x="179186" y="334942"/>
                  </a:cubicBezTo>
                  <a:cubicBezTo>
                    <a:pt x="201384" y="437271"/>
                    <a:pt x="197554" y="581619"/>
                    <a:pt x="210630" y="648096"/>
                  </a:cubicBezTo>
                  <a:cubicBezTo>
                    <a:pt x="223707" y="714573"/>
                    <a:pt x="238581" y="790124"/>
                    <a:pt x="257645" y="733806"/>
                  </a:cubicBezTo>
                  <a:cubicBezTo>
                    <a:pt x="276709" y="677488"/>
                    <a:pt x="312811" y="573563"/>
                    <a:pt x="340749" y="630232"/>
                  </a:cubicBezTo>
                  <a:cubicBezTo>
                    <a:pt x="368687" y="686901"/>
                    <a:pt x="382490" y="856949"/>
                    <a:pt x="425274" y="1073822"/>
                  </a:cubicBezTo>
                  <a:cubicBezTo>
                    <a:pt x="468059" y="1278982"/>
                    <a:pt x="462272" y="1396791"/>
                    <a:pt x="530173" y="15604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5" name="Volný tvar 106">
              <a:extLst>
                <a:ext uri="{FF2B5EF4-FFF2-40B4-BE49-F238E27FC236}">
                  <a16:creationId xmlns:a16="http://schemas.microsoft.com/office/drawing/2014/main" id="{003EDA4B-5DE8-4FFC-BE58-BF004CE1B47F}"/>
                </a:ext>
              </a:extLst>
            </p:cNvPr>
            <p:cNvSpPr/>
            <p:nvPr/>
          </p:nvSpPr>
          <p:spPr>
            <a:xfrm>
              <a:off x="2486490" y="4902615"/>
              <a:ext cx="454640" cy="317354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56529 h 1456529"/>
                <a:gd name="connsiteX1" fmla="*/ 20849 w 530173"/>
                <a:gd name="connsiteY1" fmla="*/ 1167614 h 1456529"/>
                <a:gd name="connsiteX2" fmla="*/ 77441 w 530173"/>
                <a:gd name="connsiteY2" fmla="*/ 14933 h 1456529"/>
                <a:gd name="connsiteX3" fmla="*/ 168079 w 530173"/>
                <a:gd name="connsiteY3" fmla="*/ 538219 h 1456529"/>
                <a:gd name="connsiteX4" fmla="*/ 226366 w 530173"/>
                <a:gd name="connsiteY4" fmla="*/ 1105066 h 1456529"/>
                <a:gd name="connsiteX5" fmla="*/ 288914 w 530173"/>
                <a:gd name="connsiteY5" fmla="*/ 860828 h 1456529"/>
                <a:gd name="connsiteX6" fmla="*/ 375291 w 530173"/>
                <a:gd name="connsiteY6" fmla="*/ 1179528 h 1456529"/>
                <a:gd name="connsiteX7" fmla="*/ 530173 w 530173"/>
                <a:gd name="connsiteY7" fmla="*/ 1447594 h 1456529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88914 w 530173"/>
                <a:gd name="connsiteY5" fmla="*/ 860941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464151 w 530173"/>
                <a:gd name="connsiteY6" fmla="*/ 1148419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35430 w 530173"/>
                <a:gd name="connsiteY5" fmla="*/ 784978 h 1456642"/>
                <a:gd name="connsiteX6" fmla="*/ 340749 w 530173"/>
                <a:gd name="connsiteY6" fmla="*/ 611154 h 1456642"/>
                <a:gd name="connsiteX7" fmla="*/ 464151 w 530173"/>
                <a:gd name="connsiteY7" fmla="*/ 1148419 h 1456642"/>
                <a:gd name="connsiteX8" fmla="*/ 530173 w 530173"/>
                <a:gd name="connsiteY8" fmla="*/ 1447707 h 1456642"/>
                <a:gd name="connsiteX0" fmla="*/ 0 w 530173"/>
                <a:gd name="connsiteY0" fmla="*/ 1455988 h 1455988"/>
                <a:gd name="connsiteX1" fmla="*/ 20849 w 530173"/>
                <a:gd name="connsiteY1" fmla="*/ 1167073 h 1455988"/>
                <a:gd name="connsiteX2" fmla="*/ 77441 w 530173"/>
                <a:gd name="connsiteY2" fmla="*/ 14392 h 1455988"/>
                <a:gd name="connsiteX3" fmla="*/ 168079 w 530173"/>
                <a:gd name="connsiteY3" fmla="*/ 537678 h 1455988"/>
                <a:gd name="connsiteX4" fmla="*/ 196746 w 530173"/>
                <a:gd name="connsiteY4" fmla="*/ 792290 h 1455988"/>
                <a:gd name="connsiteX5" fmla="*/ 235430 w 530173"/>
                <a:gd name="connsiteY5" fmla="*/ 784324 h 1455988"/>
                <a:gd name="connsiteX6" fmla="*/ 340749 w 530173"/>
                <a:gd name="connsiteY6" fmla="*/ 610500 h 1455988"/>
                <a:gd name="connsiteX7" fmla="*/ 464151 w 530173"/>
                <a:gd name="connsiteY7" fmla="*/ 1147765 h 1455988"/>
                <a:gd name="connsiteX8" fmla="*/ 530173 w 530173"/>
                <a:gd name="connsiteY8" fmla="*/ 1447053 h 1455988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64151 w 530173"/>
                <a:gd name="connsiteY7" fmla="*/ 1147765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35430 w 530173"/>
                <a:gd name="connsiteY5" fmla="*/ 80608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57645 w 530173"/>
                <a:gd name="connsiteY5" fmla="*/ 73583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5720 h 1560456"/>
                <a:gd name="connsiteX1" fmla="*/ 20849 w 530173"/>
                <a:gd name="connsiteY1" fmla="*/ 1186805 h 1560456"/>
                <a:gd name="connsiteX2" fmla="*/ 77441 w 530173"/>
                <a:gd name="connsiteY2" fmla="*/ 34124 h 1560456"/>
                <a:gd name="connsiteX3" fmla="*/ 179186 w 530173"/>
                <a:gd name="connsiteY3" fmla="*/ 334942 h 1560456"/>
                <a:gd name="connsiteX4" fmla="*/ 210630 w 530173"/>
                <a:gd name="connsiteY4" fmla="*/ 648096 h 1560456"/>
                <a:gd name="connsiteX5" fmla="*/ 257645 w 530173"/>
                <a:gd name="connsiteY5" fmla="*/ 733806 h 1560456"/>
                <a:gd name="connsiteX6" fmla="*/ 340749 w 530173"/>
                <a:gd name="connsiteY6" fmla="*/ 630232 h 1560456"/>
                <a:gd name="connsiteX7" fmla="*/ 425274 w 530173"/>
                <a:gd name="connsiteY7" fmla="*/ 1073822 h 1560456"/>
                <a:gd name="connsiteX8" fmla="*/ 530173 w 530173"/>
                <a:gd name="connsiteY8" fmla="*/ 1560456 h 156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173" h="1560456">
                  <a:moveTo>
                    <a:pt x="0" y="1475720"/>
                  </a:moveTo>
                  <a:cubicBezTo>
                    <a:pt x="7942" y="1394307"/>
                    <a:pt x="7942" y="1427071"/>
                    <a:pt x="20849" y="1186805"/>
                  </a:cubicBezTo>
                  <a:cubicBezTo>
                    <a:pt x="33756" y="946539"/>
                    <a:pt x="51052" y="176101"/>
                    <a:pt x="77441" y="34124"/>
                  </a:cubicBezTo>
                  <a:cubicBezTo>
                    <a:pt x="103830" y="-107853"/>
                    <a:pt x="156988" y="232613"/>
                    <a:pt x="179186" y="334942"/>
                  </a:cubicBezTo>
                  <a:cubicBezTo>
                    <a:pt x="201384" y="437271"/>
                    <a:pt x="197554" y="581619"/>
                    <a:pt x="210630" y="648096"/>
                  </a:cubicBezTo>
                  <a:cubicBezTo>
                    <a:pt x="223707" y="714573"/>
                    <a:pt x="238581" y="790124"/>
                    <a:pt x="257645" y="733806"/>
                  </a:cubicBezTo>
                  <a:cubicBezTo>
                    <a:pt x="276709" y="677488"/>
                    <a:pt x="312811" y="573563"/>
                    <a:pt x="340749" y="630232"/>
                  </a:cubicBezTo>
                  <a:cubicBezTo>
                    <a:pt x="368687" y="686901"/>
                    <a:pt x="382490" y="856949"/>
                    <a:pt x="425274" y="1073822"/>
                  </a:cubicBezTo>
                  <a:cubicBezTo>
                    <a:pt x="468059" y="1278982"/>
                    <a:pt x="462272" y="1396791"/>
                    <a:pt x="530173" y="15604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6" name="Volný tvar 107">
              <a:extLst>
                <a:ext uri="{FF2B5EF4-FFF2-40B4-BE49-F238E27FC236}">
                  <a16:creationId xmlns:a16="http://schemas.microsoft.com/office/drawing/2014/main" id="{C1894923-F061-4171-88BF-8A9535C18570}"/>
                </a:ext>
              </a:extLst>
            </p:cNvPr>
            <p:cNvSpPr/>
            <p:nvPr/>
          </p:nvSpPr>
          <p:spPr>
            <a:xfrm>
              <a:off x="2928403" y="4941168"/>
              <a:ext cx="454640" cy="317354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56529 h 1456529"/>
                <a:gd name="connsiteX1" fmla="*/ 20849 w 530173"/>
                <a:gd name="connsiteY1" fmla="*/ 1167614 h 1456529"/>
                <a:gd name="connsiteX2" fmla="*/ 77441 w 530173"/>
                <a:gd name="connsiteY2" fmla="*/ 14933 h 1456529"/>
                <a:gd name="connsiteX3" fmla="*/ 168079 w 530173"/>
                <a:gd name="connsiteY3" fmla="*/ 538219 h 1456529"/>
                <a:gd name="connsiteX4" fmla="*/ 226366 w 530173"/>
                <a:gd name="connsiteY4" fmla="*/ 1105066 h 1456529"/>
                <a:gd name="connsiteX5" fmla="*/ 288914 w 530173"/>
                <a:gd name="connsiteY5" fmla="*/ 860828 h 1456529"/>
                <a:gd name="connsiteX6" fmla="*/ 375291 w 530173"/>
                <a:gd name="connsiteY6" fmla="*/ 1179528 h 1456529"/>
                <a:gd name="connsiteX7" fmla="*/ 530173 w 530173"/>
                <a:gd name="connsiteY7" fmla="*/ 1447594 h 1456529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88914 w 530173"/>
                <a:gd name="connsiteY5" fmla="*/ 860941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464151 w 530173"/>
                <a:gd name="connsiteY6" fmla="*/ 1148419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35430 w 530173"/>
                <a:gd name="connsiteY5" fmla="*/ 784978 h 1456642"/>
                <a:gd name="connsiteX6" fmla="*/ 340749 w 530173"/>
                <a:gd name="connsiteY6" fmla="*/ 611154 h 1456642"/>
                <a:gd name="connsiteX7" fmla="*/ 464151 w 530173"/>
                <a:gd name="connsiteY7" fmla="*/ 1148419 h 1456642"/>
                <a:gd name="connsiteX8" fmla="*/ 530173 w 530173"/>
                <a:gd name="connsiteY8" fmla="*/ 1447707 h 1456642"/>
                <a:gd name="connsiteX0" fmla="*/ 0 w 530173"/>
                <a:gd name="connsiteY0" fmla="*/ 1455988 h 1455988"/>
                <a:gd name="connsiteX1" fmla="*/ 20849 w 530173"/>
                <a:gd name="connsiteY1" fmla="*/ 1167073 h 1455988"/>
                <a:gd name="connsiteX2" fmla="*/ 77441 w 530173"/>
                <a:gd name="connsiteY2" fmla="*/ 14392 h 1455988"/>
                <a:gd name="connsiteX3" fmla="*/ 168079 w 530173"/>
                <a:gd name="connsiteY3" fmla="*/ 537678 h 1455988"/>
                <a:gd name="connsiteX4" fmla="*/ 196746 w 530173"/>
                <a:gd name="connsiteY4" fmla="*/ 792290 h 1455988"/>
                <a:gd name="connsiteX5" fmla="*/ 235430 w 530173"/>
                <a:gd name="connsiteY5" fmla="*/ 784324 h 1455988"/>
                <a:gd name="connsiteX6" fmla="*/ 340749 w 530173"/>
                <a:gd name="connsiteY6" fmla="*/ 610500 h 1455988"/>
                <a:gd name="connsiteX7" fmla="*/ 464151 w 530173"/>
                <a:gd name="connsiteY7" fmla="*/ 1147765 h 1455988"/>
                <a:gd name="connsiteX8" fmla="*/ 530173 w 530173"/>
                <a:gd name="connsiteY8" fmla="*/ 1447053 h 1455988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64151 w 530173"/>
                <a:gd name="connsiteY7" fmla="*/ 1147765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35430 w 530173"/>
                <a:gd name="connsiteY5" fmla="*/ 80608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57645 w 530173"/>
                <a:gd name="connsiteY5" fmla="*/ 73583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5720 h 1560456"/>
                <a:gd name="connsiteX1" fmla="*/ 20849 w 530173"/>
                <a:gd name="connsiteY1" fmla="*/ 1186805 h 1560456"/>
                <a:gd name="connsiteX2" fmla="*/ 77441 w 530173"/>
                <a:gd name="connsiteY2" fmla="*/ 34124 h 1560456"/>
                <a:gd name="connsiteX3" fmla="*/ 179186 w 530173"/>
                <a:gd name="connsiteY3" fmla="*/ 334942 h 1560456"/>
                <a:gd name="connsiteX4" fmla="*/ 210630 w 530173"/>
                <a:gd name="connsiteY4" fmla="*/ 648096 h 1560456"/>
                <a:gd name="connsiteX5" fmla="*/ 257645 w 530173"/>
                <a:gd name="connsiteY5" fmla="*/ 733806 h 1560456"/>
                <a:gd name="connsiteX6" fmla="*/ 340749 w 530173"/>
                <a:gd name="connsiteY6" fmla="*/ 630232 h 1560456"/>
                <a:gd name="connsiteX7" fmla="*/ 425274 w 530173"/>
                <a:gd name="connsiteY7" fmla="*/ 1073822 h 1560456"/>
                <a:gd name="connsiteX8" fmla="*/ 530173 w 530173"/>
                <a:gd name="connsiteY8" fmla="*/ 1560456 h 156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173" h="1560456">
                  <a:moveTo>
                    <a:pt x="0" y="1475720"/>
                  </a:moveTo>
                  <a:cubicBezTo>
                    <a:pt x="7942" y="1394307"/>
                    <a:pt x="7942" y="1427071"/>
                    <a:pt x="20849" y="1186805"/>
                  </a:cubicBezTo>
                  <a:cubicBezTo>
                    <a:pt x="33756" y="946539"/>
                    <a:pt x="51052" y="176101"/>
                    <a:pt x="77441" y="34124"/>
                  </a:cubicBezTo>
                  <a:cubicBezTo>
                    <a:pt x="103830" y="-107853"/>
                    <a:pt x="156988" y="232613"/>
                    <a:pt x="179186" y="334942"/>
                  </a:cubicBezTo>
                  <a:cubicBezTo>
                    <a:pt x="201384" y="437271"/>
                    <a:pt x="197554" y="581619"/>
                    <a:pt x="210630" y="648096"/>
                  </a:cubicBezTo>
                  <a:cubicBezTo>
                    <a:pt x="223707" y="714573"/>
                    <a:pt x="238581" y="790124"/>
                    <a:pt x="257645" y="733806"/>
                  </a:cubicBezTo>
                  <a:cubicBezTo>
                    <a:pt x="276709" y="677488"/>
                    <a:pt x="312811" y="573563"/>
                    <a:pt x="340749" y="630232"/>
                  </a:cubicBezTo>
                  <a:cubicBezTo>
                    <a:pt x="368687" y="686901"/>
                    <a:pt x="382490" y="856949"/>
                    <a:pt x="425274" y="1073822"/>
                  </a:cubicBezTo>
                  <a:cubicBezTo>
                    <a:pt x="468059" y="1278982"/>
                    <a:pt x="462272" y="1396791"/>
                    <a:pt x="530173" y="15604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7" name="Volný tvar 108">
              <a:extLst>
                <a:ext uri="{FF2B5EF4-FFF2-40B4-BE49-F238E27FC236}">
                  <a16:creationId xmlns:a16="http://schemas.microsoft.com/office/drawing/2014/main" id="{D589D290-9D82-483D-8A16-3CD660A6CB25}"/>
                </a:ext>
              </a:extLst>
            </p:cNvPr>
            <p:cNvSpPr/>
            <p:nvPr/>
          </p:nvSpPr>
          <p:spPr>
            <a:xfrm>
              <a:off x="3376819" y="4945560"/>
              <a:ext cx="454640" cy="317354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56529 h 1456529"/>
                <a:gd name="connsiteX1" fmla="*/ 20849 w 530173"/>
                <a:gd name="connsiteY1" fmla="*/ 1167614 h 1456529"/>
                <a:gd name="connsiteX2" fmla="*/ 77441 w 530173"/>
                <a:gd name="connsiteY2" fmla="*/ 14933 h 1456529"/>
                <a:gd name="connsiteX3" fmla="*/ 168079 w 530173"/>
                <a:gd name="connsiteY3" fmla="*/ 538219 h 1456529"/>
                <a:gd name="connsiteX4" fmla="*/ 226366 w 530173"/>
                <a:gd name="connsiteY4" fmla="*/ 1105066 h 1456529"/>
                <a:gd name="connsiteX5" fmla="*/ 288914 w 530173"/>
                <a:gd name="connsiteY5" fmla="*/ 860828 h 1456529"/>
                <a:gd name="connsiteX6" fmla="*/ 375291 w 530173"/>
                <a:gd name="connsiteY6" fmla="*/ 1179528 h 1456529"/>
                <a:gd name="connsiteX7" fmla="*/ 530173 w 530173"/>
                <a:gd name="connsiteY7" fmla="*/ 1447594 h 1456529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88914 w 530173"/>
                <a:gd name="connsiteY5" fmla="*/ 860941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464151 w 530173"/>
                <a:gd name="connsiteY6" fmla="*/ 1148419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35430 w 530173"/>
                <a:gd name="connsiteY5" fmla="*/ 784978 h 1456642"/>
                <a:gd name="connsiteX6" fmla="*/ 340749 w 530173"/>
                <a:gd name="connsiteY6" fmla="*/ 611154 h 1456642"/>
                <a:gd name="connsiteX7" fmla="*/ 464151 w 530173"/>
                <a:gd name="connsiteY7" fmla="*/ 1148419 h 1456642"/>
                <a:gd name="connsiteX8" fmla="*/ 530173 w 530173"/>
                <a:gd name="connsiteY8" fmla="*/ 1447707 h 1456642"/>
                <a:gd name="connsiteX0" fmla="*/ 0 w 530173"/>
                <a:gd name="connsiteY0" fmla="*/ 1455988 h 1455988"/>
                <a:gd name="connsiteX1" fmla="*/ 20849 w 530173"/>
                <a:gd name="connsiteY1" fmla="*/ 1167073 h 1455988"/>
                <a:gd name="connsiteX2" fmla="*/ 77441 w 530173"/>
                <a:gd name="connsiteY2" fmla="*/ 14392 h 1455988"/>
                <a:gd name="connsiteX3" fmla="*/ 168079 w 530173"/>
                <a:gd name="connsiteY3" fmla="*/ 537678 h 1455988"/>
                <a:gd name="connsiteX4" fmla="*/ 196746 w 530173"/>
                <a:gd name="connsiteY4" fmla="*/ 792290 h 1455988"/>
                <a:gd name="connsiteX5" fmla="*/ 235430 w 530173"/>
                <a:gd name="connsiteY5" fmla="*/ 784324 h 1455988"/>
                <a:gd name="connsiteX6" fmla="*/ 340749 w 530173"/>
                <a:gd name="connsiteY6" fmla="*/ 610500 h 1455988"/>
                <a:gd name="connsiteX7" fmla="*/ 464151 w 530173"/>
                <a:gd name="connsiteY7" fmla="*/ 1147765 h 1455988"/>
                <a:gd name="connsiteX8" fmla="*/ 530173 w 530173"/>
                <a:gd name="connsiteY8" fmla="*/ 1447053 h 1455988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64151 w 530173"/>
                <a:gd name="connsiteY7" fmla="*/ 1147765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35430 w 530173"/>
                <a:gd name="connsiteY5" fmla="*/ 80608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57645 w 530173"/>
                <a:gd name="connsiteY5" fmla="*/ 73583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5720 h 1560456"/>
                <a:gd name="connsiteX1" fmla="*/ 20849 w 530173"/>
                <a:gd name="connsiteY1" fmla="*/ 1186805 h 1560456"/>
                <a:gd name="connsiteX2" fmla="*/ 77441 w 530173"/>
                <a:gd name="connsiteY2" fmla="*/ 34124 h 1560456"/>
                <a:gd name="connsiteX3" fmla="*/ 179186 w 530173"/>
                <a:gd name="connsiteY3" fmla="*/ 334942 h 1560456"/>
                <a:gd name="connsiteX4" fmla="*/ 210630 w 530173"/>
                <a:gd name="connsiteY4" fmla="*/ 648096 h 1560456"/>
                <a:gd name="connsiteX5" fmla="*/ 257645 w 530173"/>
                <a:gd name="connsiteY5" fmla="*/ 733806 h 1560456"/>
                <a:gd name="connsiteX6" fmla="*/ 340749 w 530173"/>
                <a:gd name="connsiteY6" fmla="*/ 630232 h 1560456"/>
                <a:gd name="connsiteX7" fmla="*/ 425274 w 530173"/>
                <a:gd name="connsiteY7" fmla="*/ 1073822 h 1560456"/>
                <a:gd name="connsiteX8" fmla="*/ 530173 w 530173"/>
                <a:gd name="connsiteY8" fmla="*/ 1560456 h 156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173" h="1560456">
                  <a:moveTo>
                    <a:pt x="0" y="1475720"/>
                  </a:moveTo>
                  <a:cubicBezTo>
                    <a:pt x="7942" y="1394307"/>
                    <a:pt x="7942" y="1427071"/>
                    <a:pt x="20849" y="1186805"/>
                  </a:cubicBezTo>
                  <a:cubicBezTo>
                    <a:pt x="33756" y="946539"/>
                    <a:pt x="51052" y="176101"/>
                    <a:pt x="77441" y="34124"/>
                  </a:cubicBezTo>
                  <a:cubicBezTo>
                    <a:pt x="103830" y="-107853"/>
                    <a:pt x="156988" y="232613"/>
                    <a:pt x="179186" y="334942"/>
                  </a:cubicBezTo>
                  <a:cubicBezTo>
                    <a:pt x="201384" y="437271"/>
                    <a:pt x="197554" y="581619"/>
                    <a:pt x="210630" y="648096"/>
                  </a:cubicBezTo>
                  <a:cubicBezTo>
                    <a:pt x="223707" y="714573"/>
                    <a:pt x="238581" y="790124"/>
                    <a:pt x="257645" y="733806"/>
                  </a:cubicBezTo>
                  <a:cubicBezTo>
                    <a:pt x="276709" y="677488"/>
                    <a:pt x="312811" y="573563"/>
                    <a:pt x="340749" y="630232"/>
                  </a:cubicBezTo>
                  <a:cubicBezTo>
                    <a:pt x="368687" y="686901"/>
                    <a:pt x="382490" y="856949"/>
                    <a:pt x="425274" y="1073822"/>
                  </a:cubicBezTo>
                  <a:cubicBezTo>
                    <a:pt x="468059" y="1278982"/>
                    <a:pt x="462272" y="1396791"/>
                    <a:pt x="530173" y="15604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8" name="Volný tvar 109">
              <a:extLst>
                <a:ext uri="{FF2B5EF4-FFF2-40B4-BE49-F238E27FC236}">
                  <a16:creationId xmlns:a16="http://schemas.microsoft.com/office/drawing/2014/main" id="{E29DAF8A-529A-4C4D-B78E-98A068677AED}"/>
                </a:ext>
              </a:extLst>
            </p:cNvPr>
            <p:cNvSpPr/>
            <p:nvPr/>
          </p:nvSpPr>
          <p:spPr>
            <a:xfrm>
              <a:off x="3822673" y="4946454"/>
              <a:ext cx="454640" cy="317354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56529 h 1456529"/>
                <a:gd name="connsiteX1" fmla="*/ 20849 w 530173"/>
                <a:gd name="connsiteY1" fmla="*/ 1167614 h 1456529"/>
                <a:gd name="connsiteX2" fmla="*/ 77441 w 530173"/>
                <a:gd name="connsiteY2" fmla="*/ 14933 h 1456529"/>
                <a:gd name="connsiteX3" fmla="*/ 168079 w 530173"/>
                <a:gd name="connsiteY3" fmla="*/ 538219 h 1456529"/>
                <a:gd name="connsiteX4" fmla="*/ 226366 w 530173"/>
                <a:gd name="connsiteY4" fmla="*/ 1105066 h 1456529"/>
                <a:gd name="connsiteX5" fmla="*/ 288914 w 530173"/>
                <a:gd name="connsiteY5" fmla="*/ 860828 h 1456529"/>
                <a:gd name="connsiteX6" fmla="*/ 375291 w 530173"/>
                <a:gd name="connsiteY6" fmla="*/ 1179528 h 1456529"/>
                <a:gd name="connsiteX7" fmla="*/ 530173 w 530173"/>
                <a:gd name="connsiteY7" fmla="*/ 1447594 h 1456529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88914 w 530173"/>
                <a:gd name="connsiteY5" fmla="*/ 860941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464151 w 530173"/>
                <a:gd name="connsiteY6" fmla="*/ 1148419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35430 w 530173"/>
                <a:gd name="connsiteY5" fmla="*/ 784978 h 1456642"/>
                <a:gd name="connsiteX6" fmla="*/ 340749 w 530173"/>
                <a:gd name="connsiteY6" fmla="*/ 611154 h 1456642"/>
                <a:gd name="connsiteX7" fmla="*/ 464151 w 530173"/>
                <a:gd name="connsiteY7" fmla="*/ 1148419 h 1456642"/>
                <a:gd name="connsiteX8" fmla="*/ 530173 w 530173"/>
                <a:gd name="connsiteY8" fmla="*/ 1447707 h 1456642"/>
                <a:gd name="connsiteX0" fmla="*/ 0 w 530173"/>
                <a:gd name="connsiteY0" fmla="*/ 1455988 h 1455988"/>
                <a:gd name="connsiteX1" fmla="*/ 20849 w 530173"/>
                <a:gd name="connsiteY1" fmla="*/ 1167073 h 1455988"/>
                <a:gd name="connsiteX2" fmla="*/ 77441 w 530173"/>
                <a:gd name="connsiteY2" fmla="*/ 14392 h 1455988"/>
                <a:gd name="connsiteX3" fmla="*/ 168079 w 530173"/>
                <a:gd name="connsiteY3" fmla="*/ 537678 h 1455988"/>
                <a:gd name="connsiteX4" fmla="*/ 196746 w 530173"/>
                <a:gd name="connsiteY4" fmla="*/ 792290 h 1455988"/>
                <a:gd name="connsiteX5" fmla="*/ 235430 w 530173"/>
                <a:gd name="connsiteY5" fmla="*/ 784324 h 1455988"/>
                <a:gd name="connsiteX6" fmla="*/ 340749 w 530173"/>
                <a:gd name="connsiteY6" fmla="*/ 610500 h 1455988"/>
                <a:gd name="connsiteX7" fmla="*/ 464151 w 530173"/>
                <a:gd name="connsiteY7" fmla="*/ 1147765 h 1455988"/>
                <a:gd name="connsiteX8" fmla="*/ 530173 w 530173"/>
                <a:gd name="connsiteY8" fmla="*/ 1447053 h 1455988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64151 w 530173"/>
                <a:gd name="connsiteY7" fmla="*/ 1147765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35430 w 530173"/>
                <a:gd name="connsiteY5" fmla="*/ 80608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57645 w 530173"/>
                <a:gd name="connsiteY5" fmla="*/ 73583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5720 h 1560456"/>
                <a:gd name="connsiteX1" fmla="*/ 20849 w 530173"/>
                <a:gd name="connsiteY1" fmla="*/ 1186805 h 1560456"/>
                <a:gd name="connsiteX2" fmla="*/ 77441 w 530173"/>
                <a:gd name="connsiteY2" fmla="*/ 34124 h 1560456"/>
                <a:gd name="connsiteX3" fmla="*/ 179186 w 530173"/>
                <a:gd name="connsiteY3" fmla="*/ 334942 h 1560456"/>
                <a:gd name="connsiteX4" fmla="*/ 210630 w 530173"/>
                <a:gd name="connsiteY4" fmla="*/ 648096 h 1560456"/>
                <a:gd name="connsiteX5" fmla="*/ 257645 w 530173"/>
                <a:gd name="connsiteY5" fmla="*/ 733806 h 1560456"/>
                <a:gd name="connsiteX6" fmla="*/ 340749 w 530173"/>
                <a:gd name="connsiteY6" fmla="*/ 630232 h 1560456"/>
                <a:gd name="connsiteX7" fmla="*/ 425274 w 530173"/>
                <a:gd name="connsiteY7" fmla="*/ 1073822 h 1560456"/>
                <a:gd name="connsiteX8" fmla="*/ 530173 w 530173"/>
                <a:gd name="connsiteY8" fmla="*/ 1560456 h 156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173" h="1560456">
                  <a:moveTo>
                    <a:pt x="0" y="1475720"/>
                  </a:moveTo>
                  <a:cubicBezTo>
                    <a:pt x="7942" y="1394307"/>
                    <a:pt x="7942" y="1427071"/>
                    <a:pt x="20849" y="1186805"/>
                  </a:cubicBezTo>
                  <a:cubicBezTo>
                    <a:pt x="33756" y="946539"/>
                    <a:pt x="51052" y="176101"/>
                    <a:pt x="77441" y="34124"/>
                  </a:cubicBezTo>
                  <a:cubicBezTo>
                    <a:pt x="103830" y="-107853"/>
                    <a:pt x="156988" y="232613"/>
                    <a:pt x="179186" y="334942"/>
                  </a:cubicBezTo>
                  <a:cubicBezTo>
                    <a:pt x="201384" y="437271"/>
                    <a:pt x="197554" y="581619"/>
                    <a:pt x="210630" y="648096"/>
                  </a:cubicBezTo>
                  <a:cubicBezTo>
                    <a:pt x="223707" y="714573"/>
                    <a:pt x="238581" y="790124"/>
                    <a:pt x="257645" y="733806"/>
                  </a:cubicBezTo>
                  <a:cubicBezTo>
                    <a:pt x="276709" y="677488"/>
                    <a:pt x="312811" y="573563"/>
                    <a:pt x="340749" y="630232"/>
                  </a:cubicBezTo>
                  <a:cubicBezTo>
                    <a:pt x="368687" y="686901"/>
                    <a:pt x="382490" y="856949"/>
                    <a:pt x="425274" y="1073822"/>
                  </a:cubicBezTo>
                  <a:cubicBezTo>
                    <a:pt x="468059" y="1278982"/>
                    <a:pt x="462272" y="1396791"/>
                    <a:pt x="530173" y="15604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69" name="Volný tvar 110">
              <a:extLst>
                <a:ext uri="{FF2B5EF4-FFF2-40B4-BE49-F238E27FC236}">
                  <a16:creationId xmlns:a16="http://schemas.microsoft.com/office/drawing/2014/main" id="{9101B651-61A7-4EB9-B1DD-3C83BF6B43F4}"/>
                </a:ext>
              </a:extLst>
            </p:cNvPr>
            <p:cNvSpPr/>
            <p:nvPr/>
          </p:nvSpPr>
          <p:spPr>
            <a:xfrm>
              <a:off x="4271089" y="4950846"/>
              <a:ext cx="454640" cy="317354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56529 h 1456529"/>
                <a:gd name="connsiteX1" fmla="*/ 20849 w 530173"/>
                <a:gd name="connsiteY1" fmla="*/ 1167614 h 1456529"/>
                <a:gd name="connsiteX2" fmla="*/ 77441 w 530173"/>
                <a:gd name="connsiteY2" fmla="*/ 14933 h 1456529"/>
                <a:gd name="connsiteX3" fmla="*/ 168079 w 530173"/>
                <a:gd name="connsiteY3" fmla="*/ 538219 h 1456529"/>
                <a:gd name="connsiteX4" fmla="*/ 226366 w 530173"/>
                <a:gd name="connsiteY4" fmla="*/ 1105066 h 1456529"/>
                <a:gd name="connsiteX5" fmla="*/ 288914 w 530173"/>
                <a:gd name="connsiteY5" fmla="*/ 860828 h 1456529"/>
                <a:gd name="connsiteX6" fmla="*/ 375291 w 530173"/>
                <a:gd name="connsiteY6" fmla="*/ 1179528 h 1456529"/>
                <a:gd name="connsiteX7" fmla="*/ 530173 w 530173"/>
                <a:gd name="connsiteY7" fmla="*/ 1447594 h 1456529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88914 w 530173"/>
                <a:gd name="connsiteY5" fmla="*/ 860941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464151 w 530173"/>
                <a:gd name="connsiteY6" fmla="*/ 1148419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35430 w 530173"/>
                <a:gd name="connsiteY5" fmla="*/ 784978 h 1456642"/>
                <a:gd name="connsiteX6" fmla="*/ 340749 w 530173"/>
                <a:gd name="connsiteY6" fmla="*/ 611154 h 1456642"/>
                <a:gd name="connsiteX7" fmla="*/ 464151 w 530173"/>
                <a:gd name="connsiteY7" fmla="*/ 1148419 h 1456642"/>
                <a:gd name="connsiteX8" fmla="*/ 530173 w 530173"/>
                <a:gd name="connsiteY8" fmla="*/ 1447707 h 1456642"/>
                <a:gd name="connsiteX0" fmla="*/ 0 w 530173"/>
                <a:gd name="connsiteY0" fmla="*/ 1455988 h 1455988"/>
                <a:gd name="connsiteX1" fmla="*/ 20849 w 530173"/>
                <a:gd name="connsiteY1" fmla="*/ 1167073 h 1455988"/>
                <a:gd name="connsiteX2" fmla="*/ 77441 w 530173"/>
                <a:gd name="connsiteY2" fmla="*/ 14392 h 1455988"/>
                <a:gd name="connsiteX3" fmla="*/ 168079 w 530173"/>
                <a:gd name="connsiteY3" fmla="*/ 537678 h 1455988"/>
                <a:gd name="connsiteX4" fmla="*/ 196746 w 530173"/>
                <a:gd name="connsiteY4" fmla="*/ 792290 h 1455988"/>
                <a:gd name="connsiteX5" fmla="*/ 235430 w 530173"/>
                <a:gd name="connsiteY5" fmla="*/ 784324 h 1455988"/>
                <a:gd name="connsiteX6" fmla="*/ 340749 w 530173"/>
                <a:gd name="connsiteY6" fmla="*/ 610500 h 1455988"/>
                <a:gd name="connsiteX7" fmla="*/ 464151 w 530173"/>
                <a:gd name="connsiteY7" fmla="*/ 1147765 h 1455988"/>
                <a:gd name="connsiteX8" fmla="*/ 530173 w 530173"/>
                <a:gd name="connsiteY8" fmla="*/ 1447053 h 1455988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64151 w 530173"/>
                <a:gd name="connsiteY7" fmla="*/ 1147765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35430 w 530173"/>
                <a:gd name="connsiteY5" fmla="*/ 80608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57645 w 530173"/>
                <a:gd name="connsiteY5" fmla="*/ 73583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5720 h 1560456"/>
                <a:gd name="connsiteX1" fmla="*/ 20849 w 530173"/>
                <a:gd name="connsiteY1" fmla="*/ 1186805 h 1560456"/>
                <a:gd name="connsiteX2" fmla="*/ 77441 w 530173"/>
                <a:gd name="connsiteY2" fmla="*/ 34124 h 1560456"/>
                <a:gd name="connsiteX3" fmla="*/ 179186 w 530173"/>
                <a:gd name="connsiteY3" fmla="*/ 334942 h 1560456"/>
                <a:gd name="connsiteX4" fmla="*/ 210630 w 530173"/>
                <a:gd name="connsiteY4" fmla="*/ 648096 h 1560456"/>
                <a:gd name="connsiteX5" fmla="*/ 257645 w 530173"/>
                <a:gd name="connsiteY5" fmla="*/ 733806 h 1560456"/>
                <a:gd name="connsiteX6" fmla="*/ 340749 w 530173"/>
                <a:gd name="connsiteY6" fmla="*/ 630232 h 1560456"/>
                <a:gd name="connsiteX7" fmla="*/ 425274 w 530173"/>
                <a:gd name="connsiteY7" fmla="*/ 1073822 h 1560456"/>
                <a:gd name="connsiteX8" fmla="*/ 530173 w 530173"/>
                <a:gd name="connsiteY8" fmla="*/ 1560456 h 156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173" h="1560456">
                  <a:moveTo>
                    <a:pt x="0" y="1475720"/>
                  </a:moveTo>
                  <a:cubicBezTo>
                    <a:pt x="7942" y="1394307"/>
                    <a:pt x="7942" y="1427071"/>
                    <a:pt x="20849" y="1186805"/>
                  </a:cubicBezTo>
                  <a:cubicBezTo>
                    <a:pt x="33756" y="946539"/>
                    <a:pt x="51052" y="176101"/>
                    <a:pt x="77441" y="34124"/>
                  </a:cubicBezTo>
                  <a:cubicBezTo>
                    <a:pt x="103830" y="-107853"/>
                    <a:pt x="156988" y="232613"/>
                    <a:pt x="179186" y="334942"/>
                  </a:cubicBezTo>
                  <a:cubicBezTo>
                    <a:pt x="201384" y="437271"/>
                    <a:pt x="197554" y="581619"/>
                    <a:pt x="210630" y="648096"/>
                  </a:cubicBezTo>
                  <a:cubicBezTo>
                    <a:pt x="223707" y="714573"/>
                    <a:pt x="238581" y="790124"/>
                    <a:pt x="257645" y="733806"/>
                  </a:cubicBezTo>
                  <a:cubicBezTo>
                    <a:pt x="276709" y="677488"/>
                    <a:pt x="312811" y="573563"/>
                    <a:pt x="340749" y="630232"/>
                  </a:cubicBezTo>
                  <a:cubicBezTo>
                    <a:pt x="368687" y="686901"/>
                    <a:pt x="382490" y="856949"/>
                    <a:pt x="425274" y="1073822"/>
                  </a:cubicBezTo>
                  <a:cubicBezTo>
                    <a:pt x="468059" y="1278982"/>
                    <a:pt x="462272" y="1396791"/>
                    <a:pt x="530173" y="15604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  <p:sp>
          <p:nvSpPr>
            <p:cNvPr id="70" name="Volný tvar 111">
              <a:extLst>
                <a:ext uri="{FF2B5EF4-FFF2-40B4-BE49-F238E27FC236}">
                  <a16:creationId xmlns:a16="http://schemas.microsoft.com/office/drawing/2014/main" id="{ECC1ABBA-FC43-4516-9A08-073ED170E225}"/>
                </a:ext>
              </a:extLst>
            </p:cNvPr>
            <p:cNvSpPr/>
            <p:nvPr/>
          </p:nvSpPr>
          <p:spPr>
            <a:xfrm>
              <a:off x="4717886" y="4944569"/>
              <a:ext cx="454640" cy="317354"/>
            </a:xfrm>
            <a:custGeom>
              <a:avLst/>
              <a:gdLst>
                <a:gd name="connsiteX0" fmla="*/ 0 w 56591"/>
                <a:gd name="connsiteY0" fmla="*/ 1179487 h 1179487"/>
                <a:gd name="connsiteX1" fmla="*/ 20849 w 56591"/>
                <a:gd name="connsiteY1" fmla="*/ 890572 h 1179487"/>
                <a:gd name="connsiteX2" fmla="*/ 29785 w 56591"/>
                <a:gd name="connsiteY2" fmla="*/ 422947 h 1179487"/>
                <a:gd name="connsiteX3" fmla="*/ 56591 w 56591"/>
                <a:gd name="connsiteY3" fmla="*/ 0 h 1179487"/>
                <a:gd name="connsiteX0" fmla="*/ 9206 w 539379"/>
                <a:gd name="connsiteY0" fmla="*/ 760411 h 760411"/>
                <a:gd name="connsiteX1" fmla="*/ 30055 w 539379"/>
                <a:gd name="connsiteY1" fmla="*/ 471496 h 760411"/>
                <a:gd name="connsiteX2" fmla="*/ 38991 w 539379"/>
                <a:gd name="connsiteY2" fmla="*/ 3871 h 760411"/>
                <a:gd name="connsiteX3" fmla="*/ 539379 w 539379"/>
                <a:gd name="connsiteY3" fmla="*/ 751476 h 760411"/>
                <a:gd name="connsiteX0" fmla="*/ 0 w 530173"/>
                <a:gd name="connsiteY0" fmla="*/ 1443241 h 1443241"/>
                <a:gd name="connsiteX1" fmla="*/ 20849 w 530173"/>
                <a:gd name="connsiteY1" fmla="*/ 1154326 h 1443241"/>
                <a:gd name="connsiteX2" fmla="*/ 77441 w 530173"/>
                <a:gd name="connsiteY2" fmla="*/ 1645 h 1443241"/>
                <a:gd name="connsiteX3" fmla="*/ 530173 w 530173"/>
                <a:gd name="connsiteY3" fmla="*/ 1434306 h 1443241"/>
                <a:gd name="connsiteX0" fmla="*/ 0 w 530173"/>
                <a:gd name="connsiteY0" fmla="*/ 1443994 h 1443994"/>
                <a:gd name="connsiteX1" fmla="*/ 20849 w 530173"/>
                <a:gd name="connsiteY1" fmla="*/ 1155079 h 1443994"/>
                <a:gd name="connsiteX2" fmla="*/ 77441 w 530173"/>
                <a:gd name="connsiteY2" fmla="*/ 2398 h 1443994"/>
                <a:gd name="connsiteX3" fmla="*/ 131054 w 530173"/>
                <a:gd name="connsiteY3" fmla="*/ 869143 h 1443994"/>
                <a:gd name="connsiteX4" fmla="*/ 530173 w 530173"/>
                <a:gd name="connsiteY4" fmla="*/ 1435059 h 1443994"/>
                <a:gd name="connsiteX0" fmla="*/ 0 w 530173"/>
                <a:gd name="connsiteY0" fmla="*/ 1443842 h 1443842"/>
                <a:gd name="connsiteX1" fmla="*/ 20849 w 530173"/>
                <a:gd name="connsiteY1" fmla="*/ 1154927 h 1443842"/>
                <a:gd name="connsiteX2" fmla="*/ 77441 w 530173"/>
                <a:gd name="connsiteY2" fmla="*/ 2246 h 1443842"/>
                <a:gd name="connsiteX3" fmla="*/ 131054 w 530173"/>
                <a:gd name="connsiteY3" fmla="*/ 868991 h 1443842"/>
                <a:gd name="connsiteX4" fmla="*/ 306785 w 530173"/>
                <a:gd name="connsiteY4" fmla="*/ 836227 h 1443842"/>
                <a:gd name="connsiteX5" fmla="*/ 530173 w 530173"/>
                <a:gd name="connsiteY5" fmla="*/ 1434907 h 1443842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530173 w 530173"/>
                <a:gd name="connsiteY6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306785 w 530173"/>
                <a:gd name="connsiteY5" fmla="*/ 836120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184605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43735 h 1443735"/>
                <a:gd name="connsiteX1" fmla="*/ 20849 w 530173"/>
                <a:gd name="connsiteY1" fmla="*/ 1154820 h 1443735"/>
                <a:gd name="connsiteX2" fmla="*/ 77441 w 530173"/>
                <a:gd name="connsiteY2" fmla="*/ 2139 h 1443735"/>
                <a:gd name="connsiteX3" fmla="*/ 131054 w 530173"/>
                <a:gd name="connsiteY3" fmla="*/ 868884 h 1443735"/>
                <a:gd name="connsiteX4" fmla="*/ 226366 w 530173"/>
                <a:gd name="connsiteY4" fmla="*/ 1092272 h 1443735"/>
                <a:gd name="connsiteX5" fmla="*/ 288914 w 530173"/>
                <a:gd name="connsiteY5" fmla="*/ 848034 h 1443735"/>
                <a:gd name="connsiteX6" fmla="*/ 375291 w 530173"/>
                <a:gd name="connsiteY6" fmla="*/ 1166734 h 1443735"/>
                <a:gd name="connsiteX7" fmla="*/ 530173 w 530173"/>
                <a:gd name="connsiteY7" fmla="*/ 1434800 h 1443735"/>
                <a:gd name="connsiteX0" fmla="*/ 0 w 530173"/>
                <a:gd name="connsiteY0" fmla="*/ 1456529 h 1456529"/>
                <a:gd name="connsiteX1" fmla="*/ 20849 w 530173"/>
                <a:gd name="connsiteY1" fmla="*/ 1167614 h 1456529"/>
                <a:gd name="connsiteX2" fmla="*/ 77441 w 530173"/>
                <a:gd name="connsiteY2" fmla="*/ 14933 h 1456529"/>
                <a:gd name="connsiteX3" fmla="*/ 168079 w 530173"/>
                <a:gd name="connsiteY3" fmla="*/ 538219 h 1456529"/>
                <a:gd name="connsiteX4" fmla="*/ 226366 w 530173"/>
                <a:gd name="connsiteY4" fmla="*/ 1105066 h 1456529"/>
                <a:gd name="connsiteX5" fmla="*/ 288914 w 530173"/>
                <a:gd name="connsiteY5" fmla="*/ 860828 h 1456529"/>
                <a:gd name="connsiteX6" fmla="*/ 375291 w 530173"/>
                <a:gd name="connsiteY6" fmla="*/ 1179528 h 1456529"/>
                <a:gd name="connsiteX7" fmla="*/ 530173 w 530173"/>
                <a:gd name="connsiteY7" fmla="*/ 1447594 h 1456529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88914 w 530173"/>
                <a:gd name="connsiteY5" fmla="*/ 860941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375291 w 530173"/>
                <a:gd name="connsiteY6" fmla="*/ 1179641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340749 w 530173"/>
                <a:gd name="connsiteY5" fmla="*/ 611154 h 1456642"/>
                <a:gd name="connsiteX6" fmla="*/ 464151 w 530173"/>
                <a:gd name="connsiteY6" fmla="*/ 1148419 h 1456642"/>
                <a:gd name="connsiteX7" fmla="*/ 530173 w 530173"/>
                <a:gd name="connsiteY7" fmla="*/ 1447707 h 1456642"/>
                <a:gd name="connsiteX0" fmla="*/ 0 w 530173"/>
                <a:gd name="connsiteY0" fmla="*/ 1456642 h 1456642"/>
                <a:gd name="connsiteX1" fmla="*/ 20849 w 530173"/>
                <a:gd name="connsiteY1" fmla="*/ 1167727 h 1456642"/>
                <a:gd name="connsiteX2" fmla="*/ 77441 w 530173"/>
                <a:gd name="connsiteY2" fmla="*/ 15046 h 1456642"/>
                <a:gd name="connsiteX3" fmla="*/ 168079 w 530173"/>
                <a:gd name="connsiteY3" fmla="*/ 538332 h 1456642"/>
                <a:gd name="connsiteX4" fmla="*/ 226366 w 530173"/>
                <a:gd name="connsiteY4" fmla="*/ 949061 h 1456642"/>
                <a:gd name="connsiteX5" fmla="*/ 235430 w 530173"/>
                <a:gd name="connsiteY5" fmla="*/ 784978 h 1456642"/>
                <a:gd name="connsiteX6" fmla="*/ 340749 w 530173"/>
                <a:gd name="connsiteY6" fmla="*/ 611154 h 1456642"/>
                <a:gd name="connsiteX7" fmla="*/ 464151 w 530173"/>
                <a:gd name="connsiteY7" fmla="*/ 1148419 h 1456642"/>
                <a:gd name="connsiteX8" fmla="*/ 530173 w 530173"/>
                <a:gd name="connsiteY8" fmla="*/ 1447707 h 1456642"/>
                <a:gd name="connsiteX0" fmla="*/ 0 w 530173"/>
                <a:gd name="connsiteY0" fmla="*/ 1455988 h 1455988"/>
                <a:gd name="connsiteX1" fmla="*/ 20849 w 530173"/>
                <a:gd name="connsiteY1" fmla="*/ 1167073 h 1455988"/>
                <a:gd name="connsiteX2" fmla="*/ 77441 w 530173"/>
                <a:gd name="connsiteY2" fmla="*/ 14392 h 1455988"/>
                <a:gd name="connsiteX3" fmla="*/ 168079 w 530173"/>
                <a:gd name="connsiteY3" fmla="*/ 537678 h 1455988"/>
                <a:gd name="connsiteX4" fmla="*/ 196746 w 530173"/>
                <a:gd name="connsiteY4" fmla="*/ 792290 h 1455988"/>
                <a:gd name="connsiteX5" fmla="*/ 235430 w 530173"/>
                <a:gd name="connsiteY5" fmla="*/ 784324 h 1455988"/>
                <a:gd name="connsiteX6" fmla="*/ 340749 w 530173"/>
                <a:gd name="connsiteY6" fmla="*/ 610500 h 1455988"/>
                <a:gd name="connsiteX7" fmla="*/ 464151 w 530173"/>
                <a:gd name="connsiteY7" fmla="*/ 1147765 h 1455988"/>
                <a:gd name="connsiteX8" fmla="*/ 530173 w 530173"/>
                <a:gd name="connsiteY8" fmla="*/ 1447053 h 1455988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64151 w 530173"/>
                <a:gd name="connsiteY7" fmla="*/ 1147765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36382 w 530173"/>
                <a:gd name="connsiteY7" fmla="*/ 1159473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55988 h 1540724"/>
                <a:gd name="connsiteX1" fmla="*/ 20849 w 530173"/>
                <a:gd name="connsiteY1" fmla="*/ 1167073 h 1540724"/>
                <a:gd name="connsiteX2" fmla="*/ 77441 w 530173"/>
                <a:gd name="connsiteY2" fmla="*/ 14392 h 1540724"/>
                <a:gd name="connsiteX3" fmla="*/ 168079 w 530173"/>
                <a:gd name="connsiteY3" fmla="*/ 537678 h 1540724"/>
                <a:gd name="connsiteX4" fmla="*/ 196746 w 530173"/>
                <a:gd name="connsiteY4" fmla="*/ 792290 h 1540724"/>
                <a:gd name="connsiteX5" fmla="*/ 235430 w 530173"/>
                <a:gd name="connsiteY5" fmla="*/ 784324 h 1540724"/>
                <a:gd name="connsiteX6" fmla="*/ 340749 w 530173"/>
                <a:gd name="connsiteY6" fmla="*/ 610500 h 1540724"/>
                <a:gd name="connsiteX7" fmla="*/ 425274 w 530173"/>
                <a:gd name="connsiteY7" fmla="*/ 1054090 h 1540724"/>
                <a:gd name="connsiteX8" fmla="*/ 530173 w 530173"/>
                <a:gd name="connsiteY8" fmla="*/ 1540724 h 1540724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35430 w 530173"/>
                <a:gd name="connsiteY5" fmla="*/ 80608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7751 h 1562487"/>
                <a:gd name="connsiteX1" fmla="*/ 20849 w 530173"/>
                <a:gd name="connsiteY1" fmla="*/ 1188836 h 1562487"/>
                <a:gd name="connsiteX2" fmla="*/ 77441 w 530173"/>
                <a:gd name="connsiteY2" fmla="*/ 36155 h 1562487"/>
                <a:gd name="connsiteX3" fmla="*/ 179186 w 530173"/>
                <a:gd name="connsiteY3" fmla="*/ 336973 h 1562487"/>
                <a:gd name="connsiteX4" fmla="*/ 196746 w 530173"/>
                <a:gd name="connsiteY4" fmla="*/ 814053 h 1562487"/>
                <a:gd name="connsiteX5" fmla="*/ 257645 w 530173"/>
                <a:gd name="connsiteY5" fmla="*/ 735837 h 1562487"/>
                <a:gd name="connsiteX6" fmla="*/ 340749 w 530173"/>
                <a:gd name="connsiteY6" fmla="*/ 632263 h 1562487"/>
                <a:gd name="connsiteX7" fmla="*/ 425274 w 530173"/>
                <a:gd name="connsiteY7" fmla="*/ 1075853 h 1562487"/>
                <a:gd name="connsiteX8" fmla="*/ 530173 w 530173"/>
                <a:gd name="connsiteY8" fmla="*/ 1562487 h 1562487"/>
                <a:gd name="connsiteX0" fmla="*/ 0 w 530173"/>
                <a:gd name="connsiteY0" fmla="*/ 1475720 h 1560456"/>
                <a:gd name="connsiteX1" fmla="*/ 20849 w 530173"/>
                <a:gd name="connsiteY1" fmla="*/ 1186805 h 1560456"/>
                <a:gd name="connsiteX2" fmla="*/ 77441 w 530173"/>
                <a:gd name="connsiteY2" fmla="*/ 34124 h 1560456"/>
                <a:gd name="connsiteX3" fmla="*/ 179186 w 530173"/>
                <a:gd name="connsiteY3" fmla="*/ 334942 h 1560456"/>
                <a:gd name="connsiteX4" fmla="*/ 210630 w 530173"/>
                <a:gd name="connsiteY4" fmla="*/ 648096 h 1560456"/>
                <a:gd name="connsiteX5" fmla="*/ 257645 w 530173"/>
                <a:gd name="connsiteY5" fmla="*/ 733806 h 1560456"/>
                <a:gd name="connsiteX6" fmla="*/ 340749 w 530173"/>
                <a:gd name="connsiteY6" fmla="*/ 630232 h 1560456"/>
                <a:gd name="connsiteX7" fmla="*/ 425274 w 530173"/>
                <a:gd name="connsiteY7" fmla="*/ 1073822 h 1560456"/>
                <a:gd name="connsiteX8" fmla="*/ 530173 w 530173"/>
                <a:gd name="connsiteY8" fmla="*/ 1560456 h 156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173" h="1560456">
                  <a:moveTo>
                    <a:pt x="0" y="1475720"/>
                  </a:moveTo>
                  <a:cubicBezTo>
                    <a:pt x="7942" y="1394307"/>
                    <a:pt x="7942" y="1427071"/>
                    <a:pt x="20849" y="1186805"/>
                  </a:cubicBezTo>
                  <a:cubicBezTo>
                    <a:pt x="33756" y="946539"/>
                    <a:pt x="51052" y="176101"/>
                    <a:pt x="77441" y="34124"/>
                  </a:cubicBezTo>
                  <a:cubicBezTo>
                    <a:pt x="103830" y="-107853"/>
                    <a:pt x="156988" y="232613"/>
                    <a:pt x="179186" y="334942"/>
                  </a:cubicBezTo>
                  <a:cubicBezTo>
                    <a:pt x="201384" y="437271"/>
                    <a:pt x="197554" y="581619"/>
                    <a:pt x="210630" y="648096"/>
                  </a:cubicBezTo>
                  <a:cubicBezTo>
                    <a:pt x="223707" y="714573"/>
                    <a:pt x="238581" y="790124"/>
                    <a:pt x="257645" y="733806"/>
                  </a:cubicBezTo>
                  <a:cubicBezTo>
                    <a:pt x="276709" y="677488"/>
                    <a:pt x="312811" y="573563"/>
                    <a:pt x="340749" y="630232"/>
                  </a:cubicBezTo>
                  <a:cubicBezTo>
                    <a:pt x="368687" y="686901"/>
                    <a:pt x="382490" y="856949"/>
                    <a:pt x="425274" y="1073822"/>
                  </a:cubicBezTo>
                  <a:cubicBezTo>
                    <a:pt x="468059" y="1278982"/>
                    <a:pt x="462272" y="1396791"/>
                    <a:pt x="530173" y="15604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ahoma" pitchFamily="34" charset="0"/>
              </a:endParaRPr>
            </a:p>
          </p:txBody>
        </p:sp>
      </p:grp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A5CFF7F4-1E9F-4407-8D64-31D322AF8412}"/>
              </a:ext>
            </a:extLst>
          </p:cNvPr>
          <p:cNvSpPr txBox="1"/>
          <p:nvPr/>
        </p:nvSpPr>
        <p:spPr>
          <a:xfrm>
            <a:off x="140652" y="1242095"/>
            <a:ext cx="4136708" cy="203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Control system:</a:t>
            </a:r>
          </a:p>
          <a:p>
            <a:r>
              <a:rPr lang="en-GB" dirty="0"/>
              <a:t>Correction of the pressure in the finger cuff according to the arterial lumen changes. </a:t>
            </a:r>
          </a:p>
          <a:p>
            <a:r>
              <a:rPr lang="en-GB" dirty="0"/>
              <a:t>Aim: maintaining of constant arterial lumen through pressure changes in the cuff.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5E3EF13C-F161-44B5-BE66-DB6E5EA5EE5A}"/>
              </a:ext>
            </a:extLst>
          </p:cNvPr>
          <p:cNvSpPr txBox="1"/>
          <p:nvPr/>
        </p:nvSpPr>
        <p:spPr>
          <a:xfrm>
            <a:off x="5228792" y="1525723"/>
            <a:ext cx="840017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cuff</a:t>
            </a:r>
          </a:p>
        </p:txBody>
      </p:sp>
      <p:pic>
        <p:nvPicPr>
          <p:cNvPr id="74" name="Obrázek 73">
            <a:extLst>
              <a:ext uri="{FF2B5EF4-FFF2-40B4-BE49-F238E27FC236}">
                <a16:creationId xmlns:a16="http://schemas.microsoft.com/office/drawing/2014/main" id="{065F8BF4-5249-4E99-9227-5E650FBE62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9065" r="7857" b="5277"/>
          <a:stretch/>
        </p:blipFill>
        <p:spPr>
          <a:xfrm>
            <a:off x="266745" y="4379121"/>
            <a:ext cx="4501198" cy="2266015"/>
          </a:xfrm>
          <a:prstGeom prst="rect">
            <a:avLst/>
          </a:prstGeom>
        </p:spPr>
      </p:pic>
      <p:pic>
        <p:nvPicPr>
          <p:cNvPr id="81" name="Obrázek 80">
            <a:extLst>
              <a:ext uri="{FF2B5EF4-FFF2-40B4-BE49-F238E27FC236}">
                <a16:creationId xmlns:a16="http://schemas.microsoft.com/office/drawing/2014/main" id="{DF503DFC-2B16-4C59-AAB4-52C761582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6287"/>
          <a:stretch/>
        </p:blipFill>
        <p:spPr>
          <a:xfrm>
            <a:off x="5086277" y="4701331"/>
            <a:ext cx="4466538" cy="1745731"/>
          </a:xfrm>
          <a:prstGeom prst="rect">
            <a:avLst/>
          </a:prstGeom>
        </p:spPr>
      </p:pic>
      <p:sp>
        <p:nvSpPr>
          <p:cNvPr id="82" name="TextovéPole 81">
            <a:extLst>
              <a:ext uri="{FF2B5EF4-FFF2-40B4-BE49-F238E27FC236}">
                <a16:creationId xmlns:a16="http://schemas.microsoft.com/office/drawing/2014/main" id="{77CBC59D-0B97-4250-98EB-DD0EA00389A1}"/>
              </a:ext>
            </a:extLst>
          </p:cNvPr>
          <p:cNvSpPr txBox="1"/>
          <p:nvPr/>
        </p:nvSpPr>
        <p:spPr>
          <a:xfrm>
            <a:off x="5853088" y="4870672"/>
            <a:ext cx="921583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SBP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2B177353-B5CD-47E1-9E72-BD20421DE5C8}"/>
              </a:ext>
            </a:extLst>
          </p:cNvPr>
          <p:cNvSpPr txBox="1"/>
          <p:nvPr/>
        </p:nvSpPr>
        <p:spPr>
          <a:xfrm>
            <a:off x="5768409" y="5858389"/>
            <a:ext cx="921583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DBP</a:t>
            </a:r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3FBB71E9-04DF-4E27-90D7-DF319ED2643F}"/>
              </a:ext>
            </a:extLst>
          </p:cNvPr>
          <p:cNvSpPr/>
          <p:nvPr/>
        </p:nvSpPr>
        <p:spPr bwMode="auto">
          <a:xfrm>
            <a:off x="5696521" y="5004850"/>
            <a:ext cx="179977" cy="1799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latin typeface="Tahoma" pitchFamily="34" charset="0"/>
            </a:endParaRPr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id="{9E7E4FD6-1B29-42F3-A10C-7E67D95E564A}"/>
              </a:ext>
            </a:extLst>
          </p:cNvPr>
          <p:cNvSpPr/>
          <p:nvPr/>
        </p:nvSpPr>
        <p:spPr bwMode="auto">
          <a:xfrm>
            <a:off x="5566245" y="5999203"/>
            <a:ext cx="179977" cy="1799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14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706</Words>
  <Application>Microsoft Office PowerPoint</Application>
  <PresentationFormat>Vlastní</PresentationFormat>
  <Paragraphs>194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Tahoma</vt:lpstr>
      <vt:lpstr>Motiv systému Office</vt:lpstr>
      <vt:lpstr> Non-invasive methods of blood pressure measurement </vt:lpstr>
      <vt:lpstr>Prezentace aplikace PowerPoint</vt:lpstr>
      <vt:lpstr>MAP is a function of cardiac output and total peripheral resistance </vt:lpstr>
      <vt:lpstr>Methods of the arterial blood pressure measurement </vt:lpstr>
      <vt:lpstr>Prezentace aplikace PowerPoint</vt:lpstr>
      <vt:lpstr>Prezentace aplikace PowerPoint</vt:lpstr>
      <vt:lpstr>Prezentace aplikace PowerPoint</vt:lpstr>
      <vt:lpstr>Prezentace aplikace PowerPoint</vt:lpstr>
      <vt:lpstr>Photoplethysmography </vt:lpstr>
      <vt:lpstr>Variability of circulatory parameters</vt:lpstr>
      <vt:lpstr>Baroreflex </vt:lpstr>
      <vt:lpstr>Valsalva maneuver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(VIII.) Krevní tlak u člověka (IX.) Neinvazivní metody měření krevního tlaku</dc:title>
  <dc:creator>user</dc:creator>
  <cp:lastModifiedBy>Xenie Budínská</cp:lastModifiedBy>
  <cp:revision>135</cp:revision>
  <dcterms:created xsi:type="dcterms:W3CDTF">2015-10-07T13:05:50Z</dcterms:created>
  <dcterms:modified xsi:type="dcterms:W3CDTF">2023-10-23T07:37:06Z</dcterms:modified>
</cp:coreProperties>
</file>