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6" r:id="rId3"/>
    <p:sldId id="281" r:id="rId4"/>
    <p:sldId id="279" r:id="rId5"/>
    <p:sldId id="284" r:id="rId6"/>
    <p:sldId id="282" r:id="rId7"/>
    <p:sldId id="283" r:id="rId8"/>
    <p:sldId id="280" r:id="rId9"/>
    <p:sldId id="285" r:id="rId10"/>
    <p:sldId id="286" r:id="rId11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00FF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Světlý styl 3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6754" autoAdjust="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GB" noProof="0" dirty="0"/>
              <a:t>Click here to insert title.</a:t>
            </a:r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Click here to insert subtitle.</a:t>
            </a:r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s, text –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err="1"/>
              <a:t>Click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icon</a:t>
            </a:r>
            <a:r>
              <a:rPr lang="cs-CZ" dirty="0"/>
              <a:t> to insert image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MED slid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2" y="2014647"/>
            <a:ext cx="4106255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890088" cy="2260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– invers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here to insert subtitle.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1695074"/>
            <a:ext cx="5218413" cy="3896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2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 baseline="0"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tex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dirty="0"/>
              <a:t>Second level</a:t>
            </a:r>
            <a:endParaRPr lang="cs-CZ" dirty="0"/>
          </a:p>
          <a:p>
            <a:pPr lvl="2"/>
            <a:r>
              <a:rPr lang="en-GB" dirty="0"/>
              <a:t>Third level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 dirty="0"/>
              <a:t>Click here insert text.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90" r:id="rId2"/>
    <p:sldLayoutId id="2147483684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4" r:id="rId12"/>
    <p:sldLayoutId id="2147483692" r:id="rId13"/>
    <p:sldLayoutId id="2147483693" r:id="rId14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9.png"/><Relationship Id="rId4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059F203-74D7-444B-BF61-95A819D36F6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Physiology department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28AD60A-F679-40CE-BB8A-8819878042F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EB028AD-55F2-4512-8D83-D0C77508D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Spirometry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A69F187F-4CB2-4988-A518-EDCD7790F87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1701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E538D2D-0B31-4EA4-9D6E-66F2B73B6DF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275F61D-B742-407E-A104-CBD7F9F7D7F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A77BE66C-794D-4E26-940B-D34F47FD11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8806" y="738457"/>
            <a:ext cx="7920000" cy="5209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8613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6547A6E-D33C-4704-920D-15CC8B59C8C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en-US" noProof="0" dirty="0"/>
              <a:t>Physiology department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18E0517-5E0A-41A3-8E75-2C525B9ACA0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3AD8291-6FD8-48DD-ACA8-6E5A42BFD4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999" y="720000"/>
            <a:ext cx="11305223" cy="451576"/>
          </a:xfrm>
        </p:spPr>
        <p:txBody>
          <a:bodyPr/>
          <a:lstStyle/>
          <a:p>
            <a:r>
              <a:rPr lang="en-US"/>
              <a:t>Types of spirometers</a:t>
            </a:r>
          </a:p>
        </p:txBody>
      </p:sp>
      <p:pic>
        <p:nvPicPr>
          <p:cNvPr id="25" name="Obrázek 24">
            <a:extLst>
              <a:ext uri="{FF2B5EF4-FFF2-40B4-BE49-F238E27FC236}">
                <a16:creationId xmlns:a16="http://schemas.microsoft.com/office/drawing/2014/main" id="{A957CED7-64E4-4F6D-B8A7-75DA5A7BD42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35" t="27055" r="9806" b="10550"/>
          <a:stretch/>
        </p:blipFill>
        <p:spPr>
          <a:xfrm>
            <a:off x="64910" y="1620897"/>
            <a:ext cx="3081891" cy="1772640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6869E35A-32EA-405A-9B1D-9FCE7B48A6D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2333" y="1607179"/>
            <a:ext cx="3048000" cy="2032000"/>
          </a:xfrm>
          <a:prstGeom prst="rect">
            <a:avLst/>
          </a:prstGeom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97BC6A1A-D8E9-4754-B49F-AF1876F807C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1905" y="3783117"/>
            <a:ext cx="3048000" cy="2033016"/>
          </a:xfrm>
          <a:prstGeom prst="rect">
            <a:avLst/>
          </a:prstGeom>
        </p:spPr>
      </p:pic>
      <p:pic>
        <p:nvPicPr>
          <p:cNvPr id="12" name="Obrázek 11">
            <a:extLst>
              <a:ext uri="{FF2B5EF4-FFF2-40B4-BE49-F238E27FC236}">
                <a16:creationId xmlns:a16="http://schemas.microsoft.com/office/drawing/2014/main" id="{09409070-0EDE-48A2-BF57-F0215B5D4F5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702" y="3816981"/>
            <a:ext cx="3000000" cy="2000000"/>
          </a:xfrm>
          <a:prstGeom prst="rect">
            <a:avLst/>
          </a:prstGeom>
        </p:spPr>
      </p:pic>
      <p:sp>
        <p:nvSpPr>
          <p:cNvPr id="17" name="Zástupný symbol pro obsah 23">
            <a:extLst>
              <a:ext uri="{FF2B5EF4-FFF2-40B4-BE49-F238E27FC236}">
                <a16:creationId xmlns:a16="http://schemas.microsoft.com/office/drawing/2014/main" id="{992A4F81-6A3F-4C5F-BE23-5DE7D6E168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40404" y="1672462"/>
            <a:ext cx="5731600" cy="3855033"/>
          </a:xfrm>
        </p:spPr>
        <p:txBody>
          <a:bodyPr/>
          <a:lstStyle/>
          <a:p>
            <a:pPr algn="just"/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pressure differences between the inner and outer spirometer membranes</a:t>
            </a:r>
            <a:endParaRPr lang="cs-CZ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/>
            <a:r>
              <a:rPr lang="en-US" dirty="0"/>
              <a:t>air flow velocity according to the speed of the turbine rotation</a:t>
            </a:r>
          </a:p>
        </p:txBody>
      </p:sp>
    </p:spTree>
    <p:extLst>
      <p:ext uri="{BB962C8B-B14F-4D97-AF65-F5344CB8AC3E}">
        <p14:creationId xmlns:p14="http://schemas.microsoft.com/office/powerpoint/2010/main" val="8636322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6547A6E-D33C-4704-920D-15CC8B59C8C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en-US" noProof="0" dirty="0"/>
              <a:t>Physiology department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18E0517-5E0A-41A3-8E75-2C525B9ACA0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3AD8291-6FD8-48DD-ACA8-6E5A42BFD4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999" y="720000"/>
            <a:ext cx="11305223" cy="451576"/>
          </a:xfrm>
        </p:spPr>
        <p:txBody>
          <a:bodyPr/>
          <a:lstStyle/>
          <a:p>
            <a:r>
              <a:rPr lang="cs-CZ" dirty="0"/>
              <a:t>Static </a:t>
            </a:r>
            <a:r>
              <a:rPr lang="cs-CZ" dirty="0" err="1"/>
              <a:t>parameters</a:t>
            </a:r>
            <a:endParaRPr lang="en-US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033DD52-7BEE-4ECB-AC22-1CE8F43E78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7549" y="5011377"/>
            <a:ext cx="11156134" cy="654383"/>
          </a:xfrm>
        </p:spPr>
        <p:txBody>
          <a:bodyPr/>
          <a:lstStyle/>
          <a:p>
            <a:pPr lvl="0"/>
            <a:r>
              <a:rPr lang="en-GB" sz="1200" b="1" i="1" dirty="0"/>
              <a:t>Tidal volume</a:t>
            </a:r>
            <a:r>
              <a:rPr lang="en-GB" sz="1200" b="1" dirty="0"/>
              <a:t> (TV)</a:t>
            </a:r>
            <a:r>
              <a:rPr lang="en-GB" sz="1200" dirty="0"/>
              <a:t> – the volume of air that enters the lungs during each inspiration (or the volume that is exhaled during every expiration).</a:t>
            </a:r>
            <a:endParaRPr lang="cs-CZ" sz="1200" dirty="0"/>
          </a:p>
          <a:p>
            <a:pPr lvl="0"/>
            <a:r>
              <a:rPr lang="en-GB" sz="1200" b="1" i="1" dirty="0"/>
              <a:t>Inspiratory reserve volume (IRV) </a:t>
            </a:r>
            <a:r>
              <a:rPr lang="en-GB" sz="1200" dirty="0"/>
              <a:t>– the maximal amount of additional air that can be drawn into the lungs by determined effort after a normal inspiration at rest.</a:t>
            </a:r>
            <a:endParaRPr lang="cs-CZ" sz="1200" dirty="0"/>
          </a:p>
          <a:p>
            <a:pPr lvl="0"/>
            <a:r>
              <a:rPr lang="en-GB" sz="1200" b="1" i="1" dirty="0"/>
              <a:t>Expiratory reserve volume (ERV</a:t>
            </a:r>
            <a:r>
              <a:rPr lang="en-GB" sz="1200" i="1" dirty="0"/>
              <a:t>) </a:t>
            </a:r>
            <a:r>
              <a:rPr lang="en-GB" sz="1200" dirty="0"/>
              <a:t>– the additional amount of air that can be exhaled from the lungs by determined effort after a normal expiration.</a:t>
            </a:r>
            <a:endParaRPr lang="cs-CZ" sz="1200" dirty="0"/>
          </a:p>
          <a:p>
            <a:pPr lvl="0"/>
            <a:r>
              <a:rPr lang="en-GB" sz="1200" b="1" i="1" dirty="0"/>
              <a:t>Residual volume (RV)</a:t>
            </a:r>
            <a:r>
              <a:rPr lang="en-GB" sz="1200" dirty="0"/>
              <a:t> – the volume of air still remaining in the lungs after the most forcible expiration possible.</a:t>
            </a:r>
            <a:endParaRPr lang="cs-CZ" sz="1200" dirty="0"/>
          </a:p>
          <a:p>
            <a:endParaRPr lang="cs-CZ" sz="1200" dirty="0"/>
          </a:p>
        </p:txBody>
      </p:sp>
      <p:grpSp>
        <p:nvGrpSpPr>
          <p:cNvPr id="6" name="Skupina 5">
            <a:extLst>
              <a:ext uri="{FF2B5EF4-FFF2-40B4-BE49-F238E27FC236}">
                <a16:creationId xmlns:a16="http://schemas.microsoft.com/office/drawing/2014/main" id="{DBF5C12E-C6C9-439B-AF05-FA5DE64C0765}"/>
              </a:ext>
            </a:extLst>
          </p:cNvPr>
          <p:cNvGrpSpPr/>
          <p:nvPr/>
        </p:nvGrpSpPr>
        <p:grpSpPr>
          <a:xfrm>
            <a:off x="1355836" y="1270372"/>
            <a:ext cx="9490075" cy="3514725"/>
            <a:chOff x="134064" y="750949"/>
            <a:chExt cx="6274648" cy="2057363"/>
          </a:xfrm>
        </p:grpSpPr>
        <p:sp>
          <p:nvSpPr>
            <p:cNvPr id="7" name="Volný tvar 6">
              <a:extLst>
                <a:ext uri="{FF2B5EF4-FFF2-40B4-BE49-F238E27FC236}">
                  <a16:creationId xmlns:a16="http://schemas.microsoft.com/office/drawing/2014/main" id="{46407648-08BF-475C-8BBF-4BD1ADFB4CAF}"/>
                </a:ext>
              </a:extLst>
            </p:cNvPr>
            <p:cNvSpPr/>
            <p:nvPr/>
          </p:nvSpPr>
          <p:spPr>
            <a:xfrm>
              <a:off x="576064" y="936104"/>
              <a:ext cx="4806315" cy="1501140"/>
            </a:xfrm>
            <a:custGeom>
              <a:avLst/>
              <a:gdLst>
                <a:gd name="connsiteX0" fmla="*/ 0 w 4806564"/>
                <a:gd name="connsiteY0" fmla="*/ 1144987 h 1501418"/>
                <a:gd name="connsiteX1" fmla="*/ 170954 w 4806564"/>
                <a:gd name="connsiteY1" fmla="*/ 687787 h 1501418"/>
                <a:gd name="connsiteX2" fmla="*/ 345882 w 4806564"/>
                <a:gd name="connsiteY2" fmla="*/ 1148963 h 1501418"/>
                <a:gd name="connsiteX3" fmla="*/ 516835 w 4806564"/>
                <a:gd name="connsiteY3" fmla="*/ 687787 h 1501418"/>
                <a:gd name="connsiteX4" fmla="*/ 691764 w 4806564"/>
                <a:gd name="connsiteY4" fmla="*/ 1141012 h 1501418"/>
                <a:gd name="connsiteX5" fmla="*/ 862717 w 4806564"/>
                <a:gd name="connsiteY5" fmla="*/ 687787 h 1501418"/>
                <a:gd name="connsiteX6" fmla="*/ 1029694 w 4806564"/>
                <a:gd name="connsiteY6" fmla="*/ 1148963 h 1501418"/>
                <a:gd name="connsiteX7" fmla="*/ 1256307 w 4806564"/>
                <a:gd name="connsiteY7" fmla="*/ 0 h 1501418"/>
                <a:gd name="connsiteX8" fmla="*/ 1482919 w 4806564"/>
                <a:gd name="connsiteY8" fmla="*/ 1144987 h 1501418"/>
                <a:gd name="connsiteX9" fmla="*/ 1657847 w 4806564"/>
                <a:gd name="connsiteY9" fmla="*/ 687787 h 1501418"/>
                <a:gd name="connsiteX10" fmla="*/ 1824825 w 4806564"/>
                <a:gd name="connsiteY10" fmla="*/ 1144987 h 1501418"/>
                <a:gd name="connsiteX11" fmla="*/ 1995778 w 4806564"/>
                <a:gd name="connsiteY11" fmla="*/ 695739 h 1501418"/>
                <a:gd name="connsiteX12" fmla="*/ 2174682 w 4806564"/>
                <a:gd name="connsiteY12" fmla="*/ 1144987 h 1501418"/>
                <a:gd name="connsiteX13" fmla="*/ 2341660 w 4806564"/>
                <a:gd name="connsiteY13" fmla="*/ 691763 h 1501418"/>
                <a:gd name="connsiteX14" fmla="*/ 2631882 w 4806564"/>
                <a:gd name="connsiteY14" fmla="*/ 1490869 h 1501418"/>
                <a:gd name="connsiteX15" fmla="*/ 2918129 w 4806564"/>
                <a:gd name="connsiteY15" fmla="*/ 691763 h 1501418"/>
                <a:gd name="connsiteX16" fmla="*/ 3093058 w 4806564"/>
                <a:gd name="connsiteY16" fmla="*/ 1141012 h 1501418"/>
                <a:gd name="connsiteX17" fmla="*/ 3260035 w 4806564"/>
                <a:gd name="connsiteY17" fmla="*/ 691763 h 1501418"/>
                <a:gd name="connsiteX18" fmla="*/ 3430988 w 4806564"/>
                <a:gd name="connsiteY18" fmla="*/ 1144987 h 1501418"/>
                <a:gd name="connsiteX19" fmla="*/ 3597966 w 4806564"/>
                <a:gd name="connsiteY19" fmla="*/ 695739 h 1501418"/>
                <a:gd name="connsiteX20" fmla="*/ 3772894 w 4806564"/>
                <a:gd name="connsiteY20" fmla="*/ 1148963 h 1501418"/>
                <a:gd name="connsiteX21" fmla="*/ 4003482 w 4806564"/>
                <a:gd name="connsiteY21" fmla="*/ 3975 h 1501418"/>
                <a:gd name="connsiteX22" fmla="*/ 4345388 w 4806564"/>
                <a:gd name="connsiteY22" fmla="*/ 1490869 h 1501418"/>
                <a:gd name="connsiteX23" fmla="*/ 4619708 w 4806564"/>
                <a:gd name="connsiteY23" fmla="*/ 691763 h 1501418"/>
                <a:gd name="connsiteX24" fmla="*/ 4802588 w 4806564"/>
                <a:gd name="connsiteY24" fmla="*/ 1144987 h 1501418"/>
                <a:gd name="connsiteX25" fmla="*/ 4802588 w 4806564"/>
                <a:gd name="connsiteY25" fmla="*/ 1144987 h 1501418"/>
                <a:gd name="connsiteX26" fmla="*/ 4806564 w 4806564"/>
                <a:gd name="connsiteY26" fmla="*/ 1141012 h 1501418"/>
                <a:gd name="connsiteX27" fmla="*/ 4806564 w 4806564"/>
                <a:gd name="connsiteY27" fmla="*/ 1141012 h 15014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4806564" h="1501418">
                  <a:moveTo>
                    <a:pt x="0" y="1144987"/>
                  </a:moveTo>
                  <a:cubicBezTo>
                    <a:pt x="56653" y="916055"/>
                    <a:pt x="113307" y="687124"/>
                    <a:pt x="170954" y="687787"/>
                  </a:cubicBezTo>
                  <a:cubicBezTo>
                    <a:pt x="228601" y="688450"/>
                    <a:pt x="288235" y="1148963"/>
                    <a:pt x="345882" y="1148963"/>
                  </a:cubicBezTo>
                  <a:cubicBezTo>
                    <a:pt x="403529" y="1148963"/>
                    <a:pt x="459188" y="689112"/>
                    <a:pt x="516835" y="687787"/>
                  </a:cubicBezTo>
                  <a:cubicBezTo>
                    <a:pt x="574482" y="686462"/>
                    <a:pt x="634117" y="1141012"/>
                    <a:pt x="691764" y="1141012"/>
                  </a:cubicBezTo>
                  <a:cubicBezTo>
                    <a:pt x="749411" y="1141012"/>
                    <a:pt x="806395" y="686462"/>
                    <a:pt x="862717" y="687787"/>
                  </a:cubicBezTo>
                  <a:cubicBezTo>
                    <a:pt x="919039" y="689112"/>
                    <a:pt x="964096" y="1263594"/>
                    <a:pt x="1029694" y="1148963"/>
                  </a:cubicBezTo>
                  <a:cubicBezTo>
                    <a:pt x="1095292" y="1034332"/>
                    <a:pt x="1180770" y="663"/>
                    <a:pt x="1256307" y="0"/>
                  </a:cubicBezTo>
                  <a:cubicBezTo>
                    <a:pt x="1331844" y="-663"/>
                    <a:pt x="1415996" y="1030356"/>
                    <a:pt x="1482919" y="1144987"/>
                  </a:cubicBezTo>
                  <a:cubicBezTo>
                    <a:pt x="1549842" y="1259618"/>
                    <a:pt x="1600863" y="687787"/>
                    <a:pt x="1657847" y="687787"/>
                  </a:cubicBezTo>
                  <a:cubicBezTo>
                    <a:pt x="1714831" y="687787"/>
                    <a:pt x="1768503" y="1143662"/>
                    <a:pt x="1824825" y="1144987"/>
                  </a:cubicBezTo>
                  <a:cubicBezTo>
                    <a:pt x="1881147" y="1146312"/>
                    <a:pt x="1937469" y="695739"/>
                    <a:pt x="1995778" y="695739"/>
                  </a:cubicBezTo>
                  <a:cubicBezTo>
                    <a:pt x="2054087" y="695739"/>
                    <a:pt x="2117035" y="1145650"/>
                    <a:pt x="2174682" y="1144987"/>
                  </a:cubicBezTo>
                  <a:cubicBezTo>
                    <a:pt x="2232329" y="1144324"/>
                    <a:pt x="2265460" y="634116"/>
                    <a:pt x="2341660" y="691763"/>
                  </a:cubicBezTo>
                  <a:cubicBezTo>
                    <a:pt x="2417860" y="749410"/>
                    <a:pt x="2535804" y="1490869"/>
                    <a:pt x="2631882" y="1490869"/>
                  </a:cubicBezTo>
                  <a:cubicBezTo>
                    <a:pt x="2727960" y="1490869"/>
                    <a:pt x="2841266" y="750072"/>
                    <a:pt x="2918129" y="691763"/>
                  </a:cubicBezTo>
                  <a:cubicBezTo>
                    <a:pt x="2994992" y="633454"/>
                    <a:pt x="3036074" y="1141012"/>
                    <a:pt x="3093058" y="1141012"/>
                  </a:cubicBezTo>
                  <a:cubicBezTo>
                    <a:pt x="3150042" y="1141012"/>
                    <a:pt x="3203713" y="691101"/>
                    <a:pt x="3260035" y="691763"/>
                  </a:cubicBezTo>
                  <a:cubicBezTo>
                    <a:pt x="3316357" y="692425"/>
                    <a:pt x="3374666" y="1144324"/>
                    <a:pt x="3430988" y="1144987"/>
                  </a:cubicBezTo>
                  <a:cubicBezTo>
                    <a:pt x="3487310" y="1145650"/>
                    <a:pt x="3540982" y="695076"/>
                    <a:pt x="3597966" y="695739"/>
                  </a:cubicBezTo>
                  <a:cubicBezTo>
                    <a:pt x="3654950" y="696402"/>
                    <a:pt x="3705308" y="1264257"/>
                    <a:pt x="3772894" y="1148963"/>
                  </a:cubicBezTo>
                  <a:cubicBezTo>
                    <a:pt x="3840480" y="1033669"/>
                    <a:pt x="3908066" y="-53009"/>
                    <a:pt x="4003482" y="3975"/>
                  </a:cubicBezTo>
                  <a:cubicBezTo>
                    <a:pt x="4098898" y="60959"/>
                    <a:pt x="4242684" y="1376238"/>
                    <a:pt x="4345388" y="1490869"/>
                  </a:cubicBezTo>
                  <a:cubicBezTo>
                    <a:pt x="4448092" y="1605500"/>
                    <a:pt x="4543508" y="749410"/>
                    <a:pt x="4619708" y="691763"/>
                  </a:cubicBezTo>
                  <a:cubicBezTo>
                    <a:pt x="4695908" y="634116"/>
                    <a:pt x="4802588" y="1144987"/>
                    <a:pt x="4802588" y="1144987"/>
                  </a:cubicBezTo>
                  <a:lnTo>
                    <a:pt x="4802588" y="1144987"/>
                  </a:lnTo>
                  <a:lnTo>
                    <a:pt x="4806564" y="1141012"/>
                  </a:lnTo>
                  <a:lnTo>
                    <a:pt x="4806564" y="1141012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cxnSp>
          <p:nvCxnSpPr>
            <p:cNvPr id="8" name="Přímá spojnice 7">
              <a:extLst>
                <a:ext uri="{FF2B5EF4-FFF2-40B4-BE49-F238E27FC236}">
                  <a16:creationId xmlns:a16="http://schemas.microsoft.com/office/drawing/2014/main" id="{7F79019E-3150-41EE-8AE0-BE777A04698C}"/>
                </a:ext>
              </a:extLst>
            </p:cNvPr>
            <p:cNvCxnSpPr/>
            <p:nvPr/>
          </p:nvCxnSpPr>
          <p:spPr>
            <a:xfrm>
              <a:off x="504056" y="786709"/>
              <a:ext cx="0" cy="202160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Přímá spojnice 8">
              <a:extLst>
                <a:ext uri="{FF2B5EF4-FFF2-40B4-BE49-F238E27FC236}">
                  <a16:creationId xmlns:a16="http://schemas.microsoft.com/office/drawing/2014/main" id="{AD7CD112-FFA8-40DE-9A03-E2D47CD8A07B}"/>
                </a:ext>
              </a:extLst>
            </p:cNvPr>
            <p:cNvCxnSpPr/>
            <p:nvPr/>
          </p:nvCxnSpPr>
          <p:spPr>
            <a:xfrm flipH="1">
              <a:off x="504056" y="2448272"/>
              <a:ext cx="590465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Přímá spojnice 9">
              <a:extLst>
                <a:ext uri="{FF2B5EF4-FFF2-40B4-BE49-F238E27FC236}">
                  <a16:creationId xmlns:a16="http://schemas.microsoft.com/office/drawing/2014/main" id="{D84EAA58-5C39-43C9-9182-33229952FCBC}"/>
                </a:ext>
              </a:extLst>
            </p:cNvPr>
            <p:cNvCxnSpPr/>
            <p:nvPr/>
          </p:nvCxnSpPr>
          <p:spPr>
            <a:xfrm flipH="1">
              <a:off x="504056" y="2088232"/>
              <a:ext cx="590465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Přímá spojnice 10">
              <a:extLst>
                <a:ext uri="{FF2B5EF4-FFF2-40B4-BE49-F238E27FC236}">
                  <a16:creationId xmlns:a16="http://schemas.microsoft.com/office/drawing/2014/main" id="{8AE6F491-AA09-46C9-9845-FB414014D4AD}"/>
                </a:ext>
              </a:extLst>
            </p:cNvPr>
            <p:cNvCxnSpPr/>
            <p:nvPr/>
          </p:nvCxnSpPr>
          <p:spPr>
            <a:xfrm flipH="1">
              <a:off x="504056" y="1628476"/>
              <a:ext cx="590465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nice 11">
              <a:extLst>
                <a:ext uri="{FF2B5EF4-FFF2-40B4-BE49-F238E27FC236}">
                  <a16:creationId xmlns:a16="http://schemas.microsoft.com/office/drawing/2014/main" id="{C64DF42F-6D6B-4B81-BD26-6F5E36397BD3}"/>
                </a:ext>
              </a:extLst>
            </p:cNvPr>
            <p:cNvCxnSpPr/>
            <p:nvPr/>
          </p:nvCxnSpPr>
          <p:spPr>
            <a:xfrm flipH="1">
              <a:off x="504056" y="936104"/>
              <a:ext cx="590465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ovéPole 13">
              <a:extLst>
                <a:ext uri="{FF2B5EF4-FFF2-40B4-BE49-F238E27FC236}">
                  <a16:creationId xmlns:a16="http://schemas.microsoft.com/office/drawing/2014/main" id="{192A541B-4C2C-4209-887C-0B11B7827AE5}"/>
                </a:ext>
              </a:extLst>
            </p:cNvPr>
            <p:cNvSpPr txBox="1"/>
            <p:nvPr/>
          </p:nvSpPr>
          <p:spPr>
            <a:xfrm>
              <a:off x="134064" y="750949"/>
              <a:ext cx="576064" cy="29591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cs-CZ" sz="1800" kern="1200" dirty="0">
                  <a:solidFill>
                    <a:srgbClr val="000000"/>
                  </a:solidFill>
                  <a:effectLst/>
                  <a:latin typeface="+mn-lt"/>
                  <a:ea typeface="Times New Roman"/>
                </a:rPr>
                <a:t>V </a:t>
              </a:r>
              <a:r>
                <a:rPr lang="en-US" sz="1800" kern="1200" dirty="0">
                  <a:solidFill>
                    <a:srgbClr val="000000"/>
                  </a:solidFill>
                  <a:effectLst/>
                  <a:latin typeface="+mn-lt"/>
                  <a:ea typeface="Times New Roman"/>
                </a:rPr>
                <a:t>[l]</a:t>
              </a:r>
              <a:endParaRPr lang="cs-CZ" sz="2800" dirty="0">
                <a:effectLst/>
                <a:latin typeface="+mn-lt"/>
                <a:ea typeface="Times New Roman"/>
              </a:endParaRPr>
            </a:p>
          </p:txBody>
        </p:sp>
        <p:cxnSp>
          <p:nvCxnSpPr>
            <p:cNvPr id="14" name="Přímá spojnice 13">
              <a:extLst>
                <a:ext uri="{FF2B5EF4-FFF2-40B4-BE49-F238E27FC236}">
                  <a16:creationId xmlns:a16="http://schemas.microsoft.com/office/drawing/2014/main" id="{6CFC8276-0A90-4BFC-96F5-161D4B153CC3}"/>
                </a:ext>
              </a:extLst>
            </p:cNvPr>
            <p:cNvCxnSpPr/>
            <p:nvPr/>
          </p:nvCxnSpPr>
          <p:spPr>
            <a:xfrm flipH="1">
              <a:off x="504056" y="2736304"/>
              <a:ext cx="590465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5" name="Přímá spojnice se šipkou 14">
            <a:extLst>
              <a:ext uri="{FF2B5EF4-FFF2-40B4-BE49-F238E27FC236}">
                <a16:creationId xmlns:a16="http://schemas.microsoft.com/office/drawing/2014/main" id="{1E039C11-EA41-4A46-91D6-32E87A220029}"/>
              </a:ext>
            </a:extLst>
          </p:cNvPr>
          <p:cNvCxnSpPr/>
          <p:nvPr/>
        </p:nvCxnSpPr>
        <p:spPr bwMode="auto">
          <a:xfrm>
            <a:off x="2273359" y="2743957"/>
            <a:ext cx="0" cy="80943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accent1"/>
            </a:solidFill>
            <a:prstDash val="solid"/>
            <a:miter lim="800000"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TextovéPole 1">
            <a:extLst>
              <a:ext uri="{FF2B5EF4-FFF2-40B4-BE49-F238E27FC236}">
                <a16:creationId xmlns:a16="http://schemas.microsoft.com/office/drawing/2014/main" id="{CA432917-5DB6-437F-915C-D266A36E5079}"/>
              </a:ext>
            </a:extLst>
          </p:cNvPr>
          <p:cNvSpPr txBox="1"/>
          <p:nvPr/>
        </p:nvSpPr>
        <p:spPr>
          <a:xfrm>
            <a:off x="9829341" y="2964006"/>
            <a:ext cx="11518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cs-CZ" sz="1800" kern="1200" dirty="0" err="1">
                <a:solidFill>
                  <a:srgbClr val="000000"/>
                </a:solidFill>
                <a:effectLst/>
                <a:latin typeface="+mn-lt"/>
                <a:ea typeface="Times New Roman"/>
              </a:rPr>
              <a:t>Vt</a:t>
            </a:r>
            <a:r>
              <a:rPr lang="cs-CZ" sz="1800" kern="1200" dirty="0">
                <a:solidFill>
                  <a:srgbClr val="000000"/>
                </a:solidFill>
                <a:effectLst/>
                <a:latin typeface="+mn-lt"/>
                <a:ea typeface="Times New Roman"/>
              </a:rPr>
              <a:t> (0,5 l)</a:t>
            </a:r>
            <a:endParaRPr lang="cs-CZ" sz="1800" dirty="0">
              <a:effectLst/>
              <a:latin typeface="+mn-lt"/>
              <a:ea typeface="Times New Roman"/>
            </a:endParaRPr>
          </a:p>
        </p:txBody>
      </p:sp>
      <p:sp>
        <p:nvSpPr>
          <p:cNvPr id="17" name="Obdélník 16">
            <a:extLst>
              <a:ext uri="{FF2B5EF4-FFF2-40B4-BE49-F238E27FC236}">
                <a16:creationId xmlns:a16="http://schemas.microsoft.com/office/drawing/2014/main" id="{538B56E9-F0FA-47EB-B6EA-A368464BAB28}"/>
              </a:ext>
            </a:extLst>
          </p:cNvPr>
          <p:cNvSpPr/>
          <p:nvPr/>
        </p:nvSpPr>
        <p:spPr>
          <a:xfrm>
            <a:off x="9829341" y="1990832"/>
            <a:ext cx="12192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800" dirty="0">
                <a:latin typeface="+mn-lt"/>
              </a:rPr>
              <a:t>IRV (2,5 l)</a:t>
            </a:r>
          </a:p>
        </p:txBody>
      </p:sp>
      <p:cxnSp>
        <p:nvCxnSpPr>
          <p:cNvPr id="18" name="Přímá spojnice se šipkou 17">
            <a:extLst>
              <a:ext uri="{FF2B5EF4-FFF2-40B4-BE49-F238E27FC236}">
                <a16:creationId xmlns:a16="http://schemas.microsoft.com/office/drawing/2014/main" id="{73F12F30-4FDB-448C-8596-92298FD53774}"/>
              </a:ext>
            </a:extLst>
          </p:cNvPr>
          <p:cNvCxnSpPr/>
          <p:nvPr/>
        </p:nvCxnSpPr>
        <p:spPr bwMode="auto">
          <a:xfrm>
            <a:off x="3921184" y="1582955"/>
            <a:ext cx="0" cy="118508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accent1"/>
            </a:solidFill>
            <a:prstDash val="solid"/>
            <a:miter lim="800000"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Přímá spojnice se šipkou 18">
            <a:extLst>
              <a:ext uri="{FF2B5EF4-FFF2-40B4-BE49-F238E27FC236}">
                <a16:creationId xmlns:a16="http://schemas.microsoft.com/office/drawing/2014/main" id="{B3A15BDD-35A6-470B-AB5C-7689D47D4214}"/>
              </a:ext>
            </a:extLst>
          </p:cNvPr>
          <p:cNvCxnSpPr/>
          <p:nvPr/>
        </p:nvCxnSpPr>
        <p:spPr bwMode="auto">
          <a:xfrm>
            <a:off x="6007159" y="3536785"/>
            <a:ext cx="0" cy="64927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accent1"/>
            </a:solidFill>
            <a:prstDash val="solid"/>
            <a:miter lim="800000"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Přímá spojnice se šipkou 19">
            <a:extLst>
              <a:ext uri="{FF2B5EF4-FFF2-40B4-BE49-F238E27FC236}">
                <a16:creationId xmlns:a16="http://schemas.microsoft.com/office/drawing/2014/main" id="{D7E7A459-C219-486E-95AE-8B76578BB5DC}"/>
              </a:ext>
            </a:extLst>
          </p:cNvPr>
          <p:cNvCxnSpPr/>
          <p:nvPr/>
        </p:nvCxnSpPr>
        <p:spPr bwMode="auto">
          <a:xfrm>
            <a:off x="8617009" y="4131310"/>
            <a:ext cx="0" cy="56484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accent1"/>
            </a:solidFill>
            <a:prstDash val="solid"/>
            <a:miter lim="800000"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Obdélník 20">
            <a:extLst>
              <a:ext uri="{FF2B5EF4-FFF2-40B4-BE49-F238E27FC236}">
                <a16:creationId xmlns:a16="http://schemas.microsoft.com/office/drawing/2014/main" id="{810BDD12-40CF-4EE1-BF0A-DD28063C8CEB}"/>
              </a:ext>
            </a:extLst>
          </p:cNvPr>
          <p:cNvSpPr/>
          <p:nvPr/>
        </p:nvSpPr>
        <p:spPr>
          <a:xfrm>
            <a:off x="9829341" y="3676757"/>
            <a:ext cx="13090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800" dirty="0">
                <a:latin typeface="+mn-lt"/>
              </a:rPr>
              <a:t>ERV (1,5 l)</a:t>
            </a:r>
          </a:p>
        </p:txBody>
      </p:sp>
      <p:sp>
        <p:nvSpPr>
          <p:cNvPr id="22" name="Obdélník 21">
            <a:extLst>
              <a:ext uri="{FF2B5EF4-FFF2-40B4-BE49-F238E27FC236}">
                <a16:creationId xmlns:a16="http://schemas.microsoft.com/office/drawing/2014/main" id="{2C94D997-E0F9-493C-A20C-C37540277019}"/>
              </a:ext>
            </a:extLst>
          </p:cNvPr>
          <p:cNvSpPr/>
          <p:nvPr/>
        </p:nvSpPr>
        <p:spPr>
          <a:xfrm>
            <a:off x="9829341" y="4234491"/>
            <a:ext cx="11551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800" dirty="0">
                <a:latin typeface="+mn-lt"/>
              </a:rPr>
              <a:t>RV (1,5 l)</a:t>
            </a:r>
          </a:p>
        </p:txBody>
      </p:sp>
    </p:spTree>
    <p:extLst>
      <p:ext uri="{BB962C8B-B14F-4D97-AF65-F5344CB8AC3E}">
        <p14:creationId xmlns:p14="http://schemas.microsoft.com/office/powerpoint/2010/main" val="1782278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6547A6E-D33C-4704-920D-15CC8B59C8C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en-US" noProof="0" dirty="0"/>
              <a:t>Physiology department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18E0517-5E0A-41A3-8E75-2C525B9ACA0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3AD8291-6FD8-48DD-ACA8-6E5A42BFD4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999" y="720000"/>
            <a:ext cx="11305223" cy="451576"/>
          </a:xfrm>
        </p:spPr>
        <p:txBody>
          <a:bodyPr/>
          <a:lstStyle/>
          <a:p>
            <a:r>
              <a:rPr lang="cs-CZ" dirty="0"/>
              <a:t>Static </a:t>
            </a:r>
            <a:r>
              <a:rPr lang="cs-CZ" dirty="0" err="1"/>
              <a:t>parameters</a:t>
            </a:r>
            <a:endParaRPr lang="en-US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033DD52-7BEE-4ECB-AC22-1CE8F43E78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86503" y="4787248"/>
            <a:ext cx="2278928" cy="654383"/>
          </a:xfrm>
        </p:spPr>
        <p:txBody>
          <a:bodyPr/>
          <a:lstStyle/>
          <a:p>
            <a:pPr marL="72000" lvl="0" indent="0">
              <a:buNone/>
            </a:pPr>
            <a:r>
              <a:rPr lang="en-GB" sz="1200" b="1" i="1" dirty="0"/>
              <a:t>Lung capacity</a:t>
            </a:r>
            <a:r>
              <a:rPr lang="cs-CZ" sz="1200" b="1" i="1" dirty="0"/>
              <a:t>:</a:t>
            </a:r>
            <a:endParaRPr lang="en-GB" sz="1200" b="1" i="1" dirty="0"/>
          </a:p>
          <a:p>
            <a:pPr lvl="0"/>
            <a:r>
              <a:rPr lang="en-GB" sz="1200" i="1" dirty="0"/>
              <a:t>VC = VT + IRV + ERV</a:t>
            </a:r>
          </a:p>
          <a:p>
            <a:pPr lvl="0"/>
            <a:r>
              <a:rPr lang="en-GB" sz="1200" i="1" dirty="0"/>
              <a:t>TLC = VC + </a:t>
            </a:r>
            <a:r>
              <a:rPr lang="cs-CZ" sz="1200" i="1" dirty="0"/>
              <a:t>RV</a:t>
            </a:r>
            <a:endParaRPr lang="en-GB" sz="1200" i="1" dirty="0"/>
          </a:p>
          <a:p>
            <a:pPr lvl="0"/>
            <a:r>
              <a:rPr lang="en-GB" sz="1200" i="1" dirty="0"/>
              <a:t>FRC = ERV + RV</a:t>
            </a:r>
          </a:p>
          <a:p>
            <a:pPr lvl="0"/>
            <a:r>
              <a:rPr lang="en-GB" sz="1200" i="1" dirty="0"/>
              <a:t>IC = IRV + VT</a:t>
            </a:r>
          </a:p>
          <a:p>
            <a:pPr lvl="0"/>
            <a:r>
              <a:rPr lang="en-GB" sz="1200" i="1" dirty="0"/>
              <a:t>EC = ERV + VT </a:t>
            </a:r>
          </a:p>
          <a:p>
            <a:endParaRPr lang="cs-CZ" sz="1200" dirty="0"/>
          </a:p>
        </p:txBody>
      </p:sp>
      <p:sp>
        <p:nvSpPr>
          <p:cNvPr id="16" name="TextovéPole 1">
            <a:extLst>
              <a:ext uri="{FF2B5EF4-FFF2-40B4-BE49-F238E27FC236}">
                <a16:creationId xmlns:a16="http://schemas.microsoft.com/office/drawing/2014/main" id="{CA432917-5DB6-437F-915C-D266A36E5079}"/>
              </a:ext>
            </a:extLst>
          </p:cNvPr>
          <p:cNvSpPr txBox="1"/>
          <p:nvPr/>
        </p:nvSpPr>
        <p:spPr>
          <a:xfrm>
            <a:off x="9441155" y="2886372"/>
            <a:ext cx="11518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cs-CZ" sz="1800" kern="1200" dirty="0" err="1">
                <a:solidFill>
                  <a:srgbClr val="000000"/>
                </a:solidFill>
                <a:effectLst/>
                <a:latin typeface="+mn-lt"/>
                <a:ea typeface="Times New Roman"/>
              </a:rPr>
              <a:t>Vt</a:t>
            </a:r>
            <a:r>
              <a:rPr lang="cs-CZ" sz="1800" kern="1200" dirty="0">
                <a:solidFill>
                  <a:srgbClr val="000000"/>
                </a:solidFill>
                <a:effectLst/>
                <a:latin typeface="+mn-lt"/>
                <a:ea typeface="Times New Roman"/>
              </a:rPr>
              <a:t> (0,5 l)</a:t>
            </a:r>
            <a:endParaRPr lang="cs-CZ" sz="1800" dirty="0">
              <a:effectLst/>
              <a:latin typeface="+mn-lt"/>
              <a:ea typeface="Times New Roman"/>
            </a:endParaRPr>
          </a:p>
        </p:txBody>
      </p:sp>
      <p:sp>
        <p:nvSpPr>
          <p:cNvPr id="17" name="Obdélník 16">
            <a:extLst>
              <a:ext uri="{FF2B5EF4-FFF2-40B4-BE49-F238E27FC236}">
                <a16:creationId xmlns:a16="http://schemas.microsoft.com/office/drawing/2014/main" id="{538B56E9-F0FA-47EB-B6EA-A368464BAB28}"/>
              </a:ext>
            </a:extLst>
          </p:cNvPr>
          <p:cNvSpPr/>
          <p:nvPr/>
        </p:nvSpPr>
        <p:spPr>
          <a:xfrm>
            <a:off x="9441155" y="1913198"/>
            <a:ext cx="12192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800" dirty="0">
                <a:latin typeface="+mn-lt"/>
              </a:rPr>
              <a:t>IRV (2,5 l)</a:t>
            </a:r>
          </a:p>
        </p:txBody>
      </p:sp>
      <p:sp>
        <p:nvSpPr>
          <p:cNvPr id="21" name="Obdélník 20">
            <a:extLst>
              <a:ext uri="{FF2B5EF4-FFF2-40B4-BE49-F238E27FC236}">
                <a16:creationId xmlns:a16="http://schemas.microsoft.com/office/drawing/2014/main" id="{810BDD12-40CF-4EE1-BF0A-DD28063C8CEB}"/>
              </a:ext>
            </a:extLst>
          </p:cNvPr>
          <p:cNvSpPr/>
          <p:nvPr/>
        </p:nvSpPr>
        <p:spPr>
          <a:xfrm>
            <a:off x="9441155" y="3599123"/>
            <a:ext cx="13090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800" dirty="0">
                <a:latin typeface="+mn-lt"/>
              </a:rPr>
              <a:t>ERV (1,5 l)</a:t>
            </a:r>
          </a:p>
        </p:txBody>
      </p:sp>
      <p:sp>
        <p:nvSpPr>
          <p:cNvPr id="22" name="Obdélník 21">
            <a:extLst>
              <a:ext uri="{FF2B5EF4-FFF2-40B4-BE49-F238E27FC236}">
                <a16:creationId xmlns:a16="http://schemas.microsoft.com/office/drawing/2014/main" id="{2C94D997-E0F9-493C-A20C-C37540277019}"/>
              </a:ext>
            </a:extLst>
          </p:cNvPr>
          <p:cNvSpPr/>
          <p:nvPr/>
        </p:nvSpPr>
        <p:spPr>
          <a:xfrm>
            <a:off x="9441155" y="4156857"/>
            <a:ext cx="11551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800" dirty="0">
                <a:latin typeface="+mn-lt"/>
              </a:rPr>
              <a:t>RV (1,5 l)</a:t>
            </a:r>
          </a:p>
        </p:txBody>
      </p:sp>
      <p:grpSp>
        <p:nvGrpSpPr>
          <p:cNvPr id="23" name="Skupina 22">
            <a:extLst>
              <a:ext uri="{FF2B5EF4-FFF2-40B4-BE49-F238E27FC236}">
                <a16:creationId xmlns:a16="http://schemas.microsoft.com/office/drawing/2014/main" id="{7D0A822F-3E4C-477E-B46B-ACAC89D798ED}"/>
              </a:ext>
            </a:extLst>
          </p:cNvPr>
          <p:cNvGrpSpPr/>
          <p:nvPr/>
        </p:nvGrpSpPr>
        <p:grpSpPr>
          <a:xfrm>
            <a:off x="1355847" y="1256480"/>
            <a:ext cx="9490075" cy="3514725"/>
            <a:chOff x="134064" y="750949"/>
            <a:chExt cx="6274648" cy="2057363"/>
          </a:xfrm>
        </p:grpSpPr>
        <p:sp>
          <p:nvSpPr>
            <p:cNvPr id="24" name="Volný tvar 6">
              <a:extLst>
                <a:ext uri="{FF2B5EF4-FFF2-40B4-BE49-F238E27FC236}">
                  <a16:creationId xmlns:a16="http://schemas.microsoft.com/office/drawing/2014/main" id="{9956BD4D-799D-430D-9D9A-A4E3728DF5C6}"/>
                </a:ext>
              </a:extLst>
            </p:cNvPr>
            <p:cNvSpPr/>
            <p:nvPr/>
          </p:nvSpPr>
          <p:spPr>
            <a:xfrm>
              <a:off x="576064" y="936104"/>
              <a:ext cx="4806315" cy="1501140"/>
            </a:xfrm>
            <a:custGeom>
              <a:avLst/>
              <a:gdLst>
                <a:gd name="connsiteX0" fmla="*/ 0 w 4806564"/>
                <a:gd name="connsiteY0" fmla="*/ 1144987 h 1501418"/>
                <a:gd name="connsiteX1" fmla="*/ 170954 w 4806564"/>
                <a:gd name="connsiteY1" fmla="*/ 687787 h 1501418"/>
                <a:gd name="connsiteX2" fmla="*/ 345882 w 4806564"/>
                <a:gd name="connsiteY2" fmla="*/ 1148963 h 1501418"/>
                <a:gd name="connsiteX3" fmla="*/ 516835 w 4806564"/>
                <a:gd name="connsiteY3" fmla="*/ 687787 h 1501418"/>
                <a:gd name="connsiteX4" fmla="*/ 691764 w 4806564"/>
                <a:gd name="connsiteY4" fmla="*/ 1141012 h 1501418"/>
                <a:gd name="connsiteX5" fmla="*/ 862717 w 4806564"/>
                <a:gd name="connsiteY5" fmla="*/ 687787 h 1501418"/>
                <a:gd name="connsiteX6" fmla="*/ 1029694 w 4806564"/>
                <a:gd name="connsiteY6" fmla="*/ 1148963 h 1501418"/>
                <a:gd name="connsiteX7" fmla="*/ 1256307 w 4806564"/>
                <a:gd name="connsiteY7" fmla="*/ 0 h 1501418"/>
                <a:gd name="connsiteX8" fmla="*/ 1482919 w 4806564"/>
                <a:gd name="connsiteY8" fmla="*/ 1144987 h 1501418"/>
                <a:gd name="connsiteX9" fmla="*/ 1657847 w 4806564"/>
                <a:gd name="connsiteY9" fmla="*/ 687787 h 1501418"/>
                <a:gd name="connsiteX10" fmla="*/ 1824825 w 4806564"/>
                <a:gd name="connsiteY10" fmla="*/ 1144987 h 1501418"/>
                <a:gd name="connsiteX11" fmla="*/ 1995778 w 4806564"/>
                <a:gd name="connsiteY11" fmla="*/ 695739 h 1501418"/>
                <a:gd name="connsiteX12" fmla="*/ 2174682 w 4806564"/>
                <a:gd name="connsiteY12" fmla="*/ 1144987 h 1501418"/>
                <a:gd name="connsiteX13" fmla="*/ 2341660 w 4806564"/>
                <a:gd name="connsiteY13" fmla="*/ 691763 h 1501418"/>
                <a:gd name="connsiteX14" fmla="*/ 2631882 w 4806564"/>
                <a:gd name="connsiteY14" fmla="*/ 1490869 h 1501418"/>
                <a:gd name="connsiteX15" fmla="*/ 2918129 w 4806564"/>
                <a:gd name="connsiteY15" fmla="*/ 691763 h 1501418"/>
                <a:gd name="connsiteX16" fmla="*/ 3093058 w 4806564"/>
                <a:gd name="connsiteY16" fmla="*/ 1141012 h 1501418"/>
                <a:gd name="connsiteX17" fmla="*/ 3260035 w 4806564"/>
                <a:gd name="connsiteY17" fmla="*/ 691763 h 1501418"/>
                <a:gd name="connsiteX18" fmla="*/ 3430988 w 4806564"/>
                <a:gd name="connsiteY18" fmla="*/ 1144987 h 1501418"/>
                <a:gd name="connsiteX19" fmla="*/ 3597966 w 4806564"/>
                <a:gd name="connsiteY19" fmla="*/ 695739 h 1501418"/>
                <a:gd name="connsiteX20" fmla="*/ 3772894 w 4806564"/>
                <a:gd name="connsiteY20" fmla="*/ 1148963 h 1501418"/>
                <a:gd name="connsiteX21" fmla="*/ 4003482 w 4806564"/>
                <a:gd name="connsiteY21" fmla="*/ 3975 h 1501418"/>
                <a:gd name="connsiteX22" fmla="*/ 4345388 w 4806564"/>
                <a:gd name="connsiteY22" fmla="*/ 1490869 h 1501418"/>
                <a:gd name="connsiteX23" fmla="*/ 4619708 w 4806564"/>
                <a:gd name="connsiteY23" fmla="*/ 691763 h 1501418"/>
                <a:gd name="connsiteX24" fmla="*/ 4802588 w 4806564"/>
                <a:gd name="connsiteY24" fmla="*/ 1144987 h 1501418"/>
                <a:gd name="connsiteX25" fmla="*/ 4802588 w 4806564"/>
                <a:gd name="connsiteY25" fmla="*/ 1144987 h 1501418"/>
                <a:gd name="connsiteX26" fmla="*/ 4806564 w 4806564"/>
                <a:gd name="connsiteY26" fmla="*/ 1141012 h 1501418"/>
                <a:gd name="connsiteX27" fmla="*/ 4806564 w 4806564"/>
                <a:gd name="connsiteY27" fmla="*/ 1141012 h 15014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4806564" h="1501418">
                  <a:moveTo>
                    <a:pt x="0" y="1144987"/>
                  </a:moveTo>
                  <a:cubicBezTo>
                    <a:pt x="56653" y="916055"/>
                    <a:pt x="113307" y="687124"/>
                    <a:pt x="170954" y="687787"/>
                  </a:cubicBezTo>
                  <a:cubicBezTo>
                    <a:pt x="228601" y="688450"/>
                    <a:pt x="288235" y="1148963"/>
                    <a:pt x="345882" y="1148963"/>
                  </a:cubicBezTo>
                  <a:cubicBezTo>
                    <a:pt x="403529" y="1148963"/>
                    <a:pt x="459188" y="689112"/>
                    <a:pt x="516835" y="687787"/>
                  </a:cubicBezTo>
                  <a:cubicBezTo>
                    <a:pt x="574482" y="686462"/>
                    <a:pt x="634117" y="1141012"/>
                    <a:pt x="691764" y="1141012"/>
                  </a:cubicBezTo>
                  <a:cubicBezTo>
                    <a:pt x="749411" y="1141012"/>
                    <a:pt x="806395" y="686462"/>
                    <a:pt x="862717" y="687787"/>
                  </a:cubicBezTo>
                  <a:cubicBezTo>
                    <a:pt x="919039" y="689112"/>
                    <a:pt x="964096" y="1263594"/>
                    <a:pt x="1029694" y="1148963"/>
                  </a:cubicBezTo>
                  <a:cubicBezTo>
                    <a:pt x="1095292" y="1034332"/>
                    <a:pt x="1180770" y="663"/>
                    <a:pt x="1256307" y="0"/>
                  </a:cubicBezTo>
                  <a:cubicBezTo>
                    <a:pt x="1331844" y="-663"/>
                    <a:pt x="1415996" y="1030356"/>
                    <a:pt x="1482919" y="1144987"/>
                  </a:cubicBezTo>
                  <a:cubicBezTo>
                    <a:pt x="1549842" y="1259618"/>
                    <a:pt x="1600863" y="687787"/>
                    <a:pt x="1657847" y="687787"/>
                  </a:cubicBezTo>
                  <a:cubicBezTo>
                    <a:pt x="1714831" y="687787"/>
                    <a:pt x="1768503" y="1143662"/>
                    <a:pt x="1824825" y="1144987"/>
                  </a:cubicBezTo>
                  <a:cubicBezTo>
                    <a:pt x="1881147" y="1146312"/>
                    <a:pt x="1937469" y="695739"/>
                    <a:pt x="1995778" y="695739"/>
                  </a:cubicBezTo>
                  <a:cubicBezTo>
                    <a:pt x="2054087" y="695739"/>
                    <a:pt x="2117035" y="1145650"/>
                    <a:pt x="2174682" y="1144987"/>
                  </a:cubicBezTo>
                  <a:cubicBezTo>
                    <a:pt x="2232329" y="1144324"/>
                    <a:pt x="2265460" y="634116"/>
                    <a:pt x="2341660" y="691763"/>
                  </a:cubicBezTo>
                  <a:cubicBezTo>
                    <a:pt x="2417860" y="749410"/>
                    <a:pt x="2535804" y="1490869"/>
                    <a:pt x="2631882" y="1490869"/>
                  </a:cubicBezTo>
                  <a:cubicBezTo>
                    <a:pt x="2727960" y="1490869"/>
                    <a:pt x="2841266" y="750072"/>
                    <a:pt x="2918129" y="691763"/>
                  </a:cubicBezTo>
                  <a:cubicBezTo>
                    <a:pt x="2994992" y="633454"/>
                    <a:pt x="3036074" y="1141012"/>
                    <a:pt x="3093058" y="1141012"/>
                  </a:cubicBezTo>
                  <a:cubicBezTo>
                    <a:pt x="3150042" y="1141012"/>
                    <a:pt x="3203713" y="691101"/>
                    <a:pt x="3260035" y="691763"/>
                  </a:cubicBezTo>
                  <a:cubicBezTo>
                    <a:pt x="3316357" y="692425"/>
                    <a:pt x="3374666" y="1144324"/>
                    <a:pt x="3430988" y="1144987"/>
                  </a:cubicBezTo>
                  <a:cubicBezTo>
                    <a:pt x="3487310" y="1145650"/>
                    <a:pt x="3540982" y="695076"/>
                    <a:pt x="3597966" y="695739"/>
                  </a:cubicBezTo>
                  <a:cubicBezTo>
                    <a:pt x="3654950" y="696402"/>
                    <a:pt x="3705308" y="1264257"/>
                    <a:pt x="3772894" y="1148963"/>
                  </a:cubicBezTo>
                  <a:cubicBezTo>
                    <a:pt x="3840480" y="1033669"/>
                    <a:pt x="3908066" y="-53009"/>
                    <a:pt x="4003482" y="3975"/>
                  </a:cubicBezTo>
                  <a:cubicBezTo>
                    <a:pt x="4098898" y="60959"/>
                    <a:pt x="4242684" y="1376238"/>
                    <a:pt x="4345388" y="1490869"/>
                  </a:cubicBezTo>
                  <a:cubicBezTo>
                    <a:pt x="4448092" y="1605500"/>
                    <a:pt x="4543508" y="749410"/>
                    <a:pt x="4619708" y="691763"/>
                  </a:cubicBezTo>
                  <a:cubicBezTo>
                    <a:pt x="4695908" y="634116"/>
                    <a:pt x="4802588" y="1144987"/>
                    <a:pt x="4802588" y="1144987"/>
                  </a:cubicBezTo>
                  <a:lnTo>
                    <a:pt x="4802588" y="1144987"/>
                  </a:lnTo>
                  <a:lnTo>
                    <a:pt x="4806564" y="1141012"/>
                  </a:lnTo>
                  <a:lnTo>
                    <a:pt x="4806564" y="1141012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cxnSp>
          <p:nvCxnSpPr>
            <p:cNvPr id="25" name="Přímá spojnice 24">
              <a:extLst>
                <a:ext uri="{FF2B5EF4-FFF2-40B4-BE49-F238E27FC236}">
                  <a16:creationId xmlns:a16="http://schemas.microsoft.com/office/drawing/2014/main" id="{E5A7C51E-948B-4886-A817-94BFBE8DA242}"/>
                </a:ext>
              </a:extLst>
            </p:cNvPr>
            <p:cNvCxnSpPr/>
            <p:nvPr/>
          </p:nvCxnSpPr>
          <p:spPr>
            <a:xfrm>
              <a:off x="504056" y="786709"/>
              <a:ext cx="0" cy="202160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Přímá spojnice 25">
              <a:extLst>
                <a:ext uri="{FF2B5EF4-FFF2-40B4-BE49-F238E27FC236}">
                  <a16:creationId xmlns:a16="http://schemas.microsoft.com/office/drawing/2014/main" id="{2084F117-C507-49FE-9DA9-820F75458139}"/>
                </a:ext>
              </a:extLst>
            </p:cNvPr>
            <p:cNvCxnSpPr/>
            <p:nvPr/>
          </p:nvCxnSpPr>
          <p:spPr>
            <a:xfrm flipH="1">
              <a:off x="504056" y="2448272"/>
              <a:ext cx="590465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Přímá spojnice 26">
              <a:extLst>
                <a:ext uri="{FF2B5EF4-FFF2-40B4-BE49-F238E27FC236}">
                  <a16:creationId xmlns:a16="http://schemas.microsoft.com/office/drawing/2014/main" id="{49EAC44B-4F78-4F98-9318-FB22AA006FBF}"/>
                </a:ext>
              </a:extLst>
            </p:cNvPr>
            <p:cNvCxnSpPr/>
            <p:nvPr/>
          </p:nvCxnSpPr>
          <p:spPr>
            <a:xfrm flipH="1">
              <a:off x="504056" y="2088232"/>
              <a:ext cx="590465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Přímá spojnice 27">
              <a:extLst>
                <a:ext uri="{FF2B5EF4-FFF2-40B4-BE49-F238E27FC236}">
                  <a16:creationId xmlns:a16="http://schemas.microsoft.com/office/drawing/2014/main" id="{29B08A6F-EFCF-465B-AACB-3FAB0759ACE9}"/>
                </a:ext>
              </a:extLst>
            </p:cNvPr>
            <p:cNvCxnSpPr/>
            <p:nvPr/>
          </p:nvCxnSpPr>
          <p:spPr>
            <a:xfrm flipH="1">
              <a:off x="504056" y="1628476"/>
              <a:ext cx="590465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Přímá spojnice 28">
              <a:extLst>
                <a:ext uri="{FF2B5EF4-FFF2-40B4-BE49-F238E27FC236}">
                  <a16:creationId xmlns:a16="http://schemas.microsoft.com/office/drawing/2014/main" id="{8B0BB9EB-E03D-4430-9046-B50BE4C65E52}"/>
                </a:ext>
              </a:extLst>
            </p:cNvPr>
            <p:cNvCxnSpPr/>
            <p:nvPr/>
          </p:nvCxnSpPr>
          <p:spPr>
            <a:xfrm flipH="1">
              <a:off x="504056" y="936104"/>
              <a:ext cx="590465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ovéPole 13">
              <a:extLst>
                <a:ext uri="{FF2B5EF4-FFF2-40B4-BE49-F238E27FC236}">
                  <a16:creationId xmlns:a16="http://schemas.microsoft.com/office/drawing/2014/main" id="{AB713B09-B36F-442F-9A92-8BE54A873864}"/>
                </a:ext>
              </a:extLst>
            </p:cNvPr>
            <p:cNvSpPr txBox="1"/>
            <p:nvPr/>
          </p:nvSpPr>
          <p:spPr>
            <a:xfrm>
              <a:off x="134064" y="750949"/>
              <a:ext cx="576064" cy="29591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cs-CZ" sz="1800" kern="1200" dirty="0">
                  <a:solidFill>
                    <a:srgbClr val="000000"/>
                  </a:solidFill>
                  <a:effectLst/>
                  <a:latin typeface="+mn-lt"/>
                  <a:ea typeface="Times New Roman"/>
                </a:rPr>
                <a:t>V </a:t>
              </a:r>
              <a:r>
                <a:rPr lang="en-US" sz="1800" kern="1200" dirty="0">
                  <a:solidFill>
                    <a:srgbClr val="000000"/>
                  </a:solidFill>
                  <a:effectLst/>
                  <a:latin typeface="+mn-lt"/>
                  <a:ea typeface="Times New Roman"/>
                </a:rPr>
                <a:t>[l]</a:t>
              </a:r>
              <a:endParaRPr lang="cs-CZ" sz="2800" dirty="0">
                <a:effectLst/>
                <a:latin typeface="+mn-lt"/>
                <a:ea typeface="Times New Roman"/>
              </a:endParaRPr>
            </a:p>
          </p:txBody>
        </p:sp>
        <p:cxnSp>
          <p:nvCxnSpPr>
            <p:cNvPr id="31" name="Přímá spojnice 30">
              <a:extLst>
                <a:ext uri="{FF2B5EF4-FFF2-40B4-BE49-F238E27FC236}">
                  <a16:creationId xmlns:a16="http://schemas.microsoft.com/office/drawing/2014/main" id="{B684B3AD-79E5-4364-A77F-082DC7BDAC1B}"/>
                </a:ext>
              </a:extLst>
            </p:cNvPr>
            <p:cNvCxnSpPr/>
            <p:nvPr/>
          </p:nvCxnSpPr>
          <p:spPr>
            <a:xfrm flipH="1">
              <a:off x="504056" y="2736304"/>
              <a:ext cx="590465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2" name="Přímá spojnice se šipkou 31">
            <a:extLst>
              <a:ext uri="{FF2B5EF4-FFF2-40B4-BE49-F238E27FC236}">
                <a16:creationId xmlns:a16="http://schemas.microsoft.com/office/drawing/2014/main" id="{4A21C9E6-F466-4553-9898-056570D85F06}"/>
              </a:ext>
            </a:extLst>
          </p:cNvPr>
          <p:cNvCxnSpPr/>
          <p:nvPr/>
        </p:nvCxnSpPr>
        <p:spPr bwMode="auto">
          <a:xfrm>
            <a:off x="8064570" y="1553952"/>
            <a:ext cx="0" cy="258333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accent1"/>
            </a:solidFill>
            <a:prstDash val="solid"/>
            <a:miter lim="800000"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Přímá spojnice se šipkou 32">
            <a:extLst>
              <a:ext uri="{FF2B5EF4-FFF2-40B4-BE49-F238E27FC236}">
                <a16:creationId xmlns:a16="http://schemas.microsoft.com/office/drawing/2014/main" id="{9DF9A57D-600A-4300-A6AB-056E7788EF8F}"/>
              </a:ext>
            </a:extLst>
          </p:cNvPr>
          <p:cNvCxnSpPr/>
          <p:nvPr/>
        </p:nvCxnSpPr>
        <p:spPr bwMode="auto">
          <a:xfrm>
            <a:off x="3921195" y="1569063"/>
            <a:ext cx="0" cy="195383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accent1"/>
            </a:solidFill>
            <a:prstDash val="solid"/>
            <a:miter lim="800000"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Přímá spojnice se šipkou 33">
            <a:extLst>
              <a:ext uri="{FF2B5EF4-FFF2-40B4-BE49-F238E27FC236}">
                <a16:creationId xmlns:a16="http://schemas.microsoft.com/office/drawing/2014/main" id="{1435E656-BBAD-4A5C-9A45-7038ACC76972}"/>
              </a:ext>
            </a:extLst>
          </p:cNvPr>
          <p:cNvCxnSpPr/>
          <p:nvPr/>
        </p:nvCxnSpPr>
        <p:spPr bwMode="auto">
          <a:xfrm>
            <a:off x="6007170" y="2755616"/>
            <a:ext cx="0" cy="1416553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accent1"/>
            </a:solidFill>
            <a:prstDash val="solid"/>
            <a:miter lim="800000"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Přímá spojnice se šipkou 34">
            <a:extLst>
              <a:ext uri="{FF2B5EF4-FFF2-40B4-BE49-F238E27FC236}">
                <a16:creationId xmlns:a16="http://schemas.microsoft.com/office/drawing/2014/main" id="{5CD1916E-0004-468D-9FB2-97C1368EE015}"/>
              </a:ext>
            </a:extLst>
          </p:cNvPr>
          <p:cNvCxnSpPr/>
          <p:nvPr/>
        </p:nvCxnSpPr>
        <p:spPr bwMode="auto">
          <a:xfrm>
            <a:off x="8617020" y="3541046"/>
            <a:ext cx="0" cy="114121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accent1"/>
            </a:solidFill>
            <a:prstDash val="solid"/>
            <a:miter lim="800000"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Přímá spojnice se šipkou 35">
            <a:extLst>
              <a:ext uri="{FF2B5EF4-FFF2-40B4-BE49-F238E27FC236}">
                <a16:creationId xmlns:a16="http://schemas.microsoft.com/office/drawing/2014/main" id="{8061173D-B464-4ABF-9BE8-C21A428EE4F6}"/>
              </a:ext>
            </a:extLst>
          </p:cNvPr>
          <p:cNvCxnSpPr/>
          <p:nvPr/>
        </p:nvCxnSpPr>
        <p:spPr bwMode="auto">
          <a:xfrm>
            <a:off x="9274546" y="1553952"/>
            <a:ext cx="19102" cy="309423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accent1"/>
            </a:solidFill>
            <a:prstDash val="solid"/>
            <a:miter lim="800000"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Zástupný symbol pro obsah 4">
            <a:extLst>
              <a:ext uri="{FF2B5EF4-FFF2-40B4-BE49-F238E27FC236}">
                <a16:creationId xmlns:a16="http://schemas.microsoft.com/office/drawing/2014/main" id="{DBD36CAA-F0BA-4528-B0FF-B5ECD0A91E60}"/>
              </a:ext>
            </a:extLst>
          </p:cNvPr>
          <p:cNvSpPr txBox="1">
            <a:spLocks/>
          </p:cNvSpPr>
          <p:nvPr/>
        </p:nvSpPr>
        <p:spPr>
          <a:xfrm>
            <a:off x="5988821" y="4783711"/>
            <a:ext cx="2278928" cy="65438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>
              <a:buNone/>
            </a:pPr>
            <a:r>
              <a:rPr lang="cs-CZ" sz="1200" b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Dynamic</a:t>
            </a:r>
            <a:r>
              <a:rPr lang="en-US" sz="1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lung volumes</a:t>
            </a:r>
            <a:r>
              <a:rPr lang="cs-CZ" sz="1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</a:t>
            </a:r>
          </a:p>
          <a:p>
            <a:r>
              <a:rPr lang="cs-CZ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VE</a:t>
            </a:r>
          </a:p>
          <a:p>
            <a:r>
              <a:rPr lang="cs-CZ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</a:t>
            </a:r>
            <a:r>
              <a:rPr lang="en-US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</a:t>
            </a:r>
            <a:r>
              <a:rPr lang="cs-CZ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 </a:t>
            </a:r>
          </a:p>
          <a:p>
            <a:endParaRPr lang="cs-CZ" sz="1200" kern="0" dirty="0"/>
          </a:p>
        </p:txBody>
      </p:sp>
    </p:spTree>
    <p:extLst>
      <p:ext uri="{BB962C8B-B14F-4D97-AF65-F5344CB8AC3E}">
        <p14:creationId xmlns:p14="http://schemas.microsoft.com/office/powerpoint/2010/main" val="32860733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6547A6E-D33C-4704-920D-15CC8B59C8C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en-US" noProof="0" dirty="0"/>
              <a:t>Physiology department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18E0517-5E0A-41A3-8E75-2C525B9ACA0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3AD8291-6FD8-48DD-ACA8-6E5A42BFD4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999" y="720000"/>
            <a:ext cx="11305223" cy="451576"/>
          </a:xfrm>
        </p:spPr>
        <p:txBody>
          <a:bodyPr/>
          <a:lstStyle/>
          <a:p>
            <a:r>
              <a:rPr lang="cs-CZ" dirty="0" err="1"/>
              <a:t>Dynamic</a:t>
            </a:r>
            <a:r>
              <a:rPr lang="cs-CZ" dirty="0"/>
              <a:t> </a:t>
            </a:r>
            <a:r>
              <a:rPr lang="cs-CZ" dirty="0" err="1"/>
              <a:t>parameters</a:t>
            </a:r>
            <a:endParaRPr lang="en-US" dirty="0"/>
          </a:p>
        </p:txBody>
      </p:sp>
      <p:grpSp>
        <p:nvGrpSpPr>
          <p:cNvPr id="23" name="Skupina 22">
            <a:extLst>
              <a:ext uri="{FF2B5EF4-FFF2-40B4-BE49-F238E27FC236}">
                <a16:creationId xmlns:a16="http://schemas.microsoft.com/office/drawing/2014/main" id="{7D0A822F-3E4C-477E-B46B-ACAC89D798ED}"/>
              </a:ext>
            </a:extLst>
          </p:cNvPr>
          <p:cNvGrpSpPr/>
          <p:nvPr/>
        </p:nvGrpSpPr>
        <p:grpSpPr>
          <a:xfrm>
            <a:off x="1355847" y="1256480"/>
            <a:ext cx="9490075" cy="3514725"/>
            <a:chOff x="134064" y="750949"/>
            <a:chExt cx="6274648" cy="2057363"/>
          </a:xfrm>
        </p:grpSpPr>
        <p:sp>
          <p:nvSpPr>
            <p:cNvPr id="24" name="Volný tvar 6">
              <a:extLst>
                <a:ext uri="{FF2B5EF4-FFF2-40B4-BE49-F238E27FC236}">
                  <a16:creationId xmlns:a16="http://schemas.microsoft.com/office/drawing/2014/main" id="{9956BD4D-799D-430D-9D9A-A4E3728DF5C6}"/>
                </a:ext>
              </a:extLst>
            </p:cNvPr>
            <p:cNvSpPr/>
            <p:nvPr/>
          </p:nvSpPr>
          <p:spPr>
            <a:xfrm>
              <a:off x="576065" y="1544910"/>
              <a:ext cx="4806315" cy="539942"/>
            </a:xfrm>
            <a:custGeom>
              <a:avLst/>
              <a:gdLst>
                <a:gd name="connsiteX0" fmla="*/ 0 w 4806564"/>
                <a:gd name="connsiteY0" fmla="*/ 1144987 h 1501418"/>
                <a:gd name="connsiteX1" fmla="*/ 170954 w 4806564"/>
                <a:gd name="connsiteY1" fmla="*/ 687787 h 1501418"/>
                <a:gd name="connsiteX2" fmla="*/ 345882 w 4806564"/>
                <a:gd name="connsiteY2" fmla="*/ 1148963 h 1501418"/>
                <a:gd name="connsiteX3" fmla="*/ 516835 w 4806564"/>
                <a:gd name="connsiteY3" fmla="*/ 687787 h 1501418"/>
                <a:gd name="connsiteX4" fmla="*/ 691764 w 4806564"/>
                <a:gd name="connsiteY4" fmla="*/ 1141012 h 1501418"/>
                <a:gd name="connsiteX5" fmla="*/ 862717 w 4806564"/>
                <a:gd name="connsiteY5" fmla="*/ 687787 h 1501418"/>
                <a:gd name="connsiteX6" fmla="*/ 1029694 w 4806564"/>
                <a:gd name="connsiteY6" fmla="*/ 1148963 h 1501418"/>
                <a:gd name="connsiteX7" fmla="*/ 1256307 w 4806564"/>
                <a:gd name="connsiteY7" fmla="*/ 0 h 1501418"/>
                <a:gd name="connsiteX8" fmla="*/ 1482919 w 4806564"/>
                <a:gd name="connsiteY8" fmla="*/ 1144987 h 1501418"/>
                <a:gd name="connsiteX9" fmla="*/ 1657847 w 4806564"/>
                <a:gd name="connsiteY9" fmla="*/ 687787 h 1501418"/>
                <a:gd name="connsiteX10" fmla="*/ 1824825 w 4806564"/>
                <a:gd name="connsiteY10" fmla="*/ 1144987 h 1501418"/>
                <a:gd name="connsiteX11" fmla="*/ 1995778 w 4806564"/>
                <a:gd name="connsiteY11" fmla="*/ 695739 h 1501418"/>
                <a:gd name="connsiteX12" fmla="*/ 2174682 w 4806564"/>
                <a:gd name="connsiteY12" fmla="*/ 1144987 h 1501418"/>
                <a:gd name="connsiteX13" fmla="*/ 2341660 w 4806564"/>
                <a:gd name="connsiteY13" fmla="*/ 691763 h 1501418"/>
                <a:gd name="connsiteX14" fmla="*/ 2631882 w 4806564"/>
                <a:gd name="connsiteY14" fmla="*/ 1490869 h 1501418"/>
                <a:gd name="connsiteX15" fmla="*/ 2918129 w 4806564"/>
                <a:gd name="connsiteY15" fmla="*/ 691763 h 1501418"/>
                <a:gd name="connsiteX16" fmla="*/ 3093058 w 4806564"/>
                <a:gd name="connsiteY16" fmla="*/ 1141012 h 1501418"/>
                <a:gd name="connsiteX17" fmla="*/ 3260035 w 4806564"/>
                <a:gd name="connsiteY17" fmla="*/ 691763 h 1501418"/>
                <a:gd name="connsiteX18" fmla="*/ 3430988 w 4806564"/>
                <a:gd name="connsiteY18" fmla="*/ 1144987 h 1501418"/>
                <a:gd name="connsiteX19" fmla="*/ 3597966 w 4806564"/>
                <a:gd name="connsiteY19" fmla="*/ 695739 h 1501418"/>
                <a:gd name="connsiteX20" fmla="*/ 3772894 w 4806564"/>
                <a:gd name="connsiteY20" fmla="*/ 1148963 h 1501418"/>
                <a:gd name="connsiteX21" fmla="*/ 4003482 w 4806564"/>
                <a:gd name="connsiteY21" fmla="*/ 3975 h 1501418"/>
                <a:gd name="connsiteX22" fmla="*/ 4345388 w 4806564"/>
                <a:gd name="connsiteY22" fmla="*/ 1490869 h 1501418"/>
                <a:gd name="connsiteX23" fmla="*/ 4619708 w 4806564"/>
                <a:gd name="connsiteY23" fmla="*/ 691763 h 1501418"/>
                <a:gd name="connsiteX24" fmla="*/ 4802588 w 4806564"/>
                <a:gd name="connsiteY24" fmla="*/ 1144987 h 1501418"/>
                <a:gd name="connsiteX25" fmla="*/ 4802588 w 4806564"/>
                <a:gd name="connsiteY25" fmla="*/ 1144987 h 1501418"/>
                <a:gd name="connsiteX26" fmla="*/ 4806564 w 4806564"/>
                <a:gd name="connsiteY26" fmla="*/ 1141012 h 1501418"/>
                <a:gd name="connsiteX27" fmla="*/ 4806564 w 4806564"/>
                <a:gd name="connsiteY27" fmla="*/ 1141012 h 1501418"/>
                <a:gd name="connsiteX0" fmla="*/ 0 w 4806564"/>
                <a:gd name="connsiteY0" fmla="*/ 1143176 h 1499607"/>
                <a:gd name="connsiteX1" fmla="*/ 170954 w 4806564"/>
                <a:gd name="connsiteY1" fmla="*/ 685976 h 1499607"/>
                <a:gd name="connsiteX2" fmla="*/ 345882 w 4806564"/>
                <a:gd name="connsiteY2" fmla="*/ 1147152 h 1499607"/>
                <a:gd name="connsiteX3" fmla="*/ 516835 w 4806564"/>
                <a:gd name="connsiteY3" fmla="*/ 685976 h 1499607"/>
                <a:gd name="connsiteX4" fmla="*/ 691764 w 4806564"/>
                <a:gd name="connsiteY4" fmla="*/ 1139201 h 1499607"/>
                <a:gd name="connsiteX5" fmla="*/ 862717 w 4806564"/>
                <a:gd name="connsiteY5" fmla="*/ 685976 h 1499607"/>
                <a:gd name="connsiteX6" fmla="*/ 1029694 w 4806564"/>
                <a:gd name="connsiteY6" fmla="*/ 1147152 h 1499607"/>
                <a:gd name="connsiteX7" fmla="*/ 1267503 w 4806564"/>
                <a:gd name="connsiteY7" fmla="*/ 667374 h 1499607"/>
                <a:gd name="connsiteX8" fmla="*/ 1482919 w 4806564"/>
                <a:gd name="connsiteY8" fmla="*/ 1143176 h 1499607"/>
                <a:gd name="connsiteX9" fmla="*/ 1657847 w 4806564"/>
                <a:gd name="connsiteY9" fmla="*/ 685976 h 1499607"/>
                <a:gd name="connsiteX10" fmla="*/ 1824825 w 4806564"/>
                <a:gd name="connsiteY10" fmla="*/ 1143176 h 1499607"/>
                <a:gd name="connsiteX11" fmla="*/ 1995778 w 4806564"/>
                <a:gd name="connsiteY11" fmla="*/ 693928 h 1499607"/>
                <a:gd name="connsiteX12" fmla="*/ 2174682 w 4806564"/>
                <a:gd name="connsiteY12" fmla="*/ 1143176 h 1499607"/>
                <a:gd name="connsiteX13" fmla="*/ 2341660 w 4806564"/>
                <a:gd name="connsiteY13" fmla="*/ 689952 h 1499607"/>
                <a:gd name="connsiteX14" fmla="*/ 2631882 w 4806564"/>
                <a:gd name="connsiteY14" fmla="*/ 1489058 h 1499607"/>
                <a:gd name="connsiteX15" fmla="*/ 2918129 w 4806564"/>
                <a:gd name="connsiteY15" fmla="*/ 689952 h 1499607"/>
                <a:gd name="connsiteX16" fmla="*/ 3093058 w 4806564"/>
                <a:gd name="connsiteY16" fmla="*/ 1139201 h 1499607"/>
                <a:gd name="connsiteX17" fmla="*/ 3260035 w 4806564"/>
                <a:gd name="connsiteY17" fmla="*/ 689952 h 1499607"/>
                <a:gd name="connsiteX18" fmla="*/ 3430988 w 4806564"/>
                <a:gd name="connsiteY18" fmla="*/ 1143176 h 1499607"/>
                <a:gd name="connsiteX19" fmla="*/ 3597966 w 4806564"/>
                <a:gd name="connsiteY19" fmla="*/ 693928 h 1499607"/>
                <a:gd name="connsiteX20" fmla="*/ 3772894 w 4806564"/>
                <a:gd name="connsiteY20" fmla="*/ 1147152 h 1499607"/>
                <a:gd name="connsiteX21" fmla="*/ 4003482 w 4806564"/>
                <a:gd name="connsiteY21" fmla="*/ 2164 h 1499607"/>
                <a:gd name="connsiteX22" fmla="*/ 4345388 w 4806564"/>
                <a:gd name="connsiteY22" fmla="*/ 1489058 h 1499607"/>
                <a:gd name="connsiteX23" fmla="*/ 4619708 w 4806564"/>
                <a:gd name="connsiteY23" fmla="*/ 689952 h 1499607"/>
                <a:gd name="connsiteX24" fmla="*/ 4802588 w 4806564"/>
                <a:gd name="connsiteY24" fmla="*/ 1143176 h 1499607"/>
                <a:gd name="connsiteX25" fmla="*/ 4802588 w 4806564"/>
                <a:gd name="connsiteY25" fmla="*/ 1143176 h 1499607"/>
                <a:gd name="connsiteX26" fmla="*/ 4806564 w 4806564"/>
                <a:gd name="connsiteY26" fmla="*/ 1139201 h 1499607"/>
                <a:gd name="connsiteX27" fmla="*/ 4806564 w 4806564"/>
                <a:gd name="connsiteY27" fmla="*/ 1139201 h 1499607"/>
                <a:gd name="connsiteX0" fmla="*/ 0 w 4806564"/>
                <a:gd name="connsiteY0" fmla="*/ 1143176 h 1499607"/>
                <a:gd name="connsiteX1" fmla="*/ 170954 w 4806564"/>
                <a:gd name="connsiteY1" fmla="*/ 685976 h 1499607"/>
                <a:gd name="connsiteX2" fmla="*/ 345882 w 4806564"/>
                <a:gd name="connsiteY2" fmla="*/ 1147152 h 1499607"/>
                <a:gd name="connsiteX3" fmla="*/ 516835 w 4806564"/>
                <a:gd name="connsiteY3" fmla="*/ 685976 h 1499607"/>
                <a:gd name="connsiteX4" fmla="*/ 691764 w 4806564"/>
                <a:gd name="connsiteY4" fmla="*/ 1139201 h 1499607"/>
                <a:gd name="connsiteX5" fmla="*/ 862717 w 4806564"/>
                <a:gd name="connsiteY5" fmla="*/ 685976 h 1499607"/>
                <a:gd name="connsiteX6" fmla="*/ 1029694 w 4806564"/>
                <a:gd name="connsiteY6" fmla="*/ 1147152 h 1499607"/>
                <a:gd name="connsiteX7" fmla="*/ 1261904 w 4806564"/>
                <a:gd name="connsiteY7" fmla="*/ 687202 h 1499607"/>
                <a:gd name="connsiteX8" fmla="*/ 1482919 w 4806564"/>
                <a:gd name="connsiteY8" fmla="*/ 1143176 h 1499607"/>
                <a:gd name="connsiteX9" fmla="*/ 1657847 w 4806564"/>
                <a:gd name="connsiteY9" fmla="*/ 685976 h 1499607"/>
                <a:gd name="connsiteX10" fmla="*/ 1824825 w 4806564"/>
                <a:gd name="connsiteY10" fmla="*/ 1143176 h 1499607"/>
                <a:gd name="connsiteX11" fmla="*/ 1995778 w 4806564"/>
                <a:gd name="connsiteY11" fmla="*/ 693928 h 1499607"/>
                <a:gd name="connsiteX12" fmla="*/ 2174682 w 4806564"/>
                <a:gd name="connsiteY12" fmla="*/ 1143176 h 1499607"/>
                <a:gd name="connsiteX13" fmla="*/ 2341660 w 4806564"/>
                <a:gd name="connsiteY13" fmla="*/ 689952 h 1499607"/>
                <a:gd name="connsiteX14" fmla="*/ 2631882 w 4806564"/>
                <a:gd name="connsiteY14" fmla="*/ 1489058 h 1499607"/>
                <a:gd name="connsiteX15" fmla="*/ 2918129 w 4806564"/>
                <a:gd name="connsiteY15" fmla="*/ 689952 h 1499607"/>
                <a:gd name="connsiteX16" fmla="*/ 3093058 w 4806564"/>
                <a:gd name="connsiteY16" fmla="*/ 1139201 h 1499607"/>
                <a:gd name="connsiteX17" fmla="*/ 3260035 w 4806564"/>
                <a:gd name="connsiteY17" fmla="*/ 689952 h 1499607"/>
                <a:gd name="connsiteX18" fmla="*/ 3430988 w 4806564"/>
                <a:gd name="connsiteY18" fmla="*/ 1143176 h 1499607"/>
                <a:gd name="connsiteX19" fmla="*/ 3597966 w 4806564"/>
                <a:gd name="connsiteY19" fmla="*/ 693928 h 1499607"/>
                <a:gd name="connsiteX20" fmla="*/ 3772894 w 4806564"/>
                <a:gd name="connsiteY20" fmla="*/ 1147152 h 1499607"/>
                <a:gd name="connsiteX21" fmla="*/ 4003482 w 4806564"/>
                <a:gd name="connsiteY21" fmla="*/ 2164 h 1499607"/>
                <a:gd name="connsiteX22" fmla="*/ 4345388 w 4806564"/>
                <a:gd name="connsiteY22" fmla="*/ 1489058 h 1499607"/>
                <a:gd name="connsiteX23" fmla="*/ 4619708 w 4806564"/>
                <a:gd name="connsiteY23" fmla="*/ 689952 h 1499607"/>
                <a:gd name="connsiteX24" fmla="*/ 4802588 w 4806564"/>
                <a:gd name="connsiteY24" fmla="*/ 1143176 h 1499607"/>
                <a:gd name="connsiteX25" fmla="*/ 4802588 w 4806564"/>
                <a:gd name="connsiteY25" fmla="*/ 1143176 h 1499607"/>
                <a:gd name="connsiteX26" fmla="*/ 4806564 w 4806564"/>
                <a:gd name="connsiteY26" fmla="*/ 1139201 h 1499607"/>
                <a:gd name="connsiteX27" fmla="*/ 4806564 w 4806564"/>
                <a:gd name="connsiteY27" fmla="*/ 1139201 h 1499607"/>
                <a:gd name="connsiteX0" fmla="*/ 0 w 4806564"/>
                <a:gd name="connsiteY0" fmla="*/ 1143176 h 1499607"/>
                <a:gd name="connsiteX1" fmla="*/ 170954 w 4806564"/>
                <a:gd name="connsiteY1" fmla="*/ 685976 h 1499607"/>
                <a:gd name="connsiteX2" fmla="*/ 345882 w 4806564"/>
                <a:gd name="connsiteY2" fmla="*/ 1147152 h 1499607"/>
                <a:gd name="connsiteX3" fmla="*/ 516835 w 4806564"/>
                <a:gd name="connsiteY3" fmla="*/ 685976 h 1499607"/>
                <a:gd name="connsiteX4" fmla="*/ 691764 w 4806564"/>
                <a:gd name="connsiteY4" fmla="*/ 1139201 h 1499607"/>
                <a:gd name="connsiteX5" fmla="*/ 862717 w 4806564"/>
                <a:gd name="connsiteY5" fmla="*/ 685976 h 1499607"/>
                <a:gd name="connsiteX6" fmla="*/ 1029694 w 4806564"/>
                <a:gd name="connsiteY6" fmla="*/ 1147152 h 1499607"/>
                <a:gd name="connsiteX7" fmla="*/ 1261904 w 4806564"/>
                <a:gd name="connsiteY7" fmla="*/ 687202 h 1499607"/>
                <a:gd name="connsiteX8" fmla="*/ 1482919 w 4806564"/>
                <a:gd name="connsiteY8" fmla="*/ 1143176 h 1499607"/>
                <a:gd name="connsiteX9" fmla="*/ 1657847 w 4806564"/>
                <a:gd name="connsiteY9" fmla="*/ 685976 h 1499607"/>
                <a:gd name="connsiteX10" fmla="*/ 1824825 w 4806564"/>
                <a:gd name="connsiteY10" fmla="*/ 1143176 h 1499607"/>
                <a:gd name="connsiteX11" fmla="*/ 1995778 w 4806564"/>
                <a:gd name="connsiteY11" fmla="*/ 693928 h 1499607"/>
                <a:gd name="connsiteX12" fmla="*/ 2174682 w 4806564"/>
                <a:gd name="connsiteY12" fmla="*/ 1143176 h 1499607"/>
                <a:gd name="connsiteX13" fmla="*/ 2341660 w 4806564"/>
                <a:gd name="connsiteY13" fmla="*/ 689952 h 1499607"/>
                <a:gd name="connsiteX14" fmla="*/ 2626283 w 4806564"/>
                <a:gd name="connsiteY14" fmla="*/ 1166858 h 1499607"/>
                <a:gd name="connsiteX15" fmla="*/ 2918129 w 4806564"/>
                <a:gd name="connsiteY15" fmla="*/ 689952 h 1499607"/>
                <a:gd name="connsiteX16" fmla="*/ 3093058 w 4806564"/>
                <a:gd name="connsiteY16" fmla="*/ 1139201 h 1499607"/>
                <a:gd name="connsiteX17" fmla="*/ 3260035 w 4806564"/>
                <a:gd name="connsiteY17" fmla="*/ 689952 h 1499607"/>
                <a:gd name="connsiteX18" fmla="*/ 3430988 w 4806564"/>
                <a:gd name="connsiteY18" fmla="*/ 1143176 h 1499607"/>
                <a:gd name="connsiteX19" fmla="*/ 3597966 w 4806564"/>
                <a:gd name="connsiteY19" fmla="*/ 693928 h 1499607"/>
                <a:gd name="connsiteX20" fmla="*/ 3772894 w 4806564"/>
                <a:gd name="connsiteY20" fmla="*/ 1147152 h 1499607"/>
                <a:gd name="connsiteX21" fmla="*/ 4003482 w 4806564"/>
                <a:gd name="connsiteY21" fmla="*/ 2164 h 1499607"/>
                <a:gd name="connsiteX22" fmla="*/ 4345388 w 4806564"/>
                <a:gd name="connsiteY22" fmla="*/ 1489058 h 1499607"/>
                <a:gd name="connsiteX23" fmla="*/ 4619708 w 4806564"/>
                <a:gd name="connsiteY23" fmla="*/ 689952 h 1499607"/>
                <a:gd name="connsiteX24" fmla="*/ 4802588 w 4806564"/>
                <a:gd name="connsiteY24" fmla="*/ 1143176 h 1499607"/>
                <a:gd name="connsiteX25" fmla="*/ 4802588 w 4806564"/>
                <a:gd name="connsiteY25" fmla="*/ 1143176 h 1499607"/>
                <a:gd name="connsiteX26" fmla="*/ 4806564 w 4806564"/>
                <a:gd name="connsiteY26" fmla="*/ 1139201 h 1499607"/>
                <a:gd name="connsiteX27" fmla="*/ 4806564 w 4806564"/>
                <a:gd name="connsiteY27" fmla="*/ 1139201 h 1499607"/>
                <a:gd name="connsiteX0" fmla="*/ 0 w 4806564"/>
                <a:gd name="connsiteY0" fmla="*/ 1143176 h 1499607"/>
                <a:gd name="connsiteX1" fmla="*/ 170954 w 4806564"/>
                <a:gd name="connsiteY1" fmla="*/ 685976 h 1499607"/>
                <a:gd name="connsiteX2" fmla="*/ 345882 w 4806564"/>
                <a:gd name="connsiteY2" fmla="*/ 1147152 h 1499607"/>
                <a:gd name="connsiteX3" fmla="*/ 516835 w 4806564"/>
                <a:gd name="connsiteY3" fmla="*/ 685976 h 1499607"/>
                <a:gd name="connsiteX4" fmla="*/ 691764 w 4806564"/>
                <a:gd name="connsiteY4" fmla="*/ 1139201 h 1499607"/>
                <a:gd name="connsiteX5" fmla="*/ 862717 w 4806564"/>
                <a:gd name="connsiteY5" fmla="*/ 685976 h 1499607"/>
                <a:gd name="connsiteX6" fmla="*/ 1029694 w 4806564"/>
                <a:gd name="connsiteY6" fmla="*/ 1147152 h 1499607"/>
                <a:gd name="connsiteX7" fmla="*/ 1261904 w 4806564"/>
                <a:gd name="connsiteY7" fmla="*/ 687202 h 1499607"/>
                <a:gd name="connsiteX8" fmla="*/ 1482919 w 4806564"/>
                <a:gd name="connsiteY8" fmla="*/ 1143176 h 1499607"/>
                <a:gd name="connsiteX9" fmla="*/ 1657847 w 4806564"/>
                <a:gd name="connsiteY9" fmla="*/ 685976 h 1499607"/>
                <a:gd name="connsiteX10" fmla="*/ 1824825 w 4806564"/>
                <a:gd name="connsiteY10" fmla="*/ 1143176 h 1499607"/>
                <a:gd name="connsiteX11" fmla="*/ 1995778 w 4806564"/>
                <a:gd name="connsiteY11" fmla="*/ 693928 h 1499607"/>
                <a:gd name="connsiteX12" fmla="*/ 2174682 w 4806564"/>
                <a:gd name="connsiteY12" fmla="*/ 1143176 h 1499607"/>
                <a:gd name="connsiteX13" fmla="*/ 2341660 w 4806564"/>
                <a:gd name="connsiteY13" fmla="*/ 689952 h 1499607"/>
                <a:gd name="connsiteX14" fmla="*/ 2918129 w 4806564"/>
                <a:gd name="connsiteY14" fmla="*/ 689952 h 1499607"/>
                <a:gd name="connsiteX15" fmla="*/ 3093058 w 4806564"/>
                <a:gd name="connsiteY15" fmla="*/ 1139201 h 1499607"/>
                <a:gd name="connsiteX16" fmla="*/ 3260035 w 4806564"/>
                <a:gd name="connsiteY16" fmla="*/ 689952 h 1499607"/>
                <a:gd name="connsiteX17" fmla="*/ 3430988 w 4806564"/>
                <a:gd name="connsiteY17" fmla="*/ 1143176 h 1499607"/>
                <a:gd name="connsiteX18" fmla="*/ 3597966 w 4806564"/>
                <a:gd name="connsiteY18" fmla="*/ 693928 h 1499607"/>
                <a:gd name="connsiteX19" fmla="*/ 3772894 w 4806564"/>
                <a:gd name="connsiteY19" fmla="*/ 1147152 h 1499607"/>
                <a:gd name="connsiteX20" fmla="*/ 4003482 w 4806564"/>
                <a:gd name="connsiteY20" fmla="*/ 2164 h 1499607"/>
                <a:gd name="connsiteX21" fmla="*/ 4345388 w 4806564"/>
                <a:gd name="connsiteY21" fmla="*/ 1489058 h 1499607"/>
                <a:gd name="connsiteX22" fmla="*/ 4619708 w 4806564"/>
                <a:gd name="connsiteY22" fmla="*/ 689952 h 1499607"/>
                <a:gd name="connsiteX23" fmla="*/ 4802588 w 4806564"/>
                <a:gd name="connsiteY23" fmla="*/ 1143176 h 1499607"/>
                <a:gd name="connsiteX24" fmla="*/ 4802588 w 4806564"/>
                <a:gd name="connsiteY24" fmla="*/ 1143176 h 1499607"/>
                <a:gd name="connsiteX25" fmla="*/ 4806564 w 4806564"/>
                <a:gd name="connsiteY25" fmla="*/ 1139201 h 1499607"/>
                <a:gd name="connsiteX26" fmla="*/ 4806564 w 4806564"/>
                <a:gd name="connsiteY26" fmla="*/ 1139201 h 1499607"/>
                <a:gd name="connsiteX0" fmla="*/ 0 w 4806564"/>
                <a:gd name="connsiteY0" fmla="*/ 1143176 h 1499607"/>
                <a:gd name="connsiteX1" fmla="*/ 170954 w 4806564"/>
                <a:gd name="connsiteY1" fmla="*/ 685976 h 1499607"/>
                <a:gd name="connsiteX2" fmla="*/ 345882 w 4806564"/>
                <a:gd name="connsiteY2" fmla="*/ 1147152 h 1499607"/>
                <a:gd name="connsiteX3" fmla="*/ 516835 w 4806564"/>
                <a:gd name="connsiteY3" fmla="*/ 685976 h 1499607"/>
                <a:gd name="connsiteX4" fmla="*/ 691764 w 4806564"/>
                <a:gd name="connsiteY4" fmla="*/ 1139201 h 1499607"/>
                <a:gd name="connsiteX5" fmla="*/ 862717 w 4806564"/>
                <a:gd name="connsiteY5" fmla="*/ 685976 h 1499607"/>
                <a:gd name="connsiteX6" fmla="*/ 1029694 w 4806564"/>
                <a:gd name="connsiteY6" fmla="*/ 1147152 h 1499607"/>
                <a:gd name="connsiteX7" fmla="*/ 1261904 w 4806564"/>
                <a:gd name="connsiteY7" fmla="*/ 687202 h 1499607"/>
                <a:gd name="connsiteX8" fmla="*/ 1482919 w 4806564"/>
                <a:gd name="connsiteY8" fmla="*/ 1143176 h 1499607"/>
                <a:gd name="connsiteX9" fmla="*/ 1657847 w 4806564"/>
                <a:gd name="connsiteY9" fmla="*/ 685976 h 1499607"/>
                <a:gd name="connsiteX10" fmla="*/ 1824825 w 4806564"/>
                <a:gd name="connsiteY10" fmla="*/ 1143176 h 1499607"/>
                <a:gd name="connsiteX11" fmla="*/ 1995778 w 4806564"/>
                <a:gd name="connsiteY11" fmla="*/ 693928 h 1499607"/>
                <a:gd name="connsiteX12" fmla="*/ 2174682 w 4806564"/>
                <a:gd name="connsiteY12" fmla="*/ 1143176 h 1499607"/>
                <a:gd name="connsiteX13" fmla="*/ 2341660 w 4806564"/>
                <a:gd name="connsiteY13" fmla="*/ 689952 h 1499607"/>
                <a:gd name="connsiteX14" fmla="*/ 2918129 w 4806564"/>
                <a:gd name="connsiteY14" fmla="*/ 689952 h 1499607"/>
                <a:gd name="connsiteX15" fmla="*/ 3260035 w 4806564"/>
                <a:gd name="connsiteY15" fmla="*/ 689952 h 1499607"/>
                <a:gd name="connsiteX16" fmla="*/ 3430988 w 4806564"/>
                <a:gd name="connsiteY16" fmla="*/ 1143176 h 1499607"/>
                <a:gd name="connsiteX17" fmla="*/ 3597966 w 4806564"/>
                <a:gd name="connsiteY17" fmla="*/ 693928 h 1499607"/>
                <a:gd name="connsiteX18" fmla="*/ 3772894 w 4806564"/>
                <a:gd name="connsiteY18" fmla="*/ 1147152 h 1499607"/>
                <a:gd name="connsiteX19" fmla="*/ 4003482 w 4806564"/>
                <a:gd name="connsiteY19" fmla="*/ 2164 h 1499607"/>
                <a:gd name="connsiteX20" fmla="*/ 4345388 w 4806564"/>
                <a:gd name="connsiteY20" fmla="*/ 1489058 h 1499607"/>
                <a:gd name="connsiteX21" fmla="*/ 4619708 w 4806564"/>
                <a:gd name="connsiteY21" fmla="*/ 689952 h 1499607"/>
                <a:gd name="connsiteX22" fmla="*/ 4802588 w 4806564"/>
                <a:gd name="connsiteY22" fmla="*/ 1143176 h 1499607"/>
                <a:gd name="connsiteX23" fmla="*/ 4802588 w 4806564"/>
                <a:gd name="connsiteY23" fmla="*/ 1143176 h 1499607"/>
                <a:gd name="connsiteX24" fmla="*/ 4806564 w 4806564"/>
                <a:gd name="connsiteY24" fmla="*/ 1139201 h 1499607"/>
                <a:gd name="connsiteX25" fmla="*/ 4806564 w 4806564"/>
                <a:gd name="connsiteY25" fmla="*/ 1139201 h 1499607"/>
                <a:gd name="connsiteX0" fmla="*/ 0 w 4806564"/>
                <a:gd name="connsiteY0" fmla="*/ 1143176 h 1499607"/>
                <a:gd name="connsiteX1" fmla="*/ 170954 w 4806564"/>
                <a:gd name="connsiteY1" fmla="*/ 685976 h 1499607"/>
                <a:gd name="connsiteX2" fmla="*/ 345882 w 4806564"/>
                <a:gd name="connsiteY2" fmla="*/ 1147152 h 1499607"/>
                <a:gd name="connsiteX3" fmla="*/ 516835 w 4806564"/>
                <a:gd name="connsiteY3" fmla="*/ 685976 h 1499607"/>
                <a:gd name="connsiteX4" fmla="*/ 691764 w 4806564"/>
                <a:gd name="connsiteY4" fmla="*/ 1139201 h 1499607"/>
                <a:gd name="connsiteX5" fmla="*/ 862717 w 4806564"/>
                <a:gd name="connsiteY5" fmla="*/ 685976 h 1499607"/>
                <a:gd name="connsiteX6" fmla="*/ 1029694 w 4806564"/>
                <a:gd name="connsiteY6" fmla="*/ 1147152 h 1499607"/>
                <a:gd name="connsiteX7" fmla="*/ 1261904 w 4806564"/>
                <a:gd name="connsiteY7" fmla="*/ 687202 h 1499607"/>
                <a:gd name="connsiteX8" fmla="*/ 1482919 w 4806564"/>
                <a:gd name="connsiteY8" fmla="*/ 1143176 h 1499607"/>
                <a:gd name="connsiteX9" fmla="*/ 1657847 w 4806564"/>
                <a:gd name="connsiteY9" fmla="*/ 685976 h 1499607"/>
                <a:gd name="connsiteX10" fmla="*/ 1824825 w 4806564"/>
                <a:gd name="connsiteY10" fmla="*/ 1143176 h 1499607"/>
                <a:gd name="connsiteX11" fmla="*/ 1995778 w 4806564"/>
                <a:gd name="connsiteY11" fmla="*/ 693928 h 1499607"/>
                <a:gd name="connsiteX12" fmla="*/ 2174682 w 4806564"/>
                <a:gd name="connsiteY12" fmla="*/ 1143176 h 1499607"/>
                <a:gd name="connsiteX13" fmla="*/ 2341660 w 4806564"/>
                <a:gd name="connsiteY13" fmla="*/ 689952 h 1499607"/>
                <a:gd name="connsiteX14" fmla="*/ 2918129 w 4806564"/>
                <a:gd name="connsiteY14" fmla="*/ 689952 h 1499607"/>
                <a:gd name="connsiteX15" fmla="*/ 3260035 w 4806564"/>
                <a:gd name="connsiteY15" fmla="*/ 689952 h 1499607"/>
                <a:gd name="connsiteX16" fmla="*/ 3597966 w 4806564"/>
                <a:gd name="connsiteY16" fmla="*/ 693928 h 1499607"/>
                <a:gd name="connsiteX17" fmla="*/ 3772894 w 4806564"/>
                <a:gd name="connsiteY17" fmla="*/ 1147152 h 1499607"/>
                <a:gd name="connsiteX18" fmla="*/ 4003482 w 4806564"/>
                <a:gd name="connsiteY18" fmla="*/ 2164 h 1499607"/>
                <a:gd name="connsiteX19" fmla="*/ 4345388 w 4806564"/>
                <a:gd name="connsiteY19" fmla="*/ 1489058 h 1499607"/>
                <a:gd name="connsiteX20" fmla="*/ 4619708 w 4806564"/>
                <a:gd name="connsiteY20" fmla="*/ 689952 h 1499607"/>
                <a:gd name="connsiteX21" fmla="*/ 4802588 w 4806564"/>
                <a:gd name="connsiteY21" fmla="*/ 1143176 h 1499607"/>
                <a:gd name="connsiteX22" fmla="*/ 4802588 w 4806564"/>
                <a:gd name="connsiteY22" fmla="*/ 1143176 h 1499607"/>
                <a:gd name="connsiteX23" fmla="*/ 4806564 w 4806564"/>
                <a:gd name="connsiteY23" fmla="*/ 1139201 h 1499607"/>
                <a:gd name="connsiteX24" fmla="*/ 4806564 w 4806564"/>
                <a:gd name="connsiteY24" fmla="*/ 1139201 h 1499607"/>
                <a:gd name="connsiteX0" fmla="*/ 0 w 4806564"/>
                <a:gd name="connsiteY0" fmla="*/ 1157433 h 1513864"/>
                <a:gd name="connsiteX1" fmla="*/ 170954 w 4806564"/>
                <a:gd name="connsiteY1" fmla="*/ 700233 h 1513864"/>
                <a:gd name="connsiteX2" fmla="*/ 345882 w 4806564"/>
                <a:gd name="connsiteY2" fmla="*/ 1161409 h 1513864"/>
                <a:gd name="connsiteX3" fmla="*/ 516835 w 4806564"/>
                <a:gd name="connsiteY3" fmla="*/ 700233 h 1513864"/>
                <a:gd name="connsiteX4" fmla="*/ 691764 w 4806564"/>
                <a:gd name="connsiteY4" fmla="*/ 1153458 h 1513864"/>
                <a:gd name="connsiteX5" fmla="*/ 862717 w 4806564"/>
                <a:gd name="connsiteY5" fmla="*/ 700233 h 1513864"/>
                <a:gd name="connsiteX6" fmla="*/ 1029694 w 4806564"/>
                <a:gd name="connsiteY6" fmla="*/ 1161409 h 1513864"/>
                <a:gd name="connsiteX7" fmla="*/ 1261904 w 4806564"/>
                <a:gd name="connsiteY7" fmla="*/ 701459 h 1513864"/>
                <a:gd name="connsiteX8" fmla="*/ 1482919 w 4806564"/>
                <a:gd name="connsiteY8" fmla="*/ 1157433 h 1513864"/>
                <a:gd name="connsiteX9" fmla="*/ 1657847 w 4806564"/>
                <a:gd name="connsiteY9" fmla="*/ 700233 h 1513864"/>
                <a:gd name="connsiteX10" fmla="*/ 1824825 w 4806564"/>
                <a:gd name="connsiteY10" fmla="*/ 1157433 h 1513864"/>
                <a:gd name="connsiteX11" fmla="*/ 1995778 w 4806564"/>
                <a:gd name="connsiteY11" fmla="*/ 708185 h 1513864"/>
                <a:gd name="connsiteX12" fmla="*/ 2174682 w 4806564"/>
                <a:gd name="connsiteY12" fmla="*/ 1157433 h 1513864"/>
                <a:gd name="connsiteX13" fmla="*/ 2341660 w 4806564"/>
                <a:gd name="connsiteY13" fmla="*/ 704209 h 1513864"/>
                <a:gd name="connsiteX14" fmla="*/ 2918129 w 4806564"/>
                <a:gd name="connsiteY14" fmla="*/ 704209 h 1513864"/>
                <a:gd name="connsiteX15" fmla="*/ 3260035 w 4806564"/>
                <a:gd name="connsiteY15" fmla="*/ 704209 h 1513864"/>
                <a:gd name="connsiteX16" fmla="*/ 3597966 w 4806564"/>
                <a:gd name="connsiteY16" fmla="*/ 708185 h 1513864"/>
                <a:gd name="connsiteX17" fmla="*/ 4003482 w 4806564"/>
                <a:gd name="connsiteY17" fmla="*/ 16421 h 1513864"/>
                <a:gd name="connsiteX18" fmla="*/ 4345388 w 4806564"/>
                <a:gd name="connsiteY18" fmla="*/ 1503315 h 1513864"/>
                <a:gd name="connsiteX19" fmla="*/ 4619708 w 4806564"/>
                <a:gd name="connsiteY19" fmla="*/ 704209 h 1513864"/>
                <a:gd name="connsiteX20" fmla="*/ 4802588 w 4806564"/>
                <a:gd name="connsiteY20" fmla="*/ 1157433 h 1513864"/>
                <a:gd name="connsiteX21" fmla="*/ 4802588 w 4806564"/>
                <a:gd name="connsiteY21" fmla="*/ 1157433 h 1513864"/>
                <a:gd name="connsiteX22" fmla="*/ 4806564 w 4806564"/>
                <a:gd name="connsiteY22" fmla="*/ 1153458 h 1513864"/>
                <a:gd name="connsiteX23" fmla="*/ 4806564 w 4806564"/>
                <a:gd name="connsiteY23" fmla="*/ 1153458 h 1513864"/>
                <a:gd name="connsiteX0" fmla="*/ 0 w 4806564"/>
                <a:gd name="connsiteY0" fmla="*/ 509339 h 855221"/>
                <a:gd name="connsiteX1" fmla="*/ 170954 w 4806564"/>
                <a:gd name="connsiteY1" fmla="*/ 52139 h 855221"/>
                <a:gd name="connsiteX2" fmla="*/ 345882 w 4806564"/>
                <a:gd name="connsiteY2" fmla="*/ 513315 h 855221"/>
                <a:gd name="connsiteX3" fmla="*/ 516835 w 4806564"/>
                <a:gd name="connsiteY3" fmla="*/ 52139 h 855221"/>
                <a:gd name="connsiteX4" fmla="*/ 691764 w 4806564"/>
                <a:gd name="connsiteY4" fmla="*/ 505364 h 855221"/>
                <a:gd name="connsiteX5" fmla="*/ 862717 w 4806564"/>
                <a:gd name="connsiteY5" fmla="*/ 52139 h 855221"/>
                <a:gd name="connsiteX6" fmla="*/ 1029694 w 4806564"/>
                <a:gd name="connsiteY6" fmla="*/ 513315 h 855221"/>
                <a:gd name="connsiteX7" fmla="*/ 1261904 w 4806564"/>
                <a:gd name="connsiteY7" fmla="*/ 53365 h 855221"/>
                <a:gd name="connsiteX8" fmla="*/ 1482919 w 4806564"/>
                <a:gd name="connsiteY8" fmla="*/ 509339 h 855221"/>
                <a:gd name="connsiteX9" fmla="*/ 1657847 w 4806564"/>
                <a:gd name="connsiteY9" fmla="*/ 52139 h 855221"/>
                <a:gd name="connsiteX10" fmla="*/ 1824825 w 4806564"/>
                <a:gd name="connsiteY10" fmla="*/ 509339 h 855221"/>
                <a:gd name="connsiteX11" fmla="*/ 1995778 w 4806564"/>
                <a:gd name="connsiteY11" fmla="*/ 60091 h 855221"/>
                <a:gd name="connsiteX12" fmla="*/ 2174682 w 4806564"/>
                <a:gd name="connsiteY12" fmla="*/ 509339 h 855221"/>
                <a:gd name="connsiteX13" fmla="*/ 2341660 w 4806564"/>
                <a:gd name="connsiteY13" fmla="*/ 56115 h 855221"/>
                <a:gd name="connsiteX14" fmla="*/ 2918129 w 4806564"/>
                <a:gd name="connsiteY14" fmla="*/ 56115 h 855221"/>
                <a:gd name="connsiteX15" fmla="*/ 3260035 w 4806564"/>
                <a:gd name="connsiteY15" fmla="*/ 56115 h 855221"/>
                <a:gd name="connsiteX16" fmla="*/ 3597966 w 4806564"/>
                <a:gd name="connsiteY16" fmla="*/ 60091 h 855221"/>
                <a:gd name="connsiteX17" fmla="*/ 4345388 w 4806564"/>
                <a:gd name="connsiteY17" fmla="*/ 855221 h 855221"/>
                <a:gd name="connsiteX18" fmla="*/ 4619708 w 4806564"/>
                <a:gd name="connsiteY18" fmla="*/ 56115 h 855221"/>
                <a:gd name="connsiteX19" fmla="*/ 4802588 w 4806564"/>
                <a:gd name="connsiteY19" fmla="*/ 509339 h 855221"/>
                <a:gd name="connsiteX20" fmla="*/ 4802588 w 4806564"/>
                <a:gd name="connsiteY20" fmla="*/ 509339 h 855221"/>
                <a:gd name="connsiteX21" fmla="*/ 4806564 w 4806564"/>
                <a:gd name="connsiteY21" fmla="*/ 505364 h 855221"/>
                <a:gd name="connsiteX22" fmla="*/ 4806564 w 4806564"/>
                <a:gd name="connsiteY22" fmla="*/ 505364 h 855221"/>
                <a:gd name="connsiteX0" fmla="*/ 0 w 4806564"/>
                <a:gd name="connsiteY0" fmla="*/ 486796 h 490772"/>
                <a:gd name="connsiteX1" fmla="*/ 170954 w 4806564"/>
                <a:gd name="connsiteY1" fmla="*/ 29596 h 490772"/>
                <a:gd name="connsiteX2" fmla="*/ 345882 w 4806564"/>
                <a:gd name="connsiteY2" fmla="*/ 490772 h 490772"/>
                <a:gd name="connsiteX3" fmla="*/ 516835 w 4806564"/>
                <a:gd name="connsiteY3" fmla="*/ 29596 h 490772"/>
                <a:gd name="connsiteX4" fmla="*/ 691764 w 4806564"/>
                <a:gd name="connsiteY4" fmla="*/ 482821 h 490772"/>
                <a:gd name="connsiteX5" fmla="*/ 862717 w 4806564"/>
                <a:gd name="connsiteY5" fmla="*/ 29596 h 490772"/>
                <a:gd name="connsiteX6" fmla="*/ 1029694 w 4806564"/>
                <a:gd name="connsiteY6" fmla="*/ 490772 h 490772"/>
                <a:gd name="connsiteX7" fmla="*/ 1261904 w 4806564"/>
                <a:gd name="connsiteY7" fmla="*/ 30822 h 490772"/>
                <a:gd name="connsiteX8" fmla="*/ 1482919 w 4806564"/>
                <a:gd name="connsiteY8" fmla="*/ 486796 h 490772"/>
                <a:gd name="connsiteX9" fmla="*/ 1657847 w 4806564"/>
                <a:gd name="connsiteY9" fmla="*/ 29596 h 490772"/>
                <a:gd name="connsiteX10" fmla="*/ 1824825 w 4806564"/>
                <a:gd name="connsiteY10" fmla="*/ 486796 h 490772"/>
                <a:gd name="connsiteX11" fmla="*/ 1995778 w 4806564"/>
                <a:gd name="connsiteY11" fmla="*/ 37548 h 490772"/>
                <a:gd name="connsiteX12" fmla="*/ 2174682 w 4806564"/>
                <a:gd name="connsiteY12" fmla="*/ 486796 h 490772"/>
                <a:gd name="connsiteX13" fmla="*/ 2341660 w 4806564"/>
                <a:gd name="connsiteY13" fmla="*/ 33572 h 490772"/>
                <a:gd name="connsiteX14" fmla="*/ 2918129 w 4806564"/>
                <a:gd name="connsiteY14" fmla="*/ 33572 h 490772"/>
                <a:gd name="connsiteX15" fmla="*/ 3260035 w 4806564"/>
                <a:gd name="connsiteY15" fmla="*/ 33572 h 490772"/>
                <a:gd name="connsiteX16" fmla="*/ 3597966 w 4806564"/>
                <a:gd name="connsiteY16" fmla="*/ 37548 h 490772"/>
                <a:gd name="connsiteX17" fmla="*/ 4619708 w 4806564"/>
                <a:gd name="connsiteY17" fmla="*/ 33572 h 490772"/>
                <a:gd name="connsiteX18" fmla="*/ 4802588 w 4806564"/>
                <a:gd name="connsiteY18" fmla="*/ 486796 h 490772"/>
                <a:gd name="connsiteX19" fmla="*/ 4802588 w 4806564"/>
                <a:gd name="connsiteY19" fmla="*/ 486796 h 490772"/>
                <a:gd name="connsiteX20" fmla="*/ 4806564 w 4806564"/>
                <a:gd name="connsiteY20" fmla="*/ 482821 h 490772"/>
                <a:gd name="connsiteX21" fmla="*/ 4806564 w 4806564"/>
                <a:gd name="connsiteY21" fmla="*/ 482821 h 490772"/>
                <a:gd name="connsiteX0" fmla="*/ 0 w 4806564"/>
                <a:gd name="connsiteY0" fmla="*/ 486943 h 490919"/>
                <a:gd name="connsiteX1" fmla="*/ 170954 w 4806564"/>
                <a:gd name="connsiteY1" fmla="*/ 29743 h 490919"/>
                <a:gd name="connsiteX2" fmla="*/ 345882 w 4806564"/>
                <a:gd name="connsiteY2" fmla="*/ 490919 h 490919"/>
                <a:gd name="connsiteX3" fmla="*/ 516835 w 4806564"/>
                <a:gd name="connsiteY3" fmla="*/ 29743 h 490919"/>
                <a:gd name="connsiteX4" fmla="*/ 691764 w 4806564"/>
                <a:gd name="connsiteY4" fmla="*/ 482968 h 490919"/>
                <a:gd name="connsiteX5" fmla="*/ 862717 w 4806564"/>
                <a:gd name="connsiteY5" fmla="*/ 29743 h 490919"/>
                <a:gd name="connsiteX6" fmla="*/ 1029694 w 4806564"/>
                <a:gd name="connsiteY6" fmla="*/ 490919 h 490919"/>
                <a:gd name="connsiteX7" fmla="*/ 1261904 w 4806564"/>
                <a:gd name="connsiteY7" fmla="*/ 30969 h 490919"/>
                <a:gd name="connsiteX8" fmla="*/ 1482919 w 4806564"/>
                <a:gd name="connsiteY8" fmla="*/ 486943 h 490919"/>
                <a:gd name="connsiteX9" fmla="*/ 1657847 w 4806564"/>
                <a:gd name="connsiteY9" fmla="*/ 29743 h 490919"/>
                <a:gd name="connsiteX10" fmla="*/ 1824825 w 4806564"/>
                <a:gd name="connsiteY10" fmla="*/ 486943 h 490919"/>
                <a:gd name="connsiteX11" fmla="*/ 1995778 w 4806564"/>
                <a:gd name="connsiteY11" fmla="*/ 37695 h 490919"/>
                <a:gd name="connsiteX12" fmla="*/ 2174682 w 4806564"/>
                <a:gd name="connsiteY12" fmla="*/ 486943 h 490919"/>
                <a:gd name="connsiteX13" fmla="*/ 2341660 w 4806564"/>
                <a:gd name="connsiteY13" fmla="*/ 33719 h 490919"/>
                <a:gd name="connsiteX14" fmla="*/ 3260035 w 4806564"/>
                <a:gd name="connsiteY14" fmla="*/ 33719 h 490919"/>
                <a:gd name="connsiteX15" fmla="*/ 3597966 w 4806564"/>
                <a:gd name="connsiteY15" fmla="*/ 37695 h 490919"/>
                <a:gd name="connsiteX16" fmla="*/ 4619708 w 4806564"/>
                <a:gd name="connsiteY16" fmla="*/ 33719 h 490919"/>
                <a:gd name="connsiteX17" fmla="*/ 4802588 w 4806564"/>
                <a:gd name="connsiteY17" fmla="*/ 486943 h 490919"/>
                <a:gd name="connsiteX18" fmla="*/ 4802588 w 4806564"/>
                <a:gd name="connsiteY18" fmla="*/ 486943 h 490919"/>
                <a:gd name="connsiteX19" fmla="*/ 4806564 w 4806564"/>
                <a:gd name="connsiteY19" fmla="*/ 482968 h 490919"/>
                <a:gd name="connsiteX20" fmla="*/ 4806564 w 4806564"/>
                <a:gd name="connsiteY20" fmla="*/ 482968 h 490919"/>
                <a:gd name="connsiteX0" fmla="*/ 0 w 4806564"/>
                <a:gd name="connsiteY0" fmla="*/ 485502 h 489478"/>
                <a:gd name="connsiteX1" fmla="*/ 170954 w 4806564"/>
                <a:gd name="connsiteY1" fmla="*/ 28302 h 489478"/>
                <a:gd name="connsiteX2" fmla="*/ 345882 w 4806564"/>
                <a:gd name="connsiteY2" fmla="*/ 489478 h 489478"/>
                <a:gd name="connsiteX3" fmla="*/ 516835 w 4806564"/>
                <a:gd name="connsiteY3" fmla="*/ 28302 h 489478"/>
                <a:gd name="connsiteX4" fmla="*/ 691764 w 4806564"/>
                <a:gd name="connsiteY4" fmla="*/ 481527 h 489478"/>
                <a:gd name="connsiteX5" fmla="*/ 862717 w 4806564"/>
                <a:gd name="connsiteY5" fmla="*/ 28302 h 489478"/>
                <a:gd name="connsiteX6" fmla="*/ 1029694 w 4806564"/>
                <a:gd name="connsiteY6" fmla="*/ 489478 h 489478"/>
                <a:gd name="connsiteX7" fmla="*/ 1261904 w 4806564"/>
                <a:gd name="connsiteY7" fmla="*/ 29528 h 489478"/>
                <a:gd name="connsiteX8" fmla="*/ 1482919 w 4806564"/>
                <a:gd name="connsiteY8" fmla="*/ 485502 h 489478"/>
                <a:gd name="connsiteX9" fmla="*/ 1657847 w 4806564"/>
                <a:gd name="connsiteY9" fmla="*/ 28302 h 489478"/>
                <a:gd name="connsiteX10" fmla="*/ 1824825 w 4806564"/>
                <a:gd name="connsiteY10" fmla="*/ 485502 h 489478"/>
                <a:gd name="connsiteX11" fmla="*/ 1995778 w 4806564"/>
                <a:gd name="connsiteY11" fmla="*/ 36254 h 489478"/>
                <a:gd name="connsiteX12" fmla="*/ 2174682 w 4806564"/>
                <a:gd name="connsiteY12" fmla="*/ 485502 h 489478"/>
                <a:gd name="connsiteX13" fmla="*/ 2341660 w 4806564"/>
                <a:gd name="connsiteY13" fmla="*/ 32278 h 489478"/>
                <a:gd name="connsiteX14" fmla="*/ 3597966 w 4806564"/>
                <a:gd name="connsiteY14" fmla="*/ 36254 h 489478"/>
                <a:gd name="connsiteX15" fmla="*/ 4619708 w 4806564"/>
                <a:gd name="connsiteY15" fmla="*/ 32278 h 489478"/>
                <a:gd name="connsiteX16" fmla="*/ 4802588 w 4806564"/>
                <a:gd name="connsiteY16" fmla="*/ 485502 h 489478"/>
                <a:gd name="connsiteX17" fmla="*/ 4802588 w 4806564"/>
                <a:gd name="connsiteY17" fmla="*/ 485502 h 489478"/>
                <a:gd name="connsiteX18" fmla="*/ 4806564 w 4806564"/>
                <a:gd name="connsiteY18" fmla="*/ 481527 h 489478"/>
                <a:gd name="connsiteX19" fmla="*/ 4806564 w 4806564"/>
                <a:gd name="connsiteY19" fmla="*/ 481527 h 489478"/>
                <a:gd name="connsiteX0" fmla="*/ 0 w 4865390"/>
                <a:gd name="connsiteY0" fmla="*/ 509876 h 513852"/>
                <a:gd name="connsiteX1" fmla="*/ 170954 w 4865390"/>
                <a:gd name="connsiteY1" fmla="*/ 52676 h 513852"/>
                <a:gd name="connsiteX2" fmla="*/ 345882 w 4865390"/>
                <a:gd name="connsiteY2" fmla="*/ 513852 h 513852"/>
                <a:gd name="connsiteX3" fmla="*/ 516835 w 4865390"/>
                <a:gd name="connsiteY3" fmla="*/ 52676 h 513852"/>
                <a:gd name="connsiteX4" fmla="*/ 691764 w 4865390"/>
                <a:gd name="connsiteY4" fmla="*/ 505901 h 513852"/>
                <a:gd name="connsiteX5" fmla="*/ 862717 w 4865390"/>
                <a:gd name="connsiteY5" fmla="*/ 52676 h 513852"/>
                <a:gd name="connsiteX6" fmla="*/ 1029694 w 4865390"/>
                <a:gd name="connsiteY6" fmla="*/ 513852 h 513852"/>
                <a:gd name="connsiteX7" fmla="*/ 1261904 w 4865390"/>
                <a:gd name="connsiteY7" fmla="*/ 53902 h 513852"/>
                <a:gd name="connsiteX8" fmla="*/ 1482919 w 4865390"/>
                <a:gd name="connsiteY8" fmla="*/ 509876 h 513852"/>
                <a:gd name="connsiteX9" fmla="*/ 1657847 w 4865390"/>
                <a:gd name="connsiteY9" fmla="*/ 52676 h 513852"/>
                <a:gd name="connsiteX10" fmla="*/ 1824825 w 4865390"/>
                <a:gd name="connsiteY10" fmla="*/ 509876 h 513852"/>
                <a:gd name="connsiteX11" fmla="*/ 1995778 w 4865390"/>
                <a:gd name="connsiteY11" fmla="*/ 60628 h 513852"/>
                <a:gd name="connsiteX12" fmla="*/ 2174682 w 4865390"/>
                <a:gd name="connsiteY12" fmla="*/ 509876 h 513852"/>
                <a:gd name="connsiteX13" fmla="*/ 2341660 w 4865390"/>
                <a:gd name="connsiteY13" fmla="*/ 56652 h 513852"/>
                <a:gd name="connsiteX14" fmla="*/ 4619708 w 4865390"/>
                <a:gd name="connsiteY14" fmla="*/ 56652 h 513852"/>
                <a:gd name="connsiteX15" fmla="*/ 4802588 w 4865390"/>
                <a:gd name="connsiteY15" fmla="*/ 509876 h 513852"/>
                <a:gd name="connsiteX16" fmla="*/ 4802588 w 4865390"/>
                <a:gd name="connsiteY16" fmla="*/ 509876 h 513852"/>
                <a:gd name="connsiteX17" fmla="*/ 4806564 w 4865390"/>
                <a:gd name="connsiteY17" fmla="*/ 505901 h 513852"/>
                <a:gd name="connsiteX18" fmla="*/ 4806564 w 4865390"/>
                <a:gd name="connsiteY18" fmla="*/ 505901 h 513852"/>
                <a:gd name="connsiteX0" fmla="*/ 0 w 4865390"/>
                <a:gd name="connsiteY0" fmla="*/ 519495 h 523471"/>
                <a:gd name="connsiteX1" fmla="*/ 170954 w 4865390"/>
                <a:gd name="connsiteY1" fmla="*/ 62295 h 523471"/>
                <a:gd name="connsiteX2" fmla="*/ 345882 w 4865390"/>
                <a:gd name="connsiteY2" fmla="*/ 523471 h 523471"/>
                <a:gd name="connsiteX3" fmla="*/ 516835 w 4865390"/>
                <a:gd name="connsiteY3" fmla="*/ 62295 h 523471"/>
                <a:gd name="connsiteX4" fmla="*/ 691764 w 4865390"/>
                <a:gd name="connsiteY4" fmla="*/ 515520 h 523471"/>
                <a:gd name="connsiteX5" fmla="*/ 862717 w 4865390"/>
                <a:gd name="connsiteY5" fmla="*/ 62295 h 523471"/>
                <a:gd name="connsiteX6" fmla="*/ 1029694 w 4865390"/>
                <a:gd name="connsiteY6" fmla="*/ 523471 h 523471"/>
                <a:gd name="connsiteX7" fmla="*/ 1261904 w 4865390"/>
                <a:gd name="connsiteY7" fmla="*/ 63521 h 523471"/>
                <a:gd name="connsiteX8" fmla="*/ 1482919 w 4865390"/>
                <a:gd name="connsiteY8" fmla="*/ 519495 h 523471"/>
                <a:gd name="connsiteX9" fmla="*/ 1657847 w 4865390"/>
                <a:gd name="connsiteY9" fmla="*/ 62295 h 523471"/>
                <a:gd name="connsiteX10" fmla="*/ 1824825 w 4865390"/>
                <a:gd name="connsiteY10" fmla="*/ 519495 h 523471"/>
                <a:gd name="connsiteX11" fmla="*/ 1995778 w 4865390"/>
                <a:gd name="connsiteY11" fmla="*/ 70247 h 523471"/>
                <a:gd name="connsiteX12" fmla="*/ 2174682 w 4865390"/>
                <a:gd name="connsiteY12" fmla="*/ 519495 h 523471"/>
                <a:gd name="connsiteX13" fmla="*/ 2341660 w 4865390"/>
                <a:gd name="connsiteY13" fmla="*/ 66271 h 523471"/>
                <a:gd name="connsiteX14" fmla="*/ 4619708 w 4865390"/>
                <a:gd name="connsiteY14" fmla="*/ 66271 h 523471"/>
                <a:gd name="connsiteX15" fmla="*/ 4802588 w 4865390"/>
                <a:gd name="connsiteY15" fmla="*/ 519495 h 523471"/>
                <a:gd name="connsiteX16" fmla="*/ 4802588 w 4865390"/>
                <a:gd name="connsiteY16" fmla="*/ 519495 h 523471"/>
                <a:gd name="connsiteX17" fmla="*/ 4806564 w 4865390"/>
                <a:gd name="connsiteY17" fmla="*/ 515520 h 523471"/>
                <a:gd name="connsiteX18" fmla="*/ 4806564 w 4865390"/>
                <a:gd name="connsiteY18" fmla="*/ 515520 h 523471"/>
                <a:gd name="connsiteX0" fmla="*/ 0 w 4806564"/>
                <a:gd name="connsiteY0" fmla="*/ 536067 h 540043"/>
                <a:gd name="connsiteX1" fmla="*/ 170954 w 4806564"/>
                <a:gd name="connsiteY1" fmla="*/ 78867 h 540043"/>
                <a:gd name="connsiteX2" fmla="*/ 345882 w 4806564"/>
                <a:gd name="connsiteY2" fmla="*/ 540043 h 540043"/>
                <a:gd name="connsiteX3" fmla="*/ 516835 w 4806564"/>
                <a:gd name="connsiteY3" fmla="*/ 78867 h 540043"/>
                <a:gd name="connsiteX4" fmla="*/ 691764 w 4806564"/>
                <a:gd name="connsiteY4" fmla="*/ 532092 h 540043"/>
                <a:gd name="connsiteX5" fmla="*/ 862717 w 4806564"/>
                <a:gd name="connsiteY5" fmla="*/ 78867 h 540043"/>
                <a:gd name="connsiteX6" fmla="*/ 1029694 w 4806564"/>
                <a:gd name="connsiteY6" fmla="*/ 540043 h 540043"/>
                <a:gd name="connsiteX7" fmla="*/ 1261904 w 4806564"/>
                <a:gd name="connsiteY7" fmla="*/ 80093 h 540043"/>
                <a:gd name="connsiteX8" fmla="*/ 1482919 w 4806564"/>
                <a:gd name="connsiteY8" fmla="*/ 536067 h 540043"/>
                <a:gd name="connsiteX9" fmla="*/ 1657847 w 4806564"/>
                <a:gd name="connsiteY9" fmla="*/ 78867 h 540043"/>
                <a:gd name="connsiteX10" fmla="*/ 1824825 w 4806564"/>
                <a:gd name="connsiteY10" fmla="*/ 536067 h 540043"/>
                <a:gd name="connsiteX11" fmla="*/ 1995778 w 4806564"/>
                <a:gd name="connsiteY11" fmla="*/ 86819 h 540043"/>
                <a:gd name="connsiteX12" fmla="*/ 2174682 w 4806564"/>
                <a:gd name="connsiteY12" fmla="*/ 536067 h 540043"/>
                <a:gd name="connsiteX13" fmla="*/ 2341660 w 4806564"/>
                <a:gd name="connsiteY13" fmla="*/ 82843 h 540043"/>
                <a:gd name="connsiteX14" fmla="*/ 4619708 w 4806564"/>
                <a:gd name="connsiteY14" fmla="*/ 82843 h 540043"/>
                <a:gd name="connsiteX15" fmla="*/ 4802588 w 4806564"/>
                <a:gd name="connsiteY15" fmla="*/ 536067 h 540043"/>
                <a:gd name="connsiteX16" fmla="*/ 4802588 w 4806564"/>
                <a:gd name="connsiteY16" fmla="*/ 536067 h 540043"/>
                <a:gd name="connsiteX17" fmla="*/ 4806564 w 4806564"/>
                <a:gd name="connsiteY17" fmla="*/ 532092 h 540043"/>
                <a:gd name="connsiteX18" fmla="*/ 4806564 w 4806564"/>
                <a:gd name="connsiteY18" fmla="*/ 532092 h 5400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4806564" h="540043">
                  <a:moveTo>
                    <a:pt x="0" y="536067"/>
                  </a:moveTo>
                  <a:cubicBezTo>
                    <a:pt x="56653" y="307135"/>
                    <a:pt x="113307" y="78204"/>
                    <a:pt x="170954" y="78867"/>
                  </a:cubicBezTo>
                  <a:cubicBezTo>
                    <a:pt x="228601" y="79530"/>
                    <a:pt x="288235" y="540043"/>
                    <a:pt x="345882" y="540043"/>
                  </a:cubicBezTo>
                  <a:cubicBezTo>
                    <a:pt x="403529" y="540043"/>
                    <a:pt x="459188" y="80192"/>
                    <a:pt x="516835" y="78867"/>
                  </a:cubicBezTo>
                  <a:cubicBezTo>
                    <a:pt x="574482" y="77542"/>
                    <a:pt x="634117" y="532092"/>
                    <a:pt x="691764" y="532092"/>
                  </a:cubicBezTo>
                  <a:cubicBezTo>
                    <a:pt x="749411" y="532092"/>
                    <a:pt x="806395" y="77542"/>
                    <a:pt x="862717" y="78867"/>
                  </a:cubicBezTo>
                  <a:cubicBezTo>
                    <a:pt x="919039" y="80192"/>
                    <a:pt x="963163" y="539839"/>
                    <a:pt x="1029694" y="540043"/>
                  </a:cubicBezTo>
                  <a:cubicBezTo>
                    <a:pt x="1096225" y="540247"/>
                    <a:pt x="1186367" y="80756"/>
                    <a:pt x="1261904" y="80093"/>
                  </a:cubicBezTo>
                  <a:cubicBezTo>
                    <a:pt x="1337441" y="79430"/>
                    <a:pt x="1416929" y="536271"/>
                    <a:pt x="1482919" y="536067"/>
                  </a:cubicBezTo>
                  <a:cubicBezTo>
                    <a:pt x="1548909" y="535863"/>
                    <a:pt x="1600863" y="78867"/>
                    <a:pt x="1657847" y="78867"/>
                  </a:cubicBezTo>
                  <a:cubicBezTo>
                    <a:pt x="1714831" y="78867"/>
                    <a:pt x="1768503" y="534742"/>
                    <a:pt x="1824825" y="536067"/>
                  </a:cubicBezTo>
                  <a:cubicBezTo>
                    <a:pt x="1881147" y="537392"/>
                    <a:pt x="1937469" y="86819"/>
                    <a:pt x="1995778" y="86819"/>
                  </a:cubicBezTo>
                  <a:cubicBezTo>
                    <a:pt x="2054087" y="86819"/>
                    <a:pt x="2117035" y="536730"/>
                    <a:pt x="2174682" y="536067"/>
                  </a:cubicBezTo>
                  <a:cubicBezTo>
                    <a:pt x="2232329" y="535404"/>
                    <a:pt x="2242062" y="183165"/>
                    <a:pt x="2341660" y="82843"/>
                  </a:cubicBezTo>
                  <a:cubicBezTo>
                    <a:pt x="2441258" y="-17479"/>
                    <a:pt x="4506263" y="-37307"/>
                    <a:pt x="4619708" y="82843"/>
                  </a:cubicBezTo>
                  <a:cubicBezTo>
                    <a:pt x="4733153" y="202993"/>
                    <a:pt x="4802588" y="536067"/>
                    <a:pt x="4802588" y="536067"/>
                  </a:cubicBezTo>
                  <a:lnTo>
                    <a:pt x="4802588" y="536067"/>
                  </a:lnTo>
                  <a:lnTo>
                    <a:pt x="4806564" y="532092"/>
                  </a:lnTo>
                  <a:lnTo>
                    <a:pt x="4806564" y="532092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 dirty="0"/>
            </a:p>
          </p:txBody>
        </p:sp>
        <p:cxnSp>
          <p:nvCxnSpPr>
            <p:cNvPr id="25" name="Přímá spojnice 24">
              <a:extLst>
                <a:ext uri="{FF2B5EF4-FFF2-40B4-BE49-F238E27FC236}">
                  <a16:creationId xmlns:a16="http://schemas.microsoft.com/office/drawing/2014/main" id="{E5A7C51E-948B-4886-A817-94BFBE8DA242}"/>
                </a:ext>
              </a:extLst>
            </p:cNvPr>
            <p:cNvCxnSpPr/>
            <p:nvPr/>
          </p:nvCxnSpPr>
          <p:spPr>
            <a:xfrm>
              <a:off x="504056" y="786709"/>
              <a:ext cx="0" cy="202160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Přímá spojnice 25">
              <a:extLst>
                <a:ext uri="{FF2B5EF4-FFF2-40B4-BE49-F238E27FC236}">
                  <a16:creationId xmlns:a16="http://schemas.microsoft.com/office/drawing/2014/main" id="{2084F117-C507-49FE-9DA9-820F75458139}"/>
                </a:ext>
              </a:extLst>
            </p:cNvPr>
            <p:cNvCxnSpPr/>
            <p:nvPr/>
          </p:nvCxnSpPr>
          <p:spPr>
            <a:xfrm flipH="1">
              <a:off x="504056" y="2448272"/>
              <a:ext cx="590465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Přímá spojnice 26">
              <a:extLst>
                <a:ext uri="{FF2B5EF4-FFF2-40B4-BE49-F238E27FC236}">
                  <a16:creationId xmlns:a16="http://schemas.microsoft.com/office/drawing/2014/main" id="{49EAC44B-4F78-4F98-9318-FB22AA006FBF}"/>
                </a:ext>
              </a:extLst>
            </p:cNvPr>
            <p:cNvCxnSpPr/>
            <p:nvPr/>
          </p:nvCxnSpPr>
          <p:spPr>
            <a:xfrm flipH="1">
              <a:off x="504056" y="2088232"/>
              <a:ext cx="590465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Přímá spojnice 27">
              <a:extLst>
                <a:ext uri="{FF2B5EF4-FFF2-40B4-BE49-F238E27FC236}">
                  <a16:creationId xmlns:a16="http://schemas.microsoft.com/office/drawing/2014/main" id="{29B08A6F-EFCF-465B-AACB-3FAB0759ACE9}"/>
                </a:ext>
              </a:extLst>
            </p:cNvPr>
            <p:cNvCxnSpPr/>
            <p:nvPr/>
          </p:nvCxnSpPr>
          <p:spPr>
            <a:xfrm flipH="1">
              <a:off x="504056" y="1628476"/>
              <a:ext cx="590465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Přímá spojnice 28">
              <a:extLst>
                <a:ext uri="{FF2B5EF4-FFF2-40B4-BE49-F238E27FC236}">
                  <a16:creationId xmlns:a16="http://schemas.microsoft.com/office/drawing/2014/main" id="{8B0BB9EB-E03D-4430-9046-B50BE4C65E52}"/>
                </a:ext>
              </a:extLst>
            </p:cNvPr>
            <p:cNvCxnSpPr/>
            <p:nvPr/>
          </p:nvCxnSpPr>
          <p:spPr>
            <a:xfrm flipH="1">
              <a:off x="504056" y="936104"/>
              <a:ext cx="590465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ovéPole 13">
              <a:extLst>
                <a:ext uri="{FF2B5EF4-FFF2-40B4-BE49-F238E27FC236}">
                  <a16:creationId xmlns:a16="http://schemas.microsoft.com/office/drawing/2014/main" id="{AB713B09-B36F-442F-9A92-8BE54A873864}"/>
                </a:ext>
              </a:extLst>
            </p:cNvPr>
            <p:cNvSpPr txBox="1"/>
            <p:nvPr/>
          </p:nvSpPr>
          <p:spPr>
            <a:xfrm>
              <a:off x="134064" y="750949"/>
              <a:ext cx="576064" cy="29591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cs-CZ" sz="1800" kern="1200" dirty="0">
                  <a:solidFill>
                    <a:srgbClr val="000000"/>
                  </a:solidFill>
                  <a:effectLst/>
                  <a:latin typeface="+mn-lt"/>
                  <a:ea typeface="Times New Roman"/>
                </a:rPr>
                <a:t>V </a:t>
              </a:r>
              <a:r>
                <a:rPr lang="en-US" sz="1800" kern="1200" dirty="0">
                  <a:solidFill>
                    <a:srgbClr val="000000"/>
                  </a:solidFill>
                  <a:effectLst/>
                  <a:latin typeface="+mn-lt"/>
                  <a:ea typeface="Times New Roman"/>
                </a:rPr>
                <a:t>[l]</a:t>
              </a:r>
              <a:endParaRPr lang="cs-CZ" sz="2800" dirty="0">
                <a:effectLst/>
                <a:latin typeface="+mn-lt"/>
                <a:ea typeface="Times New Roman"/>
              </a:endParaRPr>
            </a:p>
          </p:txBody>
        </p:sp>
        <p:cxnSp>
          <p:nvCxnSpPr>
            <p:cNvPr id="31" name="Přímá spojnice 30">
              <a:extLst>
                <a:ext uri="{FF2B5EF4-FFF2-40B4-BE49-F238E27FC236}">
                  <a16:creationId xmlns:a16="http://schemas.microsoft.com/office/drawing/2014/main" id="{B684B3AD-79E5-4364-A77F-082DC7BDAC1B}"/>
                </a:ext>
              </a:extLst>
            </p:cNvPr>
            <p:cNvCxnSpPr/>
            <p:nvPr/>
          </p:nvCxnSpPr>
          <p:spPr>
            <a:xfrm flipH="1">
              <a:off x="504056" y="2736304"/>
              <a:ext cx="590465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6" name="Přímá spojnice se šipkou 35">
            <a:extLst>
              <a:ext uri="{FF2B5EF4-FFF2-40B4-BE49-F238E27FC236}">
                <a16:creationId xmlns:a16="http://schemas.microsoft.com/office/drawing/2014/main" id="{8061173D-B464-4ABF-9BE8-C21A428EE4F6}"/>
              </a:ext>
            </a:extLst>
          </p:cNvPr>
          <p:cNvCxnSpPr/>
          <p:nvPr/>
        </p:nvCxnSpPr>
        <p:spPr bwMode="auto">
          <a:xfrm flipH="1">
            <a:off x="5588000" y="2396067"/>
            <a:ext cx="342053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accent1"/>
            </a:solidFill>
            <a:prstDash val="solid"/>
            <a:miter lim="800000"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Zástupný symbol pro obsah 4">
            <a:extLst>
              <a:ext uri="{FF2B5EF4-FFF2-40B4-BE49-F238E27FC236}">
                <a16:creationId xmlns:a16="http://schemas.microsoft.com/office/drawing/2014/main" id="{DBD36CAA-F0BA-4528-B0FF-B5ECD0A91E60}"/>
              </a:ext>
            </a:extLst>
          </p:cNvPr>
          <p:cNvSpPr txBox="1">
            <a:spLocks/>
          </p:cNvSpPr>
          <p:nvPr/>
        </p:nvSpPr>
        <p:spPr>
          <a:xfrm>
            <a:off x="1687755" y="4876857"/>
            <a:ext cx="3840978" cy="65438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>
              <a:buNone/>
            </a:pPr>
            <a:r>
              <a:rPr lang="en-US" sz="1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Dynamic lung volumes</a:t>
            </a:r>
            <a:r>
              <a:rPr lang="cs-CZ" sz="1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</a:t>
            </a:r>
          </a:p>
          <a:p>
            <a:r>
              <a:rPr lang="en-US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Minute</a:t>
            </a:r>
            <a:r>
              <a:rPr lang="cs-CZ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ventilation</a:t>
            </a:r>
          </a:p>
          <a:p>
            <a:r>
              <a:rPr lang="en-US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Apneic</a:t>
            </a:r>
            <a:r>
              <a:rPr lang="cs-CZ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pauses</a:t>
            </a:r>
            <a:r>
              <a:rPr lang="cs-CZ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(inspirium/expirium)</a:t>
            </a:r>
          </a:p>
          <a:p>
            <a:r>
              <a:rPr lang="en-US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Frequency</a:t>
            </a:r>
            <a:r>
              <a:rPr lang="cs-CZ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of</a:t>
            </a:r>
            <a:r>
              <a:rPr lang="cs-CZ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breathing</a:t>
            </a:r>
            <a:endParaRPr lang="en-US" sz="1200" kern="0" dirty="0"/>
          </a:p>
        </p:txBody>
      </p:sp>
      <p:sp>
        <p:nvSpPr>
          <p:cNvPr id="38" name="Obdélník 37">
            <a:extLst>
              <a:ext uri="{FF2B5EF4-FFF2-40B4-BE49-F238E27FC236}">
                <a16:creationId xmlns:a16="http://schemas.microsoft.com/office/drawing/2014/main" id="{507717AA-AF69-40EC-9415-0F1F3989A849}"/>
              </a:ext>
            </a:extLst>
          </p:cNvPr>
          <p:cNvSpPr/>
          <p:nvPr/>
        </p:nvSpPr>
        <p:spPr>
          <a:xfrm>
            <a:off x="6688643" y="1955354"/>
            <a:ext cx="15824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800" dirty="0" err="1">
                <a:latin typeface="+mn-lt"/>
              </a:rPr>
              <a:t>Apneic</a:t>
            </a:r>
            <a:r>
              <a:rPr lang="cs-CZ" sz="1800" dirty="0">
                <a:latin typeface="+mn-lt"/>
              </a:rPr>
              <a:t> </a:t>
            </a:r>
            <a:r>
              <a:rPr lang="cs-CZ" sz="1800" dirty="0" err="1">
                <a:latin typeface="+mn-lt"/>
              </a:rPr>
              <a:t>pause</a:t>
            </a:r>
            <a:endParaRPr lang="cs-CZ" sz="1800" dirty="0">
              <a:latin typeface="+mn-lt"/>
            </a:endParaRPr>
          </a:p>
        </p:txBody>
      </p:sp>
      <p:cxnSp>
        <p:nvCxnSpPr>
          <p:cNvPr id="39" name="Přímá spojnice se šipkou 38">
            <a:extLst>
              <a:ext uri="{FF2B5EF4-FFF2-40B4-BE49-F238E27FC236}">
                <a16:creationId xmlns:a16="http://schemas.microsoft.com/office/drawing/2014/main" id="{9EA5DD20-5451-4FA9-A272-3D94664B8ADC}"/>
              </a:ext>
            </a:extLst>
          </p:cNvPr>
          <p:cNvCxnSpPr/>
          <p:nvPr/>
        </p:nvCxnSpPr>
        <p:spPr bwMode="auto">
          <a:xfrm flipH="1">
            <a:off x="1930391" y="3826936"/>
            <a:ext cx="342053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accent1"/>
            </a:solidFill>
            <a:prstDash val="solid"/>
            <a:miter lim="800000"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" name="Obdélník 39">
            <a:extLst>
              <a:ext uri="{FF2B5EF4-FFF2-40B4-BE49-F238E27FC236}">
                <a16:creationId xmlns:a16="http://schemas.microsoft.com/office/drawing/2014/main" id="{FB1C8EFD-9931-4F12-9204-4018E07A1D1D}"/>
              </a:ext>
            </a:extLst>
          </p:cNvPr>
          <p:cNvSpPr/>
          <p:nvPr/>
        </p:nvSpPr>
        <p:spPr>
          <a:xfrm>
            <a:off x="3022562" y="3775693"/>
            <a:ext cx="1338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800" dirty="0" err="1">
                <a:latin typeface="+mn-lt"/>
              </a:rPr>
              <a:t>Frequency</a:t>
            </a:r>
            <a:r>
              <a:rPr lang="cs-CZ" sz="1800" dirty="0">
                <a:latin typeface="+mn-lt"/>
              </a:rPr>
              <a:t> </a:t>
            </a:r>
          </a:p>
        </p:txBody>
      </p:sp>
      <p:sp>
        <p:nvSpPr>
          <p:cNvPr id="41" name="Obdélník 40">
            <a:extLst>
              <a:ext uri="{FF2B5EF4-FFF2-40B4-BE49-F238E27FC236}">
                <a16:creationId xmlns:a16="http://schemas.microsoft.com/office/drawing/2014/main" id="{212354F4-4244-407D-B568-A69D052BBA68}"/>
              </a:ext>
            </a:extLst>
          </p:cNvPr>
          <p:cNvSpPr/>
          <p:nvPr/>
        </p:nvSpPr>
        <p:spPr>
          <a:xfrm>
            <a:off x="10193854" y="4647760"/>
            <a:ext cx="6206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800" dirty="0" err="1">
                <a:latin typeface="+mn-lt"/>
              </a:rPr>
              <a:t>time</a:t>
            </a:r>
            <a:endParaRPr lang="cs-CZ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486362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6547A6E-D33C-4704-920D-15CC8B59C8C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en-US" noProof="0" dirty="0"/>
              <a:t>Physiology department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18E0517-5E0A-41A3-8E75-2C525B9ACA0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3AD8291-6FD8-48DD-ACA8-6E5A42BFD4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999" y="720000"/>
            <a:ext cx="11305223" cy="451576"/>
          </a:xfrm>
        </p:spPr>
        <p:txBody>
          <a:bodyPr/>
          <a:lstStyle/>
          <a:p>
            <a:r>
              <a:rPr lang="cs-CZ" dirty="0" err="1"/>
              <a:t>Dynamic</a:t>
            </a:r>
            <a:r>
              <a:rPr lang="cs-CZ" dirty="0"/>
              <a:t> </a:t>
            </a:r>
            <a:r>
              <a:rPr lang="cs-CZ" dirty="0" err="1"/>
              <a:t>parameters</a:t>
            </a:r>
            <a:endParaRPr lang="en-US" dirty="0"/>
          </a:p>
        </p:txBody>
      </p:sp>
      <p:sp>
        <p:nvSpPr>
          <p:cNvPr id="7" name="Zástupný symbol pro obsah 6">
            <a:extLst>
              <a:ext uri="{FF2B5EF4-FFF2-40B4-BE49-F238E27FC236}">
                <a16:creationId xmlns:a16="http://schemas.microsoft.com/office/drawing/2014/main" id="{8BE9994B-67C1-4FB3-8774-66D58BC284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3"/>
            <a:ext cx="10753200" cy="536848"/>
          </a:xfrm>
        </p:spPr>
        <p:txBody>
          <a:bodyPr/>
          <a:lstStyle/>
          <a:p>
            <a:pPr marL="72000" indent="0">
              <a:buNone/>
            </a:pP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Dynamic lung volumes</a:t>
            </a:r>
            <a:endParaRPr lang="cs-CZ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cs-CZ" dirty="0"/>
          </a:p>
        </p:txBody>
      </p:sp>
      <p:grpSp>
        <p:nvGrpSpPr>
          <p:cNvPr id="38" name="Skupina 37">
            <a:extLst>
              <a:ext uri="{FF2B5EF4-FFF2-40B4-BE49-F238E27FC236}">
                <a16:creationId xmlns:a16="http://schemas.microsoft.com/office/drawing/2014/main" id="{B178E33D-4875-4154-9DF1-B4E56003A1B0}"/>
              </a:ext>
            </a:extLst>
          </p:cNvPr>
          <p:cNvGrpSpPr/>
          <p:nvPr/>
        </p:nvGrpSpPr>
        <p:grpSpPr>
          <a:xfrm>
            <a:off x="663825" y="2375910"/>
            <a:ext cx="4297822" cy="3673289"/>
            <a:chOff x="5348721" y="2996952"/>
            <a:chExt cx="3687775" cy="2514547"/>
          </a:xfrm>
        </p:grpSpPr>
        <p:grpSp>
          <p:nvGrpSpPr>
            <p:cNvPr id="39" name="Skupina 38">
              <a:extLst>
                <a:ext uri="{FF2B5EF4-FFF2-40B4-BE49-F238E27FC236}">
                  <a16:creationId xmlns:a16="http://schemas.microsoft.com/office/drawing/2014/main" id="{938AAE11-DA2C-4C99-A15B-01DD78A2BF58}"/>
                </a:ext>
              </a:extLst>
            </p:cNvPr>
            <p:cNvGrpSpPr/>
            <p:nvPr/>
          </p:nvGrpSpPr>
          <p:grpSpPr>
            <a:xfrm>
              <a:off x="5348721" y="2996952"/>
              <a:ext cx="3338079" cy="2284730"/>
              <a:chOff x="296396" y="-32399"/>
              <a:chExt cx="3950892" cy="3011462"/>
            </a:xfrm>
          </p:grpSpPr>
          <p:grpSp>
            <p:nvGrpSpPr>
              <p:cNvPr id="48" name="Skupina 47">
                <a:extLst>
                  <a:ext uri="{FF2B5EF4-FFF2-40B4-BE49-F238E27FC236}">
                    <a16:creationId xmlns:a16="http://schemas.microsoft.com/office/drawing/2014/main" id="{A95B782E-A9E7-4EA5-8745-726C77A3EF2F}"/>
                  </a:ext>
                </a:extLst>
              </p:cNvPr>
              <p:cNvGrpSpPr/>
              <p:nvPr/>
            </p:nvGrpSpPr>
            <p:grpSpPr>
              <a:xfrm>
                <a:off x="871296" y="25880"/>
                <a:ext cx="3375992" cy="2953183"/>
                <a:chOff x="872480" y="28286"/>
                <a:chExt cx="3375992" cy="2953659"/>
              </a:xfrm>
            </p:grpSpPr>
            <p:cxnSp>
              <p:nvCxnSpPr>
                <p:cNvPr id="57" name="Přímá spojnice 56">
                  <a:extLst>
                    <a:ext uri="{FF2B5EF4-FFF2-40B4-BE49-F238E27FC236}">
                      <a16:creationId xmlns:a16="http://schemas.microsoft.com/office/drawing/2014/main" id="{D2C9F85B-2CBA-4860-976F-D75564ACE6E4}"/>
                    </a:ext>
                  </a:extLst>
                </p:cNvPr>
                <p:cNvCxnSpPr/>
                <p:nvPr/>
              </p:nvCxnSpPr>
              <p:spPr>
                <a:xfrm>
                  <a:off x="880880" y="28286"/>
                  <a:ext cx="0" cy="295232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Přímá spojnice 57">
                  <a:extLst>
                    <a:ext uri="{FF2B5EF4-FFF2-40B4-BE49-F238E27FC236}">
                      <a16:creationId xmlns:a16="http://schemas.microsoft.com/office/drawing/2014/main" id="{BCBF29AB-9756-4C5A-85EA-852002662C5A}"/>
                    </a:ext>
                  </a:extLst>
                </p:cNvPr>
                <p:cNvCxnSpPr/>
                <p:nvPr/>
              </p:nvCxnSpPr>
              <p:spPr>
                <a:xfrm flipH="1">
                  <a:off x="872480" y="2981945"/>
                  <a:ext cx="3375992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9" name="TextovéPole 48">
                <a:extLst>
                  <a:ext uri="{FF2B5EF4-FFF2-40B4-BE49-F238E27FC236}">
                    <a16:creationId xmlns:a16="http://schemas.microsoft.com/office/drawing/2014/main" id="{7448294D-049C-4855-9F91-12ADD00C4FF4}"/>
                  </a:ext>
                </a:extLst>
              </p:cNvPr>
              <p:cNvSpPr txBox="1"/>
              <p:nvPr/>
            </p:nvSpPr>
            <p:spPr>
              <a:xfrm>
                <a:off x="296396" y="-32399"/>
                <a:ext cx="577197" cy="341110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>
                  <a:spcAft>
                    <a:spcPts val="0"/>
                  </a:spcAft>
                </a:pPr>
                <a:r>
                  <a:rPr lang="cs-CZ" sz="1600" kern="1200" dirty="0">
                    <a:solidFill>
                      <a:srgbClr val="000000"/>
                    </a:solidFill>
                    <a:effectLst/>
                    <a:latin typeface="+mn-lt"/>
                    <a:ea typeface="Times New Roman"/>
                  </a:rPr>
                  <a:t>V </a:t>
                </a:r>
                <a:r>
                  <a:rPr lang="en-US" sz="1600" kern="1200" dirty="0">
                    <a:solidFill>
                      <a:srgbClr val="000000"/>
                    </a:solidFill>
                    <a:effectLst/>
                    <a:latin typeface="+mn-lt"/>
                    <a:ea typeface="Times New Roman"/>
                  </a:rPr>
                  <a:t>[l]</a:t>
                </a:r>
                <a:endParaRPr lang="cs-CZ" dirty="0">
                  <a:effectLst/>
                  <a:latin typeface="+mn-lt"/>
                  <a:ea typeface="Times New Roman"/>
                </a:endParaRPr>
              </a:p>
            </p:txBody>
          </p:sp>
          <p:sp>
            <p:nvSpPr>
              <p:cNvPr id="50" name="Volný tvar 17">
                <a:extLst>
                  <a:ext uri="{FF2B5EF4-FFF2-40B4-BE49-F238E27FC236}">
                    <a16:creationId xmlns:a16="http://schemas.microsoft.com/office/drawing/2014/main" id="{F1F26E06-B82F-45FB-8A65-7672A5B19A37}"/>
                  </a:ext>
                </a:extLst>
              </p:cNvPr>
              <p:cNvSpPr/>
              <p:nvPr/>
            </p:nvSpPr>
            <p:spPr>
              <a:xfrm>
                <a:off x="888521" y="439947"/>
                <a:ext cx="2948181" cy="1910121"/>
              </a:xfrm>
              <a:custGeom>
                <a:avLst/>
                <a:gdLst>
                  <a:gd name="connsiteX0" fmla="*/ 0 w 2910177"/>
                  <a:gd name="connsiteY0" fmla="*/ 0 h 1911257"/>
                  <a:gd name="connsiteX1" fmla="*/ 31805 w 2910177"/>
                  <a:gd name="connsiteY1" fmla="*/ 477078 h 1911257"/>
                  <a:gd name="connsiteX2" fmla="*/ 143123 w 2910177"/>
                  <a:gd name="connsiteY2" fmla="*/ 1057524 h 1911257"/>
                  <a:gd name="connsiteX3" fmla="*/ 326003 w 2910177"/>
                  <a:gd name="connsiteY3" fmla="*/ 1526651 h 1911257"/>
                  <a:gd name="connsiteX4" fmla="*/ 612250 w 2910177"/>
                  <a:gd name="connsiteY4" fmla="*/ 1868557 h 1911257"/>
                  <a:gd name="connsiteX5" fmla="*/ 811033 w 2910177"/>
                  <a:gd name="connsiteY5" fmla="*/ 1908313 h 1911257"/>
                  <a:gd name="connsiteX6" fmla="*/ 1272209 w 2910177"/>
                  <a:gd name="connsiteY6" fmla="*/ 1908313 h 1911257"/>
                  <a:gd name="connsiteX7" fmla="*/ 1630017 w 2910177"/>
                  <a:gd name="connsiteY7" fmla="*/ 1908313 h 1911257"/>
                  <a:gd name="connsiteX8" fmla="*/ 1963972 w 2910177"/>
                  <a:gd name="connsiteY8" fmla="*/ 1908313 h 1911257"/>
                  <a:gd name="connsiteX9" fmla="*/ 2361537 w 2910177"/>
                  <a:gd name="connsiteY9" fmla="*/ 1908313 h 1911257"/>
                  <a:gd name="connsiteX10" fmla="*/ 2671638 w 2910177"/>
                  <a:gd name="connsiteY10" fmla="*/ 1908313 h 1911257"/>
                  <a:gd name="connsiteX11" fmla="*/ 2671638 w 2910177"/>
                  <a:gd name="connsiteY11" fmla="*/ 1908313 h 1911257"/>
                  <a:gd name="connsiteX12" fmla="*/ 2910177 w 2910177"/>
                  <a:gd name="connsiteY12" fmla="*/ 1908313 h 1911257"/>
                  <a:gd name="connsiteX0" fmla="*/ 0 w 2910177"/>
                  <a:gd name="connsiteY0" fmla="*/ 0 h 1913613"/>
                  <a:gd name="connsiteX1" fmla="*/ 31805 w 2910177"/>
                  <a:gd name="connsiteY1" fmla="*/ 477078 h 1913613"/>
                  <a:gd name="connsiteX2" fmla="*/ 143123 w 2910177"/>
                  <a:gd name="connsiteY2" fmla="*/ 1057524 h 1913613"/>
                  <a:gd name="connsiteX3" fmla="*/ 326003 w 2910177"/>
                  <a:gd name="connsiteY3" fmla="*/ 1526651 h 1913613"/>
                  <a:gd name="connsiteX4" fmla="*/ 588396 w 2910177"/>
                  <a:gd name="connsiteY4" fmla="*/ 1836752 h 1913613"/>
                  <a:gd name="connsiteX5" fmla="*/ 811033 w 2910177"/>
                  <a:gd name="connsiteY5" fmla="*/ 1908313 h 1913613"/>
                  <a:gd name="connsiteX6" fmla="*/ 1272209 w 2910177"/>
                  <a:gd name="connsiteY6" fmla="*/ 1908313 h 1913613"/>
                  <a:gd name="connsiteX7" fmla="*/ 1630017 w 2910177"/>
                  <a:gd name="connsiteY7" fmla="*/ 1908313 h 1913613"/>
                  <a:gd name="connsiteX8" fmla="*/ 1963972 w 2910177"/>
                  <a:gd name="connsiteY8" fmla="*/ 1908313 h 1913613"/>
                  <a:gd name="connsiteX9" fmla="*/ 2361537 w 2910177"/>
                  <a:gd name="connsiteY9" fmla="*/ 1908313 h 1913613"/>
                  <a:gd name="connsiteX10" fmla="*/ 2671638 w 2910177"/>
                  <a:gd name="connsiteY10" fmla="*/ 1908313 h 1913613"/>
                  <a:gd name="connsiteX11" fmla="*/ 2671638 w 2910177"/>
                  <a:gd name="connsiteY11" fmla="*/ 1908313 h 1913613"/>
                  <a:gd name="connsiteX12" fmla="*/ 2910177 w 2910177"/>
                  <a:gd name="connsiteY12" fmla="*/ 1908313 h 1913613"/>
                  <a:gd name="connsiteX0" fmla="*/ 0 w 2910177"/>
                  <a:gd name="connsiteY0" fmla="*/ 0 h 1919963"/>
                  <a:gd name="connsiteX1" fmla="*/ 31805 w 2910177"/>
                  <a:gd name="connsiteY1" fmla="*/ 477078 h 1919963"/>
                  <a:gd name="connsiteX2" fmla="*/ 143123 w 2910177"/>
                  <a:gd name="connsiteY2" fmla="*/ 1057524 h 1919963"/>
                  <a:gd name="connsiteX3" fmla="*/ 326003 w 2910177"/>
                  <a:gd name="connsiteY3" fmla="*/ 1526651 h 1919963"/>
                  <a:gd name="connsiteX4" fmla="*/ 521721 w 2910177"/>
                  <a:gd name="connsiteY4" fmla="*/ 1751027 h 1919963"/>
                  <a:gd name="connsiteX5" fmla="*/ 811033 w 2910177"/>
                  <a:gd name="connsiteY5" fmla="*/ 1908313 h 1919963"/>
                  <a:gd name="connsiteX6" fmla="*/ 1272209 w 2910177"/>
                  <a:gd name="connsiteY6" fmla="*/ 1908313 h 1919963"/>
                  <a:gd name="connsiteX7" fmla="*/ 1630017 w 2910177"/>
                  <a:gd name="connsiteY7" fmla="*/ 1908313 h 1919963"/>
                  <a:gd name="connsiteX8" fmla="*/ 1963972 w 2910177"/>
                  <a:gd name="connsiteY8" fmla="*/ 1908313 h 1919963"/>
                  <a:gd name="connsiteX9" fmla="*/ 2361537 w 2910177"/>
                  <a:gd name="connsiteY9" fmla="*/ 1908313 h 1919963"/>
                  <a:gd name="connsiteX10" fmla="*/ 2671638 w 2910177"/>
                  <a:gd name="connsiteY10" fmla="*/ 1908313 h 1919963"/>
                  <a:gd name="connsiteX11" fmla="*/ 2671638 w 2910177"/>
                  <a:gd name="connsiteY11" fmla="*/ 1908313 h 1919963"/>
                  <a:gd name="connsiteX12" fmla="*/ 2910177 w 2910177"/>
                  <a:gd name="connsiteY12" fmla="*/ 1908313 h 1919963"/>
                  <a:gd name="connsiteX0" fmla="*/ 0 w 2910177"/>
                  <a:gd name="connsiteY0" fmla="*/ 0 h 1909724"/>
                  <a:gd name="connsiteX1" fmla="*/ 31805 w 2910177"/>
                  <a:gd name="connsiteY1" fmla="*/ 477078 h 1909724"/>
                  <a:gd name="connsiteX2" fmla="*/ 143123 w 2910177"/>
                  <a:gd name="connsiteY2" fmla="*/ 1057524 h 1909724"/>
                  <a:gd name="connsiteX3" fmla="*/ 326003 w 2910177"/>
                  <a:gd name="connsiteY3" fmla="*/ 1526651 h 1909724"/>
                  <a:gd name="connsiteX4" fmla="*/ 521721 w 2910177"/>
                  <a:gd name="connsiteY4" fmla="*/ 1751027 h 1909724"/>
                  <a:gd name="connsiteX5" fmla="*/ 849133 w 2910177"/>
                  <a:gd name="connsiteY5" fmla="*/ 1889263 h 1909724"/>
                  <a:gd name="connsiteX6" fmla="*/ 1272209 w 2910177"/>
                  <a:gd name="connsiteY6" fmla="*/ 1908313 h 1909724"/>
                  <a:gd name="connsiteX7" fmla="*/ 1630017 w 2910177"/>
                  <a:gd name="connsiteY7" fmla="*/ 1908313 h 1909724"/>
                  <a:gd name="connsiteX8" fmla="*/ 1963972 w 2910177"/>
                  <a:gd name="connsiteY8" fmla="*/ 1908313 h 1909724"/>
                  <a:gd name="connsiteX9" fmla="*/ 2361537 w 2910177"/>
                  <a:gd name="connsiteY9" fmla="*/ 1908313 h 1909724"/>
                  <a:gd name="connsiteX10" fmla="*/ 2671638 w 2910177"/>
                  <a:gd name="connsiteY10" fmla="*/ 1908313 h 1909724"/>
                  <a:gd name="connsiteX11" fmla="*/ 2671638 w 2910177"/>
                  <a:gd name="connsiteY11" fmla="*/ 1908313 h 1909724"/>
                  <a:gd name="connsiteX12" fmla="*/ 2910177 w 2910177"/>
                  <a:gd name="connsiteY12" fmla="*/ 1908313 h 1909724"/>
                  <a:gd name="connsiteX0" fmla="*/ 0 w 2948277"/>
                  <a:gd name="connsiteY0" fmla="*/ 0 h 1909724"/>
                  <a:gd name="connsiteX1" fmla="*/ 69905 w 2948277"/>
                  <a:gd name="connsiteY1" fmla="*/ 477078 h 1909724"/>
                  <a:gd name="connsiteX2" fmla="*/ 181223 w 2948277"/>
                  <a:gd name="connsiteY2" fmla="*/ 1057524 h 1909724"/>
                  <a:gd name="connsiteX3" fmla="*/ 364103 w 2948277"/>
                  <a:gd name="connsiteY3" fmla="*/ 1526651 h 1909724"/>
                  <a:gd name="connsiteX4" fmla="*/ 559821 w 2948277"/>
                  <a:gd name="connsiteY4" fmla="*/ 1751027 h 1909724"/>
                  <a:gd name="connsiteX5" fmla="*/ 887233 w 2948277"/>
                  <a:gd name="connsiteY5" fmla="*/ 1889263 h 1909724"/>
                  <a:gd name="connsiteX6" fmla="*/ 1310309 w 2948277"/>
                  <a:gd name="connsiteY6" fmla="*/ 1908313 h 1909724"/>
                  <a:gd name="connsiteX7" fmla="*/ 1668117 w 2948277"/>
                  <a:gd name="connsiteY7" fmla="*/ 1908313 h 1909724"/>
                  <a:gd name="connsiteX8" fmla="*/ 2002072 w 2948277"/>
                  <a:gd name="connsiteY8" fmla="*/ 1908313 h 1909724"/>
                  <a:gd name="connsiteX9" fmla="*/ 2399637 w 2948277"/>
                  <a:gd name="connsiteY9" fmla="*/ 1908313 h 1909724"/>
                  <a:gd name="connsiteX10" fmla="*/ 2709738 w 2948277"/>
                  <a:gd name="connsiteY10" fmla="*/ 1908313 h 1909724"/>
                  <a:gd name="connsiteX11" fmla="*/ 2709738 w 2948277"/>
                  <a:gd name="connsiteY11" fmla="*/ 1908313 h 1909724"/>
                  <a:gd name="connsiteX12" fmla="*/ 2948277 w 2948277"/>
                  <a:gd name="connsiteY12" fmla="*/ 1908313 h 1909724"/>
                  <a:gd name="connsiteX0" fmla="*/ 0 w 2948277"/>
                  <a:gd name="connsiteY0" fmla="*/ 0 h 1909724"/>
                  <a:gd name="connsiteX1" fmla="*/ 69905 w 2948277"/>
                  <a:gd name="connsiteY1" fmla="*/ 477078 h 1909724"/>
                  <a:gd name="connsiteX2" fmla="*/ 181223 w 2948277"/>
                  <a:gd name="connsiteY2" fmla="*/ 1057524 h 1909724"/>
                  <a:gd name="connsiteX3" fmla="*/ 383153 w 2948277"/>
                  <a:gd name="connsiteY3" fmla="*/ 1498076 h 1909724"/>
                  <a:gd name="connsiteX4" fmla="*/ 559821 w 2948277"/>
                  <a:gd name="connsiteY4" fmla="*/ 1751027 h 1909724"/>
                  <a:gd name="connsiteX5" fmla="*/ 887233 w 2948277"/>
                  <a:gd name="connsiteY5" fmla="*/ 1889263 h 1909724"/>
                  <a:gd name="connsiteX6" fmla="*/ 1310309 w 2948277"/>
                  <a:gd name="connsiteY6" fmla="*/ 1908313 h 1909724"/>
                  <a:gd name="connsiteX7" fmla="*/ 1668117 w 2948277"/>
                  <a:gd name="connsiteY7" fmla="*/ 1908313 h 1909724"/>
                  <a:gd name="connsiteX8" fmla="*/ 2002072 w 2948277"/>
                  <a:gd name="connsiteY8" fmla="*/ 1908313 h 1909724"/>
                  <a:gd name="connsiteX9" fmla="*/ 2399637 w 2948277"/>
                  <a:gd name="connsiteY9" fmla="*/ 1908313 h 1909724"/>
                  <a:gd name="connsiteX10" fmla="*/ 2709738 w 2948277"/>
                  <a:gd name="connsiteY10" fmla="*/ 1908313 h 1909724"/>
                  <a:gd name="connsiteX11" fmla="*/ 2709738 w 2948277"/>
                  <a:gd name="connsiteY11" fmla="*/ 1908313 h 1909724"/>
                  <a:gd name="connsiteX12" fmla="*/ 2948277 w 2948277"/>
                  <a:gd name="connsiteY12" fmla="*/ 1908313 h 1909724"/>
                  <a:gd name="connsiteX0" fmla="*/ 0 w 2948277"/>
                  <a:gd name="connsiteY0" fmla="*/ 0 h 1909724"/>
                  <a:gd name="connsiteX1" fmla="*/ 69905 w 2948277"/>
                  <a:gd name="connsiteY1" fmla="*/ 477078 h 1909724"/>
                  <a:gd name="connsiteX2" fmla="*/ 181223 w 2948277"/>
                  <a:gd name="connsiteY2" fmla="*/ 1057524 h 1909724"/>
                  <a:gd name="connsiteX3" fmla="*/ 383153 w 2948277"/>
                  <a:gd name="connsiteY3" fmla="*/ 1498076 h 1909724"/>
                  <a:gd name="connsiteX4" fmla="*/ 626496 w 2948277"/>
                  <a:gd name="connsiteY4" fmla="*/ 1760552 h 1909724"/>
                  <a:gd name="connsiteX5" fmla="*/ 887233 w 2948277"/>
                  <a:gd name="connsiteY5" fmla="*/ 1889263 h 1909724"/>
                  <a:gd name="connsiteX6" fmla="*/ 1310309 w 2948277"/>
                  <a:gd name="connsiteY6" fmla="*/ 1908313 h 1909724"/>
                  <a:gd name="connsiteX7" fmla="*/ 1668117 w 2948277"/>
                  <a:gd name="connsiteY7" fmla="*/ 1908313 h 1909724"/>
                  <a:gd name="connsiteX8" fmla="*/ 2002072 w 2948277"/>
                  <a:gd name="connsiteY8" fmla="*/ 1908313 h 1909724"/>
                  <a:gd name="connsiteX9" fmla="*/ 2399637 w 2948277"/>
                  <a:gd name="connsiteY9" fmla="*/ 1908313 h 1909724"/>
                  <a:gd name="connsiteX10" fmla="*/ 2709738 w 2948277"/>
                  <a:gd name="connsiteY10" fmla="*/ 1908313 h 1909724"/>
                  <a:gd name="connsiteX11" fmla="*/ 2709738 w 2948277"/>
                  <a:gd name="connsiteY11" fmla="*/ 1908313 h 1909724"/>
                  <a:gd name="connsiteX12" fmla="*/ 2948277 w 2948277"/>
                  <a:gd name="connsiteY12" fmla="*/ 1908313 h 1909724"/>
                  <a:gd name="connsiteX0" fmla="*/ 0 w 2948277"/>
                  <a:gd name="connsiteY0" fmla="*/ 0 h 1910429"/>
                  <a:gd name="connsiteX1" fmla="*/ 69905 w 2948277"/>
                  <a:gd name="connsiteY1" fmla="*/ 477078 h 1910429"/>
                  <a:gd name="connsiteX2" fmla="*/ 181223 w 2948277"/>
                  <a:gd name="connsiteY2" fmla="*/ 1057524 h 1910429"/>
                  <a:gd name="connsiteX3" fmla="*/ 383153 w 2948277"/>
                  <a:gd name="connsiteY3" fmla="*/ 1498076 h 1910429"/>
                  <a:gd name="connsiteX4" fmla="*/ 626496 w 2948277"/>
                  <a:gd name="connsiteY4" fmla="*/ 1760552 h 1910429"/>
                  <a:gd name="connsiteX5" fmla="*/ 934858 w 2948277"/>
                  <a:gd name="connsiteY5" fmla="*/ 1879738 h 1910429"/>
                  <a:gd name="connsiteX6" fmla="*/ 1310309 w 2948277"/>
                  <a:gd name="connsiteY6" fmla="*/ 1908313 h 1910429"/>
                  <a:gd name="connsiteX7" fmla="*/ 1668117 w 2948277"/>
                  <a:gd name="connsiteY7" fmla="*/ 1908313 h 1910429"/>
                  <a:gd name="connsiteX8" fmla="*/ 2002072 w 2948277"/>
                  <a:gd name="connsiteY8" fmla="*/ 1908313 h 1910429"/>
                  <a:gd name="connsiteX9" fmla="*/ 2399637 w 2948277"/>
                  <a:gd name="connsiteY9" fmla="*/ 1908313 h 1910429"/>
                  <a:gd name="connsiteX10" fmla="*/ 2709738 w 2948277"/>
                  <a:gd name="connsiteY10" fmla="*/ 1908313 h 1910429"/>
                  <a:gd name="connsiteX11" fmla="*/ 2709738 w 2948277"/>
                  <a:gd name="connsiteY11" fmla="*/ 1908313 h 1910429"/>
                  <a:gd name="connsiteX12" fmla="*/ 2948277 w 2948277"/>
                  <a:gd name="connsiteY12" fmla="*/ 1908313 h 19104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2948277" h="1910429">
                    <a:moveTo>
                      <a:pt x="0" y="0"/>
                    </a:moveTo>
                    <a:cubicBezTo>
                      <a:pt x="3975" y="150412"/>
                      <a:pt x="39701" y="300824"/>
                      <a:pt x="69905" y="477078"/>
                    </a:cubicBezTo>
                    <a:cubicBezTo>
                      <a:pt x="100109" y="653332"/>
                      <a:pt x="129015" y="887358"/>
                      <a:pt x="181223" y="1057524"/>
                    </a:cubicBezTo>
                    <a:cubicBezTo>
                      <a:pt x="233431" y="1227690"/>
                      <a:pt x="308941" y="1380905"/>
                      <a:pt x="383153" y="1498076"/>
                    </a:cubicBezTo>
                    <a:cubicBezTo>
                      <a:pt x="457365" y="1615247"/>
                      <a:pt x="534545" y="1696942"/>
                      <a:pt x="626496" y="1760552"/>
                    </a:cubicBezTo>
                    <a:cubicBezTo>
                      <a:pt x="718447" y="1824162"/>
                      <a:pt x="820889" y="1855111"/>
                      <a:pt x="934858" y="1879738"/>
                    </a:cubicBezTo>
                    <a:cubicBezTo>
                      <a:pt x="1048827" y="1904365"/>
                      <a:pt x="1188099" y="1903551"/>
                      <a:pt x="1310309" y="1908313"/>
                    </a:cubicBezTo>
                    <a:cubicBezTo>
                      <a:pt x="1432519" y="1913075"/>
                      <a:pt x="1548848" y="1908313"/>
                      <a:pt x="1668117" y="1908313"/>
                    </a:cubicBezTo>
                    <a:lnTo>
                      <a:pt x="2002072" y="1908313"/>
                    </a:lnTo>
                    <a:lnTo>
                      <a:pt x="2399637" y="1908313"/>
                    </a:lnTo>
                    <a:lnTo>
                      <a:pt x="2709738" y="1908313"/>
                    </a:lnTo>
                    <a:lnTo>
                      <a:pt x="2709738" y="1908313"/>
                    </a:lnTo>
                    <a:lnTo>
                      <a:pt x="2948277" y="1908313"/>
                    </a:ln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cs-CZ"/>
              </a:p>
            </p:txBody>
          </p:sp>
          <p:cxnSp>
            <p:nvCxnSpPr>
              <p:cNvPr id="51" name="Přímá spojnice 50">
                <a:extLst>
                  <a:ext uri="{FF2B5EF4-FFF2-40B4-BE49-F238E27FC236}">
                    <a16:creationId xmlns:a16="http://schemas.microsoft.com/office/drawing/2014/main" id="{D51F280E-5636-45A0-953D-6FE28F9B57C6}"/>
                  </a:ext>
                </a:extLst>
              </p:cNvPr>
              <p:cNvCxnSpPr/>
              <p:nvPr/>
            </p:nvCxnSpPr>
            <p:spPr>
              <a:xfrm flipH="1" flipV="1">
                <a:off x="392917" y="2325997"/>
                <a:ext cx="3443715" cy="20388"/>
              </a:xfrm>
              <a:prstGeom prst="line">
                <a:avLst/>
              </a:prstGeom>
              <a:ln>
                <a:solidFill>
                  <a:srgbClr val="00287D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Přímá spojnice 51">
                <a:extLst>
                  <a:ext uri="{FF2B5EF4-FFF2-40B4-BE49-F238E27FC236}">
                    <a16:creationId xmlns:a16="http://schemas.microsoft.com/office/drawing/2014/main" id="{DA0285AE-0823-4BC2-B7D4-0212BACEBE4D}"/>
                  </a:ext>
                </a:extLst>
              </p:cNvPr>
              <p:cNvCxnSpPr/>
              <p:nvPr/>
            </p:nvCxnSpPr>
            <p:spPr>
              <a:xfrm flipH="1" flipV="1">
                <a:off x="436796" y="2972249"/>
                <a:ext cx="436796" cy="4764"/>
              </a:xfrm>
              <a:prstGeom prst="line">
                <a:avLst/>
              </a:prstGeom>
              <a:ln>
                <a:solidFill>
                  <a:srgbClr val="00287D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Přímá spojnice se šipkou 52">
                <a:extLst>
                  <a:ext uri="{FF2B5EF4-FFF2-40B4-BE49-F238E27FC236}">
                    <a16:creationId xmlns:a16="http://schemas.microsoft.com/office/drawing/2014/main" id="{DD086FB2-4B02-4452-B053-56C9F85CE02E}"/>
                  </a:ext>
                </a:extLst>
              </p:cNvPr>
              <p:cNvCxnSpPr/>
              <p:nvPr/>
            </p:nvCxnSpPr>
            <p:spPr>
              <a:xfrm>
                <a:off x="687801" y="448574"/>
                <a:ext cx="0" cy="1877422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Přímá spojnice 53">
                <a:extLst>
                  <a:ext uri="{FF2B5EF4-FFF2-40B4-BE49-F238E27FC236}">
                    <a16:creationId xmlns:a16="http://schemas.microsoft.com/office/drawing/2014/main" id="{090934FB-F630-49AB-8BBA-4488E9235C57}"/>
                  </a:ext>
                </a:extLst>
              </p:cNvPr>
              <p:cNvCxnSpPr/>
              <p:nvPr/>
            </p:nvCxnSpPr>
            <p:spPr>
              <a:xfrm flipV="1">
                <a:off x="1445918" y="2139570"/>
                <a:ext cx="0" cy="820883"/>
              </a:xfrm>
              <a:prstGeom prst="line">
                <a:avLst/>
              </a:prstGeom>
              <a:ln>
                <a:solidFill>
                  <a:srgbClr val="0000DC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Přímá spojnice 54">
                <a:extLst>
                  <a:ext uri="{FF2B5EF4-FFF2-40B4-BE49-F238E27FC236}">
                    <a16:creationId xmlns:a16="http://schemas.microsoft.com/office/drawing/2014/main" id="{5BF561E2-D6E8-42BE-8C32-39E50BA916C2}"/>
                  </a:ext>
                </a:extLst>
              </p:cNvPr>
              <p:cNvCxnSpPr/>
              <p:nvPr/>
            </p:nvCxnSpPr>
            <p:spPr>
              <a:xfrm flipH="1" flipV="1">
                <a:off x="392917" y="457465"/>
                <a:ext cx="480209" cy="1"/>
              </a:xfrm>
              <a:prstGeom prst="line">
                <a:avLst/>
              </a:prstGeom>
              <a:ln>
                <a:solidFill>
                  <a:schemeClr val="accent3">
                    <a:lumMod val="75000"/>
                  </a:schemeClr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Přímá spojnice se šipkou 55">
                <a:extLst>
                  <a:ext uri="{FF2B5EF4-FFF2-40B4-BE49-F238E27FC236}">
                    <a16:creationId xmlns:a16="http://schemas.microsoft.com/office/drawing/2014/main" id="{13CBE782-35E1-4DB0-AC83-136A6A5138AA}"/>
                  </a:ext>
                </a:extLst>
              </p:cNvPr>
              <p:cNvCxnSpPr/>
              <p:nvPr/>
            </p:nvCxnSpPr>
            <p:spPr>
              <a:xfrm>
                <a:off x="696427" y="2346385"/>
                <a:ext cx="0" cy="614067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0" name="TextovéPole 17">
              <a:extLst>
                <a:ext uri="{FF2B5EF4-FFF2-40B4-BE49-F238E27FC236}">
                  <a16:creationId xmlns:a16="http://schemas.microsoft.com/office/drawing/2014/main" id="{E69C25E0-6FDA-4D55-86E5-A00CC71F7D34}"/>
                </a:ext>
              </a:extLst>
            </p:cNvPr>
            <p:cNvSpPr txBox="1"/>
            <p:nvPr/>
          </p:nvSpPr>
          <p:spPr>
            <a:xfrm>
              <a:off x="8209091" y="5279742"/>
              <a:ext cx="827405" cy="2317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cs-CZ" sz="1600" kern="1200" dirty="0" err="1">
                  <a:solidFill>
                    <a:srgbClr val="000000"/>
                  </a:solidFill>
                  <a:effectLst/>
                  <a:latin typeface="+mn-lt"/>
                  <a:ea typeface="Times New Roman"/>
                </a:rPr>
                <a:t>Time</a:t>
              </a:r>
              <a:r>
                <a:rPr lang="cs-CZ" sz="1600" kern="1200" dirty="0">
                  <a:solidFill>
                    <a:srgbClr val="000000"/>
                  </a:solidFill>
                  <a:effectLst/>
                  <a:latin typeface="+mn-lt"/>
                  <a:ea typeface="Times New Roman"/>
                </a:rPr>
                <a:t> </a:t>
              </a:r>
              <a:r>
                <a:rPr lang="en-US" sz="1600" kern="1200" dirty="0">
                  <a:solidFill>
                    <a:srgbClr val="000000"/>
                  </a:solidFill>
                  <a:effectLst/>
                  <a:latin typeface="+mn-lt"/>
                  <a:ea typeface="Times New Roman"/>
                </a:rPr>
                <a:t>[s]</a:t>
              </a:r>
              <a:endParaRPr lang="cs-CZ" dirty="0">
                <a:effectLst/>
                <a:latin typeface="+mn-lt"/>
                <a:ea typeface="Times New Roman"/>
              </a:endParaRPr>
            </a:p>
          </p:txBody>
        </p:sp>
        <p:sp>
          <p:nvSpPr>
            <p:cNvPr id="41" name="TextovéPole 17">
              <a:extLst>
                <a:ext uri="{FF2B5EF4-FFF2-40B4-BE49-F238E27FC236}">
                  <a16:creationId xmlns:a16="http://schemas.microsoft.com/office/drawing/2014/main" id="{B56C91A0-7B11-40EC-85D1-2882545B535E}"/>
                </a:ext>
              </a:extLst>
            </p:cNvPr>
            <p:cNvSpPr txBox="1"/>
            <p:nvPr/>
          </p:nvSpPr>
          <p:spPr>
            <a:xfrm rot="16200000">
              <a:off x="5280010" y="3914158"/>
              <a:ext cx="577521" cy="2904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cs-CZ" sz="1600" b="1" dirty="0">
                  <a:solidFill>
                    <a:srgbClr val="0000DC"/>
                  </a:solidFill>
                  <a:effectLst/>
                  <a:latin typeface="+mn-lt"/>
                  <a:ea typeface="Times New Roman"/>
                </a:rPr>
                <a:t>FVC</a:t>
              </a:r>
            </a:p>
          </p:txBody>
        </p:sp>
        <p:sp>
          <p:nvSpPr>
            <p:cNvPr id="42" name="TextovéPole 17">
              <a:extLst>
                <a:ext uri="{FF2B5EF4-FFF2-40B4-BE49-F238E27FC236}">
                  <a16:creationId xmlns:a16="http://schemas.microsoft.com/office/drawing/2014/main" id="{4F39C0F0-4DCC-45C5-97AB-3E580D9BDC1C}"/>
                </a:ext>
              </a:extLst>
            </p:cNvPr>
            <p:cNvSpPr txBox="1"/>
            <p:nvPr/>
          </p:nvSpPr>
          <p:spPr>
            <a:xfrm rot="16200000">
              <a:off x="5385243" y="4859612"/>
              <a:ext cx="400770" cy="2904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cs-CZ" sz="1600" dirty="0">
                  <a:latin typeface="+mn-lt"/>
                  <a:ea typeface="Times New Roman"/>
                </a:rPr>
                <a:t>R</a:t>
              </a:r>
              <a:r>
                <a:rPr lang="cs-CZ" sz="1600" dirty="0">
                  <a:effectLst/>
                  <a:latin typeface="+mn-lt"/>
                  <a:ea typeface="Times New Roman"/>
                </a:rPr>
                <a:t>V        </a:t>
              </a:r>
            </a:p>
          </p:txBody>
        </p:sp>
        <p:cxnSp>
          <p:nvCxnSpPr>
            <p:cNvPr id="43" name="Přímá spojnice 42">
              <a:extLst>
                <a:ext uri="{FF2B5EF4-FFF2-40B4-BE49-F238E27FC236}">
                  <a16:creationId xmlns:a16="http://schemas.microsoft.com/office/drawing/2014/main" id="{C23AC2BB-579A-4007-81FB-4A232DC43AFC}"/>
                </a:ext>
              </a:extLst>
            </p:cNvPr>
            <p:cNvCxnSpPr/>
            <p:nvPr/>
          </p:nvCxnSpPr>
          <p:spPr>
            <a:xfrm>
              <a:off x="5818280" y="4646579"/>
              <a:ext cx="522135" cy="0"/>
            </a:xfrm>
            <a:prstGeom prst="line">
              <a:avLst/>
            </a:prstGeom>
            <a:ln>
              <a:solidFill>
                <a:srgbClr val="0000DC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TextovéPole 32">
              <a:extLst>
                <a:ext uri="{FF2B5EF4-FFF2-40B4-BE49-F238E27FC236}">
                  <a16:creationId xmlns:a16="http://schemas.microsoft.com/office/drawing/2014/main" id="{037F989F-E74D-4541-A555-8B588CB82120}"/>
                </a:ext>
              </a:extLst>
            </p:cNvPr>
            <p:cNvSpPr txBox="1"/>
            <p:nvPr/>
          </p:nvSpPr>
          <p:spPr>
            <a:xfrm>
              <a:off x="6121194" y="5228071"/>
              <a:ext cx="545135" cy="2317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cs-CZ" sz="1600" kern="1200" dirty="0">
                  <a:solidFill>
                    <a:srgbClr val="000000"/>
                  </a:solidFill>
                  <a:effectLst/>
                  <a:latin typeface="+mn-lt"/>
                  <a:ea typeface="Times New Roman"/>
                </a:rPr>
                <a:t>1 s</a:t>
              </a:r>
              <a:endParaRPr lang="cs-CZ" dirty="0">
                <a:effectLst/>
                <a:latin typeface="+mn-lt"/>
                <a:ea typeface="Times New Roman"/>
              </a:endParaRPr>
            </a:p>
          </p:txBody>
        </p:sp>
        <p:sp>
          <p:nvSpPr>
            <p:cNvPr id="45" name="TextovéPole 69">
              <a:extLst>
                <a:ext uri="{FF2B5EF4-FFF2-40B4-BE49-F238E27FC236}">
                  <a16:creationId xmlns:a16="http://schemas.microsoft.com/office/drawing/2014/main" id="{6AAAB44A-4D4B-45E8-BF80-9326E735BBF0}"/>
                </a:ext>
              </a:extLst>
            </p:cNvPr>
            <p:cNvSpPr txBox="1"/>
            <p:nvPr/>
          </p:nvSpPr>
          <p:spPr>
            <a:xfrm>
              <a:off x="7899152" y="3770647"/>
              <a:ext cx="561280" cy="2317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cs-CZ" sz="1600" b="1" kern="1200" dirty="0">
                  <a:solidFill>
                    <a:srgbClr val="0000DC"/>
                  </a:solidFill>
                  <a:effectLst/>
                  <a:latin typeface="+mn-lt"/>
                  <a:ea typeface="Times New Roman"/>
                </a:rPr>
                <a:t>FEV</a:t>
              </a:r>
              <a:r>
                <a:rPr lang="cs-CZ" sz="1600" b="1" kern="1200" baseline="-25000" dirty="0">
                  <a:solidFill>
                    <a:srgbClr val="0000DC"/>
                  </a:solidFill>
                  <a:effectLst/>
                  <a:latin typeface="+mn-lt"/>
                  <a:ea typeface="Times New Roman"/>
                </a:rPr>
                <a:t>1</a:t>
              </a:r>
              <a:endParaRPr lang="cs-CZ" sz="1800" b="1" dirty="0">
                <a:solidFill>
                  <a:srgbClr val="0000DC"/>
                </a:solidFill>
                <a:effectLst/>
                <a:latin typeface="+mn-lt"/>
                <a:ea typeface="Times New Roman"/>
              </a:endParaRPr>
            </a:p>
          </p:txBody>
        </p:sp>
        <p:cxnSp>
          <p:nvCxnSpPr>
            <p:cNvPr id="46" name="Přímá spojnice 45">
              <a:extLst>
                <a:ext uri="{FF2B5EF4-FFF2-40B4-BE49-F238E27FC236}">
                  <a16:creationId xmlns:a16="http://schemas.microsoft.com/office/drawing/2014/main" id="{CF744305-03A7-4BFA-B736-1F30815770BF}"/>
                </a:ext>
              </a:extLst>
            </p:cNvPr>
            <p:cNvCxnSpPr/>
            <p:nvPr/>
          </p:nvCxnSpPr>
          <p:spPr>
            <a:xfrm flipV="1">
              <a:off x="6333242" y="3898917"/>
              <a:ext cx="598805" cy="747395"/>
            </a:xfrm>
            <a:prstGeom prst="line">
              <a:avLst/>
            </a:prstGeom>
            <a:ln>
              <a:solidFill>
                <a:srgbClr val="0000D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Přímá spojnice 46">
              <a:extLst>
                <a:ext uri="{FF2B5EF4-FFF2-40B4-BE49-F238E27FC236}">
                  <a16:creationId xmlns:a16="http://schemas.microsoft.com/office/drawing/2014/main" id="{A93F5843-4AD5-4A78-B00C-C6DB2D21A37A}"/>
                </a:ext>
              </a:extLst>
            </p:cNvPr>
            <p:cNvCxnSpPr/>
            <p:nvPr/>
          </p:nvCxnSpPr>
          <p:spPr>
            <a:xfrm>
              <a:off x="6932682" y="3898917"/>
              <a:ext cx="1017270" cy="0"/>
            </a:xfrm>
            <a:prstGeom prst="line">
              <a:avLst/>
            </a:prstGeom>
            <a:ln>
              <a:solidFill>
                <a:srgbClr val="0000D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9" name="Obdélník 58">
            <a:extLst>
              <a:ext uri="{FF2B5EF4-FFF2-40B4-BE49-F238E27FC236}">
                <a16:creationId xmlns:a16="http://schemas.microsoft.com/office/drawing/2014/main" id="{516C897E-0C52-4A95-88D0-7648320BA4F1}"/>
              </a:ext>
            </a:extLst>
          </p:cNvPr>
          <p:cNvSpPr/>
          <p:nvPr/>
        </p:nvSpPr>
        <p:spPr>
          <a:xfrm>
            <a:off x="5083261" y="3006423"/>
            <a:ext cx="660858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―"/>
            </a:pPr>
            <a:r>
              <a:rPr lang="cs-CZ" sz="2000" b="1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FVC</a:t>
            </a:r>
            <a:r>
              <a:rPr lang="cs-CZ" sz="2000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 – </a:t>
            </a:r>
            <a:r>
              <a:rPr lang="en-US" sz="2000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the maximum volume of air that can be exhaled after maximum inhale</a:t>
            </a:r>
            <a:endParaRPr lang="cs-CZ" sz="2000" dirty="0">
              <a:latin typeface="+mn-l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―"/>
            </a:pPr>
            <a:r>
              <a:rPr lang="cs-CZ" sz="2000" b="1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FEV</a:t>
            </a:r>
            <a:r>
              <a:rPr lang="cs-CZ" sz="2000" b="1" baseline="-25000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1</a:t>
            </a:r>
            <a:r>
              <a:rPr lang="cs-CZ" sz="2000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 – </a:t>
            </a:r>
            <a:r>
              <a:rPr lang="en-US" sz="2000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the volume of air exhaled with the greatest effort in 1 second after maximum inhale</a:t>
            </a:r>
            <a:endParaRPr lang="cs-CZ" sz="2000" dirty="0">
              <a:latin typeface="+mn-l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―"/>
            </a:pPr>
            <a:r>
              <a:rPr lang="cs-CZ" sz="2000" b="1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FEV</a:t>
            </a:r>
            <a:r>
              <a:rPr lang="cs-CZ" sz="2000" b="1" baseline="-25000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1</a:t>
            </a:r>
            <a:r>
              <a:rPr lang="cs-CZ" sz="2000" b="1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/FVC (%) </a:t>
            </a:r>
            <a:r>
              <a:rPr lang="cs-CZ" sz="2000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– </a:t>
            </a:r>
            <a:r>
              <a:rPr lang="cs-CZ" sz="2000" dirty="0" err="1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Tiffenea</a:t>
            </a:r>
            <a:r>
              <a:rPr lang="en-US" sz="2000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u</a:t>
            </a:r>
            <a:r>
              <a:rPr lang="cs-CZ" sz="2000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 index – </a:t>
            </a:r>
            <a:r>
              <a:rPr lang="en-US" sz="2000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around</a:t>
            </a:r>
            <a:r>
              <a:rPr lang="cs-CZ" sz="2000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000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0,8 (</a:t>
            </a:r>
            <a:r>
              <a:rPr lang="cs-CZ" sz="2000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80 %</a:t>
            </a:r>
            <a:r>
              <a:rPr lang="en-US" sz="2000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)</a:t>
            </a:r>
            <a:endParaRPr lang="cs-CZ" sz="2000" dirty="0">
              <a:latin typeface="+mn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9981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6547A6E-D33C-4704-920D-15CC8B59C8C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en-US" noProof="0" dirty="0"/>
              <a:t>Physiology department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18E0517-5E0A-41A3-8E75-2C525B9ACA0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3AD8291-6FD8-48DD-ACA8-6E5A42BFD4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999" y="720000"/>
            <a:ext cx="11305223" cy="451576"/>
          </a:xfrm>
        </p:spPr>
        <p:txBody>
          <a:bodyPr/>
          <a:lstStyle/>
          <a:p>
            <a:r>
              <a:rPr lang="cs-CZ" dirty="0" err="1"/>
              <a:t>Obstructive</a:t>
            </a:r>
            <a:r>
              <a:rPr lang="cs-CZ" dirty="0"/>
              <a:t>/</a:t>
            </a:r>
            <a:r>
              <a:rPr lang="cs-CZ" dirty="0" err="1"/>
              <a:t>restrictive</a:t>
            </a:r>
            <a:r>
              <a:rPr lang="cs-CZ" dirty="0"/>
              <a:t> </a:t>
            </a:r>
            <a:r>
              <a:rPr lang="cs-CZ" dirty="0" err="1"/>
              <a:t>lung</a:t>
            </a:r>
            <a:r>
              <a:rPr lang="cs-CZ" dirty="0"/>
              <a:t> </a:t>
            </a:r>
            <a:r>
              <a:rPr lang="cs-CZ" dirty="0" err="1"/>
              <a:t>disease</a:t>
            </a:r>
            <a:endParaRPr lang="en-US" dirty="0"/>
          </a:p>
        </p:txBody>
      </p:sp>
      <p:grpSp>
        <p:nvGrpSpPr>
          <p:cNvPr id="30" name="Skupina 29">
            <a:extLst>
              <a:ext uri="{FF2B5EF4-FFF2-40B4-BE49-F238E27FC236}">
                <a16:creationId xmlns:a16="http://schemas.microsoft.com/office/drawing/2014/main" id="{8B0239A7-8B05-41C2-B33E-3828BCD9174C}"/>
              </a:ext>
            </a:extLst>
          </p:cNvPr>
          <p:cNvGrpSpPr/>
          <p:nvPr/>
        </p:nvGrpSpPr>
        <p:grpSpPr>
          <a:xfrm>
            <a:off x="1195647" y="1844550"/>
            <a:ext cx="4359830" cy="3175184"/>
            <a:chOff x="1788355" y="3847091"/>
            <a:chExt cx="4245870" cy="2535333"/>
          </a:xfrm>
        </p:grpSpPr>
        <p:grpSp>
          <p:nvGrpSpPr>
            <p:cNvPr id="31" name="Skupina 30">
              <a:extLst>
                <a:ext uri="{FF2B5EF4-FFF2-40B4-BE49-F238E27FC236}">
                  <a16:creationId xmlns:a16="http://schemas.microsoft.com/office/drawing/2014/main" id="{E2F8150B-525D-46AC-89CD-678AFFFEBD1D}"/>
                </a:ext>
              </a:extLst>
            </p:cNvPr>
            <p:cNvGrpSpPr/>
            <p:nvPr/>
          </p:nvGrpSpPr>
          <p:grpSpPr>
            <a:xfrm>
              <a:off x="1788355" y="3847091"/>
              <a:ext cx="4245870" cy="2535333"/>
              <a:chOff x="342427" y="173926"/>
              <a:chExt cx="4400880" cy="2760478"/>
            </a:xfrm>
          </p:grpSpPr>
          <p:cxnSp>
            <p:nvCxnSpPr>
              <p:cNvPr id="33" name="Přímá spojnice 32">
                <a:extLst>
                  <a:ext uri="{FF2B5EF4-FFF2-40B4-BE49-F238E27FC236}">
                    <a16:creationId xmlns:a16="http://schemas.microsoft.com/office/drawing/2014/main" id="{53F2B0D9-D3D5-41A0-8084-7AF4730E7A96}"/>
                  </a:ext>
                </a:extLst>
              </p:cNvPr>
              <p:cNvCxnSpPr/>
              <p:nvPr/>
            </p:nvCxnSpPr>
            <p:spPr>
              <a:xfrm>
                <a:off x="1353294" y="2585607"/>
                <a:ext cx="0" cy="201215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4" name="Skupina 33">
                <a:extLst>
                  <a:ext uri="{FF2B5EF4-FFF2-40B4-BE49-F238E27FC236}">
                    <a16:creationId xmlns:a16="http://schemas.microsoft.com/office/drawing/2014/main" id="{F9F6395A-56C7-4FFB-80FD-00C3A35665D3}"/>
                  </a:ext>
                </a:extLst>
              </p:cNvPr>
              <p:cNvGrpSpPr/>
              <p:nvPr/>
            </p:nvGrpSpPr>
            <p:grpSpPr>
              <a:xfrm>
                <a:off x="342427" y="173926"/>
                <a:ext cx="4400880" cy="2760478"/>
                <a:chOff x="342427" y="173926"/>
                <a:chExt cx="4400880" cy="2760478"/>
              </a:xfrm>
            </p:grpSpPr>
            <p:sp>
              <p:nvSpPr>
                <p:cNvPr id="35" name="TextovéPole 40">
                  <a:extLst>
                    <a:ext uri="{FF2B5EF4-FFF2-40B4-BE49-F238E27FC236}">
                      <a16:creationId xmlns:a16="http://schemas.microsoft.com/office/drawing/2014/main" id="{83788DA4-EFDE-45F6-83B8-C3740CBFD51B}"/>
                    </a:ext>
                  </a:extLst>
                </p:cNvPr>
                <p:cNvSpPr txBox="1"/>
                <p:nvPr/>
              </p:nvSpPr>
              <p:spPr>
                <a:xfrm>
                  <a:off x="1192230" y="2693583"/>
                  <a:ext cx="575830" cy="2408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spcAft>
                      <a:spcPts val="0"/>
                    </a:spcAft>
                  </a:pPr>
                  <a:r>
                    <a:rPr lang="cs-CZ" sz="1200" kern="1200" dirty="0">
                      <a:solidFill>
                        <a:srgbClr val="000000"/>
                      </a:solidFill>
                      <a:effectLst/>
                      <a:latin typeface="+mn-lt"/>
                      <a:ea typeface="Times New Roman"/>
                    </a:rPr>
                    <a:t>1 s</a:t>
                  </a:r>
                  <a:endParaRPr lang="cs-CZ" sz="1200" dirty="0">
                    <a:effectLst/>
                    <a:latin typeface="+mn-lt"/>
                    <a:ea typeface="Times New Roman"/>
                  </a:endParaRPr>
                </a:p>
              </p:txBody>
            </p:sp>
            <p:grpSp>
              <p:nvGrpSpPr>
                <p:cNvPr id="36" name="Skupina 35">
                  <a:extLst>
                    <a:ext uri="{FF2B5EF4-FFF2-40B4-BE49-F238E27FC236}">
                      <a16:creationId xmlns:a16="http://schemas.microsoft.com/office/drawing/2014/main" id="{64D497F5-3295-4B09-BD1C-CEF069DD1629}"/>
                    </a:ext>
                  </a:extLst>
                </p:cNvPr>
                <p:cNvGrpSpPr/>
                <p:nvPr/>
              </p:nvGrpSpPr>
              <p:grpSpPr>
                <a:xfrm>
                  <a:off x="342427" y="173926"/>
                  <a:ext cx="4400880" cy="2709315"/>
                  <a:chOff x="342427" y="173926"/>
                  <a:chExt cx="4400880" cy="2709315"/>
                </a:xfrm>
              </p:grpSpPr>
              <p:grpSp>
                <p:nvGrpSpPr>
                  <p:cNvPr id="37" name="Skupina 36">
                    <a:extLst>
                      <a:ext uri="{FF2B5EF4-FFF2-40B4-BE49-F238E27FC236}">
                        <a16:creationId xmlns:a16="http://schemas.microsoft.com/office/drawing/2014/main" id="{802EEA17-1CAD-4F08-8C25-BDDBCB35EC30}"/>
                      </a:ext>
                    </a:extLst>
                  </p:cNvPr>
                  <p:cNvGrpSpPr/>
                  <p:nvPr/>
                </p:nvGrpSpPr>
                <p:grpSpPr>
                  <a:xfrm>
                    <a:off x="790947" y="229683"/>
                    <a:ext cx="3375992" cy="2502812"/>
                    <a:chOff x="790947" y="229683"/>
                    <a:chExt cx="3375992" cy="2502812"/>
                  </a:xfrm>
                </p:grpSpPr>
                <p:cxnSp>
                  <p:nvCxnSpPr>
                    <p:cNvPr id="63" name="Přímá spojnice 62">
                      <a:extLst>
                        <a:ext uri="{FF2B5EF4-FFF2-40B4-BE49-F238E27FC236}">
                          <a16:creationId xmlns:a16="http://schemas.microsoft.com/office/drawing/2014/main" id="{93020149-D91A-4F90-97F7-90CFED6B9759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799349" y="229683"/>
                      <a:ext cx="7598" cy="2502812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4" name="Přímá spojnice 63">
                      <a:extLst>
                        <a:ext uri="{FF2B5EF4-FFF2-40B4-BE49-F238E27FC236}">
                          <a16:creationId xmlns:a16="http://schemas.microsoft.com/office/drawing/2014/main" id="{6DAF0CBB-B54E-45F9-B16E-79F18BAA65AB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790947" y="2693585"/>
                      <a:ext cx="3375992" cy="0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60" name="Volný tvar 41">
                    <a:extLst>
                      <a:ext uri="{FF2B5EF4-FFF2-40B4-BE49-F238E27FC236}">
                        <a16:creationId xmlns:a16="http://schemas.microsoft.com/office/drawing/2014/main" id="{9C83EC0A-7BA7-49B3-A544-76BF4B8E1061}"/>
                      </a:ext>
                    </a:extLst>
                  </p:cNvPr>
                  <p:cNvSpPr/>
                  <p:nvPr/>
                </p:nvSpPr>
                <p:spPr>
                  <a:xfrm>
                    <a:off x="806946" y="438582"/>
                    <a:ext cx="2948277" cy="1910429"/>
                  </a:xfrm>
                  <a:custGeom>
                    <a:avLst/>
                    <a:gdLst>
                      <a:gd name="connsiteX0" fmla="*/ 0 w 2910177"/>
                      <a:gd name="connsiteY0" fmla="*/ 0 h 1911257"/>
                      <a:gd name="connsiteX1" fmla="*/ 31805 w 2910177"/>
                      <a:gd name="connsiteY1" fmla="*/ 477078 h 1911257"/>
                      <a:gd name="connsiteX2" fmla="*/ 143123 w 2910177"/>
                      <a:gd name="connsiteY2" fmla="*/ 1057524 h 1911257"/>
                      <a:gd name="connsiteX3" fmla="*/ 326003 w 2910177"/>
                      <a:gd name="connsiteY3" fmla="*/ 1526651 h 1911257"/>
                      <a:gd name="connsiteX4" fmla="*/ 612250 w 2910177"/>
                      <a:gd name="connsiteY4" fmla="*/ 1868557 h 1911257"/>
                      <a:gd name="connsiteX5" fmla="*/ 811033 w 2910177"/>
                      <a:gd name="connsiteY5" fmla="*/ 1908313 h 1911257"/>
                      <a:gd name="connsiteX6" fmla="*/ 1272209 w 2910177"/>
                      <a:gd name="connsiteY6" fmla="*/ 1908313 h 1911257"/>
                      <a:gd name="connsiteX7" fmla="*/ 1630017 w 2910177"/>
                      <a:gd name="connsiteY7" fmla="*/ 1908313 h 1911257"/>
                      <a:gd name="connsiteX8" fmla="*/ 1963972 w 2910177"/>
                      <a:gd name="connsiteY8" fmla="*/ 1908313 h 1911257"/>
                      <a:gd name="connsiteX9" fmla="*/ 2361537 w 2910177"/>
                      <a:gd name="connsiteY9" fmla="*/ 1908313 h 1911257"/>
                      <a:gd name="connsiteX10" fmla="*/ 2671638 w 2910177"/>
                      <a:gd name="connsiteY10" fmla="*/ 1908313 h 1911257"/>
                      <a:gd name="connsiteX11" fmla="*/ 2671638 w 2910177"/>
                      <a:gd name="connsiteY11" fmla="*/ 1908313 h 1911257"/>
                      <a:gd name="connsiteX12" fmla="*/ 2910177 w 2910177"/>
                      <a:gd name="connsiteY12" fmla="*/ 1908313 h 1911257"/>
                      <a:gd name="connsiteX0" fmla="*/ 0 w 2910177"/>
                      <a:gd name="connsiteY0" fmla="*/ 0 h 1913613"/>
                      <a:gd name="connsiteX1" fmla="*/ 31805 w 2910177"/>
                      <a:gd name="connsiteY1" fmla="*/ 477078 h 1913613"/>
                      <a:gd name="connsiteX2" fmla="*/ 143123 w 2910177"/>
                      <a:gd name="connsiteY2" fmla="*/ 1057524 h 1913613"/>
                      <a:gd name="connsiteX3" fmla="*/ 326003 w 2910177"/>
                      <a:gd name="connsiteY3" fmla="*/ 1526651 h 1913613"/>
                      <a:gd name="connsiteX4" fmla="*/ 588396 w 2910177"/>
                      <a:gd name="connsiteY4" fmla="*/ 1836752 h 1913613"/>
                      <a:gd name="connsiteX5" fmla="*/ 811033 w 2910177"/>
                      <a:gd name="connsiteY5" fmla="*/ 1908313 h 1913613"/>
                      <a:gd name="connsiteX6" fmla="*/ 1272209 w 2910177"/>
                      <a:gd name="connsiteY6" fmla="*/ 1908313 h 1913613"/>
                      <a:gd name="connsiteX7" fmla="*/ 1630017 w 2910177"/>
                      <a:gd name="connsiteY7" fmla="*/ 1908313 h 1913613"/>
                      <a:gd name="connsiteX8" fmla="*/ 1963972 w 2910177"/>
                      <a:gd name="connsiteY8" fmla="*/ 1908313 h 1913613"/>
                      <a:gd name="connsiteX9" fmla="*/ 2361537 w 2910177"/>
                      <a:gd name="connsiteY9" fmla="*/ 1908313 h 1913613"/>
                      <a:gd name="connsiteX10" fmla="*/ 2671638 w 2910177"/>
                      <a:gd name="connsiteY10" fmla="*/ 1908313 h 1913613"/>
                      <a:gd name="connsiteX11" fmla="*/ 2671638 w 2910177"/>
                      <a:gd name="connsiteY11" fmla="*/ 1908313 h 1913613"/>
                      <a:gd name="connsiteX12" fmla="*/ 2910177 w 2910177"/>
                      <a:gd name="connsiteY12" fmla="*/ 1908313 h 1913613"/>
                      <a:gd name="connsiteX0" fmla="*/ 0 w 2910177"/>
                      <a:gd name="connsiteY0" fmla="*/ 0 h 1919963"/>
                      <a:gd name="connsiteX1" fmla="*/ 31805 w 2910177"/>
                      <a:gd name="connsiteY1" fmla="*/ 477078 h 1919963"/>
                      <a:gd name="connsiteX2" fmla="*/ 143123 w 2910177"/>
                      <a:gd name="connsiteY2" fmla="*/ 1057524 h 1919963"/>
                      <a:gd name="connsiteX3" fmla="*/ 326003 w 2910177"/>
                      <a:gd name="connsiteY3" fmla="*/ 1526651 h 1919963"/>
                      <a:gd name="connsiteX4" fmla="*/ 521721 w 2910177"/>
                      <a:gd name="connsiteY4" fmla="*/ 1751027 h 1919963"/>
                      <a:gd name="connsiteX5" fmla="*/ 811033 w 2910177"/>
                      <a:gd name="connsiteY5" fmla="*/ 1908313 h 1919963"/>
                      <a:gd name="connsiteX6" fmla="*/ 1272209 w 2910177"/>
                      <a:gd name="connsiteY6" fmla="*/ 1908313 h 1919963"/>
                      <a:gd name="connsiteX7" fmla="*/ 1630017 w 2910177"/>
                      <a:gd name="connsiteY7" fmla="*/ 1908313 h 1919963"/>
                      <a:gd name="connsiteX8" fmla="*/ 1963972 w 2910177"/>
                      <a:gd name="connsiteY8" fmla="*/ 1908313 h 1919963"/>
                      <a:gd name="connsiteX9" fmla="*/ 2361537 w 2910177"/>
                      <a:gd name="connsiteY9" fmla="*/ 1908313 h 1919963"/>
                      <a:gd name="connsiteX10" fmla="*/ 2671638 w 2910177"/>
                      <a:gd name="connsiteY10" fmla="*/ 1908313 h 1919963"/>
                      <a:gd name="connsiteX11" fmla="*/ 2671638 w 2910177"/>
                      <a:gd name="connsiteY11" fmla="*/ 1908313 h 1919963"/>
                      <a:gd name="connsiteX12" fmla="*/ 2910177 w 2910177"/>
                      <a:gd name="connsiteY12" fmla="*/ 1908313 h 1919963"/>
                      <a:gd name="connsiteX0" fmla="*/ 0 w 2910177"/>
                      <a:gd name="connsiteY0" fmla="*/ 0 h 1909724"/>
                      <a:gd name="connsiteX1" fmla="*/ 31805 w 2910177"/>
                      <a:gd name="connsiteY1" fmla="*/ 477078 h 1909724"/>
                      <a:gd name="connsiteX2" fmla="*/ 143123 w 2910177"/>
                      <a:gd name="connsiteY2" fmla="*/ 1057524 h 1909724"/>
                      <a:gd name="connsiteX3" fmla="*/ 326003 w 2910177"/>
                      <a:gd name="connsiteY3" fmla="*/ 1526651 h 1909724"/>
                      <a:gd name="connsiteX4" fmla="*/ 521721 w 2910177"/>
                      <a:gd name="connsiteY4" fmla="*/ 1751027 h 1909724"/>
                      <a:gd name="connsiteX5" fmla="*/ 849133 w 2910177"/>
                      <a:gd name="connsiteY5" fmla="*/ 1889263 h 1909724"/>
                      <a:gd name="connsiteX6" fmla="*/ 1272209 w 2910177"/>
                      <a:gd name="connsiteY6" fmla="*/ 1908313 h 1909724"/>
                      <a:gd name="connsiteX7" fmla="*/ 1630017 w 2910177"/>
                      <a:gd name="connsiteY7" fmla="*/ 1908313 h 1909724"/>
                      <a:gd name="connsiteX8" fmla="*/ 1963972 w 2910177"/>
                      <a:gd name="connsiteY8" fmla="*/ 1908313 h 1909724"/>
                      <a:gd name="connsiteX9" fmla="*/ 2361537 w 2910177"/>
                      <a:gd name="connsiteY9" fmla="*/ 1908313 h 1909724"/>
                      <a:gd name="connsiteX10" fmla="*/ 2671638 w 2910177"/>
                      <a:gd name="connsiteY10" fmla="*/ 1908313 h 1909724"/>
                      <a:gd name="connsiteX11" fmla="*/ 2671638 w 2910177"/>
                      <a:gd name="connsiteY11" fmla="*/ 1908313 h 1909724"/>
                      <a:gd name="connsiteX12" fmla="*/ 2910177 w 2910177"/>
                      <a:gd name="connsiteY12" fmla="*/ 1908313 h 1909724"/>
                      <a:gd name="connsiteX0" fmla="*/ 0 w 2948277"/>
                      <a:gd name="connsiteY0" fmla="*/ 0 h 1909724"/>
                      <a:gd name="connsiteX1" fmla="*/ 69905 w 2948277"/>
                      <a:gd name="connsiteY1" fmla="*/ 477078 h 1909724"/>
                      <a:gd name="connsiteX2" fmla="*/ 181223 w 2948277"/>
                      <a:gd name="connsiteY2" fmla="*/ 1057524 h 1909724"/>
                      <a:gd name="connsiteX3" fmla="*/ 364103 w 2948277"/>
                      <a:gd name="connsiteY3" fmla="*/ 1526651 h 1909724"/>
                      <a:gd name="connsiteX4" fmla="*/ 559821 w 2948277"/>
                      <a:gd name="connsiteY4" fmla="*/ 1751027 h 1909724"/>
                      <a:gd name="connsiteX5" fmla="*/ 887233 w 2948277"/>
                      <a:gd name="connsiteY5" fmla="*/ 1889263 h 1909724"/>
                      <a:gd name="connsiteX6" fmla="*/ 1310309 w 2948277"/>
                      <a:gd name="connsiteY6" fmla="*/ 1908313 h 1909724"/>
                      <a:gd name="connsiteX7" fmla="*/ 1668117 w 2948277"/>
                      <a:gd name="connsiteY7" fmla="*/ 1908313 h 1909724"/>
                      <a:gd name="connsiteX8" fmla="*/ 2002072 w 2948277"/>
                      <a:gd name="connsiteY8" fmla="*/ 1908313 h 1909724"/>
                      <a:gd name="connsiteX9" fmla="*/ 2399637 w 2948277"/>
                      <a:gd name="connsiteY9" fmla="*/ 1908313 h 1909724"/>
                      <a:gd name="connsiteX10" fmla="*/ 2709738 w 2948277"/>
                      <a:gd name="connsiteY10" fmla="*/ 1908313 h 1909724"/>
                      <a:gd name="connsiteX11" fmla="*/ 2709738 w 2948277"/>
                      <a:gd name="connsiteY11" fmla="*/ 1908313 h 1909724"/>
                      <a:gd name="connsiteX12" fmla="*/ 2948277 w 2948277"/>
                      <a:gd name="connsiteY12" fmla="*/ 1908313 h 1909724"/>
                      <a:gd name="connsiteX0" fmla="*/ 0 w 2948277"/>
                      <a:gd name="connsiteY0" fmla="*/ 0 h 1909724"/>
                      <a:gd name="connsiteX1" fmla="*/ 69905 w 2948277"/>
                      <a:gd name="connsiteY1" fmla="*/ 477078 h 1909724"/>
                      <a:gd name="connsiteX2" fmla="*/ 181223 w 2948277"/>
                      <a:gd name="connsiteY2" fmla="*/ 1057524 h 1909724"/>
                      <a:gd name="connsiteX3" fmla="*/ 383153 w 2948277"/>
                      <a:gd name="connsiteY3" fmla="*/ 1498076 h 1909724"/>
                      <a:gd name="connsiteX4" fmla="*/ 559821 w 2948277"/>
                      <a:gd name="connsiteY4" fmla="*/ 1751027 h 1909724"/>
                      <a:gd name="connsiteX5" fmla="*/ 887233 w 2948277"/>
                      <a:gd name="connsiteY5" fmla="*/ 1889263 h 1909724"/>
                      <a:gd name="connsiteX6" fmla="*/ 1310309 w 2948277"/>
                      <a:gd name="connsiteY6" fmla="*/ 1908313 h 1909724"/>
                      <a:gd name="connsiteX7" fmla="*/ 1668117 w 2948277"/>
                      <a:gd name="connsiteY7" fmla="*/ 1908313 h 1909724"/>
                      <a:gd name="connsiteX8" fmla="*/ 2002072 w 2948277"/>
                      <a:gd name="connsiteY8" fmla="*/ 1908313 h 1909724"/>
                      <a:gd name="connsiteX9" fmla="*/ 2399637 w 2948277"/>
                      <a:gd name="connsiteY9" fmla="*/ 1908313 h 1909724"/>
                      <a:gd name="connsiteX10" fmla="*/ 2709738 w 2948277"/>
                      <a:gd name="connsiteY10" fmla="*/ 1908313 h 1909724"/>
                      <a:gd name="connsiteX11" fmla="*/ 2709738 w 2948277"/>
                      <a:gd name="connsiteY11" fmla="*/ 1908313 h 1909724"/>
                      <a:gd name="connsiteX12" fmla="*/ 2948277 w 2948277"/>
                      <a:gd name="connsiteY12" fmla="*/ 1908313 h 1909724"/>
                      <a:gd name="connsiteX0" fmla="*/ 0 w 2948277"/>
                      <a:gd name="connsiteY0" fmla="*/ 0 h 1909724"/>
                      <a:gd name="connsiteX1" fmla="*/ 69905 w 2948277"/>
                      <a:gd name="connsiteY1" fmla="*/ 477078 h 1909724"/>
                      <a:gd name="connsiteX2" fmla="*/ 181223 w 2948277"/>
                      <a:gd name="connsiteY2" fmla="*/ 1057524 h 1909724"/>
                      <a:gd name="connsiteX3" fmla="*/ 383153 w 2948277"/>
                      <a:gd name="connsiteY3" fmla="*/ 1498076 h 1909724"/>
                      <a:gd name="connsiteX4" fmla="*/ 626496 w 2948277"/>
                      <a:gd name="connsiteY4" fmla="*/ 1760552 h 1909724"/>
                      <a:gd name="connsiteX5" fmla="*/ 887233 w 2948277"/>
                      <a:gd name="connsiteY5" fmla="*/ 1889263 h 1909724"/>
                      <a:gd name="connsiteX6" fmla="*/ 1310309 w 2948277"/>
                      <a:gd name="connsiteY6" fmla="*/ 1908313 h 1909724"/>
                      <a:gd name="connsiteX7" fmla="*/ 1668117 w 2948277"/>
                      <a:gd name="connsiteY7" fmla="*/ 1908313 h 1909724"/>
                      <a:gd name="connsiteX8" fmla="*/ 2002072 w 2948277"/>
                      <a:gd name="connsiteY8" fmla="*/ 1908313 h 1909724"/>
                      <a:gd name="connsiteX9" fmla="*/ 2399637 w 2948277"/>
                      <a:gd name="connsiteY9" fmla="*/ 1908313 h 1909724"/>
                      <a:gd name="connsiteX10" fmla="*/ 2709738 w 2948277"/>
                      <a:gd name="connsiteY10" fmla="*/ 1908313 h 1909724"/>
                      <a:gd name="connsiteX11" fmla="*/ 2709738 w 2948277"/>
                      <a:gd name="connsiteY11" fmla="*/ 1908313 h 1909724"/>
                      <a:gd name="connsiteX12" fmla="*/ 2948277 w 2948277"/>
                      <a:gd name="connsiteY12" fmla="*/ 1908313 h 1909724"/>
                      <a:gd name="connsiteX0" fmla="*/ 0 w 2948277"/>
                      <a:gd name="connsiteY0" fmla="*/ 0 h 1910429"/>
                      <a:gd name="connsiteX1" fmla="*/ 69905 w 2948277"/>
                      <a:gd name="connsiteY1" fmla="*/ 477078 h 1910429"/>
                      <a:gd name="connsiteX2" fmla="*/ 181223 w 2948277"/>
                      <a:gd name="connsiteY2" fmla="*/ 1057524 h 1910429"/>
                      <a:gd name="connsiteX3" fmla="*/ 383153 w 2948277"/>
                      <a:gd name="connsiteY3" fmla="*/ 1498076 h 1910429"/>
                      <a:gd name="connsiteX4" fmla="*/ 626496 w 2948277"/>
                      <a:gd name="connsiteY4" fmla="*/ 1760552 h 1910429"/>
                      <a:gd name="connsiteX5" fmla="*/ 934858 w 2948277"/>
                      <a:gd name="connsiteY5" fmla="*/ 1879738 h 1910429"/>
                      <a:gd name="connsiteX6" fmla="*/ 1310309 w 2948277"/>
                      <a:gd name="connsiteY6" fmla="*/ 1908313 h 1910429"/>
                      <a:gd name="connsiteX7" fmla="*/ 1668117 w 2948277"/>
                      <a:gd name="connsiteY7" fmla="*/ 1908313 h 1910429"/>
                      <a:gd name="connsiteX8" fmla="*/ 2002072 w 2948277"/>
                      <a:gd name="connsiteY8" fmla="*/ 1908313 h 1910429"/>
                      <a:gd name="connsiteX9" fmla="*/ 2399637 w 2948277"/>
                      <a:gd name="connsiteY9" fmla="*/ 1908313 h 1910429"/>
                      <a:gd name="connsiteX10" fmla="*/ 2709738 w 2948277"/>
                      <a:gd name="connsiteY10" fmla="*/ 1908313 h 1910429"/>
                      <a:gd name="connsiteX11" fmla="*/ 2709738 w 2948277"/>
                      <a:gd name="connsiteY11" fmla="*/ 1908313 h 1910429"/>
                      <a:gd name="connsiteX12" fmla="*/ 2948277 w 2948277"/>
                      <a:gd name="connsiteY12" fmla="*/ 1908313 h 191042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2948277" h="1910429">
                        <a:moveTo>
                          <a:pt x="0" y="0"/>
                        </a:moveTo>
                        <a:cubicBezTo>
                          <a:pt x="3975" y="150412"/>
                          <a:pt x="39701" y="300824"/>
                          <a:pt x="69905" y="477078"/>
                        </a:cubicBezTo>
                        <a:cubicBezTo>
                          <a:pt x="100109" y="653332"/>
                          <a:pt x="129015" y="887358"/>
                          <a:pt x="181223" y="1057524"/>
                        </a:cubicBezTo>
                        <a:cubicBezTo>
                          <a:pt x="233431" y="1227690"/>
                          <a:pt x="308941" y="1380905"/>
                          <a:pt x="383153" y="1498076"/>
                        </a:cubicBezTo>
                        <a:cubicBezTo>
                          <a:pt x="457365" y="1615247"/>
                          <a:pt x="534545" y="1696942"/>
                          <a:pt x="626496" y="1760552"/>
                        </a:cubicBezTo>
                        <a:cubicBezTo>
                          <a:pt x="718447" y="1824162"/>
                          <a:pt x="820889" y="1855111"/>
                          <a:pt x="934858" y="1879738"/>
                        </a:cubicBezTo>
                        <a:cubicBezTo>
                          <a:pt x="1048827" y="1904365"/>
                          <a:pt x="1188099" y="1903551"/>
                          <a:pt x="1310309" y="1908313"/>
                        </a:cubicBezTo>
                        <a:cubicBezTo>
                          <a:pt x="1432519" y="1913075"/>
                          <a:pt x="1548848" y="1908313"/>
                          <a:pt x="1668117" y="1908313"/>
                        </a:cubicBezTo>
                        <a:lnTo>
                          <a:pt x="2002072" y="1908313"/>
                        </a:lnTo>
                        <a:lnTo>
                          <a:pt x="2399637" y="1908313"/>
                        </a:lnTo>
                        <a:lnTo>
                          <a:pt x="2709738" y="1908313"/>
                        </a:lnTo>
                        <a:lnTo>
                          <a:pt x="2709738" y="1908313"/>
                        </a:lnTo>
                        <a:lnTo>
                          <a:pt x="2948277" y="1908313"/>
                        </a:lnTo>
                      </a:path>
                    </a:pathLst>
                  </a:cu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cs-CZ"/>
                  </a:p>
                </p:txBody>
              </p:sp>
              <p:sp>
                <p:nvSpPr>
                  <p:cNvPr id="61" name="TextovéPole 47">
                    <a:extLst>
                      <a:ext uri="{FF2B5EF4-FFF2-40B4-BE49-F238E27FC236}">
                        <a16:creationId xmlns:a16="http://schemas.microsoft.com/office/drawing/2014/main" id="{76287DE0-2D55-43FD-A327-3FEF56E7E7C4}"/>
                      </a:ext>
                    </a:extLst>
                  </p:cNvPr>
                  <p:cNvSpPr txBox="1"/>
                  <p:nvPr/>
                </p:nvSpPr>
                <p:spPr>
                  <a:xfrm>
                    <a:off x="342427" y="173926"/>
                    <a:ext cx="1064961" cy="24082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>
                      <a:spcAft>
                        <a:spcPts val="0"/>
                      </a:spcAft>
                    </a:pPr>
                    <a:r>
                      <a:rPr lang="cs-CZ" sz="120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rPr>
                      <a:t>V </a:t>
                    </a:r>
                    <a:r>
                      <a:rPr lang="en-US" sz="120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rPr>
                      <a:t>[l]</a:t>
                    </a:r>
                    <a:endParaRPr lang="cs-CZ" sz="1200" dirty="0">
                      <a:effectLst/>
                      <a:latin typeface="+mn-lt"/>
                      <a:ea typeface="Times New Roman"/>
                    </a:endParaRPr>
                  </a:p>
                </p:txBody>
              </p:sp>
              <p:sp>
                <p:nvSpPr>
                  <p:cNvPr id="62" name="TextovéPole 48">
                    <a:extLst>
                      <a:ext uri="{FF2B5EF4-FFF2-40B4-BE49-F238E27FC236}">
                        <a16:creationId xmlns:a16="http://schemas.microsoft.com/office/drawing/2014/main" id="{FA5FE8BB-8632-4900-94EC-FAFAE853A214}"/>
                      </a:ext>
                    </a:extLst>
                  </p:cNvPr>
                  <p:cNvSpPr txBox="1"/>
                  <p:nvPr/>
                </p:nvSpPr>
                <p:spPr>
                  <a:xfrm>
                    <a:off x="3596043" y="2642420"/>
                    <a:ext cx="1147264" cy="24082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>
                      <a:spcAft>
                        <a:spcPts val="0"/>
                      </a:spcAft>
                    </a:pPr>
                    <a:r>
                      <a:rPr lang="cs-CZ" sz="1200" kern="1200" dirty="0" err="1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rPr>
                      <a:t>Time</a:t>
                    </a:r>
                    <a:r>
                      <a:rPr lang="cs-CZ" sz="120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rPr>
                      <a:t> </a:t>
                    </a:r>
                    <a:r>
                      <a:rPr lang="en-US" sz="120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rPr>
                      <a:t>[s]</a:t>
                    </a:r>
                    <a:endParaRPr lang="cs-CZ" sz="1200" dirty="0">
                      <a:effectLst/>
                      <a:latin typeface="+mn-lt"/>
                      <a:ea typeface="Times New Roman"/>
                    </a:endParaRPr>
                  </a:p>
                </p:txBody>
              </p:sp>
            </p:grpSp>
          </p:grpSp>
        </p:grpSp>
        <p:sp>
          <p:nvSpPr>
            <p:cNvPr id="32" name="Volný tvar 29">
              <a:extLst>
                <a:ext uri="{FF2B5EF4-FFF2-40B4-BE49-F238E27FC236}">
                  <a16:creationId xmlns:a16="http://schemas.microsoft.com/office/drawing/2014/main" id="{4CC52501-357B-4640-83DB-2EEE67927CBA}"/>
                </a:ext>
              </a:extLst>
            </p:cNvPr>
            <p:cNvSpPr/>
            <p:nvPr/>
          </p:nvSpPr>
          <p:spPr>
            <a:xfrm>
              <a:off x="2257425" y="4149080"/>
              <a:ext cx="2314575" cy="1695450"/>
            </a:xfrm>
            <a:custGeom>
              <a:avLst/>
              <a:gdLst>
                <a:gd name="connsiteX0" fmla="*/ 0 w 2857500"/>
                <a:gd name="connsiteY0" fmla="*/ 0 h 2020217"/>
                <a:gd name="connsiteX1" fmla="*/ 85725 w 2857500"/>
                <a:gd name="connsiteY1" fmla="*/ 371475 h 2020217"/>
                <a:gd name="connsiteX2" fmla="*/ 209550 w 2857500"/>
                <a:gd name="connsiteY2" fmla="*/ 704850 h 2020217"/>
                <a:gd name="connsiteX3" fmla="*/ 438150 w 2857500"/>
                <a:gd name="connsiteY3" fmla="*/ 1019175 h 2020217"/>
                <a:gd name="connsiteX4" fmla="*/ 647700 w 2857500"/>
                <a:gd name="connsiteY4" fmla="*/ 1304925 h 2020217"/>
                <a:gd name="connsiteX5" fmla="*/ 981075 w 2857500"/>
                <a:gd name="connsiteY5" fmla="*/ 1571625 h 2020217"/>
                <a:gd name="connsiteX6" fmla="*/ 1390650 w 2857500"/>
                <a:gd name="connsiteY6" fmla="*/ 1800225 h 2020217"/>
                <a:gd name="connsiteX7" fmla="*/ 1724025 w 2857500"/>
                <a:gd name="connsiteY7" fmla="*/ 1914525 h 2020217"/>
                <a:gd name="connsiteX8" fmla="*/ 2066925 w 2857500"/>
                <a:gd name="connsiteY8" fmla="*/ 2000250 h 2020217"/>
                <a:gd name="connsiteX9" fmla="*/ 2390775 w 2857500"/>
                <a:gd name="connsiteY9" fmla="*/ 2019300 h 2020217"/>
                <a:gd name="connsiteX10" fmla="*/ 2857500 w 2857500"/>
                <a:gd name="connsiteY10" fmla="*/ 1981200 h 2020217"/>
                <a:gd name="connsiteX11" fmla="*/ 2857500 w 2857500"/>
                <a:gd name="connsiteY11" fmla="*/ 1981200 h 2020217"/>
                <a:gd name="connsiteX0" fmla="*/ 0 w 2771775"/>
                <a:gd name="connsiteY0" fmla="*/ 0 h 1648742"/>
                <a:gd name="connsiteX1" fmla="*/ 123825 w 2771775"/>
                <a:gd name="connsiteY1" fmla="*/ 333375 h 1648742"/>
                <a:gd name="connsiteX2" fmla="*/ 352425 w 2771775"/>
                <a:gd name="connsiteY2" fmla="*/ 647700 h 1648742"/>
                <a:gd name="connsiteX3" fmla="*/ 561975 w 2771775"/>
                <a:gd name="connsiteY3" fmla="*/ 933450 h 1648742"/>
                <a:gd name="connsiteX4" fmla="*/ 895350 w 2771775"/>
                <a:gd name="connsiteY4" fmla="*/ 1200150 h 1648742"/>
                <a:gd name="connsiteX5" fmla="*/ 1304925 w 2771775"/>
                <a:gd name="connsiteY5" fmla="*/ 1428750 h 1648742"/>
                <a:gd name="connsiteX6" fmla="*/ 1638300 w 2771775"/>
                <a:gd name="connsiteY6" fmla="*/ 1543050 h 1648742"/>
                <a:gd name="connsiteX7" fmla="*/ 1981200 w 2771775"/>
                <a:gd name="connsiteY7" fmla="*/ 1628775 h 1648742"/>
                <a:gd name="connsiteX8" fmla="*/ 2305050 w 2771775"/>
                <a:gd name="connsiteY8" fmla="*/ 1647825 h 1648742"/>
                <a:gd name="connsiteX9" fmla="*/ 2771775 w 2771775"/>
                <a:gd name="connsiteY9" fmla="*/ 1609725 h 1648742"/>
                <a:gd name="connsiteX10" fmla="*/ 2771775 w 2771775"/>
                <a:gd name="connsiteY10" fmla="*/ 1609725 h 1648742"/>
                <a:gd name="connsiteX0" fmla="*/ 0 w 2771775"/>
                <a:gd name="connsiteY0" fmla="*/ 0 h 1648742"/>
                <a:gd name="connsiteX1" fmla="*/ 123825 w 2771775"/>
                <a:gd name="connsiteY1" fmla="*/ 333375 h 1648742"/>
                <a:gd name="connsiteX2" fmla="*/ 352425 w 2771775"/>
                <a:gd name="connsiteY2" fmla="*/ 647700 h 1648742"/>
                <a:gd name="connsiteX3" fmla="*/ 561975 w 2771775"/>
                <a:gd name="connsiteY3" fmla="*/ 933450 h 1648742"/>
                <a:gd name="connsiteX4" fmla="*/ 895350 w 2771775"/>
                <a:gd name="connsiteY4" fmla="*/ 1200150 h 1648742"/>
                <a:gd name="connsiteX5" fmla="*/ 1304925 w 2771775"/>
                <a:gd name="connsiteY5" fmla="*/ 1428750 h 1648742"/>
                <a:gd name="connsiteX6" fmla="*/ 1638300 w 2771775"/>
                <a:gd name="connsiteY6" fmla="*/ 1543050 h 1648742"/>
                <a:gd name="connsiteX7" fmla="*/ 1981200 w 2771775"/>
                <a:gd name="connsiteY7" fmla="*/ 1628775 h 1648742"/>
                <a:gd name="connsiteX8" fmla="*/ 2305050 w 2771775"/>
                <a:gd name="connsiteY8" fmla="*/ 1647825 h 1648742"/>
                <a:gd name="connsiteX9" fmla="*/ 2771775 w 2771775"/>
                <a:gd name="connsiteY9" fmla="*/ 1609725 h 1648742"/>
                <a:gd name="connsiteX0" fmla="*/ 0 w 2305050"/>
                <a:gd name="connsiteY0" fmla="*/ 0 h 1648742"/>
                <a:gd name="connsiteX1" fmla="*/ 123825 w 2305050"/>
                <a:gd name="connsiteY1" fmla="*/ 333375 h 1648742"/>
                <a:gd name="connsiteX2" fmla="*/ 352425 w 2305050"/>
                <a:gd name="connsiteY2" fmla="*/ 647700 h 1648742"/>
                <a:gd name="connsiteX3" fmla="*/ 561975 w 2305050"/>
                <a:gd name="connsiteY3" fmla="*/ 933450 h 1648742"/>
                <a:gd name="connsiteX4" fmla="*/ 895350 w 2305050"/>
                <a:gd name="connsiteY4" fmla="*/ 1200150 h 1648742"/>
                <a:gd name="connsiteX5" fmla="*/ 1304925 w 2305050"/>
                <a:gd name="connsiteY5" fmla="*/ 1428750 h 1648742"/>
                <a:gd name="connsiteX6" fmla="*/ 1638300 w 2305050"/>
                <a:gd name="connsiteY6" fmla="*/ 1543050 h 1648742"/>
                <a:gd name="connsiteX7" fmla="*/ 1981200 w 2305050"/>
                <a:gd name="connsiteY7" fmla="*/ 1628775 h 1648742"/>
                <a:gd name="connsiteX8" fmla="*/ 2305050 w 2305050"/>
                <a:gd name="connsiteY8" fmla="*/ 1647825 h 1648742"/>
                <a:gd name="connsiteX0" fmla="*/ 0 w 2305050"/>
                <a:gd name="connsiteY0" fmla="*/ 0 h 1648742"/>
                <a:gd name="connsiteX1" fmla="*/ 123825 w 2305050"/>
                <a:gd name="connsiteY1" fmla="*/ 333375 h 1648742"/>
                <a:gd name="connsiteX2" fmla="*/ 314325 w 2305050"/>
                <a:gd name="connsiteY2" fmla="*/ 666750 h 1648742"/>
                <a:gd name="connsiteX3" fmla="*/ 561975 w 2305050"/>
                <a:gd name="connsiteY3" fmla="*/ 933450 h 1648742"/>
                <a:gd name="connsiteX4" fmla="*/ 895350 w 2305050"/>
                <a:gd name="connsiteY4" fmla="*/ 1200150 h 1648742"/>
                <a:gd name="connsiteX5" fmla="*/ 1304925 w 2305050"/>
                <a:gd name="connsiteY5" fmla="*/ 1428750 h 1648742"/>
                <a:gd name="connsiteX6" fmla="*/ 1638300 w 2305050"/>
                <a:gd name="connsiteY6" fmla="*/ 1543050 h 1648742"/>
                <a:gd name="connsiteX7" fmla="*/ 1981200 w 2305050"/>
                <a:gd name="connsiteY7" fmla="*/ 1628775 h 1648742"/>
                <a:gd name="connsiteX8" fmla="*/ 2305050 w 2305050"/>
                <a:gd name="connsiteY8" fmla="*/ 1647825 h 1648742"/>
                <a:gd name="connsiteX0" fmla="*/ 0 w 2305050"/>
                <a:gd name="connsiteY0" fmla="*/ 0 h 1663689"/>
                <a:gd name="connsiteX1" fmla="*/ 123825 w 2305050"/>
                <a:gd name="connsiteY1" fmla="*/ 333375 h 1663689"/>
                <a:gd name="connsiteX2" fmla="*/ 314325 w 2305050"/>
                <a:gd name="connsiteY2" fmla="*/ 666750 h 1663689"/>
                <a:gd name="connsiteX3" fmla="*/ 561975 w 2305050"/>
                <a:gd name="connsiteY3" fmla="*/ 933450 h 1663689"/>
                <a:gd name="connsiteX4" fmla="*/ 895350 w 2305050"/>
                <a:gd name="connsiteY4" fmla="*/ 1200150 h 1663689"/>
                <a:gd name="connsiteX5" fmla="*/ 1304925 w 2305050"/>
                <a:gd name="connsiteY5" fmla="*/ 1428750 h 1663689"/>
                <a:gd name="connsiteX6" fmla="*/ 1638300 w 2305050"/>
                <a:gd name="connsiteY6" fmla="*/ 1543050 h 1663689"/>
                <a:gd name="connsiteX7" fmla="*/ 1981200 w 2305050"/>
                <a:gd name="connsiteY7" fmla="*/ 1657350 h 1663689"/>
                <a:gd name="connsiteX8" fmla="*/ 2305050 w 2305050"/>
                <a:gd name="connsiteY8" fmla="*/ 1647825 h 1663689"/>
                <a:gd name="connsiteX0" fmla="*/ 0 w 2314575"/>
                <a:gd name="connsiteY0" fmla="*/ 0 h 1695852"/>
                <a:gd name="connsiteX1" fmla="*/ 123825 w 2314575"/>
                <a:gd name="connsiteY1" fmla="*/ 333375 h 1695852"/>
                <a:gd name="connsiteX2" fmla="*/ 314325 w 2314575"/>
                <a:gd name="connsiteY2" fmla="*/ 666750 h 1695852"/>
                <a:gd name="connsiteX3" fmla="*/ 561975 w 2314575"/>
                <a:gd name="connsiteY3" fmla="*/ 933450 h 1695852"/>
                <a:gd name="connsiteX4" fmla="*/ 895350 w 2314575"/>
                <a:gd name="connsiteY4" fmla="*/ 1200150 h 1695852"/>
                <a:gd name="connsiteX5" fmla="*/ 1304925 w 2314575"/>
                <a:gd name="connsiteY5" fmla="*/ 1428750 h 1695852"/>
                <a:gd name="connsiteX6" fmla="*/ 1638300 w 2314575"/>
                <a:gd name="connsiteY6" fmla="*/ 1543050 h 1695852"/>
                <a:gd name="connsiteX7" fmla="*/ 1981200 w 2314575"/>
                <a:gd name="connsiteY7" fmla="*/ 1657350 h 1695852"/>
                <a:gd name="connsiteX8" fmla="*/ 2314575 w 2314575"/>
                <a:gd name="connsiteY8" fmla="*/ 1695450 h 16958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314575" h="1695852">
                  <a:moveTo>
                    <a:pt x="0" y="0"/>
                  </a:moveTo>
                  <a:cubicBezTo>
                    <a:pt x="34925" y="117475"/>
                    <a:pt x="71438" y="222250"/>
                    <a:pt x="123825" y="333375"/>
                  </a:cubicBezTo>
                  <a:cubicBezTo>
                    <a:pt x="176212" y="444500"/>
                    <a:pt x="314325" y="666750"/>
                    <a:pt x="314325" y="666750"/>
                  </a:cubicBezTo>
                  <a:cubicBezTo>
                    <a:pt x="387350" y="766762"/>
                    <a:pt x="465138" y="844550"/>
                    <a:pt x="561975" y="933450"/>
                  </a:cubicBezTo>
                  <a:cubicBezTo>
                    <a:pt x="658812" y="1022350"/>
                    <a:pt x="771525" y="1117600"/>
                    <a:pt x="895350" y="1200150"/>
                  </a:cubicBezTo>
                  <a:cubicBezTo>
                    <a:pt x="1019175" y="1282700"/>
                    <a:pt x="1181100" y="1371600"/>
                    <a:pt x="1304925" y="1428750"/>
                  </a:cubicBezTo>
                  <a:cubicBezTo>
                    <a:pt x="1428750" y="1485900"/>
                    <a:pt x="1525588" y="1504950"/>
                    <a:pt x="1638300" y="1543050"/>
                  </a:cubicBezTo>
                  <a:cubicBezTo>
                    <a:pt x="1751013" y="1581150"/>
                    <a:pt x="1868488" y="1631950"/>
                    <a:pt x="1981200" y="1657350"/>
                  </a:cubicBezTo>
                  <a:cubicBezTo>
                    <a:pt x="2093912" y="1682750"/>
                    <a:pt x="2182813" y="1698625"/>
                    <a:pt x="2314575" y="1695450"/>
                  </a:cubicBezTo>
                </a:path>
              </a:pathLst>
            </a:custGeom>
            <a:noFill/>
            <a:ln>
              <a:solidFill>
                <a:srgbClr val="0000D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cs-CZ"/>
            </a:p>
          </p:txBody>
        </p:sp>
      </p:grpSp>
      <p:grpSp>
        <p:nvGrpSpPr>
          <p:cNvPr id="65" name="Skupina 64">
            <a:extLst>
              <a:ext uri="{FF2B5EF4-FFF2-40B4-BE49-F238E27FC236}">
                <a16:creationId xmlns:a16="http://schemas.microsoft.com/office/drawing/2014/main" id="{85403D1F-36BF-4E95-A358-5AEE9767B3BD}"/>
              </a:ext>
            </a:extLst>
          </p:cNvPr>
          <p:cNvGrpSpPr/>
          <p:nvPr/>
        </p:nvGrpSpPr>
        <p:grpSpPr>
          <a:xfrm>
            <a:off x="6489581" y="1801693"/>
            <a:ext cx="4168775" cy="3212685"/>
            <a:chOff x="142840" y="181620"/>
            <a:chExt cx="4320962" cy="3053839"/>
          </a:xfrm>
        </p:grpSpPr>
        <p:cxnSp>
          <p:nvCxnSpPr>
            <p:cNvPr id="66" name="Přímá spojnice 65">
              <a:extLst>
                <a:ext uri="{FF2B5EF4-FFF2-40B4-BE49-F238E27FC236}">
                  <a16:creationId xmlns:a16="http://schemas.microsoft.com/office/drawing/2014/main" id="{B5B3F160-7A50-4876-AFEB-4D6C6465FAD4}"/>
                </a:ext>
              </a:extLst>
            </p:cNvPr>
            <p:cNvCxnSpPr/>
            <p:nvPr/>
          </p:nvCxnSpPr>
          <p:spPr>
            <a:xfrm>
              <a:off x="1362820" y="2874472"/>
              <a:ext cx="0" cy="20121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7" name="Skupina 66">
              <a:extLst>
                <a:ext uri="{FF2B5EF4-FFF2-40B4-BE49-F238E27FC236}">
                  <a16:creationId xmlns:a16="http://schemas.microsoft.com/office/drawing/2014/main" id="{53D2D440-A43E-4749-BA3A-276389531291}"/>
                </a:ext>
              </a:extLst>
            </p:cNvPr>
            <p:cNvGrpSpPr/>
            <p:nvPr/>
          </p:nvGrpSpPr>
          <p:grpSpPr>
            <a:xfrm>
              <a:off x="142840" y="181620"/>
              <a:ext cx="4320962" cy="3053839"/>
              <a:chOff x="142840" y="181620"/>
              <a:chExt cx="4320962" cy="3053839"/>
            </a:xfrm>
          </p:grpSpPr>
          <p:sp>
            <p:nvSpPr>
              <p:cNvPr id="68" name="TextovéPole 17">
                <a:extLst>
                  <a:ext uri="{FF2B5EF4-FFF2-40B4-BE49-F238E27FC236}">
                    <a16:creationId xmlns:a16="http://schemas.microsoft.com/office/drawing/2014/main" id="{89BB5EAE-6526-4194-B4F0-E2C9A0FAA4E9}"/>
                  </a:ext>
                </a:extLst>
              </p:cNvPr>
              <p:cNvSpPr txBox="1"/>
              <p:nvPr/>
            </p:nvSpPr>
            <p:spPr>
              <a:xfrm>
                <a:off x="1226629" y="2947201"/>
                <a:ext cx="476458" cy="2633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0"/>
                  </a:spcAft>
                </a:pPr>
                <a:r>
                  <a:rPr lang="cs-CZ" sz="1200" kern="1200" dirty="0">
                    <a:solidFill>
                      <a:srgbClr val="000000"/>
                    </a:solidFill>
                    <a:effectLst/>
                    <a:latin typeface="+mn-lt"/>
                    <a:ea typeface="Times New Roman"/>
                  </a:rPr>
                  <a:t>1 s</a:t>
                </a:r>
                <a:endParaRPr lang="cs-CZ" sz="1200" dirty="0">
                  <a:effectLst/>
                  <a:latin typeface="+mn-lt"/>
                  <a:ea typeface="Times New Roman"/>
                </a:endParaRPr>
              </a:p>
            </p:txBody>
          </p:sp>
          <p:grpSp>
            <p:nvGrpSpPr>
              <p:cNvPr id="69" name="Skupina 68">
                <a:extLst>
                  <a:ext uri="{FF2B5EF4-FFF2-40B4-BE49-F238E27FC236}">
                    <a16:creationId xmlns:a16="http://schemas.microsoft.com/office/drawing/2014/main" id="{F26E4612-540C-49FE-B151-11F8FCC723AE}"/>
                  </a:ext>
                </a:extLst>
              </p:cNvPr>
              <p:cNvGrpSpPr/>
              <p:nvPr/>
            </p:nvGrpSpPr>
            <p:grpSpPr>
              <a:xfrm>
                <a:off x="142840" y="181620"/>
                <a:ext cx="4320962" cy="3053839"/>
                <a:chOff x="142840" y="181620"/>
                <a:chExt cx="4320962" cy="3053839"/>
              </a:xfrm>
            </p:grpSpPr>
            <p:grpSp>
              <p:nvGrpSpPr>
                <p:cNvPr id="70" name="Skupina 69">
                  <a:extLst>
                    <a:ext uri="{FF2B5EF4-FFF2-40B4-BE49-F238E27FC236}">
                      <a16:creationId xmlns:a16="http://schemas.microsoft.com/office/drawing/2014/main" id="{6C115CB9-6C55-491C-8860-76FE6184F773}"/>
                    </a:ext>
                  </a:extLst>
                </p:cNvPr>
                <p:cNvGrpSpPr/>
                <p:nvPr/>
              </p:nvGrpSpPr>
              <p:grpSpPr>
                <a:xfrm>
                  <a:off x="142840" y="181620"/>
                  <a:ext cx="4320962" cy="3053839"/>
                  <a:chOff x="142840" y="181620"/>
                  <a:chExt cx="4320962" cy="3053839"/>
                </a:xfrm>
              </p:grpSpPr>
              <p:grpSp>
                <p:nvGrpSpPr>
                  <p:cNvPr id="72" name="Skupina 71">
                    <a:extLst>
                      <a:ext uri="{FF2B5EF4-FFF2-40B4-BE49-F238E27FC236}">
                        <a16:creationId xmlns:a16="http://schemas.microsoft.com/office/drawing/2014/main" id="{008AA1E9-7402-404A-AF3C-BAE8861310BD}"/>
                      </a:ext>
                    </a:extLst>
                  </p:cNvPr>
                  <p:cNvGrpSpPr/>
                  <p:nvPr/>
                </p:nvGrpSpPr>
                <p:grpSpPr>
                  <a:xfrm>
                    <a:off x="796279" y="290334"/>
                    <a:ext cx="3380185" cy="2691611"/>
                    <a:chOff x="796279" y="290334"/>
                    <a:chExt cx="3380185" cy="2691611"/>
                  </a:xfrm>
                </p:grpSpPr>
                <p:cxnSp>
                  <p:nvCxnSpPr>
                    <p:cNvPr id="76" name="Přímá spojnice 75">
                      <a:extLst>
                        <a:ext uri="{FF2B5EF4-FFF2-40B4-BE49-F238E27FC236}">
                          <a16:creationId xmlns:a16="http://schemas.microsoft.com/office/drawing/2014/main" id="{135954B6-793E-434E-B342-A5C35A7FA32A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796279" y="290334"/>
                      <a:ext cx="12594" cy="2690281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7" name="Přímá spojnice 76">
                      <a:extLst>
                        <a:ext uri="{FF2B5EF4-FFF2-40B4-BE49-F238E27FC236}">
                          <a16:creationId xmlns:a16="http://schemas.microsoft.com/office/drawing/2014/main" id="{47E16A41-0E17-4ABA-923C-1D4E2F46D72D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800472" y="2981945"/>
                      <a:ext cx="3375992" cy="0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73" name="Volný tvar 68">
                    <a:extLst>
                      <a:ext uri="{FF2B5EF4-FFF2-40B4-BE49-F238E27FC236}">
                        <a16:creationId xmlns:a16="http://schemas.microsoft.com/office/drawing/2014/main" id="{A398D1D2-5C7E-44B4-B80D-0A0C6ECF6218}"/>
                      </a:ext>
                    </a:extLst>
                  </p:cNvPr>
                  <p:cNvSpPr/>
                  <p:nvPr/>
                </p:nvSpPr>
                <p:spPr>
                  <a:xfrm>
                    <a:off x="816471" y="444923"/>
                    <a:ext cx="2948277" cy="1910429"/>
                  </a:xfrm>
                  <a:custGeom>
                    <a:avLst/>
                    <a:gdLst>
                      <a:gd name="connsiteX0" fmla="*/ 0 w 2910177"/>
                      <a:gd name="connsiteY0" fmla="*/ 0 h 1911257"/>
                      <a:gd name="connsiteX1" fmla="*/ 31805 w 2910177"/>
                      <a:gd name="connsiteY1" fmla="*/ 477078 h 1911257"/>
                      <a:gd name="connsiteX2" fmla="*/ 143123 w 2910177"/>
                      <a:gd name="connsiteY2" fmla="*/ 1057524 h 1911257"/>
                      <a:gd name="connsiteX3" fmla="*/ 326003 w 2910177"/>
                      <a:gd name="connsiteY3" fmla="*/ 1526651 h 1911257"/>
                      <a:gd name="connsiteX4" fmla="*/ 612250 w 2910177"/>
                      <a:gd name="connsiteY4" fmla="*/ 1868557 h 1911257"/>
                      <a:gd name="connsiteX5" fmla="*/ 811033 w 2910177"/>
                      <a:gd name="connsiteY5" fmla="*/ 1908313 h 1911257"/>
                      <a:gd name="connsiteX6" fmla="*/ 1272209 w 2910177"/>
                      <a:gd name="connsiteY6" fmla="*/ 1908313 h 1911257"/>
                      <a:gd name="connsiteX7" fmla="*/ 1630017 w 2910177"/>
                      <a:gd name="connsiteY7" fmla="*/ 1908313 h 1911257"/>
                      <a:gd name="connsiteX8" fmla="*/ 1963972 w 2910177"/>
                      <a:gd name="connsiteY8" fmla="*/ 1908313 h 1911257"/>
                      <a:gd name="connsiteX9" fmla="*/ 2361537 w 2910177"/>
                      <a:gd name="connsiteY9" fmla="*/ 1908313 h 1911257"/>
                      <a:gd name="connsiteX10" fmla="*/ 2671638 w 2910177"/>
                      <a:gd name="connsiteY10" fmla="*/ 1908313 h 1911257"/>
                      <a:gd name="connsiteX11" fmla="*/ 2671638 w 2910177"/>
                      <a:gd name="connsiteY11" fmla="*/ 1908313 h 1911257"/>
                      <a:gd name="connsiteX12" fmla="*/ 2910177 w 2910177"/>
                      <a:gd name="connsiteY12" fmla="*/ 1908313 h 1911257"/>
                      <a:gd name="connsiteX0" fmla="*/ 0 w 2910177"/>
                      <a:gd name="connsiteY0" fmla="*/ 0 h 1913613"/>
                      <a:gd name="connsiteX1" fmla="*/ 31805 w 2910177"/>
                      <a:gd name="connsiteY1" fmla="*/ 477078 h 1913613"/>
                      <a:gd name="connsiteX2" fmla="*/ 143123 w 2910177"/>
                      <a:gd name="connsiteY2" fmla="*/ 1057524 h 1913613"/>
                      <a:gd name="connsiteX3" fmla="*/ 326003 w 2910177"/>
                      <a:gd name="connsiteY3" fmla="*/ 1526651 h 1913613"/>
                      <a:gd name="connsiteX4" fmla="*/ 588396 w 2910177"/>
                      <a:gd name="connsiteY4" fmla="*/ 1836752 h 1913613"/>
                      <a:gd name="connsiteX5" fmla="*/ 811033 w 2910177"/>
                      <a:gd name="connsiteY5" fmla="*/ 1908313 h 1913613"/>
                      <a:gd name="connsiteX6" fmla="*/ 1272209 w 2910177"/>
                      <a:gd name="connsiteY6" fmla="*/ 1908313 h 1913613"/>
                      <a:gd name="connsiteX7" fmla="*/ 1630017 w 2910177"/>
                      <a:gd name="connsiteY7" fmla="*/ 1908313 h 1913613"/>
                      <a:gd name="connsiteX8" fmla="*/ 1963972 w 2910177"/>
                      <a:gd name="connsiteY8" fmla="*/ 1908313 h 1913613"/>
                      <a:gd name="connsiteX9" fmla="*/ 2361537 w 2910177"/>
                      <a:gd name="connsiteY9" fmla="*/ 1908313 h 1913613"/>
                      <a:gd name="connsiteX10" fmla="*/ 2671638 w 2910177"/>
                      <a:gd name="connsiteY10" fmla="*/ 1908313 h 1913613"/>
                      <a:gd name="connsiteX11" fmla="*/ 2671638 w 2910177"/>
                      <a:gd name="connsiteY11" fmla="*/ 1908313 h 1913613"/>
                      <a:gd name="connsiteX12" fmla="*/ 2910177 w 2910177"/>
                      <a:gd name="connsiteY12" fmla="*/ 1908313 h 1913613"/>
                      <a:gd name="connsiteX0" fmla="*/ 0 w 2910177"/>
                      <a:gd name="connsiteY0" fmla="*/ 0 h 1919963"/>
                      <a:gd name="connsiteX1" fmla="*/ 31805 w 2910177"/>
                      <a:gd name="connsiteY1" fmla="*/ 477078 h 1919963"/>
                      <a:gd name="connsiteX2" fmla="*/ 143123 w 2910177"/>
                      <a:gd name="connsiteY2" fmla="*/ 1057524 h 1919963"/>
                      <a:gd name="connsiteX3" fmla="*/ 326003 w 2910177"/>
                      <a:gd name="connsiteY3" fmla="*/ 1526651 h 1919963"/>
                      <a:gd name="connsiteX4" fmla="*/ 521721 w 2910177"/>
                      <a:gd name="connsiteY4" fmla="*/ 1751027 h 1919963"/>
                      <a:gd name="connsiteX5" fmla="*/ 811033 w 2910177"/>
                      <a:gd name="connsiteY5" fmla="*/ 1908313 h 1919963"/>
                      <a:gd name="connsiteX6" fmla="*/ 1272209 w 2910177"/>
                      <a:gd name="connsiteY6" fmla="*/ 1908313 h 1919963"/>
                      <a:gd name="connsiteX7" fmla="*/ 1630017 w 2910177"/>
                      <a:gd name="connsiteY7" fmla="*/ 1908313 h 1919963"/>
                      <a:gd name="connsiteX8" fmla="*/ 1963972 w 2910177"/>
                      <a:gd name="connsiteY8" fmla="*/ 1908313 h 1919963"/>
                      <a:gd name="connsiteX9" fmla="*/ 2361537 w 2910177"/>
                      <a:gd name="connsiteY9" fmla="*/ 1908313 h 1919963"/>
                      <a:gd name="connsiteX10" fmla="*/ 2671638 w 2910177"/>
                      <a:gd name="connsiteY10" fmla="*/ 1908313 h 1919963"/>
                      <a:gd name="connsiteX11" fmla="*/ 2671638 w 2910177"/>
                      <a:gd name="connsiteY11" fmla="*/ 1908313 h 1919963"/>
                      <a:gd name="connsiteX12" fmla="*/ 2910177 w 2910177"/>
                      <a:gd name="connsiteY12" fmla="*/ 1908313 h 1919963"/>
                      <a:gd name="connsiteX0" fmla="*/ 0 w 2910177"/>
                      <a:gd name="connsiteY0" fmla="*/ 0 h 1909724"/>
                      <a:gd name="connsiteX1" fmla="*/ 31805 w 2910177"/>
                      <a:gd name="connsiteY1" fmla="*/ 477078 h 1909724"/>
                      <a:gd name="connsiteX2" fmla="*/ 143123 w 2910177"/>
                      <a:gd name="connsiteY2" fmla="*/ 1057524 h 1909724"/>
                      <a:gd name="connsiteX3" fmla="*/ 326003 w 2910177"/>
                      <a:gd name="connsiteY3" fmla="*/ 1526651 h 1909724"/>
                      <a:gd name="connsiteX4" fmla="*/ 521721 w 2910177"/>
                      <a:gd name="connsiteY4" fmla="*/ 1751027 h 1909724"/>
                      <a:gd name="connsiteX5" fmla="*/ 849133 w 2910177"/>
                      <a:gd name="connsiteY5" fmla="*/ 1889263 h 1909724"/>
                      <a:gd name="connsiteX6" fmla="*/ 1272209 w 2910177"/>
                      <a:gd name="connsiteY6" fmla="*/ 1908313 h 1909724"/>
                      <a:gd name="connsiteX7" fmla="*/ 1630017 w 2910177"/>
                      <a:gd name="connsiteY7" fmla="*/ 1908313 h 1909724"/>
                      <a:gd name="connsiteX8" fmla="*/ 1963972 w 2910177"/>
                      <a:gd name="connsiteY8" fmla="*/ 1908313 h 1909724"/>
                      <a:gd name="connsiteX9" fmla="*/ 2361537 w 2910177"/>
                      <a:gd name="connsiteY9" fmla="*/ 1908313 h 1909724"/>
                      <a:gd name="connsiteX10" fmla="*/ 2671638 w 2910177"/>
                      <a:gd name="connsiteY10" fmla="*/ 1908313 h 1909724"/>
                      <a:gd name="connsiteX11" fmla="*/ 2671638 w 2910177"/>
                      <a:gd name="connsiteY11" fmla="*/ 1908313 h 1909724"/>
                      <a:gd name="connsiteX12" fmla="*/ 2910177 w 2910177"/>
                      <a:gd name="connsiteY12" fmla="*/ 1908313 h 1909724"/>
                      <a:gd name="connsiteX0" fmla="*/ 0 w 2948277"/>
                      <a:gd name="connsiteY0" fmla="*/ 0 h 1909724"/>
                      <a:gd name="connsiteX1" fmla="*/ 69905 w 2948277"/>
                      <a:gd name="connsiteY1" fmla="*/ 477078 h 1909724"/>
                      <a:gd name="connsiteX2" fmla="*/ 181223 w 2948277"/>
                      <a:gd name="connsiteY2" fmla="*/ 1057524 h 1909724"/>
                      <a:gd name="connsiteX3" fmla="*/ 364103 w 2948277"/>
                      <a:gd name="connsiteY3" fmla="*/ 1526651 h 1909724"/>
                      <a:gd name="connsiteX4" fmla="*/ 559821 w 2948277"/>
                      <a:gd name="connsiteY4" fmla="*/ 1751027 h 1909724"/>
                      <a:gd name="connsiteX5" fmla="*/ 887233 w 2948277"/>
                      <a:gd name="connsiteY5" fmla="*/ 1889263 h 1909724"/>
                      <a:gd name="connsiteX6" fmla="*/ 1310309 w 2948277"/>
                      <a:gd name="connsiteY6" fmla="*/ 1908313 h 1909724"/>
                      <a:gd name="connsiteX7" fmla="*/ 1668117 w 2948277"/>
                      <a:gd name="connsiteY7" fmla="*/ 1908313 h 1909724"/>
                      <a:gd name="connsiteX8" fmla="*/ 2002072 w 2948277"/>
                      <a:gd name="connsiteY8" fmla="*/ 1908313 h 1909724"/>
                      <a:gd name="connsiteX9" fmla="*/ 2399637 w 2948277"/>
                      <a:gd name="connsiteY9" fmla="*/ 1908313 h 1909724"/>
                      <a:gd name="connsiteX10" fmla="*/ 2709738 w 2948277"/>
                      <a:gd name="connsiteY10" fmla="*/ 1908313 h 1909724"/>
                      <a:gd name="connsiteX11" fmla="*/ 2709738 w 2948277"/>
                      <a:gd name="connsiteY11" fmla="*/ 1908313 h 1909724"/>
                      <a:gd name="connsiteX12" fmla="*/ 2948277 w 2948277"/>
                      <a:gd name="connsiteY12" fmla="*/ 1908313 h 1909724"/>
                      <a:gd name="connsiteX0" fmla="*/ 0 w 2948277"/>
                      <a:gd name="connsiteY0" fmla="*/ 0 h 1909724"/>
                      <a:gd name="connsiteX1" fmla="*/ 69905 w 2948277"/>
                      <a:gd name="connsiteY1" fmla="*/ 477078 h 1909724"/>
                      <a:gd name="connsiteX2" fmla="*/ 181223 w 2948277"/>
                      <a:gd name="connsiteY2" fmla="*/ 1057524 h 1909724"/>
                      <a:gd name="connsiteX3" fmla="*/ 383153 w 2948277"/>
                      <a:gd name="connsiteY3" fmla="*/ 1498076 h 1909724"/>
                      <a:gd name="connsiteX4" fmla="*/ 559821 w 2948277"/>
                      <a:gd name="connsiteY4" fmla="*/ 1751027 h 1909724"/>
                      <a:gd name="connsiteX5" fmla="*/ 887233 w 2948277"/>
                      <a:gd name="connsiteY5" fmla="*/ 1889263 h 1909724"/>
                      <a:gd name="connsiteX6" fmla="*/ 1310309 w 2948277"/>
                      <a:gd name="connsiteY6" fmla="*/ 1908313 h 1909724"/>
                      <a:gd name="connsiteX7" fmla="*/ 1668117 w 2948277"/>
                      <a:gd name="connsiteY7" fmla="*/ 1908313 h 1909724"/>
                      <a:gd name="connsiteX8" fmla="*/ 2002072 w 2948277"/>
                      <a:gd name="connsiteY8" fmla="*/ 1908313 h 1909724"/>
                      <a:gd name="connsiteX9" fmla="*/ 2399637 w 2948277"/>
                      <a:gd name="connsiteY9" fmla="*/ 1908313 h 1909724"/>
                      <a:gd name="connsiteX10" fmla="*/ 2709738 w 2948277"/>
                      <a:gd name="connsiteY10" fmla="*/ 1908313 h 1909724"/>
                      <a:gd name="connsiteX11" fmla="*/ 2709738 w 2948277"/>
                      <a:gd name="connsiteY11" fmla="*/ 1908313 h 1909724"/>
                      <a:gd name="connsiteX12" fmla="*/ 2948277 w 2948277"/>
                      <a:gd name="connsiteY12" fmla="*/ 1908313 h 1909724"/>
                      <a:gd name="connsiteX0" fmla="*/ 0 w 2948277"/>
                      <a:gd name="connsiteY0" fmla="*/ 0 h 1909724"/>
                      <a:gd name="connsiteX1" fmla="*/ 69905 w 2948277"/>
                      <a:gd name="connsiteY1" fmla="*/ 477078 h 1909724"/>
                      <a:gd name="connsiteX2" fmla="*/ 181223 w 2948277"/>
                      <a:gd name="connsiteY2" fmla="*/ 1057524 h 1909724"/>
                      <a:gd name="connsiteX3" fmla="*/ 383153 w 2948277"/>
                      <a:gd name="connsiteY3" fmla="*/ 1498076 h 1909724"/>
                      <a:gd name="connsiteX4" fmla="*/ 626496 w 2948277"/>
                      <a:gd name="connsiteY4" fmla="*/ 1760552 h 1909724"/>
                      <a:gd name="connsiteX5" fmla="*/ 887233 w 2948277"/>
                      <a:gd name="connsiteY5" fmla="*/ 1889263 h 1909724"/>
                      <a:gd name="connsiteX6" fmla="*/ 1310309 w 2948277"/>
                      <a:gd name="connsiteY6" fmla="*/ 1908313 h 1909724"/>
                      <a:gd name="connsiteX7" fmla="*/ 1668117 w 2948277"/>
                      <a:gd name="connsiteY7" fmla="*/ 1908313 h 1909724"/>
                      <a:gd name="connsiteX8" fmla="*/ 2002072 w 2948277"/>
                      <a:gd name="connsiteY8" fmla="*/ 1908313 h 1909724"/>
                      <a:gd name="connsiteX9" fmla="*/ 2399637 w 2948277"/>
                      <a:gd name="connsiteY9" fmla="*/ 1908313 h 1909724"/>
                      <a:gd name="connsiteX10" fmla="*/ 2709738 w 2948277"/>
                      <a:gd name="connsiteY10" fmla="*/ 1908313 h 1909724"/>
                      <a:gd name="connsiteX11" fmla="*/ 2709738 w 2948277"/>
                      <a:gd name="connsiteY11" fmla="*/ 1908313 h 1909724"/>
                      <a:gd name="connsiteX12" fmla="*/ 2948277 w 2948277"/>
                      <a:gd name="connsiteY12" fmla="*/ 1908313 h 1909724"/>
                      <a:gd name="connsiteX0" fmla="*/ 0 w 2948277"/>
                      <a:gd name="connsiteY0" fmla="*/ 0 h 1910429"/>
                      <a:gd name="connsiteX1" fmla="*/ 69905 w 2948277"/>
                      <a:gd name="connsiteY1" fmla="*/ 477078 h 1910429"/>
                      <a:gd name="connsiteX2" fmla="*/ 181223 w 2948277"/>
                      <a:gd name="connsiteY2" fmla="*/ 1057524 h 1910429"/>
                      <a:gd name="connsiteX3" fmla="*/ 383153 w 2948277"/>
                      <a:gd name="connsiteY3" fmla="*/ 1498076 h 1910429"/>
                      <a:gd name="connsiteX4" fmla="*/ 626496 w 2948277"/>
                      <a:gd name="connsiteY4" fmla="*/ 1760552 h 1910429"/>
                      <a:gd name="connsiteX5" fmla="*/ 934858 w 2948277"/>
                      <a:gd name="connsiteY5" fmla="*/ 1879738 h 1910429"/>
                      <a:gd name="connsiteX6" fmla="*/ 1310309 w 2948277"/>
                      <a:gd name="connsiteY6" fmla="*/ 1908313 h 1910429"/>
                      <a:gd name="connsiteX7" fmla="*/ 1668117 w 2948277"/>
                      <a:gd name="connsiteY7" fmla="*/ 1908313 h 1910429"/>
                      <a:gd name="connsiteX8" fmla="*/ 2002072 w 2948277"/>
                      <a:gd name="connsiteY8" fmla="*/ 1908313 h 1910429"/>
                      <a:gd name="connsiteX9" fmla="*/ 2399637 w 2948277"/>
                      <a:gd name="connsiteY9" fmla="*/ 1908313 h 1910429"/>
                      <a:gd name="connsiteX10" fmla="*/ 2709738 w 2948277"/>
                      <a:gd name="connsiteY10" fmla="*/ 1908313 h 1910429"/>
                      <a:gd name="connsiteX11" fmla="*/ 2709738 w 2948277"/>
                      <a:gd name="connsiteY11" fmla="*/ 1908313 h 1910429"/>
                      <a:gd name="connsiteX12" fmla="*/ 2948277 w 2948277"/>
                      <a:gd name="connsiteY12" fmla="*/ 1908313 h 191042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2948277" h="1910429">
                        <a:moveTo>
                          <a:pt x="0" y="0"/>
                        </a:moveTo>
                        <a:cubicBezTo>
                          <a:pt x="3975" y="150412"/>
                          <a:pt x="39701" y="300824"/>
                          <a:pt x="69905" y="477078"/>
                        </a:cubicBezTo>
                        <a:cubicBezTo>
                          <a:pt x="100109" y="653332"/>
                          <a:pt x="129015" y="887358"/>
                          <a:pt x="181223" y="1057524"/>
                        </a:cubicBezTo>
                        <a:cubicBezTo>
                          <a:pt x="233431" y="1227690"/>
                          <a:pt x="308941" y="1380905"/>
                          <a:pt x="383153" y="1498076"/>
                        </a:cubicBezTo>
                        <a:cubicBezTo>
                          <a:pt x="457365" y="1615247"/>
                          <a:pt x="534545" y="1696942"/>
                          <a:pt x="626496" y="1760552"/>
                        </a:cubicBezTo>
                        <a:cubicBezTo>
                          <a:pt x="718447" y="1824162"/>
                          <a:pt x="820889" y="1855111"/>
                          <a:pt x="934858" y="1879738"/>
                        </a:cubicBezTo>
                        <a:cubicBezTo>
                          <a:pt x="1048827" y="1904365"/>
                          <a:pt x="1188099" y="1903551"/>
                          <a:pt x="1310309" y="1908313"/>
                        </a:cubicBezTo>
                        <a:cubicBezTo>
                          <a:pt x="1432519" y="1913075"/>
                          <a:pt x="1548848" y="1908313"/>
                          <a:pt x="1668117" y="1908313"/>
                        </a:cubicBezTo>
                        <a:lnTo>
                          <a:pt x="2002072" y="1908313"/>
                        </a:lnTo>
                        <a:lnTo>
                          <a:pt x="2399637" y="1908313"/>
                        </a:lnTo>
                        <a:lnTo>
                          <a:pt x="2709738" y="1908313"/>
                        </a:lnTo>
                        <a:lnTo>
                          <a:pt x="2709738" y="1908313"/>
                        </a:lnTo>
                        <a:lnTo>
                          <a:pt x="2948277" y="1908313"/>
                        </a:lnTo>
                      </a:path>
                    </a:pathLst>
                  </a:cu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cs-CZ"/>
                  </a:p>
                </p:txBody>
              </p:sp>
              <p:sp>
                <p:nvSpPr>
                  <p:cNvPr id="74" name="TextovéPole 21">
                    <a:extLst>
                      <a:ext uri="{FF2B5EF4-FFF2-40B4-BE49-F238E27FC236}">
                        <a16:creationId xmlns:a16="http://schemas.microsoft.com/office/drawing/2014/main" id="{30EA11A5-4A04-4E2F-80F0-1B2BE1288432}"/>
                      </a:ext>
                    </a:extLst>
                  </p:cNvPr>
                  <p:cNvSpPr txBox="1"/>
                  <p:nvPr/>
                </p:nvSpPr>
                <p:spPr>
                  <a:xfrm>
                    <a:off x="142840" y="181620"/>
                    <a:ext cx="576488" cy="263303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>
                      <a:spcAft>
                        <a:spcPts val="0"/>
                      </a:spcAft>
                    </a:pPr>
                    <a:r>
                      <a:rPr lang="cs-CZ" sz="120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rPr>
                      <a:t>V </a:t>
                    </a:r>
                    <a:r>
                      <a:rPr lang="en-US" sz="120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rPr>
                      <a:t>[l]</a:t>
                    </a:r>
                    <a:endParaRPr lang="cs-CZ" sz="1200" dirty="0">
                      <a:effectLst/>
                      <a:latin typeface="+mn-lt"/>
                      <a:ea typeface="Times New Roman"/>
                    </a:endParaRPr>
                  </a:p>
                </p:txBody>
              </p:sp>
              <p:sp>
                <p:nvSpPr>
                  <p:cNvPr id="75" name="TextovéPole 22">
                    <a:extLst>
                      <a:ext uri="{FF2B5EF4-FFF2-40B4-BE49-F238E27FC236}">
                        <a16:creationId xmlns:a16="http://schemas.microsoft.com/office/drawing/2014/main" id="{4BE29E00-6E97-47DB-8E3A-19D8A2A69920}"/>
                      </a:ext>
                    </a:extLst>
                  </p:cNvPr>
                  <p:cNvSpPr txBox="1"/>
                  <p:nvPr/>
                </p:nvSpPr>
                <p:spPr>
                  <a:xfrm>
                    <a:off x="3635924" y="2972156"/>
                    <a:ext cx="827878" cy="263303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>
                      <a:spcAft>
                        <a:spcPts val="0"/>
                      </a:spcAft>
                    </a:pPr>
                    <a:r>
                      <a:rPr lang="cs-CZ" sz="1200" kern="1200" dirty="0" err="1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rPr>
                      <a:t>Time</a:t>
                    </a:r>
                    <a:r>
                      <a:rPr lang="cs-CZ" sz="120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rPr>
                      <a:t> </a:t>
                    </a:r>
                    <a:r>
                      <a:rPr lang="en-US" sz="120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rPr>
                      <a:t>[s]</a:t>
                    </a:r>
                    <a:endParaRPr lang="cs-CZ" sz="1200" dirty="0">
                      <a:effectLst/>
                      <a:latin typeface="+mn-lt"/>
                      <a:ea typeface="Times New Roman"/>
                    </a:endParaRPr>
                  </a:p>
                </p:txBody>
              </p:sp>
            </p:grpSp>
            <p:sp>
              <p:nvSpPr>
                <p:cNvPr id="71" name="Volný tvar 66">
                  <a:extLst>
                    <a:ext uri="{FF2B5EF4-FFF2-40B4-BE49-F238E27FC236}">
                      <a16:creationId xmlns:a16="http://schemas.microsoft.com/office/drawing/2014/main" id="{1E9A0090-2589-4C3F-9D4A-49640897ED3B}"/>
                    </a:ext>
                  </a:extLst>
                </p:cNvPr>
                <p:cNvSpPr/>
                <p:nvPr/>
              </p:nvSpPr>
              <p:spPr>
                <a:xfrm>
                  <a:off x="810792" y="1060704"/>
                  <a:ext cx="2948277" cy="1286867"/>
                </a:xfrm>
                <a:custGeom>
                  <a:avLst/>
                  <a:gdLst>
                    <a:gd name="connsiteX0" fmla="*/ 0 w 2910177"/>
                    <a:gd name="connsiteY0" fmla="*/ 0 h 1911257"/>
                    <a:gd name="connsiteX1" fmla="*/ 31805 w 2910177"/>
                    <a:gd name="connsiteY1" fmla="*/ 477078 h 1911257"/>
                    <a:gd name="connsiteX2" fmla="*/ 143123 w 2910177"/>
                    <a:gd name="connsiteY2" fmla="*/ 1057524 h 1911257"/>
                    <a:gd name="connsiteX3" fmla="*/ 326003 w 2910177"/>
                    <a:gd name="connsiteY3" fmla="*/ 1526651 h 1911257"/>
                    <a:gd name="connsiteX4" fmla="*/ 612250 w 2910177"/>
                    <a:gd name="connsiteY4" fmla="*/ 1868557 h 1911257"/>
                    <a:gd name="connsiteX5" fmla="*/ 811033 w 2910177"/>
                    <a:gd name="connsiteY5" fmla="*/ 1908313 h 1911257"/>
                    <a:gd name="connsiteX6" fmla="*/ 1272209 w 2910177"/>
                    <a:gd name="connsiteY6" fmla="*/ 1908313 h 1911257"/>
                    <a:gd name="connsiteX7" fmla="*/ 1630017 w 2910177"/>
                    <a:gd name="connsiteY7" fmla="*/ 1908313 h 1911257"/>
                    <a:gd name="connsiteX8" fmla="*/ 1963972 w 2910177"/>
                    <a:gd name="connsiteY8" fmla="*/ 1908313 h 1911257"/>
                    <a:gd name="connsiteX9" fmla="*/ 2361537 w 2910177"/>
                    <a:gd name="connsiteY9" fmla="*/ 1908313 h 1911257"/>
                    <a:gd name="connsiteX10" fmla="*/ 2671638 w 2910177"/>
                    <a:gd name="connsiteY10" fmla="*/ 1908313 h 1911257"/>
                    <a:gd name="connsiteX11" fmla="*/ 2671638 w 2910177"/>
                    <a:gd name="connsiteY11" fmla="*/ 1908313 h 1911257"/>
                    <a:gd name="connsiteX12" fmla="*/ 2910177 w 2910177"/>
                    <a:gd name="connsiteY12" fmla="*/ 1908313 h 1911257"/>
                    <a:gd name="connsiteX0" fmla="*/ 0 w 2910177"/>
                    <a:gd name="connsiteY0" fmla="*/ 0 h 1913613"/>
                    <a:gd name="connsiteX1" fmla="*/ 31805 w 2910177"/>
                    <a:gd name="connsiteY1" fmla="*/ 477078 h 1913613"/>
                    <a:gd name="connsiteX2" fmla="*/ 143123 w 2910177"/>
                    <a:gd name="connsiteY2" fmla="*/ 1057524 h 1913613"/>
                    <a:gd name="connsiteX3" fmla="*/ 326003 w 2910177"/>
                    <a:gd name="connsiteY3" fmla="*/ 1526651 h 1913613"/>
                    <a:gd name="connsiteX4" fmla="*/ 588396 w 2910177"/>
                    <a:gd name="connsiteY4" fmla="*/ 1836752 h 1913613"/>
                    <a:gd name="connsiteX5" fmla="*/ 811033 w 2910177"/>
                    <a:gd name="connsiteY5" fmla="*/ 1908313 h 1913613"/>
                    <a:gd name="connsiteX6" fmla="*/ 1272209 w 2910177"/>
                    <a:gd name="connsiteY6" fmla="*/ 1908313 h 1913613"/>
                    <a:gd name="connsiteX7" fmla="*/ 1630017 w 2910177"/>
                    <a:gd name="connsiteY7" fmla="*/ 1908313 h 1913613"/>
                    <a:gd name="connsiteX8" fmla="*/ 1963972 w 2910177"/>
                    <a:gd name="connsiteY8" fmla="*/ 1908313 h 1913613"/>
                    <a:gd name="connsiteX9" fmla="*/ 2361537 w 2910177"/>
                    <a:gd name="connsiteY9" fmla="*/ 1908313 h 1913613"/>
                    <a:gd name="connsiteX10" fmla="*/ 2671638 w 2910177"/>
                    <a:gd name="connsiteY10" fmla="*/ 1908313 h 1913613"/>
                    <a:gd name="connsiteX11" fmla="*/ 2671638 w 2910177"/>
                    <a:gd name="connsiteY11" fmla="*/ 1908313 h 1913613"/>
                    <a:gd name="connsiteX12" fmla="*/ 2910177 w 2910177"/>
                    <a:gd name="connsiteY12" fmla="*/ 1908313 h 1913613"/>
                    <a:gd name="connsiteX0" fmla="*/ 0 w 2910177"/>
                    <a:gd name="connsiteY0" fmla="*/ 0 h 1919963"/>
                    <a:gd name="connsiteX1" fmla="*/ 31805 w 2910177"/>
                    <a:gd name="connsiteY1" fmla="*/ 477078 h 1919963"/>
                    <a:gd name="connsiteX2" fmla="*/ 143123 w 2910177"/>
                    <a:gd name="connsiteY2" fmla="*/ 1057524 h 1919963"/>
                    <a:gd name="connsiteX3" fmla="*/ 326003 w 2910177"/>
                    <a:gd name="connsiteY3" fmla="*/ 1526651 h 1919963"/>
                    <a:gd name="connsiteX4" fmla="*/ 521721 w 2910177"/>
                    <a:gd name="connsiteY4" fmla="*/ 1751027 h 1919963"/>
                    <a:gd name="connsiteX5" fmla="*/ 811033 w 2910177"/>
                    <a:gd name="connsiteY5" fmla="*/ 1908313 h 1919963"/>
                    <a:gd name="connsiteX6" fmla="*/ 1272209 w 2910177"/>
                    <a:gd name="connsiteY6" fmla="*/ 1908313 h 1919963"/>
                    <a:gd name="connsiteX7" fmla="*/ 1630017 w 2910177"/>
                    <a:gd name="connsiteY7" fmla="*/ 1908313 h 1919963"/>
                    <a:gd name="connsiteX8" fmla="*/ 1963972 w 2910177"/>
                    <a:gd name="connsiteY8" fmla="*/ 1908313 h 1919963"/>
                    <a:gd name="connsiteX9" fmla="*/ 2361537 w 2910177"/>
                    <a:gd name="connsiteY9" fmla="*/ 1908313 h 1919963"/>
                    <a:gd name="connsiteX10" fmla="*/ 2671638 w 2910177"/>
                    <a:gd name="connsiteY10" fmla="*/ 1908313 h 1919963"/>
                    <a:gd name="connsiteX11" fmla="*/ 2671638 w 2910177"/>
                    <a:gd name="connsiteY11" fmla="*/ 1908313 h 1919963"/>
                    <a:gd name="connsiteX12" fmla="*/ 2910177 w 2910177"/>
                    <a:gd name="connsiteY12" fmla="*/ 1908313 h 1919963"/>
                    <a:gd name="connsiteX0" fmla="*/ 0 w 2910177"/>
                    <a:gd name="connsiteY0" fmla="*/ 0 h 1909724"/>
                    <a:gd name="connsiteX1" fmla="*/ 31805 w 2910177"/>
                    <a:gd name="connsiteY1" fmla="*/ 477078 h 1909724"/>
                    <a:gd name="connsiteX2" fmla="*/ 143123 w 2910177"/>
                    <a:gd name="connsiteY2" fmla="*/ 1057524 h 1909724"/>
                    <a:gd name="connsiteX3" fmla="*/ 326003 w 2910177"/>
                    <a:gd name="connsiteY3" fmla="*/ 1526651 h 1909724"/>
                    <a:gd name="connsiteX4" fmla="*/ 521721 w 2910177"/>
                    <a:gd name="connsiteY4" fmla="*/ 1751027 h 1909724"/>
                    <a:gd name="connsiteX5" fmla="*/ 849133 w 2910177"/>
                    <a:gd name="connsiteY5" fmla="*/ 1889263 h 1909724"/>
                    <a:gd name="connsiteX6" fmla="*/ 1272209 w 2910177"/>
                    <a:gd name="connsiteY6" fmla="*/ 1908313 h 1909724"/>
                    <a:gd name="connsiteX7" fmla="*/ 1630017 w 2910177"/>
                    <a:gd name="connsiteY7" fmla="*/ 1908313 h 1909724"/>
                    <a:gd name="connsiteX8" fmla="*/ 1963972 w 2910177"/>
                    <a:gd name="connsiteY8" fmla="*/ 1908313 h 1909724"/>
                    <a:gd name="connsiteX9" fmla="*/ 2361537 w 2910177"/>
                    <a:gd name="connsiteY9" fmla="*/ 1908313 h 1909724"/>
                    <a:gd name="connsiteX10" fmla="*/ 2671638 w 2910177"/>
                    <a:gd name="connsiteY10" fmla="*/ 1908313 h 1909724"/>
                    <a:gd name="connsiteX11" fmla="*/ 2671638 w 2910177"/>
                    <a:gd name="connsiteY11" fmla="*/ 1908313 h 1909724"/>
                    <a:gd name="connsiteX12" fmla="*/ 2910177 w 2910177"/>
                    <a:gd name="connsiteY12" fmla="*/ 1908313 h 1909724"/>
                    <a:gd name="connsiteX0" fmla="*/ 0 w 2948277"/>
                    <a:gd name="connsiteY0" fmla="*/ 0 h 1909724"/>
                    <a:gd name="connsiteX1" fmla="*/ 69905 w 2948277"/>
                    <a:gd name="connsiteY1" fmla="*/ 477078 h 1909724"/>
                    <a:gd name="connsiteX2" fmla="*/ 181223 w 2948277"/>
                    <a:gd name="connsiteY2" fmla="*/ 1057524 h 1909724"/>
                    <a:gd name="connsiteX3" fmla="*/ 364103 w 2948277"/>
                    <a:gd name="connsiteY3" fmla="*/ 1526651 h 1909724"/>
                    <a:gd name="connsiteX4" fmla="*/ 559821 w 2948277"/>
                    <a:gd name="connsiteY4" fmla="*/ 1751027 h 1909724"/>
                    <a:gd name="connsiteX5" fmla="*/ 887233 w 2948277"/>
                    <a:gd name="connsiteY5" fmla="*/ 1889263 h 1909724"/>
                    <a:gd name="connsiteX6" fmla="*/ 1310309 w 2948277"/>
                    <a:gd name="connsiteY6" fmla="*/ 1908313 h 1909724"/>
                    <a:gd name="connsiteX7" fmla="*/ 1668117 w 2948277"/>
                    <a:gd name="connsiteY7" fmla="*/ 1908313 h 1909724"/>
                    <a:gd name="connsiteX8" fmla="*/ 2002072 w 2948277"/>
                    <a:gd name="connsiteY8" fmla="*/ 1908313 h 1909724"/>
                    <a:gd name="connsiteX9" fmla="*/ 2399637 w 2948277"/>
                    <a:gd name="connsiteY9" fmla="*/ 1908313 h 1909724"/>
                    <a:gd name="connsiteX10" fmla="*/ 2709738 w 2948277"/>
                    <a:gd name="connsiteY10" fmla="*/ 1908313 h 1909724"/>
                    <a:gd name="connsiteX11" fmla="*/ 2709738 w 2948277"/>
                    <a:gd name="connsiteY11" fmla="*/ 1908313 h 1909724"/>
                    <a:gd name="connsiteX12" fmla="*/ 2948277 w 2948277"/>
                    <a:gd name="connsiteY12" fmla="*/ 1908313 h 1909724"/>
                    <a:gd name="connsiteX0" fmla="*/ 0 w 2948277"/>
                    <a:gd name="connsiteY0" fmla="*/ 0 h 1909724"/>
                    <a:gd name="connsiteX1" fmla="*/ 69905 w 2948277"/>
                    <a:gd name="connsiteY1" fmla="*/ 477078 h 1909724"/>
                    <a:gd name="connsiteX2" fmla="*/ 181223 w 2948277"/>
                    <a:gd name="connsiteY2" fmla="*/ 1057524 h 1909724"/>
                    <a:gd name="connsiteX3" fmla="*/ 383153 w 2948277"/>
                    <a:gd name="connsiteY3" fmla="*/ 1498076 h 1909724"/>
                    <a:gd name="connsiteX4" fmla="*/ 559821 w 2948277"/>
                    <a:gd name="connsiteY4" fmla="*/ 1751027 h 1909724"/>
                    <a:gd name="connsiteX5" fmla="*/ 887233 w 2948277"/>
                    <a:gd name="connsiteY5" fmla="*/ 1889263 h 1909724"/>
                    <a:gd name="connsiteX6" fmla="*/ 1310309 w 2948277"/>
                    <a:gd name="connsiteY6" fmla="*/ 1908313 h 1909724"/>
                    <a:gd name="connsiteX7" fmla="*/ 1668117 w 2948277"/>
                    <a:gd name="connsiteY7" fmla="*/ 1908313 h 1909724"/>
                    <a:gd name="connsiteX8" fmla="*/ 2002072 w 2948277"/>
                    <a:gd name="connsiteY8" fmla="*/ 1908313 h 1909724"/>
                    <a:gd name="connsiteX9" fmla="*/ 2399637 w 2948277"/>
                    <a:gd name="connsiteY9" fmla="*/ 1908313 h 1909724"/>
                    <a:gd name="connsiteX10" fmla="*/ 2709738 w 2948277"/>
                    <a:gd name="connsiteY10" fmla="*/ 1908313 h 1909724"/>
                    <a:gd name="connsiteX11" fmla="*/ 2709738 w 2948277"/>
                    <a:gd name="connsiteY11" fmla="*/ 1908313 h 1909724"/>
                    <a:gd name="connsiteX12" fmla="*/ 2948277 w 2948277"/>
                    <a:gd name="connsiteY12" fmla="*/ 1908313 h 1909724"/>
                    <a:gd name="connsiteX0" fmla="*/ 0 w 2948277"/>
                    <a:gd name="connsiteY0" fmla="*/ 0 h 1909724"/>
                    <a:gd name="connsiteX1" fmla="*/ 69905 w 2948277"/>
                    <a:gd name="connsiteY1" fmla="*/ 477078 h 1909724"/>
                    <a:gd name="connsiteX2" fmla="*/ 181223 w 2948277"/>
                    <a:gd name="connsiteY2" fmla="*/ 1057524 h 1909724"/>
                    <a:gd name="connsiteX3" fmla="*/ 383153 w 2948277"/>
                    <a:gd name="connsiteY3" fmla="*/ 1498076 h 1909724"/>
                    <a:gd name="connsiteX4" fmla="*/ 626496 w 2948277"/>
                    <a:gd name="connsiteY4" fmla="*/ 1760552 h 1909724"/>
                    <a:gd name="connsiteX5" fmla="*/ 887233 w 2948277"/>
                    <a:gd name="connsiteY5" fmla="*/ 1889263 h 1909724"/>
                    <a:gd name="connsiteX6" fmla="*/ 1310309 w 2948277"/>
                    <a:gd name="connsiteY6" fmla="*/ 1908313 h 1909724"/>
                    <a:gd name="connsiteX7" fmla="*/ 1668117 w 2948277"/>
                    <a:gd name="connsiteY7" fmla="*/ 1908313 h 1909724"/>
                    <a:gd name="connsiteX8" fmla="*/ 2002072 w 2948277"/>
                    <a:gd name="connsiteY8" fmla="*/ 1908313 h 1909724"/>
                    <a:gd name="connsiteX9" fmla="*/ 2399637 w 2948277"/>
                    <a:gd name="connsiteY9" fmla="*/ 1908313 h 1909724"/>
                    <a:gd name="connsiteX10" fmla="*/ 2709738 w 2948277"/>
                    <a:gd name="connsiteY10" fmla="*/ 1908313 h 1909724"/>
                    <a:gd name="connsiteX11" fmla="*/ 2709738 w 2948277"/>
                    <a:gd name="connsiteY11" fmla="*/ 1908313 h 1909724"/>
                    <a:gd name="connsiteX12" fmla="*/ 2948277 w 2948277"/>
                    <a:gd name="connsiteY12" fmla="*/ 1908313 h 1909724"/>
                    <a:gd name="connsiteX0" fmla="*/ 0 w 2948277"/>
                    <a:gd name="connsiteY0" fmla="*/ 0 h 1910429"/>
                    <a:gd name="connsiteX1" fmla="*/ 69905 w 2948277"/>
                    <a:gd name="connsiteY1" fmla="*/ 477078 h 1910429"/>
                    <a:gd name="connsiteX2" fmla="*/ 181223 w 2948277"/>
                    <a:gd name="connsiteY2" fmla="*/ 1057524 h 1910429"/>
                    <a:gd name="connsiteX3" fmla="*/ 383153 w 2948277"/>
                    <a:gd name="connsiteY3" fmla="*/ 1498076 h 1910429"/>
                    <a:gd name="connsiteX4" fmla="*/ 626496 w 2948277"/>
                    <a:gd name="connsiteY4" fmla="*/ 1760552 h 1910429"/>
                    <a:gd name="connsiteX5" fmla="*/ 934858 w 2948277"/>
                    <a:gd name="connsiteY5" fmla="*/ 1879738 h 1910429"/>
                    <a:gd name="connsiteX6" fmla="*/ 1310309 w 2948277"/>
                    <a:gd name="connsiteY6" fmla="*/ 1908313 h 1910429"/>
                    <a:gd name="connsiteX7" fmla="*/ 1668117 w 2948277"/>
                    <a:gd name="connsiteY7" fmla="*/ 1908313 h 1910429"/>
                    <a:gd name="connsiteX8" fmla="*/ 2002072 w 2948277"/>
                    <a:gd name="connsiteY8" fmla="*/ 1908313 h 1910429"/>
                    <a:gd name="connsiteX9" fmla="*/ 2399637 w 2948277"/>
                    <a:gd name="connsiteY9" fmla="*/ 1908313 h 1910429"/>
                    <a:gd name="connsiteX10" fmla="*/ 2709738 w 2948277"/>
                    <a:gd name="connsiteY10" fmla="*/ 1908313 h 1910429"/>
                    <a:gd name="connsiteX11" fmla="*/ 2709738 w 2948277"/>
                    <a:gd name="connsiteY11" fmla="*/ 1908313 h 1910429"/>
                    <a:gd name="connsiteX12" fmla="*/ 2948277 w 2948277"/>
                    <a:gd name="connsiteY12" fmla="*/ 1908313 h 191042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2948277" h="1910429">
                      <a:moveTo>
                        <a:pt x="0" y="0"/>
                      </a:moveTo>
                      <a:cubicBezTo>
                        <a:pt x="3975" y="150412"/>
                        <a:pt x="39701" y="300824"/>
                        <a:pt x="69905" y="477078"/>
                      </a:cubicBezTo>
                      <a:cubicBezTo>
                        <a:pt x="100109" y="653332"/>
                        <a:pt x="129015" y="887358"/>
                        <a:pt x="181223" y="1057524"/>
                      </a:cubicBezTo>
                      <a:cubicBezTo>
                        <a:pt x="233431" y="1227690"/>
                        <a:pt x="308941" y="1380905"/>
                        <a:pt x="383153" y="1498076"/>
                      </a:cubicBezTo>
                      <a:cubicBezTo>
                        <a:pt x="457365" y="1615247"/>
                        <a:pt x="534545" y="1696942"/>
                        <a:pt x="626496" y="1760552"/>
                      </a:cubicBezTo>
                      <a:cubicBezTo>
                        <a:pt x="718447" y="1824162"/>
                        <a:pt x="820889" y="1855111"/>
                        <a:pt x="934858" y="1879738"/>
                      </a:cubicBezTo>
                      <a:cubicBezTo>
                        <a:pt x="1048827" y="1904365"/>
                        <a:pt x="1188099" y="1903551"/>
                        <a:pt x="1310309" y="1908313"/>
                      </a:cubicBezTo>
                      <a:cubicBezTo>
                        <a:pt x="1432519" y="1913075"/>
                        <a:pt x="1548848" y="1908313"/>
                        <a:pt x="1668117" y="1908313"/>
                      </a:cubicBezTo>
                      <a:lnTo>
                        <a:pt x="2002072" y="1908313"/>
                      </a:lnTo>
                      <a:lnTo>
                        <a:pt x="2399637" y="1908313"/>
                      </a:lnTo>
                      <a:lnTo>
                        <a:pt x="2709738" y="1908313"/>
                      </a:lnTo>
                      <a:lnTo>
                        <a:pt x="2709738" y="1908313"/>
                      </a:lnTo>
                      <a:lnTo>
                        <a:pt x="2948277" y="1908313"/>
                      </a:lnTo>
                    </a:path>
                  </a:pathLst>
                </a:custGeom>
                <a:noFill/>
                <a:ln>
                  <a:solidFill>
                    <a:srgbClr val="0000DC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cs-CZ">
                    <a:solidFill>
                      <a:srgbClr val="0000DC"/>
                    </a:solidFill>
                  </a:endParaRPr>
                </a:p>
              </p:txBody>
            </p:sp>
          </p:grpSp>
        </p:grpSp>
      </p:grpSp>
      <p:cxnSp>
        <p:nvCxnSpPr>
          <p:cNvPr id="78" name="Přímá spojnice 77">
            <a:extLst>
              <a:ext uri="{FF2B5EF4-FFF2-40B4-BE49-F238E27FC236}">
                <a16:creationId xmlns:a16="http://schemas.microsoft.com/office/drawing/2014/main" id="{AA1864F3-88D7-4206-8741-B7C18A260529}"/>
              </a:ext>
            </a:extLst>
          </p:cNvPr>
          <p:cNvCxnSpPr/>
          <p:nvPr/>
        </p:nvCxnSpPr>
        <p:spPr bwMode="auto">
          <a:xfrm flipV="1">
            <a:off x="2197085" y="4124703"/>
            <a:ext cx="0" cy="59424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Přímá spojnice 78">
            <a:extLst>
              <a:ext uri="{FF2B5EF4-FFF2-40B4-BE49-F238E27FC236}">
                <a16:creationId xmlns:a16="http://schemas.microsoft.com/office/drawing/2014/main" id="{B2F18048-2727-449F-B761-818AEB9238E1}"/>
              </a:ext>
            </a:extLst>
          </p:cNvPr>
          <p:cNvCxnSpPr/>
          <p:nvPr/>
        </p:nvCxnSpPr>
        <p:spPr bwMode="auto">
          <a:xfrm flipH="1">
            <a:off x="1226205" y="4116770"/>
            <a:ext cx="993913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0" name="TextovéPole 69">
            <a:extLst>
              <a:ext uri="{FF2B5EF4-FFF2-40B4-BE49-F238E27FC236}">
                <a16:creationId xmlns:a16="http://schemas.microsoft.com/office/drawing/2014/main" id="{D4D17431-F29F-4ECB-A10C-FBC70EBAB716}"/>
              </a:ext>
            </a:extLst>
          </p:cNvPr>
          <p:cNvSpPr txBox="1"/>
          <p:nvPr/>
        </p:nvSpPr>
        <p:spPr>
          <a:xfrm>
            <a:off x="675819" y="3975238"/>
            <a:ext cx="6541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cs-CZ" sz="1600" b="1" kern="1200" dirty="0">
                <a:effectLst/>
                <a:latin typeface="+mn-lt"/>
                <a:ea typeface="Times New Roman"/>
              </a:rPr>
              <a:t>FEV</a:t>
            </a:r>
            <a:r>
              <a:rPr lang="cs-CZ" sz="1600" b="1" kern="1200" baseline="-25000" dirty="0">
                <a:effectLst/>
                <a:latin typeface="+mn-lt"/>
                <a:ea typeface="Times New Roman"/>
              </a:rPr>
              <a:t>1</a:t>
            </a:r>
            <a:endParaRPr lang="cs-CZ" sz="1800" b="1" dirty="0">
              <a:effectLst/>
              <a:latin typeface="+mn-lt"/>
              <a:ea typeface="Times New Roman"/>
            </a:endParaRPr>
          </a:p>
        </p:txBody>
      </p:sp>
      <p:cxnSp>
        <p:nvCxnSpPr>
          <p:cNvPr id="81" name="Přímá spojnice 80">
            <a:extLst>
              <a:ext uri="{FF2B5EF4-FFF2-40B4-BE49-F238E27FC236}">
                <a16:creationId xmlns:a16="http://schemas.microsoft.com/office/drawing/2014/main" id="{7769174D-FE7A-4DC9-B1CD-12DB29C51B60}"/>
              </a:ext>
            </a:extLst>
          </p:cNvPr>
          <p:cNvCxnSpPr/>
          <p:nvPr/>
        </p:nvCxnSpPr>
        <p:spPr bwMode="auto">
          <a:xfrm flipV="1">
            <a:off x="2197079" y="3341792"/>
            <a:ext cx="0" cy="75453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" name="Přímá spojnice 81">
            <a:extLst>
              <a:ext uri="{FF2B5EF4-FFF2-40B4-BE49-F238E27FC236}">
                <a16:creationId xmlns:a16="http://schemas.microsoft.com/office/drawing/2014/main" id="{D33457C1-662D-4BCD-97C9-1C49C9C525E1}"/>
              </a:ext>
            </a:extLst>
          </p:cNvPr>
          <p:cNvCxnSpPr/>
          <p:nvPr/>
        </p:nvCxnSpPr>
        <p:spPr bwMode="auto">
          <a:xfrm flipH="1">
            <a:off x="1243133" y="3337800"/>
            <a:ext cx="993913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3" name="TextovéPole 69">
            <a:extLst>
              <a:ext uri="{FF2B5EF4-FFF2-40B4-BE49-F238E27FC236}">
                <a16:creationId xmlns:a16="http://schemas.microsoft.com/office/drawing/2014/main" id="{6DA4A7F2-86C4-4B3F-BF31-207C9CC4A406}"/>
              </a:ext>
            </a:extLst>
          </p:cNvPr>
          <p:cNvSpPr txBox="1"/>
          <p:nvPr/>
        </p:nvSpPr>
        <p:spPr>
          <a:xfrm>
            <a:off x="643292" y="3184323"/>
            <a:ext cx="6541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cs-CZ" sz="1600" b="1" kern="1200" dirty="0">
                <a:solidFill>
                  <a:srgbClr val="0000DC"/>
                </a:solidFill>
                <a:effectLst/>
                <a:latin typeface="+mn-lt"/>
                <a:ea typeface="Times New Roman"/>
              </a:rPr>
              <a:t>FEV</a:t>
            </a:r>
            <a:r>
              <a:rPr lang="cs-CZ" sz="1600" b="1" kern="1200" baseline="-25000" dirty="0">
                <a:solidFill>
                  <a:srgbClr val="0000DC"/>
                </a:solidFill>
                <a:effectLst/>
                <a:latin typeface="+mn-lt"/>
                <a:ea typeface="Times New Roman"/>
              </a:rPr>
              <a:t>1</a:t>
            </a:r>
            <a:endParaRPr lang="cs-CZ" sz="1800" b="1" dirty="0">
              <a:solidFill>
                <a:srgbClr val="0000DC"/>
              </a:solidFill>
              <a:effectLst/>
              <a:latin typeface="+mn-lt"/>
              <a:ea typeface="Times New Roman"/>
            </a:endParaRPr>
          </a:p>
        </p:txBody>
      </p:sp>
      <p:cxnSp>
        <p:nvCxnSpPr>
          <p:cNvPr id="84" name="Přímá spojnice se šipkou 83">
            <a:extLst>
              <a:ext uri="{FF2B5EF4-FFF2-40B4-BE49-F238E27FC236}">
                <a16:creationId xmlns:a16="http://schemas.microsoft.com/office/drawing/2014/main" id="{4D179445-738D-48DA-A52A-F9F59D68215C}"/>
              </a:ext>
            </a:extLst>
          </p:cNvPr>
          <p:cNvCxnSpPr/>
          <p:nvPr/>
        </p:nvCxnSpPr>
        <p:spPr bwMode="auto">
          <a:xfrm>
            <a:off x="6977223" y="2102782"/>
            <a:ext cx="0" cy="56723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5" name="TextovéPole 17">
            <a:extLst>
              <a:ext uri="{FF2B5EF4-FFF2-40B4-BE49-F238E27FC236}">
                <a16:creationId xmlns:a16="http://schemas.microsoft.com/office/drawing/2014/main" id="{59CA2B0F-5FFD-4822-96AE-A47169290AFB}"/>
              </a:ext>
            </a:extLst>
          </p:cNvPr>
          <p:cNvSpPr txBox="1"/>
          <p:nvPr/>
        </p:nvSpPr>
        <p:spPr>
          <a:xfrm>
            <a:off x="5787133" y="2208295"/>
            <a:ext cx="16953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cs-CZ" sz="1600" b="1" dirty="0">
                <a:effectLst/>
                <a:latin typeface="+mn-lt"/>
                <a:ea typeface="Times New Roman"/>
              </a:rPr>
              <a:t>FVC</a:t>
            </a:r>
            <a:r>
              <a:rPr lang="cs-CZ" sz="1600" b="1" dirty="0">
                <a:solidFill>
                  <a:srgbClr val="0000DC"/>
                </a:solidFill>
                <a:effectLst/>
                <a:latin typeface="+mn-lt"/>
                <a:ea typeface="Times New Roman"/>
              </a:rPr>
              <a:t> </a:t>
            </a:r>
            <a:r>
              <a:rPr lang="cs-CZ" sz="1600" b="1" dirty="0">
                <a:effectLst/>
                <a:latin typeface="+mn-lt"/>
                <a:ea typeface="Times New Roman"/>
              </a:rPr>
              <a:t>&gt;</a:t>
            </a:r>
            <a:r>
              <a:rPr lang="cs-CZ" sz="1600" b="1" dirty="0">
                <a:solidFill>
                  <a:srgbClr val="0000DC"/>
                </a:solidFill>
                <a:effectLst/>
                <a:latin typeface="+mn-lt"/>
                <a:ea typeface="Times New Roman"/>
              </a:rPr>
              <a:t> </a:t>
            </a:r>
            <a:r>
              <a:rPr lang="cs-CZ" sz="1600" b="1" dirty="0">
                <a:solidFill>
                  <a:srgbClr val="0000DC"/>
                </a:solidFill>
                <a:latin typeface="+mn-lt"/>
                <a:ea typeface="Times New Roman"/>
              </a:rPr>
              <a:t>FVC</a:t>
            </a:r>
            <a:endParaRPr lang="cs-CZ" sz="1600" b="1" dirty="0">
              <a:solidFill>
                <a:srgbClr val="0000DC"/>
              </a:solidFill>
              <a:effectLst/>
              <a:latin typeface="+mn-lt"/>
              <a:ea typeface="Times New Roman"/>
            </a:endParaRPr>
          </a:p>
        </p:txBody>
      </p:sp>
      <p:cxnSp>
        <p:nvCxnSpPr>
          <p:cNvPr id="86" name="Přímá spojnice se šipkou 85">
            <a:extLst>
              <a:ext uri="{FF2B5EF4-FFF2-40B4-BE49-F238E27FC236}">
                <a16:creationId xmlns:a16="http://schemas.microsoft.com/office/drawing/2014/main" id="{2EB23C85-0FB7-4252-90AE-03639A47E601}"/>
              </a:ext>
            </a:extLst>
          </p:cNvPr>
          <p:cNvCxnSpPr/>
          <p:nvPr/>
        </p:nvCxnSpPr>
        <p:spPr bwMode="auto">
          <a:xfrm>
            <a:off x="1329948" y="3429000"/>
            <a:ext cx="0" cy="56723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7" name="TextovéPole 23">
            <a:extLst>
              <a:ext uri="{FF2B5EF4-FFF2-40B4-BE49-F238E27FC236}">
                <a16:creationId xmlns:a16="http://schemas.microsoft.com/office/drawing/2014/main" id="{6EC26649-4A18-45BA-8FA8-8FF58537680E}"/>
              </a:ext>
            </a:extLst>
          </p:cNvPr>
          <p:cNvSpPr txBox="1"/>
          <p:nvPr/>
        </p:nvSpPr>
        <p:spPr>
          <a:xfrm>
            <a:off x="1533644" y="4931480"/>
            <a:ext cx="36722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cs-CZ" sz="1200" b="1" kern="1200" dirty="0" err="1">
                <a:solidFill>
                  <a:schemeClr val="tx2"/>
                </a:solidFill>
                <a:effectLst/>
                <a:latin typeface="+mn-lt"/>
                <a:ea typeface="Times New Roman"/>
              </a:rPr>
              <a:t>Obstru</a:t>
            </a:r>
            <a:r>
              <a:rPr lang="en-US" sz="1200" b="1" kern="1200" dirty="0" err="1">
                <a:solidFill>
                  <a:schemeClr val="tx2"/>
                </a:solidFill>
                <a:effectLst/>
                <a:latin typeface="+mn-lt"/>
                <a:ea typeface="Times New Roman"/>
              </a:rPr>
              <a:t>cti</a:t>
            </a:r>
            <a:r>
              <a:rPr lang="cs-CZ" sz="1200" b="1" kern="1200" dirty="0">
                <a:solidFill>
                  <a:schemeClr val="tx2"/>
                </a:solidFill>
                <a:effectLst/>
                <a:latin typeface="+mn-lt"/>
                <a:ea typeface="Times New Roman"/>
              </a:rPr>
              <a:t>ve</a:t>
            </a:r>
            <a:r>
              <a:rPr lang="en-US" sz="1200" b="1" kern="1200" dirty="0">
                <a:solidFill>
                  <a:schemeClr val="tx2"/>
                </a:solidFill>
                <a:effectLst/>
                <a:latin typeface="+mn-lt"/>
                <a:ea typeface="Times New Roman"/>
              </a:rPr>
              <a:t> lung disease </a:t>
            </a:r>
            <a:r>
              <a:rPr lang="cs-CZ" sz="1200" b="1" kern="1200" dirty="0">
                <a:solidFill>
                  <a:schemeClr val="tx2"/>
                </a:solidFill>
                <a:effectLst/>
                <a:latin typeface="+mn-lt"/>
                <a:ea typeface="Times New Roman"/>
              </a:rPr>
              <a:t> </a:t>
            </a:r>
            <a:endParaRPr lang="cs-CZ" sz="1200" dirty="0">
              <a:solidFill>
                <a:schemeClr val="tx2"/>
              </a:solidFill>
              <a:effectLst/>
              <a:latin typeface="+mn-lt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cs-CZ" sz="1200" kern="1200" dirty="0">
                <a:solidFill>
                  <a:srgbClr val="000000"/>
                </a:solidFill>
                <a:effectLst/>
                <a:latin typeface="+mn-lt"/>
                <a:ea typeface="Times New Roman"/>
              </a:rPr>
              <a:t>(FVC=N; FEV</a:t>
            </a:r>
            <a:r>
              <a:rPr lang="cs-CZ" sz="1200" kern="1200" baseline="-25000" dirty="0">
                <a:solidFill>
                  <a:srgbClr val="000000"/>
                </a:solidFill>
                <a:effectLst/>
                <a:latin typeface="+mn-lt"/>
                <a:ea typeface="Times New Roman"/>
              </a:rPr>
              <a:t>1</a:t>
            </a:r>
            <a:r>
              <a:rPr lang="cs-CZ" sz="1200" kern="1200" dirty="0">
                <a:solidFill>
                  <a:srgbClr val="000000"/>
                </a:solidFill>
                <a:effectLst/>
                <a:latin typeface="+mn-lt"/>
                <a:ea typeface="Times New Roman"/>
              </a:rPr>
              <a:t>=↓)</a:t>
            </a:r>
            <a:endParaRPr lang="cs-CZ" sz="1200" dirty="0">
              <a:effectLst/>
              <a:latin typeface="+mn-lt"/>
              <a:ea typeface="Times New Roman"/>
            </a:endParaRPr>
          </a:p>
          <a:p>
            <a:pPr marL="342900" lvl="0" indent="-342900">
              <a:spcAft>
                <a:spcPts val="0"/>
              </a:spcAft>
              <a:buClr>
                <a:schemeClr val="tx2"/>
              </a:buClr>
              <a:buFont typeface="Arial" panose="020B0604020202020204" pitchFamily="34" charset="0"/>
              <a:buChar char="―"/>
              <a:tabLst>
                <a:tab pos="457200" algn="l"/>
              </a:tabLst>
            </a:pPr>
            <a:r>
              <a:rPr lang="cs-CZ" sz="1200" kern="1200" dirty="0" err="1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  <a:t>trache</a:t>
            </a:r>
            <a:r>
              <a:rPr lang="en-US" sz="1200" kern="1200" dirty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  <a:t>al</a:t>
            </a:r>
            <a:r>
              <a:rPr lang="cs-CZ" sz="1200" kern="1200" dirty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  <a:t> sten</a:t>
            </a:r>
            <a:r>
              <a:rPr lang="en-US" sz="1200" kern="1200" dirty="0" err="1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  <a:t>osis</a:t>
            </a:r>
            <a:endParaRPr lang="cs-CZ" sz="1200" dirty="0">
              <a:effectLst/>
              <a:latin typeface="+mn-lt"/>
              <a:ea typeface="Times New Roman"/>
              <a:cs typeface="Times New Roman"/>
            </a:endParaRPr>
          </a:p>
          <a:p>
            <a:pPr marL="342900" lvl="0" indent="-342900">
              <a:spcAft>
                <a:spcPts val="0"/>
              </a:spcAft>
              <a:buClr>
                <a:schemeClr val="tx2"/>
              </a:buClr>
              <a:buFont typeface="Arial" panose="020B0604020202020204" pitchFamily="34" charset="0"/>
              <a:buChar char="―"/>
              <a:tabLst>
                <a:tab pos="457200" algn="l"/>
              </a:tabLst>
            </a:pPr>
            <a:r>
              <a:rPr lang="cs-CZ" sz="1200" kern="1200" dirty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  <a:t>astma </a:t>
            </a:r>
            <a:r>
              <a:rPr lang="cs-CZ" sz="1200" kern="1200" dirty="0" err="1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  <a:t>bronchi</a:t>
            </a:r>
            <a:r>
              <a:rPr lang="en-US" sz="1200" kern="1200" dirty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  <a:t>ale</a:t>
            </a:r>
            <a:endParaRPr lang="cs-CZ" sz="1200" dirty="0">
              <a:effectLst/>
              <a:latin typeface="+mn-lt"/>
              <a:ea typeface="Times New Roman"/>
              <a:cs typeface="Times New Roman"/>
            </a:endParaRPr>
          </a:p>
          <a:p>
            <a:pPr marL="342900" lvl="0" indent="-342900">
              <a:spcAft>
                <a:spcPts val="0"/>
              </a:spcAft>
              <a:buClr>
                <a:schemeClr val="tx2"/>
              </a:buClr>
              <a:buFont typeface="Arial" panose="020B0604020202020204" pitchFamily="34" charset="0"/>
              <a:buChar char="―"/>
              <a:tabLst>
                <a:tab pos="457200" algn="l"/>
              </a:tabLst>
            </a:pPr>
            <a:r>
              <a:rPr lang="cs-CZ" sz="1200" kern="1200" dirty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  <a:t>CHOPN</a:t>
            </a:r>
            <a:endParaRPr lang="cs-CZ" sz="1200" dirty="0">
              <a:effectLst/>
              <a:latin typeface="+mn-lt"/>
              <a:ea typeface="Times New Roman"/>
              <a:cs typeface="Times New Roman"/>
            </a:endParaRPr>
          </a:p>
          <a:p>
            <a:pPr marL="342900" lvl="0" indent="-342900">
              <a:spcAft>
                <a:spcPts val="0"/>
              </a:spcAft>
              <a:buClr>
                <a:schemeClr val="tx2"/>
              </a:buClr>
              <a:buFont typeface="Arial" panose="020B0604020202020204" pitchFamily="34" charset="0"/>
              <a:buChar char="―"/>
              <a:tabLst>
                <a:tab pos="457200" algn="l"/>
              </a:tabLst>
            </a:pPr>
            <a:r>
              <a:rPr lang="en-US" sz="1200" kern="1200" dirty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  <a:t>tumor</a:t>
            </a:r>
            <a:endParaRPr lang="cs-CZ" sz="1100" dirty="0">
              <a:effectLst/>
              <a:latin typeface="+mn-lt"/>
              <a:ea typeface="Calibri"/>
              <a:cs typeface="Times New Roman"/>
            </a:endParaRPr>
          </a:p>
        </p:txBody>
      </p:sp>
      <p:sp>
        <p:nvSpPr>
          <p:cNvPr id="88" name="TextovéPole 25">
            <a:extLst>
              <a:ext uri="{FF2B5EF4-FFF2-40B4-BE49-F238E27FC236}">
                <a16:creationId xmlns:a16="http://schemas.microsoft.com/office/drawing/2014/main" id="{1567F3C9-1EB9-476B-BAF3-8A7429D6BA3B}"/>
              </a:ext>
            </a:extLst>
          </p:cNvPr>
          <p:cNvSpPr txBox="1"/>
          <p:nvPr/>
        </p:nvSpPr>
        <p:spPr>
          <a:xfrm>
            <a:off x="6594231" y="4938549"/>
            <a:ext cx="345630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cs-CZ" sz="1200" b="1" kern="1200" dirty="0" err="1">
                <a:solidFill>
                  <a:schemeClr val="tx2"/>
                </a:solidFill>
                <a:effectLst/>
                <a:latin typeface="+mn-lt"/>
                <a:ea typeface="Times New Roman"/>
              </a:rPr>
              <a:t>Restri</a:t>
            </a:r>
            <a:r>
              <a:rPr lang="en-US" sz="1200" b="1" kern="1200" dirty="0" err="1">
                <a:solidFill>
                  <a:schemeClr val="tx2"/>
                </a:solidFill>
                <a:effectLst/>
                <a:latin typeface="+mn-lt"/>
                <a:ea typeface="Times New Roman"/>
              </a:rPr>
              <a:t>ctive</a:t>
            </a:r>
            <a:r>
              <a:rPr lang="en-US" sz="1200" b="1" kern="1200" dirty="0">
                <a:solidFill>
                  <a:schemeClr val="tx2"/>
                </a:solidFill>
                <a:effectLst/>
                <a:latin typeface="+mn-lt"/>
                <a:ea typeface="Times New Roman"/>
              </a:rPr>
              <a:t> lung disease</a:t>
            </a:r>
            <a:endParaRPr lang="cs-CZ" sz="1200" dirty="0">
              <a:solidFill>
                <a:schemeClr val="tx2"/>
              </a:solidFill>
              <a:effectLst/>
              <a:latin typeface="+mn-lt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cs-CZ" sz="1200" kern="1200" dirty="0">
                <a:solidFill>
                  <a:srgbClr val="000000"/>
                </a:solidFill>
                <a:effectLst/>
                <a:latin typeface="+mn-lt"/>
                <a:ea typeface="Times New Roman"/>
              </a:rPr>
              <a:t>(FVC=↓; FEV</a:t>
            </a:r>
            <a:r>
              <a:rPr lang="cs-CZ" sz="1200" kern="1200" baseline="-25000" dirty="0">
                <a:solidFill>
                  <a:srgbClr val="000000"/>
                </a:solidFill>
                <a:effectLst/>
                <a:latin typeface="+mn-lt"/>
                <a:ea typeface="Times New Roman"/>
              </a:rPr>
              <a:t>1</a:t>
            </a:r>
            <a:r>
              <a:rPr lang="cs-CZ" sz="1200" kern="1200" dirty="0">
                <a:solidFill>
                  <a:srgbClr val="000000"/>
                </a:solidFill>
                <a:effectLst/>
                <a:latin typeface="+mn-lt"/>
                <a:ea typeface="Times New Roman"/>
              </a:rPr>
              <a:t>=N)</a:t>
            </a:r>
            <a:endParaRPr lang="cs-CZ" sz="1200" dirty="0">
              <a:effectLst/>
              <a:latin typeface="+mn-lt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en-US" sz="1200" b="1" kern="1200" dirty="0">
                <a:solidFill>
                  <a:srgbClr val="000000"/>
                </a:solidFill>
                <a:effectLst/>
                <a:latin typeface="+mn-lt"/>
                <a:ea typeface="Times New Roman"/>
              </a:rPr>
              <a:t>Pulmonary etiology</a:t>
            </a:r>
            <a:r>
              <a:rPr lang="cs-CZ" sz="1200" b="1" kern="1200" dirty="0">
                <a:solidFill>
                  <a:srgbClr val="000000"/>
                </a:solidFill>
                <a:effectLst/>
                <a:latin typeface="+mn-lt"/>
                <a:ea typeface="Times New Roman"/>
              </a:rPr>
              <a:t> </a:t>
            </a:r>
            <a:endParaRPr lang="cs-CZ" sz="1200" dirty="0">
              <a:effectLst/>
              <a:latin typeface="+mn-lt"/>
              <a:ea typeface="Times New Roman"/>
            </a:endParaRPr>
          </a:p>
          <a:p>
            <a:pPr marL="342900" lvl="0" indent="-342900">
              <a:spcAft>
                <a:spcPts val="0"/>
              </a:spcAft>
              <a:buClr>
                <a:schemeClr val="tx2"/>
              </a:buClr>
              <a:buFont typeface="Arial" panose="020B0604020202020204" pitchFamily="34" charset="0"/>
              <a:buChar char="―"/>
              <a:tabLst>
                <a:tab pos="457200" algn="l"/>
              </a:tabLst>
            </a:pPr>
            <a:r>
              <a:rPr lang="cs-CZ" sz="1200" dirty="0" err="1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pulmonary</a:t>
            </a:r>
            <a:r>
              <a:rPr lang="cs-CZ" sz="1200" dirty="0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 </a:t>
            </a:r>
            <a:r>
              <a:rPr lang="cs-CZ" sz="1200" dirty="0" err="1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fibrosis</a:t>
            </a:r>
            <a:r>
              <a:rPr lang="cs-CZ" sz="1200" dirty="0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 </a:t>
            </a:r>
            <a:endParaRPr lang="en-US" sz="1200" dirty="0">
              <a:solidFill>
                <a:srgbClr val="000000"/>
              </a:solidFill>
              <a:latin typeface="+mn-lt"/>
              <a:ea typeface="Times New Roman"/>
              <a:cs typeface="Times New Roman"/>
            </a:endParaRPr>
          </a:p>
          <a:p>
            <a:pPr marL="342900" lvl="0" indent="-342900">
              <a:spcAft>
                <a:spcPts val="0"/>
              </a:spcAft>
              <a:buClr>
                <a:schemeClr val="tx2"/>
              </a:buClr>
              <a:buFont typeface="Arial" panose="020B0604020202020204" pitchFamily="34" charset="0"/>
              <a:buChar char="―"/>
              <a:tabLst>
                <a:tab pos="457200" algn="l"/>
              </a:tabLst>
            </a:pPr>
            <a:r>
              <a:rPr lang="cs-CZ" sz="1200" dirty="0" err="1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lung</a:t>
            </a:r>
            <a:r>
              <a:rPr lang="cs-CZ" sz="1200" dirty="0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 </a:t>
            </a:r>
            <a:r>
              <a:rPr lang="cs-CZ" sz="1200" dirty="0" err="1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resection</a:t>
            </a:r>
            <a:endParaRPr lang="en-US" sz="1200" dirty="0">
              <a:solidFill>
                <a:srgbClr val="000000"/>
              </a:solidFill>
              <a:latin typeface="+mn-lt"/>
              <a:ea typeface="Times New Roman"/>
              <a:cs typeface="Times New Roman"/>
            </a:endParaRPr>
          </a:p>
          <a:p>
            <a:pPr marL="342900" lvl="0" indent="-342900">
              <a:spcAft>
                <a:spcPts val="0"/>
              </a:spcAft>
              <a:buClr>
                <a:schemeClr val="tx2"/>
              </a:buClr>
              <a:buFont typeface="Arial" panose="020B0604020202020204" pitchFamily="34" charset="0"/>
              <a:buChar char="―"/>
              <a:tabLst>
                <a:tab pos="457200" algn="l"/>
              </a:tabLst>
            </a:pPr>
            <a:r>
              <a:rPr lang="cs-CZ" sz="1200" dirty="0" err="1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pulmonary</a:t>
            </a:r>
            <a:r>
              <a:rPr lang="cs-CZ" sz="1200" dirty="0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 </a:t>
            </a:r>
            <a:r>
              <a:rPr lang="cs-CZ" sz="1200" dirty="0" err="1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edema</a:t>
            </a:r>
            <a:endParaRPr lang="en-US" sz="1200" dirty="0">
              <a:solidFill>
                <a:srgbClr val="000000"/>
              </a:solidFill>
              <a:latin typeface="+mn-lt"/>
              <a:ea typeface="Times New Roman"/>
              <a:cs typeface="Times New Roman"/>
            </a:endParaRPr>
          </a:p>
          <a:p>
            <a:pPr marL="342900" lvl="0" indent="-342900">
              <a:spcAft>
                <a:spcPts val="0"/>
              </a:spcAft>
              <a:buClr>
                <a:schemeClr val="tx2"/>
              </a:buClr>
              <a:buFont typeface="Arial" panose="020B0604020202020204" pitchFamily="34" charset="0"/>
              <a:buChar char="―"/>
              <a:tabLst>
                <a:tab pos="457200" algn="l"/>
              </a:tabLst>
            </a:pPr>
            <a:r>
              <a:rPr lang="cs-CZ" sz="1200" dirty="0" err="1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pneumoni</a:t>
            </a:r>
            <a:r>
              <a:rPr lang="en-US" sz="1200" dirty="0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a</a:t>
            </a:r>
            <a:endParaRPr lang="cs-CZ" sz="1200" dirty="0">
              <a:solidFill>
                <a:srgbClr val="000000"/>
              </a:solidFill>
              <a:latin typeface="+mn-lt"/>
              <a:ea typeface="Times New Roman"/>
              <a:cs typeface="Times New Roman"/>
            </a:endParaRPr>
          </a:p>
        </p:txBody>
      </p:sp>
      <p:sp>
        <p:nvSpPr>
          <p:cNvPr id="89" name="TextovéPole 25">
            <a:extLst>
              <a:ext uri="{FF2B5EF4-FFF2-40B4-BE49-F238E27FC236}">
                <a16:creationId xmlns:a16="http://schemas.microsoft.com/office/drawing/2014/main" id="{F8963D52-5F32-4466-899C-ABEE3B5DAA9A}"/>
              </a:ext>
            </a:extLst>
          </p:cNvPr>
          <p:cNvSpPr txBox="1"/>
          <p:nvPr/>
        </p:nvSpPr>
        <p:spPr>
          <a:xfrm>
            <a:off x="8478462" y="5301926"/>
            <a:ext cx="345630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cs-CZ" sz="1200" b="1" kern="1200" dirty="0" err="1">
                <a:solidFill>
                  <a:srgbClr val="000000"/>
                </a:solidFill>
                <a:effectLst/>
                <a:latin typeface="+mn-lt"/>
                <a:ea typeface="Times New Roman"/>
              </a:rPr>
              <a:t>Extrapulmon</a:t>
            </a:r>
            <a:r>
              <a:rPr lang="en-US" sz="1200" b="1" kern="1200" dirty="0" err="1">
                <a:solidFill>
                  <a:srgbClr val="000000"/>
                </a:solidFill>
                <a:effectLst/>
                <a:latin typeface="+mn-lt"/>
                <a:ea typeface="Times New Roman"/>
              </a:rPr>
              <a:t>ary</a:t>
            </a:r>
            <a:r>
              <a:rPr lang="cs-CZ" sz="1200" b="1" kern="1200" dirty="0">
                <a:solidFill>
                  <a:srgbClr val="000000"/>
                </a:solidFill>
                <a:effectLst/>
                <a:latin typeface="+mn-lt"/>
                <a:ea typeface="Times New Roman"/>
              </a:rPr>
              <a:t> </a:t>
            </a:r>
            <a:r>
              <a:rPr lang="en-US" sz="1200" b="1" dirty="0">
                <a:solidFill>
                  <a:srgbClr val="000000"/>
                </a:solidFill>
                <a:latin typeface="+mn-lt"/>
                <a:ea typeface="Times New Roman"/>
              </a:rPr>
              <a:t>etiology</a:t>
            </a:r>
            <a:endParaRPr lang="cs-CZ" sz="1200" dirty="0">
              <a:effectLst/>
              <a:latin typeface="+mn-lt"/>
              <a:ea typeface="Times New Roman"/>
            </a:endParaRPr>
          </a:p>
          <a:p>
            <a:pPr marL="342900" lvl="0" indent="-342900">
              <a:spcAft>
                <a:spcPts val="0"/>
              </a:spcAft>
              <a:buClr>
                <a:schemeClr val="tx2"/>
              </a:buClr>
              <a:buFont typeface="Arial" panose="020B0604020202020204" pitchFamily="34" charset="0"/>
              <a:buChar char="―"/>
              <a:tabLst>
                <a:tab pos="457200" algn="l"/>
              </a:tabLst>
            </a:pPr>
            <a:r>
              <a:rPr lang="cs-CZ" sz="1200" dirty="0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ascites</a:t>
            </a:r>
          </a:p>
          <a:p>
            <a:pPr marL="342900" lvl="0" indent="-342900">
              <a:spcAft>
                <a:spcPts val="0"/>
              </a:spcAft>
              <a:buClr>
                <a:schemeClr val="tx2"/>
              </a:buClr>
              <a:buFont typeface="Arial" panose="020B0604020202020204" pitchFamily="34" charset="0"/>
              <a:buChar char="―"/>
              <a:tabLst>
                <a:tab pos="457200" algn="l"/>
              </a:tabLst>
            </a:pPr>
            <a:r>
              <a:rPr lang="en-US" sz="1200" dirty="0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k</a:t>
            </a:r>
            <a:r>
              <a:rPr lang="cs-CZ" sz="1200" dirty="0" err="1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yphoscoliosis</a:t>
            </a:r>
            <a:endParaRPr lang="en-US" sz="1200" dirty="0">
              <a:solidFill>
                <a:srgbClr val="000000"/>
              </a:solidFill>
              <a:latin typeface="+mn-lt"/>
              <a:ea typeface="Times New Roman"/>
              <a:cs typeface="Times New Roman"/>
            </a:endParaRPr>
          </a:p>
          <a:p>
            <a:pPr marL="342900" lvl="0" indent="-342900">
              <a:spcAft>
                <a:spcPts val="0"/>
              </a:spcAft>
              <a:buClr>
                <a:schemeClr val="tx2"/>
              </a:buClr>
              <a:buFont typeface="Arial" panose="020B0604020202020204" pitchFamily="34" charset="0"/>
              <a:buChar char="―"/>
              <a:tabLst>
                <a:tab pos="457200" algn="l"/>
              </a:tabLst>
            </a:pPr>
            <a:r>
              <a:rPr lang="en-US" sz="1200" dirty="0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b</a:t>
            </a:r>
            <a:r>
              <a:rPr lang="cs-CZ" sz="1200" dirty="0" err="1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urns</a:t>
            </a:r>
            <a:endParaRPr lang="en-US" sz="1200" dirty="0">
              <a:solidFill>
                <a:srgbClr val="000000"/>
              </a:solidFill>
              <a:latin typeface="+mn-lt"/>
              <a:ea typeface="Times New Roman"/>
              <a:cs typeface="Times New Roman"/>
            </a:endParaRPr>
          </a:p>
          <a:p>
            <a:pPr marL="342900" lvl="0" indent="-342900">
              <a:spcAft>
                <a:spcPts val="0"/>
              </a:spcAft>
              <a:buClr>
                <a:schemeClr val="tx2"/>
              </a:buClr>
              <a:buFont typeface="Arial" panose="020B0604020202020204" pitchFamily="34" charset="0"/>
              <a:buChar char="―"/>
              <a:tabLst>
                <a:tab pos="457200" algn="l"/>
              </a:tabLst>
            </a:pPr>
            <a:r>
              <a:rPr lang="cs-CZ" sz="1200" dirty="0" err="1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high</a:t>
            </a:r>
            <a:r>
              <a:rPr lang="cs-CZ" sz="1200" dirty="0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 </a:t>
            </a:r>
            <a:r>
              <a:rPr lang="cs-CZ" sz="1200" dirty="0" err="1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diaphragm</a:t>
            </a:r>
            <a:r>
              <a:rPr lang="cs-CZ" sz="1200" dirty="0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 </a:t>
            </a:r>
            <a:r>
              <a:rPr lang="cs-CZ" sz="1200" dirty="0" err="1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condition</a:t>
            </a:r>
            <a:endParaRPr lang="cs-CZ" sz="1200" dirty="0">
              <a:solidFill>
                <a:srgbClr val="000000"/>
              </a:solidFill>
              <a:latin typeface="+mn-lt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8511738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312DB0D-F343-41AA-ABBF-1D1BE1EF6AB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Physiology</a:t>
            </a:r>
            <a:r>
              <a:rPr lang="cs-CZ" dirty="0"/>
              <a:t> department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2933473-8DE9-4357-AF6A-D3D40ACF28A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D054023-7792-4983-9E98-DCA94BF2EC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</a:t>
            </a:r>
            <a:r>
              <a:rPr lang="en-US" dirty="0"/>
              <a:t>low - volume curve </a:t>
            </a:r>
            <a:endParaRPr lang="cs-CZ" dirty="0"/>
          </a:p>
        </p:txBody>
      </p:sp>
      <p:sp>
        <p:nvSpPr>
          <p:cNvPr id="23" name="Obdélník 22">
            <a:extLst>
              <a:ext uri="{FF2B5EF4-FFF2-40B4-BE49-F238E27FC236}">
                <a16:creationId xmlns:a16="http://schemas.microsoft.com/office/drawing/2014/main" id="{9C2837ED-FBA7-4F22-A2EF-9EB4142E32EB}"/>
              </a:ext>
            </a:extLst>
          </p:cNvPr>
          <p:cNvSpPr/>
          <p:nvPr/>
        </p:nvSpPr>
        <p:spPr>
          <a:xfrm>
            <a:off x="0" y="1939458"/>
            <a:ext cx="6148422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b="1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PIF </a:t>
            </a:r>
            <a:r>
              <a:rPr lang="cs-CZ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– </a:t>
            </a:r>
            <a:r>
              <a:rPr lang="cs-CZ" dirty="0" err="1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peek</a:t>
            </a:r>
            <a:r>
              <a:rPr lang="cs-CZ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 inspirátory </a:t>
            </a:r>
            <a:r>
              <a:rPr lang="cs-CZ" dirty="0" err="1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flow</a:t>
            </a:r>
            <a:r>
              <a:rPr lang="cs-CZ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; </a:t>
            </a:r>
            <a:r>
              <a:rPr lang="cs-CZ" dirty="0" err="1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the</a:t>
            </a:r>
            <a:r>
              <a:rPr lang="cs-CZ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cs-CZ" dirty="0" err="1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highest</a:t>
            </a:r>
            <a:r>
              <a:rPr lang="cs-CZ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 speed </a:t>
            </a:r>
            <a:r>
              <a:rPr lang="cs-CZ" dirty="0" err="1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of</a:t>
            </a:r>
            <a:r>
              <a:rPr lang="cs-CZ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 air </a:t>
            </a:r>
            <a:r>
              <a:rPr lang="cs-CZ" dirty="0" err="1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flow</a:t>
            </a:r>
            <a:r>
              <a:rPr lang="cs-CZ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cs-CZ" dirty="0" err="1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at</a:t>
            </a:r>
            <a:r>
              <a:rPr lang="cs-CZ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cs-CZ" dirty="0" err="1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peak</a:t>
            </a:r>
            <a:r>
              <a:rPr lang="cs-CZ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cs-CZ" dirty="0" err="1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of</a:t>
            </a:r>
            <a:r>
              <a:rPr lang="cs-CZ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cs-CZ" dirty="0" err="1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inhale</a:t>
            </a:r>
            <a:endParaRPr lang="cs-CZ" dirty="0">
              <a:latin typeface="+mn-l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b="1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PEF</a:t>
            </a:r>
            <a:r>
              <a:rPr lang="cs-CZ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 – </a:t>
            </a:r>
            <a:r>
              <a:rPr lang="en-US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peek expiratory flow</a:t>
            </a:r>
            <a:r>
              <a:rPr lang="cs-CZ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; </a:t>
            </a:r>
            <a:r>
              <a:rPr lang="en-US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the highest  speed of air flow at peak of </a:t>
            </a:r>
            <a:r>
              <a:rPr lang="en-US" dirty="0" err="1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exhal</a:t>
            </a:r>
            <a:r>
              <a:rPr lang="cs-CZ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e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b="1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FEF</a:t>
            </a:r>
            <a:r>
              <a:rPr lang="cs-CZ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 – </a:t>
            </a:r>
            <a:r>
              <a:rPr lang="en-US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maximum expiratory flow rates at different FVC levels </a:t>
            </a:r>
            <a:r>
              <a:rPr lang="cs-CZ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(75 %, 50 % a</a:t>
            </a:r>
            <a:r>
              <a:rPr lang="en-US" dirty="0" err="1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nd</a:t>
            </a:r>
            <a:r>
              <a:rPr lang="cs-CZ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 25 % </a:t>
            </a:r>
            <a:r>
              <a:rPr lang="en-US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of </a:t>
            </a:r>
            <a:r>
              <a:rPr lang="cs-CZ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FVC)</a:t>
            </a:r>
          </a:p>
        </p:txBody>
      </p:sp>
      <p:pic>
        <p:nvPicPr>
          <p:cNvPr id="24" name="Obrázek 23">
            <a:extLst>
              <a:ext uri="{FF2B5EF4-FFF2-40B4-BE49-F238E27FC236}">
                <a16:creationId xmlns:a16="http://schemas.microsoft.com/office/drawing/2014/main" id="{6EF5967F-AB45-4BB7-8A6E-41818B0CCC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0258" y="1315475"/>
            <a:ext cx="5052384" cy="4227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33734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7743278-3B75-4C73-A879-C6B460877E3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C365A01-F470-4BAF-AE1A-2792D3A2FE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39A68BE2-1BC7-4FF2-BF79-8CAFCD45846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EDF"/>
              </a:clrFrom>
              <a:clrTo>
                <a:srgbClr val="FFFED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128" b="1846"/>
          <a:stretch/>
        </p:blipFill>
        <p:spPr>
          <a:xfrm>
            <a:off x="0" y="294110"/>
            <a:ext cx="4822050" cy="5550666"/>
          </a:xfrm>
          <a:prstGeom prst="rect">
            <a:avLst/>
          </a:prstGeom>
        </p:spPr>
      </p:pic>
      <p:pic>
        <p:nvPicPr>
          <p:cNvPr id="20" name="Obrázek 19">
            <a:extLst>
              <a:ext uri="{FF2B5EF4-FFF2-40B4-BE49-F238E27FC236}">
                <a16:creationId xmlns:a16="http://schemas.microsoft.com/office/drawing/2014/main" id="{778E9832-CC31-4E27-B6AE-419E7AF9BB9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65" t="12855" r="6700" b="9387"/>
          <a:stretch/>
        </p:blipFill>
        <p:spPr>
          <a:xfrm>
            <a:off x="5281301" y="39506"/>
            <a:ext cx="6910699" cy="4905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888673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1" id="{6BC89E16-269B-4875-A8A3-7D5D981D44E5}" vid="{F6D460A2-5B48-45E1-BFF4-0DDF8E264AE0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prezentace-med-en-v9</Template>
  <TotalTime>3979</TotalTime>
  <Words>498</Words>
  <Application>Microsoft Office PowerPoint</Application>
  <PresentationFormat>Širokoúhlá obrazovka</PresentationFormat>
  <Paragraphs>101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Open Sans</vt:lpstr>
      <vt:lpstr>Tahoma</vt:lpstr>
      <vt:lpstr>Wingdings</vt:lpstr>
      <vt:lpstr>Presentation_MU_EN</vt:lpstr>
      <vt:lpstr>Spirometry</vt:lpstr>
      <vt:lpstr>Types of spirometers</vt:lpstr>
      <vt:lpstr>Static parameters</vt:lpstr>
      <vt:lpstr>Static parameters</vt:lpstr>
      <vt:lpstr>Dynamic parameters</vt:lpstr>
      <vt:lpstr>Dynamic parameters</vt:lpstr>
      <vt:lpstr>Obstructive/restrictive lung disease</vt:lpstr>
      <vt:lpstr>Flow - volume curve </vt:lpstr>
      <vt:lpstr>Prezentace aplikace PowerPoint</vt:lpstr>
      <vt:lpstr>Prezentace aplikace PowerPoint</vt:lpstr>
    </vt:vector>
  </TitlesOfParts>
  <Company>IBA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Respiratory system. Compendium.</dc:title>
  <dc:creator>Ksenia Budinskaya</dc:creator>
  <cp:lastModifiedBy>Xenie Budínská</cp:lastModifiedBy>
  <cp:revision>48</cp:revision>
  <cp:lastPrinted>1601-01-01T00:00:00Z</cp:lastPrinted>
  <dcterms:created xsi:type="dcterms:W3CDTF">2020-11-05T09:58:03Z</dcterms:created>
  <dcterms:modified xsi:type="dcterms:W3CDTF">2023-10-03T08:00:08Z</dcterms:modified>
</cp:coreProperties>
</file>