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479" r:id="rId3"/>
    <p:sldId id="469" r:id="rId4"/>
    <p:sldId id="844" r:id="rId5"/>
    <p:sldId id="470" r:id="rId6"/>
    <p:sldId id="472" r:id="rId7"/>
    <p:sldId id="473" r:id="rId8"/>
    <p:sldId id="485" r:id="rId9"/>
    <p:sldId id="480" r:id="rId10"/>
    <p:sldId id="481" r:id="rId11"/>
    <p:sldId id="483" r:id="rId12"/>
    <p:sldId id="767" r:id="rId13"/>
    <p:sldId id="772" r:id="rId14"/>
    <p:sldId id="868" r:id="rId15"/>
    <p:sldId id="474" r:id="rId16"/>
    <p:sldId id="484" r:id="rId17"/>
    <p:sldId id="475" r:id="rId18"/>
    <p:sldId id="441" r:id="rId19"/>
    <p:sldId id="444" r:id="rId20"/>
    <p:sldId id="843" r:id="rId21"/>
    <p:sldId id="815" r:id="rId22"/>
    <p:sldId id="845" r:id="rId23"/>
    <p:sldId id="846" r:id="rId24"/>
    <p:sldId id="869" r:id="rId25"/>
    <p:sldId id="858" r:id="rId26"/>
    <p:sldId id="275" r:id="rId27"/>
    <p:sldId id="276" r:id="rId28"/>
    <p:sldId id="865" r:id="rId29"/>
    <p:sldId id="428" r:id="rId30"/>
    <p:sldId id="427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3780" autoAdjust="0"/>
  </p:normalViewPr>
  <p:slideViewPr>
    <p:cSldViewPr snapToGrid="0">
      <p:cViewPr varScale="1">
        <p:scale>
          <a:sx n="60" d="100"/>
          <a:sy n="60" d="100"/>
        </p:scale>
        <p:origin x="562" y="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4519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017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0840-C5E4-49FD-A6DB-8729ABDA44E4}" type="datetimeFigureOut">
              <a:rPr lang="cs-CZ" smtClean="0"/>
              <a:t>29.10.2021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4834-E2F1-43C5-964E-738AD5A8C0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714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F6BD-7F73-4F9D-A444-E153811E12F4}" type="datetimeFigureOut">
              <a:rPr lang="cs-CZ" smtClean="0"/>
              <a:t>29.10.2021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0936-E9F9-4409-A3FD-00F383C0171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lenka.roubalikovatiscali.cz</a:t>
            </a: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lroubalikova@gmail.com</a:t>
            </a: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F9CA-3FC6-4C90-B41B-3652D53402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05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7" r:id="rId16"/>
    <p:sldLayoutId id="2147483698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Restorative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dentistry</a:t>
            </a:r>
            <a:r>
              <a:rPr lang="cs-CZ" dirty="0">
                <a:solidFill>
                  <a:srgbClr val="FF0000"/>
                </a:solidFill>
              </a:rPr>
              <a:t> I.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b="1" dirty="0" err="1"/>
              <a:t>Subgingival</a:t>
            </a:r>
            <a:r>
              <a:rPr lang="cs-CZ" sz="3200" b="1" dirty="0"/>
              <a:t> </a:t>
            </a:r>
            <a:r>
              <a:rPr lang="cs-CZ" sz="3200" b="1"/>
              <a:t>defects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00954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245038"/>
            <a:ext cx="6264696" cy="3048008"/>
          </a:xfrm>
        </p:spPr>
      </p:pic>
    </p:spTree>
    <p:extLst>
      <p:ext uri="{BB962C8B-B14F-4D97-AF65-F5344CB8AC3E}">
        <p14:creationId xmlns:p14="http://schemas.microsoft.com/office/powerpoint/2010/main" val="289842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96472"/>
            <a:ext cx="2016184" cy="30242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924944"/>
            <a:ext cx="3441302" cy="2304936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D121D1B6-0D4D-41B2-8C9D-748DA76F2508}"/>
              </a:ext>
            </a:extLst>
          </p:cNvPr>
          <p:cNvSpPr/>
          <p:nvPr/>
        </p:nvSpPr>
        <p:spPr>
          <a:xfrm rot="19979848">
            <a:off x="4385382" y="4826217"/>
            <a:ext cx="1839110" cy="615960"/>
          </a:xfrm>
          <a:prstGeom prst="rightArrow">
            <a:avLst>
              <a:gd name="adj1" fmla="val 586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C08191-362E-4D47-AC87-F34BD9C7500D}"/>
              </a:ext>
            </a:extLst>
          </p:cNvPr>
          <p:cNvSpPr txBox="1"/>
          <p:nvPr/>
        </p:nvSpPr>
        <p:spPr>
          <a:xfrm>
            <a:off x="1313417" y="5076753"/>
            <a:ext cx="2364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New </a:t>
            </a:r>
            <a:r>
              <a:rPr lang="cs-CZ" sz="3200" dirty="0" err="1"/>
              <a:t>margin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8228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4">
            <a:extLst>
              <a:ext uri="{FF2B5EF4-FFF2-40B4-BE49-F238E27FC236}">
                <a16:creationId xmlns:a16="http://schemas.microsoft.com/office/drawing/2014/main" id="{2BE3A96A-2EED-4580-92BF-3AEDBCEE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cs-CZ" altLang="cs-CZ" sz="3600" dirty="0">
              <a:solidFill>
                <a:srgbClr val="FFFF00"/>
              </a:solidFill>
            </a:endParaRPr>
          </a:p>
        </p:txBody>
      </p:sp>
      <p:pic>
        <p:nvPicPr>
          <p:cNvPr id="5" name="Picture 5" descr="obr04">
            <a:extLst>
              <a:ext uri="{FF2B5EF4-FFF2-40B4-BE49-F238E27FC236}">
                <a16:creationId xmlns:a16="http://schemas.microsoft.com/office/drawing/2014/main" id="{76B16556-6F97-4B7B-9FCD-431D63C1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63" y="3754862"/>
            <a:ext cx="4319587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4AE1CF-081C-4F31-BE29-CFCD5617E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44" y="3895491"/>
            <a:ext cx="3312323" cy="273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G_2084">
            <a:extLst>
              <a:ext uri="{FF2B5EF4-FFF2-40B4-BE49-F238E27FC236}">
                <a16:creationId xmlns:a16="http://schemas.microsoft.com/office/drawing/2014/main" id="{36581413-AF76-4D84-9FE7-128BCF1A3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33" y="444264"/>
            <a:ext cx="4389120" cy="2930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nlay1">
            <a:extLst>
              <a:ext uri="{FF2B5EF4-FFF2-40B4-BE49-F238E27FC236}">
                <a16:creationId xmlns:a16="http://schemas.microsoft.com/office/drawing/2014/main" id="{F13FDD70-B9FB-4CAB-A396-80583D6F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08" y="223413"/>
            <a:ext cx="3047992" cy="348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Obrázek 1">
            <a:extLst>
              <a:ext uri="{FF2B5EF4-FFF2-40B4-BE49-F238E27FC236}">
                <a16:creationId xmlns:a16="http://schemas.microsoft.com/office/drawing/2014/main" id="{3080371E-7F19-4866-8D19-76BB58ABE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35782"/>
            <a:ext cx="48958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Obrázek 2">
            <a:extLst>
              <a:ext uri="{FF2B5EF4-FFF2-40B4-BE49-F238E27FC236}">
                <a16:creationId xmlns:a16="http://schemas.microsoft.com/office/drawing/2014/main" id="{E855F1D2-0C0B-46B1-A768-02F7ECF80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66" y="3658230"/>
            <a:ext cx="464581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Obrázek 3">
            <a:extLst>
              <a:ext uri="{FF2B5EF4-FFF2-40B4-BE49-F238E27FC236}">
                <a16:creationId xmlns:a16="http://schemas.microsoft.com/office/drawing/2014/main" id="{4E2F358A-2C61-45B0-9F33-F67AF3641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81" y="1592992"/>
            <a:ext cx="464343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lenka.roubalikova@tiscali.cz</a:t>
            </a:r>
          </a:p>
        </p:txBody>
      </p:sp>
      <p:sp>
        <p:nvSpPr>
          <p:cNvPr id="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AC8F-76E6-4867-A9CE-78B98765DC33}" type="slidenum">
              <a:rPr lang="cs-CZ"/>
              <a:pPr/>
              <a:t>14</a:t>
            </a:fld>
            <a:endParaRPr lang="cs-CZ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45307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1755776" y="6499226"/>
            <a:ext cx="177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lenka.roubalikova@tiscali.cz</a:t>
            </a:r>
            <a:endParaRPr lang="cs-CZ" sz="1000">
              <a:solidFill>
                <a:schemeClr val="accent1"/>
              </a:solidFill>
            </a:endParaRPr>
          </a:p>
        </p:txBody>
      </p:sp>
      <p:pic>
        <p:nvPicPr>
          <p:cNvPr id="410638" name="Picture 14" descr="klus01"/>
          <p:cNvPicPr>
            <a:picLocks noChangeAspect="1" noChangeArrowheads="1"/>
          </p:cNvPicPr>
          <p:nvPr/>
        </p:nvPicPr>
        <p:blipFill>
          <a:blip r:embed="rId3" cstate="print">
            <a:lum bright="6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7" y="520126"/>
            <a:ext cx="4171950" cy="443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39" name="Picture 15" descr="IMG_21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70" y="2615813"/>
            <a:ext cx="4608513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1616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D2130-A6FD-4576-BB0B-0F4EF7D0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Gingivectomy</a:t>
            </a:r>
            <a:r>
              <a:rPr lang="cs-CZ" dirty="0"/>
              <a:t> and </a:t>
            </a:r>
            <a:r>
              <a:rPr lang="cs-CZ" dirty="0" err="1"/>
              <a:t>gingivoplasty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7F7E8B-3634-4E53-979F-3B238EC8A2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sz="3200" dirty="0"/>
          </a:p>
          <a:p>
            <a:r>
              <a:rPr lang="en-US" sz="3200" dirty="0"/>
              <a:t>Cut</a:t>
            </a:r>
            <a:r>
              <a:rPr lang="cs-CZ" sz="3200" dirty="0"/>
              <a:t>ting </a:t>
            </a:r>
            <a:r>
              <a:rPr lang="en-US" sz="3200" dirty="0"/>
              <a:t> gingiva and </a:t>
            </a:r>
            <a:r>
              <a:rPr lang="cs-CZ" sz="3200" dirty="0" err="1"/>
              <a:t>shaping</a:t>
            </a:r>
            <a:r>
              <a:rPr lang="cs-CZ" sz="3200" dirty="0"/>
              <a:t> </a:t>
            </a:r>
            <a:r>
              <a:rPr lang="cs-CZ" sz="3200" dirty="0" err="1"/>
              <a:t>it</a:t>
            </a:r>
            <a:r>
              <a:rPr lang="cs-CZ" sz="3200" dirty="0"/>
              <a:t> </a:t>
            </a:r>
            <a:r>
              <a:rPr lang="en-US" sz="3200" dirty="0"/>
              <a:t>anatomically </a:t>
            </a:r>
            <a:r>
              <a:rPr lang="cs-CZ" sz="3200" dirty="0"/>
              <a:t>:</a:t>
            </a:r>
          </a:p>
          <a:p>
            <a:endParaRPr lang="cs-CZ" sz="3200" dirty="0"/>
          </a:p>
          <a:p>
            <a:r>
              <a:rPr lang="en-US" sz="3200" dirty="0"/>
              <a:t> Scalpel - Laser - </a:t>
            </a:r>
            <a:r>
              <a:rPr lang="en-US" sz="3200" dirty="0" err="1"/>
              <a:t>Cauter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42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3918" y="1790724"/>
            <a:ext cx="4114800" cy="2926861"/>
          </a:xfrm>
        </p:spPr>
      </p:pic>
    </p:spTree>
    <p:extLst>
      <p:ext uri="{BB962C8B-B14F-4D97-AF65-F5344CB8AC3E}">
        <p14:creationId xmlns:p14="http://schemas.microsoft.com/office/powerpoint/2010/main" val="87222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3DC73-6B47-4053-AE59-503A2503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Crown</a:t>
            </a:r>
            <a:r>
              <a:rPr lang="cs-CZ" dirty="0"/>
              <a:t> </a:t>
            </a:r>
            <a:r>
              <a:rPr lang="cs-CZ" dirty="0" err="1"/>
              <a:t>lenghtening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92E989-B569-425D-879F-3F04271120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 err="1"/>
              <a:t>Surgical</a:t>
            </a:r>
            <a:r>
              <a:rPr lang="cs-CZ" sz="2400" dirty="0"/>
              <a:t> </a:t>
            </a:r>
            <a:r>
              <a:rPr lang="cs-CZ" sz="2400" dirty="0" err="1"/>
              <a:t>procedure</a:t>
            </a:r>
            <a:r>
              <a:rPr lang="cs-CZ" sz="2400" dirty="0"/>
              <a:t> </a:t>
            </a:r>
            <a:r>
              <a:rPr lang="cs-CZ" sz="2400" dirty="0" err="1"/>
              <a:t>based</a:t>
            </a:r>
            <a:r>
              <a:rPr lang="cs-CZ" sz="2400" dirty="0"/>
              <a:t> on </a:t>
            </a:r>
            <a:r>
              <a:rPr lang="cs-CZ" sz="2400" dirty="0" err="1"/>
              <a:t>gingivectomy</a:t>
            </a:r>
            <a:r>
              <a:rPr lang="cs-CZ" sz="2400" dirty="0"/>
              <a:t>, </a:t>
            </a:r>
            <a:r>
              <a:rPr lang="cs-CZ" sz="2400" dirty="0" err="1"/>
              <a:t>gingivoplasty</a:t>
            </a:r>
            <a:r>
              <a:rPr lang="cs-CZ" sz="2400" dirty="0"/>
              <a:t> and </a:t>
            </a:r>
            <a:r>
              <a:rPr lang="cs-CZ" sz="2400" dirty="0" err="1"/>
              <a:t>ostectomy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Closed</a:t>
            </a:r>
            <a:r>
              <a:rPr lang="cs-CZ" sz="2400" dirty="0"/>
              <a:t> and open</a:t>
            </a:r>
          </a:p>
        </p:txBody>
      </p:sp>
    </p:spTree>
    <p:extLst>
      <p:ext uri="{BB962C8B-B14F-4D97-AF65-F5344CB8AC3E}">
        <p14:creationId xmlns:p14="http://schemas.microsoft.com/office/powerpoint/2010/main" val="9564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272D65C-D28B-4095-876D-DAF3747C5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623"/>
            <a:ext cx="9144000" cy="441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42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071D746-2B2E-47BF-9F27-ED9D53493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052736"/>
            <a:ext cx="7596336" cy="43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2EDA740-86DA-47D6-8239-89AFBDF1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85A71A-BF7E-474E-A5BD-FE808FE9BF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 Substantial loss of hard dental tissues </a:t>
            </a:r>
            <a:endParaRPr lang="cs-CZ" dirty="0"/>
          </a:p>
          <a:p>
            <a:r>
              <a:rPr lang="en-US" dirty="0"/>
              <a:t> </a:t>
            </a:r>
            <a:endParaRPr lang="cs-CZ" dirty="0"/>
          </a:p>
          <a:p>
            <a:r>
              <a:rPr lang="en-US" dirty="0"/>
              <a:t>Subgingival cervical borders</a:t>
            </a:r>
            <a:r>
              <a:rPr lang="cs-CZ" dirty="0"/>
              <a:t> – </a:t>
            </a:r>
            <a:r>
              <a:rPr lang="cs-CZ" dirty="0" err="1"/>
              <a:t>difficulties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dry </a:t>
            </a:r>
            <a:r>
              <a:rPr lang="cs-CZ" dirty="0" err="1"/>
              <a:t>operative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bleeding</a:t>
            </a:r>
            <a:r>
              <a:rPr lang="cs-CZ" dirty="0"/>
              <a:t>, </a:t>
            </a:r>
            <a:r>
              <a:rPr lang="cs-CZ" dirty="0" err="1"/>
              <a:t>sulcular</a:t>
            </a:r>
            <a:r>
              <a:rPr lang="cs-CZ" dirty="0"/>
              <a:t> </a:t>
            </a:r>
            <a:r>
              <a:rPr lang="cs-CZ" dirty="0" err="1"/>
              <a:t>liquid</a:t>
            </a:r>
            <a:r>
              <a:rPr lang="cs-CZ" dirty="0"/>
              <a:t>)</a:t>
            </a:r>
          </a:p>
          <a:p>
            <a:r>
              <a:rPr lang="cs-CZ" dirty="0" err="1"/>
              <a:t>Adhesive</a:t>
            </a:r>
            <a:r>
              <a:rPr lang="en-US" dirty="0"/>
              <a:t> procedures in region without enamel </a:t>
            </a:r>
            <a:endParaRPr lang="cs-CZ" dirty="0"/>
          </a:p>
          <a:p>
            <a:r>
              <a:rPr lang="en-US" dirty="0"/>
              <a:t>–</a:t>
            </a:r>
            <a:r>
              <a:rPr lang="cs-CZ" dirty="0"/>
              <a:t> </a:t>
            </a:r>
            <a:r>
              <a:rPr lang="cs-CZ" dirty="0" err="1"/>
              <a:t>consider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en-US" dirty="0" err="1"/>
              <a:t>selfetching</a:t>
            </a:r>
            <a:r>
              <a:rPr lang="en-US" dirty="0"/>
              <a:t> adhesive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58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lroubalikova@gmail.com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0DB28-09E4-4F19-95CB-ADC0554D963F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1196752"/>
            <a:ext cx="2669822" cy="26260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96" y="1196753"/>
            <a:ext cx="2779191" cy="21987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19" y="3530828"/>
            <a:ext cx="2639143" cy="30607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64" y="1222398"/>
            <a:ext cx="2487862" cy="26004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4005064"/>
            <a:ext cx="936104" cy="26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22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41E31-64B8-4A74-80DB-BA733C961566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52229" name="Picture 4" descr="IMG_25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33375"/>
            <a:ext cx="5113337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70" name="Picture 6" descr="bozeken po g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205039"/>
            <a:ext cx="6007100" cy="407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071" name="Line 7"/>
          <p:cNvSpPr>
            <a:spLocks noChangeShapeType="1"/>
          </p:cNvSpPr>
          <p:nvPr/>
        </p:nvSpPr>
        <p:spPr bwMode="auto">
          <a:xfrm flipH="1" flipV="1">
            <a:off x="6743701" y="4292601"/>
            <a:ext cx="1008063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4072" name="Line 8"/>
          <p:cNvSpPr>
            <a:spLocks noChangeShapeType="1"/>
          </p:cNvSpPr>
          <p:nvPr/>
        </p:nvSpPr>
        <p:spPr bwMode="auto">
          <a:xfrm flipH="1">
            <a:off x="7175501" y="2636839"/>
            <a:ext cx="2889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lroubalikova@gmail.com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310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1" grpId="0" animBg="1"/>
      <p:bldP spid="3440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lenka.roubalikova@tiscali.cz</a:t>
            </a:r>
          </a:p>
        </p:txBody>
      </p:sp>
      <p:sp>
        <p:nvSpPr>
          <p:cNvPr id="11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9D50-DFEE-47BB-83C5-0FD2BD321CE9}" type="slidenum">
              <a:rPr lang="cs-CZ" altLang="cs-CZ"/>
              <a:pPr/>
              <a:t>22</a:t>
            </a:fld>
            <a:endParaRPr lang="cs-CZ" altLang="cs-CZ"/>
          </a:p>
        </p:txBody>
      </p:sp>
      <p:pic>
        <p:nvPicPr>
          <p:cNvPr id="81922" name="Picture 2" descr="homolkavy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41439"/>
            <a:ext cx="4032250" cy="4029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 descr="homolkaprepar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33376"/>
            <a:ext cx="2374900" cy="2887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homolkamatric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573464"/>
            <a:ext cx="2355850" cy="3030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homolka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15889"/>
            <a:ext cx="2879725" cy="38877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homolka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749550"/>
            <a:ext cx="2935288" cy="4108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359696" y="219126"/>
            <a:ext cx="23123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dirty="0" err="1"/>
              <a:t>Gingivectomy</a:t>
            </a:r>
            <a:endParaRPr lang="cs-CZ" altLang="cs-CZ" sz="2800" dirty="0"/>
          </a:p>
          <a:p>
            <a:r>
              <a:rPr lang="cs-CZ" altLang="cs-CZ" sz="2800" dirty="0" err="1"/>
              <a:t>Gingivoplasty</a:t>
            </a:r>
            <a:endParaRPr lang="cs-CZ" altLang="cs-CZ" sz="2800" dirty="0"/>
          </a:p>
          <a:p>
            <a:endParaRPr lang="cs-CZ" altLang="cs-CZ" sz="18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F3BB438-2433-4B90-BDEA-D7D120FF023D}"/>
              </a:ext>
            </a:extLst>
          </p:cNvPr>
          <p:cNvSpPr txBox="1"/>
          <p:nvPr/>
        </p:nvSpPr>
        <p:spPr>
          <a:xfrm>
            <a:off x="2495601" y="5877272"/>
            <a:ext cx="352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GIC as a </a:t>
            </a:r>
            <a:r>
              <a:rPr lang="cs-CZ" sz="2800" dirty="0" err="1"/>
              <a:t>temporary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8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lenka.roubalikova@tiscali.cz</a:t>
            </a:r>
          </a:p>
        </p:txBody>
      </p:sp>
      <p:sp>
        <p:nvSpPr>
          <p:cNvPr id="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AC8F-76E6-4867-A9CE-78B98765DC33}" type="slidenum">
              <a:rPr lang="cs-CZ"/>
              <a:pPr/>
              <a:t>23</a:t>
            </a:fld>
            <a:endParaRPr lang="cs-CZ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45307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410628" name="Picture 4" descr="postfre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60351"/>
            <a:ext cx="2520950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31" name="Picture 7" descr="postfre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349501"/>
            <a:ext cx="2520950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35" name="Picture 11" descr="postfre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581526"/>
            <a:ext cx="2520950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1755776" y="6499226"/>
            <a:ext cx="1774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lenka.roubalikova@tiscali.cz</a:t>
            </a:r>
            <a:endParaRPr lang="cs-CZ" sz="1000">
              <a:solidFill>
                <a:schemeClr val="accent1"/>
              </a:solidFill>
            </a:endParaRPr>
          </a:p>
        </p:txBody>
      </p:sp>
      <p:sp>
        <p:nvSpPr>
          <p:cNvPr id="410637" name="Text Box 13"/>
          <p:cNvSpPr txBox="1">
            <a:spLocks noChangeArrowheads="1"/>
          </p:cNvSpPr>
          <p:nvPr/>
        </p:nvSpPr>
        <p:spPr bwMode="auto">
          <a:xfrm>
            <a:off x="5016501" y="2997201"/>
            <a:ext cx="2068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>
                <a:latin typeface="Times New Roman" pitchFamily="18" charset="0"/>
              </a:rPr>
              <a:t>FRC výztuha</a:t>
            </a:r>
          </a:p>
        </p:txBody>
      </p:sp>
      <p:pic>
        <p:nvPicPr>
          <p:cNvPr id="410638" name="Picture 14" descr="klus01"/>
          <p:cNvPicPr>
            <a:picLocks noChangeAspect="1" noChangeArrowheads="1"/>
          </p:cNvPicPr>
          <p:nvPr/>
        </p:nvPicPr>
        <p:blipFill>
          <a:blip r:embed="rId5" cstate="print">
            <a:lum bright="6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4171950" cy="443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39" name="Picture 15" descr="IMG_21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213100"/>
            <a:ext cx="4608513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35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A72A6E0-F498-48E3-8E52-472E68C7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Extrusion</a:t>
            </a:r>
            <a:endParaRPr lang="cs-CZ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63F8BB64-48F6-4217-8B9B-8335A309A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Extrusion</a:t>
            </a:r>
            <a:r>
              <a:rPr lang="cs-CZ" dirty="0"/>
              <a:t> </a:t>
            </a:r>
            <a:r>
              <a:rPr lang="cs-CZ" dirty="0" err="1"/>
              <a:t>orthodontic</a:t>
            </a:r>
            <a:endParaRPr lang="cs-CZ" dirty="0"/>
          </a:p>
          <a:p>
            <a:r>
              <a:rPr lang="cs-CZ" dirty="0"/>
              <a:t>Fast</a:t>
            </a:r>
          </a:p>
          <a:p>
            <a:r>
              <a:rPr lang="cs-CZ" dirty="0" err="1"/>
              <a:t>Surgical</a:t>
            </a:r>
            <a:r>
              <a:rPr lang="cs-CZ" dirty="0"/>
              <a:t>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4048A9-B118-4E60-87DD-D5A303A6E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0430BC-94FD-4C5F-A16B-759CAA861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D0936-E9F9-4409-A3FD-00F383C01716}" type="slidenum">
              <a:rPr lang="cs-CZ" smtClean="0"/>
              <a:t>24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59E9803-8313-44E1-B5CB-D360DA64C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34" y="1418898"/>
            <a:ext cx="2352711" cy="38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3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12" y="1412776"/>
            <a:ext cx="4361688" cy="45018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620688"/>
            <a:ext cx="5394960" cy="45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92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20713"/>
            <a:ext cx="8424862" cy="5122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1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2595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8D4D9459-F2D6-4190-8460-65C613A65FB3}" type="slidenum">
              <a:rPr lang="cs-CZ" altLang="cs-CZ">
                <a:latin typeface="Arial" panose="020B0604020202020204" pitchFamily="34" charset="0"/>
              </a:rPr>
              <a:pPr eaLnBrk="1" hangingPunct="1"/>
              <a:t>27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4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25958" name="Picture 4" descr="Tlacho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628775"/>
            <a:ext cx="47529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9" name="Rectangle 5"/>
          <p:cNvSpPr>
            <a:spLocks noChangeArrowheads="1"/>
          </p:cNvSpPr>
          <p:nvPr/>
        </p:nvSpPr>
        <p:spPr bwMode="auto">
          <a:xfrm>
            <a:off x="3216275" y="3933825"/>
            <a:ext cx="47513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5960" name="Line 9"/>
          <p:cNvSpPr>
            <a:spLocks noChangeShapeType="1"/>
          </p:cNvSpPr>
          <p:nvPr/>
        </p:nvSpPr>
        <p:spPr bwMode="auto">
          <a:xfrm>
            <a:off x="5951538" y="2708276"/>
            <a:ext cx="2520950" cy="266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5961" name="Line 10"/>
          <p:cNvSpPr>
            <a:spLocks noChangeShapeType="1"/>
          </p:cNvSpPr>
          <p:nvPr/>
        </p:nvSpPr>
        <p:spPr bwMode="auto">
          <a:xfrm flipH="1">
            <a:off x="3216276" y="2781301"/>
            <a:ext cx="1871663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5962" name="Text Box 11"/>
          <p:cNvSpPr txBox="1">
            <a:spLocks noChangeArrowheads="1"/>
          </p:cNvSpPr>
          <p:nvPr/>
        </p:nvSpPr>
        <p:spPr bwMode="auto">
          <a:xfrm>
            <a:off x="3143250" y="5229226"/>
            <a:ext cx="52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/>
              <a:t>                                   Resorpce</a:t>
            </a:r>
          </a:p>
        </p:txBody>
      </p:sp>
      <p:sp>
        <p:nvSpPr>
          <p:cNvPr id="125963" name="Line 14"/>
          <p:cNvSpPr>
            <a:spLocks noChangeShapeType="1"/>
          </p:cNvSpPr>
          <p:nvPr/>
        </p:nvSpPr>
        <p:spPr bwMode="auto">
          <a:xfrm>
            <a:off x="3216276" y="5445125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5964" name="Line 15"/>
          <p:cNvSpPr>
            <a:spLocks noChangeShapeType="1"/>
          </p:cNvSpPr>
          <p:nvPr/>
        </p:nvSpPr>
        <p:spPr bwMode="auto">
          <a:xfrm flipH="1">
            <a:off x="6240464" y="537368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459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lenka.roubalikova@tiscali.cz</a:t>
            </a:r>
          </a:p>
        </p:txBody>
      </p:sp>
      <p:sp>
        <p:nvSpPr>
          <p:cNvPr id="12697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C79F1143-91C6-46EF-8E74-4E7A080465D0}" type="slidenum">
              <a:rPr lang="cs-CZ" altLang="cs-CZ">
                <a:latin typeface="Arial" panose="020B0604020202020204" pitchFamily="34" charset="0"/>
              </a:rPr>
              <a:pPr eaLnBrk="1" hangingPunct="1"/>
              <a:t>28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5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26982" name="Picture 4" descr="Tlach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20713"/>
            <a:ext cx="35512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5" descr="Tlachfo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3213101"/>
            <a:ext cx="43211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6" descr="Tlachfot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260350"/>
            <a:ext cx="43211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24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89E-6B28-495A-A513-0631210EA855}" type="slidenum">
              <a:rPr lang="cs-CZ" smtClean="0"/>
              <a:t>29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16632"/>
            <a:ext cx="3468554" cy="4509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3" y="747516"/>
            <a:ext cx="3393989" cy="42382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412777"/>
            <a:ext cx="3850892" cy="47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4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DDA8804-E5DF-4E69-97A8-4DDCCD6979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7924800" cy="1143000"/>
          </a:xfrm>
        </p:spPr>
        <p:txBody>
          <a:bodyPr/>
          <a:lstStyle/>
          <a:p>
            <a:r>
              <a:rPr lang="cs-CZ" dirty="0"/>
              <a:t>          </a:t>
            </a:r>
            <a:r>
              <a:rPr lang="en-US" dirty="0"/>
              <a:t>SUBGINGIVAL DEFECTS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B8D9DD-5007-4B47-B891-2926AD196D5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631504" y="1988840"/>
            <a:ext cx="7924800" cy="4114800"/>
          </a:xfrm>
        </p:spPr>
        <p:txBody>
          <a:bodyPr>
            <a:normAutofit/>
          </a:bodyPr>
          <a:lstStyle/>
          <a:p>
            <a:r>
              <a:rPr lang="cs-CZ" sz="3200" u="sng" dirty="0" err="1"/>
              <a:t>Technical</a:t>
            </a:r>
            <a:r>
              <a:rPr lang="cs-CZ" sz="3200" u="sng" dirty="0"/>
              <a:t> </a:t>
            </a:r>
            <a:r>
              <a:rPr lang="cs-CZ" sz="3200" u="sng" dirty="0" err="1"/>
              <a:t>parameters</a:t>
            </a:r>
            <a:r>
              <a:rPr lang="cs-CZ" sz="3200" u="sng" dirty="0"/>
              <a:t>:</a:t>
            </a:r>
          </a:p>
          <a:p>
            <a:r>
              <a:rPr lang="cs-CZ" sz="3200" dirty="0" err="1"/>
              <a:t>Possibility</a:t>
            </a:r>
            <a:r>
              <a:rPr lang="cs-CZ" sz="3200" dirty="0"/>
              <a:t> to </a:t>
            </a:r>
            <a:r>
              <a:rPr lang="cs-CZ" sz="3200" dirty="0" err="1"/>
              <a:t>keep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operating</a:t>
            </a:r>
            <a:r>
              <a:rPr lang="cs-CZ" sz="3200" dirty="0"/>
              <a:t> </a:t>
            </a:r>
            <a:r>
              <a:rPr lang="cs-CZ" sz="3200" dirty="0" err="1"/>
              <a:t>field</a:t>
            </a:r>
            <a:r>
              <a:rPr lang="cs-CZ" sz="3200" dirty="0"/>
              <a:t> dry </a:t>
            </a:r>
          </a:p>
          <a:p>
            <a:r>
              <a:rPr lang="en-US" sz="3200" u="sng" dirty="0"/>
              <a:t>Biological parameters</a:t>
            </a:r>
            <a:r>
              <a:rPr lang="en-US" sz="3200" dirty="0"/>
              <a:t>: measurement of distance between clean gingival border and insertion of periodontal ligament or crest of alveolar bone using periodontal probe and</a:t>
            </a:r>
            <a:r>
              <a:rPr lang="cs-CZ" sz="3200" dirty="0"/>
              <a:t>/</a:t>
            </a:r>
            <a:r>
              <a:rPr lang="cs-CZ" sz="3200" dirty="0" err="1"/>
              <a:t>or</a:t>
            </a:r>
            <a:r>
              <a:rPr lang="cs-CZ" sz="3200" dirty="0"/>
              <a:t> </a:t>
            </a:r>
            <a:r>
              <a:rPr lang="en-US" sz="3200" dirty="0" err="1"/>
              <a:t>xray</a:t>
            </a:r>
            <a:r>
              <a:rPr lang="en-US" sz="3200" dirty="0"/>
              <a:t>. </a:t>
            </a:r>
            <a:endParaRPr lang="cs-CZ" sz="3200" dirty="0"/>
          </a:p>
          <a:p>
            <a:r>
              <a:rPr lang="cs-CZ" sz="3200" dirty="0" err="1"/>
              <a:t>Biological</a:t>
            </a:r>
            <a:r>
              <a:rPr lang="cs-CZ" sz="3200" dirty="0"/>
              <a:t> </a:t>
            </a:r>
            <a:r>
              <a:rPr lang="cs-CZ" sz="3200" dirty="0" err="1"/>
              <a:t>width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36032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089E-6B28-495A-A513-0631210EA855}" type="slidenum">
              <a:rPr lang="cs-CZ" smtClean="0"/>
              <a:t>30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260648"/>
            <a:ext cx="4698479" cy="40637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764704"/>
            <a:ext cx="5053077" cy="408479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063553" y="5085185"/>
            <a:ext cx="320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story </a:t>
            </a:r>
            <a:r>
              <a:rPr lang="cs-CZ" dirty="0" err="1"/>
              <a:t>continues</a:t>
            </a:r>
            <a:r>
              <a:rPr lang="cs-CZ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549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lroubalikova@gmail.com</a:t>
            </a:r>
          </a:p>
        </p:txBody>
      </p:sp>
      <p:sp>
        <p:nvSpPr>
          <p:cNvPr id="50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362465-AC43-42BA-A633-CA3D8F518233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12292" name="Freeform 2"/>
          <p:cNvSpPr>
            <a:spLocks/>
          </p:cNvSpPr>
          <p:nvPr/>
        </p:nvSpPr>
        <p:spPr bwMode="auto">
          <a:xfrm>
            <a:off x="5087939" y="3213100"/>
            <a:ext cx="2016125" cy="3384550"/>
          </a:xfrm>
          <a:custGeom>
            <a:avLst/>
            <a:gdLst>
              <a:gd name="T0" fmla="*/ 0 w 1307"/>
              <a:gd name="T1" fmla="*/ 202655154 h 2268"/>
              <a:gd name="T2" fmla="*/ 323610430 w 1307"/>
              <a:gd name="T3" fmla="*/ 2019868997 h 2268"/>
              <a:gd name="T4" fmla="*/ 1187364965 w 1307"/>
              <a:gd name="T5" fmla="*/ 2147483647 h 2268"/>
              <a:gd name="T6" fmla="*/ 2147483647 w 1307"/>
              <a:gd name="T7" fmla="*/ 2147483647 h 2268"/>
              <a:gd name="T8" fmla="*/ 2147483647 w 1307"/>
              <a:gd name="T9" fmla="*/ 2147483647 h 2268"/>
              <a:gd name="T10" fmla="*/ 2147483647 w 1307"/>
              <a:gd name="T11" fmla="*/ 1819440363 h 2268"/>
              <a:gd name="T12" fmla="*/ 1834585824 w 1307"/>
              <a:gd name="T13" fmla="*/ 0 h 22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07" h="2268">
                <a:moveTo>
                  <a:pt x="0" y="91"/>
                </a:moveTo>
                <a:cubicBezTo>
                  <a:pt x="26" y="355"/>
                  <a:pt x="53" y="620"/>
                  <a:pt x="136" y="907"/>
                </a:cubicBezTo>
                <a:cubicBezTo>
                  <a:pt x="219" y="1194"/>
                  <a:pt x="325" y="1596"/>
                  <a:pt x="499" y="1815"/>
                </a:cubicBezTo>
                <a:cubicBezTo>
                  <a:pt x="673" y="2034"/>
                  <a:pt x="1051" y="2268"/>
                  <a:pt x="1179" y="2223"/>
                </a:cubicBezTo>
                <a:cubicBezTo>
                  <a:pt x="1307" y="2178"/>
                  <a:pt x="1293" y="1777"/>
                  <a:pt x="1270" y="1543"/>
                </a:cubicBezTo>
                <a:cubicBezTo>
                  <a:pt x="1247" y="1309"/>
                  <a:pt x="1126" y="1074"/>
                  <a:pt x="1043" y="817"/>
                </a:cubicBezTo>
                <a:cubicBezTo>
                  <a:pt x="960" y="560"/>
                  <a:pt x="816" y="128"/>
                  <a:pt x="771" y="0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3" name="Freeform 3"/>
          <p:cNvSpPr>
            <a:spLocks/>
          </p:cNvSpPr>
          <p:nvPr/>
        </p:nvSpPr>
        <p:spPr bwMode="auto">
          <a:xfrm>
            <a:off x="4511676" y="188914"/>
            <a:ext cx="2232025" cy="3240087"/>
          </a:xfrm>
          <a:custGeom>
            <a:avLst/>
            <a:gdLst>
              <a:gd name="T0" fmla="*/ 935967950 w 1361"/>
              <a:gd name="T1" fmla="*/ 2147483647 h 2041"/>
              <a:gd name="T2" fmla="*/ 691217635 w 1361"/>
              <a:gd name="T3" fmla="*/ 2147483647 h 2041"/>
              <a:gd name="T4" fmla="*/ 80687458 w 1361"/>
              <a:gd name="T5" fmla="*/ 2147483647 h 2041"/>
              <a:gd name="T6" fmla="*/ 204406586 w 1361"/>
              <a:gd name="T7" fmla="*/ 1943039375 h 2041"/>
              <a:gd name="T8" fmla="*/ 814938403 w 1361"/>
              <a:gd name="T9" fmla="*/ 914815784 h 2041"/>
              <a:gd name="T10" fmla="*/ 1667529314 w 1361"/>
              <a:gd name="T11" fmla="*/ 0 h 2041"/>
              <a:gd name="T12" fmla="*/ 2147483647 w 1361"/>
              <a:gd name="T13" fmla="*/ 914815784 h 2041"/>
              <a:gd name="T14" fmla="*/ 2147483647 w 1361"/>
              <a:gd name="T15" fmla="*/ 2147483647 h 2041"/>
              <a:gd name="T16" fmla="*/ 2147483647 w 1361"/>
              <a:gd name="T17" fmla="*/ 2147483647 h 2041"/>
              <a:gd name="T18" fmla="*/ 2147483647 w 1361"/>
              <a:gd name="T19" fmla="*/ 2147483647 h 20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61" h="2041">
                <a:moveTo>
                  <a:pt x="348" y="2041"/>
                </a:moveTo>
                <a:cubicBezTo>
                  <a:pt x="329" y="1988"/>
                  <a:pt x="310" y="1935"/>
                  <a:pt x="257" y="1814"/>
                </a:cubicBezTo>
                <a:cubicBezTo>
                  <a:pt x="204" y="1693"/>
                  <a:pt x="60" y="1489"/>
                  <a:pt x="30" y="1315"/>
                </a:cubicBezTo>
                <a:cubicBezTo>
                  <a:pt x="0" y="1141"/>
                  <a:pt x="31" y="930"/>
                  <a:pt x="76" y="771"/>
                </a:cubicBezTo>
                <a:cubicBezTo>
                  <a:pt x="121" y="612"/>
                  <a:pt x="212" y="492"/>
                  <a:pt x="303" y="363"/>
                </a:cubicBezTo>
                <a:cubicBezTo>
                  <a:pt x="394" y="234"/>
                  <a:pt x="514" y="0"/>
                  <a:pt x="620" y="0"/>
                </a:cubicBezTo>
                <a:cubicBezTo>
                  <a:pt x="726" y="0"/>
                  <a:pt x="825" y="219"/>
                  <a:pt x="938" y="363"/>
                </a:cubicBezTo>
                <a:cubicBezTo>
                  <a:pt x="1051" y="507"/>
                  <a:pt x="1241" y="673"/>
                  <a:pt x="1301" y="862"/>
                </a:cubicBezTo>
                <a:cubicBezTo>
                  <a:pt x="1361" y="1051"/>
                  <a:pt x="1331" y="1308"/>
                  <a:pt x="1301" y="1497"/>
                </a:cubicBezTo>
                <a:cubicBezTo>
                  <a:pt x="1271" y="1686"/>
                  <a:pt x="1195" y="1841"/>
                  <a:pt x="1119" y="1996"/>
                </a:cubicBezTo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4" name="Freeform 4"/>
          <p:cNvSpPr>
            <a:spLocks/>
          </p:cNvSpPr>
          <p:nvPr/>
        </p:nvSpPr>
        <p:spPr bwMode="auto">
          <a:xfrm rot="-297012">
            <a:off x="5084763" y="898526"/>
            <a:ext cx="1370012" cy="5400675"/>
          </a:xfrm>
          <a:custGeom>
            <a:avLst/>
            <a:gdLst>
              <a:gd name="T0" fmla="*/ 488420086 w 1331"/>
              <a:gd name="T1" fmla="*/ 230682704 h 3538"/>
              <a:gd name="T2" fmla="*/ 56151964 w 1331"/>
              <a:gd name="T3" fmla="*/ 1393418418 h 3538"/>
              <a:gd name="T4" fmla="*/ 152565401 w 1331"/>
              <a:gd name="T5" fmla="*/ 2147483647 h 3538"/>
              <a:gd name="T6" fmla="*/ 537155870 w 1331"/>
              <a:gd name="T7" fmla="*/ 2147483647 h 3538"/>
              <a:gd name="T8" fmla="*/ 969423991 w 1331"/>
              <a:gd name="T9" fmla="*/ 2147483647 h 3538"/>
              <a:gd name="T10" fmla="*/ 1354015489 w 1331"/>
              <a:gd name="T11" fmla="*/ 2147483647 h 3538"/>
              <a:gd name="T12" fmla="*/ 1305278676 w 1331"/>
              <a:gd name="T13" fmla="*/ 2147483647 h 3538"/>
              <a:gd name="T14" fmla="*/ 1257602052 w 1331"/>
              <a:gd name="T15" fmla="*/ 2147483647 h 3538"/>
              <a:gd name="T16" fmla="*/ 1305278676 w 1331"/>
              <a:gd name="T17" fmla="*/ 2134400797 h 3538"/>
              <a:gd name="T18" fmla="*/ 1161189645 w 1331"/>
              <a:gd name="T19" fmla="*/ 1288563198 h 3538"/>
              <a:gd name="T20" fmla="*/ 681245929 w 1331"/>
              <a:gd name="T21" fmla="*/ 230682704 h 3538"/>
              <a:gd name="T22" fmla="*/ 584832493 w 1331"/>
              <a:gd name="T23" fmla="*/ 18641335 h 3538"/>
              <a:gd name="T24" fmla="*/ 488420086 w 1331"/>
              <a:gd name="T25" fmla="*/ 230682704 h 35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31" h="3538">
                <a:moveTo>
                  <a:pt x="461" y="99"/>
                </a:moveTo>
                <a:cubicBezTo>
                  <a:pt x="378" y="197"/>
                  <a:pt x="106" y="364"/>
                  <a:pt x="53" y="598"/>
                </a:cubicBezTo>
                <a:cubicBezTo>
                  <a:pt x="0" y="832"/>
                  <a:pt x="68" y="1165"/>
                  <a:pt x="144" y="1505"/>
                </a:cubicBezTo>
                <a:cubicBezTo>
                  <a:pt x="220" y="1845"/>
                  <a:pt x="379" y="2322"/>
                  <a:pt x="507" y="2639"/>
                </a:cubicBezTo>
                <a:cubicBezTo>
                  <a:pt x="635" y="2956"/>
                  <a:pt x="787" y="3282"/>
                  <a:pt x="915" y="3410"/>
                </a:cubicBezTo>
                <a:cubicBezTo>
                  <a:pt x="1043" y="3538"/>
                  <a:pt x="1225" y="3463"/>
                  <a:pt x="1278" y="3410"/>
                </a:cubicBezTo>
                <a:cubicBezTo>
                  <a:pt x="1331" y="3357"/>
                  <a:pt x="1247" y="3282"/>
                  <a:pt x="1232" y="3093"/>
                </a:cubicBezTo>
                <a:cubicBezTo>
                  <a:pt x="1217" y="2904"/>
                  <a:pt x="1187" y="2639"/>
                  <a:pt x="1187" y="2276"/>
                </a:cubicBezTo>
                <a:cubicBezTo>
                  <a:pt x="1187" y="1913"/>
                  <a:pt x="1247" y="1203"/>
                  <a:pt x="1232" y="916"/>
                </a:cubicBezTo>
                <a:cubicBezTo>
                  <a:pt x="1217" y="629"/>
                  <a:pt x="1194" y="689"/>
                  <a:pt x="1096" y="553"/>
                </a:cubicBezTo>
                <a:cubicBezTo>
                  <a:pt x="998" y="417"/>
                  <a:pt x="734" y="190"/>
                  <a:pt x="643" y="99"/>
                </a:cubicBezTo>
                <a:cubicBezTo>
                  <a:pt x="552" y="8"/>
                  <a:pt x="582" y="0"/>
                  <a:pt x="552" y="8"/>
                </a:cubicBezTo>
                <a:cubicBezTo>
                  <a:pt x="522" y="16"/>
                  <a:pt x="544" y="1"/>
                  <a:pt x="461" y="99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5" name="Freeform 5"/>
          <p:cNvSpPr>
            <a:spLocks/>
          </p:cNvSpPr>
          <p:nvPr/>
        </p:nvSpPr>
        <p:spPr bwMode="auto">
          <a:xfrm>
            <a:off x="5375276" y="1628776"/>
            <a:ext cx="1368425" cy="5040313"/>
          </a:xfrm>
          <a:custGeom>
            <a:avLst/>
            <a:gdLst>
              <a:gd name="T0" fmla="*/ 146895312 w 696"/>
              <a:gd name="T1" fmla="*/ 64235580 h 3016"/>
              <a:gd name="T2" fmla="*/ 146895312 w 696"/>
              <a:gd name="T3" fmla="*/ 1583562397 h 3016"/>
              <a:gd name="T4" fmla="*/ 320850442 w 696"/>
              <a:gd name="T5" fmla="*/ 2147483647 h 3016"/>
              <a:gd name="T6" fmla="*/ 1550128640 w 696"/>
              <a:gd name="T7" fmla="*/ 2147483647 h 3016"/>
              <a:gd name="T8" fmla="*/ 2147483647 w 696"/>
              <a:gd name="T9" fmla="*/ 2147483647 h 3016"/>
              <a:gd name="T10" fmla="*/ 1024399809 w 696"/>
              <a:gd name="T11" fmla="*/ 2147483647 h 3016"/>
              <a:gd name="T12" fmla="*/ 1024399809 w 696"/>
              <a:gd name="T13" fmla="*/ 1203730692 h 3016"/>
              <a:gd name="T14" fmla="*/ 146895312 w 696"/>
              <a:gd name="T15" fmla="*/ 64235580 h 30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96" h="3016">
                <a:moveTo>
                  <a:pt x="38" y="23"/>
                </a:moveTo>
                <a:cubicBezTo>
                  <a:pt x="0" y="46"/>
                  <a:pt x="31" y="378"/>
                  <a:pt x="38" y="567"/>
                </a:cubicBezTo>
                <a:cubicBezTo>
                  <a:pt x="45" y="756"/>
                  <a:pt x="23" y="923"/>
                  <a:pt x="83" y="1157"/>
                </a:cubicBezTo>
                <a:cubicBezTo>
                  <a:pt x="143" y="1391"/>
                  <a:pt x="303" y="1686"/>
                  <a:pt x="401" y="1973"/>
                </a:cubicBezTo>
                <a:cubicBezTo>
                  <a:pt x="499" y="2260"/>
                  <a:pt x="696" y="3016"/>
                  <a:pt x="673" y="2880"/>
                </a:cubicBezTo>
                <a:cubicBezTo>
                  <a:pt x="650" y="2744"/>
                  <a:pt x="333" y="1565"/>
                  <a:pt x="265" y="1157"/>
                </a:cubicBezTo>
                <a:cubicBezTo>
                  <a:pt x="197" y="749"/>
                  <a:pt x="310" y="620"/>
                  <a:pt x="265" y="431"/>
                </a:cubicBezTo>
                <a:cubicBezTo>
                  <a:pt x="220" y="242"/>
                  <a:pt x="76" y="0"/>
                  <a:pt x="38" y="2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6" name="Freeform 6"/>
          <p:cNvSpPr>
            <a:spLocks/>
          </p:cNvSpPr>
          <p:nvPr/>
        </p:nvSpPr>
        <p:spPr bwMode="auto">
          <a:xfrm>
            <a:off x="4943476" y="3284538"/>
            <a:ext cx="2428875" cy="3459162"/>
          </a:xfrm>
          <a:custGeom>
            <a:avLst/>
            <a:gdLst>
              <a:gd name="T0" fmla="*/ 2147483647 w 1530"/>
              <a:gd name="T1" fmla="*/ 0 h 2179"/>
              <a:gd name="T2" fmla="*/ 2147483647 w 1530"/>
              <a:gd name="T3" fmla="*/ 141128730 h 2179"/>
              <a:gd name="T4" fmla="*/ 2147483647 w 1530"/>
              <a:gd name="T5" fmla="*/ 531752098 h 2179"/>
              <a:gd name="T6" fmla="*/ 2147483647 w 1530"/>
              <a:gd name="T7" fmla="*/ 688001763 h 2179"/>
              <a:gd name="T8" fmla="*/ 2147483647 w 1530"/>
              <a:gd name="T9" fmla="*/ 748485504 h 2179"/>
              <a:gd name="T10" fmla="*/ 2147483647 w 1530"/>
              <a:gd name="T11" fmla="*/ 811490195 h 2179"/>
              <a:gd name="T12" fmla="*/ 2147483647 w 1530"/>
              <a:gd name="T13" fmla="*/ 1015622028 h 2179"/>
              <a:gd name="T14" fmla="*/ 2147483647 w 1530"/>
              <a:gd name="T15" fmla="*/ 1154231396 h 2179"/>
              <a:gd name="T16" fmla="*/ 2147483647 w 1530"/>
              <a:gd name="T17" fmla="*/ 1186992628 h 2179"/>
              <a:gd name="T18" fmla="*/ 2147483647 w 1530"/>
              <a:gd name="T19" fmla="*/ 1358363229 h 2179"/>
              <a:gd name="T20" fmla="*/ 2147483647 w 1530"/>
              <a:gd name="T21" fmla="*/ 1436488855 h 2179"/>
              <a:gd name="T22" fmla="*/ 2147483647 w 1530"/>
              <a:gd name="T23" fmla="*/ 1529733829 h 2179"/>
              <a:gd name="T24" fmla="*/ 2147483647 w 1530"/>
              <a:gd name="T25" fmla="*/ 1857354094 h 2179"/>
              <a:gd name="T26" fmla="*/ 2147483647 w 1530"/>
              <a:gd name="T27" fmla="*/ 1998482824 h 2179"/>
              <a:gd name="T28" fmla="*/ 2147483647 w 1530"/>
              <a:gd name="T29" fmla="*/ 2147483647 h 2179"/>
              <a:gd name="T30" fmla="*/ 2147483647 w 1530"/>
              <a:gd name="T31" fmla="*/ 2147483647 h 2179"/>
              <a:gd name="T32" fmla="*/ 2147483647 w 1530"/>
              <a:gd name="T33" fmla="*/ 2147483647 h 2179"/>
              <a:gd name="T34" fmla="*/ 2147483647 w 1530"/>
              <a:gd name="T35" fmla="*/ 2147483647 h 2179"/>
              <a:gd name="T36" fmla="*/ 2147483647 w 1530"/>
              <a:gd name="T37" fmla="*/ 2147483647 h 2179"/>
              <a:gd name="T38" fmla="*/ 2147483647 w 1530"/>
              <a:gd name="T39" fmla="*/ 2147483647 h 2179"/>
              <a:gd name="T40" fmla="*/ 2147483647 w 1530"/>
              <a:gd name="T41" fmla="*/ 2147483647 h 2179"/>
              <a:gd name="T42" fmla="*/ 2147483647 w 1530"/>
              <a:gd name="T43" fmla="*/ 2147483647 h 2179"/>
              <a:gd name="T44" fmla="*/ 2147483647 w 1530"/>
              <a:gd name="T45" fmla="*/ 2147483647 h 2179"/>
              <a:gd name="T46" fmla="*/ 2147483647 w 1530"/>
              <a:gd name="T47" fmla="*/ 2147483647 h 2179"/>
              <a:gd name="T48" fmla="*/ 2147483647 w 1530"/>
              <a:gd name="T49" fmla="*/ 2147483647 h 2179"/>
              <a:gd name="T50" fmla="*/ 2147483647 w 1530"/>
              <a:gd name="T51" fmla="*/ 2147483647 h 2179"/>
              <a:gd name="T52" fmla="*/ 2147483647 w 1530"/>
              <a:gd name="T53" fmla="*/ 2147483647 h 2179"/>
              <a:gd name="T54" fmla="*/ 2147483647 w 1530"/>
              <a:gd name="T55" fmla="*/ 2147483647 h 2179"/>
              <a:gd name="T56" fmla="*/ 2147483647 w 1530"/>
              <a:gd name="T57" fmla="*/ 2147483647 h 2179"/>
              <a:gd name="T58" fmla="*/ 2147483647 w 1530"/>
              <a:gd name="T59" fmla="*/ 2147483647 h 2179"/>
              <a:gd name="T60" fmla="*/ 1950600938 w 1530"/>
              <a:gd name="T61" fmla="*/ 2147483647 h 2179"/>
              <a:gd name="T62" fmla="*/ 1670864388 w 1530"/>
              <a:gd name="T63" fmla="*/ 2147483647 h 2179"/>
              <a:gd name="T64" fmla="*/ 1592738750 w 1530"/>
              <a:gd name="T65" fmla="*/ 2147483647 h 2179"/>
              <a:gd name="T66" fmla="*/ 1529735638 w 1530"/>
              <a:gd name="T67" fmla="*/ 2147483647 h 2179"/>
              <a:gd name="T68" fmla="*/ 1466730938 w 1530"/>
              <a:gd name="T69" fmla="*/ 2147483647 h 2179"/>
              <a:gd name="T70" fmla="*/ 1232357200 w 1530"/>
              <a:gd name="T71" fmla="*/ 2147483647 h 2179"/>
              <a:gd name="T72" fmla="*/ 967740000 w 1530"/>
              <a:gd name="T73" fmla="*/ 2147483647 h 2179"/>
              <a:gd name="T74" fmla="*/ 655240625 w 1530"/>
              <a:gd name="T75" fmla="*/ 2147483647 h 2179"/>
              <a:gd name="T76" fmla="*/ 468749063 w 1530"/>
              <a:gd name="T77" fmla="*/ 2147483647 h 2179"/>
              <a:gd name="T78" fmla="*/ 453628125 w 1530"/>
              <a:gd name="T79" fmla="*/ 2147483647 h 2179"/>
              <a:gd name="T80" fmla="*/ 405745950 w 1530"/>
              <a:gd name="T81" fmla="*/ 2147483647 h 2179"/>
              <a:gd name="T82" fmla="*/ 375504075 w 1530"/>
              <a:gd name="T83" fmla="*/ 2147483647 h 2179"/>
              <a:gd name="T84" fmla="*/ 219254388 w 1530"/>
              <a:gd name="T85" fmla="*/ 2147483647 h 2179"/>
              <a:gd name="T86" fmla="*/ 63004700 w 1530"/>
              <a:gd name="T87" fmla="*/ 1811991288 h 2179"/>
              <a:gd name="T88" fmla="*/ 15120938 w 1530"/>
              <a:gd name="T89" fmla="*/ 1280239190 h 2179"/>
              <a:gd name="T90" fmla="*/ 0 w 1530"/>
              <a:gd name="T91" fmla="*/ 312499330 h 2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30" h="2179">
                <a:moveTo>
                  <a:pt x="923" y="0"/>
                </a:moveTo>
                <a:cubicBezTo>
                  <a:pt x="943" y="21"/>
                  <a:pt x="941" y="32"/>
                  <a:pt x="954" y="56"/>
                </a:cubicBezTo>
                <a:cubicBezTo>
                  <a:pt x="979" y="101"/>
                  <a:pt x="1024" y="176"/>
                  <a:pt x="1059" y="211"/>
                </a:cubicBezTo>
                <a:cubicBezTo>
                  <a:pt x="1067" y="234"/>
                  <a:pt x="1096" y="273"/>
                  <a:pt x="1096" y="273"/>
                </a:cubicBezTo>
                <a:cubicBezTo>
                  <a:pt x="1098" y="281"/>
                  <a:pt x="1099" y="289"/>
                  <a:pt x="1102" y="297"/>
                </a:cubicBezTo>
                <a:cubicBezTo>
                  <a:pt x="1105" y="306"/>
                  <a:pt x="1112" y="313"/>
                  <a:pt x="1115" y="322"/>
                </a:cubicBezTo>
                <a:cubicBezTo>
                  <a:pt x="1125" y="354"/>
                  <a:pt x="1121" y="375"/>
                  <a:pt x="1140" y="403"/>
                </a:cubicBezTo>
                <a:cubicBezTo>
                  <a:pt x="1144" y="421"/>
                  <a:pt x="1146" y="440"/>
                  <a:pt x="1152" y="458"/>
                </a:cubicBezTo>
                <a:cubicBezTo>
                  <a:pt x="1154" y="464"/>
                  <a:pt x="1163" y="465"/>
                  <a:pt x="1164" y="471"/>
                </a:cubicBezTo>
                <a:cubicBezTo>
                  <a:pt x="1169" y="493"/>
                  <a:pt x="1167" y="517"/>
                  <a:pt x="1171" y="539"/>
                </a:cubicBezTo>
                <a:cubicBezTo>
                  <a:pt x="1173" y="550"/>
                  <a:pt x="1179" y="560"/>
                  <a:pt x="1183" y="570"/>
                </a:cubicBezTo>
                <a:cubicBezTo>
                  <a:pt x="1187" y="582"/>
                  <a:pt x="1195" y="607"/>
                  <a:pt x="1195" y="607"/>
                </a:cubicBezTo>
                <a:cubicBezTo>
                  <a:pt x="1200" y="646"/>
                  <a:pt x="1202" y="723"/>
                  <a:pt x="1245" y="737"/>
                </a:cubicBezTo>
                <a:cubicBezTo>
                  <a:pt x="1257" y="756"/>
                  <a:pt x="1263" y="774"/>
                  <a:pt x="1276" y="793"/>
                </a:cubicBezTo>
                <a:cubicBezTo>
                  <a:pt x="1301" y="870"/>
                  <a:pt x="1312" y="951"/>
                  <a:pt x="1338" y="1028"/>
                </a:cubicBezTo>
                <a:cubicBezTo>
                  <a:pt x="1343" y="1070"/>
                  <a:pt x="1355" y="1100"/>
                  <a:pt x="1363" y="1140"/>
                </a:cubicBezTo>
                <a:cubicBezTo>
                  <a:pt x="1371" y="1180"/>
                  <a:pt x="1367" y="1225"/>
                  <a:pt x="1381" y="1264"/>
                </a:cubicBezTo>
                <a:cubicBezTo>
                  <a:pt x="1383" y="1271"/>
                  <a:pt x="1390" y="1276"/>
                  <a:pt x="1393" y="1282"/>
                </a:cubicBezTo>
                <a:cubicBezTo>
                  <a:pt x="1396" y="1288"/>
                  <a:pt x="1398" y="1295"/>
                  <a:pt x="1400" y="1301"/>
                </a:cubicBezTo>
                <a:cubicBezTo>
                  <a:pt x="1407" y="1325"/>
                  <a:pt x="1410" y="1351"/>
                  <a:pt x="1418" y="1375"/>
                </a:cubicBezTo>
                <a:cubicBezTo>
                  <a:pt x="1423" y="1417"/>
                  <a:pt x="1428" y="1464"/>
                  <a:pt x="1437" y="1505"/>
                </a:cubicBezTo>
                <a:cubicBezTo>
                  <a:pt x="1441" y="1524"/>
                  <a:pt x="1455" y="1561"/>
                  <a:pt x="1455" y="1561"/>
                </a:cubicBezTo>
                <a:cubicBezTo>
                  <a:pt x="1463" y="1617"/>
                  <a:pt x="1482" y="1658"/>
                  <a:pt x="1499" y="1709"/>
                </a:cubicBezTo>
                <a:cubicBezTo>
                  <a:pt x="1493" y="1979"/>
                  <a:pt x="1530" y="1942"/>
                  <a:pt x="1437" y="2081"/>
                </a:cubicBezTo>
                <a:cubicBezTo>
                  <a:pt x="1429" y="2105"/>
                  <a:pt x="1424" y="2110"/>
                  <a:pt x="1400" y="2118"/>
                </a:cubicBezTo>
                <a:cubicBezTo>
                  <a:pt x="1373" y="2145"/>
                  <a:pt x="1342" y="2143"/>
                  <a:pt x="1307" y="2149"/>
                </a:cubicBezTo>
                <a:cubicBezTo>
                  <a:pt x="1286" y="2153"/>
                  <a:pt x="1245" y="2168"/>
                  <a:pt x="1245" y="2168"/>
                </a:cubicBezTo>
                <a:cubicBezTo>
                  <a:pt x="1122" y="2163"/>
                  <a:pt x="1116" y="2179"/>
                  <a:pt x="1040" y="2143"/>
                </a:cubicBezTo>
                <a:cubicBezTo>
                  <a:pt x="1017" y="2119"/>
                  <a:pt x="995" y="2119"/>
                  <a:pt x="966" y="2100"/>
                </a:cubicBezTo>
                <a:cubicBezTo>
                  <a:pt x="941" y="2083"/>
                  <a:pt x="920" y="2059"/>
                  <a:pt x="892" y="2050"/>
                </a:cubicBezTo>
                <a:cubicBezTo>
                  <a:pt x="862" y="2026"/>
                  <a:pt x="810" y="1987"/>
                  <a:pt x="774" y="1976"/>
                </a:cubicBezTo>
                <a:cubicBezTo>
                  <a:pt x="739" y="1938"/>
                  <a:pt x="709" y="1917"/>
                  <a:pt x="663" y="1901"/>
                </a:cubicBezTo>
                <a:cubicBezTo>
                  <a:pt x="653" y="1887"/>
                  <a:pt x="645" y="1870"/>
                  <a:pt x="632" y="1858"/>
                </a:cubicBezTo>
                <a:cubicBezTo>
                  <a:pt x="625" y="1852"/>
                  <a:pt x="614" y="1852"/>
                  <a:pt x="607" y="1846"/>
                </a:cubicBezTo>
                <a:cubicBezTo>
                  <a:pt x="597" y="1837"/>
                  <a:pt x="592" y="1824"/>
                  <a:pt x="582" y="1815"/>
                </a:cubicBezTo>
                <a:cubicBezTo>
                  <a:pt x="556" y="1761"/>
                  <a:pt x="578" y="1796"/>
                  <a:pt x="489" y="1740"/>
                </a:cubicBezTo>
                <a:cubicBezTo>
                  <a:pt x="446" y="1713"/>
                  <a:pt x="420" y="1682"/>
                  <a:pt x="384" y="1648"/>
                </a:cubicBezTo>
                <a:cubicBezTo>
                  <a:pt x="351" y="1580"/>
                  <a:pt x="294" y="1524"/>
                  <a:pt x="260" y="1456"/>
                </a:cubicBezTo>
                <a:cubicBezTo>
                  <a:pt x="241" y="1418"/>
                  <a:pt x="215" y="1357"/>
                  <a:pt x="186" y="1325"/>
                </a:cubicBezTo>
                <a:cubicBezTo>
                  <a:pt x="184" y="1267"/>
                  <a:pt x="187" y="1209"/>
                  <a:pt x="180" y="1152"/>
                </a:cubicBezTo>
                <a:cubicBezTo>
                  <a:pt x="179" y="1142"/>
                  <a:pt x="166" y="1136"/>
                  <a:pt x="161" y="1127"/>
                </a:cubicBezTo>
                <a:cubicBezTo>
                  <a:pt x="155" y="1115"/>
                  <a:pt x="153" y="1102"/>
                  <a:pt x="149" y="1090"/>
                </a:cubicBezTo>
                <a:cubicBezTo>
                  <a:pt x="129" y="1028"/>
                  <a:pt x="102" y="968"/>
                  <a:pt x="87" y="904"/>
                </a:cubicBezTo>
                <a:cubicBezTo>
                  <a:pt x="77" y="862"/>
                  <a:pt x="47" y="753"/>
                  <a:pt x="25" y="719"/>
                </a:cubicBezTo>
                <a:cubicBezTo>
                  <a:pt x="22" y="642"/>
                  <a:pt x="28" y="578"/>
                  <a:pt x="6" y="508"/>
                </a:cubicBezTo>
                <a:cubicBezTo>
                  <a:pt x="4" y="380"/>
                  <a:pt x="0" y="124"/>
                  <a:pt x="0" y="124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Freeform 7"/>
          <p:cNvSpPr>
            <a:spLocks/>
          </p:cNvSpPr>
          <p:nvPr/>
        </p:nvSpPr>
        <p:spPr bwMode="auto">
          <a:xfrm>
            <a:off x="6888164" y="3644901"/>
            <a:ext cx="1368425" cy="2638425"/>
          </a:xfrm>
          <a:custGeom>
            <a:avLst/>
            <a:gdLst>
              <a:gd name="T0" fmla="*/ 1342610952 w 971"/>
              <a:gd name="T1" fmla="*/ 2147483647 h 1994"/>
              <a:gd name="T2" fmla="*/ 1306861377 w 971"/>
              <a:gd name="T3" fmla="*/ 2147483647 h 1994"/>
              <a:gd name="T4" fmla="*/ 1257207703 w 971"/>
              <a:gd name="T5" fmla="*/ 2147483647 h 1994"/>
              <a:gd name="T6" fmla="*/ 1157903172 w 971"/>
              <a:gd name="T7" fmla="*/ 2147483647 h 1994"/>
              <a:gd name="T8" fmla="*/ 911624723 w 971"/>
              <a:gd name="T9" fmla="*/ 2037943817 h 1994"/>
              <a:gd name="T10" fmla="*/ 802388894 w 971"/>
              <a:gd name="T11" fmla="*/ 1777073183 h 1994"/>
              <a:gd name="T12" fmla="*/ 679250374 w 971"/>
              <a:gd name="T13" fmla="*/ 1484687000 h 1994"/>
              <a:gd name="T14" fmla="*/ 641513694 w 971"/>
              <a:gd name="T15" fmla="*/ 1386641857 h 1994"/>
              <a:gd name="T16" fmla="*/ 603778423 w 971"/>
              <a:gd name="T17" fmla="*/ 1300852026 h 1994"/>
              <a:gd name="T18" fmla="*/ 579944434 w 971"/>
              <a:gd name="T19" fmla="*/ 1181797398 h 1994"/>
              <a:gd name="T20" fmla="*/ 556110445 w 971"/>
              <a:gd name="T21" fmla="*/ 1148531278 h 1994"/>
              <a:gd name="T22" fmla="*/ 432971925 w 971"/>
              <a:gd name="T23" fmla="*/ 889411215 h 1994"/>
              <a:gd name="T24" fmla="*/ 345582980 w 971"/>
              <a:gd name="T25" fmla="*/ 682816186 h 1994"/>
              <a:gd name="T26" fmla="*/ 210527465 w 971"/>
              <a:gd name="T27" fmla="*/ 411440811 h 1994"/>
              <a:gd name="T28" fmla="*/ 75471951 w 971"/>
              <a:gd name="T29" fmla="*/ 194339717 h 1994"/>
              <a:gd name="T30" fmla="*/ 125125625 w 971"/>
              <a:gd name="T31" fmla="*/ 0 h 1994"/>
              <a:gd name="T32" fmla="*/ 456805914 w 971"/>
              <a:gd name="T33" fmla="*/ 10504742 h 1994"/>
              <a:gd name="T34" fmla="*/ 568027439 w 971"/>
              <a:gd name="T35" fmla="*/ 150570178 h 1994"/>
              <a:gd name="T36" fmla="*/ 714999949 w 971"/>
              <a:gd name="T37" fmla="*/ 323900410 h 1994"/>
              <a:gd name="T38" fmla="*/ 863958154 w 971"/>
              <a:gd name="T39" fmla="*/ 530495439 h 1994"/>
              <a:gd name="T40" fmla="*/ 1108249497 w 971"/>
              <a:gd name="T41" fmla="*/ 780861330 h 1994"/>
              <a:gd name="T42" fmla="*/ 1292958687 w 971"/>
              <a:gd name="T43" fmla="*/ 975201046 h 1994"/>
              <a:gd name="T44" fmla="*/ 1477666466 w 971"/>
              <a:gd name="T45" fmla="*/ 1094256997 h 1994"/>
              <a:gd name="T46" fmla="*/ 1576972406 w 971"/>
              <a:gd name="T47" fmla="*/ 1225566937 h 1994"/>
              <a:gd name="T48" fmla="*/ 1638541666 w 971"/>
              <a:gd name="T49" fmla="*/ 1246577745 h 1994"/>
              <a:gd name="T50" fmla="*/ 1723944915 w 971"/>
              <a:gd name="T51" fmla="*/ 1321861510 h 1994"/>
              <a:gd name="T52" fmla="*/ 1884820115 w 971"/>
              <a:gd name="T53" fmla="*/ 1722797579 h 1994"/>
              <a:gd name="T54" fmla="*/ 1920569690 w 971"/>
              <a:gd name="T55" fmla="*/ 2147483647 h 19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71" h="1994">
                <a:moveTo>
                  <a:pt x="676" y="1994"/>
                </a:moveTo>
                <a:cubicBezTo>
                  <a:pt x="663" y="1871"/>
                  <a:pt x="697" y="1738"/>
                  <a:pt x="658" y="1622"/>
                </a:cubicBezTo>
                <a:cubicBezTo>
                  <a:pt x="653" y="1606"/>
                  <a:pt x="639" y="1594"/>
                  <a:pt x="633" y="1579"/>
                </a:cubicBezTo>
                <a:cubicBezTo>
                  <a:pt x="619" y="1544"/>
                  <a:pt x="612" y="1501"/>
                  <a:pt x="583" y="1474"/>
                </a:cubicBezTo>
                <a:cubicBezTo>
                  <a:pt x="549" y="1368"/>
                  <a:pt x="501" y="1268"/>
                  <a:pt x="459" y="1164"/>
                </a:cubicBezTo>
                <a:cubicBezTo>
                  <a:pt x="441" y="1120"/>
                  <a:pt x="429" y="1055"/>
                  <a:pt x="404" y="1015"/>
                </a:cubicBezTo>
                <a:cubicBezTo>
                  <a:pt x="387" y="958"/>
                  <a:pt x="357" y="905"/>
                  <a:pt x="342" y="848"/>
                </a:cubicBezTo>
                <a:cubicBezTo>
                  <a:pt x="325" y="784"/>
                  <a:pt x="346" y="847"/>
                  <a:pt x="323" y="792"/>
                </a:cubicBezTo>
                <a:cubicBezTo>
                  <a:pt x="316" y="776"/>
                  <a:pt x="304" y="743"/>
                  <a:pt x="304" y="743"/>
                </a:cubicBezTo>
                <a:cubicBezTo>
                  <a:pt x="300" y="720"/>
                  <a:pt x="299" y="697"/>
                  <a:pt x="292" y="675"/>
                </a:cubicBezTo>
                <a:cubicBezTo>
                  <a:pt x="290" y="668"/>
                  <a:pt x="283" y="663"/>
                  <a:pt x="280" y="656"/>
                </a:cubicBezTo>
                <a:cubicBezTo>
                  <a:pt x="259" y="608"/>
                  <a:pt x="234" y="558"/>
                  <a:pt x="218" y="508"/>
                </a:cubicBezTo>
                <a:cubicBezTo>
                  <a:pt x="206" y="471"/>
                  <a:pt x="202" y="416"/>
                  <a:pt x="174" y="390"/>
                </a:cubicBezTo>
                <a:cubicBezTo>
                  <a:pt x="158" y="339"/>
                  <a:pt x="136" y="279"/>
                  <a:pt x="106" y="235"/>
                </a:cubicBezTo>
                <a:cubicBezTo>
                  <a:pt x="99" y="213"/>
                  <a:pt x="54" y="127"/>
                  <a:pt x="38" y="111"/>
                </a:cubicBezTo>
                <a:cubicBezTo>
                  <a:pt x="15" y="63"/>
                  <a:pt x="0" y="20"/>
                  <a:pt x="63" y="0"/>
                </a:cubicBezTo>
                <a:cubicBezTo>
                  <a:pt x="119" y="2"/>
                  <a:pt x="175" y="1"/>
                  <a:pt x="230" y="6"/>
                </a:cubicBezTo>
                <a:cubicBezTo>
                  <a:pt x="248" y="8"/>
                  <a:pt x="277" y="71"/>
                  <a:pt x="286" y="86"/>
                </a:cubicBezTo>
                <a:cubicBezTo>
                  <a:pt x="308" y="123"/>
                  <a:pt x="337" y="148"/>
                  <a:pt x="360" y="185"/>
                </a:cubicBezTo>
                <a:cubicBezTo>
                  <a:pt x="385" y="225"/>
                  <a:pt x="407" y="265"/>
                  <a:pt x="435" y="303"/>
                </a:cubicBezTo>
                <a:cubicBezTo>
                  <a:pt x="451" y="355"/>
                  <a:pt x="502" y="430"/>
                  <a:pt x="558" y="446"/>
                </a:cubicBezTo>
                <a:cubicBezTo>
                  <a:pt x="587" y="483"/>
                  <a:pt x="618" y="524"/>
                  <a:pt x="651" y="557"/>
                </a:cubicBezTo>
                <a:cubicBezTo>
                  <a:pt x="678" y="584"/>
                  <a:pt x="720" y="594"/>
                  <a:pt x="744" y="625"/>
                </a:cubicBezTo>
                <a:cubicBezTo>
                  <a:pt x="744" y="626"/>
                  <a:pt x="792" y="698"/>
                  <a:pt x="794" y="700"/>
                </a:cubicBezTo>
                <a:cubicBezTo>
                  <a:pt x="802" y="707"/>
                  <a:pt x="815" y="707"/>
                  <a:pt x="825" y="712"/>
                </a:cubicBezTo>
                <a:cubicBezTo>
                  <a:pt x="847" y="724"/>
                  <a:pt x="854" y="735"/>
                  <a:pt x="868" y="755"/>
                </a:cubicBezTo>
                <a:cubicBezTo>
                  <a:pt x="915" y="823"/>
                  <a:pt x="920" y="908"/>
                  <a:pt x="949" y="984"/>
                </a:cubicBezTo>
                <a:cubicBezTo>
                  <a:pt x="971" y="1327"/>
                  <a:pt x="967" y="1588"/>
                  <a:pt x="967" y="1975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Freeform 8"/>
          <p:cNvSpPr>
            <a:spLocks/>
          </p:cNvSpPr>
          <p:nvPr/>
        </p:nvSpPr>
        <p:spPr bwMode="auto">
          <a:xfrm rot="19321674" flipH="1">
            <a:off x="4151313" y="3716339"/>
            <a:ext cx="1541462" cy="2827337"/>
          </a:xfrm>
          <a:custGeom>
            <a:avLst/>
            <a:gdLst>
              <a:gd name="T0" fmla="*/ 1703625072 w 971"/>
              <a:gd name="T1" fmla="*/ 2147483647 h 1994"/>
              <a:gd name="T2" fmla="*/ 1658262275 w 971"/>
              <a:gd name="T3" fmla="*/ 2147483647 h 1994"/>
              <a:gd name="T4" fmla="*/ 1595257595 w 971"/>
              <a:gd name="T5" fmla="*/ 2147483647 h 1994"/>
              <a:gd name="T6" fmla="*/ 1469249823 w 971"/>
              <a:gd name="T7" fmla="*/ 2147483647 h 1994"/>
              <a:gd name="T8" fmla="*/ 1156750550 w 971"/>
              <a:gd name="T9" fmla="*/ 2147483647 h 1994"/>
              <a:gd name="T10" fmla="*/ 1018142795 w 971"/>
              <a:gd name="T11" fmla="*/ 2040660965 h 1994"/>
              <a:gd name="T12" fmla="*/ 861893158 w 971"/>
              <a:gd name="T13" fmla="*/ 1704906898 h 1994"/>
              <a:gd name="T14" fmla="*/ 814009411 w 971"/>
              <a:gd name="T15" fmla="*/ 1592318198 h 1994"/>
              <a:gd name="T16" fmla="*/ 766127251 w 971"/>
              <a:gd name="T17" fmla="*/ 1493803795 h 1994"/>
              <a:gd name="T18" fmla="*/ 735885386 w 971"/>
              <a:gd name="T19" fmla="*/ 1357090566 h 1994"/>
              <a:gd name="T20" fmla="*/ 705643521 w 971"/>
              <a:gd name="T21" fmla="*/ 1318890322 h 1994"/>
              <a:gd name="T22" fmla="*/ 549393884 w 971"/>
              <a:gd name="T23" fmla="*/ 1021336498 h 1994"/>
              <a:gd name="T24" fmla="*/ 438507045 w 971"/>
              <a:gd name="T25" fmla="*/ 784096834 h 1994"/>
              <a:gd name="T26" fmla="*/ 267136476 w 971"/>
              <a:gd name="T27" fmla="*/ 472468714 h 1994"/>
              <a:gd name="T28" fmla="*/ 95765906 w 971"/>
              <a:gd name="T29" fmla="*/ 223165368 h 1994"/>
              <a:gd name="T30" fmla="*/ 158768999 w 971"/>
              <a:gd name="T31" fmla="*/ 0 h 1994"/>
              <a:gd name="T32" fmla="*/ 579635749 w 971"/>
              <a:gd name="T33" fmla="*/ 12063683 h 1994"/>
              <a:gd name="T34" fmla="*/ 720764454 w 971"/>
              <a:gd name="T35" fmla="*/ 172902859 h 1994"/>
              <a:gd name="T36" fmla="*/ 907255956 w 971"/>
              <a:gd name="T37" fmla="*/ 371943697 h 1994"/>
              <a:gd name="T38" fmla="*/ 1096266819 w 971"/>
              <a:gd name="T39" fmla="*/ 609181943 h 1994"/>
              <a:gd name="T40" fmla="*/ 1406246731 w 971"/>
              <a:gd name="T41" fmla="*/ 896684116 h 1994"/>
              <a:gd name="T42" fmla="*/ 1640620393 w 971"/>
              <a:gd name="T43" fmla="*/ 1119850902 h 1994"/>
              <a:gd name="T44" fmla="*/ 1874995642 w 971"/>
              <a:gd name="T45" fmla="*/ 1256564131 h 1994"/>
              <a:gd name="T46" fmla="*/ 2001003413 w 971"/>
              <a:gd name="T47" fmla="*/ 1407353074 h 1994"/>
              <a:gd name="T48" fmla="*/ 2079127438 w 971"/>
              <a:gd name="T49" fmla="*/ 1431479022 h 1994"/>
              <a:gd name="T50" fmla="*/ 2147483647 w 971"/>
              <a:gd name="T51" fmla="*/ 1517929742 h 1994"/>
              <a:gd name="T52" fmla="*/ 2147483647 w 971"/>
              <a:gd name="T53" fmla="*/ 1978336192 h 1994"/>
              <a:gd name="T54" fmla="*/ 2147483647 w 971"/>
              <a:gd name="T55" fmla="*/ 2147483647 h 19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71" h="1994">
                <a:moveTo>
                  <a:pt x="676" y="1994"/>
                </a:moveTo>
                <a:cubicBezTo>
                  <a:pt x="663" y="1871"/>
                  <a:pt x="697" y="1738"/>
                  <a:pt x="658" y="1622"/>
                </a:cubicBezTo>
                <a:cubicBezTo>
                  <a:pt x="653" y="1606"/>
                  <a:pt x="639" y="1594"/>
                  <a:pt x="633" y="1579"/>
                </a:cubicBezTo>
                <a:cubicBezTo>
                  <a:pt x="619" y="1544"/>
                  <a:pt x="612" y="1501"/>
                  <a:pt x="583" y="1474"/>
                </a:cubicBezTo>
                <a:cubicBezTo>
                  <a:pt x="549" y="1368"/>
                  <a:pt x="501" y="1268"/>
                  <a:pt x="459" y="1164"/>
                </a:cubicBezTo>
                <a:cubicBezTo>
                  <a:pt x="441" y="1120"/>
                  <a:pt x="429" y="1055"/>
                  <a:pt x="404" y="1015"/>
                </a:cubicBezTo>
                <a:cubicBezTo>
                  <a:pt x="387" y="958"/>
                  <a:pt x="357" y="905"/>
                  <a:pt x="342" y="848"/>
                </a:cubicBezTo>
                <a:cubicBezTo>
                  <a:pt x="325" y="784"/>
                  <a:pt x="346" y="847"/>
                  <a:pt x="323" y="792"/>
                </a:cubicBezTo>
                <a:cubicBezTo>
                  <a:pt x="316" y="776"/>
                  <a:pt x="304" y="743"/>
                  <a:pt x="304" y="743"/>
                </a:cubicBezTo>
                <a:cubicBezTo>
                  <a:pt x="300" y="720"/>
                  <a:pt x="299" y="697"/>
                  <a:pt x="292" y="675"/>
                </a:cubicBezTo>
                <a:cubicBezTo>
                  <a:pt x="290" y="668"/>
                  <a:pt x="283" y="663"/>
                  <a:pt x="280" y="656"/>
                </a:cubicBezTo>
                <a:cubicBezTo>
                  <a:pt x="259" y="608"/>
                  <a:pt x="234" y="558"/>
                  <a:pt x="218" y="508"/>
                </a:cubicBezTo>
                <a:cubicBezTo>
                  <a:pt x="206" y="471"/>
                  <a:pt x="202" y="416"/>
                  <a:pt x="174" y="390"/>
                </a:cubicBezTo>
                <a:cubicBezTo>
                  <a:pt x="158" y="339"/>
                  <a:pt x="136" y="279"/>
                  <a:pt x="106" y="235"/>
                </a:cubicBezTo>
                <a:cubicBezTo>
                  <a:pt x="99" y="213"/>
                  <a:pt x="54" y="127"/>
                  <a:pt x="38" y="111"/>
                </a:cubicBezTo>
                <a:cubicBezTo>
                  <a:pt x="15" y="63"/>
                  <a:pt x="0" y="20"/>
                  <a:pt x="63" y="0"/>
                </a:cubicBezTo>
                <a:cubicBezTo>
                  <a:pt x="119" y="2"/>
                  <a:pt x="175" y="1"/>
                  <a:pt x="230" y="6"/>
                </a:cubicBezTo>
                <a:cubicBezTo>
                  <a:pt x="248" y="8"/>
                  <a:pt x="277" y="71"/>
                  <a:pt x="286" y="86"/>
                </a:cubicBezTo>
                <a:cubicBezTo>
                  <a:pt x="308" y="123"/>
                  <a:pt x="337" y="148"/>
                  <a:pt x="360" y="185"/>
                </a:cubicBezTo>
                <a:cubicBezTo>
                  <a:pt x="385" y="225"/>
                  <a:pt x="407" y="265"/>
                  <a:pt x="435" y="303"/>
                </a:cubicBezTo>
                <a:cubicBezTo>
                  <a:pt x="451" y="355"/>
                  <a:pt x="502" y="430"/>
                  <a:pt x="558" y="446"/>
                </a:cubicBezTo>
                <a:cubicBezTo>
                  <a:pt x="587" y="483"/>
                  <a:pt x="618" y="524"/>
                  <a:pt x="651" y="557"/>
                </a:cubicBezTo>
                <a:cubicBezTo>
                  <a:pt x="678" y="584"/>
                  <a:pt x="720" y="594"/>
                  <a:pt x="744" y="625"/>
                </a:cubicBezTo>
                <a:cubicBezTo>
                  <a:pt x="744" y="626"/>
                  <a:pt x="792" y="698"/>
                  <a:pt x="794" y="700"/>
                </a:cubicBezTo>
                <a:cubicBezTo>
                  <a:pt x="802" y="707"/>
                  <a:pt x="815" y="707"/>
                  <a:pt x="825" y="712"/>
                </a:cubicBezTo>
                <a:cubicBezTo>
                  <a:pt x="847" y="724"/>
                  <a:pt x="854" y="735"/>
                  <a:pt x="868" y="755"/>
                </a:cubicBezTo>
                <a:cubicBezTo>
                  <a:pt x="915" y="823"/>
                  <a:pt x="920" y="908"/>
                  <a:pt x="949" y="984"/>
                </a:cubicBezTo>
                <a:cubicBezTo>
                  <a:pt x="971" y="1327"/>
                  <a:pt x="967" y="1588"/>
                  <a:pt x="967" y="1975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9" name="Freeform 9"/>
          <p:cNvSpPr>
            <a:spLocks/>
          </p:cNvSpPr>
          <p:nvPr/>
        </p:nvSpPr>
        <p:spPr bwMode="auto">
          <a:xfrm>
            <a:off x="6489206" y="2664094"/>
            <a:ext cx="2376487" cy="3430588"/>
          </a:xfrm>
          <a:custGeom>
            <a:avLst/>
            <a:gdLst>
              <a:gd name="T0" fmla="*/ 0 w 1431"/>
              <a:gd name="T1" fmla="*/ 871974190 h 2161"/>
              <a:gd name="T2" fmla="*/ 102046119 w 1431"/>
              <a:gd name="T3" fmla="*/ 670361660 h 2161"/>
              <a:gd name="T4" fmla="*/ 239943812 w 1431"/>
              <a:gd name="T5" fmla="*/ 171370650 h 2161"/>
              <a:gd name="T6" fmla="*/ 427486999 w 1431"/>
              <a:gd name="T7" fmla="*/ 60483759 h 2161"/>
              <a:gd name="T8" fmla="*/ 598482795 w 1431"/>
              <a:gd name="T9" fmla="*/ 0 h 2161"/>
              <a:gd name="T10" fmla="*/ 871523049 w 1431"/>
              <a:gd name="T11" fmla="*/ 15120940 h 2161"/>
              <a:gd name="T12" fmla="*/ 1332106490 w 1431"/>
              <a:gd name="T13" fmla="*/ 201612529 h 2161"/>
              <a:gd name="T14" fmla="*/ 1486553235 w 1431"/>
              <a:gd name="T15" fmla="*/ 388104119 h 2161"/>
              <a:gd name="T16" fmla="*/ 1588597693 w 1431"/>
              <a:gd name="T17" fmla="*/ 529232890 h 2161"/>
              <a:gd name="T18" fmla="*/ 1640999979 w 1431"/>
              <a:gd name="T19" fmla="*/ 622479478 h 2161"/>
              <a:gd name="T20" fmla="*/ 1743046098 w 1431"/>
              <a:gd name="T21" fmla="*/ 904737019 h 2161"/>
              <a:gd name="T22" fmla="*/ 1897492842 w 1431"/>
              <a:gd name="T23" fmla="*/ 1184473610 h 2161"/>
              <a:gd name="T24" fmla="*/ 2101583420 w 1431"/>
              <a:gd name="T25" fmla="*/ 1451610212 h 2161"/>
              <a:gd name="T26" fmla="*/ 2147483647 w 1431"/>
              <a:gd name="T27" fmla="*/ 1764109632 h 2161"/>
              <a:gd name="T28" fmla="*/ 2147483647 w 1431"/>
              <a:gd name="T29" fmla="*/ 2058968750 h 2161"/>
              <a:gd name="T30" fmla="*/ 2147483647 w 1431"/>
              <a:gd name="T31" fmla="*/ 2137092811 h 2161"/>
              <a:gd name="T32" fmla="*/ 2147483647 w 1431"/>
              <a:gd name="T33" fmla="*/ 2147483647 h 2161"/>
              <a:gd name="T34" fmla="*/ 2147483647 w 1431"/>
              <a:gd name="T35" fmla="*/ 2147483647 h 2161"/>
              <a:gd name="T36" fmla="*/ 2147483647 w 1431"/>
              <a:gd name="T37" fmla="*/ 2147483647 h 2161"/>
              <a:gd name="T38" fmla="*/ 2147483647 w 1431"/>
              <a:gd name="T39" fmla="*/ 2147483647 h 2161"/>
              <a:gd name="T40" fmla="*/ 2147483647 w 1431"/>
              <a:gd name="T41" fmla="*/ 2147483647 h 2161"/>
              <a:gd name="T42" fmla="*/ 2147483647 w 1431"/>
              <a:gd name="T43" fmla="*/ 2147483647 h 2161"/>
              <a:gd name="T44" fmla="*/ 2147483647 w 1431"/>
              <a:gd name="T45" fmla="*/ 2147483647 h 2161"/>
              <a:gd name="T46" fmla="*/ 2147483647 w 1431"/>
              <a:gd name="T47" fmla="*/ 2147483647 h 21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31" h="2161">
                <a:moveTo>
                  <a:pt x="0" y="346"/>
                </a:moveTo>
                <a:cubicBezTo>
                  <a:pt x="9" y="319"/>
                  <a:pt x="22" y="290"/>
                  <a:pt x="37" y="266"/>
                </a:cubicBezTo>
                <a:cubicBezTo>
                  <a:pt x="55" y="203"/>
                  <a:pt x="62" y="129"/>
                  <a:pt x="87" y="68"/>
                </a:cubicBezTo>
                <a:cubicBezTo>
                  <a:pt x="96" y="45"/>
                  <a:pt x="139" y="31"/>
                  <a:pt x="155" y="24"/>
                </a:cubicBezTo>
                <a:cubicBezTo>
                  <a:pt x="176" y="16"/>
                  <a:pt x="217" y="0"/>
                  <a:pt x="217" y="0"/>
                </a:cubicBezTo>
                <a:cubicBezTo>
                  <a:pt x="250" y="2"/>
                  <a:pt x="283" y="0"/>
                  <a:pt x="316" y="6"/>
                </a:cubicBezTo>
                <a:cubicBezTo>
                  <a:pt x="374" y="16"/>
                  <a:pt x="429" y="59"/>
                  <a:pt x="483" y="80"/>
                </a:cubicBezTo>
                <a:cubicBezTo>
                  <a:pt x="499" y="110"/>
                  <a:pt x="514" y="130"/>
                  <a:pt x="539" y="154"/>
                </a:cubicBezTo>
                <a:cubicBezTo>
                  <a:pt x="547" y="179"/>
                  <a:pt x="558" y="192"/>
                  <a:pt x="576" y="210"/>
                </a:cubicBezTo>
                <a:cubicBezTo>
                  <a:pt x="599" y="283"/>
                  <a:pt x="562" y="172"/>
                  <a:pt x="595" y="247"/>
                </a:cubicBezTo>
                <a:cubicBezTo>
                  <a:pt x="611" y="284"/>
                  <a:pt x="610" y="323"/>
                  <a:pt x="632" y="359"/>
                </a:cubicBezTo>
                <a:cubicBezTo>
                  <a:pt x="639" y="409"/>
                  <a:pt x="651" y="436"/>
                  <a:pt x="688" y="470"/>
                </a:cubicBezTo>
                <a:cubicBezTo>
                  <a:pt x="703" y="517"/>
                  <a:pt x="737" y="538"/>
                  <a:pt x="762" y="576"/>
                </a:cubicBezTo>
                <a:cubicBezTo>
                  <a:pt x="788" y="616"/>
                  <a:pt x="813" y="663"/>
                  <a:pt x="843" y="700"/>
                </a:cubicBezTo>
                <a:cubicBezTo>
                  <a:pt x="880" y="745"/>
                  <a:pt x="923" y="779"/>
                  <a:pt x="966" y="817"/>
                </a:cubicBezTo>
                <a:cubicBezTo>
                  <a:pt x="1006" y="853"/>
                  <a:pt x="975" y="821"/>
                  <a:pt x="1022" y="848"/>
                </a:cubicBezTo>
                <a:cubicBezTo>
                  <a:pt x="1057" y="867"/>
                  <a:pt x="1103" y="901"/>
                  <a:pt x="1127" y="935"/>
                </a:cubicBezTo>
                <a:cubicBezTo>
                  <a:pt x="1166" y="991"/>
                  <a:pt x="1126" y="955"/>
                  <a:pt x="1165" y="1022"/>
                </a:cubicBezTo>
                <a:cubicBezTo>
                  <a:pt x="1171" y="1032"/>
                  <a:pt x="1183" y="1037"/>
                  <a:pt x="1189" y="1046"/>
                </a:cubicBezTo>
                <a:cubicBezTo>
                  <a:pt x="1211" y="1078"/>
                  <a:pt x="1244" y="1155"/>
                  <a:pt x="1276" y="1189"/>
                </a:cubicBezTo>
                <a:cubicBezTo>
                  <a:pt x="1288" y="1272"/>
                  <a:pt x="1324" y="1377"/>
                  <a:pt x="1357" y="1455"/>
                </a:cubicBezTo>
                <a:cubicBezTo>
                  <a:pt x="1362" y="1498"/>
                  <a:pt x="1368" y="1534"/>
                  <a:pt x="1388" y="1573"/>
                </a:cubicBezTo>
                <a:cubicBezTo>
                  <a:pt x="1390" y="1732"/>
                  <a:pt x="1390" y="1891"/>
                  <a:pt x="1394" y="2050"/>
                </a:cubicBezTo>
                <a:cubicBezTo>
                  <a:pt x="1395" y="2082"/>
                  <a:pt x="1409" y="2139"/>
                  <a:pt x="1431" y="2161"/>
                </a:cubicBezTo>
              </a:path>
            </a:pathLst>
          </a:custGeom>
          <a:noFill/>
          <a:ln w="38100" cmpd="sng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0" name="Line 10"/>
          <p:cNvSpPr>
            <a:spLocks noChangeShapeType="1"/>
          </p:cNvSpPr>
          <p:nvPr/>
        </p:nvSpPr>
        <p:spPr bwMode="auto">
          <a:xfrm flipH="1">
            <a:off x="6311901" y="3284539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1" name="Line 11"/>
          <p:cNvSpPr>
            <a:spLocks noChangeShapeType="1"/>
          </p:cNvSpPr>
          <p:nvPr/>
        </p:nvSpPr>
        <p:spPr bwMode="auto">
          <a:xfrm>
            <a:off x="5016500" y="3429000"/>
            <a:ext cx="714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 flipH="1">
            <a:off x="6383339" y="3284539"/>
            <a:ext cx="73025" cy="730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3" name="Line 13"/>
          <p:cNvSpPr>
            <a:spLocks noChangeShapeType="1"/>
          </p:cNvSpPr>
          <p:nvPr/>
        </p:nvSpPr>
        <p:spPr bwMode="auto">
          <a:xfrm>
            <a:off x="5016500" y="3429001"/>
            <a:ext cx="71438" cy="14446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4" name="Freeform 14"/>
          <p:cNvSpPr>
            <a:spLocks/>
          </p:cNvSpPr>
          <p:nvPr/>
        </p:nvSpPr>
        <p:spPr bwMode="auto">
          <a:xfrm>
            <a:off x="6297614" y="3241675"/>
            <a:ext cx="160337" cy="153988"/>
          </a:xfrm>
          <a:custGeom>
            <a:avLst/>
            <a:gdLst>
              <a:gd name="T0" fmla="*/ 241934246 w 101"/>
              <a:gd name="T1" fmla="*/ 35282302 h 97"/>
              <a:gd name="T2" fmla="*/ 194050632 w 101"/>
              <a:gd name="T3" fmla="*/ 50403289 h 97"/>
              <a:gd name="T4" fmla="*/ 163808852 w 101"/>
              <a:gd name="T5" fmla="*/ 83166220 h 97"/>
              <a:gd name="T6" fmla="*/ 70564155 w 101"/>
              <a:gd name="T7" fmla="*/ 113408193 h 97"/>
              <a:gd name="T8" fmla="*/ 115926826 w 101"/>
              <a:gd name="T9" fmla="*/ 146169537 h 97"/>
              <a:gd name="T10" fmla="*/ 241934246 w 101"/>
              <a:gd name="T11" fmla="*/ 113408193 h 97"/>
              <a:gd name="T12" fmla="*/ 211692465 w 101"/>
              <a:gd name="T13" fmla="*/ 146169537 h 97"/>
              <a:gd name="T14" fmla="*/ 115926826 w 101"/>
              <a:gd name="T15" fmla="*/ 176411510 h 97"/>
              <a:gd name="T16" fmla="*/ 70564155 w 101"/>
              <a:gd name="T17" fmla="*/ 191532497 h 97"/>
              <a:gd name="T18" fmla="*/ 211692465 w 101"/>
              <a:gd name="T19" fmla="*/ 224295428 h 97"/>
              <a:gd name="T20" fmla="*/ 194050632 w 101"/>
              <a:gd name="T21" fmla="*/ 98287207 h 97"/>
              <a:gd name="T22" fmla="*/ 163808852 w 101"/>
              <a:gd name="T23" fmla="*/ 146169537 h 97"/>
              <a:gd name="T24" fmla="*/ 70564155 w 101"/>
              <a:gd name="T25" fmla="*/ 176411510 h 97"/>
              <a:gd name="T26" fmla="*/ 37801432 w 101"/>
              <a:gd name="T27" fmla="*/ 206653484 h 97"/>
              <a:gd name="T28" fmla="*/ 22680542 w 101"/>
              <a:gd name="T29" fmla="*/ 146169537 h 97"/>
              <a:gd name="T30" fmla="*/ 85685045 w 101"/>
              <a:gd name="T31" fmla="*/ 113408193 h 97"/>
              <a:gd name="T32" fmla="*/ 241934246 w 101"/>
              <a:gd name="T33" fmla="*/ 35282302 h 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97">
                <a:moveTo>
                  <a:pt x="96" y="14"/>
                </a:moveTo>
                <a:cubicBezTo>
                  <a:pt x="90" y="16"/>
                  <a:pt x="83" y="17"/>
                  <a:pt x="77" y="20"/>
                </a:cubicBezTo>
                <a:cubicBezTo>
                  <a:pt x="72" y="23"/>
                  <a:pt x="70" y="30"/>
                  <a:pt x="65" y="33"/>
                </a:cubicBezTo>
                <a:cubicBezTo>
                  <a:pt x="53" y="39"/>
                  <a:pt x="28" y="45"/>
                  <a:pt x="28" y="45"/>
                </a:cubicBezTo>
                <a:cubicBezTo>
                  <a:pt x="0" y="73"/>
                  <a:pt x="24" y="73"/>
                  <a:pt x="46" y="58"/>
                </a:cubicBezTo>
                <a:cubicBezTo>
                  <a:pt x="55" y="34"/>
                  <a:pt x="53" y="19"/>
                  <a:pt x="96" y="45"/>
                </a:cubicBezTo>
                <a:cubicBezTo>
                  <a:pt x="101" y="48"/>
                  <a:pt x="89" y="55"/>
                  <a:pt x="84" y="58"/>
                </a:cubicBezTo>
                <a:cubicBezTo>
                  <a:pt x="72" y="64"/>
                  <a:pt x="59" y="66"/>
                  <a:pt x="46" y="70"/>
                </a:cubicBezTo>
                <a:cubicBezTo>
                  <a:pt x="40" y="72"/>
                  <a:pt x="28" y="76"/>
                  <a:pt x="28" y="76"/>
                </a:cubicBezTo>
                <a:cubicBezTo>
                  <a:pt x="47" y="97"/>
                  <a:pt x="56" y="96"/>
                  <a:pt x="84" y="89"/>
                </a:cubicBezTo>
                <a:cubicBezTo>
                  <a:pt x="82" y="72"/>
                  <a:pt x="86" y="53"/>
                  <a:pt x="77" y="39"/>
                </a:cubicBezTo>
                <a:cubicBezTo>
                  <a:pt x="73" y="33"/>
                  <a:pt x="71" y="54"/>
                  <a:pt x="65" y="58"/>
                </a:cubicBezTo>
                <a:cubicBezTo>
                  <a:pt x="54" y="65"/>
                  <a:pt x="28" y="70"/>
                  <a:pt x="28" y="70"/>
                </a:cubicBezTo>
                <a:cubicBezTo>
                  <a:pt x="24" y="74"/>
                  <a:pt x="20" y="85"/>
                  <a:pt x="15" y="82"/>
                </a:cubicBezTo>
                <a:cubicBezTo>
                  <a:pt x="8" y="78"/>
                  <a:pt x="5" y="65"/>
                  <a:pt x="9" y="58"/>
                </a:cubicBezTo>
                <a:cubicBezTo>
                  <a:pt x="13" y="50"/>
                  <a:pt x="26" y="49"/>
                  <a:pt x="34" y="45"/>
                </a:cubicBezTo>
                <a:cubicBezTo>
                  <a:pt x="48" y="23"/>
                  <a:pt x="69" y="0"/>
                  <a:pt x="96" y="14"/>
                </a:cubicBez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5" name="Freeform 15"/>
          <p:cNvSpPr>
            <a:spLocks/>
          </p:cNvSpPr>
          <p:nvPr/>
        </p:nvSpPr>
        <p:spPr bwMode="auto">
          <a:xfrm>
            <a:off x="4943475" y="3398839"/>
            <a:ext cx="179388" cy="166687"/>
          </a:xfrm>
          <a:custGeom>
            <a:avLst/>
            <a:gdLst>
              <a:gd name="T0" fmla="*/ 236895348 w 113"/>
              <a:gd name="T1" fmla="*/ 113405897 h 105"/>
              <a:gd name="T2" fmla="*/ 98287161 w 113"/>
              <a:gd name="T3" fmla="*/ 191531300 h 105"/>
              <a:gd name="T4" fmla="*/ 221774368 w 113"/>
              <a:gd name="T5" fmla="*/ 206652193 h 105"/>
              <a:gd name="T6" fmla="*/ 206653388 w 113"/>
              <a:gd name="T7" fmla="*/ 254534224 h 105"/>
              <a:gd name="T8" fmla="*/ 113408141 w 113"/>
              <a:gd name="T9" fmla="*/ 239413332 h 105"/>
              <a:gd name="T10" fmla="*/ 128529121 w 113"/>
              <a:gd name="T11" fmla="*/ 146168624 h 105"/>
              <a:gd name="T12" fmla="*/ 284779244 w 113"/>
              <a:gd name="T13" fmla="*/ 131047732 h 105"/>
              <a:gd name="T14" fmla="*/ 113408141 w 113"/>
              <a:gd name="T15" fmla="*/ 131047732 h 105"/>
              <a:gd name="T16" fmla="*/ 206653388 w 113"/>
              <a:gd name="T17" fmla="*/ 239413332 h 1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3" h="105">
                <a:moveTo>
                  <a:pt x="94" y="45"/>
                </a:moveTo>
                <a:cubicBezTo>
                  <a:pt x="58" y="41"/>
                  <a:pt x="21" y="30"/>
                  <a:pt x="39" y="76"/>
                </a:cubicBezTo>
                <a:cubicBezTo>
                  <a:pt x="83" y="62"/>
                  <a:pt x="69" y="53"/>
                  <a:pt x="88" y="82"/>
                </a:cubicBezTo>
                <a:cubicBezTo>
                  <a:pt x="86" y="88"/>
                  <a:pt x="88" y="99"/>
                  <a:pt x="82" y="101"/>
                </a:cubicBezTo>
                <a:cubicBezTo>
                  <a:pt x="70" y="105"/>
                  <a:pt x="52" y="105"/>
                  <a:pt x="45" y="95"/>
                </a:cubicBezTo>
                <a:cubicBezTo>
                  <a:pt x="38" y="85"/>
                  <a:pt x="40" y="65"/>
                  <a:pt x="51" y="58"/>
                </a:cubicBezTo>
                <a:cubicBezTo>
                  <a:pt x="69" y="47"/>
                  <a:pt x="92" y="54"/>
                  <a:pt x="113" y="52"/>
                </a:cubicBezTo>
                <a:cubicBezTo>
                  <a:pt x="97" y="0"/>
                  <a:pt x="0" y="7"/>
                  <a:pt x="45" y="52"/>
                </a:cubicBezTo>
                <a:cubicBezTo>
                  <a:pt x="52" y="105"/>
                  <a:pt x="37" y="95"/>
                  <a:pt x="82" y="95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6" name="Freeform 16"/>
          <p:cNvSpPr>
            <a:spLocks/>
          </p:cNvSpPr>
          <p:nvPr/>
        </p:nvSpPr>
        <p:spPr bwMode="auto">
          <a:xfrm>
            <a:off x="5068889" y="3362326"/>
            <a:ext cx="2243137" cy="3395663"/>
          </a:xfrm>
          <a:custGeom>
            <a:avLst/>
            <a:gdLst>
              <a:gd name="T0" fmla="*/ 2144651697 w 1413"/>
              <a:gd name="T1" fmla="*/ 375504130 h 2139"/>
              <a:gd name="T2" fmla="*/ 2147483647 w 1413"/>
              <a:gd name="T3" fmla="*/ 171370650 h 2139"/>
              <a:gd name="T4" fmla="*/ 2147483647 w 1413"/>
              <a:gd name="T5" fmla="*/ 688003551 h 2139"/>
              <a:gd name="T6" fmla="*/ 2147483647 w 1413"/>
              <a:gd name="T7" fmla="*/ 468749132 h 2139"/>
              <a:gd name="T8" fmla="*/ 2147483647 w 1413"/>
              <a:gd name="T9" fmla="*/ 1045865792 h 2139"/>
              <a:gd name="T10" fmla="*/ 2147483647 w 1413"/>
              <a:gd name="T11" fmla="*/ 1592738985 h 2139"/>
              <a:gd name="T12" fmla="*/ 2147483647 w 1413"/>
              <a:gd name="T13" fmla="*/ 1373486152 h 2139"/>
              <a:gd name="T14" fmla="*/ 2147483647 w 1413"/>
              <a:gd name="T15" fmla="*/ 2147483647 h 2139"/>
              <a:gd name="T16" fmla="*/ 2147483647 w 1413"/>
              <a:gd name="T17" fmla="*/ 1842235284 h 2139"/>
              <a:gd name="T18" fmla="*/ 2147483647 w 1413"/>
              <a:gd name="T19" fmla="*/ 2147483647 h 2139"/>
              <a:gd name="T20" fmla="*/ 2147483647 w 1413"/>
              <a:gd name="T21" fmla="*/ 2147483647 h 2139"/>
              <a:gd name="T22" fmla="*/ 2147483647 w 1413"/>
              <a:gd name="T23" fmla="*/ 2147483647 h 2139"/>
              <a:gd name="T24" fmla="*/ 2147483647 w 1413"/>
              <a:gd name="T25" fmla="*/ 2147483647 h 2139"/>
              <a:gd name="T26" fmla="*/ 2147483647 w 1413"/>
              <a:gd name="T27" fmla="*/ 2147483647 h 2139"/>
              <a:gd name="T28" fmla="*/ 2147483647 w 1413"/>
              <a:gd name="T29" fmla="*/ 2147483647 h 2139"/>
              <a:gd name="T30" fmla="*/ 2147483647 w 1413"/>
              <a:gd name="T31" fmla="*/ 2147483647 h 2139"/>
              <a:gd name="T32" fmla="*/ 2147483647 w 1413"/>
              <a:gd name="T33" fmla="*/ 2147483647 h 2139"/>
              <a:gd name="T34" fmla="*/ 2147483647 w 1413"/>
              <a:gd name="T35" fmla="*/ 2147483647 h 2139"/>
              <a:gd name="T36" fmla="*/ 2147483647 w 1413"/>
              <a:gd name="T37" fmla="*/ 2147483647 h 2139"/>
              <a:gd name="T38" fmla="*/ 2147483647 w 1413"/>
              <a:gd name="T39" fmla="*/ 2147483647 h 2139"/>
              <a:gd name="T40" fmla="*/ 2147483647 w 1413"/>
              <a:gd name="T41" fmla="*/ 2147483647 h 2139"/>
              <a:gd name="T42" fmla="*/ 2147483647 w 1413"/>
              <a:gd name="T43" fmla="*/ 2147483647 h 2139"/>
              <a:gd name="T44" fmla="*/ 2147483647 w 1413"/>
              <a:gd name="T45" fmla="*/ 2147483647 h 2139"/>
              <a:gd name="T46" fmla="*/ 2147483647 w 1413"/>
              <a:gd name="T47" fmla="*/ 2147483647 h 2139"/>
              <a:gd name="T48" fmla="*/ 2147483647 w 1413"/>
              <a:gd name="T49" fmla="*/ 2147483647 h 2139"/>
              <a:gd name="T50" fmla="*/ 2114409829 w 1413"/>
              <a:gd name="T51" fmla="*/ 2147483647 h 2139"/>
              <a:gd name="T52" fmla="*/ 1910278012 w 1413"/>
              <a:gd name="T53" fmla="*/ 2147483647 h 2139"/>
              <a:gd name="T54" fmla="*/ 1723786491 w 1413"/>
              <a:gd name="T55" fmla="*/ 2147483647 h 2139"/>
              <a:gd name="T56" fmla="*/ 1411287185 w 1413"/>
              <a:gd name="T57" fmla="*/ 2147483647 h 2139"/>
              <a:gd name="T58" fmla="*/ 1411287185 w 1413"/>
              <a:gd name="T59" fmla="*/ 2147483647 h 2139"/>
              <a:gd name="T60" fmla="*/ 975299458 w 1413"/>
              <a:gd name="T61" fmla="*/ 2147483647 h 2139"/>
              <a:gd name="T62" fmla="*/ 725804838 w 1413"/>
              <a:gd name="T63" fmla="*/ 2147483647 h 2139"/>
              <a:gd name="T64" fmla="*/ 632558284 w 1413"/>
              <a:gd name="T65" fmla="*/ 2147483647 h 2139"/>
              <a:gd name="T66" fmla="*/ 819049805 w 1413"/>
              <a:gd name="T67" fmla="*/ 2147483647 h 2139"/>
              <a:gd name="T68" fmla="*/ 476308631 w 1413"/>
              <a:gd name="T69" fmla="*/ 2147483647 h 2139"/>
              <a:gd name="T70" fmla="*/ 383063665 w 1413"/>
              <a:gd name="T71" fmla="*/ 2147483647 h 2139"/>
              <a:gd name="T72" fmla="*/ 771167641 w 1413"/>
              <a:gd name="T73" fmla="*/ 2147483647 h 2139"/>
              <a:gd name="T74" fmla="*/ 584676120 w 1413"/>
              <a:gd name="T75" fmla="*/ 2147483647 h 2139"/>
              <a:gd name="T76" fmla="*/ 521671434 w 1413"/>
              <a:gd name="T77" fmla="*/ 2147483647 h 2139"/>
              <a:gd name="T78" fmla="*/ 178930260 w 1413"/>
              <a:gd name="T79" fmla="*/ 2147483647 h 2139"/>
              <a:gd name="T80" fmla="*/ 350300847 w 1413"/>
              <a:gd name="T81" fmla="*/ 2147483647 h 2139"/>
              <a:gd name="T82" fmla="*/ 115927162 w 1413"/>
              <a:gd name="T83" fmla="*/ 1950601225 h 2139"/>
              <a:gd name="T84" fmla="*/ 335179913 w 1413"/>
              <a:gd name="T85" fmla="*/ 2147483647 h 2139"/>
              <a:gd name="T86" fmla="*/ 458668335 w 1413"/>
              <a:gd name="T87" fmla="*/ 2147483647 h 2139"/>
              <a:gd name="T88" fmla="*/ 163809326 w 1413"/>
              <a:gd name="T89" fmla="*/ 2013605934 h 2139"/>
              <a:gd name="T90" fmla="*/ 7559673 w 1413"/>
              <a:gd name="T91" fmla="*/ 1592738985 h 21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413" h="2139">
                <a:moveTo>
                  <a:pt x="876" y="0"/>
                </a:moveTo>
                <a:cubicBezTo>
                  <a:pt x="869" y="49"/>
                  <a:pt x="851" y="99"/>
                  <a:pt x="851" y="149"/>
                </a:cubicBezTo>
                <a:cubicBezTo>
                  <a:pt x="851" y="162"/>
                  <a:pt x="852" y="123"/>
                  <a:pt x="858" y="112"/>
                </a:cubicBezTo>
                <a:cubicBezTo>
                  <a:pt x="861" y="106"/>
                  <a:pt x="893" y="80"/>
                  <a:pt x="901" y="68"/>
                </a:cubicBezTo>
                <a:cubicBezTo>
                  <a:pt x="903" y="147"/>
                  <a:pt x="893" y="380"/>
                  <a:pt x="913" y="304"/>
                </a:cubicBezTo>
                <a:cubicBezTo>
                  <a:pt x="916" y="294"/>
                  <a:pt x="916" y="283"/>
                  <a:pt x="920" y="273"/>
                </a:cubicBezTo>
                <a:cubicBezTo>
                  <a:pt x="922" y="268"/>
                  <a:pt x="928" y="264"/>
                  <a:pt x="932" y="260"/>
                </a:cubicBezTo>
                <a:cubicBezTo>
                  <a:pt x="934" y="253"/>
                  <a:pt x="946" y="202"/>
                  <a:pt x="950" y="186"/>
                </a:cubicBezTo>
                <a:cubicBezTo>
                  <a:pt x="952" y="176"/>
                  <a:pt x="957" y="155"/>
                  <a:pt x="957" y="155"/>
                </a:cubicBezTo>
                <a:cubicBezTo>
                  <a:pt x="976" y="275"/>
                  <a:pt x="974" y="182"/>
                  <a:pt x="981" y="415"/>
                </a:cubicBezTo>
                <a:cubicBezTo>
                  <a:pt x="986" y="359"/>
                  <a:pt x="984" y="277"/>
                  <a:pt x="1037" y="242"/>
                </a:cubicBezTo>
                <a:cubicBezTo>
                  <a:pt x="1039" y="372"/>
                  <a:pt x="1038" y="502"/>
                  <a:pt x="1043" y="632"/>
                </a:cubicBezTo>
                <a:cubicBezTo>
                  <a:pt x="1043" y="641"/>
                  <a:pt x="1048" y="615"/>
                  <a:pt x="1050" y="607"/>
                </a:cubicBezTo>
                <a:cubicBezTo>
                  <a:pt x="1062" y="560"/>
                  <a:pt x="1048" y="605"/>
                  <a:pt x="1068" y="545"/>
                </a:cubicBezTo>
                <a:cubicBezTo>
                  <a:pt x="1072" y="533"/>
                  <a:pt x="1081" y="508"/>
                  <a:pt x="1081" y="508"/>
                </a:cubicBezTo>
                <a:cubicBezTo>
                  <a:pt x="1084" y="624"/>
                  <a:pt x="1080" y="740"/>
                  <a:pt x="1099" y="855"/>
                </a:cubicBezTo>
                <a:cubicBezTo>
                  <a:pt x="1122" y="824"/>
                  <a:pt x="1122" y="794"/>
                  <a:pt x="1142" y="762"/>
                </a:cubicBezTo>
                <a:cubicBezTo>
                  <a:pt x="1151" y="731"/>
                  <a:pt x="1140" y="662"/>
                  <a:pt x="1167" y="731"/>
                </a:cubicBezTo>
                <a:cubicBezTo>
                  <a:pt x="1175" y="791"/>
                  <a:pt x="1179" y="783"/>
                  <a:pt x="1204" y="836"/>
                </a:cubicBezTo>
                <a:cubicBezTo>
                  <a:pt x="1214" y="858"/>
                  <a:pt x="1229" y="904"/>
                  <a:pt x="1229" y="904"/>
                </a:cubicBezTo>
                <a:cubicBezTo>
                  <a:pt x="1235" y="977"/>
                  <a:pt x="1271" y="1083"/>
                  <a:pt x="1204" y="1134"/>
                </a:cubicBezTo>
                <a:cubicBezTo>
                  <a:pt x="1209" y="1070"/>
                  <a:pt x="1206" y="1029"/>
                  <a:pt x="1242" y="979"/>
                </a:cubicBezTo>
                <a:cubicBezTo>
                  <a:pt x="1248" y="954"/>
                  <a:pt x="1252" y="938"/>
                  <a:pt x="1266" y="917"/>
                </a:cubicBezTo>
                <a:cubicBezTo>
                  <a:pt x="1264" y="1074"/>
                  <a:pt x="1264" y="1231"/>
                  <a:pt x="1260" y="1388"/>
                </a:cubicBezTo>
                <a:cubicBezTo>
                  <a:pt x="1260" y="1404"/>
                  <a:pt x="1254" y="1453"/>
                  <a:pt x="1254" y="1437"/>
                </a:cubicBezTo>
                <a:cubicBezTo>
                  <a:pt x="1254" y="1291"/>
                  <a:pt x="1216" y="1311"/>
                  <a:pt x="1279" y="1288"/>
                </a:cubicBezTo>
                <a:cubicBezTo>
                  <a:pt x="1344" y="1391"/>
                  <a:pt x="1228" y="1701"/>
                  <a:pt x="1316" y="1561"/>
                </a:cubicBezTo>
                <a:cubicBezTo>
                  <a:pt x="1322" y="1607"/>
                  <a:pt x="1339" y="1652"/>
                  <a:pt x="1372" y="1685"/>
                </a:cubicBezTo>
                <a:cubicBezTo>
                  <a:pt x="1379" y="1706"/>
                  <a:pt x="1387" y="1719"/>
                  <a:pt x="1403" y="1734"/>
                </a:cubicBezTo>
                <a:cubicBezTo>
                  <a:pt x="1405" y="1740"/>
                  <a:pt x="1409" y="1760"/>
                  <a:pt x="1409" y="1753"/>
                </a:cubicBezTo>
                <a:cubicBezTo>
                  <a:pt x="1409" y="1711"/>
                  <a:pt x="1397" y="1652"/>
                  <a:pt x="1365" y="1623"/>
                </a:cubicBezTo>
                <a:cubicBezTo>
                  <a:pt x="1353" y="1573"/>
                  <a:pt x="1319" y="1545"/>
                  <a:pt x="1291" y="1505"/>
                </a:cubicBezTo>
                <a:cubicBezTo>
                  <a:pt x="1291" y="1505"/>
                  <a:pt x="1300" y="1521"/>
                  <a:pt x="1304" y="1530"/>
                </a:cubicBezTo>
                <a:cubicBezTo>
                  <a:pt x="1324" y="1574"/>
                  <a:pt x="1305" y="1549"/>
                  <a:pt x="1334" y="1580"/>
                </a:cubicBezTo>
                <a:cubicBezTo>
                  <a:pt x="1343" y="1619"/>
                  <a:pt x="1360" y="1682"/>
                  <a:pt x="1378" y="1716"/>
                </a:cubicBezTo>
                <a:cubicBezTo>
                  <a:pt x="1387" y="1765"/>
                  <a:pt x="1393" y="1817"/>
                  <a:pt x="1409" y="1864"/>
                </a:cubicBezTo>
                <a:cubicBezTo>
                  <a:pt x="1407" y="1874"/>
                  <a:pt x="1413" y="1891"/>
                  <a:pt x="1403" y="1895"/>
                </a:cubicBezTo>
                <a:cubicBezTo>
                  <a:pt x="1394" y="1898"/>
                  <a:pt x="1394" y="1879"/>
                  <a:pt x="1390" y="1871"/>
                </a:cubicBezTo>
                <a:cubicBezTo>
                  <a:pt x="1379" y="1846"/>
                  <a:pt x="1375" y="1825"/>
                  <a:pt x="1359" y="1803"/>
                </a:cubicBezTo>
                <a:cubicBezTo>
                  <a:pt x="1352" y="1768"/>
                  <a:pt x="1335" y="1752"/>
                  <a:pt x="1316" y="1722"/>
                </a:cubicBezTo>
                <a:cubicBezTo>
                  <a:pt x="1282" y="1826"/>
                  <a:pt x="1394" y="2139"/>
                  <a:pt x="1279" y="2056"/>
                </a:cubicBezTo>
                <a:cubicBezTo>
                  <a:pt x="1262" y="2024"/>
                  <a:pt x="1253" y="1992"/>
                  <a:pt x="1242" y="1957"/>
                </a:cubicBezTo>
                <a:cubicBezTo>
                  <a:pt x="1220" y="1979"/>
                  <a:pt x="1197" y="2006"/>
                  <a:pt x="1180" y="2032"/>
                </a:cubicBezTo>
                <a:cubicBezTo>
                  <a:pt x="1175" y="2040"/>
                  <a:pt x="1173" y="2050"/>
                  <a:pt x="1167" y="2056"/>
                </a:cubicBezTo>
                <a:cubicBezTo>
                  <a:pt x="1157" y="2066"/>
                  <a:pt x="1126" y="2076"/>
                  <a:pt x="1112" y="2081"/>
                </a:cubicBezTo>
                <a:cubicBezTo>
                  <a:pt x="1091" y="1993"/>
                  <a:pt x="1120" y="2007"/>
                  <a:pt x="1068" y="1995"/>
                </a:cubicBezTo>
                <a:cubicBezTo>
                  <a:pt x="1031" y="2001"/>
                  <a:pt x="1009" y="2014"/>
                  <a:pt x="975" y="2025"/>
                </a:cubicBezTo>
                <a:cubicBezTo>
                  <a:pt x="969" y="2029"/>
                  <a:pt x="962" y="2032"/>
                  <a:pt x="957" y="2038"/>
                </a:cubicBezTo>
                <a:cubicBezTo>
                  <a:pt x="953" y="2043"/>
                  <a:pt x="956" y="2059"/>
                  <a:pt x="950" y="2056"/>
                </a:cubicBezTo>
                <a:cubicBezTo>
                  <a:pt x="943" y="2053"/>
                  <a:pt x="945" y="2040"/>
                  <a:pt x="944" y="2032"/>
                </a:cubicBezTo>
                <a:cubicBezTo>
                  <a:pt x="939" y="2007"/>
                  <a:pt x="952" y="1972"/>
                  <a:pt x="932" y="1957"/>
                </a:cubicBezTo>
                <a:cubicBezTo>
                  <a:pt x="907" y="1938"/>
                  <a:pt x="870" y="1953"/>
                  <a:pt x="839" y="1951"/>
                </a:cubicBezTo>
                <a:cubicBezTo>
                  <a:pt x="837" y="1941"/>
                  <a:pt x="842" y="1925"/>
                  <a:pt x="833" y="1920"/>
                </a:cubicBezTo>
                <a:cubicBezTo>
                  <a:pt x="811" y="1907"/>
                  <a:pt x="782" y="1916"/>
                  <a:pt x="758" y="1908"/>
                </a:cubicBezTo>
                <a:cubicBezTo>
                  <a:pt x="750" y="1899"/>
                  <a:pt x="749" y="1885"/>
                  <a:pt x="740" y="1877"/>
                </a:cubicBezTo>
                <a:cubicBezTo>
                  <a:pt x="724" y="1864"/>
                  <a:pt x="701" y="1863"/>
                  <a:pt x="684" y="1852"/>
                </a:cubicBezTo>
                <a:cubicBezTo>
                  <a:pt x="673" y="1845"/>
                  <a:pt x="665" y="1834"/>
                  <a:pt x="653" y="1827"/>
                </a:cubicBezTo>
                <a:cubicBezTo>
                  <a:pt x="614" y="1805"/>
                  <a:pt x="591" y="1801"/>
                  <a:pt x="560" y="1772"/>
                </a:cubicBezTo>
                <a:cubicBezTo>
                  <a:pt x="571" y="1761"/>
                  <a:pt x="593" y="1761"/>
                  <a:pt x="597" y="1747"/>
                </a:cubicBezTo>
                <a:cubicBezTo>
                  <a:pt x="604" y="1722"/>
                  <a:pt x="572" y="1708"/>
                  <a:pt x="560" y="1697"/>
                </a:cubicBezTo>
                <a:cubicBezTo>
                  <a:pt x="516" y="1659"/>
                  <a:pt x="459" y="1661"/>
                  <a:pt x="412" y="1629"/>
                </a:cubicBezTo>
                <a:cubicBezTo>
                  <a:pt x="422" y="1600"/>
                  <a:pt x="418" y="1518"/>
                  <a:pt x="387" y="1505"/>
                </a:cubicBezTo>
                <a:cubicBezTo>
                  <a:pt x="364" y="1496"/>
                  <a:pt x="313" y="1493"/>
                  <a:pt x="313" y="1493"/>
                </a:cubicBezTo>
                <a:cubicBezTo>
                  <a:pt x="283" y="1463"/>
                  <a:pt x="324" y="1466"/>
                  <a:pt x="288" y="1425"/>
                </a:cubicBezTo>
                <a:cubicBezTo>
                  <a:pt x="261" y="1394"/>
                  <a:pt x="222" y="1379"/>
                  <a:pt x="195" y="1350"/>
                </a:cubicBezTo>
                <a:cubicBezTo>
                  <a:pt x="232" y="1338"/>
                  <a:pt x="196" y="1344"/>
                  <a:pt x="251" y="1369"/>
                </a:cubicBezTo>
                <a:cubicBezTo>
                  <a:pt x="261" y="1373"/>
                  <a:pt x="272" y="1373"/>
                  <a:pt x="282" y="1375"/>
                </a:cubicBezTo>
                <a:cubicBezTo>
                  <a:pt x="298" y="1393"/>
                  <a:pt x="307" y="1400"/>
                  <a:pt x="325" y="1381"/>
                </a:cubicBezTo>
                <a:cubicBezTo>
                  <a:pt x="299" y="1288"/>
                  <a:pt x="313" y="1295"/>
                  <a:pt x="232" y="1264"/>
                </a:cubicBezTo>
                <a:cubicBezTo>
                  <a:pt x="205" y="1235"/>
                  <a:pt x="239" y="1266"/>
                  <a:pt x="189" y="1245"/>
                </a:cubicBezTo>
                <a:cubicBezTo>
                  <a:pt x="180" y="1241"/>
                  <a:pt x="172" y="1234"/>
                  <a:pt x="164" y="1227"/>
                </a:cubicBezTo>
                <a:cubicBezTo>
                  <a:pt x="159" y="1223"/>
                  <a:pt x="146" y="1214"/>
                  <a:pt x="152" y="1214"/>
                </a:cubicBezTo>
                <a:cubicBezTo>
                  <a:pt x="167" y="1214"/>
                  <a:pt x="181" y="1223"/>
                  <a:pt x="195" y="1227"/>
                </a:cubicBezTo>
                <a:cubicBezTo>
                  <a:pt x="233" y="1265"/>
                  <a:pt x="260" y="1292"/>
                  <a:pt x="306" y="1319"/>
                </a:cubicBezTo>
                <a:cubicBezTo>
                  <a:pt x="331" y="1256"/>
                  <a:pt x="291" y="1230"/>
                  <a:pt x="238" y="1220"/>
                </a:cubicBezTo>
                <a:cubicBezTo>
                  <a:pt x="236" y="1214"/>
                  <a:pt x="236" y="1207"/>
                  <a:pt x="232" y="1202"/>
                </a:cubicBezTo>
                <a:cubicBezTo>
                  <a:pt x="227" y="1195"/>
                  <a:pt x="217" y="1191"/>
                  <a:pt x="213" y="1183"/>
                </a:cubicBezTo>
                <a:cubicBezTo>
                  <a:pt x="208" y="1172"/>
                  <a:pt x="211" y="1158"/>
                  <a:pt x="207" y="1146"/>
                </a:cubicBezTo>
                <a:cubicBezTo>
                  <a:pt x="205" y="1140"/>
                  <a:pt x="185" y="1114"/>
                  <a:pt x="182" y="1109"/>
                </a:cubicBezTo>
                <a:cubicBezTo>
                  <a:pt x="158" y="1033"/>
                  <a:pt x="140" y="1022"/>
                  <a:pt x="71" y="997"/>
                </a:cubicBezTo>
                <a:cubicBezTo>
                  <a:pt x="82" y="1026"/>
                  <a:pt x="98" y="1046"/>
                  <a:pt x="114" y="1072"/>
                </a:cubicBezTo>
                <a:cubicBezTo>
                  <a:pt x="172" y="1042"/>
                  <a:pt x="152" y="967"/>
                  <a:pt x="139" y="904"/>
                </a:cubicBezTo>
                <a:cubicBezTo>
                  <a:pt x="137" y="893"/>
                  <a:pt x="122" y="889"/>
                  <a:pt x="114" y="880"/>
                </a:cubicBezTo>
                <a:cubicBezTo>
                  <a:pt x="87" y="849"/>
                  <a:pt x="77" y="805"/>
                  <a:pt x="46" y="774"/>
                </a:cubicBezTo>
                <a:cubicBezTo>
                  <a:pt x="30" y="840"/>
                  <a:pt x="75" y="860"/>
                  <a:pt x="102" y="917"/>
                </a:cubicBezTo>
                <a:cubicBezTo>
                  <a:pt x="117" y="949"/>
                  <a:pt x="106" y="937"/>
                  <a:pt x="133" y="954"/>
                </a:cubicBezTo>
                <a:cubicBezTo>
                  <a:pt x="139" y="964"/>
                  <a:pt x="145" y="975"/>
                  <a:pt x="152" y="985"/>
                </a:cubicBezTo>
                <a:cubicBezTo>
                  <a:pt x="162" y="1000"/>
                  <a:pt x="182" y="1028"/>
                  <a:pt x="182" y="1028"/>
                </a:cubicBezTo>
                <a:cubicBezTo>
                  <a:pt x="178" y="993"/>
                  <a:pt x="175" y="958"/>
                  <a:pt x="170" y="923"/>
                </a:cubicBezTo>
                <a:cubicBezTo>
                  <a:pt x="162" y="866"/>
                  <a:pt x="101" y="838"/>
                  <a:pt x="65" y="799"/>
                </a:cubicBezTo>
                <a:cubicBezTo>
                  <a:pt x="55" y="770"/>
                  <a:pt x="32" y="718"/>
                  <a:pt x="15" y="694"/>
                </a:cubicBezTo>
                <a:cubicBezTo>
                  <a:pt x="0" y="649"/>
                  <a:pt x="3" y="670"/>
                  <a:pt x="3" y="632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7" name="Freeform 17"/>
          <p:cNvSpPr>
            <a:spLocks/>
          </p:cNvSpPr>
          <p:nvPr/>
        </p:nvSpPr>
        <p:spPr bwMode="auto">
          <a:xfrm>
            <a:off x="4965700" y="3509964"/>
            <a:ext cx="2293938" cy="3165475"/>
          </a:xfrm>
          <a:custGeom>
            <a:avLst/>
            <a:gdLst>
              <a:gd name="T0" fmla="*/ 30241882 w 1445"/>
              <a:gd name="T1" fmla="*/ 47883763 h 1994"/>
              <a:gd name="T2" fmla="*/ 93246595 w 1445"/>
              <a:gd name="T3" fmla="*/ 126007813 h 1994"/>
              <a:gd name="T4" fmla="*/ 312499443 w 1445"/>
              <a:gd name="T5" fmla="*/ 438507188 h 1994"/>
              <a:gd name="T6" fmla="*/ 171370662 w 1445"/>
              <a:gd name="T7" fmla="*/ 438507188 h 1994"/>
              <a:gd name="T8" fmla="*/ 108367536 w 1445"/>
              <a:gd name="T9" fmla="*/ 297378438 h 1994"/>
              <a:gd name="T10" fmla="*/ 186491603 w 1445"/>
              <a:gd name="T11" fmla="*/ 748487200 h 1994"/>
              <a:gd name="T12" fmla="*/ 108367536 w 1445"/>
              <a:gd name="T13" fmla="*/ 670361563 h 1994"/>
              <a:gd name="T14" fmla="*/ 342741325 w 1445"/>
              <a:gd name="T15" fmla="*/ 1108868750 h 1994"/>
              <a:gd name="T16" fmla="*/ 312499443 w 1445"/>
              <a:gd name="T17" fmla="*/ 1295360313 h 1994"/>
              <a:gd name="T18" fmla="*/ 201612544 w 1445"/>
              <a:gd name="T19" fmla="*/ 1123989688 h 1994"/>
              <a:gd name="T20" fmla="*/ 201612544 w 1445"/>
              <a:gd name="T21" fmla="*/ 1310481250 h 1994"/>
              <a:gd name="T22" fmla="*/ 312499443 w 1445"/>
              <a:gd name="T23" fmla="*/ 1544856575 h 1994"/>
              <a:gd name="T24" fmla="*/ 357862266 w 1445"/>
              <a:gd name="T25" fmla="*/ 1655743450 h 1994"/>
              <a:gd name="T26" fmla="*/ 249496317 w 1445"/>
              <a:gd name="T27" fmla="*/ 1764109375 h 1994"/>
              <a:gd name="T28" fmla="*/ 405746038 w 1445"/>
              <a:gd name="T29" fmla="*/ 2147483647 h 1994"/>
              <a:gd name="T30" fmla="*/ 342741325 w 1445"/>
              <a:gd name="T31" fmla="*/ 2147483647 h 1994"/>
              <a:gd name="T32" fmla="*/ 607358582 w 1445"/>
              <a:gd name="T33" fmla="*/ 2147483647 h 1994"/>
              <a:gd name="T34" fmla="*/ 577116701 w 1445"/>
              <a:gd name="T35" fmla="*/ 2147483647 h 1994"/>
              <a:gd name="T36" fmla="*/ 577116701 w 1445"/>
              <a:gd name="T37" fmla="*/ 2147483647 h 1994"/>
              <a:gd name="T38" fmla="*/ 826611430 w 1445"/>
              <a:gd name="T39" fmla="*/ 2147483647 h 1994"/>
              <a:gd name="T40" fmla="*/ 700603590 w 1445"/>
              <a:gd name="T41" fmla="*/ 2147483647 h 1994"/>
              <a:gd name="T42" fmla="*/ 919858025 w 1445"/>
              <a:gd name="T43" fmla="*/ 2147483647 h 1994"/>
              <a:gd name="T44" fmla="*/ 952619270 w 1445"/>
              <a:gd name="T45" fmla="*/ 2147483647 h 1994"/>
              <a:gd name="T46" fmla="*/ 1060986806 w 1445"/>
              <a:gd name="T47" fmla="*/ 2147483647 h 1994"/>
              <a:gd name="T48" fmla="*/ 1154231814 w 1445"/>
              <a:gd name="T49" fmla="*/ 2147483647 h 1994"/>
              <a:gd name="T50" fmla="*/ 1466731257 w 1445"/>
              <a:gd name="T51" fmla="*/ 2147483647 h 1994"/>
              <a:gd name="T52" fmla="*/ 1809472582 w 1445"/>
              <a:gd name="T53" fmla="*/ 2147483647 h 1994"/>
              <a:gd name="T54" fmla="*/ 1965722303 w 1445"/>
              <a:gd name="T55" fmla="*/ 2147483647 h 1994"/>
              <a:gd name="T56" fmla="*/ 2121972025 w 1445"/>
              <a:gd name="T57" fmla="*/ 2147483647 h 1994"/>
              <a:gd name="T58" fmla="*/ 2147483647 w 1445"/>
              <a:gd name="T59" fmla="*/ 2147483647 h 1994"/>
              <a:gd name="T60" fmla="*/ 2147483647 w 1445"/>
              <a:gd name="T61" fmla="*/ 2147483647 h 1994"/>
              <a:gd name="T62" fmla="*/ 2147483647 w 1445"/>
              <a:gd name="T63" fmla="*/ 2147483647 h 1994"/>
              <a:gd name="T64" fmla="*/ 2147483647 w 1445"/>
              <a:gd name="T65" fmla="*/ 2147483647 h 1994"/>
              <a:gd name="T66" fmla="*/ 2147483647 w 1445"/>
              <a:gd name="T67" fmla="*/ 2147483647 h 1994"/>
              <a:gd name="T68" fmla="*/ 2147483647 w 1445"/>
              <a:gd name="T69" fmla="*/ 2147483647 h 1994"/>
              <a:gd name="T70" fmla="*/ 2147483647 w 1445"/>
              <a:gd name="T71" fmla="*/ 2147483647 h 1994"/>
              <a:gd name="T72" fmla="*/ 2147483647 w 1445"/>
              <a:gd name="T73" fmla="*/ 2147483647 h 1994"/>
              <a:gd name="T74" fmla="*/ 2147483647 w 1445"/>
              <a:gd name="T75" fmla="*/ 2147483647 h 1994"/>
              <a:gd name="T76" fmla="*/ 2147483647 w 1445"/>
              <a:gd name="T77" fmla="*/ 2147483647 h 199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45" h="1994">
                <a:moveTo>
                  <a:pt x="0" y="0"/>
                </a:moveTo>
                <a:cubicBezTo>
                  <a:pt x="4" y="6"/>
                  <a:pt x="7" y="14"/>
                  <a:pt x="12" y="19"/>
                </a:cubicBezTo>
                <a:cubicBezTo>
                  <a:pt x="17" y="24"/>
                  <a:pt x="26" y="25"/>
                  <a:pt x="31" y="31"/>
                </a:cubicBezTo>
                <a:cubicBezTo>
                  <a:pt x="35" y="36"/>
                  <a:pt x="33" y="45"/>
                  <a:pt x="37" y="50"/>
                </a:cubicBezTo>
                <a:cubicBezTo>
                  <a:pt x="45" y="61"/>
                  <a:pt x="62" y="64"/>
                  <a:pt x="74" y="68"/>
                </a:cubicBezTo>
                <a:cubicBezTo>
                  <a:pt x="103" y="99"/>
                  <a:pt x="105" y="138"/>
                  <a:pt x="124" y="174"/>
                </a:cubicBezTo>
                <a:cubicBezTo>
                  <a:pt x="122" y="182"/>
                  <a:pt x="124" y="193"/>
                  <a:pt x="117" y="198"/>
                </a:cubicBezTo>
                <a:cubicBezTo>
                  <a:pt x="114" y="200"/>
                  <a:pt x="75" y="176"/>
                  <a:pt x="68" y="174"/>
                </a:cubicBezTo>
                <a:cubicBezTo>
                  <a:pt x="64" y="168"/>
                  <a:pt x="58" y="162"/>
                  <a:pt x="55" y="155"/>
                </a:cubicBezTo>
                <a:cubicBezTo>
                  <a:pt x="50" y="143"/>
                  <a:pt x="43" y="118"/>
                  <a:pt x="43" y="118"/>
                </a:cubicBezTo>
                <a:cubicBezTo>
                  <a:pt x="51" y="183"/>
                  <a:pt x="50" y="256"/>
                  <a:pt x="80" y="316"/>
                </a:cubicBezTo>
                <a:cubicBezTo>
                  <a:pt x="83" y="322"/>
                  <a:pt x="76" y="303"/>
                  <a:pt x="74" y="297"/>
                </a:cubicBezTo>
                <a:cubicBezTo>
                  <a:pt x="72" y="290"/>
                  <a:pt x="61" y="289"/>
                  <a:pt x="55" y="285"/>
                </a:cubicBezTo>
                <a:cubicBezTo>
                  <a:pt x="51" y="279"/>
                  <a:pt x="43" y="259"/>
                  <a:pt x="43" y="266"/>
                </a:cubicBezTo>
                <a:cubicBezTo>
                  <a:pt x="43" y="286"/>
                  <a:pt x="73" y="322"/>
                  <a:pt x="80" y="335"/>
                </a:cubicBezTo>
                <a:cubicBezTo>
                  <a:pt x="99" y="370"/>
                  <a:pt x="108" y="410"/>
                  <a:pt x="136" y="440"/>
                </a:cubicBezTo>
                <a:cubicBezTo>
                  <a:pt x="140" y="461"/>
                  <a:pt x="156" y="519"/>
                  <a:pt x="155" y="520"/>
                </a:cubicBezTo>
                <a:cubicBezTo>
                  <a:pt x="148" y="528"/>
                  <a:pt x="134" y="516"/>
                  <a:pt x="124" y="514"/>
                </a:cubicBezTo>
                <a:cubicBezTo>
                  <a:pt x="111" y="498"/>
                  <a:pt x="92" y="485"/>
                  <a:pt x="86" y="465"/>
                </a:cubicBezTo>
                <a:cubicBezTo>
                  <a:pt x="84" y="459"/>
                  <a:pt x="84" y="451"/>
                  <a:pt x="80" y="446"/>
                </a:cubicBezTo>
                <a:cubicBezTo>
                  <a:pt x="72" y="436"/>
                  <a:pt x="58" y="430"/>
                  <a:pt x="49" y="421"/>
                </a:cubicBezTo>
                <a:cubicBezTo>
                  <a:pt x="56" y="452"/>
                  <a:pt x="64" y="492"/>
                  <a:pt x="80" y="520"/>
                </a:cubicBezTo>
                <a:cubicBezTo>
                  <a:pt x="89" y="536"/>
                  <a:pt x="111" y="564"/>
                  <a:pt x="111" y="564"/>
                </a:cubicBezTo>
                <a:cubicBezTo>
                  <a:pt x="116" y="592"/>
                  <a:pt x="114" y="591"/>
                  <a:pt x="124" y="613"/>
                </a:cubicBezTo>
                <a:cubicBezTo>
                  <a:pt x="128" y="621"/>
                  <a:pt x="133" y="629"/>
                  <a:pt x="136" y="638"/>
                </a:cubicBezTo>
                <a:cubicBezTo>
                  <a:pt x="139" y="644"/>
                  <a:pt x="146" y="663"/>
                  <a:pt x="142" y="657"/>
                </a:cubicBezTo>
                <a:cubicBezTo>
                  <a:pt x="119" y="621"/>
                  <a:pt x="125" y="617"/>
                  <a:pt x="93" y="595"/>
                </a:cubicBezTo>
                <a:cubicBezTo>
                  <a:pt x="95" y="630"/>
                  <a:pt x="96" y="665"/>
                  <a:pt x="99" y="700"/>
                </a:cubicBezTo>
                <a:cubicBezTo>
                  <a:pt x="102" y="732"/>
                  <a:pt x="130" y="759"/>
                  <a:pt x="142" y="787"/>
                </a:cubicBezTo>
                <a:cubicBezTo>
                  <a:pt x="150" y="807"/>
                  <a:pt x="158" y="849"/>
                  <a:pt x="161" y="861"/>
                </a:cubicBezTo>
                <a:cubicBezTo>
                  <a:pt x="163" y="869"/>
                  <a:pt x="167" y="886"/>
                  <a:pt x="167" y="886"/>
                </a:cubicBezTo>
                <a:cubicBezTo>
                  <a:pt x="124" y="900"/>
                  <a:pt x="87" y="874"/>
                  <a:pt x="136" y="923"/>
                </a:cubicBezTo>
                <a:cubicBezTo>
                  <a:pt x="154" y="962"/>
                  <a:pt x="190" y="989"/>
                  <a:pt x="217" y="1022"/>
                </a:cubicBezTo>
                <a:cubicBezTo>
                  <a:pt x="232" y="1041"/>
                  <a:pt x="230" y="1048"/>
                  <a:pt x="241" y="1072"/>
                </a:cubicBezTo>
                <a:cubicBezTo>
                  <a:pt x="245" y="1080"/>
                  <a:pt x="254" y="1105"/>
                  <a:pt x="254" y="1096"/>
                </a:cubicBezTo>
                <a:cubicBezTo>
                  <a:pt x="254" y="1075"/>
                  <a:pt x="237" y="1033"/>
                  <a:pt x="229" y="1010"/>
                </a:cubicBezTo>
                <a:cubicBezTo>
                  <a:pt x="227" y="997"/>
                  <a:pt x="223" y="959"/>
                  <a:pt x="223" y="972"/>
                </a:cubicBezTo>
                <a:cubicBezTo>
                  <a:pt x="223" y="995"/>
                  <a:pt x="221" y="1019"/>
                  <a:pt x="229" y="1041"/>
                </a:cubicBezTo>
                <a:cubicBezTo>
                  <a:pt x="237" y="1061"/>
                  <a:pt x="301" y="1145"/>
                  <a:pt x="322" y="1164"/>
                </a:cubicBezTo>
                <a:cubicBezTo>
                  <a:pt x="330" y="1191"/>
                  <a:pt x="335" y="1205"/>
                  <a:pt x="328" y="1233"/>
                </a:cubicBezTo>
                <a:cubicBezTo>
                  <a:pt x="316" y="1227"/>
                  <a:pt x="302" y="1222"/>
                  <a:pt x="291" y="1214"/>
                </a:cubicBezTo>
                <a:cubicBezTo>
                  <a:pt x="285" y="1209"/>
                  <a:pt x="283" y="1190"/>
                  <a:pt x="278" y="1195"/>
                </a:cubicBezTo>
                <a:cubicBezTo>
                  <a:pt x="272" y="1201"/>
                  <a:pt x="283" y="1212"/>
                  <a:pt x="285" y="1220"/>
                </a:cubicBezTo>
                <a:cubicBezTo>
                  <a:pt x="296" y="1263"/>
                  <a:pt x="322" y="1270"/>
                  <a:pt x="365" y="1276"/>
                </a:cubicBezTo>
                <a:cubicBezTo>
                  <a:pt x="396" y="1291"/>
                  <a:pt x="415" y="1307"/>
                  <a:pt x="439" y="1332"/>
                </a:cubicBezTo>
                <a:cubicBezTo>
                  <a:pt x="336" y="1342"/>
                  <a:pt x="400" y="1321"/>
                  <a:pt x="378" y="1387"/>
                </a:cubicBezTo>
                <a:cubicBezTo>
                  <a:pt x="333" y="1373"/>
                  <a:pt x="380" y="1409"/>
                  <a:pt x="390" y="1425"/>
                </a:cubicBezTo>
                <a:cubicBezTo>
                  <a:pt x="383" y="1459"/>
                  <a:pt x="395" y="1485"/>
                  <a:pt x="421" y="1511"/>
                </a:cubicBezTo>
                <a:cubicBezTo>
                  <a:pt x="440" y="1530"/>
                  <a:pt x="483" y="1561"/>
                  <a:pt x="483" y="1561"/>
                </a:cubicBezTo>
                <a:cubicBezTo>
                  <a:pt x="520" y="1534"/>
                  <a:pt x="484" y="1534"/>
                  <a:pt x="458" y="1518"/>
                </a:cubicBezTo>
                <a:cubicBezTo>
                  <a:pt x="496" y="1504"/>
                  <a:pt x="466" y="1531"/>
                  <a:pt x="501" y="1542"/>
                </a:cubicBezTo>
                <a:cubicBezTo>
                  <a:pt x="527" y="1550"/>
                  <a:pt x="582" y="1561"/>
                  <a:pt x="582" y="1561"/>
                </a:cubicBezTo>
                <a:cubicBezTo>
                  <a:pt x="591" y="1575"/>
                  <a:pt x="623" y="1624"/>
                  <a:pt x="631" y="1629"/>
                </a:cubicBezTo>
                <a:cubicBezTo>
                  <a:pt x="662" y="1649"/>
                  <a:pt x="692" y="1671"/>
                  <a:pt x="718" y="1697"/>
                </a:cubicBezTo>
                <a:cubicBezTo>
                  <a:pt x="752" y="1731"/>
                  <a:pt x="721" y="1717"/>
                  <a:pt x="755" y="1728"/>
                </a:cubicBezTo>
                <a:cubicBezTo>
                  <a:pt x="761" y="1751"/>
                  <a:pt x="764" y="1767"/>
                  <a:pt x="780" y="1784"/>
                </a:cubicBezTo>
                <a:cubicBezTo>
                  <a:pt x="792" y="1821"/>
                  <a:pt x="759" y="1826"/>
                  <a:pt x="805" y="1815"/>
                </a:cubicBezTo>
                <a:cubicBezTo>
                  <a:pt x="817" y="1817"/>
                  <a:pt x="832" y="1814"/>
                  <a:pt x="842" y="1821"/>
                </a:cubicBezTo>
                <a:cubicBezTo>
                  <a:pt x="861" y="1834"/>
                  <a:pt x="859" y="1861"/>
                  <a:pt x="873" y="1877"/>
                </a:cubicBezTo>
                <a:cubicBezTo>
                  <a:pt x="890" y="1897"/>
                  <a:pt x="916" y="1920"/>
                  <a:pt x="941" y="1926"/>
                </a:cubicBezTo>
                <a:cubicBezTo>
                  <a:pt x="982" y="1915"/>
                  <a:pt x="992" y="1903"/>
                  <a:pt x="1028" y="1920"/>
                </a:cubicBezTo>
                <a:cubicBezTo>
                  <a:pt x="1034" y="1926"/>
                  <a:pt x="1057" y="1951"/>
                  <a:pt x="1059" y="1951"/>
                </a:cubicBezTo>
                <a:cubicBezTo>
                  <a:pt x="1076" y="1949"/>
                  <a:pt x="1108" y="1932"/>
                  <a:pt x="1108" y="1932"/>
                </a:cubicBezTo>
                <a:cubicBezTo>
                  <a:pt x="1142" y="1984"/>
                  <a:pt x="1134" y="1968"/>
                  <a:pt x="1189" y="1994"/>
                </a:cubicBezTo>
                <a:cubicBezTo>
                  <a:pt x="1226" y="1987"/>
                  <a:pt x="1243" y="1971"/>
                  <a:pt x="1269" y="1945"/>
                </a:cubicBezTo>
                <a:cubicBezTo>
                  <a:pt x="1271" y="1928"/>
                  <a:pt x="1259" y="1895"/>
                  <a:pt x="1276" y="1895"/>
                </a:cubicBezTo>
                <a:cubicBezTo>
                  <a:pt x="1297" y="1895"/>
                  <a:pt x="1301" y="1928"/>
                  <a:pt x="1313" y="1945"/>
                </a:cubicBezTo>
                <a:cubicBezTo>
                  <a:pt x="1323" y="1958"/>
                  <a:pt x="1339" y="1964"/>
                  <a:pt x="1350" y="1976"/>
                </a:cubicBezTo>
                <a:cubicBezTo>
                  <a:pt x="1381" y="1969"/>
                  <a:pt x="1384" y="1961"/>
                  <a:pt x="1393" y="1932"/>
                </a:cubicBezTo>
                <a:cubicBezTo>
                  <a:pt x="1389" y="1883"/>
                  <a:pt x="1397" y="1853"/>
                  <a:pt x="1362" y="1821"/>
                </a:cubicBezTo>
                <a:cubicBezTo>
                  <a:pt x="1347" y="1774"/>
                  <a:pt x="1342" y="1774"/>
                  <a:pt x="1369" y="1809"/>
                </a:cubicBezTo>
                <a:cubicBezTo>
                  <a:pt x="1371" y="1815"/>
                  <a:pt x="1369" y="1825"/>
                  <a:pt x="1375" y="1827"/>
                </a:cubicBezTo>
                <a:cubicBezTo>
                  <a:pt x="1382" y="1829"/>
                  <a:pt x="1392" y="1822"/>
                  <a:pt x="1393" y="1815"/>
                </a:cubicBezTo>
                <a:cubicBezTo>
                  <a:pt x="1400" y="1768"/>
                  <a:pt x="1397" y="1720"/>
                  <a:pt x="1399" y="1672"/>
                </a:cubicBezTo>
                <a:cubicBezTo>
                  <a:pt x="1395" y="1633"/>
                  <a:pt x="1394" y="1593"/>
                  <a:pt x="1387" y="1555"/>
                </a:cubicBezTo>
                <a:cubicBezTo>
                  <a:pt x="1385" y="1547"/>
                  <a:pt x="1381" y="1571"/>
                  <a:pt x="1381" y="1579"/>
                </a:cubicBezTo>
                <a:cubicBezTo>
                  <a:pt x="1381" y="1592"/>
                  <a:pt x="1382" y="1605"/>
                  <a:pt x="1387" y="1617"/>
                </a:cubicBezTo>
                <a:cubicBezTo>
                  <a:pt x="1397" y="1641"/>
                  <a:pt x="1413" y="1655"/>
                  <a:pt x="1430" y="1672"/>
                </a:cubicBezTo>
                <a:cubicBezTo>
                  <a:pt x="1445" y="1607"/>
                  <a:pt x="1437" y="1652"/>
                  <a:pt x="1437" y="1536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8" name="Freeform 18"/>
          <p:cNvSpPr>
            <a:spLocks/>
          </p:cNvSpPr>
          <p:nvPr/>
        </p:nvSpPr>
        <p:spPr bwMode="auto">
          <a:xfrm>
            <a:off x="3792539" y="2924175"/>
            <a:ext cx="1150937" cy="3746500"/>
          </a:xfrm>
          <a:custGeom>
            <a:avLst/>
            <a:gdLst>
              <a:gd name="T0" fmla="*/ 1719231684 w 751"/>
              <a:gd name="T1" fmla="*/ 881629989 h 2533"/>
              <a:gd name="T2" fmla="*/ 1763856162 w 751"/>
              <a:gd name="T3" fmla="*/ 704429265 h 2533"/>
              <a:gd name="T4" fmla="*/ 1719231684 w 751"/>
              <a:gd name="T5" fmla="*/ 271269969 h 2533"/>
              <a:gd name="T6" fmla="*/ 1601797796 w 751"/>
              <a:gd name="T7" fmla="*/ 203452847 h 2533"/>
              <a:gd name="T8" fmla="*/ 1268285065 w 751"/>
              <a:gd name="T9" fmla="*/ 0 h 2533"/>
              <a:gd name="T10" fmla="*/ 803246748 w 751"/>
              <a:gd name="T11" fmla="*/ 41564999 h 2533"/>
              <a:gd name="T12" fmla="*/ 685812861 w 751"/>
              <a:gd name="T13" fmla="*/ 135635724 h 2533"/>
              <a:gd name="T14" fmla="*/ 584820055 w 751"/>
              <a:gd name="T15" fmla="*/ 297522093 h 2533"/>
              <a:gd name="T16" fmla="*/ 540195576 w 751"/>
              <a:gd name="T17" fmla="*/ 310648894 h 2533"/>
              <a:gd name="T18" fmla="*/ 453294469 w 751"/>
              <a:gd name="T19" fmla="*/ 433157817 h 2533"/>
              <a:gd name="T20" fmla="*/ 411017840 w 751"/>
              <a:gd name="T21" fmla="*/ 595045665 h 2533"/>
              <a:gd name="T22" fmla="*/ 366393361 w 751"/>
              <a:gd name="T23" fmla="*/ 2147483647 h 2533"/>
              <a:gd name="T24" fmla="*/ 265400555 w 751"/>
              <a:gd name="T25" fmla="*/ 2147483647 h 2533"/>
              <a:gd name="T26" fmla="*/ 176150065 w 751"/>
              <a:gd name="T27" fmla="*/ 2147483647 h 2533"/>
              <a:gd name="T28" fmla="*/ 162058366 w 751"/>
              <a:gd name="T29" fmla="*/ 2147483647 h 2533"/>
              <a:gd name="T30" fmla="*/ 133874969 w 751"/>
              <a:gd name="T31" fmla="*/ 2147483647 h 2533"/>
              <a:gd name="T32" fmla="*/ 119783270 w 751"/>
              <a:gd name="T33" fmla="*/ 2147483647 h 2533"/>
              <a:gd name="T34" fmla="*/ 103342189 w 751"/>
              <a:gd name="T35" fmla="*/ 2147483647 h 2533"/>
              <a:gd name="T36" fmla="*/ 147966668 w 751"/>
              <a:gd name="T37" fmla="*/ 2147483647 h 2533"/>
              <a:gd name="T38" fmla="*/ 248959474 w 751"/>
              <a:gd name="T39" fmla="*/ 2147483647 h 2533"/>
              <a:gd name="T40" fmla="*/ 352301662 w 751"/>
              <a:gd name="T41" fmla="*/ 2147483647 h 2533"/>
              <a:gd name="T42" fmla="*/ 411017840 w 751"/>
              <a:gd name="T43" fmla="*/ 2147483647 h 2533"/>
              <a:gd name="T44" fmla="*/ 483827249 w 751"/>
              <a:gd name="T45" fmla="*/ 2147483647 h 2533"/>
              <a:gd name="T46" fmla="*/ 758622269 w 751"/>
              <a:gd name="T47" fmla="*/ 2147483647 h 2533"/>
              <a:gd name="T48" fmla="*/ 861964458 w 751"/>
              <a:gd name="T49" fmla="*/ 2147483647 h 2533"/>
              <a:gd name="T50" fmla="*/ 934773867 w 751"/>
              <a:gd name="T51" fmla="*/ 2147483647 h 253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51" h="2533">
                <a:moveTo>
                  <a:pt x="732" y="403"/>
                </a:moveTo>
                <a:cubicBezTo>
                  <a:pt x="739" y="376"/>
                  <a:pt x="746" y="350"/>
                  <a:pt x="751" y="322"/>
                </a:cubicBezTo>
                <a:cubicBezTo>
                  <a:pt x="745" y="256"/>
                  <a:pt x="738" y="190"/>
                  <a:pt x="732" y="124"/>
                </a:cubicBezTo>
                <a:cubicBezTo>
                  <a:pt x="730" y="104"/>
                  <a:pt x="697" y="105"/>
                  <a:pt x="682" y="93"/>
                </a:cubicBezTo>
                <a:cubicBezTo>
                  <a:pt x="640" y="60"/>
                  <a:pt x="593" y="13"/>
                  <a:pt x="540" y="0"/>
                </a:cubicBezTo>
                <a:cubicBezTo>
                  <a:pt x="442" y="4"/>
                  <a:pt x="420" y="6"/>
                  <a:pt x="342" y="19"/>
                </a:cubicBezTo>
                <a:cubicBezTo>
                  <a:pt x="323" y="31"/>
                  <a:pt x="292" y="62"/>
                  <a:pt x="292" y="62"/>
                </a:cubicBezTo>
                <a:cubicBezTo>
                  <a:pt x="289" y="72"/>
                  <a:pt x="254" y="131"/>
                  <a:pt x="249" y="136"/>
                </a:cubicBezTo>
                <a:cubicBezTo>
                  <a:pt x="244" y="141"/>
                  <a:pt x="236" y="140"/>
                  <a:pt x="230" y="142"/>
                </a:cubicBezTo>
                <a:cubicBezTo>
                  <a:pt x="222" y="168"/>
                  <a:pt x="200" y="171"/>
                  <a:pt x="193" y="198"/>
                </a:cubicBezTo>
                <a:cubicBezTo>
                  <a:pt x="187" y="223"/>
                  <a:pt x="175" y="272"/>
                  <a:pt x="175" y="272"/>
                </a:cubicBezTo>
                <a:cubicBezTo>
                  <a:pt x="137" y="609"/>
                  <a:pt x="166" y="459"/>
                  <a:pt x="156" y="1171"/>
                </a:cubicBezTo>
                <a:cubicBezTo>
                  <a:pt x="155" y="1218"/>
                  <a:pt x="137" y="1262"/>
                  <a:pt x="113" y="1301"/>
                </a:cubicBezTo>
                <a:cubicBezTo>
                  <a:pt x="106" y="1332"/>
                  <a:pt x="94" y="1361"/>
                  <a:pt x="75" y="1387"/>
                </a:cubicBezTo>
                <a:cubicBezTo>
                  <a:pt x="73" y="1393"/>
                  <a:pt x="72" y="1400"/>
                  <a:pt x="69" y="1406"/>
                </a:cubicBezTo>
                <a:cubicBezTo>
                  <a:pt x="66" y="1412"/>
                  <a:pt x="59" y="1417"/>
                  <a:pt x="57" y="1424"/>
                </a:cubicBezTo>
                <a:cubicBezTo>
                  <a:pt x="53" y="1434"/>
                  <a:pt x="54" y="1445"/>
                  <a:pt x="51" y="1455"/>
                </a:cubicBezTo>
                <a:cubicBezTo>
                  <a:pt x="49" y="1462"/>
                  <a:pt x="46" y="1468"/>
                  <a:pt x="44" y="1474"/>
                </a:cubicBezTo>
                <a:cubicBezTo>
                  <a:pt x="37" y="1587"/>
                  <a:pt x="0" y="1727"/>
                  <a:pt x="63" y="1827"/>
                </a:cubicBezTo>
                <a:cubicBezTo>
                  <a:pt x="73" y="1883"/>
                  <a:pt x="87" y="1945"/>
                  <a:pt x="106" y="2000"/>
                </a:cubicBezTo>
                <a:cubicBezTo>
                  <a:pt x="117" y="2033"/>
                  <a:pt x="137" y="2061"/>
                  <a:pt x="150" y="2093"/>
                </a:cubicBezTo>
                <a:cubicBezTo>
                  <a:pt x="164" y="2164"/>
                  <a:pt x="152" y="2136"/>
                  <a:pt x="175" y="2180"/>
                </a:cubicBezTo>
                <a:cubicBezTo>
                  <a:pt x="186" y="2237"/>
                  <a:pt x="172" y="2187"/>
                  <a:pt x="206" y="2248"/>
                </a:cubicBezTo>
                <a:cubicBezTo>
                  <a:pt x="239" y="2308"/>
                  <a:pt x="265" y="2380"/>
                  <a:pt x="323" y="2422"/>
                </a:cubicBezTo>
                <a:cubicBezTo>
                  <a:pt x="332" y="2449"/>
                  <a:pt x="367" y="2496"/>
                  <a:pt x="367" y="2496"/>
                </a:cubicBezTo>
                <a:cubicBezTo>
                  <a:pt x="372" y="2512"/>
                  <a:pt x="377" y="2533"/>
                  <a:pt x="398" y="2533"/>
                </a:cubicBezTo>
              </a:path>
            </a:pathLst>
          </a:custGeom>
          <a:noFill/>
          <a:ln w="57150" cmpd="sng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9" name="Freeform 19"/>
          <p:cNvSpPr>
            <a:spLocks/>
          </p:cNvSpPr>
          <p:nvPr/>
        </p:nvSpPr>
        <p:spPr bwMode="auto">
          <a:xfrm>
            <a:off x="6440489" y="3165475"/>
            <a:ext cx="333375" cy="166688"/>
          </a:xfrm>
          <a:custGeom>
            <a:avLst/>
            <a:gdLst>
              <a:gd name="T0" fmla="*/ 0 w 210"/>
              <a:gd name="T1" fmla="*/ 219255045 h 105"/>
              <a:gd name="T2" fmla="*/ 234375325 w 210"/>
              <a:gd name="T3" fmla="*/ 234376028 h 105"/>
              <a:gd name="T4" fmla="*/ 483870000 w 210"/>
              <a:gd name="T5" fmla="*/ 78125872 h 105"/>
              <a:gd name="T6" fmla="*/ 529232813 w 210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0" h="105">
                <a:moveTo>
                  <a:pt x="0" y="87"/>
                </a:moveTo>
                <a:cubicBezTo>
                  <a:pt x="55" y="105"/>
                  <a:pt x="24" y="100"/>
                  <a:pt x="93" y="93"/>
                </a:cubicBezTo>
                <a:cubicBezTo>
                  <a:pt x="127" y="68"/>
                  <a:pt x="152" y="44"/>
                  <a:pt x="192" y="31"/>
                </a:cubicBezTo>
                <a:cubicBezTo>
                  <a:pt x="205" y="4"/>
                  <a:pt x="198" y="14"/>
                  <a:pt x="210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0" name="Freeform 20"/>
          <p:cNvSpPr>
            <a:spLocks/>
          </p:cNvSpPr>
          <p:nvPr/>
        </p:nvSpPr>
        <p:spPr bwMode="auto">
          <a:xfrm>
            <a:off x="6440488" y="3273426"/>
            <a:ext cx="373062" cy="85725"/>
          </a:xfrm>
          <a:custGeom>
            <a:avLst/>
            <a:gdLst>
              <a:gd name="T0" fmla="*/ 0 w 235"/>
              <a:gd name="T1" fmla="*/ 78125638 h 54"/>
              <a:gd name="T2" fmla="*/ 483869351 w 235"/>
              <a:gd name="T3" fmla="*/ 95765938 h 54"/>
              <a:gd name="T4" fmla="*/ 592235131 w 235"/>
              <a:gd name="T5" fmla="*/ 0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" h="54">
                <a:moveTo>
                  <a:pt x="0" y="31"/>
                </a:moveTo>
                <a:cubicBezTo>
                  <a:pt x="59" y="54"/>
                  <a:pt x="132" y="41"/>
                  <a:pt x="192" y="38"/>
                </a:cubicBezTo>
                <a:cubicBezTo>
                  <a:pt x="209" y="26"/>
                  <a:pt x="226" y="19"/>
                  <a:pt x="23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1" name="Freeform 21"/>
          <p:cNvSpPr>
            <a:spLocks/>
          </p:cNvSpPr>
          <p:nvPr/>
        </p:nvSpPr>
        <p:spPr bwMode="auto">
          <a:xfrm>
            <a:off x="6450013" y="3322638"/>
            <a:ext cx="323850" cy="152400"/>
          </a:xfrm>
          <a:custGeom>
            <a:avLst/>
            <a:gdLst>
              <a:gd name="T0" fmla="*/ 0 w 204"/>
              <a:gd name="T1" fmla="*/ 0 h 96"/>
              <a:gd name="T2" fmla="*/ 108367513 w 204"/>
              <a:gd name="T3" fmla="*/ 78125638 h 96"/>
              <a:gd name="T4" fmla="*/ 297378438 w 204"/>
              <a:gd name="T5" fmla="*/ 63004700 h 96"/>
              <a:gd name="T6" fmla="*/ 312499375 w 204"/>
              <a:gd name="T7" fmla="*/ 126007813 h 96"/>
              <a:gd name="T8" fmla="*/ 405745950 w 204"/>
              <a:gd name="T9" fmla="*/ 173891575 h 96"/>
              <a:gd name="T10" fmla="*/ 514111875 w 204"/>
              <a:gd name="T11" fmla="*/ 219254388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4" h="96">
                <a:moveTo>
                  <a:pt x="0" y="0"/>
                </a:moveTo>
                <a:cubicBezTo>
                  <a:pt x="33" y="12"/>
                  <a:pt x="11" y="20"/>
                  <a:pt x="43" y="31"/>
                </a:cubicBezTo>
                <a:cubicBezTo>
                  <a:pt x="68" y="21"/>
                  <a:pt x="89" y="7"/>
                  <a:pt x="118" y="25"/>
                </a:cubicBezTo>
                <a:cubicBezTo>
                  <a:pt x="125" y="30"/>
                  <a:pt x="119" y="43"/>
                  <a:pt x="124" y="50"/>
                </a:cubicBezTo>
                <a:cubicBezTo>
                  <a:pt x="130" y="59"/>
                  <a:pt x="152" y="66"/>
                  <a:pt x="161" y="69"/>
                </a:cubicBezTo>
                <a:cubicBezTo>
                  <a:pt x="179" y="96"/>
                  <a:pt x="166" y="87"/>
                  <a:pt x="204" y="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2" name="Freeform 22"/>
          <p:cNvSpPr>
            <a:spLocks/>
          </p:cNvSpPr>
          <p:nvPr/>
        </p:nvSpPr>
        <p:spPr bwMode="auto">
          <a:xfrm>
            <a:off x="6450014" y="3371851"/>
            <a:ext cx="295275" cy="276225"/>
          </a:xfrm>
          <a:custGeom>
            <a:avLst/>
            <a:gdLst>
              <a:gd name="T0" fmla="*/ 0 w 186"/>
              <a:gd name="T1" fmla="*/ 0 h 174"/>
              <a:gd name="T2" fmla="*/ 63004700 w 186"/>
              <a:gd name="T3" fmla="*/ 63004700 h 174"/>
              <a:gd name="T4" fmla="*/ 78125638 w 186"/>
              <a:gd name="T5" fmla="*/ 110886875 h 174"/>
              <a:gd name="T6" fmla="*/ 279738138 w 186"/>
              <a:gd name="T7" fmla="*/ 156249688 h 174"/>
              <a:gd name="T8" fmla="*/ 342741250 w 186"/>
              <a:gd name="T9" fmla="*/ 375504075 h 174"/>
              <a:gd name="T10" fmla="*/ 420866888 w 186"/>
              <a:gd name="T11" fmla="*/ 423386250 h 174"/>
              <a:gd name="T12" fmla="*/ 468749063 w 186"/>
              <a:gd name="T13" fmla="*/ 438507188 h 1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6" h="174">
                <a:moveTo>
                  <a:pt x="0" y="0"/>
                </a:moveTo>
                <a:cubicBezTo>
                  <a:pt x="8" y="9"/>
                  <a:pt x="19" y="15"/>
                  <a:pt x="25" y="25"/>
                </a:cubicBezTo>
                <a:cubicBezTo>
                  <a:pt x="28" y="31"/>
                  <a:pt x="26" y="40"/>
                  <a:pt x="31" y="44"/>
                </a:cubicBezTo>
                <a:cubicBezTo>
                  <a:pt x="47" y="56"/>
                  <a:pt x="94" y="60"/>
                  <a:pt x="111" y="62"/>
                </a:cubicBezTo>
                <a:cubicBezTo>
                  <a:pt x="121" y="89"/>
                  <a:pt x="123" y="124"/>
                  <a:pt x="136" y="149"/>
                </a:cubicBezTo>
                <a:cubicBezTo>
                  <a:pt x="142" y="160"/>
                  <a:pt x="156" y="164"/>
                  <a:pt x="167" y="168"/>
                </a:cubicBezTo>
                <a:cubicBezTo>
                  <a:pt x="173" y="170"/>
                  <a:pt x="186" y="174"/>
                  <a:pt x="186" y="17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3" name="Freeform 23"/>
          <p:cNvSpPr>
            <a:spLocks/>
          </p:cNvSpPr>
          <p:nvPr/>
        </p:nvSpPr>
        <p:spPr bwMode="auto">
          <a:xfrm>
            <a:off x="6450014" y="3176589"/>
            <a:ext cx="206375" cy="117475"/>
          </a:xfrm>
          <a:custGeom>
            <a:avLst/>
            <a:gdLst>
              <a:gd name="T0" fmla="*/ 0 w 130"/>
              <a:gd name="T1" fmla="*/ 186491563 h 74"/>
              <a:gd name="T2" fmla="*/ 327620313 w 130"/>
              <a:gd name="T3" fmla="*/ 0 h 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0" h="74">
                <a:moveTo>
                  <a:pt x="0" y="74"/>
                </a:moveTo>
                <a:cubicBezTo>
                  <a:pt x="49" y="64"/>
                  <a:pt x="94" y="36"/>
                  <a:pt x="130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4" name="Freeform 24"/>
          <p:cNvSpPr>
            <a:spLocks/>
          </p:cNvSpPr>
          <p:nvPr/>
        </p:nvSpPr>
        <p:spPr bwMode="auto">
          <a:xfrm>
            <a:off x="6450014" y="3303588"/>
            <a:ext cx="300037" cy="265112"/>
          </a:xfrm>
          <a:custGeom>
            <a:avLst/>
            <a:gdLst>
              <a:gd name="T0" fmla="*/ 0 w 189"/>
              <a:gd name="T1" fmla="*/ 0 h 167"/>
              <a:gd name="T2" fmla="*/ 141128515 w 189"/>
              <a:gd name="T3" fmla="*/ 47882085 h 167"/>
              <a:gd name="T4" fmla="*/ 156249427 w 189"/>
              <a:gd name="T5" fmla="*/ 141128484 h 167"/>
              <a:gd name="T6" fmla="*/ 201612164 w 189"/>
              <a:gd name="T7" fmla="*/ 156249393 h 167"/>
              <a:gd name="T8" fmla="*/ 279736084 w 189"/>
              <a:gd name="T9" fmla="*/ 204131478 h 167"/>
              <a:gd name="T10" fmla="*/ 435985511 w 189"/>
              <a:gd name="T11" fmla="*/ 375501779 h 167"/>
              <a:gd name="T12" fmla="*/ 468748281 w 189"/>
              <a:gd name="T13" fmla="*/ 375501779 h 1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9" h="167">
                <a:moveTo>
                  <a:pt x="0" y="0"/>
                </a:moveTo>
                <a:cubicBezTo>
                  <a:pt x="43" y="14"/>
                  <a:pt x="25" y="8"/>
                  <a:pt x="56" y="19"/>
                </a:cubicBezTo>
                <a:cubicBezTo>
                  <a:pt x="58" y="31"/>
                  <a:pt x="56" y="45"/>
                  <a:pt x="62" y="56"/>
                </a:cubicBezTo>
                <a:cubicBezTo>
                  <a:pt x="65" y="62"/>
                  <a:pt x="75" y="59"/>
                  <a:pt x="80" y="62"/>
                </a:cubicBezTo>
                <a:cubicBezTo>
                  <a:pt x="129" y="91"/>
                  <a:pt x="53" y="58"/>
                  <a:pt x="111" y="81"/>
                </a:cubicBezTo>
                <a:cubicBezTo>
                  <a:pt x="138" y="106"/>
                  <a:pt x="137" y="135"/>
                  <a:pt x="173" y="149"/>
                </a:cubicBezTo>
                <a:cubicBezTo>
                  <a:pt x="189" y="164"/>
                  <a:pt x="186" y="167"/>
                  <a:pt x="186" y="1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6" name="Line 26"/>
          <p:cNvSpPr>
            <a:spLocks noChangeShapeType="1"/>
          </p:cNvSpPr>
          <p:nvPr/>
        </p:nvSpPr>
        <p:spPr bwMode="auto">
          <a:xfrm rot="98189" flipV="1">
            <a:off x="6450585" y="3232519"/>
            <a:ext cx="2087562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7" name="Line 27"/>
          <p:cNvSpPr>
            <a:spLocks noChangeShapeType="1"/>
          </p:cNvSpPr>
          <p:nvPr/>
        </p:nvSpPr>
        <p:spPr bwMode="auto">
          <a:xfrm>
            <a:off x="6456364" y="3644900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18" name="AutoShape 28"/>
          <p:cNvSpPr>
            <a:spLocks/>
          </p:cNvSpPr>
          <p:nvPr/>
        </p:nvSpPr>
        <p:spPr bwMode="auto">
          <a:xfrm>
            <a:off x="8478063" y="2878132"/>
            <a:ext cx="99849" cy="407556"/>
          </a:xfrm>
          <a:prstGeom prst="rightBrace">
            <a:avLst>
              <a:gd name="adj1" fmla="val 176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320" name="Freeform 30"/>
          <p:cNvSpPr>
            <a:spLocks/>
          </p:cNvSpPr>
          <p:nvPr/>
        </p:nvSpPr>
        <p:spPr bwMode="auto">
          <a:xfrm>
            <a:off x="7575551" y="4576764"/>
            <a:ext cx="244475" cy="382587"/>
          </a:xfrm>
          <a:custGeom>
            <a:avLst/>
            <a:gdLst>
              <a:gd name="T0" fmla="*/ 7561263 w 154"/>
              <a:gd name="T1" fmla="*/ 257055602 h 241"/>
              <a:gd name="T2" fmla="*/ 196572188 w 154"/>
              <a:gd name="T3" fmla="*/ 602315763 h 241"/>
              <a:gd name="T4" fmla="*/ 274697825 w 154"/>
              <a:gd name="T5" fmla="*/ 461187197 h 241"/>
              <a:gd name="T6" fmla="*/ 257055938 w 154"/>
              <a:gd name="T7" fmla="*/ 272176519 h 241"/>
              <a:gd name="T8" fmla="*/ 211693125 w 154"/>
              <a:gd name="T9" fmla="*/ 211692848 h 241"/>
              <a:gd name="T10" fmla="*/ 70564375 w 154"/>
              <a:gd name="T11" fmla="*/ 22680583 h 241"/>
              <a:gd name="T12" fmla="*/ 55443438 w 154"/>
              <a:gd name="T13" fmla="*/ 118446395 h 241"/>
              <a:gd name="T14" fmla="*/ 7561263 w 154"/>
              <a:gd name="T15" fmla="*/ 257055602 h 2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4" h="241">
                <a:moveTo>
                  <a:pt x="3" y="102"/>
                </a:moveTo>
                <a:cubicBezTo>
                  <a:pt x="58" y="120"/>
                  <a:pt x="16" y="216"/>
                  <a:pt x="78" y="239"/>
                </a:cubicBezTo>
                <a:cubicBezTo>
                  <a:pt x="154" y="228"/>
                  <a:pt x="123" y="241"/>
                  <a:pt x="109" y="183"/>
                </a:cubicBezTo>
                <a:cubicBezTo>
                  <a:pt x="107" y="158"/>
                  <a:pt x="108" y="132"/>
                  <a:pt x="102" y="108"/>
                </a:cubicBezTo>
                <a:cubicBezTo>
                  <a:pt x="100" y="98"/>
                  <a:pt x="89" y="93"/>
                  <a:pt x="84" y="84"/>
                </a:cubicBezTo>
                <a:cubicBezTo>
                  <a:pt x="67" y="53"/>
                  <a:pt x="66" y="23"/>
                  <a:pt x="28" y="9"/>
                </a:cubicBezTo>
                <a:cubicBezTo>
                  <a:pt x="0" y="39"/>
                  <a:pt x="30" y="0"/>
                  <a:pt x="22" y="47"/>
                </a:cubicBezTo>
                <a:cubicBezTo>
                  <a:pt x="19" y="66"/>
                  <a:pt x="9" y="84"/>
                  <a:pt x="3" y="10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21" name="Freeform 31"/>
          <p:cNvSpPr>
            <a:spLocks/>
          </p:cNvSpPr>
          <p:nvPr/>
        </p:nvSpPr>
        <p:spPr bwMode="auto">
          <a:xfrm>
            <a:off x="7874001" y="5211763"/>
            <a:ext cx="201613" cy="298450"/>
          </a:xfrm>
          <a:custGeom>
            <a:avLst/>
            <a:gdLst>
              <a:gd name="T0" fmla="*/ 80645200 w 127"/>
              <a:gd name="T1" fmla="*/ 0 h 188"/>
              <a:gd name="T2" fmla="*/ 128529081 w 127"/>
              <a:gd name="T3" fmla="*/ 327620313 h 188"/>
              <a:gd name="T4" fmla="*/ 236895275 w 127"/>
              <a:gd name="T5" fmla="*/ 342741250 h 188"/>
              <a:gd name="T6" fmla="*/ 252016250 w 127"/>
              <a:gd name="T7" fmla="*/ 388104063 h 188"/>
              <a:gd name="T8" fmla="*/ 267137225 w 127"/>
              <a:gd name="T9" fmla="*/ 451108763 h 188"/>
              <a:gd name="T10" fmla="*/ 80645200 w 127"/>
              <a:gd name="T11" fmla="*/ 0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7" h="188">
                <a:moveTo>
                  <a:pt x="32" y="0"/>
                </a:moveTo>
                <a:cubicBezTo>
                  <a:pt x="41" y="36"/>
                  <a:pt x="0" y="109"/>
                  <a:pt x="51" y="130"/>
                </a:cubicBezTo>
                <a:cubicBezTo>
                  <a:pt x="64" y="135"/>
                  <a:pt x="80" y="134"/>
                  <a:pt x="94" y="136"/>
                </a:cubicBezTo>
                <a:cubicBezTo>
                  <a:pt x="96" y="142"/>
                  <a:pt x="98" y="148"/>
                  <a:pt x="100" y="154"/>
                </a:cubicBezTo>
                <a:cubicBezTo>
                  <a:pt x="102" y="162"/>
                  <a:pt x="106" y="188"/>
                  <a:pt x="106" y="179"/>
                </a:cubicBezTo>
                <a:cubicBezTo>
                  <a:pt x="101" y="91"/>
                  <a:pt x="127" y="0"/>
                  <a:pt x="32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22" name="Freeform 32"/>
          <p:cNvSpPr>
            <a:spLocks/>
          </p:cNvSpPr>
          <p:nvPr/>
        </p:nvSpPr>
        <p:spPr bwMode="auto">
          <a:xfrm>
            <a:off x="7237414" y="4041776"/>
            <a:ext cx="161925" cy="239713"/>
          </a:xfrm>
          <a:custGeom>
            <a:avLst/>
            <a:gdLst>
              <a:gd name="T0" fmla="*/ 75604688 w 102"/>
              <a:gd name="T1" fmla="*/ 0 h 151"/>
              <a:gd name="T2" fmla="*/ 231854375 w 102"/>
              <a:gd name="T3" fmla="*/ 342741965 h 151"/>
              <a:gd name="T4" fmla="*/ 75604688 w 102"/>
              <a:gd name="T5" fmla="*/ 0 h 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2" h="151">
                <a:moveTo>
                  <a:pt x="30" y="0"/>
                </a:moveTo>
                <a:cubicBezTo>
                  <a:pt x="36" y="125"/>
                  <a:pt x="0" y="151"/>
                  <a:pt x="92" y="136"/>
                </a:cubicBezTo>
                <a:cubicBezTo>
                  <a:pt x="98" y="86"/>
                  <a:pt x="102" y="0"/>
                  <a:pt x="3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23" name="Freeform 33"/>
          <p:cNvSpPr>
            <a:spLocks/>
          </p:cNvSpPr>
          <p:nvPr/>
        </p:nvSpPr>
        <p:spPr bwMode="auto">
          <a:xfrm>
            <a:off x="4440238" y="3933826"/>
            <a:ext cx="171450" cy="263525"/>
          </a:xfrm>
          <a:custGeom>
            <a:avLst/>
            <a:gdLst>
              <a:gd name="T0" fmla="*/ 93246575 w 108"/>
              <a:gd name="T1" fmla="*/ 186491563 h 166"/>
              <a:gd name="T2" fmla="*/ 0 w 108"/>
              <a:gd name="T3" fmla="*/ 327620313 h 166"/>
              <a:gd name="T4" fmla="*/ 156249688 w 108"/>
              <a:gd name="T5" fmla="*/ 0 h 166"/>
              <a:gd name="T6" fmla="*/ 93246575 w 108"/>
              <a:gd name="T7" fmla="*/ 186491563 h 1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" h="166">
                <a:moveTo>
                  <a:pt x="37" y="74"/>
                </a:moveTo>
                <a:cubicBezTo>
                  <a:pt x="20" y="91"/>
                  <a:pt x="13" y="111"/>
                  <a:pt x="0" y="130"/>
                </a:cubicBezTo>
                <a:cubicBezTo>
                  <a:pt x="108" y="166"/>
                  <a:pt x="66" y="75"/>
                  <a:pt x="62" y="0"/>
                </a:cubicBezTo>
                <a:cubicBezTo>
                  <a:pt x="3" y="19"/>
                  <a:pt x="0" y="10"/>
                  <a:pt x="37" y="7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24" name="Freeform 34"/>
          <p:cNvSpPr>
            <a:spLocks/>
          </p:cNvSpPr>
          <p:nvPr/>
        </p:nvSpPr>
        <p:spPr bwMode="auto">
          <a:xfrm>
            <a:off x="4516438" y="4454525"/>
            <a:ext cx="271462" cy="304800"/>
          </a:xfrm>
          <a:custGeom>
            <a:avLst/>
            <a:gdLst>
              <a:gd name="T0" fmla="*/ 40322426 w 171"/>
              <a:gd name="T1" fmla="*/ 249496263 h 192"/>
              <a:gd name="T2" fmla="*/ 214212093 w 171"/>
              <a:gd name="T3" fmla="*/ 466229700 h 192"/>
              <a:gd name="T4" fmla="*/ 400703312 w 171"/>
              <a:gd name="T5" fmla="*/ 451108763 h 192"/>
              <a:gd name="T6" fmla="*/ 415824222 w 171"/>
              <a:gd name="T7" fmla="*/ 342741250 h 192"/>
              <a:gd name="T8" fmla="*/ 292337587 w 171"/>
              <a:gd name="T9" fmla="*/ 216733438 h 192"/>
              <a:gd name="T10" fmla="*/ 166330006 w 171"/>
              <a:gd name="T11" fmla="*/ 0 h 192"/>
              <a:gd name="T12" fmla="*/ 57962693 w 171"/>
              <a:gd name="T13" fmla="*/ 93246575 h 192"/>
              <a:gd name="T14" fmla="*/ 40322426 w 171"/>
              <a:gd name="T15" fmla="*/ 249496263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1" h="192">
                <a:moveTo>
                  <a:pt x="16" y="99"/>
                </a:moveTo>
                <a:cubicBezTo>
                  <a:pt x="0" y="147"/>
                  <a:pt x="46" y="173"/>
                  <a:pt x="85" y="185"/>
                </a:cubicBezTo>
                <a:cubicBezTo>
                  <a:pt x="110" y="183"/>
                  <a:pt x="138" y="192"/>
                  <a:pt x="159" y="179"/>
                </a:cubicBezTo>
                <a:cubicBezTo>
                  <a:pt x="171" y="171"/>
                  <a:pt x="166" y="150"/>
                  <a:pt x="165" y="136"/>
                </a:cubicBezTo>
                <a:cubicBezTo>
                  <a:pt x="163" y="117"/>
                  <a:pt x="127" y="99"/>
                  <a:pt x="116" y="86"/>
                </a:cubicBezTo>
                <a:cubicBezTo>
                  <a:pt x="93" y="59"/>
                  <a:pt x="85" y="29"/>
                  <a:pt x="66" y="0"/>
                </a:cubicBezTo>
                <a:cubicBezTo>
                  <a:pt x="40" y="8"/>
                  <a:pt x="45" y="21"/>
                  <a:pt x="23" y="37"/>
                </a:cubicBezTo>
                <a:cubicBezTo>
                  <a:pt x="13" y="63"/>
                  <a:pt x="9" y="71"/>
                  <a:pt x="16" y="9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25" name="Freeform 35"/>
          <p:cNvSpPr>
            <a:spLocks/>
          </p:cNvSpPr>
          <p:nvPr/>
        </p:nvSpPr>
        <p:spPr bwMode="auto">
          <a:xfrm>
            <a:off x="4340225" y="5033963"/>
            <a:ext cx="311150" cy="323850"/>
          </a:xfrm>
          <a:custGeom>
            <a:avLst/>
            <a:gdLst>
              <a:gd name="T0" fmla="*/ 40322500 w 196"/>
              <a:gd name="T1" fmla="*/ 249496263 h 204"/>
              <a:gd name="T2" fmla="*/ 181451250 w 196"/>
              <a:gd name="T3" fmla="*/ 420866888 h 204"/>
              <a:gd name="T4" fmla="*/ 289818763 w 196"/>
              <a:gd name="T5" fmla="*/ 453628125 h 204"/>
              <a:gd name="T6" fmla="*/ 352821875 w 196"/>
              <a:gd name="T7" fmla="*/ 483870000 h 204"/>
              <a:gd name="T8" fmla="*/ 446068450 w 196"/>
              <a:gd name="T9" fmla="*/ 514111875 h 204"/>
              <a:gd name="T10" fmla="*/ 493950625 w 196"/>
              <a:gd name="T11" fmla="*/ 342741250 h 204"/>
              <a:gd name="T12" fmla="*/ 461189388 w 196"/>
              <a:gd name="T13" fmla="*/ 204133450 h 204"/>
              <a:gd name="T14" fmla="*/ 383063750 w 196"/>
              <a:gd name="T15" fmla="*/ 156249688 h 204"/>
              <a:gd name="T16" fmla="*/ 40322500 w 196"/>
              <a:gd name="T17" fmla="*/ 0 h 204"/>
              <a:gd name="T18" fmla="*/ 40322500 w 196"/>
              <a:gd name="T19" fmla="*/ 171370625 h 204"/>
              <a:gd name="T20" fmla="*/ 70564375 w 196"/>
              <a:gd name="T21" fmla="*/ 282257500 h 204"/>
              <a:gd name="T22" fmla="*/ 40322500 w 196"/>
              <a:gd name="T23" fmla="*/ 249496263 h 2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6" h="204">
                <a:moveTo>
                  <a:pt x="16" y="99"/>
                </a:moveTo>
                <a:cubicBezTo>
                  <a:pt x="36" y="119"/>
                  <a:pt x="47" y="154"/>
                  <a:pt x="72" y="167"/>
                </a:cubicBezTo>
                <a:cubicBezTo>
                  <a:pt x="85" y="174"/>
                  <a:pt x="101" y="175"/>
                  <a:pt x="115" y="180"/>
                </a:cubicBezTo>
                <a:cubicBezTo>
                  <a:pt x="124" y="183"/>
                  <a:pt x="131" y="189"/>
                  <a:pt x="140" y="192"/>
                </a:cubicBezTo>
                <a:cubicBezTo>
                  <a:pt x="152" y="197"/>
                  <a:pt x="177" y="204"/>
                  <a:pt x="177" y="204"/>
                </a:cubicBezTo>
                <a:cubicBezTo>
                  <a:pt x="184" y="182"/>
                  <a:pt x="190" y="159"/>
                  <a:pt x="196" y="136"/>
                </a:cubicBezTo>
                <a:cubicBezTo>
                  <a:pt x="192" y="118"/>
                  <a:pt x="193" y="97"/>
                  <a:pt x="183" y="81"/>
                </a:cubicBezTo>
                <a:cubicBezTo>
                  <a:pt x="177" y="71"/>
                  <a:pt x="162" y="69"/>
                  <a:pt x="152" y="62"/>
                </a:cubicBezTo>
                <a:cubicBezTo>
                  <a:pt x="112" y="35"/>
                  <a:pt x="63" y="11"/>
                  <a:pt x="16" y="0"/>
                </a:cubicBezTo>
                <a:cubicBezTo>
                  <a:pt x="0" y="25"/>
                  <a:pt x="9" y="38"/>
                  <a:pt x="16" y="68"/>
                </a:cubicBezTo>
                <a:cubicBezTo>
                  <a:pt x="17" y="74"/>
                  <a:pt x="30" y="108"/>
                  <a:pt x="28" y="112"/>
                </a:cubicBezTo>
                <a:cubicBezTo>
                  <a:pt x="25" y="117"/>
                  <a:pt x="20" y="103"/>
                  <a:pt x="16" y="9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26" name="Freeform 36"/>
          <p:cNvSpPr>
            <a:spLocks/>
          </p:cNvSpPr>
          <p:nvPr/>
        </p:nvSpPr>
        <p:spPr bwMode="auto">
          <a:xfrm>
            <a:off x="4795839" y="5505451"/>
            <a:ext cx="269875" cy="500063"/>
          </a:xfrm>
          <a:custGeom>
            <a:avLst/>
            <a:gdLst>
              <a:gd name="T0" fmla="*/ 50403125 w 170"/>
              <a:gd name="T1" fmla="*/ 360383498 h 315"/>
              <a:gd name="T2" fmla="*/ 65524063 w 170"/>
              <a:gd name="T3" fmla="*/ 405746356 h 315"/>
              <a:gd name="T4" fmla="*/ 113407825 w 170"/>
              <a:gd name="T5" fmla="*/ 423386673 h 315"/>
              <a:gd name="T6" fmla="*/ 143649700 w 170"/>
              <a:gd name="T7" fmla="*/ 516633342 h 315"/>
              <a:gd name="T8" fmla="*/ 176410938 w 170"/>
              <a:gd name="T9" fmla="*/ 546875247 h 315"/>
              <a:gd name="T10" fmla="*/ 254536575 w 170"/>
              <a:gd name="T11" fmla="*/ 766128266 h 315"/>
              <a:gd name="T12" fmla="*/ 393144375 w 170"/>
              <a:gd name="T13" fmla="*/ 751007313 h 315"/>
              <a:gd name="T14" fmla="*/ 378023438 w 170"/>
              <a:gd name="T15" fmla="*/ 501512389 h 315"/>
              <a:gd name="T16" fmla="*/ 128528763 w 170"/>
              <a:gd name="T17" fmla="*/ 110886986 h 315"/>
              <a:gd name="T18" fmla="*/ 113407825 w 170"/>
              <a:gd name="T19" fmla="*/ 17641905 h 315"/>
              <a:gd name="T20" fmla="*/ 20161250 w 170"/>
              <a:gd name="T21" fmla="*/ 32762858 h 315"/>
              <a:gd name="T22" fmla="*/ 50403125 w 170"/>
              <a:gd name="T23" fmla="*/ 360383498 h 3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70" h="315">
                <a:moveTo>
                  <a:pt x="20" y="143"/>
                </a:moveTo>
                <a:cubicBezTo>
                  <a:pt x="22" y="149"/>
                  <a:pt x="22" y="157"/>
                  <a:pt x="26" y="161"/>
                </a:cubicBezTo>
                <a:cubicBezTo>
                  <a:pt x="31" y="166"/>
                  <a:pt x="41" y="162"/>
                  <a:pt x="45" y="168"/>
                </a:cubicBezTo>
                <a:cubicBezTo>
                  <a:pt x="52" y="179"/>
                  <a:pt x="53" y="193"/>
                  <a:pt x="57" y="205"/>
                </a:cubicBezTo>
                <a:cubicBezTo>
                  <a:pt x="59" y="211"/>
                  <a:pt x="66" y="213"/>
                  <a:pt x="70" y="217"/>
                </a:cubicBezTo>
                <a:cubicBezTo>
                  <a:pt x="75" y="257"/>
                  <a:pt x="74" y="277"/>
                  <a:pt x="101" y="304"/>
                </a:cubicBezTo>
                <a:cubicBezTo>
                  <a:pt x="119" y="302"/>
                  <a:pt x="148" y="315"/>
                  <a:pt x="156" y="298"/>
                </a:cubicBezTo>
                <a:cubicBezTo>
                  <a:pt x="170" y="268"/>
                  <a:pt x="154" y="232"/>
                  <a:pt x="150" y="199"/>
                </a:cubicBezTo>
                <a:cubicBezTo>
                  <a:pt x="143" y="148"/>
                  <a:pt x="93" y="71"/>
                  <a:pt x="51" y="44"/>
                </a:cubicBezTo>
                <a:cubicBezTo>
                  <a:pt x="49" y="32"/>
                  <a:pt x="55" y="14"/>
                  <a:pt x="45" y="7"/>
                </a:cubicBezTo>
                <a:cubicBezTo>
                  <a:pt x="35" y="0"/>
                  <a:pt x="10" y="1"/>
                  <a:pt x="8" y="13"/>
                </a:cubicBezTo>
                <a:cubicBezTo>
                  <a:pt x="0" y="56"/>
                  <a:pt x="16" y="100"/>
                  <a:pt x="20" y="14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27" name="Freeform 37"/>
          <p:cNvSpPr>
            <a:spLocks/>
          </p:cNvSpPr>
          <p:nvPr/>
        </p:nvSpPr>
        <p:spPr bwMode="auto">
          <a:xfrm>
            <a:off x="4700588" y="3294064"/>
            <a:ext cx="265112" cy="206375"/>
          </a:xfrm>
          <a:custGeom>
            <a:avLst/>
            <a:gdLst>
              <a:gd name="T0" fmla="*/ 420864506 w 167"/>
              <a:gd name="T1" fmla="*/ 327620313 h 130"/>
              <a:gd name="T2" fmla="*/ 171370302 w 167"/>
              <a:gd name="T3" fmla="*/ 279738138 h 130"/>
              <a:gd name="T4" fmla="*/ 60483636 w 167"/>
              <a:gd name="T5" fmla="*/ 171370625 h 130"/>
              <a:gd name="T6" fmla="*/ 0 w 167"/>
              <a:gd name="T7" fmla="*/ 0 h 1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7" h="130">
                <a:moveTo>
                  <a:pt x="167" y="130"/>
                </a:moveTo>
                <a:cubicBezTo>
                  <a:pt x="110" y="112"/>
                  <a:pt x="143" y="119"/>
                  <a:pt x="68" y="111"/>
                </a:cubicBezTo>
                <a:cubicBezTo>
                  <a:pt x="42" y="103"/>
                  <a:pt x="43" y="86"/>
                  <a:pt x="24" y="68"/>
                </a:cubicBezTo>
                <a:cubicBezTo>
                  <a:pt x="14" y="47"/>
                  <a:pt x="0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28" name="Freeform 38"/>
          <p:cNvSpPr>
            <a:spLocks/>
          </p:cNvSpPr>
          <p:nvPr/>
        </p:nvSpPr>
        <p:spPr bwMode="auto">
          <a:xfrm>
            <a:off x="4656138" y="3500438"/>
            <a:ext cx="285750" cy="25400"/>
          </a:xfrm>
          <a:custGeom>
            <a:avLst/>
            <a:gdLst>
              <a:gd name="T0" fmla="*/ 453628125 w 180"/>
              <a:gd name="T1" fmla="*/ 15120938 h 16"/>
              <a:gd name="T2" fmla="*/ 0 w 180"/>
              <a:gd name="T3" fmla="*/ 0 h 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" h="16">
                <a:moveTo>
                  <a:pt x="180" y="6"/>
                </a:moveTo>
                <a:cubicBezTo>
                  <a:pt x="119" y="16"/>
                  <a:pt x="60" y="0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29" name="Freeform 39"/>
          <p:cNvSpPr>
            <a:spLocks/>
          </p:cNvSpPr>
          <p:nvPr/>
        </p:nvSpPr>
        <p:spPr bwMode="auto">
          <a:xfrm>
            <a:off x="4591050" y="3382963"/>
            <a:ext cx="304800" cy="157162"/>
          </a:xfrm>
          <a:custGeom>
            <a:avLst/>
            <a:gdLst>
              <a:gd name="T0" fmla="*/ 483870000 w 192"/>
              <a:gd name="T1" fmla="*/ 249493881 h 99"/>
              <a:gd name="T2" fmla="*/ 327620313 w 192"/>
              <a:gd name="T3" fmla="*/ 216732748 h 99"/>
              <a:gd name="T4" fmla="*/ 0 w 192"/>
              <a:gd name="T5" fmla="*/ 0 h 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99">
                <a:moveTo>
                  <a:pt x="192" y="99"/>
                </a:moveTo>
                <a:cubicBezTo>
                  <a:pt x="171" y="95"/>
                  <a:pt x="150" y="93"/>
                  <a:pt x="130" y="86"/>
                </a:cubicBezTo>
                <a:cubicBezTo>
                  <a:pt x="85" y="70"/>
                  <a:pt x="45" y="21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30" name="Freeform 40"/>
          <p:cNvSpPr>
            <a:spLocks/>
          </p:cNvSpPr>
          <p:nvPr/>
        </p:nvSpPr>
        <p:spPr bwMode="auto">
          <a:xfrm>
            <a:off x="4572000" y="3303589"/>
            <a:ext cx="344488" cy="236537"/>
          </a:xfrm>
          <a:custGeom>
            <a:avLst/>
            <a:gdLst>
              <a:gd name="T0" fmla="*/ 546875494 w 217"/>
              <a:gd name="T1" fmla="*/ 375501694 h 149"/>
              <a:gd name="T2" fmla="*/ 453628783 w 217"/>
              <a:gd name="T3" fmla="*/ 357861431 h 149"/>
              <a:gd name="T4" fmla="*/ 327620788 w 217"/>
              <a:gd name="T5" fmla="*/ 282256903 h 149"/>
              <a:gd name="T6" fmla="*/ 279738544 w 217"/>
              <a:gd name="T7" fmla="*/ 234373242 h 149"/>
              <a:gd name="T8" fmla="*/ 264617584 w 217"/>
              <a:gd name="T9" fmla="*/ 186491168 h 149"/>
              <a:gd name="T10" fmla="*/ 171370874 w 217"/>
              <a:gd name="T11" fmla="*/ 156249357 h 149"/>
              <a:gd name="T12" fmla="*/ 0 w 217"/>
              <a:gd name="T13" fmla="*/ 0 h 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7" h="149">
                <a:moveTo>
                  <a:pt x="217" y="149"/>
                </a:moveTo>
                <a:cubicBezTo>
                  <a:pt x="205" y="147"/>
                  <a:pt x="192" y="146"/>
                  <a:pt x="180" y="142"/>
                </a:cubicBezTo>
                <a:cubicBezTo>
                  <a:pt x="162" y="135"/>
                  <a:pt x="150" y="118"/>
                  <a:pt x="130" y="112"/>
                </a:cubicBezTo>
                <a:cubicBezTo>
                  <a:pt x="124" y="106"/>
                  <a:pt x="116" y="100"/>
                  <a:pt x="111" y="93"/>
                </a:cubicBezTo>
                <a:cubicBezTo>
                  <a:pt x="107" y="87"/>
                  <a:pt x="110" y="78"/>
                  <a:pt x="105" y="74"/>
                </a:cubicBezTo>
                <a:cubicBezTo>
                  <a:pt x="94" y="66"/>
                  <a:pt x="68" y="62"/>
                  <a:pt x="68" y="62"/>
                </a:cubicBezTo>
                <a:cubicBezTo>
                  <a:pt x="51" y="35"/>
                  <a:pt x="22" y="22"/>
                  <a:pt x="0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31" name="Freeform 41"/>
          <p:cNvSpPr>
            <a:spLocks/>
          </p:cNvSpPr>
          <p:nvPr/>
        </p:nvSpPr>
        <p:spPr bwMode="auto">
          <a:xfrm>
            <a:off x="4872038" y="3357564"/>
            <a:ext cx="190500" cy="206375"/>
          </a:xfrm>
          <a:custGeom>
            <a:avLst/>
            <a:gdLst>
              <a:gd name="T0" fmla="*/ 90725625 w 120"/>
              <a:gd name="T1" fmla="*/ 327620313 h 130"/>
              <a:gd name="T2" fmla="*/ 151209375 w 120"/>
              <a:gd name="T3" fmla="*/ 15120938 h 130"/>
              <a:gd name="T4" fmla="*/ 244455950 w 120"/>
              <a:gd name="T5" fmla="*/ 234375325 h 130"/>
              <a:gd name="T6" fmla="*/ 262096250 w 120"/>
              <a:gd name="T7" fmla="*/ 282257500 h 130"/>
              <a:gd name="T8" fmla="*/ 214214075 w 120"/>
              <a:gd name="T9" fmla="*/ 249496263 h 130"/>
              <a:gd name="T10" fmla="*/ 183972200 w 120"/>
              <a:gd name="T11" fmla="*/ 204133450 h 130"/>
              <a:gd name="T12" fmla="*/ 168851263 w 120"/>
              <a:gd name="T13" fmla="*/ 93246575 h 130"/>
              <a:gd name="T14" fmla="*/ 136088438 w 120"/>
              <a:gd name="T15" fmla="*/ 186491563 h 130"/>
              <a:gd name="T16" fmla="*/ 168851263 w 120"/>
              <a:gd name="T17" fmla="*/ 63004700 h 130"/>
              <a:gd name="T18" fmla="*/ 262096250 w 120"/>
              <a:gd name="T19" fmla="*/ 15120938 h 1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0" h="130">
                <a:moveTo>
                  <a:pt x="36" y="130"/>
                </a:moveTo>
                <a:cubicBezTo>
                  <a:pt x="41" y="88"/>
                  <a:pt x="47" y="46"/>
                  <a:pt x="60" y="6"/>
                </a:cubicBezTo>
                <a:cubicBezTo>
                  <a:pt x="120" y="18"/>
                  <a:pt x="85" y="0"/>
                  <a:pt x="97" y="93"/>
                </a:cubicBezTo>
                <a:cubicBezTo>
                  <a:pt x="98" y="100"/>
                  <a:pt x="110" y="109"/>
                  <a:pt x="104" y="112"/>
                </a:cubicBezTo>
                <a:cubicBezTo>
                  <a:pt x="97" y="115"/>
                  <a:pt x="91" y="103"/>
                  <a:pt x="85" y="99"/>
                </a:cubicBezTo>
                <a:cubicBezTo>
                  <a:pt x="81" y="93"/>
                  <a:pt x="75" y="88"/>
                  <a:pt x="73" y="81"/>
                </a:cubicBezTo>
                <a:cubicBezTo>
                  <a:pt x="69" y="67"/>
                  <a:pt x="74" y="50"/>
                  <a:pt x="67" y="37"/>
                </a:cubicBezTo>
                <a:cubicBezTo>
                  <a:pt x="66" y="36"/>
                  <a:pt x="54" y="74"/>
                  <a:pt x="54" y="74"/>
                </a:cubicBezTo>
                <a:cubicBezTo>
                  <a:pt x="38" y="50"/>
                  <a:pt x="37" y="34"/>
                  <a:pt x="67" y="25"/>
                </a:cubicBezTo>
                <a:cubicBezTo>
                  <a:pt x="0" y="12"/>
                  <a:pt x="8" y="6"/>
                  <a:pt x="104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32" name="Freeform 42"/>
          <p:cNvSpPr>
            <a:spLocks/>
          </p:cNvSpPr>
          <p:nvPr/>
        </p:nvSpPr>
        <p:spPr bwMode="auto">
          <a:xfrm>
            <a:off x="6424614" y="3138488"/>
            <a:ext cx="65087" cy="107950"/>
          </a:xfrm>
          <a:custGeom>
            <a:avLst/>
            <a:gdLst>
              <a:gd name="T0" fmla="*/ 88203997 w 41"/>
              <a:gd name="T1" fmla="*/ 90725625 h 68"/>
              <a:gd name="T2" fmla="*/ 40322190 w 41"/>
              <a:gd name="T3" fmla="*/ 105846563 h 68"/>
              <a:gd name="T4" fmla="*/ 10080548 w 41"/>
              <a:gd name="T5" fmla="*/ 153730325 h 68"/>
              <a:gd name="T6" fmla="*/ 40322190 w 41"/>
              <a:gd name="T7" fmla="*/ 27722513 h 68"/>
              <a:gd name="T8" fmla="*/ 88203997 w 41"/>
              <a:gd name="T9" fmla="*/ 12601575 h 68"/>
              <a:gd name="T10" fmla="*/ 88203997 w 41"/>
              <a:gd name="T11" fmla="*/ 90725625 h 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" h="68">
                <a:moveTo>
                  <a:pt x="35" y="36"/>
                </a:moveTo>
                <a:cubicBezTo>
                  <a:pt x="29" y="38"/>
                  <a:pt x="21" y="38"/>
                  <a:pt x="16" y="42"/>
                </a:cubicBezTo>
                <a:cubicBezTo>
                  <a:pt x="10" y="47"/>
                  <a:pt x="4" y="68"/>
                  <a:pt x="4" y="61"/>
                </a:cubicBezTo>
                <a:cubicBezTo>
                  <a:pt x="4" y="44"/>
                  <a:pt x="0" y="16"/>
                  <a:pt x="16" y="11"/>
                </a:cubicBezTo>
                <a:cubicBezTo>
                  <a:pt x="22" y="9"/>
                  <a:pt x="31" y="0"/>
                  <a:pt x="35" y="5"/>
                </a:cubicBezTo>
                <a:cubicBezTo>
                  <a:pt x="41" y="13"/>
                  <a:pt x="35" y="26"/>
                  <a:pt x="35" y="3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33" name="Text Box 43"/>
          <p:cNvSpPr txBox="1">
            <a:spLocks noChangeArrowheads="1"/>
          </p:cNvSpPr>
          <p:nvPr/>
        </p:nvSpPr>
        <p:spPr bwMode="auto">
          <a:xfrm>
            <a:off x="1646877" y="258183"/>
            <a:ext cx="38058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u="sng" dirty="0" err="1"/>
              <a:t>Dentogingival</a:t>
            </a:r>
            <a:r>
              <a:rPr lang="cs-CZ" altLang="cs-CZ" sz="2800" u="sng" dirty="0"/>
              <a:t> </a:t>
            </a:r>
            <a:r>
              <a:rPr lang="cs-CZ" altLang="cs-CZ" sz="2800" u="sng" dirty="0" err="1"/>
              <a:t>complex</a:t>
            </a:r>
            <a:endParaRPr lang="cs-CZ" altLang="cs-CZ" sz="2800" u="sng" dirty="0"/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dirty="0"/>
              <a:t> DGC = </a:t>
            </a:r>
          </a:p>
          <a:p>
            <a:pPr eaLnBrk="1" hangingPunct="1"/>
            <a:r>
              <a:rPr lang="cs-CZ" altLang="cs-CZ" sz="2800" dirty="0" err="1"/>
              <a:t>biological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width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2-4mm +</a:t>
            </a:r>
          </a:p>
          <a:p>
            <a:pPr eaLnBrk="1" hangingPunct="1"/>
            <a:r>
              <a:rPr lang="cs-CZ" altLang="cs-CZ" sz="2800" dirty="0" err="1"/>
              <a:t>sulcular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depth</a:t>
            </a:r>
            <a:r>
              <a:rPr lang="cs-CZ" altLang="cs-CZ" sz="2800" dirty="0"/>
              <a:t> </a:t>
            </a:r>
          </a:p>
          <a:p>
            <a:pPr eaLnBrk="1" hangingPunct="1"/>
            <a:r>
              <a:rPr lang="cs-CZ" altLang="cs-CZ" sz="2800" dirty="0"/>
              <a:t>1-3mm</a:t>
            </a:r>
          </a:p>
          <a:p>
            <a:pPr eaLnBrk="1" hangingPunct="1"/>
            <a:r>
              <a:rPr lang="cs-CZ" altLang="cs-CZ" sz="2800" dirty="0"/>
              <a:t>= 3-7 mm</a:t>
            </a:r>
          </a:p>
          <a:p>
            <a:pPr eaLnBrk="1" hangingPunct="1"/>
            <a:endParaRPr lang="cs-CZ" altLang="cs-CZ" sz="2800" dirty="0">
              <a:solidFill>
                <a:srgbClr val="FFFF00"/>
              </a:solidFill>
            </a:endParaRPr>
          </a:p>
        </p:txBody>
      </p:sp>
      <p:sp>
        <p:nvSpPr>
          <p:cNvPr id="12334" name="Text Box 44"/>
          <p:cNvSpPr txBox="1">
            <a:spLocks noChangeArrowheads="1"/>
          </p:cNvSpPr>
          <p:nvPr/>
        </p:nvSpPr>
        <p:spPr bwMode="auto">
          <a:xfrm>
            <a:off x="6870167" y="-27850"/>
            <a:ext cx="376417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u="sng" dirty="0" err="1"/>
              <a:t>Biological</a:t>
            </a:r>
            <a:r>
              <a:rPr lang="cs-CZ" altLang="cs-CZ" u="sng" dirty="0"/>
              <a:t> </a:t>
            </a:r>
            <a:r>
              <a:rPr lang="cs-CZ" altLang="cs-CZ" u="sng" dirty="0" err="1"/>
              <a:t>width</a:t>
            </a:r>
            <a:endParaRPr lang="cs-CZ" altLang="cs-CZ" u="sng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err="1"/>
              <a:t>Epithelium</a:t>
            </a:r>
            <a:r>
              <a:rPr lang="cs-CZ" altLang="cs-CZ" dirty="0"/>
              <a:t> </a:t>
            </a:r>
            <a:r>
              <a:rPr lang="cs-CZ" altLang="cs-CZ" dirty="0" err="1"/>
              <a:t>junction</a:t>
            </a:r>
            <a:endParaRPr lang="cs-CZ" altLang="cs-CZ" dirty="0"/>
          </a:p>
          <a:p>
            <a:pPr eaLnBrk="1" hangingPunct="1"/>
            <a:r>
              <a:rPr lang="cs-CZ" altLang="cs-CZ" dirty="0"/>
              <a:t> 1-2 mm+</a:t>
            </a:r>
          </a:p>
          <a:p>
            <a:pPr eaLnBrk="1" hangingPunct="1"/>
            <a:r>
              <a:rPr lang="cs-CZ" altLang="cs-CZ" dirty="0" err="1"/>
              <a:t>Connective</a:t>
            </a:r>
            <a:r>
              <a:rPr lang="cs-CZ" altLang="cs-CZ" dirty="0"/>
              <a:t> </a:t>
            </a:r>
            <a:r>
              <a:rPr lang="cs-CZ" altLang="cs-CZ" dirty="0" err="1"/>
              <a:t>tissue</a:t>
            </a:r>
            <a:r>
              <a:rPr lang="cs-CZ" altLang="cs-CZ" dirty="0"/>
              <a:t> </a:t>
            </a:r>
            <a:r>
              <a:rPr lang="cs-CZ" altLang="cs-CZ" dirty="0" err="1"/>
              <a:t>junction</a:t>
            </a:r>
            <a:endParaRPr lang="cs-CZ" altLang="cs-CZ" dirty="0"/>
          </a:p>
          <a:p>
            <a:pPr marL="342900" indent="-342900" eaLnBrk="1" hangingPunct="1">
              <a:buFontTx/>
              <a:buChar char="-"/>
            </a:pPr>
            <a:r>
              <a:rPr lang="cs-CZ" altLang="cs-CZ" dirty="0" err="1"/>
              <a:t>supraalveolar</a:t>
            </a:r>
            <a:r>
              <a:rPr lang="cs-CZ" altLang="cs-CZ" dirty="0"/>
              <a:t> </a:t>
            </a:r>
            <a:r>
              <a:rPr lang="cs-CZ" altLang="cs-CZ" dirty="0" err="1"/>
              <a:t>fibers</a:t>
            </a:r>
            <a:endParaRPr lang="cs-CZ" altLang="cs-CZ" dirty="0"/>
          </a:p>
          <a:p>
            <a:pPr eaLnBrk="1" hangingPunct="1"/>
            <a:r>
              <a:rPr lang="cs-CZ" altLang="cs-CZ" dirty="0"/>
              <a:t>1 -2 mm</a:t>
            </a:r>
          </a:p>
          <a:p>
            <a:pPr eaLnBrk="1" hangingPunct="1"/>
            <a:r>
              <a:rPr lang="cs-CZ" altLang="cs-CZ" dirty="0"/>
              <a:t>= 2 - 4 mm</a:t>
            </a:r>
          </a:p>
        </p:txBody>
      </p:sp>
      <p:sp>
        <p:nvSpPr>
          <p:cNvPr id="12335" name="Text Box 45"/>
          <p:cNvSpPr txBox="1">
            <a:spLocks noChangeArrowheads="1"/>
          </p:cNvSpPr>
          <p:nvPr/>
        </p:nvSpPr>
        <p:spPr bwMode="auto">
          <a:xfrm>
            <a:off x="8688388" y="3933825"/>
            <a:ext cx="19288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altLang="cs-CZ" sz="1400" i="1">
                <a:solidFill>
                  <a:srgbClr val="FFCCCC"/>
                </a:solidFill>
              </a:rPr>
              <a:t>Gargiulo AW, Wentz FM, Orban B </a:t>
            </a:r>
          </a:p>
          <a:p>
            <a:pPr algn="r" eaLnBrk="1" hangingPunct="1"/>
            <a:r>
              <a:rPr lang="cs-CZ" altLang="cs-CZ" sz="1400" i="1">
                <a:solidFill>
                  <a:srgbClr val="FFCCCC"/>
                </a:solidFill>
              </a:rPr>
              <a:t>(J Perio 1961)</a:t>
            </a:r>
          </a:p>
          <a:p>
            <a:pPr algn="r" eaLnBrk="1" hangingPunct="1"/>
            <a:endParaRPr lang="cs-CZ" altLang="cs-CZ" sz="1400" i="1">
              <a:solidFill>
                <a:srgbClr val="FFCCCC"/>
              </a:solidFill>
            </a:endParaRPr>
          </a:p>
          <a:p>
            <a:pPr algn="r" eaLnBrk="1" hangingPunct="1"/>
            <a:r>
              <a:rPr lang="cs-CZ" altLang="cs-CZ" sz="1400" i="1">
                <a:solidFill>
                  <a:srgbClr val="FFCCCC"/>
                </a:solidFill>
              </a:rPr>
              <a:t>Vacek JS, Gher ME, Assad DA, Richardson AC,</a:t>
            </a:r>
          </a:p>
          <a:p>
            <a:pPr algn="r" eaLnBrk="1" hangingPunct="1"/>
            <a:r>
              <a:rPr lang="cs-CZ" altLang="cs-CZ" sz="1400" i="1">
                <a:solidFill>
                  <a:srgbClr val="FFCCCC"/>
                </a:solidFill>
              </a:rPr>
              <a:t>Gambaressi LI </a:t>
            </a:r>
          </a:p>
          <a:p>
            <a:pPr algn="r" eaLnBrk="1" hangingPunct="1"/>
            <a:r>
              <a:rPr lang="cs-CZ" altLang="cs-CZ" sz="1400" i="1">
                <a:solidFill>
                  <a:srgbClr val="FFCCCC"/>
                </a:solidFill>
              </a:rPr>
              <a:t>(Int J Perio </a:t>
            </a:r>
            <a:r>
              <a:rPr lang="en-US" altLang="cs-CZ" sz="1400" i="1">
                <a:solidFill>
                  <a:srgbClr val="FFCCCC"/>
                </a:solidFill>
              </a:rPr>
              <a:t>&amp;</a:t>
            </a:r>
            <a:r>
              <a:rPr lang="cs-CZ" altLang="cs-CZ" sz="1400" i="1">
                <a:solidFill>
                  <a:srgbClr val="FFCCCC"/>
                </a:solidFill>
              </a:rPr>
              <a:t> Rest Dent 1994) </a:t>
            </a:r>
          </a:p>
          <a:p>
            <a:pPr algn="r" eaLnBrk="1" hangingPunct="1"/>
            <a:endParaRPr lang="cs-CZ" altLang="cs-CZ" sz="1400" i="1">
              <a:solidFill>
                <a:srgbClr val="FFCCCC"/>
              </a:solidFill>
            </a:endParaRPr>
          </a:p>
          <a:p>
            <a:pPr algn="r" eaLnBrk="1" hangingPunct="1"/>
            <a:endParaRPr lang="cs-CZ" altLang="cs-CZ" sz="1400" i="1">
              <a:solidFill>
                <a:srgbClr val="FFCCCC"/>
              </a:solidFill>
            </a:endParaRPr>
          </a:p>
        </p:txBody>
      </p:sp>
      <p:sp>
        <p:nvSpPr>
          <p:cNvPr id="12336" name="Freeform 46"/>
          <p:cNvSpPr>
            <a:spLocks/>
          </p:cNvSpPr>
          <p:nvPr/>
        </p:nvSpPr>
        <p:spPr bwMode="auto">
          <a:xfrm>
            <a:off x="4581526" y="3273426"/>
            <a:ext cx="333375" cy="277813"/>
          </a:xfrm>
          <a:custGeom>
            <a:avLst/>
            <a:gdLst>
              <a:gd name="T0" fmla="*/ 0 w 210"/>
              <a:gd name="T1" fmla="*/ 360383786 h 175"/>
              <a:gd name="T2" fmla="*/ 405745950 w 210"/>
              <a:gd name="T3" fmla="*/ 360383786 h 175"/>
              <a:gd name="T4" fmla="*/ 438507188 w 210"/>
              <a:gd name="T5" fmla="*/ 297378973 h 175"/>
              <a:gd name="T6" fmla="*/ 360383138 w 210"/>
              <a:gd name="T7" fmla="*/ 156249969 h 175"/>
              <a:gd name="T8" fmla="*/ 282257500 w 210"/>
              <a:gd name="T9" fmla="*/ 0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0" h="175">
                <a:moveTo>
                  <a:pt x="0" y="143"/>
                </a:moveTo>
                <a:cubicBezTo>
                  <a:pt x="51" y="175"/>
                  <a:pt x="106" y="150"/>
                  <a:pt x="161" y="143"/>
                </a:cubicBezTo>
                <a:cubicBezTo>
                  <a:pt x="181" y="125"/>
                  <a:pt x="210" y="130"/>
                  <a:pt x="174" y="118"/>
                </a:cubicBezTo>
                <a:cubicBezTo>
                  <a:pt x="160" y="99"/>
                  <a:pt x="159" y="79"/>
                  <a:pt x="143" y="62"/>
                </a:cubicBezTo>
                <a:cubicBezTo>
                  <a:pt x="134" y="38"/>
                  <a:pt x="135" y="13"/>
                  <a:pt x="1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8767" name="Oval 47"/>
          <p:cNvSpPr>
            <a:spLocks noChangeArrowheads="1"/>
          </p:cNvSpPr>
          <p:nvPr/>
        </p:nvSpPr>
        <p:spPr bwMode="auto">
          <a:xfrm>
            <a:off x="3648076" y="2060575"/>
            <a:ext cx="4176713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" name="AutoShape 28"/>
          <p:cNvSpPr>
            <a:spLocks/>
          </p:cNvSpPr>
          <p:nvPr/>
        </p:nvSpPr>
        <p:spPr bwMode="auto">
          <a:xfrm>
            <a:off x="8477252" y="3230404"/>
            <a:ext cx="176039" cy="447587"/>
          </a:xfrm>
          <a:prstGeom prst="rightBrace">
            <a:avLst>
              <a:gd name="adj1" fmla="val 176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TextovéPole 1"/>
          <p:cNvSpPr txBox="1"/>
          <p:nvPr/>
        </p:nvSpPr>
        <p:spPr>
          <a:xfrm>
            <a:off x="8985250" y="2708276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1 - 2 mm</a:t>
            </a:r>
          </a:p>
        </p:txBody>
      </p:sp>
      <p:sp>
        <p:nvSpPr>
          <p:cNvPr id="3" name="Line 26">
            <a:extLst>
              <a:ext uri="{FF2B5EF4-FFF2-40B4-BE49-F238E27FC236}">
                <a16:creationId xmlns:a16="http://schemas.microsoft.com/office/drawing/2014/main" id="{2090FE4B-77AC-4D86-92B0-4FB42E8345AA}"/>
              </a:ext>
            </a:extLst>
          </p:cNvPr>
          <p:cNvSpPr>
            <a:spLocks noChangeShapeType="1"/>
          </p:cNvSpPr>
          <p:nvPr/>
        </p:nvSpPr>
        <p:spPr bwMode="auto">
          <a:xfrm rot="98189" flipV="1">
            <a:off x="6486282" y="2898354"/>
            <a:ext cx="2087562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1821696-1395-494F-ACD0-44ABEF93DC7B}"/>
              </a:ext>
            </a:extLst>
          </p:cNvPr>
          <p:cNvSpPr txBox="1"/>
          <p:nvPr/>
        </p:nvSpPr>
        <p:spPr>
          <a:xfrm>
            <a:off x="9038148" y="3224209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1- 2 mm</a:t>
            </a:r>
          </a:p>
        </p:txBody>
      </p:sp>
    </p:spTree>
    <p:extLst>
      <p:ext uri="{BB962C8B-B14F-4D97-AF65-F5344CB8AC3E}">
        <p14:creationId xmlns:p14="http://schemas.microsoft.com/office/powerpoint/2010/main" val="18915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5F15E7-869E-47E7-A8CE-481A4625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subgingival</a:t>
            </a:r>
            <a:r>
              <a:rPr lang="cs-CZ" dirty="0"/>
              <a:t> </a:t>
            </a:r>
            <a:r>
              <a:rPr lang="cs-CZ" dirty="0" err="1"/>
              <a:t>defects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2877DC-E3D3-4C6D-93EB-FB848D3CC3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1. </a:t>
            </a:r>
            <a:r>
              <a:rPr lang="en-US" sz="2400" dirty="0" err="1"/>
              <a:t>Ruberdam</a:t>
            </a:r>
            <a:r>
              <a:rPr lang="en-US" sz="2400" dirty="0"/>
              <a:t> is possible to use, gingival border can be seen</a:t>
            </a:r>
            <a:r>
              <a:rPr lang="cs-CZ" sz="2400" dirty="0"/>
              <a:t>.</a:t>
            </a:r>
            <a:r>
              <a:rPr lang="en-US" sz="2400" dirty="0"/>
              <a:t> </a:t>
            </a:r>
            <a:endParaRPr lang="cs-CZ" sz="2400" dirty="0"/>
          </a:p>
          <a:p>
            <a:endParaRPr lang="cs-CZ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Rubberdam</a:t>
            </a:r>
            <a:r>
              <a:rPr lang="en-US" sz="2400" dirty="0"/>
              <a:t> does not allow complete isolation of operating field</a:t>
            </a:r>
            <a:r>
              <a:rPr lang="cs-CZ" sz="2400" dirty="0"/>
              <a:t>,</a:t>
            </a:r>
            <a:r>
              <a:rPr lang="en-US" sz="2400" dirty="0"/>
              <a:t> biological width is ok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en-US" sz="2400" dirty="0"/>
              <a:t>3. Subgingival defect, biological width is </a:t>
            </a:r>
            <a:r>
              <a:rPr lang="cs-CZ" sz="2400" dirty="0" err="1"/>
              <a:t>affected</a:t>
            </a:r>
            <a:r>
              <a:rPr lang="en-US" sz="2400" dirty="0"/>
              <a:t>. 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29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F9DCD-28AF-4559-A273-87B46404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Solution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DE68F5-FC73-4BEF-A685-33FCD9C929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1. 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elevation</a:t>
            </a:r>
            <a:r>
              <a:rPr lang="cs-CZ" dirty="0"/>
              <a:t> – </a:t>
            </a:r>
            <a:r>
              <a:rPr lang="cs-CZ" dirty="0" err="1"/>
              <a:t>cervical</a:t>
            </a:r>
            <a:r>
              <a:rPr lang="cs-CZ" dirty="0"/>
              <a:t> 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relocation</a:t>
            </a:r>
            <a:r>
              <a:rPr lang="cs-CZ" dirty="0"/>
              <a:t> 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flowable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composite</a:t>
            </a:r>
            <a:r>
              <a:rPr lang="cs-CZ" dirty="0"/>
              <a:t> </a:t>
            </a:r>
            <a:r>
              <a:rPr lang="cs-CZ" dirty="0" err="1"/>
              <a:t>filling</a:t>
            </a:r>
            <a:r>
              <a:rPr lang="cs-CZ" dirty="0"/>
              <a:t> materiál </a:t>
            </a:r>
          </a:p>
          <a:p>
            <a:endParaRPr lang="cs-CZ" dirty="0"/>
          </a:p>
          <a:p>
            <a:r>
              <a:rPr lang="cs-CZ" dirty="0"/>
              <a:t> 2. </a:t>
            </a:r>
            <a:r>
              <a:rPr lang="cs-CZ" dirty="0" err="1"/>
              <a:t>Gingivectomy</a:t>
            </a:r>
            <a:r>
              <a:rPr lang="cs-CZ" dirty="0"/>
              <a:t> + </a:t>
            </a:r>
            <a:r>
              <a:rPr lang="cs-CZ" dirty="0" err="1"/>
              <a:t>gingivoplasty</a:t>
            </a:r>
            <a:endParaRPr lang="cs-CZ" dirty="0"/>
          </a:p>
          <a:p>
            <a:endParaRPr lang="cs-CZ" dirty="0"/>
          </a:p>
          <a:p>
            <a:r>
              <a:rPr lang="cs-CZ" dirty="0"/>
              <a:t> 3. </a:t>
            </a:r>
            <a:r>
              <a:rPr lang="cs-CZ" dirty="0" err="1"/>
              <a:t>Elongation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crown</a:t>
            </a:r>
            <a:r>
              <a:rPr lang="cs-CZ" dirty="0"/>
              <a:t> – </a:t>
            </a:r>
            <a:r>
              <a:rPr lang="cs-CZ" dirty="0" err="1"/>
              <a:t>crown</a:t>
            </a:r>
            <a:r>
              <a:rPr lang="cs-CZ" dirty="0"/>
              <a:t> </a:t>
            </a:r>
            <a:r>
              <a:rPr lang="cs-CZ" dirty="0" err="1"/>
              <a:t>lenghtening</a:t>
            </a:r>
            <a:r>
              <a:rPr lang="cs-CZ" dirty="0"/>
              <a:t> (</a:t>
            </a:r>
            <a:r>
              <a:rPr lang="cs-CZ" dirty="0" err="1"/>
              <a:t>gingivectomy</a:t>
            </a:r>
            <a:r>
              <a:rPr lang="cs-CZ" dirty="0"/>
              <a:t> + </a:t>
            </a:r>
            <a:r>
              <a:rPr lang="cs-CZ" dirty="0" err="1"/>
              <a:t>ostectomy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dirty="0" err="1"/>
              <a:t>Reconstruction</a:t>
            </a:r>
            <a:r>
              <a:rPr lang="cs-CZ" dirty="0"/>
              <a:t>: direct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indirect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86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A4DAC-5854-4D3C-B967-3F463C23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Cervical</a:t>
            </a:r>
            <a:r>
              <a:rPr lang="cs-CZ" dirty="0"/>
              <a:t> 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relocation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491B2C-47E5-4F3D-80AB-7103F3A7B9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 OF OPERATION – MARGIN RELOCATION •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 Consider possibility of effect of </a:t>
            </a:r>
            <a:r>
              <a:rPr lang="en-US" dirty="0" err="1"/>
              <a:t>rubberdam</a:t>
            </a:r>
            <a:r>
              <a:rPr lang="en-US" dirty="0"/>
              <a:t> and biological width •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0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C1E5FA-8938-4351-AC53-099084E1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Cervical</a:t>
            </a:r>
            <a:r>
              <a:rPr lang="cs-CZ" dirty="0"/>
              <a:t> 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relocation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3C2182-7EB8-4287-8193-C34E1D2791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rubberdam</a:t>
            </a:r>
            <a:endParaRPr lang="cs-CZ" dirty="0"/>
          </a:p>
          <a:p>
            <a:endParaRPr lang="cs-CZ" dirty="0"/>
          </a:p>
          <a:p>
            <a:r>
              <a:rPr lang="cs-CZ" dirty="0"/>
              <a:t>Matrix band –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 (appr.3 - 5 mm)</a:t>
            </a:r>
          </a:p>
          <a:p>
            <a:r>
              <a:rPr lang="cs-CZ" dirty="0" err="1"/>
              <a:t>Tihgtening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matrix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retainer</a:t>
            </a:r>
            <a:endParaRPr lang="cs-CZ" dirty="0"/>
          </a:p>
          <a:p>
            <a:r>
              <a:rPr lang="cs-CZ" dirty="0" err="1"/>
              <a:t>Insertion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wooden</a:t>
            </a:r>
            <a:r>
              <a:rPr lang="cs-CZ" dirty="0"/>
              <a:t> </a:t>
            </a:r>
            <a:r>
              <a:rPr lang="cs-CZ" dirty="0" err="1"/>
              <a:t>wedge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Adhesive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  </a:t>
            </a:r>
            <a:r>
              <a:rPr lang="cs-CZ" dirty="0" err="1"/>
              <a:t>consider</a:t>
            </a:r>
            <a:r>
              <a:rPr lang="cs-CZ" dirty="0"/>
              <a:t> </a:t>
            </a:r>
            <a:r>
              <a:rPr lang="cs-CZ" dirty="0" err="1"/>
              <a:t>selfetching</a:t>
            </a:r>
            <a:r>
              <a:rPr lang="cs-CZ" dirty="0"/>
              <a:t> </a:t>
            </a:r>
            <a:r>
              <a:rPr lang="cs-CZ" dirty="0" err="1"/>
              <a:t>adhesive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  <a:p>
            <a:r>
              <a:rPr lang="cs-CZ" dirty="0" err="1"/>
              <a:t>Flowable</a:t>
            </a:r>
            <a:endParaRPr lang="cs-CZ" dirty="0"/>
          </a:p>
          <a:p>
            <a:r>
              <a:rPr lang="cs-CZ" dirty="0" err="1"/>
              <a:t>Composite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89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1052736"/>
            <a:ext cx="3284985" cy="20582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61" y="2996953"/>
            <a:ext cx="4437112" cy="27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7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3.2|1.9|1.4"/>
</p:tagLst>
</file>

<file path=ppt/theme/theme1.xml><?xml version="1.0" encoding="utf-8"?>
<a:theme xmlns:a="http://schemas.openxmlformats.org/drawingml/2006/main" name="prezentace-med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442</Words>
  <Application>Microsoft Office PowerPoint</Application>
  <PresentationFormat>Širokoúhlá obrazovka</PresentationFormat>
  <Paragraphs>113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Garamond</vt:lpstr>
      <vt:lpstr>Tahoma</vt:lpstr>
      <vt:lpstr>Times New Roman</vt:lpstr>
      <vt:lpstr>Wingdings</vt:lpstr>
      <vt:lpstr>prezentace-med-cz</vt:lpstr>
      <vt:lpstr>Restorative dentistry I. </vt:lpstr>
      <vt:lpstr>Main problems</vt:lpstr>
      <vt:lpstr>          SUBGINGIVAL DEFECTS </vt:lpstr>
      <vt:lpstr>Prezentace aplikace PowerPoint</vt:lpstr>
      <vt:lpstr>Classification of subgingival defects</vt:lpstr>
      <vt:lpstr>Solution</vt:lpstr>
      <vt:lpstr>Cervical margin relocation</vt:lpstr>
      <vt:lpstr>Cervical margin relocation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Gingivectomy and gingivoplasty</vt:lpstr>
      <vt:lpstr>Prezentace aplikace PowerPoint</vt:lpstr>
      <vt:lpstr>Crown lenghtening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Extrusion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Roubalíková</dc:creator>
  <cp:lastModifiedBy>Lenka Roubalíková</cp:lastModifiedBy>
  <cp:revision>25</cp:revision>
  <dcterms:created xsi:type="dcterms:W3CDTF">2020-10-25T15:17:01Z</dcterms:created>
  <dcterms:modified xsi:type="dcterms:W3CDTF">2021-10-29T09:25:03Z</dcterms:modified>
</cp:coreProperties>
</file>